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63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5AC7E-9F1C-4879-8FD6-5EC025F696F0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D73E2-B586-433C-90CA-DA12FF2BE3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D73E2-B586-433C-90CA-DA12FF2BE3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D73E2-B586-433C-90CA-DA12FF2BE3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5FD466-AB1C-4ADC-A4EF-1B6DDF0D2ACD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9D362E-967C-42F6-9F3D-498C8D03D5F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610600" cy="4191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Viet Nam experience on existence of strategic thinking for statistical development under National Statistics Development Strategy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Prepared by</a:t>
            </a:r>
            <a:r>
              <a:rPr lang="en-US" sz="24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Hieu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(GSO)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Le Thu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Hien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(MARD) 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PRESENTATION CONTENT</a:t>
            </a:r>
            <a:br>
              <a:rPr lang="en-US" sz="2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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Status and period of NSDS</a:t>
            </a:r>
          </a:p>
          <a:p>
            <a:pPr marL="514350" indent="-514350">
              <a:buFont typeface="Wingdings" pitchFamily="2" charset="2"/>
              <a:buChar char="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Whether  agricultural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covered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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does it address the issue of integration of Agricultural statistics in the Mainstream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statistics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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process was followed to prepare it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315200" cy="121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1.</a:t>
            </a:r>
            <a:r>
              <a:rPr lang="en-US" sz="2800" b="1" dirty="0"/>
              <a:t>   Status and period of NSDS</a:t>
            </a:r>
            <a:r>
              <a:rPr lang="en-US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5638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develop and improve the statistical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indicator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system for ministries and sectors in line with the National Statistical Indicator System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 the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local statistical indicator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create a centralized, synchronous and unified national statistical system with regular and close cooperation, exchange, sharing and connection of information between domestic statistical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agencies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improve the General Index of Statistical Capacity by the World Bank’s standards from 61 (out of 100) in 2010 to 70 by 2015; 80 by 2020 and 95 by 2030, of which the statistical methodology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indicator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improve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from 30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55, 75 and 90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respectively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* To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implement the specific objectives of the strategy having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action programs as follows: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Improve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institutional and legal framework and coordination mechanisms for statistical activities </a:t>
            </a: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Promote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research and application of advanced statistical methodology and construction and standardization of statistical procedures in line with international standards </a:t>
            </a: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Renew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improve and enhance the quality of collecting statistical information </a:t>
            </a: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Renew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and improve the quality of processing, aggregating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disseminating statistical information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Promote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statistical analysis and forecasting</a:t>
            </a: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Apply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and develop information and communication technology in statistical work</a:t>
            </a: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human resources in statistical profession</a:t>
            </a:r>
          </a:p>
          <a:p>
            <a:pPr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Expand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and improve international cooperation in the field of statistics 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3100" b="1" dirty="0" smtClean="0"/>
              <a:t>2</a:t>
            </a:r>
            <a:r>
              <a:rPr lang="en-US" sz="3100" b="1" dirty="0"/>
              <a:t>. </a:t>
            </a:r>
            <a:r>
              <a:rPr lang="en-US" sz="3100" b="1" dirty="0" smtClean="0"/>
              <a:t>Whether  agriculture </a:t>
            </a:r>
            <a:r>
              <a:rPr lang="en-US" sz="3100" b="1" dirty="0"/>
              <a:t>is covered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For </a:t>
            </a:r>
            <a:r>
              <a:rPr lang="en-US" sz="1800" dirty="0"/>
              <a:t>the particular field of statistics of agriculture, forestry and fisheries have not been detailed action plan. In time to come will have projects of ADB and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FAO</a:t>
            </a:r>
            <a:r>
              <a:rPr lang="en-US" sz="1800" dirty="0"/>
              <a:t> will support the five countries (pilot countries) make this problem are: Thailand, Laos, Maldives, Bhutan and Vietnam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3</a:t>
            </a:r>
            <a:r>
              <a:rPr lang="en-US" sz="2800" b="1" dirty="0"/>
              <a:t>.    How does it address the issue of integration of Agriculture Statistics in the  </a:t>
            </a:r>
            <a:r>
              <a:rPr lang="en-US" sz="2800" b="1" dirty="0" smtClean="0"/>
              <a:t>Mainstream </a:t>
            </a:r>
            <a:r>
              <a:rPr lang="en-US" sz="2800" b="1" dirty="0"/>
              <a:t>Statistics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 agriculture, forestry and fishery field, there are 26 indicators. The responsibilities for collecting, processing and disseminating these indicators are specified clearly. GSO with Agriculture, Forestry and Fishery Statistics Department as a focal point is in charge of collecting, tabulating 14 indicators,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MARD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is responsible for 12 indicators.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Perform surveys in the field of agriculture, forestry and aquatic products in the category of the national census and the Ministry of Agriculture and Rural Development: 01 and 14 census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survey</a:t>
            </a:r>
          </a:p>
          <a:p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to improve the survey plan in the field of statistics of agriculture, forestry and fisheries.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Improve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statistical reporting periodically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Statistical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Reporting State enterprises, enterprises with foreign capital investment</a:t>
            </a:r>
            <a:br>
              <a:rPr lang="en-US" sz="1900" dirty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* Research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application of global strategy for agricultural statistics of the United Nations</a:t>
            </a:r>
            <a:br>
              <a:rPr lang="en-US" sz="1900" dirty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methodology applied in the program 2016-2026 agricultural census of FAO</a:t>
            </a:r>
            <a:br>
              <a:rPr lang="en-US" sz="1900" dirty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* To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establish the balance of food, food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compile handbook of statistics of agriculture, forestry, fisheries new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other contents in the strategy implementation task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4.    What process was followed to prepare it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up a direct implementation of the strategy and central levels of the provincial, city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improve, amend and supplement legal documents amend and supplement the Statistical Law and other legal documents related formulate policies on dissemination of statistical information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Promoting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research and application of statistical methodology advanced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renew, improve and improve the quality of statistical information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Applicationof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information technology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human resources ....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.VnBodoniH" pitchFamily="34" charset="0"/>
              </a:rPr>
              <a:t>THANKS FOR YOUR ATTENTION!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</TotalTime>
  <Words>476</Words>
  <Application>Microsoft Office PowerPoint</Application>
  <PresentationFormat>On-screen Show (4:3)</PresentationFormat>
  <Paragraphs>39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Viet Nam experience on existence of strategic thinking for statistical development under National Statistics Development Strategy                                                Prepared by: Le Trung Hieu (GSO)                                                                            Le Thu Hien (MARD)   </vt:lpstr>
      <vt:lpstr>PRESENTATION CONTENT </vt:lpstr>
      <vt:lpstr>1.   Status and period of NSDS  </vt:lpstr>
      <vt:lpstr>   2. Whether  agriculture is covered </vt:lpstr>
      <vt:lpstr>      3.    How does it address the issue of integration of Agriculture Statistics in the  Mainstream Statistics </vt:lpstr>
      <vt:lpstr>4.    What process was followed to prepare it </vt:lpstr>
      <vt:lpstr>THANKS FOR YOUR ATTENTION!</vt:lpstr>
    </vt:vector>
  </TitlesOfParts>
  <Company>CIS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Viet Nam experience on existence of strategic thinking for statistical development under National Statistics Development Strategy Le Trung Hieu (GSO) Le Thu Hien (MARD)</dc:title>
  <dc:creator>lethuhien</dc:creator>
  <cp:lastModifiedBy>ThuanNQ</cp:lastModifiedBy>
  <cp:revision>15</cp:revision>
  <dcterms:created xsi:type="dcterms:W3CDTF">2012-05-09T05:26:49Z</dcterms:created>
  <dcterms:modified xsi:type="dcterms:W3CDTF">2012-05-11T02:10:13Z</dcterms:modified>
</cp:coreProperties>
</file>