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72-5C72-4312-BBF7-65F46F7C6FDC}" type="datetimeFigureOut">
              <a:rPr lang="en-NZ" smtClean="0"/>
              <a:pPr/>
              <a:t>15/05/2012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32A35-92AE-4F10-869F-015EA35B573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0247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B7772-5C72-4312-BBF7-65F46F7C6FDC}" type="datetimeFigureOut">
              <a:rPr lang="en-NZ" smtClean="0"/>
              <a:pPr/>
              <a:t>15/05/2012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32A35-92AE-4F10-869F-015EA35B573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65792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Agriculture in Population and Household Census</a:t>
            </a:r>
            <a:endParaRPr lang="en-NZ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7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8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3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25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sz="3600" smtClean="0"/>
              <a:t>Enumeration issues</a:t>
            </a:r>
            <a:endParaRPr lang="en-NZ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7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3600" smtClean="0"/>
              <a:t>Population census as a household frame  for Agriculture census</a:t>
            </a:r>
            <a:endParaRPr lang="en-NZ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0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3600" smtClean="0"/>
              <a:t>Analysis using agriculture data linked to population data</a:t>
            </a:r>
            <a:endParaRPr lang="en-NZ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8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3600" smtClean="0"/>
              <a:t>Agriculture integrated into the population census</a:t>
            </a:r>
            <a:endParaRPr lang="en-NZ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3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4000" smtClean="0">
                <a:solidFill>
                  <a:schemeClr val="tx1"/>
                </a:solidFill>
              </a:rPr>
              <a:t>Fakaaue lahi kua fanogonogo mai, </a:t>
            </a:r>
            <a:br>
              <a:rPr lang="en-NZ" sz="4000" smtClean="0">
                <a:solidFill>
                  <a:schemeClr val="tx1"/>
                </a:solidFill>
              </a:rPr>
            </a:br>
            <a:r>
              <a:rPr lang="en-NZ" sz="4000" smtClean="0">
                <a:solidFill>
                  <a:schemeClr val="tx1"/>
                </a:solidFill>
              </a:rPr>
              <a:t>Thank you for your attention.</a:t>
            </a:r>
            <a:br>
              <a:rPr lang="en-NZ" sz="4000" smtClean="0">
                <a:solidFill>
                  <a:schemeClr val="tx1"/>
                </a:solidFill>
              </a:rPr>
            </a:br>
            <a:r>
              <a:rPr lang="en-NZ" sz="400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r>
              <a:rPr lang="en-NZ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NZ" smtClean="0">
                <a:solidFill>
                  <a:schemeClr val="accent1">
                    <a:lumMod val="75000"/>
                  </a:schemeClr>
                </a:solidFill>
              </a:rPr>
            </a:br>
            <a:endParaRPr lang="en-NZ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9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3200" dirty="0" err="1" smtClean="0"/>
              <a:t>Fakaalofa</a:t>
            </a:r>
            <a:r>
              <a:rPr lang="en-NZ" sz="3200" dirty="0" smtClean="0"/>
              <a:t> </a:t>
            </a:r>
            <a:r>
              <a:rPr lang="en-NZ" sz="3200" dirty="0" err="1" smtClean="0"/>
              <a:t>lahi</a:t>
            </a:r>
            <a:r>
              <a:rPr lang="en-NZ" sz="3200" dirty="0" smtClean="0"/>
              <a:t> </a:t>
            </a:r>
            <a:r>
              <a:rPr lang="en-NZ" sz="3200" dirty="0" err="1" smtClean="0"/>
              <a:t>atu</a:t>
            </a:r>
            <a:r>
              <a:rPr lang="en-NZ" sz="3200" dirty="0" smtClean="0"/>
              <a:t>, greetings from </a:t>
            </a:r>
            <a:r>
              <a:rPr lang="en-NZ" sz="3200" dirty="0" smtClean="0"/>
              <a:t>the Rock and thank you for this opportunity to share our experiences of the integrated census.</a:t>
            </a:r>
            <a:endParaRPr lang="en-NZ" sz="32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7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smtClean="0"/>
              <a:t>Population of Niue</a:t>
            </a:r>
            <a:endParaRPr lang="en-NZ" sz="32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4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 smtClean="0"/>
              <a:t>Gross Domestic Product (NZ$’000)</a:t>
            </a:r>
            <a:endParaRPr lang="en-NZ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7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smtClean="0"/>
              <a:t>Agricultural Households = 422 </a:t>
            </a:r>
            <a:r>
              <a:rPr lang="en-NZ" sz="1800" smtClean="0"/>
              <a:t>(2009)</a:t>
            </a:r>
            <a:endParaRPr lang="en-NZ" sz="1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6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smtClean="0"/>
              <a:t>Population and Household Census and Agriculture census.</a:t>
            </a:r>
            <a:endParaRPr lang="en-NZ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7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 smtClean="0"/>
              <a:t>Population and Household Census and Agriculture census </a:t>
            </a:r>
            <a:r>
              <a:rPr lang="en-NZ" sz="2200" dirty="0" smtClean="0"/>
              <a:t>(cont’d)</a:t>
            </a:r>
            <a:endParaRPr lang="en-NZ" sz="22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2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3600" smtClean="0"/>
              <a:t>Common concepts, definition, and classification</a:t>
            </a:r>
            <a:endParaRPr lang="en-NZ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4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3600" dirty="0" smtClean="0"/>
              <a:t>Agricultural related data items collected in Population census</a:t>
            </a:r>
            <a:endParaRPr lang="en-NZ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2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111</Words>
  <Application>Microsoft Office PowerPoint</Application>
  <PresentationFormat>On-screen Show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Agriculture in Population and Household Census</vt:lpstr>
      <vt:lpstr>Fakaalofa lahi atu, greetings from the Rock and thank you for this opportunity to share our experiences of the integrated census.</vt:lpstr>
      <vt:lpstr>Population of Niue</vt:lpstr>
      <vt:lpstr>Gross Domestic Product (NZ$’000)</vt:lpstr>
      <vt:lpstr>Agricultural Households = 422 (2009)</vt:lpstr>
      <vt:lpstr>Population and Household Census and Agriculture census.</vt:lpstr>
      <vt:lpstr>Population and Household Census and Agriculture census (cont’d)</vt:lpstr>
      <vt:lpstr>Common concepts, definition, and classification</vt:lpstr>
      <vt:lpstr>Agricultural related data items collected in Population census</vt:lpstr>
      <vt:lpstr>Slide 10</vt:lpstr>
      <vt:lpstr>Slide 11</vt:lpstr>
      <vt:lpstr>Slide 12</vt:lpstr>
      <vt:lpstr>Enumeration issues</vt:lpstr>
      <vt:lpstr>Population census as a household frame  for Agriculture census</vt:lpstr>
      <vt:lpstr>Analysis using agriculture data linked to population data</vt:lpstr>
      <vt:lpstr>Agriculture integrated into the population census</vt:lpstr>
      <vt:lpstr>Fakaaue lahi kua fanogonogo mai,  Thank you for your attention. 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Population and Household Census</dc:title>
  <dc:creator>Kimray VAHA</dc:creator>
  <cp:lastModifiedBy>AEY11</cp:lastModifiedBy>
  <cp:revision>2</cp:revision>
  <dcterms:created xsi:type="dcterms:W3CDTF">2012-05-14T01:38:19Z</dcterms:created>
  <dcterms:modified xsi:type="dcterms:W3CDTF">2012-05-15T01:58:11Z</dcterms:modified>
</cp:coreProperties>
</file>