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566F2-E5FE-45D7-84FC-9ACFC6D832E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FE8B-062E-410F-AD22-77F5E865633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566F2-E5FE-45D7-84FC-9ACFC6D832E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FE8B-062E-410F-AD22-77F5E865633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566F2-E5FE-45D7-84FC-9ACFC6D832E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FE8B-062E-410F-AD22-77F5E865633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566F2-E5FE-45D7-84FC-9ACFC6D832E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FE8B-062E-410F-AD22-77F5E865633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566F2-E5FE-45D7-84FC-9ACFC6D832E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FE8B-062E-410F-AD22-77F5E865633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566F2-E5FE-45D7-84FC-9ACFC6D832E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FE8B-062E-410F-AD22-77F5E865633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566F2-E5FE-45D7-84FC-9ACFC6D832E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FE8B-062E-410F-AD22-77F5E865633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566F2-E5FE-45D7-84FC-9ACFC6D832E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FE8B-062E-410F-AD22-77F5E865633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566F2-E5FE-45D7-84FC-9ACFC6D832E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FE8B-062E-410F-AD22-77F5E865633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566F2-E5FE-45D7-84FC-9ACFC6D832E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FE8B-062E-410F-AD22-77F5E865633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566F2-E5FE-45D7-84FC-9ACFC6D832E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FE8B-062E-410F-AD22-77F5E8656339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566F2-E5FE-45D7-84FC-9ACFC6D832EB}" type="datetimeFigureOut">
              <a:rPr lang="en-US" smtClean="0"/>
              <a:pPr/>
              <a:t>5/29/2012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3FE8B-062E-410F-AD22-77F5E8656339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GROUP 2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Practical C</a:t>
            </a:r>
            <a:endParaRPr lang="en-N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Question 1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/>
              <a:t>Cut off </a:t>
            </a:r>
            <a:r>
              <a:rPr lang="en-NZ" dirty="0" smtClean="0"/>
              <a:t>will depend </a:t>
            </a:r>
            <a:r>
              <a:rPr lang="en-NZ" dirty="0" smtClean="0"/>
              <a:t>on the country situation : 1 pig may be significant</a:t>
            </a:r>
          </a:p>
          <a:p>
            <a:r>
              <a:rPr lang="en-NZ" dirty="0" smtClean="0"/>
              <a:t>Frequency distribution – take the lower 10 – 20% and cut them out.</a:t>
            </a:r>
            <a:endParaRPr lang="en-NZ" dirty="0"/>
          </a:p>
          <a:p>
            <a:r>
              <a:rPr lang="en-NZ" dirty="0" smtClean="0"/>
              <a:t>Does this household engage in Agriculture : Yes/NO</a:t>
            </a:r>
          </a:p>
          <a:p>
            <a:r>
              <a:rPr lang="en-NZ" dirty="0" smtClean="0"/>
              <a:t>If NO - Non Agriculture - explain further in the manual </a:t>
            </a:r>
          </a:p>
          <a:p>
            <a:r>
              <a:rPr lang="en-NZ" dirty="0" smtClean="0"/>
              <a:t>You can also use the ‘count’ of households in the pop census</a:t>
            </a:r>
          </a:p>
          <a:p>
            <a:pPr>
              <a:buNone/>
            </a:pPr>
            <a:endParaRPr lang="en-N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Question 2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Ask for the number – e.g. size of area, number of pigs</a:t>
            </a:r>
          </a:p>
          <a:p>
            <a:endParaRPr lang="en-N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Question 3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Establish the frame and determine the cut off</a:t>
            </a:r>
          </a:p>
          <a:p>
            <a:endParaRPr lang="en-NZ" dirty="0"/>
          </a:p>
          <a:p>
            <a:r>
              <a:rPr lang="en-NZ" dirty="0" smtClean="0"/>
              <a:t>Separate Censuses : Population Census (frame) Agriculture Census.  Enumerate all households : Survey </a:t>
            </a:r>
            <a:r>
              <a:rPr lang="en-NZ" dirty="0" smtClean="0"/>
              <a:t>can follow after enumeration.</a:t>
            </a:r>
            <a:endParaRPr lang="en-N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Question 4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n-NZ" dirty="0" smtClean="0"/>
              <a:t>Advantages and Disadvantages</a:t>
            </a:r>
          </a:p>
          <a:p>
            <a:r>
              <a:rPr lang="en-NZ" dirty="0" smtClean="0"/>
              <a:t>Cheaper to integrate</a:t>
            </a:r>
          </a:p>
          <a:p>
            <a:r>
              <a:rPr lang="en-NZ" dirty="0" smtClean="0"/>
              <a:t>More indicators are developed : linking agriculture to economic activity.</a:t>
            </a:r>
          </a:p>
          <a:p>
            <a:r>
              <a:rPr lang="en-NZ" dirty="0" smtClean="0"/>
              <a:t>Separate Censuses : Population Census (frame) Agriculture Census.  Enumerate all households </a:t>
            </a:r>
          </a:p>
          <a:p>
            <a:r>
              <a:rPr lang="en-NZ" dirty="0" smtClean="0"/>
              <a:t>Cut off – we only deal with those who are engaged in agriculture (depend on what you value)</a:t>
            </a:r>
          </a:p>
          <a:p>
            <a:r>
              <a:rPr lang="en-NZ" dirty="0" smtClean="0"/>
              <a:t>No small area estimates  : because its only a sample. You need to aggregate to a certain level </a:t>
            </a:r>
          </a:p>
          <a:p>
            <a:endParaRPr lang="en-N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187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GROUP 2</vt:lpstr>
      <vt:lpstr>Question 1</vt:lpstr>
      <vt:lpstr>Question 2</vt:lpstr>
      <vt:lpstr>Question 3</vt:lpstr>
      <vt:lpstr>Question 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7</cp:revision>
  <dcterms:created xsi:type="dcterms:W3CDTF">2012-05-30T00:24:28Z</dcterms:created>
  <dcterms:modified xsi:type="dcterms:W3CDTF">2012-05-30T02:28:38Z</dcterms:modified>
</cp:coreProperties>
</file>