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E924C8C-6B4B-4B09-A57C-B9E79A06AE4C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126217B-E86E-4448-B11B-C26FE838EA4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Name : Children of the big islands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Tokelau, Tuvalu, Marshall Islands, Nauru, Palau and Kiribati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set the Cut-offs for smaller island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From </a:t>
            </a:r>
            <a:r>
              <a:rPr lang="en-US" dirty="0"/>
              <a:t>the population census </a:t>
            </a:r>
            <a:r>
              <a:rPr lang="en-US" dirty="0" smtClean="0"/>
              <a:t>questionnaire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We will input </a:t>
            </a:r>
            <a:r>
              <a:rPr lang="en-US" dirty="0"/>
              <a:t>(Tuvalu’s sample question) </a:t>
            </a:r>
          </a:p>
          <a:p>
            <a:pPr lvl="0"/>
            <a:r>
              <a:rPr lang="en-US" dirty="0"/>
              <a:t>Is this household engaged in agricultural activity?</a:t>
            </a:r>
          </a:p>
          <a:p>
            <a:pPr lvl="1"/>
            <a:r>
              <a:rPr lang="en-US" dirty="0"/>
              <a:t>Subsistence only</a:t>
            </a:r>
          </a:p>
          <a:p>
            <a:pPr lvl="1"/>
            <a:r>
              <a:rPr lang="en-US" dirty="0"/>
              <a:t>Commercial only</a:t>
            </a:r>
          </a:p>
          <a:p>
            <a:pPr lvl="1"/>
            <a:r>
              <a:rPr lang="en-US" dirty="0"/>
              <a:t>Subsistence and commercial</a:t>
            </a:r>
          </a:p>
          <a:p>
            <a:pPr lvl="1"/>
            <a:r>
              <a:rPr lang="en-US" dirty="0"/>
              <a:t>No agricultural activity</a:t>
            </a:r>
          </a:p>
          <a:p>
            <a:pPr lvl="0"/>
            <a:r>
              <a:rPr lang="en-US" dirty="0"/>
              <a:t>The number of livestock, food crops, and pets owned?</a:t>
            </a:r>
          </a:p>
          <a:p>
            <a:pPr lvl="0"/>
            <a:r>
              <a:rPr lang="en-US" dirty="0"/>
              <a:t>Is the household engaged in fishing actively?</a:t>
            </a:r>
          </a:p>
          <a:p>
            <a:pPr lvl="0"/>
            <a:r>
              <a:rPr lang="en-US" dirty="0"/>
              <a:t>Where does this household fish?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676400"/>
          </a:xfrm>
        </p:spPr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Internally we will identify which ones are the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agricultural household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Non-agricultural household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/>
              <a:t>2. </a:t>
            </a:r>
            <a:r>
              <a:rPr lang="en-US" dirty="0" smtClean="0"/>
              <a:t> We </a:t>
            </a:r>
            <a:r>
              <a:rPr lang="en-US" dirty="0"/>
              <a:t>would not collect information from households under the cut-offs and </a:t>
            </a:r>
            <a:r>
              <a:rPr lang="en-US" dirty="0" smtClean="0"/>
              <a:t>those listed as non-agriculture.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 We </a:t>
            </a:r>
            <a:r>
              <a:rPr lang="en-US" dirty="0"/>
              <a:t>would prepare a separate questionnaire for the agriculture household </a:t>
            </a:r>
            <a:r>
              <a:rPr lang="en-US" dirty="0" smtClean="0"/>
              <a:t> above </a:t>
            </a:r>
            <a:r>
              <a:rPr lang="en-US" dirty="0"/>
              <a:t>the cut-offs using the household </a:t>
            </a:r>
            <a:r>
              <a:rPr lang="en-US" dirty="0" smtClean="0"/>
              <a:t> IDs </a:t>
            </a:r>
            <a:r>
              <a:rPr lang="en-US" dirty="0"/>
              <a:t>in the census forms to link and identify the same household.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Advantages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Disadvantages</a:t>
                      </a:r>
                      <a:endParaRPr lang="en-US" sz="36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Cost effective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Re-visit</a:t>
                      </a:r>
                      <a:r>
                        <a:rPr lang="en-US" sz="3600" baseline="0" dirty="0" smtClean="0"/>
                        <a:t> probably about 80-90% of total households</a:t>
                      </a:r>
                      <a:endParaRPr lang="en-US" sz="36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Accurate Targeting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110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Group Name : Children of the big islands </vt:lpstr>
      <vt:lpstr>To set the Cut-offs for smaller island countries</vt:lpstr>
      <vt:lpstr>Slide 3</vt:lpstr>
      <vt:lpstr>Slide 4</vt:lpstr>
      <vt:lpstr>4.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Name :</dc:title>
  <dc:creator>User</dc:creator>
  <cp:lastModifiedBy>User</cp:lastModifiedBy>
  <cp:revision>2</cp:revision>
  <dcterms:created xsi:type="dcterms:W3CDTF">2012-05-30T01:04:41Z</dcterms:created>
  <dcterms:modified xsi:type="dcterms:W3CDTF">2012-05-30T02:15:48Z</dcterms:modified>
</cp:coreProperties>
</file>