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7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3A570-3C59-464F-B3FA-326A1CC54BF5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55D2C-AE6E-4392-8FC3-8D804CD88F19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proposal drafted and interest registered with FAO for technical support to conduct the Census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with timelines to conduct CAF in September. Timing was all wrong</a:t>
            </a:r>
          </a:p>
          <a:p>
            <a:r>
              <a:rPr lang="en-NZ" dirty="0" smtClean="0"/>
              <a:t>We took up our responsibility</a:t>
            </a:r>
            <a:r>
              <a:rPr lang="en-NZ" baseline="0" dirty="0" smtClean="0"/>
              <a:t> – to start the process on the understanding that there was funding forthcoming </a:t>
            </a:r>
          </a:p>
          <a:p>
            <a:r>
              <a:rPr lang="en-NZ" baseline="0" dirty="0" smtClean="0"/>
              <a:t>Time lags for all parties and </a:t>
            </a:r>
            <a:r>
              <a:rPr lang="en-NZ" baseline="0" dirty="0" err="1" smtClean="0"/>
              <a:t>processess</a:t>
            </a:r>
            <a:r>
              <a:rPr lang="en-NZ" baseline="0" dirty="0" smtClean="0"/>
              <a:t> were challenging</a:t>
            </a:r>
          </a:p>
          <a:p>
            <a:r>
              <a:rPr lang="en-NZ" baseline="0" dirty="0" smtClean="0"/>
              <a:t>One thing remained constant : David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55D2C-AE6E-4392-8FC3-8D804CD88F19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err="1" smtClean="0"/>
              <a:t>Taggy</a:t>
            </a:r>
            <a:r>
              <a:rPr lang="en-NZ" dirty="0" smtClean="0"/>
              <a:t> will allude to the process of this experience.</a:t>
            </a:r>
          </a:p>
          <a:p>
            <a:r>
              <a:rPr lang="en-NZ" dirty="0" smtClean="0"/>
              <a:t>David will share</a:t>
            </a:r>
            <a:r>
              <a:rPr lang="en-NZ" baseline="0" dirty="0" smtClean="0"/>
              <a:t> his experience also as </a:t>
            </a:r>
            <a:r>
              <a:rPr lang="en-NZ" baseline="0" dirty="0" err="1" smtClean="0"/>
              <a:t>i</a:t>
            </a:r>
            <a:r>
              <a:rPr lang="en-NZ" baseline="0" dirty="0" smtClean="0"/>
              <a:t> feel that </a:t>
            </a:r>
            <a:r>
              <a:rPr lang="en-NZ" baseline="0" dirty="0" err="1" smtClean="0"/>
              <a:t>alot</a:t>
            </a:r>
            <a:r>
              <a:rPr lang="en-NZ" baseline="0" dirty="0" smtClean="0"/>
              <a:t> of his expertise salvaged </a:t>
            </a:r>
            <a:r>
              <a:rPr lang="en-NZ" baseline="0" dirty="0" err="1" smtClean="0"/>
              <a:t>alot</a:t>
            </a:r>
            <a:r>
              <a:rPr lang="en-NZ" baseline="0" dirty="0" smtClean="0"/>
              <a:t> of what was missing in the process.  Unlike everything however, the process was not perfect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55D2C-AE6E-4392-8FC3-8D804CD88F19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55D2C-AE6E-4392-8FC3-8D804CD88F19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98DC39-CF45-4DF8-9316-1B5393DCFE4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8573C-DF85-4DD1-A2E4-D5FEE8624D32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060848"/>
            <a:ext cx="7772400" cy="2088232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AGRICULTURE CENSUS 2011</a:t>
            </a:r>
            <a:br>
              <a:rPr lang="en-US" sz="4000" b="1" dirty="0" smtClean="0"/>
            </a:br>
            <a:r>
              <a:rPr lang="en-US" sz="3200" dirty="0" smtClean="0"/>
              <a:t> Cook Islands </a:t>
            </a:r>
            <a:r>
              <a:rPr lang="en-US" sz="3200" dirty="0" err="1" smtClean="0"/>
              <a:t>MoA</a:t>
            </a:r>
            <a:r>
              <a:rPr lang="en-US" sz="3200" dirty="0" smtClean="0"/>
              <a:t> Experience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124744"/>
          </a:xfrm>
        </p:spPr>
        <p:txBody>
          <a:bodyPr>
            <a:norm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</a:rPr>
              <a:t>UNFPA/FAO/Paris21/SPC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Workshop </a:t>
            </a:r>
            <a:r>
              <a:rPr lang="en-US" sz="1600" dirty="0">
                <a:solidFill>
                  <a:schemeClr val="bg1"/>
                </a:solidFill>
              </a:rPr>
              <a:t>on 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r"/>
            <a:r>
              <a:rPr lang="en-US" sz="1600" dirty="0" smtClean="0">
                <a:solidFill>
                  <a:schemeClr val="bg1"/>
                </a:solidFill>
              </a:rPr>
              <a:t>Integrating Agricultural Census with </a:t>
            </a:r>
            <a:r>
              <a:rPr lang="en-US" sz="1600" dirty="0">
                <a:solidFill>
                  <a:schemeClr val="bg1"/>
                </a:solidFill>
              </a:rPr>
              <a:t>2020 round of </a:t>
            </a:r>
            <a:r>
              <a:rPr lang="en-US" sz="1600" dirty="0" smtClean="0">
                <a:solidFill>
                  <a:schemeClr val="bg1"/>
                </a:solidFill>
              </a:rPr>
              <a:t>Population Censuses</a:t>
            </a:r>
            <a:endParaRPr lang="en-US" sz="1600" dirty="0">
              <a:solidFill>
                <a:schemeClr val="bg1"/>
              </a:solidFill>
            </a:endParaRPr>
          </a:p>
          <a:p>
            <a:pPr algn="r"/>
            <a:r>
              <a:rPr lang="en-US" sz="1800" dirty="0" err="1" smtClean="0">
                <a:solidFill>
                  <a:schemeClr val="bg1"/>
                </a:solidFill>
              </a:rPr>
              <a:t>Noumea</a:t>
            </a:r>
            <a:r>
              <a:rPr lang="en-US" sz="1800" dirty="0" smtClean="0">
                <a:solidFill>
                  <a:schemeClr val="bg1"/>
                </a:solidFill>
              </a:rPr>
              <a:t>, NEW CALEDONIA, 28 May-1 Jun 2012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7350001" y="176684"/>
            <a:ext cx="1614487" cy="1276350"/>
            <a:chOff x="9172" y="271"/>
            <a:chExt cx="2543" cy="2010"/>
          </a:xfrm>
        </p:grpSpPr>
        <p:pic>
          <p:nvPicPr>
            <p:cNvPr id="1027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5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4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72194" cy="124192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1988 – First CAF conducted</a:t>
            </a:r>
          </a:p>
          <a:p>
            <a:r>
              <a:rPr lang="en-NZ" dirty="0" smtClean="0"/>
              <a:t>2000 – Second CAF conducted </a:t>
            </a:r>
          </a:p>
          <a:p>
            <a:r>
              <a:rPr lang="en-NZ" dirty="0" smtClean="0"/>
              <a:t>2007 – Draft proposal sent to FAO </a:t>
            </a:r>
          </a:p>
          <a:p>
            <a:r>
              <a:rPr lang="en-NZ" dirty="0" smtClean="0"/>
              <a:t>2009 – Request submitted to FAO 2010 – Emailed FAO for guidance and advice</a:t>
            </a:r>
          </a:p>
          <a:p>
            <a:r>
              <a:rPr lang="en-NZ" dirty="0" smtClean="0"/>
              <a:t>2010 – Updated proposal resubmitted to FAO</a:t>
            </a:r>
          </a:p>
          <a:p>
            <a:r>
              <a:rPr lang="en-NZ" dirty="0" smtClean="0"/>
              <a:t>2010 - </a:t>
            </a:r>
            <a:r>
              <a:rPr lang="en-NZ" dirty="0" err="1" smtClean="0"/>
              <a:t>MoA</a:t>
            </a:r>
            <a:r>
              <a:rPr lang="en-NZ" dirty="0" smtClean="0"/>
              <a:t> secures budget support from Government</a:t>
            </a:r>
          </a:p>
          <a:p>
            <a:r>
              <a:rPr lang="en-NZ" dirty="0" smtClean="0"/>
              <a:t>TIME WAS OF THE ESSENCE.......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Once upon a time......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Time had passed : Everyone (key) had moved on....</a:t>
            </a:r>
          </a:p>
          <a:p>
            <a:r>
              <a:rPr lang="en-NZ" dirty="0" smtClean="0"/>
              <a:t>No resources left : Remnants of a decade gone</a:t>
            </a:r>
          </a:p>
          <a:p>
            <a:r>
              <a:rPr lang="en-NZ" dirty="0" smtClean="0"/>
              <a:t>Commitment – at the highest level weak</a:t>
            </a:r>
          </a:p>
          <a:p>
            <a:r>
              <a:rPr lang="en-NZ" dirty="0" smtClean="0"/>
              <a:t>No plan in place : to guide us</a:t>
            </a:r>
            <a:r>
              <a:rPr lang="en-NZ" dirty="0"/>
              <a:t> </a:t>
            </a:r>
            <a:endParaRPr lang="en-NZ" dirty="0" smtClean="0"/>
          </a:p>
          <a:p>
            <a:r>
              <a:rPr lang="en-NZ" dirty="0" smtClean="0"/>
              <a:t>Lacked capacity – technical and human capital.......SO WHAT???</a:t>
            </a:r>
          </a:p>
          <a:p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Agriculture challenges</a:t>
            </a:r>
            <a:endParaRPr lang="en-N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3200" dirty="0" smtClean="0"/>
              <a:t>Funding was forthcoming from FAO</a:t>
            </a:r>
          </a:p>
          <a:p>
            <a:r>
              <a:rPr lang="en-NZ" sz="3200" dirty="0" smtClean="0"/>
              <a:t>TA was forthcoming from FAO &amp; &amp; &amp;</a:t>
            </a:r>
          </a:p>
          <a:p>
            <a:r>
              <a:rPr lang="en-NZ" sz="3200" dirty="0" smtClean="0"/>
              <a:t>We were going hand in hand with NSO!  INTEGRATION....</a:t>
            </a:r>
          </a:p>
          <a:p>
            <a:r>
              <a:rPr lang="en-NZ" sz="3200" dirty="0" smtClean="0"/>
              <a:t>We HIT the proverbial GROUND running without any brakes......</a:t>
            </a:r>
            <a:r>
              <a:rPr lang="en-NZ" sz="3200" dirty="0" err="1" smtClean="0"/>
              <a:t>Taggy</a:t>
            </a:r>
            <a:r>
              <a:rPr lang="en-NZ" sz="3200" dirty="0" smtClean="0"/>
              <a:t> will elaborate, David will elucidate.....</a:t>
            </a:r>
          </a:p>
          <a:p>
            <a:pPr>
              <a:buNone/>
            </a:pP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Expectations...</a:t>
            </a:r>
            <a:endParaRPr lang="en-N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SHOULDA, COULDA, WOULDA </a:t>
            </a:r>
          </a:p>
          <a:p>
            <a:r>
              <a:rPr lang="en-NZ" dirty="0" smtClean="0"/>
              <a:t>IF ONLY situations</a:t>
            </a:r>
          </a:p>
          <a:p>
            <a:r>
              <a:rPr lang="en-NZ" dirty="0" smtClean="0"/>
              <a:t>Teamwork and persistence, pestering is a MUST to get things going.  Same outlook, shared vision and goodwill will see integration </a:t>
            </a:r>
            <a:r>
              <a:rPr lang="en-NZ" smtClean="0"/>
              <a:t>a reality.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Integration learning curve</a:t>
            </a:r>
            <a:endParaRPr lang="en-N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376</TotalTime>
  <Words>317</Words>
  <Application>Microsoft Office PowerPoint</Application>
  <PresentationFormat>On-screen Show (4:3)</PresentationFormat>
  <Paragraphs>38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AGRICULTURE CENSUS 2011  Cook Islands MoA Experience </vt:lpstr>
      <vt:lpstr>Once upon a time......</vt:lpstr>
      <vt:lpstr>Agriculture challenges</vt:lpstr>
      <vt:lpstr>Expectations...</vt:lpstr>
      <vt:lpstr>Integration learning curve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Census</dc:title>
  <dc:creator>admin</dc:creator>
  <cp:lastModifiedBy>SMS</cp:lastModifiedBy>
  <cp:revision>37</cp:revision>
  <dcterms:created xsi:type="dcterms:W3CDTF">2012-05-28T00:31:26Z</dcterms:created>
  <dcterms:modified xsi:type="dcterms:W3CDTF">2012-05-29T13:38:47Z</dcterms:modified>
</cp:coreProperties>
</file>