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39" r:id="rId3"/>
    <p:sldId id="340" r:id="rId4"/>
    <p:sldId id="341" r:id="rId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reieroHurle" initials="JB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1383" autoAdjust="0"/>
  </p:normalViewPr>
  <p:slideViewPr>
    <p:cSldViewPr>
      <p:cViewPr>
        <p:scale>
          <a:sx n="60" d="100"/>
          <a:sy n="60" d="100"/>
        </p:scale>
        <p:origin x="-1452" y="-9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791309-742F-45FA-A67B-76BBD1AE97A4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950C41-73E5-435B-90F6-263B963C92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57838-7C0D-4876-AEE5-26A284029631}" type="datetimeFigureOut">
              <a:rPr lang="en-US" smtClean="0"/>
              <a:pPr/>
              <a:t>9/27/2011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B476-E490-4BDB-9A2E-F000D9619B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6D8-287F-493E-BA5F-47D06E874D59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A9F51-5370-4016-BE0F-A9DDE607DC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89A26-F34B-47E9-B0E7-3109C4A87033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32469-2F6E-42A7-BF3B-3F9592D1A9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6317-A469-46CB-AB05-0338D12AAC0D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9455-CD3C-49DB-B949-4083B6A8CA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562074"/>
          </a:xfrm>
          <a:prstGeom prst="rect">
            <a:avLst/>
          </a:prstGeom>
        </p:spPr>
        <p:txBody>
          <a:bodyPr/>
          <a:lstStyle>
            <a:lvl1pPr algn="l"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79512" y="1628800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79512" y="1052736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5BE0A-9C2E-4B3F-9F78-5A25ECD19A92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3465-055E-4219-A2F8-F19F319406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EE355-C36F-4B9F-8052-400D8E88CA14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F6313-D3AC-4C7D-AFC1-ECB59EE25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FBB0-620A-468E-8DDD-BB815FA4C68F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E3CA6-2608-4D25-AC37-69F3A36B14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CBD3-81FF-4DD0-8505-6A909B4AB9BC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759C2-5C77-49CF-A3F7-DABE0E10F8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1A44-76A8-435B-A13C-4055E843BE40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619ED-0617-43CE-A438-FB968D09BC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D8EAC-099D-47E6-826A-2B8F42CBAB3C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B1060-A141-4066-BF82-509400FB1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11FA-EA2C-408C-AA16-6C6EEFF64811}" type="datetimeFigureOut">
              <a:rPr lang="en-US"/>
              <a:pPr>
                <a:defRPr/>
              </a:pPr>
              <a:t>9/27/2011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CB78-2C26-4DAC-BDD8-B5BF0EE5E7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00113" y="115888"/>
          <a:ext cx="7621587" cy="865187"/>
        </p:xfrm>
        <a:graphic>
          <a:graphicData uri="http://schemas.openxmlformats.org/presentationml/2006/ole">
            <p:oleObj spid="_x0000_s1031" name="Photo Editor Photo" r:id="rId14" imgW="7621064" imgH="942857" progId="">
              <p:embed/>
            </p:oleObj>
          </a:graphicData>
        </a:graphic>
      </p:graphicFrame>
      <p:pic>
        <p:nvPicPr>
          <p:cNvPr id="21" name="Picture 10" descr="FA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237312"/>
            <a:ext cx="4016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2" descr="59510f840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5650" y="6332561"/>
            <a:ext cx="3063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2769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4A28A2-71D5-4B44-91B4-F24AC25C43DB}" type="datetimeFigureOut">
              <a:rPr lang="en-US" smtClean="0"/>
              <a:pPr>
                <a:defRPr/>
              </a:pPr>
              <a:t>9/27/2011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3568" y="2852936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Définitions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124744"/>
            <a:ext cx="8229600" cy="43691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Prix de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parité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536" y="2060848"/>
            <a:ext cx="8229600" cy="173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 plus simple, si les données sont disponibles, c’est de consulter les statistiques commerciales du pays.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Pour les importations, les mesures appropriées sont celles appelées prix c.a.f. Elles sont le plus souvent obtenues en divisant la valeur du produit importé par la quantité importée. </a:t>
            </a:r>
          </a:p>
          <a:p>
            <a:pPr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Pour les exportations, les mesures appropriées sont les prix f.o.b.  qui sont calculés de la même manière.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124744"/>
            <a:ext cx="8229600" cy="43691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Prix de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parité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7544" y="191683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Utiliser les ressources locales peut être trompeur si de petits montants ont été exportés ou si les échanges se sont déroulés dans des circonstances concessionnelles spéciales.</a:t>
            </a:r>
            <a:endParaRPr kumimoji="0" lang="fr-FR" sz="2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dans ce cas, l’alternative sera d’utiliser les </a:t>
            </a:r>
            <a:r>
              <a:rPr kumimoji="0" lang="fr-F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quotations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d’un marché international majeur dans lequel un grand volume de produits est exporté et ajusté pour le transport maritime international.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données relatives aux coûts de fret et d’assurance peuvent être obtenues auprès des compagnies de transport maritime ou des transitaires.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7544" y="1124744"/>
            <a:ext cx="8229600" cy="43691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Prix de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parité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988840"/>
            <a:ext cx="8229600" cy="413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calcul des prix de parité importés provenant des sources du marché international commence avec les prix </a:t>
            </a:r>
            <a:r>
              <a:rPr kumimoji="0" lang="fr-F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f.o.p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à la frontière du pays de référence, généralement un important exportateur.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coûts de fret et d’assurance sont ajoutés pour obtenir le prix c.a.f. dans le pays d’importation.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Les prix de parité à l’exportation sont obtenus de façon similaire.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Dans ce cas, cependant, la référence est la frontière des importateurs principaux. Les coûts de fret et d’assurance sont soustraits de façon à obtenir les prix </a:t>
            </a:r>
            <a:r>
              <a:rPr kumimoji="0" lang="fr-FR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f.o.b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à la frontière locale.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266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Photo Editor Photo</vt:lpstr>
      <vt:lpstr>Slide 1</vt:lpstr>
      <vt:lpstr>Slide 2</vt:lpstr>
      <vt:lpstr>Slide 3</vt:lpstr>
      <vt:lpstr>Slide 4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MAFA P: Overview Methodology</dc:title>
  <dc:creator>Shapouri</dc:creator>
  <cp:lastModifiedBy>Christian Derlagen</cp:lastModifiedBy>
  <cp:revision>302</cp:revision>
  <dcterms:created xsi:type="dcterms:W3CDTF">2011-07-11T11:14:07Z</dcterms:created>
  <dcterms:modified xsi:type="dcterms:W3CDTF">2011-09-27T14:35:25Z</dcterms:modified>
</cp:coreProperties>
</file>