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4" r:id="rId6"/>
    <p:sldId id="263" r:id="rId7"/>
    <p:sldId id="266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93" autoAdjust="0"/>
  </p:normalViewPr>
  <p:slideViewPr>
    <p:cSldViewPr showGuides="1">
      <p:cViewPr varScale="1">
        <p:scale>
          <a:sx n="52" d="100"/>
          <a:sy n="52" d="100"/>
        </p:scale>
        <p:origin x="-1690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1AE7A-A091-4CA1-9090-CEF746E44FC5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05E2-66EB-472D-A7F8-6560D98355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1714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336F5-5FC5-4B00-B40A-50BCB9CFF80F}" type="slidenum">
              <a:rPr lang="en-US" altLang="zh-CN" smtClean="0">
                <a:cs typeface="Arial" charset="0"/>
              </a:rPr>
              <a:pPr/>
              <a:t>3</a:t>
            </a:fld>
            <a:endParaRPr lang="en-US" altLang="zh-CN" dirty="0" smtClean="0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69" y="4343400"/>
            <a:ext cx="5485463" cy="4114800"/>
          </a:xfrm>
          <a:noFill/>
          <a:ln w="9525"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00200" y="152400"/>
            <a:ext cx="6477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9DED-09EE-41B8-9B31-88433A0AC41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4163836302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28 August 2007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94EC7-A16E-499F-9FD2-6D3A7DEE6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47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C2D0A1-6E53-437B-860D-24C061F39A0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763240-CF57-4CBB-B8CA-17F1DE12F6C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google.com/imgres?q=pakistan+flag&amp;hl=en&amp;tbo=d&amp;biw=1600&amp;bih=672&amp;tbm=isch&amp;tbnid=0vNox8G3qwvRiM:&amp;imgrefurl=http://flags.redpixart.com/pakistan/fluttering_flag/&amp;docid=8gmshBUgBpFMPM&amp;imgurl=http://flags.redpixart.com/img/1915/flag_256.jpg&amp;w=256&amp;h=192&amp;ei=wS2fUOLqOYf4sgbDo4D4Dg&amp;zoom=1&amp;iact=hc&amp;vpx=611&amp;vpy=336&amp;dur=604&amp;hovh=153&amp;hovw=204&amp;tx=138&amp;ty=72&amp;sig=108256596713960848884&amp;page=2&amp;tbnh=138&amp;tbnw=185&amp;start=24&amp;ndsp=40&amp;ved=1t:429,r:23,s:20,i:25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05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Climate</a:t>
            </a:r>
            <a:r>
              <a:rPr lang="en-US" b="1" dirty="0"/>
              <a:t>, Water and Adaptation in the eyes of Pakistan - a country heavily dependent on mountain water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By Pervaiz </a:t>
            </a:r>
            <a:r>
              <a:rPr lang="en-US" dirty="0" smtClean="0"/>
              <a:t>Amir (GWP)</a:t>
            </a:r>
            <a:endParaRPr lang="en-US" b="1" dirty="0"/>
          </a:p>
          <a:p>
            <a:r>
              <a:rPr lang="en-US" i="1" dirty="0" smtClean="0"/>
              <a:t>Building </a:t>
            </a:r>
            <a:r>
              <a:rPr lang="en-US" i="1" dirty="0"/>
              <a:t>Resilience through</a:t>
            </a:r>
            <a:r>
              <a:rPr lang="en-US" b="1" dirty="0"/>
              <a:t> </a:t>
            </a:r>
            <a:r>
              <a:rPr lang="en-US" i="1" dirty="0"/>
              <a:t>sustainable management of Mountain Water Resources and closing the gap between policy and implementation.</a:t>
            </a:r>
            <a:endParaRPr lang="en-US" dirty="0"/>
          </a:p>
          <a:p>
            <a:r>
              <a:rPr lang="en-US" i="1" dirty="0" smtClean="0"/>
              <a:t>Monday </a:t>
            </a:r>
            <a:r>
              <a:rPr lang="en-US" i="1" dirty="0"/>
              <a:t>3 December, 14.15 – 16.00 Hours, Doha Exhibition </a:t>
            </a:r>
            <a:r>
              <a:rPr lang="en-US" i="1" dirty="0" smtClean="0"/>
              <a:t>Center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rg_hi" descr="http://t0.gstatic.com/images?q=tbn:ANd9GcTdQASqLtyCWzJTUZ2P6WEWHprJ8T9VvvPgFaYRz1pLM_K1JFHly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4400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9137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30032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pic>
        <p:nvPicPr>
          <p:cNvPr id="5" name="Picture 1" descr="chitta-katha-lake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0600" y="1828800"/>
            <a:ext cx="7162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Mountains main source of water-glaciers in trouble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Projections scary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Science vs. ground realities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Adaptation challenge-180 million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Climate change –A flooding Case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New trends in CC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COP’S—HOPE WITHIN FRUSRATIONS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NEGOTIATIONS FOR  PARTICULARLY VULNERABLE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MAKE OR BREAK-POCESS IN JEOPARDY</a:t>
            </a: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b="3226"/>
          <a:stretch>
            <a:fillRect/>
          </a:stretch>
        </p:blipFill>
        <p:spPr bwMode="auto">
          <a:xfrm>
            <a:off x="-2362200" y="0"/>
            <a:ext cx="14325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Freeform 3"/>
          <p:cNvSpPr>
            <a:spLocks/>
          </p:cNvSpPr>
          <p:nvPr/>
        </p:nvSpPr>
        <p:spPr bwMode="auto">
          <a:xfrm>
            <a:off x="1296988" y="5578475"/>
            <a:ext cx="762000" cy="1431925"/>
          </a:xfrm>
          <a:custGeom>
            <a:avLst/>
            <a:gdLst>
              <a:gd name="T0" fmla="*/ 0 w 480"/>
              <a:gd name="T1" fmla="*/ 2147483647 h 912"/>
              <a:gd name="T2" fmla="*/ 2147483647 w 480"/>
              <a:gd name="T3" fmla="*/ 2147483647 h 912"/>
              <a:gd name="T4" fmla="*/ 2147483647 w 480"/>
              <a:gd name="T5" fmla="*/ 2147483647 h 912"/>
              <a:gd name="T6" fmla="*/ 2147483647 w 480"/>
              <a:gd name="T7" fmla="*/ 2147483647 h 912"/>
              <a:gd name="T8" fmla="*/ 2147483647 w 480"/>
              <a:gd name="T9" fmla="*/ 2147483647 h 912"/>
              <a:gd name="T10" fmla="*/ 2147483647 w 480"/>
              <a:gd name="T11" fmla="*/ 2147483647 h 912"/>
              <a:gd name="T12" fmla="*/ 2147483647 w 480"/>
              <a:gd name="T13" fmla="*/ 2147483647 h 912"/>
              <a:gd name="T14" fmla="*/ 2147483647 w 480"/>
              <a:gd name="T15" fmla="*/ 2147483647 h 912"/>
              <a:gd name="T16" fmla="*/ 2147483647 w 480"/>
              <a:gd name="T17" fmla="*/ 2147483647 h 912"/>
              <a:gd name="T18" fmla="*/ 2147483647 w 480"/>
              <a:gd name="T19" fmla="*/ 2147483647 h 912"/>
              <a:gd name="T20" fmla="*/ 2147483647 w 480"/>
              <a:gd name="T21" fmla="*/ 0 h 912"/>
              <a:gd name="T22" fmla="*/ 2147483647 w 480"/>
              <a:gd name="T23" fmla="*/ 2147483647 h 9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0"/>
              <a:gd name="T37" fmla="*/ 0 h 912"/>
              <a:gd name="T38" fmla="*/ 480 w 480"/>
              <a:gd name="T39" fmla="*/ 912 h 9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0" h="912">
                <a:moveTo>
                  <a:pt x="0" y="912"/>
                </a:moveTo>
                <a:cubicBezTo>
                  <a:pt x="16" y="864"/>
                  <a:pt x="32" y="816"/>
                  <a:pt x="48" y="768"/>
                </a:cubicBezTo>
                <a:cubicBezTo>
                  <a:pt x="64" y="720"/>
                  <a:pt x="80" y="656"/>
                  <a:pt x="96" y="624"/>
                </a:cubicBezTo>
                <a:cubicBezTo>
                  <a:pt x="112" y="592"/>
                  <a:pt x="136" y="608"/>
                  <a:pt x="144" y="576"/>
                </a:cubicBezTo>
                <a:cubicBezTo>
                  <a:pt x="152" y="544"/>
                  <a:pt x="136" y="464"/>
                  <a:pt x="144" y="432"/>
                </a:cubicBezTo>
                <a:cubicBezTo>
                  <a:pt x="152" y="400"/>
                  <a:pt x="184" y="416"/>
                  <a:pt x="192" y="384"/>
                </a:cubicBezTo>
                <a:cubicBezTo>
                  <a:pt x="200" y="352"/>
                  <a:pt x="176" y="272"/>
                  <a:pt x="192" y="240"/>
                </a:cubicBezTo>
                <a:cubicBezTo>
                  <a:pt x="208" y="208"/>
                  <a:pt x="256" y="216"/>
                  <a:pt x="288" y="192"/>
                </a:cubicBezTo>
                <a:cubicBezTo>
                  <a:pt x="320" y="168"/>
                  <a:pt x="360" y="120"/>
                  <a:pt x="384" y="96"/>
                </a:cubicBezTo>
                <a:cubicBezTo>
                  <a:pt x="408" y="72"/>
                  <a:pt x="416" y="64"/>
                  <a:pt x="432" y="48"/>
                </a:cubicBezTo>
                <a:cubicBezTo>
                  <a:pt x="448" y="32"/>
                  <a:pt x="480" y="0"/>
                  <a:pt x="480" y="0"/>
                </a:cubicBezTo>
                <a:cubicBezTo>
                  <a:pt x="480" y="0"/>
                  <a:pt x="440" y="40"/>
                  <a:pt x="432" y="48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0" name="Freeform 4"/>
          <p:cNvSpPr>
            <a:spLocks/>
          </p:cNvSpPr>
          <p:nvPr/>
        </p:nvSpPr>
        <p:spPr bwMode="auto">
          <a:xfrm>
            <a:off x="1054100" y="815975"/>
            <a:ext cx="5499100" cy="6194425"/>
          </a:xfrm>
          <a:custGeom>
            <a:avLst/>
            <a:gdLst>
              <a:gd name="T0" fmla="*/ 2147483647 w 3464"/>
              <a:gd name="T1" fmla="*/ 2147483647 h 3944"/>
              <a:gd name="T2" fmla="*/ 2147483647 w 3464"/>
              <a:gd name="T3" fmla="*/ 2147483647 h 3944"/>
              <a:gd name="T4" fmla="*/ 2147483647 w 3464"/>
              <a:gd name="T5" fmla="*/ 2147483647 h 3944"/>
              <a:gd name="T6" fmla="*/ 2147483647 w 3464"/>
              <a:gd name="T7" fmla="*/ 2147483647 h 3944"/>
              <a:gd name="T8" fmla="*/ 2147483647 w 3464"/>
              <a:gd name="T9" fmla="*/ 2147483647 h 3944"/>
              <a:gd name="T10" fmla="*/ 2147483647 w 3464"/>
              <a:gd name="T11" fmla="*/ 2147483647 h 3944"/>
              <a:gd name="T12" fmla="*/ 2147483647 w 3464"/>
              <a:gd name="T13" fmla="*/ 2147483647 h 3944"/>
              <a:gd name="T14" fmla="*/ 2147483647 w 3464"/>
              <a:gd name="T15" fmla="*/ 2147483647 h 3944"/>
              <a:gd name="T16" fmla="*/ 2147483647 w 3464"/>
              <a:gd name="T17" fmla="*/ 2147483647 h 3944"/>
              <a:gd name="T18" fmla="*/ 2147483647 w 3464"/>
              <a:gd name="T19" fmla="*/ 2147483647 h 3944"/>
              <a:gd name="T20" fmla="*/ 2147483647 w 3464"/>
              <a:gd name="T21" fmla="*/ 2147483647 h 3944"/>
              <a:gd name="T22" fmla="*/ 2147483647 w 3464"/>
              <a:gd name="T23" fmla="*/ 2147483647 h 3944"/>
              <a:gd name="T24" fmla="*/ 2147483647 w 3464"/>
              <a:gd name="T25" fmla="*/ 2147483647 h 3944"/>
              <a:gd name="T26" fmla="*/ 2147483647 w 3464"/>
              <a:gd name="T27" fmla="*/ 2147483647 h 3944"/>
              <a:gd name="T28" fmla="*/ 2147483647 w 3464"/>
              <a:gd name="T29" fmla="*/ 2147483647 h 3944"/>
              <a:gd name="T30" fmla="*/ 2147483647 w 3464"/>
              <a:gd name="T31" fmla="*/ 2147483647 h 3944"/>
              <a:gd name="T32" fmla="*/ 2147483647 w 3464"/>
              <a:gd name="T33" fmla="*/ 2147483647 h 3944"/>
              <a:gd name="T34" fmla="*/ 2147483647 w 3464"/>
              <a:gd name="T35" fmla="*/ 2147483647 h 3944"/>
              <a:gd name="T36" fmla="*/ 2147483647 w 3464"/>
              <a:gd name="T37" fmla="*/ 2147483647 h 3944"/>
              <a:gd name="T38" fmla="*/ 2147483647 w 3464"/>
              <a:gd name="T39" fmla="*/ 2147483647 h 3944"/>
              <a:gd name="T40" fmla="*/ 2147483647 w 3464"/>
              <a:gd name="T41" fmla="*/ 2147483647 h 3944"/>
              <a:gd name="T42" fmla="*/ 2147483647 w 3464"/>
              <a:gd name="T43" fmla="*/ 2147483647 h 3944"/>
              <a:gd name="T44" fmla="*/ 2147483647 w 3464"/>
              <a:gd name="T45" fmla="*/ 2147483647 h 3944"/>
              <a:gd name="T46" fmla="*/ 2147483647 w 3464"/>
              <a:gd name="T47" fmla="*/ 2147483647 h 3944"/>
              <a:gd name="T48" fmla="*/ 2147483647 w 3464"/>
              <a:gd name="T49" fmla="*/ 2147483647 h 3944"/>
              <a:gd name="T50" fmla="*/ 2147483647 w 3464"/>
              <a:gd name="T51" fmla="*/ 2147483647 h 3944"/>
              <a:gd name="T52" fmla="*/ 2147483647 w 3464"/>
              <a:gd name="T53" fmla="*/ 2147483647 h 3944"/>
              <a:gd name="T54" fmla="*/ 2147483647 w 3464"/>
              <a:gd name="T55" fmla="*/ 2147483647 h 3944"/>
              <a:gd name="T56" fmla="*/ 2147483647 w 3464"/>
              <a:gd name="T57" fmla="*/ 2147483647 h 3944"/>
              <a:gd name="T58" fmla="*/ 2147483647 w 3464"/>
              <a:gd name="T59" fmla="*/ 2147483647 h 3944"/>
              <a:gd name="T60" fmla="*/ 2147483647 w 3464"/>
              <a:gd name="T61" fmla="*/ 2147483647 h 3944"/>
              <a:gd name="T62" fmla="*/ 2147483647 w 3464"/>
              <a:gd name="T63" fmla="*/ 2147483647 h 3944"/>
              <a:gd name="T64" fmla="*/ 2147483647 w 3464"/>
              <a:gd name="T65" fmla="*/ 2147483647 h 3944"/>
              <a:gd name="T66" fmla="*/ 2147483647 w 3464"/>
              <a:gd name="T67" fmla="*/ 2147483647 h 3944"/>
              <a:gd name="T68" fmla="*/ 2147483647 w 3464"/>
              <a:gd name="T69" fmla="*/ 2147483647 h 3944"/>
              <a:gd name="T70" fmla="*/ 2147483647 w 3464"/>
              <a:gd name="T71" fmla="*/ 2147483647 h 3944"/>
              <a:gd name="T72" fmla="*/ 2147483647 w 3464"/>
              <a:gd name="T73" fmla="*/ 2147483647 h 3944"/>
              <a:gd name="T74" fmla="*/ 2147483647 w 3464"/>
              <a:gd name="T75" fmla="*/ 2147483647 h 3944"/>
              <a:gd name="T76" fmla="*/ 2147483647 w 3464"/>
              <a:gd name="T77" fmla="*/ 2147483647 h 3944"/>
              <a:gd name="T78" fmla="*/ 2147483647 w 3464"/>
              <a:gd name="T79" fmla="*/ 2147483647 h 3944"/>
              <a:gd name="T80" fmla="*/ 2147483647 w 3464"/>
              <a:gd name="T81" fmla="*/ 2147483647 h 3944"/>
              <a:gd name="T82" fmla="*/ 2147483647 w 3464"/>
              <a:gd name="T83" fmla="*/ 2147483647 h 39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64"/>
              <a:gd name="T127" fmla="*/ 0 h 3944"/>
              <a:gd name="T128" fmla="*/ 3464 w 3464"/>
              <a:gd name="T129" fmla="*/ 3944 h 39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64" h="3944">
                <a:moveTo>
                  <a:pt x="8" y="3944"/>
                </a:moveTo>
                <a:cubicBezTo>
                  <a:pt x="4" y="3908"/>
                  <a:pt x="0" y="3872"/>
                  <a:pt x="8" y="3848"/>
                </a:cubicBezTo>
                <a:cubicBezTo>
                  <a:pt x="16" y="3824"/>
                  <a:pt x="56" y="3816"/>
                  <a:pt x="56" y="3800"/>
                </a:cubicBezTo>
                <a:cubicBezTo>
                  <a:pt x="56" y="3784"/>
                  <a:pt x="16" y="3776"/>
                  <a:pt x="8" y="3752"/>
                </a:cubicBezTo>
                <a:cubicBezTo>
                  <a:pt x="0" y="3728"/>
                  <a:pt x="0" y="3680"/>
                  <a:pt x="8" y="3656"/>
                </a:cubicBezTo>
                <a:cubicBezTo>
                  <a:pt x="16" y="3632"/>
                  <a:pt x="40" y="3632"/>
                  <a:pt x="56" y="3608"/>
                </a:cubicBezTo>
                <a:cubicBezTo>
                  <a:pt x="72" y="3584"/>
                  <a:pt x="96" y="3544"/>
                  <a:pt x="104" y="3512"/>
                </a:cubicBezTo>
                <a:cubicBezTo>
                  <a:pt x="112" y="3480"/>
                  <a:pt x="112" y="3456"/>
                  <a:pt x="104" y="3416"/>
                </a:cubicBezTo>
                <a:cubicBezTo>
                  <a:pt x="96" y="3376"/>
                  <a:pt x="56" y="3312"/>
                  <a:pt x="56" y="3272"/>
                </a:cubicBezTo>
                <a:cubicBezTo>
                  <a:pt x="56" y="3232"/>
                  <a:pt x="96" y="3208"/>
                  <a:pt x="104" y="3176"/>
                </a:cubicBezTo>
                <a:cubicBezTo>
                  <a:pt x="112" y="3144"/>
                  <a:pt x="112" y="3104"/>
                  <a:pt x="104" y="3080"/>
                </a:cubicBezTo>
                <a:cubicBezTo>
                  <a:pt x="96" y="3056"/>
                  <a:pt x="56" y="3048"/>
                  <a:pt x="56" y="3032"/>
                </a:cubicBezTo>
                <a:cubicBezTo>
                  <a:pt x="56" y="3016"/>
                  <a:pt x="96" y="3008"/>
                  <a:pt x="104" y="2984"/>
                </a:cubicBezTo>
                <a:cubicBezTo>
                  <a:pt x="112" y="2960"/>
                  <a:pt x="104" y="2928"/>
                  <a:pt x="104" y="2888"/>
                </a:cubicBezTo>
                <a:cubicBezTo>
                  <a:pt x="104" y="2848"/>
                  <a:pt x="104" y="2784"/>
                  <a:pt x="104" y="2744"/>
                </a:cubicBezTo>
                <a:cubicBezTo>
                  <a:pt x="104" y="2704"/>
                  <a:pt x="96" y="2680"/>
                  <a:pt x="104" y="2648"/>
                </a:cubicBezTo>
                <a:cubicBezTo>
                  <a:pt x="112" y="2616"/>
                  <a:pt x="136" y="2592"/>
                  <a:pt x="152" y="2552"/>
                </a:cubicBezTo>
                <a:cubicBezTo>
                  <a:pt x="168" y="2512"/>
                  <a:pt x="184" y="2448"/>
                  <a:pt x="200" y="2408"/>
                </a:cubicBezTo>
                <a:cubicBezTo>
                  <a:pt x="216" y="2368"/>
                  <a:pt x="240" y="2344"/>
                  <a:pt x="248" y="2312"/>
                </a:cubicBezTo>
                <a:cubicBezTo>
                  <a:pt x="256" y="2280"/>
                  <a:pt x="240" y="2240"/>
                  <a:pt x="248" y="2216"/>
                </a:cubicBezTo>
                <a:cubicBezTo>
                  <a:pt x="256" y="2192"/>
                  <a:pt x="280" y="2184"/>
                  <a:pt x="296" y="2168"/>
                </a:cubicBezTo>
                <a:cubicBezTo>
                  <a:pt x="312" y="2152"/>
                  <a:pt x="328" y="2136"/>
                  <a:pt x="344" y="2120"/>
                </a:cubicBezTo>
                <a:cubicBezTo>
                  <a:pt x="360" y="2104"/>
                  <a:pt x="376" y="2088"/>
                  <a:pt x="392" y="2072"/>
                </a:cubicBezTo>
                <a:cubicBezTo>
                  <a:pt x="408" y="2056"/>
                  <a:pt x="424" y="2048"/>
                  <a:pt x="440" y="2024"/>
                </a:cubicBezTo>
                <a:cubicBezTo>
                  <a:pt x="456" y="2000"/>
                  <a:pt x="472" y="1960"/>
                  <a:pt x="488" y="1928"/>
                </a:cubicBezTo>
                <a:cubicBezTo>
                  <a:pt x="504" y="1896"/>
                  <a:pt x="528" y="1864"/>
                  <a:pt x="536" y="1832"/>
                </a:cubicBezTo>
                <a:cubicBezTo>
                  <a:pt x="544" y="1800"/>
                  <a:pt x="536" y="1768"/>
                  <a:pt x="536" y="1736"/>
                </a:cubicBezTo>
                <a:cubicBezTo>
                  <a:pt x="536" y="1704"/>
                  <a:pt x="528" y="1664"/>
                  <a:pt x="536" y="1640"/>
                </a:cubicBezTo>
                <a:cubicBezTo>
                  <a:pt x="544" y="1616"/>
                  <a:pt x="584" y="1608"/>
                  <a:pt x="584" y="1592"/>
                </a:cubicBezTo>
                <a:cubicBezTo>
                  <a:pt x="584" y="1576"/>
                  <a:pt x="544" y="1568"/>
                  <a:pt x="536" y="1544"/>
                </a:cubicBezTo>
                <a:cubicBezTo>
                  <a:pt x="528" y="1520"/>
                  <a:pt x="520" y="1464"/>
                  <a:pt x="536" y="1448"/>
                </a:cubicBezTo>
                <a:cubicBezTo>
                  <a:pt x="552" y="1432"/>
                  <a:pt x="608" y="1456"/>
                  <a:pt x="632" y="1448"/>
                </a:cubicBezTo>
                <a:cubicBezTo>
                  <a:pt x="656" y="1440"/>
                  <a:pt x="672" y="1424"/>
                  <a:pt x="680" y="1400"/>
                </a:cubicBezTo>
                <a:cubicBezTo>
                  <a:pt x="688" y="1376"/>
                  <a:pt x="672" y="1328"/>
                  <a:pt x="680" y="1304"/>
                </a:cubicBezTo>
                <a:cubicBezTo>
                  <a:pt x="688" y="1280"/>
                  <a:pt x="712" y="1272"/>
                  <a:pt x="728" y="1256"/>
                </a:cubicBezTo>
                <a:cubicBezTo>
                  <a:pt x="744" y="1240"/>
                  <a:pt x="760" y="1208"/>
                  <a:pt x="776" y="1208"/>
                </a:cubicBezTo>
                <a:cubicBezTo>
                  <a:pt x="792" y="1208"/>
                  <a:pt x="816" y="1264"/>
                  <a:pt x="824" y="1256"/>
                </a:cubicBezTo>
                <a:cubicBezTo>
                  <a:pt x="832" y="1248"/>
                  <a:pt x="816" y="1184"/>
                  <a:pt x="824" y="1160"/>
                </a:cubicBezTo>
                <a:cubicBezTo>
                  <a:pt x="832" y="1136"/>
                  <a:pt x="848" y="1120"/>
                  <a:pt x="872" y="1112"/>
                </a:cubicBezTo>
                <a:cubicBezTo>
                  <a:pt x="896" y="1104"/>
                  <a:pt x="944" y="1120"/>
                  <a:pt x="968" y="1112"/>
                </a:cubicBezTo>
                <a:cubicBezTo>
                  <a:pt x="992" y="1104"/>
                  <a:pt x="1000" y="1096"/>
                  <a:pt x="1016" y="1064"/>
                </a:cubicBezTo>
                <a:cubicBezTo>
                  <a:pt x="1032" y="1032"/>
                  <a:pt x="1064" y="960"/>
                  <a:pt x="1064" y="920"/>
                </a:cubicBezTo>
                <a:cubicBezTo>
                  <a:pt x="1064" y="880"/>
                  <a:pt x="1024" y="856"/>
                  <a:pt x="1016" y="824"/>
                </a:cubicBezTo>
                <a:cubicBezTo>
                  <a:pt x="1008" y="792"/>
                  <a:pt x="1008" y="752"/>
                  <a:pt x="1016" y="728"/>
                </a:cubicBezTo>
                <a:cubicBezTo>
                  <a:pt x="1024" y="704"/>
                  <a:pt x="1048" y="696"/>
                  <a:pt x="1064" y="680"/>
                </a:cubicBezTo>
                <a:cubicBezTo>
                  <a:pt x="1080" y="664"/>
                  <a:pt x="1104" y="664"/>
                  <a:pt x="1112" y="632"/>
                </a:cubicBezTo>
                <a:cubicBezTo>
                  <a:pt x="1120" y="600"/>
                  <a:pt x="1096" y="520"/>
                  <a:pt x="1112" y="488"/>
                </a:cubicBezTo>
                <a:cubicBezTo>
                  <a:pt x="1128" y="456"/>
                  <a:pt x="1184" y="456"/>
                  <a:pt x="1208" y="440"/>
                </a:cubicBezTo>
                <a:cubicBezTo>
                  <a:pt x="1232" y="424"/>
                  <a:pt x="1248" y="424"/>
                  <a:pt x="1256" y="392"/>
                </a:cubicBezTo>
                <a:cubicBezTo>
                  <a:pt x="1264" y="360"/>
                  <a:pt x="1248" y="280"/>
                  <a:pt x="1256" y="248"/>
                </a:cubicBezTo>
                <a:cubicBezTo>
                  <a:pt x="1264" y="216"/>
                  <a:pt x="1280" y="208"/>
                  <a:pt x="1304" y="200"/>
                </a:cubicBezTo>
                <a:cubicBezTo>
                  <a:pt x="1328" y="192"/>
                  <a:pt x="1368" y="200"/>
                  <a:pt x="1400" y="200"/>
                </a:cubicBezTo>
                <a:cubicBezTo>
                  <a:pt x="1432" y="200"/>
                  <a:pt x="1472" y="192"/>
                  <a:pt x="1496" y="200"/>
                </a:cubicBezTo>
                <a:cubicBezTo>
                  <a:pt x="1520" y="208"/>
                  <a:pt x="1520" y="232"/>
                  <a:pt x="1544" y="248"/>
                </a:cubicBezTo>
                <a:cubicBezTo>
                  <a:pt x="1568" y="264"/>
                  <a:pt x="1608" y="296"/>
                  <a:pt x="1640" y="296"/>
                </a:cubicBezTo>
                <a:cubicBezTo>
                  <a:pt x="1672" y="296"/>
                  <a:pt x="1704" y="264"/>
                  <a:pt x="1736" y="248"/>
                </a:cubicBezTo>
                <a:cubicBezTo>
                  <a:pt x="1768" y="232"/>
                  <a:pt x="1816" y="224"/>
                  <a:pt x="1832" y="200"/>
                </a:cubicBezTo>
                <a:cubicBezTo>
                  <a:pt x="1848" y="176"/>
                  <a:pt x="1832" y="136"/>
                  <a:pt x="1832" y="104"/>
                </a:cubicBezTo>
                <a:cubicBezTo>
                  <a:pt x="1832" y="72"/>
                  <a:pt x="1824" y="16"/>
                  <a:pt x="1832" y="8"/>
                </a:cubicBezTo>
                <a:cubicBezTo>
                  <a:pt x="1840" y="0"/>
                  <a:pt x="1864" y="40"/>
                  <a:pt x="1880" y="56"/>
                </a:cubicBezTo>
                <a:cubicBezTo>
                  <a:pt x="1896" y="72"/>
                  <a:pt x="1912" y="88"/>
                  <a:pt x="1928" y="104"/>
                </a:cubicBezTo>
                <a:cubicBezTo>
                  <a:pt x="1944" y="120"/>
                  <a:pt x="1944" y="136"/>
                  <a:pt x="1976" y="152"/>
                </a:cubicBezTo>
                <a:cubicBezTo>
                  <a:pt x="2008" y="168"/>
                  <a:pt x="2088" y="184"/>
                  <a:pt x="2120" y="200"/>
                </a:cubicBezTo>
                <a:cubicBezTo>
                  <a:pt x="2152" y="216"/>
                  <a:pt x="2152" y="232"/>
                  <a:pt x="2168" y="248"/>
                </a:cubicBezTo>
                <a:cubicBezTo>
                  <a:pt x="2184" y="264"/>
                  <a:pt x="2200" y="280"/>
                  <a:pt x="2216" y="296"/>
                </a:cubicBezTo>
                <a:cubicBezTo>
                  <a:pt x="2232" y="312"/>
                  <a:pt x="2240" y="336"/>
                  <a:pt x="2264" y="344"/>
                </a:cubicBezTo>
                <a:cubicBezTo>
                  <a:pt x="2288" y="352"/>
                  <a:pt x="2336" y="328"/>
                  <a:pt x="2360" y="344"/>
                </a:cubicBezTo>
                <a:cubicBezTo>
                  <a:pt x="2384" y="360"/>
                  <a:pt x="2384" y="432"/>
                  <a:pt x="2408" y="440"/>
                </a:cubicBezTo>
                <a:cubicBezTo>
                  <a:pt x="2432" y="448"/>
                  <a:pt x="2472" y="392"/>
                  <a:pt x="2504" y="392"/>
                </a:cubicBezTo>
                <a:cubicBezTo>
                  <a:pt x="2536" y="392"/>
                  <a:pt x="2576" y="416"/>
                  <a:pt x="2600" y="440"/>
                </a:cubicBezTo>
                <a:cubicBezTo>
                  <a:pt x="2624" y="464"/>
                  <a:pt x="2632" y="504"/>
                  <a:pt x="2648" y="536"/>
                </a:cubicBezTo>
                <a:cubicBezTo>
                  <a:pt x="2664" y="568"/>
                  <a:pt x="2672" y="624"/>
                  <a:pt x="2696" y="632"/>
                </a:cubicBezTo>
                <a:cubicBezTo>
                  <a:pt x="2720" y="640"/>
                  <a:pt x="2768" y="584"/>
                  <a:pt x="2792" y="584"/>
                </a:cubicBezTo>
                <a:cubicBezTo>
                  <a:pt x="2816" y="584"/>
                  <a:pt x="2816" y="616"/>
                  <a:pt x="2840" y="632"/>
                </a:cubicBezTo>
                <a:cubicBezTo>
                  <a:pt x="2864" y="648"/>
                  <a:pt x="2912" y="664"/>
                  <a:pt x="2936" y="680"/>
                </a:cubicBezTo>
                <a:cubicBezTo>
                  <a:pt x="2960" y="696"/>
                  <a:pt x="2968" y="712"/>
                  <a:pt x="2984" y="728"/>
                </a:cubicBezTo>
                <a:cubicBezTo>
                  <a:pt x="3000" y="744"/>
                  <a:pt x="3008" y="768"/>
                  <a:pt x="3032" y="776"/>
                </a:cubicBezTo>
                <a:cubicBezTo>
                  <a:pt x="3056" y="784"/>
                  <a:pt x="3104" y="760"/>
                  <a:pt x="3128" y="776"/>
                </a:cubicBezTo>
                <a:cubicBezTo>
                  <a:pt x="3152" y="792"/>
                  <a:pt x="3160" y="840"/>
                  <a:pt x="3176" y="872"/>
                </a:cubicBezTo>
                <a:cubicBezTo>
                  <a:pt x="3192" y="904"/>
                  <a:pt x="3200" y="952"/>
                  <a:pt x="3224" y="968"/>
                </a:cubicBezTo>
                <a:cubicBezTo>
                  <a:pt x="3248" y="984"/>
                  <a:pt x="3296" y="960"/>
                  <a:pt x="3320" y="968"/>
                </a:cubicBezTo>
                <a:cubicBezTo>
                  <a:pt x="3344" y="976"/>
                  <a:pt x="3352" y="1000"/>
                  <a:pt x="3368" y="1016"/>
                </a:cubicBezTo>
                <a:cubicBezTo>
                  <a:pt x="3384" y="1032"/>
                  <a:pt x="3400" y="1048"/>
                  <a:pt x="3416" y="1064"/>
                </a:cubicBezTo>
                <a:cubicBezTo>
                  <a:pt x="3432" y="1080"/>
                  <a:pt x="3456" y="1096"/>
                  <a:pt x="3464" y="1112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auto">
          <a:xfrm>
            <a:off x="2043113" y="3617913"/>
            <a:ext cx="1309687" cy="1960562"/>
          </a:xfrm>
          <a:custGeom>
            <a:avLst/>
            <a:gdLst>
              <a:gd name="T0" fmla="*/ 2147483647 w 824"/>
              <a:gd name="T1" fmla="*/ 2147483647 h 1248"/>
              <a:gd name="T2" fmla="*/ 2147483647 w 824"/>
              <a:gd name="T3" fmla="*/ 2147483647 h 1248"/>
              <a:gd name="T4" fmla="*/ 2147483647 w 824"/>
              <a:gd name="T5" fmla="*/ 2147483647 h 1248"/>
              <a:gd name="T6" fmla="*/ 2147483647 w 824"/>
              <a:gd name="T7" fmla="*/ 2147483647 h 1248"/>
              <a:gd name="T8" fmla="*/ 2147483647 w 824"/>
              <a:gd name="T9" fmla="*/ 2147483647 h 1248"/>
              <a:gd name="T10" fmla="*/ 2147483647 w 824"/>
              <a:gd name="T11" fmla="*/ 2147483647 h 1248"/>
              <a:gd name="T12" fmla="*/ 2147483647 w 824"/>
              <a:gd name="T13" fmla="*/ 2147483647 h 1248"/>
              <a:gd name="T14" fmla="*/ 2147483647 w 824"/>
              <a:gd name="T15" fmla="*/ 2147483647 h 1248"/>
              <a:gd name="T16" fmla="*/ 2147483647 w 824"/>
              <a:gd name="T17" fmla="*/ 2147483647 h 1248"/>
              <a:gd name="T18" fmla="*/ 2147483647 w 824"/>
              <a:gd name="T19" fmla="*/ 2147483647 h 1248"/>
              <a:gd name="T20" fmla="*/ 2147483647 w 824"/>
              <a:gd name="T21" fmla="*/ 2147483647 h 1248"/>
              <a:gd name="T22" fmla="*/ 2147483647 w 824"/>
              <a:gd name="T23" fmla="*/ 2147483647 h 1248"/>
              <a:gd name="T24" fmla="*/ 2147483647 w 824"/>
              <a:gd name="T25" fmla="*/ 2147483647 h 1248"/>
              <a:gd name="T26" fmla="*/ 2147483647 w 824"/>
              <a:gd name="T27" fmla="*/ 2147483647 h 1248"/>
              <a:gd name="T28" fmla="*/ 2147483647 w 824"/>
              <a:gd name="T29" fmla="*/ 2147483647 h 1248"/>
              <a:gd name="T30" fmla="*/ 2147483647 w 824"/>
              <a:gd name="T31" fmla="*/ 2147483647 h 1248"/>
              <a:gd name="T32" fmla="*/ 2147483647 w 824"/>
              <a:gd name="T33" fmla="*/ 2147483647 h 1248"/>
              <a:gd name="T34" fmla="*/ 2147483647 w 824"/>
              <a:gd name="T35" fmla="*/ 2147483647 h 1248"/>
              <a:gd name="T36" fmla="*/ 2147483647 w 824"/>
              <a:gd name="T37" fmla="*/ 0 h 1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4"/>
              <a:gd name="T58" fmla="*/ 0 h 1248"/>
              <a:gd name="T59" fmla="*/ 824 w 824"/>
              <a:gd name="T60" fmla="*/ 1248 h 12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4" h="1248">
                <a:moveTo>
                  <a:pt x="8" y="1248"/>
                </a:moveTo>
                <a:cubicBezTo>
                  <a:pt x="4" y="1216"/>
                  <a:pt x="0" y="1184"/>
                  <a:pt x="8" y="1152"/>
                </a:cubicBezTo>
                <a:cubicBezTo>
                  <a:pt x="16" y="1120"/>
                  <a:pt x="40" y="1080"/>
                  <a:pt x="56" y="1056"/>
                </a:cubicBezTo>
                <a:cubicBezTo>
                  <a:pt x="72" y="1032"/>
                  <a:pt x="104" y="1024"/>
                  <a:pt x="104" y="1008"/>
                </a:cubicBezTo>
                <a:cubicBezTo>
                  <a:pt x="104" y="992"/>
                  <a:pt x="64" y="984"/>
                  <a:pt x="56" y="960"/>
                </a:cubicBezTo>
                <a:cubicBezTo>
                  <a:pt x="48" y="936"/>
                  <a:pt x="48" y="896"/>
                  <a:pt x="56" y="864"/>
                </a:cubicBezTo>
                <a:cubicBezTo>
                  <a:pt x="64" y="832"/>
                  <a:pt x="88" y="800"/>
                  <a:pt x="104" y="768"/>
                </a:cubicBezTo>
                <a:cubicBezTo>
                  <a:pt x="120" y="736"/>
                  <a:pt x="144" y="704"/>
                  <a:pt x="152" y="672"/>
                </a:cubicBezTo>
                <a:cubicBezTo>
                  <a:pt x="160" y="640"/>
                  <a:pt x="152" y="608"/>
                  <a:pt x="152" y="576"/>
                </a:cubicBezTo>
                <a:cubicBezTo>
                  <a:pt x="152" y="544"/>
                  <a:pt x="144" y="512"/>
                  <a:pt x="152" y="480"/>
                </a:cubicBezTo>
                <a:cubicBezTo>
                  <a:pt x="160" y="448"/>
                  <a:pt x="184" y="408"/>
                  <a:pt x="200" y="384"/>
                </a:cubicBezTo>
                <a:cubicBezTo>
                  <a:pt x="216" y="360"/>
                  <a:pt x="232" y="352"/>
                  <a:pt x="248" y="336"/>
                </a:cubicBezTo>
                <a:cubicBezTo>
                  <a:pt x="264" y="320"/>
                  <a:pt x="272" y="304"/>
                  <a:pt x="296" y="288"/>
                </a:cubicBezTo>
                <a:cubicBezTo>
                  <a:pt x="320" y="272"/>
                  <a:pt x="360" y="256"/>
                  <a:pt x="392" y="240"/>
                </a:cubicBezTo>
                <a:cubicBezTo>
                  <a:pt x="424" y="224"/>
                  <a:pt x="448" y="200"/>
                  <a:pt x="488" y="192"/>
                </a:cubicBezTo>
                <a:cubicBezTo>
                  <a:pt x="528" y="184"/>
                  <a:pt x="592" y="200"/>
                  <a:pt x="632" y="192"/>
                </a:cubicBezTo>
                <a:cubicBezTo>
                  <a:pt x="672" y="184"/>
                  <a:pt x="712" y="168"/>
                  <a:pt x="728" y="144"/>
                </a:cubicBezTo>
                <a:cubicBezTo>
                  <a:pt x="744" y="120"/>
                  <a:pt x="712" y="72"/>
                  <a:pt x="728" y="48"/>
                </a:cubicBezTo>
                <a:cubicBezTo>
                  <a:pt x="744" y="24"/>
                  <a:pt x="808" y="8"/>
                  <a:pt x="824" y="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2184400" y="3167063"/>
            <a:ext cx="3376613" cy="2033587"/>
          </a:xfrm>
          <a:custGeom>
            <a:avLst/>
            <a:gdLst>
              <a:gd name="T0" fmla="*/ 2147483647 w 2128"/>
              <a:gd name="T1" fmla="*/ 2147483647 h 1296"/>
              <a:gd name="T2" fmla="*/ 2147483647 w 2128"/>
              <a:gd name="T3" fmla="*/ 2147483647 h 1296"/>
              <a:gd name="T4" fmla="*/ 2147483647 w 2128"/>
              <a:gd name="T5" fmla="*/ 2147483647 h 1296"/>
              <a:gd name="T6" fmla="*/ 2147483647 w 2128"/>
              <a:gd name="T7" fmla="*/ 2147483647 h 1296"/>
              <a:gd name="T8" fmla="*/ 2147483647 w 2128"/>
              <a:gd name="T9" fmla="*/ 2147483647 h 1296"/>
              <a:gd name="T10" fmla="*/ 2147483647 w 2128"/>
              <a:gd name="T11" fmla="*/ 2147483647 h 1296"/>
              <a:gd name="T12" fmla="*/ 2147483647 w 2128"/>
              <a:gd name="T13" fmla="*/ 2147483647 h 1296"/>
              <a:gd name="T14" fmla="*/ 2147483647 w 2128"/>
              <a:gd name="T15" fmla="*/ 2147483647 h 1296"/>
              <a:gd name="T16" fmla="*/ 2147483647 w 2128"/>
              <a:gd name="T17" fmla="*/ 2147483647 h 1296"/>
              <a:gd name="T18" fmla="*/ 2147483647 w 2128"/>
              <a:gd name="T19" fmla="*/ 2147483647 h 1296"/>
              <a:gd name="T20" fmla="*/ 2147483647 w 2128"/>
              <a:gd name="T21" fmla="*/ 2147483647 h 1296"/>
              <a:gd name="T22" fmla="*/ 2147483647 w 2128"/>
              <a:gd name="T23" fmla="*/ 2147483647 h 1296"/>
              <a:gd name="T24" fmla="*/ 2147483647 w 2128"/>
              <a:gd name="T25" fmla="*/ 2147483647 h 1296"/>
              <a:gd name="T26" fmla="*/ 2147483647 w 2128"/>
              <a:gd name="T27" fmla="*/ 2147483647 h 1296"/>
              <a:gd name="T28" fmla="*/ 2147483647 w 2128"/>
              <a:gd name="T29" fmla="*/ 2147483647 h 1296"/>
              <a:gd name="T30" fmla="*/ 2147483647 w 2128"/>
              <a:gd name="T31" fmla="*/ 2147483647 h 1296"/>
              <a:gd name="T32" fmla="*/ 2147483647 w 2128"/>
              <a:gd name="T33" fmla="*/ 2147483647 h 1296"/>
              <a:gd name="T34" fmla="*/ 2147483647 w 2128"/>
              <a:gd name="T35" fmla="*/ 2147483647 h 1296"/>
              <a:gd name="T36" fmla="*/ 2147483647 w 2128"/>
              <a:gd name="T37" fmla="*/ 2147483647 h 1296"/>
              <a:gd name="T38" fmla="*/ 2147483647 w 2128"/>
              <a:gd name="T39" fmla="*/ 2147483647 h 1296"/>
              <a:gd name="T40" fmla="*/ 2147483647 w 2128"/>
              <a:gd name="T41" fmla="*/ 2147483647 h 1296"/>
              <a:gd name="T42" fmla="*/ 2147483647 w 2128"/>
              <a:gd name="T43" fmla="*/ 2147483647 h 1296"/>
              <a:gd name="T44" fmla="*/ 2147483647 w 2128"/>
              <a:gd name="T45" fmla="*/ 2147483647 h 1296"/>
              <a:gd name="T46" fmla="*/ 2147483647 w 2128"/>
              <a:gd name="T47" fmla="*/ 2147483647 h 1296"/>
              <a:gd name="T48" fmla="*/ 2147483647 w 2128"/>
              <a:gd name="T49" fmla="*/ 2147483647 h 1296"/>
              <a:gd name="T50" fmla="*/ 2147483647 w 2128"/>
              <a:gd name="T51" fmla="*/ 2147483647 h 1296"/>
              <a:gd name="T52" fmla="*/ 2147483647 w 2128"/>
              <a:gd name="T53" fmla="*/ 2147483647 h 1296"/>
              <a:gd name="T54" fmla="*/ 2147483647 w 2128"/>
              <a:gd name="T55" fmla="*/ 0 h 1296"/>
              <a:gd name="T56" fmla="*/ 2147483647 w 2128"/>
              <a:gd name="T57" fmla="*/ 2147483647 h 1296"/>
              <a:gd name="T58" fmla="*/ 2147483647 w 2128"/>
              <a:gd name="T59" fmla="*/ 2147483647 h 1296"/>
              <a:gd name="T60" fmla="*/ 2147483647 w 2128"/>
              <a:gd name="T61" fmla="*/ 2147483647 h 1296"/>
              <a:gd name="T62" fmla="*/ 2147483647 w 2128"/>
              <a:gd name="T63" fmla="*/ 2147483647 h 1296"/>
              <a:gd name="T64" fmla="*/ 2147483647 w 2128"/>
              <a:gd name="T65" fmla="*/ 2147483647 h 1296"/>
              <a:gd name="T66" fmla="*/ 2147483647 w 2128"/>
              <a:gd name="T67" fmla="*/ 2147483647 h 1296"/>
              <a:gd name="T68" fmla="*/ 2147483647 w 2128"/>
              <a:gd name="T69" fmla="*/ 2147483647 h 1296"/>
              <a:gd name="T70" fmla="*/ 2147483647 w 2128"/>
              <a:gd name="T71" fmla="*/ 2147483647 h 1296"/>
              <a:gd name="T72" fmla="*/ 2147483647 w 2128"/>
              <a:gd name="T73" fmla="*/ 2147483647 h 129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28"/>
              <a:gd name="T112" fmla="*/ 0 h 1296"/>
              <a:gd name="T113" fmla="*/ 2128 w 2128"/>
              <a:gd name="T114" fmla="*/ 1296 h 129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28" h="1296">
                <a:moveTo>
                  <a:pt x="16" y="1296"/>
                </a:moveTo>
                <a:cubicBezTo>
                  <a:pt x="8" y="1260"/>
                  <a:pt x="0" y="1224"/>
                  <a:pt x="16" y="1200"/>
                </a:cubicBezTo>
                <a:cubicBezTo>
                  <a:pt x="32" y="1176"/>
                  <a:pt x="88" y="1168"/>
                  <a:pt x="112" y="1152"/>
                </a:cubicBezTo>
                <a:cubicBezTo>
                  <a:pt x="136" y="1136"/>
                  <a:pt x="144" y="1120"/>
                  <a:pt x="160" y="1104"/>
                </a:cubicBezTo>
                <a:cubicBezTo>
                  <a:pt x="176" y="1088"/>
                  <a:pt x="192" y="1072"/>
                  <a:pt x="208" y="1056"/>
                </a:cubicBezTo>
                <a:cubicBezTo>
                  <a:pt x="224" y="1040"/>
                  <a:pt x="224" y="1024"/>
                  <a:pt x="256" y="1008"/>
                </a:cubicBezTo>
                <a:cubicBezTo>
                  <a:pt x="288" y="992"/>
                  <a:pt x="368" y="976"/>
                  <a:pt x="400" y="960"/>
                </a:cubicBezTo>
                <a:cubicBezTo>
                  <a:pt x="432" y="944"/>
                  <a:pt x="432" y="936"/>
                  <a:pt x="448" y="912"/>
                </a:cubicBezTo>
                <a:cubicBezTo>
                  <a:pt x="464" y="888"/>
                  <a:pt x="480" y="848"/>
                  <a:pt x="496" y="816"/>
                </a:cubicBezTo>
                <a:cubicBezTo>
                  <a:pt x="512" y="784"/>
                  <a:pt x="528" y="744"/>
                  <a:pt x="544" y="720"/>
                </a:cubicBezTo>
                <a:cubicBezTo>
                  <a:pt x="560" y="696"/>
                  <a:pt x="560" y="688"/>
                  <a:pt x="592" y="672"/>
                </a:cubicBezTo>
                <a:cubicBezTo>
                  <a:pt x="624" y="656"/>
                  <a:pt x="696" y="632"/>
                  <a:pt x="736" y="624"/>
                </a:cubicBezTo>
                <a:cubicBezTo>
                  <a:pt x="776" y="616"/>
                  <a:pt x="808" y="640"/>
                  <a:pt x="832" y="624"/>
                </a:cubicBezTo>
                <a:cubicBezTo>
                  <a:pt x="856" y="608"/>
                  <a:pt x="856" y="552"/>
                  <a:pt x="880" y="528"/>
                </a:cubicBezTo>
                <a:cubicBezTo>
                  <a:pt x="904" y="504"/>
                  <a:pt x="952" y="496"/>
                  <a:pt x="976" y="480"/>
                </a:cubicBezTo>
                <a:cubicBezTo>
                  <a:pt x="1000" y="464"/>
                  <a:pt x="1008" y="448"/>
                  <a:pt x="1024" y="432"/>
                </a:cubicBezTo>
                <a:cubicBezTo>
                  <a:pt x="1040" y="416"/>
                  <a:pt x="1048" y="400"/>
                  <a:pt x="1072" y="384"/>
                </a:cubicBezTo>
                <a:cubicBezTo>
                  <a:pt x="1096" y="368"/>
                  <a:pt x="1144" y="352"/>
                  <a:pt x="1168" y="336"/>
                </a:cubicBezTo>
                <a:cubicBezTo>
                  <a:pt x="1192" y="320"/>
                  <a:pt x="1216" y="304"/>
                  <a:pt x="1216" y="288"/>
                </a:cubicBezTo>
                <a:cubicBezTo>
                  <a:pt x="1216" y="272"/>
                  <a:pt x="1176" y="264"/>
                  <a:pt x="1168" y="240"/>
                </a:cubicBezTo>
                <a:cubicBezTo>
                  <a:pt x="1160" y="216"/>
                  <a:pt x="1144" y="160"/>
                  <a:pt x="1168" y="144"/>
                </a:cubicBezTo>
                <a:cubicBezTo>
                  <a:pt x="1192" y="128"/>
                  <a:pt x="1280" y="152"/>
                  <a:pt x="1312" y="144"/>
                </a:cubicBezTo>
                <a:cubicBezTo>
                  <a:pt x="1344" y="136"/>
                  <a:pt x="1344" y="96"/>
                  <a:pt x="1360" y="96"/>
                </a:cubicBezTo>
                <a:cubicBezTo>
                  <a:pt x="1376" y="96"/>
                  <a:pt x="1384" y="136"/>
                  <a:pt x="1408" y="144"/>
                </a:cubicBezTo>
                <a:cubicBezTo>
                  <a:pt x="1432" y="152"/>
                  <a:pt x="1472" y="144"/>
                  <a:pt x="1504" y="144"/>
                </a:cubicBezTo>
                <a:cubicBezTo>
                  <a:pt x="1536" y="144"/>
                  <a:pt x="1584" y="160"/>
                  <a:pt x="1600" y="144"/>
                </a:cubicBezTo>
                <a:cubicBezTo>
                  <a:pt x="1616" y="128"/>
                  <a:pt x="1592" y="72"/>
                  <a:pt x="1600" y="48"/>
                </a:cubicBezTo>
                <a:cubicBezTo>
                  <a:pt x="1608" y="24"/>
                  <a:pt x="1632" y="0"/>
                  <a:pt x="1648" y="0"/>
                </a:cubicBezTo>
                <a:cubicBezTo>
                  <a:pt x="1664" y="0"/>
                  <a:pt x="1680" y="32"/>
                  <a:pt x="1696" y="48"/>
                </a:cubicBezTo>
                <a:cubicBezTo>
                  <a:pt x="1712" y="64"/>
                  <a:pt x="1720" y="80"/>
                  <a:pt x="1744" y="96"/>
                </a:cubicBezTo>
                <a:cubicBezTo>
                  <a:pt x="1768" y="112"/>
                  <a:pt x="1816" y="128"/>
                  <a:pt x="1840" y="144"/>
                </a:cubicBezTo>
                <a:cubicBezTo>
                  <a:pt x="1864" y="160"/>
                  <a:pt x="1880" y="168"/>
                  <a:pt x="1888" y="192"/>
                </a:cubicBezTo>
                <a:cubicBezTo>
                  <a:pt x="1896" y="216"/>
                  <a:pt x="1888" y="256"/>
                  <a:pt x="1888" y="288"/>
                </a:cubicBezTo>
                <a:cubicBezTo>
                  <a:pt x="1888" y="320"/>
                  <a:pt x="1872" y="368"/>
                  <a:pt x="1888" y="384"/>
                </a:cubicBezTo>
                <a:cubicBezTo>
                  <a:pt x="1904" y="400"/>
                  <a:pt x="1960" y="368"/>
                  <a:pt x="1984" y="384"/>
                </a:cubicBezTo>
                <a:cubicBezTo>
                  <a:pt x="2008" y="400"/>
                  <a:pt x="2008" y="464"/>
                  <a:pt x="2032" y="480"/>
                </a:cubicBezTo>
                <a:cubicBezTo>
                  <a:pt x="2056" y="496"/>
                  <a:pt x="2092" y="488"/>
                  <a:pt x="2128" y="480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3" name="Freeform 7"/>
          <p:cNvSpPr>
            <a:spLocks/>
          </p:cNvSpPr>
          <p:nvPr/>
        </p:nvSpPr>
        <p:spPr bwMode="auto">
          <a:xfrm>
            <a:off x="1296988" y="4586288"/>
            <a:ext cx="7161212" cy="2347912"/>
          </a:xfrm>
          <a:custGeom>
            <a:avLst/>
            <a:gdLst>
              <a:gd name="T0" fmla="*/ 0 w 4512"/>
              <a:gd name="T1" fmla="*/ 2147483647 h 1496"/>
              <a:gd name="T2" fmla="*/ 2147483647 w 4512"/>
              <a:gd name="T3" fmla="*/ 2147483647 h 1496"/>
              <a:gd name="T4" fmla="*/ 2147483647 w 4512"/>
              <a:gd name="T5" fmla="*/ 2147483647 h 1496"/>
              <a:gd name="T6" fmla="*/ 2147483647 w 4512"/>
              <a:gd name="T7" fmla="*/ 2147483647 h 1496"/>
              <a:gd name="T8" fmla="*/ 2147483647 w 4512"/>
              <a:gd name="T9" fmla="*/ 2147483647 h 1496"/>
              <a:gd name="T10" fmla="*/ 2147483647 w 4512"/>
              <a:gd name="T11" fmla="*/ 2147483647 h 1496"/>
              <a:gd name="T12" fmla="*/ 2147483647 w 4512"/>
              <a:gd name="T13" fmla="*/ 2147483647 h 1496"/>
              <a:gd name="T14" fmla="*/ 2147483647 w 4512"/>
              <a:gd name="T15" fmla="*/ 2147483647 h 1496"/>
              <a:gd name="T16" fmla="*/ 2147483647 w 4512"/>
              <a:gd name="T17" fmla="*/ 2147483647 h 1496"/>
              <a:gd name="T18" fmla="*/ 2147483647 w 4512"/>
              <a:gd name="T19" fmla="*/ 2147483647 h 1496"/>
              <a:gd name="T20" fmla="*/ 2147483647 w 4512"/>
              <a:gd name="T21" fmla="*/ 2147483647 h 1496"/>
              <a:gd name="T22" fmla="*/ 2147483647 w 4512"/>
              <a:gd name="T23" fmla="*/ 2147483647 h 1496"/>
              <a:gd name="T24" fmla="*/ 2147483647 w 4512"/>
              <a:gd name="T25" fmla="*/ 2147483647 h 1496"/>
              <a:gd name="T26" fmla="*/ 2147483647 w 4512"/>
              <a:gd name="T27" fmla="*/ 2147483647 h 1496"/>
              <a:gd name="T28" fmla="*/ 2147483647 w 4512"/>
              <a:gd name="T29" fmla="*/ 2147483647 h 1496"/>
              <a:gd name="T30" fmla="*/ 2147483647 w 4512"/>
              <a:gd name="T31" fmla="*/ 2147483647 h 1496"/>
              <a:gd name="T32" fmla="*/ 2147483647 w 4512"/>
              <a:gd name="T33" fmla="*/ 2147483647 h 1496"/>
              <a:gd name="T34" fmla="*/ 2147483647 w 4512"/>
              <a:gd name="T35" fmla="*/ 2147483647 h 1496"/>
              <a:gd name="T36" fmla="*/ 2147483647 w 4512"/>
              <a:gd name="T37" fmla="*/ 2147483647 h 1496"/>
              <a:gd name="T38" fmla="*/ 2147483647 w 4512"/>
              <a:gd name="T39" fmla="*/ 2147483647 h 1496"/>
              <a:gd name="T40" fmla="*/ 2147483647 w 4512"/>
              <a:gd name="T41" fmla="*/ 2147483647 h 1496"/>
              <a:gd name="T42" fmla="*/ 2147483647 w 4512"/>
              <a:gd name="T43" fmla="*/ 2147483647 h 1496"/>
              <a:gd name="T44" fmla="*/ 2147483647 w 4512"/>
              <a:gd name="T45" fmla="*/ 2147483647 h 1496"/>
              <a:gd name="T46" fmla="*/ 2147483647 w 4512"/>
              <a:gd name="T47" fmla="*/ 2147483647 h 1496"/>
              <a:gd name="T48" fmla="*/ 2147483647 w 4512"/>
              <a:gd name="T49" fmla="*/ 2147483647 h 1496"/>
              <a:gd name="T50" fmla="*/ 2147483647 w 4512"/>
              <a:gd name="T51" fmla="*/ 2147483647 h 1496"/>
              <a:gd name="T52" fmla="*/ 2147483647 w 4512"/>
              <a:gd name="T53" fmla="*/ 2147483647 h 1496"/>
              <a:gd name="T54" fmla="*/ 2147483647 w 4512"/>
              <a:gd name="T55" fmla="*/ 2147483647 h 1496"/>
              <a:gd name="T56" fmla="*/ 2147483647 w 4512"/>
              <a:gd name="T57" fmla="*/ 2147483647 h 1496"/>
              <a:gd name="T58" fmla="*/ 2147483647 w 4512"/>
              <a:gd name="T59" fmla="*/ 2147483647 h 1496"/>
              <a:gd name="T60" fmla="*/ 2147483647 w 4512"/>
              <a:gd name="T61" fmla="*/ 2147483647 h 1496"/>
              <a:gd name="T62" fmla="*/ 2147483647 w 4512"/>
              <a:gd name="T63" fmla="*/ 2147483647 h 1496"/>
              <a:gd name="T64" fmla="*/ 2147483647 w 4512"/>
              <a:gd name="T65" fmla="*/ 2147483647 h 1496"/>
              <a:gd name="T66" fmla="*/ 2147483647 w 4512"/>
              <a:gd name="T67" fmla="*/ 2147483647 h 1496"/>
              <a:gd name="T68" fmla="*/ 2147483647 w 4512"/>
              <a:gd name="T69" fmla="*/ 2147483647 h 1496"/>
              <a:gd name="T70" fmla="*/ 2147483647 w 4512"/>
              <a:gd name="T71" fmla="*/ 2147483647 h 1496"/>
              <a:gd name="T72" fmla="*/ 2147483647 w 4512"/>
              <a:gd name="T73" fmla="*/ 2147483647 h 1496"/>
              <a:gd name="T74" fmla="*/ 2147483647 w 4512"/>
              <a:gd name="T75" fmla="*/ 2147483647 h 1496"/>
              <a:gd name="T76" fmla="*/ 2147483647 w 4512"/>
              <a:gd name="T77" fmla="*/ 2147483647 h 1496"/>
              <a:gd name="T78" fmla="*/ 2147483647 w 4512"/>
              <a:gd name="T79" fmla="*/ 2147483647 h 1496"/>
              <a:gd name="T80" fmla="*/ 2147483647 w 4512"/>
              <a:gd name="T81" fmla="*/ 2147483647 h 1496"/>
              <a:gd name="T82" fmla="*/ 2147483647 w 4512"/>
              <a:gd name="T83" fmla="*/ 2147483647 h 1496"/>
              <a:gd name="T84" fmla="*/ 2147483647 w 4512"/>
              <a:gd name="T85" fmla="*/ 2147483647 h 1496"/>
              <a:gd name="T86" fmla="*/ 2147483647 w 4512"/>
              <a:gd name="T87" fmla="*/ 2147483647 h 1496"/>
              <a:gd name="T88" fmla="*/ 2147483647 w 4512"/>
              <a:gd name="T89" fmla="*/ 2147483647 h 1496"/>
              <a:gd name="T90" fmla="*/ 2147483647 w 4512"/>
              <a:gd name="T91" fmla="*/ 2147483647 h 1496"/>
              <a:gd name="T92" fmla="*/ 2147483647 w 4512"/>
              <a:gd name="T93" fmla="*/ 2147483647 h 1496"/>
              <a:gd name="T94" fmla="*/ 2147483647 w 4512"/>
              <a:gd name="T95" fmla="*/ 2147483647 h 1496"/>
              <a:gd name="T96" fmla="*/ 2147483647 w 4512"/>
              <a:gd name="T97" fmla="*/ 2147483647 h 1496"/>
              <a:gd name="T98" fmla="*/ 2147483647 w 4512"/>
              <a:gd name="T99" fmla="*/ 2147483647 h 1496"/>
              <a:gd name="T100" fmla="*/ 2147483647 w 4512"/>
              <a:gd name="T101" fmla="*/ 2147483647 h 1496"/>
              <a:gd name="T102" fmla="*/ 2147483647 w 4512"/>
              <a:gd name="T103" fmla="*/ 2147483647 h 1496"/>
              <a:gd name="T104" fmla="*/ 2147483647 w 4512"/>
              <a:gd name="T105" fmla="*/ 2147483647 h 1496"/>
              <a:gd name="T106" fmla="*/ 2147483647 w 4512"/>
              <a:gd name="T107" fmla="*/ 2147483647 h 1496"/>
              <a:gd name="T108" fmla="*/ 2147483647 w 4512"/>
              <a:gd name="T109" fmla="*/ 2147483647 h 1496"/>
              <a:gd name="T110" fmla="*/ 2147483647 w 4512"/>
              <a:gd name="T111" fmla="*/ 2147483647 h 1496"/>
              <a:gd name="T112" fmla="*/ 2147483647 w 4512"/>
              <a:gd name="T113" fmla="*/ 2147483647 h 1496"/>
              <a:gd name="T114" fmla="*/ 2147483647 w 4512"/>
              <a:gd name="T115" fmla="*/ 2147483647 h 1496"/>
              <a:gd name="T116" fmla="*/ 2147483647 w 4512"/>
              <a:gd name="T117" fmla="*/ 2147483647 h 149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512"/>
              <a:gd name="T178" fmla="*/ 0 h 1496"/>
              <a:gd name="T179" fmla="*/ 4512 w 4512"/>
              <a:gd name="T180" fmla="*/ 1496 h 149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512" h="1496">
                <a:moveTo>
                  <a:pt x="0" y="1496"/>
                </a:moveTo>
                <a:cubicBezTo>
                  <a:pt x="32" y="1476"/>
                  <a:pt x="64" y="1456"/>
                  <a:pt x="96" y="1448"/>
                </a:cubicBezTo>
                <a:cubicBezTo>
                  <a:pt x="128" y="1440"/>
                  <a:pt x="160" y="1448"/>
                  <a:pt x="192" y="1448"/>
                </a:cubicBezTo>
                <a:cubicBezTo>
                  <a:pt x="224" y="1448"/>
                  <a:pt x="248" y="1456"/>
                  <a:pt x="288" y="1448"/>
                </a:cubicBezTo>
                <a:cubicBezTo>
                  <a:pt x="328" y="1440"/>
                  <a:pt x="392" y="1408"/>
                  <a:pt x="432" y="1400"/>
                </a:cubicBezTo>
                <a:cubicBezTo>
                  <a:pt x="472" y="1392"/>
                  <a:pt x="504" y="1416"/>
                  <a:pt x="528" y="1400"/>
                </a:cubicBezTo>
                <a:cubicBezTo>
                  <a:pt x="552" y="1384"/>
                  <a:pt x="560" y="1336"/>
                  <a:pt x="576" y="1304"/>
                </a:cubicBezTo>
                <a:cubicBezTo>
                  <a:pt x="592" y="1272"/>
                  <a:pt x="600" y="1224"/>
                  <a:pt x="624" y="1208"/>
                </a:cubicBezTo>
                <a:cubicBezTo>
                  <a:pt x="648" y="1192"/>
                  <a:pt x="688" y="1216"/>
                  <a:pt x="720" y="1208"/>
                </a:cubicBezTo>
                <a:cubicBezTo>
                  <a:pt x="752" y="1200"/>
                  <a:pt x="776" y="1176"/>
                  <a:pt x="816" y="1160"/>
                </a:cubicBezTo>
                <a:cubicBezTo>
                  <a:pt x="856" y="1144"/>
                  <a:pt x="928" y="1128"/>
                  <a:pt x="960" y="1112"/>
                </a:cubicBezTo>
                <a:cubicBezTo>
                  <a:pt x="992" y="1096"/>
                  <a:pt x="984" y="1080"/>
                  <a:pt x="1008" y="1064"/>
                </a:cubicBezTo>
                <a:cubicBezTo>
                  <a:pt x="1032" y="1048"/>
                  <a:pt x="1080" y="1032"/>
                  <a:pt x="1104" y="1016"/>
                </a:cubicBezTo>
                <a:cubicBezTo>
                  <a:pt x="1128" y="1000"/>
                  <a:pt x="1120" y="992"/>
                  <a:pt x="1152" y="968"/>
                </a:cubicBezTo>
                <a:cubicBezTo>
                  <a:pt x="1184" y="944"/>
                  <a:pt x="1264" y="904"/>
                  <a:pt x="1296" y="872"/>
                </a:cubicBezTo>
                <a:cubicBezTo>
                  <a:pt x="1328" y="840"/>
                  <a:pt x="1320" y="800"/>
                  <a:pt x="1344" y="776"/>
                </a:cubicBezTo>
                <a:cubicBezTo>
                  <a:pt x="1368" y="752"/>
                  <a:pt x="1416" y="752"/>
                  <a:pt x="1440" y="728"/>
                </a:cubicBezTo>
                <a:cubicBezTo>
                  <a:pt x="1464" y="704"/>
                  <a:pt x="1472" y="656"/>
                  <a:pt x="1488" y="632"/>
                </a:cubicBezTo>
                <a:cubicBezTo>
                  <a:pt x="1504" y="608"/>
                  <a:pt x="1520" y="600"/>
                  <a:pt x="1536" y="584"/>
                </a:cubicBezTo>
                <a:cubicBezTo>
                  <a:pt x="1552" y="568"/>
                  <a:pt x="1560" y="552"/>
                  <a:pt x="1584" y="536"/>
                </a:cubicBezTo>
                <a:cubicBezTo>
                  <a:pt x="1608" y="520"/>
                  <a:pt x="1648" y="496"/>
                  <a:pt x="1680" y="488"/>
                </a:cubicBezTo>
                <a:cubicBezTo>
                  <a:pt x="1712" y="480"/>
                  <a:pt x="1736" y="480"/>
                  <a:pt x="1776" y="488"/>
                </a:cubicBezTo>
                <a:cubicBezTo>
                  <a:pt x="1816" y="496"/>
                  <a:pt x="1872" y="528"/>
                  <a:pt x="1920" y="536"/>
                </a:cubicBezTo>
                <a:cubicBezTo>
                  <a:pt x="1968" y="544"/>
                  <a:pt x="2024" y="536"/>
                  <a:pt x="2064" y="536"/>
                </a:cubicBezTo>
                <a:cubicBezTo>
                  <a:pt x="2104" y="536"/>
                  <a:pt x="2128" y="536"/>
                  <a:pt x="2160" y="536"/>
                </a:cubicBezTo>
                <a:cubicBezTo>
                  <a:pt x="2192" y="536"/>
                  <a:pt x="2224" y="536"/>
                  <a:pt x="2256" y="536"/>
                </a:cubicBezTo>
                <a:cubicBezTo>
                  <a:pt x="2288" y="536"/>
                  <a:pt x="2328" y="544"/>
                  <a:pt x="2352" y="536"/>
                </a:cubicBezTo>
                <a:cubicBezTo>
                  <a:pt x="2376" y="528"/>
                  <a:pt x="2384" y="488"/>
                  <a:pt x="2400" y="488"/>
                </a:cubicBezTo>
                <a:cubicBezTo>
                  <a:pt x="2416" y="488"/>
                  <a:pt x="2424" y="528"/>
                  <a:pt x="2448" y="536"/>
                </a:cubicBezTo>
                <a:cubicBezTo>
                  <a:pt x="2472" y="544"/>
                  <a:pt x="2528" y="552"/>
                  <a:pt x="2544" y="536"/>
                </a:cubicBezTo>
                <a:cubicBezTo>
                  <a:pt x="2560" y="520"/>
                  <a:pt x="2560" y="464"/>
                  <a:pt x="2544" y="440"/>
                </a:cubicBezTo>
                <a:cubicBezTo>
                  <a:pt x="2528" y="416"/>
                  <a:pt x="2464" y="416"/>
                  <a:pt x="2448" y="392"/>
                </a:cubicBezTo>
                <a:cubicBezTo>
                  <a:pt x="2432" y="368"/>
                  <a:pt x="2432" y="312"/>
                  <a:pt x="2448" y="296"/>
                </a:cubicBezTo>
                <a:cubicBezTo>
                  <a:pt x="2464" y="280"/>
                  <a:pt x="2512" y="296"/>
                  <a:pt x="2544" y="296"/>
                </a:cubicBezTo>
                <a:cubicBezTo>
                  <a:pt x="2576" y="296"/>
                  <a:pt x="2616" y="288"/>
                  <a:pt x="2640" y="296"/>
                </a:cubicBezTo>
                <a:cubicBezTo>
                  <a:pt x="2664" y="304"/>
                  <a:pt x="2664" y="336"/>
                  <a:pt x="2688" y="344"/>
                </a:cubicBezTo>
                <a:cubicBezTo>
                  <a:pt x="2712" y="352"/>
                  <a:pt x="2752" y="344"/>
                  <a:pt x="2784" y="344"/>
                </a:cubicBezTo>
                <a:cubicBezTo>
                  <a:pt x="2816" y="344"/>
                  <a:pt x="2856" y="352"/>
                  <a:pt x="2880" y="344"/>
                </a:cubicBezTo>
                <a:cubicBezTo>
                  <a:pt x="2904" y="336"/>
                  <a:pt x="2904" y="312"/>
                  <a:pt x="2928" y="296"/>
                </a:cubicBezTo>
                <a:cubicBezTo>
                  <a:pt x="2952" y="280"/>
                  <a:pt x="3000" y="264"/>
                  <a:pt x="3024" y="248"/>
                </a:cubicBezTo>
                <a:cubicBezTo>
                  <a:pt x="3048" y="232"/>
                  <a:pt x="3040" y="208"/>
                  <a:pt x="3072" y="200"/>
                </a:cubicBezTo>
                <a:cubicBezTo>
                  <a:pt x="3104" y="192"/>
                  <a:pt x="3176" y="200"/>
                  <a:pt x="3216" y="200"/>
                </a:cubicBezTo>
                <a:cubicBezTo>
                  <a:pt x="3256" y="200"/>
                  <a:pt x="3288" y="208"/>
                  <a:pt x="3312" y="200"/>
                </a:cubicBezTo>
                <a:cubicBezTo>
                  <a:pt x="3336" y="192"/>
                  <a:pt x="3344" y="176"/>
                  <a:pt x="3360" y="152"/>
                </a:cubicBezTo>
                <a:cubicBezTo>
                  <a:pt x="3376" y="128"/>
                  <a:pt x="3384" y="80"/>
                  <a:pt x="3408" y="56"/>
                </a:cubicBezTo>
                <a:cubicBezTo>
                  <a:pt x="3432" y="32"/>
                  <a:pt x="3480" y="0"/>
                  <a:pt x="3504" y="8"/>
                </a:cubicBezTo>
                <a:cubicBezTo>
                  <a:pt x="3528" y="16"/>
                  <a:pt x="3536" y="80"/>
                  <a:pt x="3552" y="104"/>
                </a:cubicBezTo>
                <a:cubicBezTo>
                  <a:pt x="3568" y="128"/>
                  <a:pt x="3584" y="152"/>
                  <a:pt x="3600" y="152"/>
                </a:cubicBezTo>
                <a:cubicBezTo>
                  <a:pt x="3616" y="152"/>
                  <a:pt x="3616" y="104"/>
                  <a:pt x="3648" y="104"/>
                </a:cubicBezTo>
                <a:cubicBezTo>
                  <a:pt x="3680" y="104"/>
                  <a:pt x="3752" y="136"/>
                  <a:pt x="3792" y="152"/>
                </a:cubicBezTo>
                <a:cubicBezTo>
                  <a:pt x="3832" y="168"/>
                  <a:pt x="3856" y="192"/>
                  <a:pt x="3888" y="200"/>
                </a:cubicBezTo>
                <a:cubicBezTo>
                  <a:pt x="3920" y="208"/>
                  <a:pt x="3960" y="192"/>
                  <a:pt x="3984" y="200"/>
                </a:cubicBezTo>
                <a:cubicBezTo>
                  <a:pt x="4008" y="208"/>
                  <a:pt x="4016" y="232"/>
                  <a:pt x="4032" y="248"/>
                </a:cubicBezTo>
                <a:cubicBezTo>
                  <a:pt x="4048" y="264"/>
                  <a:pt x="4064" y="272"/>
                  <a:pt x="4080" y="296"/>
                </a:cubicBezTo>
                <a:cubicBezTo>
                  <a:pt x="4096" y="320"/>
                  <a:pt x="4096" y="368"/>
                  <a:pt x="4128" y="392"/>
                </a:cubicBezTo>
                <a:cubicBezTo>
                  <a:pt x="4160" y="416"/>
                  <a:pt x="4240" y="440"/>
                  <a:pt x="4272" y="440"/>
                </a:cubicBezTo>
                <a:cubicBezTo>
                  <a:pt x="4304" y="440"/>
                  <a:pt x="4288" y="392"/>
                  <a:pt x="4320" y="392"/>
                </a:cubicBezTo>
                <a:cubicBezTo>
                  <a:pt x="4352" y="392"/>
                  <a:pt x="4432" y="424"/>
                  <a:pt x="4464" y="440"/>
                </a:cubicBezTo>
                <a:cubicBezTo>
                  <a:pt x="4496" y="456"/>
                  <a:pt x="4504" y="480"/>
                  <a:pt x="4512" y="488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1905000" y="3906838"/>
            <a:ext cx="3275013" cy="1909762"/>
          </a:xfrm>
          <a:custGeom>
            <a:avLst/>
            <a:gdLst>
              <a:gd name="T0" fmla="*/ 0 w 2064"/>
              <a:gd name="T1" fmla="*/ 2147483647 h 1216"/>
              <a:gd name="T2" fmla="*/ 2147483647 w 2064"/>
              <a:gd name="T3" fmla="*/ 2147483647 h 1216"/>
              <a:gd name="T4" fmla="*/ 2147483647 w 2064"/>
              <a:gd name="T5" fmla="*/ 2147483647 h 1216"/>
              <a:gd name="T6" fmla="*/ 2147483647 w 2064"/>
              <a:gd name="T7" fmla="*/ 2147483647 h 1216"/>
              <a:gd name="T8" fmla="*/ 2147483647 w 2064"/>
              <a:gd name="T9" fmla="*/ 2147483647 h 1216"/>
              <a:gd name="T10" fmla="*/ 2147483647 w 2064"/>
              <a:gd name="T11" fmla="*/ 2147483647 h 1216"/>
              <a:gd name="T12" fmla="*/ 2147483647 w 2064"/>
              <a:gd name="T13" fmla="*/ 2147483647 h 1216"/>
              <a:gd name="T14" fmla="*/ 2147483647 w 2064"/>
              <a:gd name="T15" fmla="*/ 2147483647 h 1216"/>
              <a:gd name="T16" fmla="*/ 2147483647 w 2064"/>
              <a:gd name="T17" fmla="*/ 2147483647 h 1216"/>
              <a:gd name="T18" fmla="*/ 2147483647 w 2064"/>
              <a:gd name="T19" fmla="*/ 2147483647 h 1216"/>
              <a:gd name="T20" fmla="*/ 2147483647 w 2064"/>
              <a:gd name="T21" fmla="*/ 2147483647 h 1216"/>
              <a:gd name="T22" fmla="*/ 2147483647 w 2064"/>
              <a:gd name="T23" fmla="*/ 2147483647 h 1216"/>
              <a:gd name="T24" fmla="*/ 2147483647 w 2064"/>
              <a:gd name="T25" fmla="*/ 2147483647 h 1216"/>
              <a:gd name="T26" fmla="*/ 2147483647 w 2064"/>
              <a:gd name="T27" fmla="*/ 2147483647 h 1216"/>
              <a:gd name="T28" fmla="*/ 2147483647 w 2064"/>
              <a:gd name="T29" fmla="*/ 2147483647 h 1216"/>
              <a:gd name="T30" fmla="*/ 2147483647 w 2064"/>
              <a:gd name="T31" fmla="*/ 2147483647 h 1216"/>
              <a:gd name="T32" fmla="*/ 2147483647 w 2064"/>
              <a:gd name="T33" fmla="*/ 2147483647 h 1216"/>
              <a:gd name="T34" fmla="*/ 2147483647 w 2064"/>
              <a:gd name="T35" fmla="*/ 2147483647 h 1216"/>
              <a:gd name="T36" fmla="*/ 2147483647 w 2064"/>
              <a:gd name="T37" fmla="*/ 2147483647 h 1216"/>
              <a:gd name="T38" fmla="*/ 2147483647 w 2064"/>
              <a:gd name="T39" fmla="*/ 2147483647 h 1216"/>
              <a:gd name="T40" fmla="*/ 2147483647 w 2064"/>
              <a:gd name="T41" fmla="*/ 2147483647 h 1216"/>
              <a:gd name="T42" fmla="*/ 2147483647 w 2064"/>
              <a:gd name="T43" fmla="*/ 2147483647 h 1216"/>
              <a:gd name="T44" fmla="*/ 2147483647 w 2064"/>
              <a:gd name="T45" fmla="*/ 2147483647 h 1216"/>
              <a:gd name="T46" fmla="*/ 2147483647 w 2064"/>
              <a:gd name="T47" fmla="*/ 2147483647 h 1216"/>
              <a:gd name="T48" fmla="*/ 2147483647 w 2064"/>
              <a:gd name="T49" fmla="*/ 2147483647 h 1216"/>
              <a:gd name="T50" fmla="*/ 2147483647 w 2064"/>
              <a:gd name="T51" fmla="*/ 2147483647 h 1216"/>
              <a:gd name="T52" fmla="*/ 2147483647 w 2064"/>
              <a:gd name="T53" fmla="*/ 2147483647 h 1216"/>
              <a:gd name="T54" fmla="*/ 2147483647 w 2064"/>
              <a:gd name="T55" fmla="*/ 2147483647 h 1216"/>
              <a:gd name="T56" fmla="*/ 2147483647 w 2064"/>
              <a:gd name="T57" fmla="*/ 2147483647 h 1216"/>
              <a:gd name="T58" fmla="*/ 2147483647 w 2064"/>
              <a:gd name="T59" fmla="*/ 2147483647 h 121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64"/>
              <a:gd name="T91" fmla="*/ 0 h 1216"/>
              <a:gd name="T92" fmla="*/ 2064 w 2064"/>
              <a:gd name="T93" fmla="*/ 1216 h 121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64" h="1216">
                <a:moveTo>
                  <a:pt x="0" y="1160"/>
                </a:moveTo>
                <a:cubicBezTo>
                  <a:pt x="36" y="1156"/>
                  <a:pt x="72" y="1152"/>
                  <a:pt x="96" y="1160"/>
                </a:cubicBezTo>
                <a:cubicBezTo>
                  <a:pt x="120" y="1168"/>
                  <a:pt x="112" y="1200"/>
                  <a:pt x="144" y="1208"/>
                </a:cubicBezTo>
                <a:cubicBezTo>
                  <a:pt x="176" y="1216"/>
                  <a:pt x="256" y="1216"/>
                  <a:pt x="288" y="1208"/>
                </a:cubicBezTo>
                <a:cubicBezTo>
                  <a:pt x="320" y="1200"/>
                  <a:pt x="312" y="1168"/>
                  <a:pt x="336" y="1160"/>
                </a:cubicBezTo>
                <a:cubicBezTo>
                  <a:pt x="360" y="1152"/>
                  <a:pt x="408" y="1168"/>
                  <a:pt x="432" y="1160"/>
                </a:cubicBezTo>
                <a:cubicBezTo>
                  <a:pt x="456" y="1152"/>
                  <a:pt x="456" y="1128"/>
                  <a:pt x="480" y="1112"/>
                </a:cubicBezTo>
                <a:cubicBezTo>
                  <a:pt x="504" y="1096"/>
                  <a:pt x="552" y="1080"/>
                  <a:pt x="576" y="1064"/>
                </a:cubicBezTo>
                <a:cubicBezTo>
                  <a:pt x="600" y="1048"/>
                  <a:pt x="608" y="1032"/>
                  <a:pt x="624" y="1016"/>
                </a:cubicBezTo>
                <a:cubicBezTo>
                  <a:pt x="640" y="1000"/>
                  <a:pt x="648" y="992"/>
                  <a:pt x="672" y="968"/>
                </a:cubicBezTo>
                <a:cubicBezTo>
                  <a:pt x="696" y="944"/>
                  <a:pt x="736" y="896"/>
                  <a:pt x="768" y="872"/>
                </a:cubicBezTo>
                <a:cubicBezTo>
                  <a:pt x="800" y="848"/>
                  <a:pt x="832" y="840"/>
                  <a:pt x="864" y="824"/>
                </a:cubicBezTo>
                <a:cubicBezTo>
                  <a:pt x="896" y="808"/>
                  <a:pt x="936" y="792"/>
                  <a:pt x="960" y="776"/>
                </a:cubicBezTo>
                <a:cubicBezTo>
                  <a:pt x="984" y="760"/>
                  <a:pt x="992" y="744"/>
                  <a:pt x="1008" y="728"/>
                </a:cubicBezTo>
                <a:cubicBezTo>
                  <a:pt x="1024" y="712"/>
                  <a:pt x="1040" y="696"/>
                  <a:pt x="1056" y="680"/>
                </a:cubicBezTo>
                <a:cubicBezTo>
                  <a:pt x="1072" y="664"/>
                  <a:pt x="1080" y="656"/>
                  <a:pt x="1104" y="632"/>
                </a:cubicBezTo>
                <a:cubicBezTo>
                  <a:pt x="1128" y="608"/>
                  <a:pt x="1176" y="560"/>
                  <a:pt x="1200" y="536"/>
                </a:cubicBezTo>
                <a:cubicBezTo>
                  <a:pt x="1224" y="512"/>
                  <a:pt x="1224" y="504"/>
                  <a:pt x="1248" y="488"/>
                </a:cubicBezTo>
                <a:cubicBezTo>
                  <a:pt x="1272" y="472"/>
                  <a:pt x="1328" y="464"/>
                  <a:pt x="1344" y="440"/>
                </a:cubicBezTo>
                <a:cubicBezTo>
                  <a:pt x="1360" y="416"/>
                  <a:pt x="1328" y="360"/>
                  <a:pt x="1344" y="344"/>
                </a:cubicBezTo>
                <a:cubicBezTo>
                  <a:pt x="1360" y="328"/>
                  <a:pt x="1408" y="352"/>
                  <a:pt x="1440" y="344"/>
                </a:cubicBezTo>
                <a:cubicBezTo>
                  <a:pt x="1472" y="336"/>
                  <a:pt x="1512" y="312"/>
                  <a:pt x="1536" y="296"/>
                </a:cubicBezTo>
                <a:cubicBezTo>
                  <a:pt x="1560" y="280"/>
                  <a:pt x="1560" y="264"/>
                  <a:pt x="1584" y="248"/>
                </a:cubicBezTo>
                <a:cubicBezTo>
                  <a:pt x="1608" y="232"/>
                  <a:pt x="1656" y="216"/>
                  <a:pt x="1680" y="200"/>
                </a:cubicBezTo>
                <a:cubicBezTo>
                  <a:pt x="1704" y="184"/>
                  <a:pt x="1704" y="168"/>
                  <a:pt x="1728" y="152"/>
                </a:cubicBezTo>
                <a:cubicBezTo>
                  <a:pt x="1752" y="136"/>
                  <a:pt x="1808" y="128"/>
                  <a:pt x="1824" y="104"/>
                </a:cubicBezTo>
                <a:cubicBezTo>
                  <a:pt x="1840" y="80"/>
                  <a:pt x="1800" y="16"/>
                  <a:pt x="1824" y="8"/>
                </a:cubicBezTo>
                <a:cubicBezTo>
                  <a:pt x="1848" y="0"/>
                  <a:pt x="1936" y="40"/>
                  <a:pt x="1968" y="56"/>
                </a:cubicBezTo>
                <a:cubicBezTo>
                  <a:pt x="2000" y="72"/>
                  <a:pt x="2000" y="104"/>
                  <a:pt x="2016" y="104"/>
                </a:cubicBezTo>
                <a:cubicBezTo>
                  <a:pt x="2032" y="104"/>
                  <a:pt x="2056" y="56"/>
                  <a:pt x="2064" y="56"/>
                </a:cubicBezTo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 rot="62711">
            <a:off x="4165600" y="2971800"/>
            <a:ext cx="1092200" cy="43497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Comic Sans MS" pitchFamily="66" charset="0"/>
              </a:rPr>
              <a:t>Chenab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492375" y="3375025"/>
            <a:ext cx="1076325" cy="43497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Comic Sans MS" pitchFamily="66" charset="0"/>
              </a:rPr>
              <a:t>Jhelum</a:t>
            </a:r>
          </a:p>
        </p:txBody>
      </p:sp>
      <p:sp>
        <p:nvSpPr>
          <p:cNvPr id="1101835" name="Text Box 11"/>
          <p:cNvSpPr txBox="1">
            <a:spLocks noChangeArrowheads="1"/>
          </p:cNvSpPr>
          <p:nvPr/>
        </p:nvSpPr>
        <p:spPr bwMode="auto">
          <a:xfrm rot="62711">
            <a:off x="6931025" y="4654550"/>
            <a:ext cx="788988" cy="434975"/>
          </a:xfrm>
          <a:prstGeom prst="rect">
            <a:avLst/>
          </a:prstGeom>
          <a:solidFill>
            <a:srgbClr val="FF66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Beas</a:t>
            </a:r>
          </a:p>
        </p:txBody>
      </p:sp>
      <p:sp>
        <p:nvSpPr>
          <p:cNvPr id="1101836" name="Text Box 12"/>
          <p:cNvSpPr txBox="1">
            <a:spLocks noChangeArrowheads="1"/>
          </p:cNvSpPr>
          <p:nvPr/>
        </p:nvSpPr>
        <p:spPr bwMode="auto">
          <a:xfrm>
            <a:off x="2627313" y="5921375"/>
            <a:ext cx="963612" cy="434975"/>
          </a:xfrm>
          <a:prstGeom prst="rect">
            <a:avLst/>
          </a:prstGeom>
          <a:solidFill>
            <a:srgbClr val="FF66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Sutlej</a:t>
            </a:r>
          </a:p>
        </p:txBody>
      </p:sp>
      <p:sp>
        <p:nvSpPr>
          <p:cNvPr id="1101837" name="Text Box 13"/>
          <p:cNvSpPr txBox="1">
            <a:spLocks noChangeArrowheads="1"/>
          </p:cNvSpPr>
          <p:nvPr/>
        </p:nvSpPr>
        <p:spPr bwMode="auto">
          <a:xfrm>
            <a:off x="4208463" y="4140200"/>
            <a:ext cx="720725" cy="434975"/>
          </a:xfrm>
          <a:prstGeom prst="rect">
            <a:avLst/>
          </a:prstGeom>
          <a:solidFill>
            <a:srgbClr val="FF66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Ravi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2239963" y="1846263"/>
            <a:ext cx="898525" cy="43497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FFFFFF"/>
                </a:solidFill>
                <a:latin typeface="Comic Sans MS" pitchFamily="66" charset="0"/>
              </a:rPr>
              <a:t>Indus</a:t>
            </a:r>
          </a:p>
        </p:txBody>
      </p:sp>
    </p:spTree>
    <p:extLst>
      <p:ext uri="{BB962C8B-B14F-4D97-AF65-F5344CB8AC3E}">
        <p14:creationId xmlns="" xmlns:p14="http://schemas.microsoft.com/office/powerpoint/2010/main" val="9312853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1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1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1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1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1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1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5" grpId="0" animBg="1"/>
      <p:bldP spid="1101836" grpId="0" animBg="1"/>
      <p:bldP spid="11018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7" name="Group 61"/>
          <p:cNvGraphicFramePr>
            <a:graphicFrameLocks noGrp="1"/>
          </p:cNvGraphicFramePr>
          <p:nvPr>
            <p:ph/>
          </p:nvPr>
        </p:nvGraphicFramePr>
        <p:xfrm>
          <a:off x="533400" y="914400"/>
          <a:ext cx="8153400" cy="5318125"/>
        </p:xfrm>
        <a:graphic>
          <a:graphicData uri="http://schemas.openxmlformats.org/drawingml/2006/table">
            <a:tbl>
              <a:tblPr/>
              <a:tblGrid>
                <a:gridCol w="971550"/>
                <a:gridCol w="1047750"/>
                <a:gridCol w="1028700"/>
                <a:gridCol w="1244600"/>
                <a:gridCol w="2284413"/>
                <a:gridCol w="1576387"/>
              </a:tblGrid>
              <a:tr h="5159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of IRS Inflows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Seasonal Distribution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Dominant Source in Summer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Dominant Source in Winter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Summer     Winter (Apr-Sep)(Oct-Mar)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Indus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Snow/Glacial melt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Winter Rainfall + Baseflow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Chenab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Snow/Glacial melt + Monsoon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Winter Rainfall + Baseflow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Jhelum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Mainly Snow melt + Monsoon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Winter Rainfall + Baseflow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Kabul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Snow/Glacial melt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Winter Rainfall + Baseflow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Others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C27375-8D79-48E6-8D30-8B8F88AAF734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382000" cy="519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Distribution</a:t>
            </a:r>
            <a:r>
              <a:rPr lang="en-US" sz="1000" b="1" dirty="0"/>
              <a:t> </a:t>
            </a:r>
            <a:r>
              <a:rPr lang="en-US" sz="2800" b="1" dirty="0"/>
              <a:t>of Water in Main Rivers of Pakistan</a:t>
            </a:r>
          </a:p>
        </p:txBody>
      </p:sp>
    </p:spTree>
    <p:extLst>
      <p:ext uri="{BB962C8B-B14F-4D97-AF65-F5344CB8AC3E}">
        <p14:creationId xmlns="" xmlns:p14="http://schemas.microsoft.com/office/powerpoint/2010/main" val="9292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P 18\karakorum4_large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457200" y="0"/>
            <a:ext cx="96011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 and the Water challenge</a:t>
            </a:r>
            <a:endParaRPr lang="en-US" dirty="0"/>
          </a:p>
        </p:txBody>
      </p:sp>
      <p:pic>
        <p:nvPicPr>
          <p:cNvPr id="4" name="Content Placeholder 3" descr="climate-chan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85800"/>
            <a:ext cx="9372600" cy="7543800"/>
          </a:xfrm>
        </p:spPr>
      </p:pic>
    </p:spTree>
    <p:extLst>
      <p:ext uri="{BB962C8B-B14F-4D97-AF65-F5344CB8AC3E}">
        <p14:creationId xmlns="" xmlns:p14="http://schemas.microsoft.com/office/powerpoint/2010/main" val="35968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Messages</a:t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3735" y="2251388"/>
            <a:ext cx="6096529" cy="37569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Storage</a:t>
            </a:r>
          </a:p>
          <a:p>
            <a:r>
              <a:rPr lang="en-US" sz="3200" dirty="0" smtClean="0"/>
              <a:t>Regulation of Water</a:t>
            </a:r>
          </a:p>
          <a:p>
            <a:r>
              <a:rPr lang="en-US" sz="3200" dirty="0" smtClean="0"/>
              <a:t>Approaching crisis 40% or more water will be lost</a:t>
            </a:r>
          </a:p>
          <a:p>
            <a:r>
              <a:rPr lang="en-US" sz="3200" dirty="0" smtClean="0"/>
              <a:t>Pakistan’s dependence in over 80% in some cases</a:t>
            </a:r>
          </a:p>
          <a:p>
            <a:r>
              <a:rPr lang="en-US" sz="3200" dirty="0" smtClean="0"/>
              <a:t>Implications for Conflict and governance</a:t>
            </a:r>
          </a:p>
          <a:p>
            <a:r>
              <a:rPr lang="en-US" sz="3200" dirty="0" smtClean="0"/>
              <a:t>Community Based Adaptation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9434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Brakes on Development-energy nexus</a:t>
            </a:r>
          </a:p>
          <a:p>
            <a:r>
              <a:rPr lang="en-US" sz="3600" dirty="0" smtClean="0"/>
              <a:t>Expectations from COP’s in Question</a:t>
            </a:r>
          </a:p>
          <a:p>
            <a:r>
              <a:rPr lang="en-US" sz="3600" dirty="0" smtClean="0"/>
              <a:t>Frustration within Governments</a:t>
            </a:r>
          </a:p>
          <a:p>
            <a:r>
              <a:rPr lang="en-US" sz="3600" dirty="0" smtClean="0"/>
              <a:t>Agriculture, Water, Food security– everyone is impacted</a:t>
            </a:r>
          </a:p>
          <a:p>
            <a:r>
              <a:rPr lang="en-US" sz="3600" dirty="0" smtClean="0"/>
              <a:t>Fast track domestic resource mobilization</a:t>
            </a:r>
          </a:p>
          <a:p>
            <a:r>
              <a:rPr lang="en-US" sz="3600" dirty="0" smtClean="0"/>
              <a:t>Debt swaps with ME</a:t>
            </a:r>
          </a:p>
          <a:p>
            <a:r>
              <a:rPr lang="en-US" sz="3600" dirty="0" smtClean="0"/>
              <a:t>Thinking ahead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9898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1847</TotalTime>
  <Words>235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  Climate, Water and Adaptation in the eyes of Pakistan - a country heavily dependent on mountain water resources</vt:lpstr>
      <vt:lpstr>Story Line</vt:lpstr>
      <vt:lpstr>Slide 3</vt:lpstr>
      <vt:lpstr>Slide 4</vt:lpstr>
      <vt:lpstr>Slide 5</vt:lpstr>
      <vt:lpstr>CC and the Water challenge</vt:lpstr>
      <vt:lpstr>Messages </vt:lpstr>
      <vt:lpstr>Adaptation Strategy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Climate, Water and Adaptation in the eyes of Pakistan - a country heavily dependent on mountain water resources</dc:title>
  <dc:creator>pervaiz amir</dc:creator>
  <cp:lastModifiedBy>Vaio</cp:lastModifiedBy>
  <cp:revision>15</cp:revision>
  <dcterms:created xsi:type="dcterms:W3CDTF">2012-12-01T14:46:17Z</dcterms:created>
  <dcterms:modified xsi:type="dcterms:W3CDTF">2012-12-03T04:10:21Z</dcterms:modified>
</cp:coreProperties>
</file>