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8" r:id="rId2"/>
    <p:sldId id="279" r:id="rId3"/>
    <p:sldId id="288" r:id="rId4"/>
    <p:sldId id="289" r:id="rId5"/>
    <p:sldId id="290" r:id="rId6"/>
    <p:sldId id="29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00CC"/>
    <a:srgbClr val="FFFC88"/>
    <a:srgbClr val="E3FF83"/>
    <a:srgbClr val="006600"/>
    <a:srgbClr val="00CC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>
        <p:scale>
          <a:sx n="37" d="100"/>
          <a:sy n="37" d="100"/>
        </p:scale>
        <p:origin x="-2304" y="-876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54" y="-5891179"/>
            <a:ext cx="5413247" cy="962355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177" y="2832317"/>
            <a:ext cx="5529072" cy="414680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22" y="2832317"/>
            <a:ext cx="6091682" cy="456876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22" y="-786270"/>
            <a:ext cx="5412928" cy="3618587"/>
          </a:xfrm>
          <a:prstGeom prst="rect">
            <a:avLst/>
          </a:prstGeom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1" y="1680041"/>
            <a:ext cx="9143999" cy="1815882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3600" b="1" dirty="0" smtClean="0">
                <a:solidFill>
                  <a:schemeClr val="bg1"/>
                </a:solidFill>
                <a:latin typeface="+mn-lt"/>
              </a:rPr>
              <a:t>Clara Pissolito</a:t>
            </a:r>
          </a:p>
          <a:p>
            <a:pPr algn="ctr">
              <a:lnSpc>
                <a:spcPct val="100000"/>
              </a:lnSpc>
            </a:pPr>
            <a:r>
              <a:rPr lang="it-IT" sz="2800" dirty="0" smtClean="0">
                <a:solidFill>
                  <a:schemeClr val="bg1"/>
                </a:solidFill>
                <a:latin typeface="+mn-lt"/>
              </a:rPr>
              <a:t>Universidad Nacional de Río </a:t>
            </a:r>
            <a:r>
              <a:rPr lang="it-IT" sz="2800" dirty="0" smtClean="0">
                <a:solidFill>
                  <a:schemeClr val="bg1"/>
                </a:solidFill>
                <a:latin typeface="+mn-lt"/>
              </a:rPr>
              <a:t>Negro-CONICET</a:t>
            </a:r>
            <a:endParaRPr lang="it-IT" sz="28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800" dirty="0" smtClean="0">
                <a:solidFill>
                  <a:schemeClr val="bg1"/>
                </a:solidFill>
                <a:latin typeface="+mn-lt"/>
              </a:rPr>
              <a:t>cpissolito@unrn.edu.ar</a:t>
            </a:r>
            <a:endParaRPr lang="it-IT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" y="5824049"/>
            <a:ext cx="9143998" cy="1015663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 err="1"/>
              <a:t>Bioeconomy</a:t>
            </a:r>
            <a:r>
              <a:rPr lang="en-US" b="1" i="1" dirty="0"/>
              <a:t> in mountain areas – an opportunity for local </a:t>
            </a:r>
            <a:r>
              <a:rPr lang="en-US" b="1" i="1" dirty="0" smtClean="0"/>
              <a:t>development</a:t>
            </a:r>
          </a:p>
          <a:p>
            <a:pPr algn="ctr"/>
            <a:r>
              <a:rPr lang="en-US" b="1" dirty="0" err="1"/>
              <a:t>Pieve</a:t>
            </a:r>
            <a:r>
              <a:rPr lang="en-US" b="1" dirty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</a:t>
            </a:r>
            <a:r>
              <a:rPr lang="en-US" b="1" dirty="0" err="1" smtClean="0"/>
              <a:t>Ormea</a:t>
            </a:r>
            <a:r>
              <a:rPr lang="en-US" b="1" dirty="0" smtClean="0"/>
              <a:t> 18 June -02 July 2018</a:t>
            </a:r>
            <a:endParaRPr lang="it-IT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74" y="2460331"/>
            <a:ext cx="1080457" cy="69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32" y="2801658"/>
            <a:ext cx="1314374" cy="50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4" y="2223794"/>
            <a:ext cx="1304326" cy="60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3"/>
          <a:stretch/>
        </p:blipFill>
        <p:spPr>
          <a:xfrm>
            <a:off x="-3333336" y="-130012"/>
            <a:ext cx="16485064" cy="7152604"/>
          </a:xfrm>
          <a:prstGeom prst="rect">
            <a:avLst/>
          </a:prstGeom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8"/>
            <a:ext cx="7829552" cy="2663729"/>
          </a:xfrm>
        </p:spPr>
        <p:txBody>
          <a:bodyPr/>
          <a:lstStyle/>
          <a:p>
            <a:r>
              <a:rPr lang="en-US" dirty="0" smtClean="0"/>
              <a:t>Natural Resources </a:t>
            </a:r>
            <a:r>
              <a:rPr lang="en-US" dirty="0"/>
              <a:t>E</a:t>
            </a:r>
            <a:r>
              <a:rPr lang="en-US" dirty="0" smtClean="0"/>
              <a:t>ngineer</a:t>
            </a:r>
          </a:p>
          <a:p>
            <a:r>
              <a:rPr lang="en-US" dirty="0" smtClean="0"/>
              <a:t>Doctorate in Biology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57222" y="2336992"/>
            <a:ext cx="7829552" cy="2456734"/>
          </a:xfrm>
        </p:spPr>
        <p:txBody>
          <a:bodyPr/>
          <a:lstStyle/>
          <a:p>
            <a:r>
              <a:rPr lang="it-IT" i="1" dirty="0" smtClean="0"/>
              <a:t>Researh</a:t>
            </a:r>
            <a:r>
              <a:rPr lang="it-IT" dirty="0" smtClean="0"/>
              <a:t> in forest restoration </a:t>
            </a:r>
            <a:r>
              <a:rPr lang="it-IT" dirty="0" smtClean="0"/>
              <a:t>and the </a:t>
            </a:r>
            <a:r>
              <a:rPr lang="it-IT" dirty="0" smtClean="0"/>
              <a:t>impact of tourism on high mountain </a:t>
            </a:r>
            <a:r>
              <a:rPr lang="it-IT" dirty="0" smtClean="0"/>
              <a:t>vegetation</a:t>
            </a:r>
            <a:endParaRPr lang="it-IT" dirty="0" smtClean="0"/>
          </a:p>
          <a:p>
            <a:r>
              <a:rPr lang="it-IT" i="1" dirty="0" smtClean="0"/>
              <a:t>Teaching</a:t>
            </a:r>
            <a:r>
              <a:rPr lang="it-IT" dirty="0" smtClean="0"/>
              <a:t> </a:t>
            </a:r>
            <a:r>
              <a:rPr lang="it-IT" dirty="0" smtClean="0"/>
              <a:t> </a:t>
            </a:r>
            <a:r>
              <a:rPr lang="it-IT" dirty="0" smtClean="0"/>
              <a:t>«Climatology for Agriculture»</a:t>
            </a: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" y="1678142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965560"/>
            <a:ext cx="6333744" cy="950061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412992" y="671969"/>
            <a:ext cx="2731008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Practice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>
                <a:latin typeface="+mn-lt"/>
              </a:rPr>
              <a:t> and teach yoga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02376" y="2830641"/>
            <a:ext cx="3840480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457200" indent="-4572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AR" sz="2800" b="1" dirty="0" smtClean="0"/>
              <a:t>Medicinal </a:t>
            </a:r>
          </a:p>
          <a:p>
            <a:pPr algn="ctr">
              <a:lnSpc>
                <a:spcPct val="100000"/>
              </a:lnSpc>
            </a:pPr>
            <a:r>
              <a:rPr lang="es-AR" sz="2800" b="1" dirty="0" err="1" smtClean="0"/>
              <a:t>plants</a:t>
            </a:r>
            <a:endParaRPr lang="es-AR" sz="2800" b="1" dirty="0" smtClean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58536" y="4723680"/>
            <a:ext cx="384048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457200" indent="-4572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Hiking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62" y="-133663"/>
            <a:ext cx="11464553" cy="7674618"/>
          </a:xfrm>
          <a:prstGeom prst="rect">
            <a:avLst/>
          </a:prstGeom>
        </p:spPr>
      </p:pic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9" r="25853"/>
          <a:stretch/>
        </p:blipFill>
        <p:spPr>
          <a:xfrm>
            <a:off x="0" y="966089"/>
            <a:ext cx="2639601" cy="3093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072431"/>
            <a:ext cx="5559552" cy="3716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3481017"/>
            <a:ext cx="5771724" cy="3251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11 Flecha derecha"/>
          <p:cNvSpPr/>
          <p:nvPr/>
        </p:nvSpPr>
        <p:spPr>
          <a:xfrm>
            <a:off x="1371600" y="2930734"/>
            <a:ext cx="1536192" cy="2323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96" y="-711199"/>
            <a:ext cx="9609107" cy="5405122"/>
          </a:xfrm>
          <a:prstGeom prst="rect">
            <a:avLst/>
          </a:prstGeom>
        </p:spPr>
      </p:pic>
      <p:pic>
        <p:nvPicPr>
          <p:cNvPr id="6" name="Picture 2" descr="C:\Users\clara\Documents\pos\fotos\salidas 29-30 nov\20171130_132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95" y="4389122"/>
            <a:ext cx="11694687" cy="24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527" y="-128015"/>
            <a:ext cx="10551151" cy="6986016"/>
          </a:xfrm>
          <a:prstGeom prst="rect">
            <a:avLst/>
          </a:prstGeom>
        </p:spPr>
      </p:pic>
      <p:pic>
        <p:nvPicPr>
          <p:cNvPr id="4" name="1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2" r="14459"/>
          <a:stretch/>
        </p:blipFill>
        <p:spPr>
          <a:xfrm>
            <a:off x="-954528" y="-159908"/>
            <a:ext cx="4776719" cy="4129294"/>
          </a:xfr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60" y="-128015"/>
            <a:ext cx="4876799" cy="36576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9"/>
          <a:stretch/>
        </p:blipFill>
        <p:spPr>
          <a:xfrm rot="5400000">
            <a:off x="2685590" y="2228391"/>
            <a:ext cx="4833525" cy="4425696"/>
          </a:xfrm>
          <a:prstGeom prst="rect">
            <a:avLst/>
          </a:prstGeom>
        </p:spPr>
      </p:pic>
      <p:sp>
        <p:nvSpPr>
          <p:cNvPr id="3" name="2 Explosión 1"/>
          <p:cNvSpPr/>
          <p:nvPr/>
        </p:nvSpPr>
        <p:spPr>
          <a:xfrm>
            <a:off x="73152" y="2248052"/>
            <a:ext cx="5029200" cy="389671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1170432" y="3484938"/>
            <a:ext cx="2675128" cy="13849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AR" sz="2800" b="1" dirty="0" err="1" smtClean="0">
                <a:latin typeface="+mn-lt"/>
              </a:rPr>
              <a:t>Volunteer</a:t>
            </a:r>
            <a:r>
              <a:rPr lang="es-AR" sz="2800" b="1" dirty="0" smtClean="0">
                <a:latin typeface="+mn-lt"/>
              </a:rPr>
              <a:t> </a:t>
            </a:r>
            <a:r>
              <a:rPr lang="es-AR" sz="2800" b="1" dirty="0" err="1" smtClean="0">
                <a:latin typeface="+mn-lt"/>
              </a:rPr>
              <a:t>opportunities</a:t>
            </a:r>
            <a:r>
              <a:rPr lang="es-AR" sz="2800" b="1" dirty="0" smtClean="0">
                <a:latin typeface="+mn-lt"/>
              </a:rPr>
              <a:t> </a:t>
            </a:r>
            <a:r>
              <a:rPr lang="es-AR" sz="2800" b="1" dirty="0" err="1" smtClean="0">
                <a:latin typeface="+mn-lt"/>
              </a:rPr>
              <a:t>available</a:t>
            </a:r>
            <a:r>
              <a:rPr lang="es-AR" sz="2800" b="1" dirty="0" smtClean="0">
                <a:latin typeface="+mn-lt"/>
              </a:rPr>
              <a:t>!!! </a:t>
            </a:r>
            <a:endParaRPr lang="es-AR" sz="2800" b="1" dirty="0" smtClean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15512" y="2210948"/>
            <a:ext cx="3959352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AR" sz="4000" b="1" dirty="0" smtClean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Gracias!!</a:t>
            </a:r>
            <a:endParaRPr lang="es-AR" sz="4000" b="1" dirty="0" smtClean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75</Words>
  <Application>Microsoft Office PowerPoint</Application>
  <PresentationFormat>Presentación en pantalla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clara</cp:lastModifiedBy>
  <cp:revision>99</cp:revision>
  <dcterms:created xsi:type="dcterms:W3CDTF">2014-07-05T09:11:12Z</dcterms:created>
  <dcterms:modified xsi:type="dcterms:W3CDTF">2018-05-24T17:06:29Z</dcterms:modified>
</cp:coreProperties>
</file>