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78" r:id="rId2"/>
    <p:sldId id="279" r:id="rId3"/>
    <p:sldId id="289" r:id="rId4"/>
    <p:sldId id="290" r:id="rId5"/>
    <p:sldId id="291" r:id="rId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20">
          <p15:clr>
            <a:srgbClr val="A4A3A4"/>
          </p15:clr>
        </p15:guide>
        <p15:guide id="2" pos="284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C88"/>
    <a:srgbClr val="E3FF83"/>
    <a:srgbClr val="006600"/>
    <a:srgbClr val="00CC00"/>
    <a:srgbClr val="FF6600"/>
    <a:srgbClr val="FF66CC"/>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279" autoAdjust="0"/>
    <p:restoredTop sz="94660"/>
  </p:normalViewPr>
  <p:slideViewPr>
    <p:cSldViewPr snapToGrid="0">
      <p:cViewPr varScale="1">
        <p:scale>
          <a:sx n="99" d="100"/>
          <a:sy n="99" d="100"/>
        </p:scale>
        <p:origin x="184" y="368"/>
      </p:cViewPr>
      <p:guideLst>
        <p:guide orient="horz" pos="2720"/>
        <p:guide pos="284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70A46D-7C23-A74C-A927-950A7F23F9EF}" type="datetimeFigureOut">
              <a:rPr lang="it-IT" smtClean="0"/>
              <a:t>24/05/18</a:t>
            </a:fld>
            <a:endParaRPr lang="it-IT" dirty="0"/>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1AC88D-BAEE-204A-9505-52122518187D}" type="slidenum">
              <a:rPr lang="it-IT" smtClean="0"/>
              <a:t>‹#›</a:t>
            </a:fld>
            <a:endParaRPr lang="it-IT" dirty="0"/>
          </a:p>
        </p:txBody>
      </p:sp>
    </p:spTree>
    <p:extLst>
      <p:ext uri="{BB962C8B-B14F-4D97-AF65-F5344CB8AC3E}">
        <p14:creationId xmlns:p14="http://schemas.microsoft.com/office/powerpoint/2010/main" val="124020090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DE7BF72-1CFC-4EE4-AD29-9ECF34C8F35B}" type="datetimeFigureOut">
              <a:rPr lang="it-IT" smtClean="0"/>
              <a:t>24/05/18</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6" name="Slide Number Placeholder 5"/>
          <p:cNvSpPr>
            <a:spLocks noGrp="1"/>
          </p:cNvSpPr>
          <p:nvPr>
            <p:ph type="sldNum" sz="quarter" idx="12"/>
          </p:nvPr>
        </p:nvSpPr>
        <p:spPr/>
        <p:txBody>
          <a:bodyPr/>
          <a:lstStyle/>
          <a:p>
            <a:fld id="{AB15D428-8962-4FC5-ACFE-B2FD27EF9F56}" type="slidenum">
              <a:rPr lang="it-IT" smtClean="0"/>
              <a:t>‹#›</a:t>
            </a:fld>
            <a:endParaRPr lang="it-IT" dirty="0"/>
          </a:p>
        </p:txBody>
      </p:sp>
    </p:spTree>
    <p:extLst>
      <p:ext uri="{BB962C8B-B14F-4D97-AF65-F5344CB8AC3E}">
        <p14:creationId xmlns:p14="http://schemas.microsoft.com/office/powerpoint/2010/main" val="1497097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DE7BF72-1CFC-4EE4-AD29-9ECF34C8F35B}" type="datetimeFigureOut">
              <a:rPr lang="it-IT" smtClean="0"/>
              <a:t>24/05/18</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6" name="Slide Number Placeholder 5"/>
          <p:cNvSpPr>
            <a:spLocks noGrp="1"/>
          </p:cNvSpPr>
          <p:nvPr>
            <p:ph type="sldNum" sz="quarter" idx="12"/>
          </p:nvPr>
        </p:nvSpPr>
        <p:spPr/>
        <p:txBody>
          <a:bodyPr/>
          <a:lstStyle/>
          <a:p>
            <a:fld id="{AB15D428-8962-4FC5-ACFE-B2FD27EF9F56}" type="slidenum">
              <a:rPr lang="it-IT" smtClean="0"/>
              <a:t>‹#›</a:t>
            </a:fld>
            <a:endParaRPr lang="it-IT" dirty="0"/>
          </a:p>
        </p:txBody>
      </p:sp>
    </p:spTree>
    <p:extLst>
      <p:ext uri="{BB962C8B-B14F-4D97-AF65-F5344CB8AC3E}">
        <p14:creationId xmlns:p14="http://schemas.microsoft.com/office/powerpoint/2010/main" val="3427607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DE7BF72-1CFC-4EE4-AD29-9ECF34C8F35B}" type="datetimeFigureOut">
              <a:rPr lang="it-IT" smtClean="0"/>
              <a:t>24/05/18</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6" name="Slide Number Placeholder 5"/>
          <p:cNvSpPr>
            <a:spLocks noGrp="1"/>
          </p:cNvSpPr>
          <p:nvPr>
            <p:ph type="sldNum" sz="quarter" idx="12"/>
          </p:nvPr>
        </p:nvSpPr>
        <p:spPr/>
        <p:txBody>
          <a:bodyPr/>
          <a:lstStyle/>
          <a:p>
            <a:fld id="{AB15D428-8962-4FC5-ACFE-B2FD27EF9F56}" type="slidenum">
              <a:rPr lang="it-IT" smtClean="0"/>
              <a:t>‹#›</a:t>
            </a:fld>
            <a:endParaRPr lang="it-IT" dirty="0"/>
          </a:p>
        </p:txBody>
      </p:sp>
    </p:spTree>
    <p:extLst>
      <p:ext uri="{BB962C8B-B14F-4D97-AF65-F5344CB8AC3E}">
        <p14:creationId xmlns:p14="http://schemas.microsoft.com/office/powerpoint/2010/main" val="3970885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DE7BF72-1CFC-4EE4-AD29-9ECF34C8F35B}" type="datetimeFigureOut">
              <a:rPr lang="it-IT" smtClean="0"/>
              <a:t>24/05/18</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6" name="Slide Number Placeholder 5"/>
          <p:cNvSpPr>
            <a:spLocks noGrp="1"/>
          </p:cNvSpPr>
          <p:nvPr>
            <p:ph type="sldNum" sz="quarter" idx="12"/>
          </p:nvPr>
        </p:nvSpPr>
        <p:spPr/>
        <p:txBody>
          <a:bodyPr/>
          <a:lstStyle/>
          <a:p>
            <a:fld id="{AB15D428-8962-4FC5-ACFE-B2FD27EF9F56}" type="slidenum">
              <a:rPr lang="it-IT" smtClean="0"/>
              <a:t>‹#›</a:t>
            </a:fld>
            <a:endParaRPr lang="it-IT" dirty="0"/>
          </a:p>
        </p:txBody>
      </p:sp>
    </p:spTree>
    <p:extLst>
      <p:ext uri="{BB962C8B-B14F-4D97-AF65-F5344CB8AC3E}">
        <p14:creationId xmlns:p14="http://schemas.microsoft.com/office/powerpoint/2010/main" val="731106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3DE7BF72-1CFC-4EE4-AD29-9ECF34C8F35B}" type="datetimeFigureOut">
              <a:rPr lang="it-IT" smtClean="0"/>
              <a:t>24/05/18</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6" name="Slide Number Placeholder 5"/>
          <p:cNvSpPr>
            <a:spLocks noGrp="1"/>
          </p:cNvSpPr>
          <p:nvPr>
            <p:ph type="sldNum" sz="quarter" idx="12"/>
          </p:nvPr>
        </p:nvSpPr>
        <p:spPr/>
        <p:txBody>
          <a:bodyPr/>
          <a:lstStyle/>
          <a:p>
            <a:fld id="{AB15D428-8962-4FC5-ACFE-B2FD27EF9F56}" type="slidenum">
              <a:rPr lang="it-IT" smtClean="0"/>
              <a:t>‹#›</a:t>
            </a:fld>
            <a:endParaRPr lang="it-IT" dirty="0"/>
          </a:p>
        </p:txBody>
      </p:sp>
    </p:spTree>
    <p:extLst>
      <p:ext uri="{BB962C8B-B14F-4D97-AF65-F5344CB8AC3E}">
        <p14:creationId xmlns:p14="http://schemas.microsoft.com/office/powerpoint/2010/main" val="1320182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3DE7BF72-1CFC-4EE4-AD29-9ECF34C8F35B}" type="datetimeFigureOut">
              <a:rPr lang="it-IT" smtClean="0"/>
              <a:t>24/05/18</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7" name="Slide Number Placeholder 6"/>
          <p:cNvSpPr>
            <a:spLocks noGrp="1"/>
          </p:cNvSpPr>
          <p:nvPr>
            <p:ph type="sldNum" sz="quarter" idx="12"/>
          </p:nvPr>
        </p:nvSpPr>
        <p:spPr/>
        <p:txBody>
          <a:bodyPr/>
          <a:lstStyle/>
          <a:p>
            <a:fld id="{AB15D428-8962-4FC5-ACFE-B2FD27EF9F56}" type="slidenum">
              <a:rPr lang="it-IT" smtClean="0"/>
              <a:t>‹#›</a:t>
            </a:fld>
            <a:endParaRPr lang="it-IT" dirty="0"/>
          </a:p>
        </p:txBody>
      </p:sp>
    </p:spTree>
    <p:extLst>
      <p:ext uri="{BB962C8B-B14F-4D97-AF65-F5344CB8AC3E}">
        <p14:creationId xmlns:p14="http://schemas.microsoft.com/office/powerpoint/2010/main" val="2145188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3DE7BF72-1CFC-4EE4-AD29-9ECF34C8F35B}" type="datetimeFigureOut">
              <a:rPr lang="it-IT" smtClean="0"/>
              <a:t>24/05/18</a:t>
            </a:fld>
            <a:endParaRPr lang="it-IT" dirty="0"/>
          </a:p>
        </p:txBody>
      </p:sp>
      <p:sp>
        <p:nvSpPr>
          <p:cNvPr id="8" name="Footer Placeholder 7"/>
          <p:cNvSpPr>
            <a:spLocks noGrp="1"/>
          </p:cNvSpPr>
          <p:nvPr>
            <p:ph type="ftr" sz="quarter" idx="11"/>
          </p:nvPr>
        </p:nvSpPr>
        <p:spPr/>
        <p:txBody>
          <a:bodyPr/>
          <a:lstStyle/>
          <a:p>
            <a:endParaRPr lang="it-IT" dirty="0"/>
          </a:p>
        </p:txBody>
      </p:sp>
      <p:sp>
        <p:nvSpPr>
          <p:cNvPr id="9" name="Slide Number Placeholder 8"/>
          <p:cNvSpPr>
            <a:spLocks noGrp="1"/>
          </p:cNvSpPr>
          <p:nvPr>
            <p:ph type="sldNum" sz="quarter" idx="12"/>
          </p:nvPr>
        </p:nvSpPr>
        <p:spPr/>
        <p:txBody>
          <a:bodyPr/>
          <a:lstStyle/>
          <a:p>
            <a:fld id="{AB15D428-8962-4FC5-ACFE-B2FD27EF9F56}" type="slidenum">
              <a:rPr lang="it-IT" smtClean="0"/>
              <a:t>‹#›</a:t>
            </a:fld>
            <a:endParaRPr lang="it-IT" dirty="0"/>
          </a:p>
        </p:txBody>
      </p:sp>
    </p:spTree>
    <p:extLst>
      <p:ext uri="{BB962C8B-B14F-4D97-AF65-F5344CB8AC3E}">
        <p14:creationId xmlns:p14="http://schemas.microsoft.com/office/powerpoint/2010/main" val="4011411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3DE7BF72-1CFC-4EE4-AD29-9ECF34C8F35B}" type="datetimeFigureOut">
              <a:rPr lang="it-IT" smtClean="0"/>
              <a:t>24/05/18</a:t>
            </a:fld>
            <a:endParaRPr lang="it-IT" dirty="0"/>
          </a:p>
        </p:txBody>
      </p:sp>
      <p:sp>
        <p:nvSpPr>
          <p:cNvPr id="4" name="Footer Placeholder 3"/>
          <p:cNvSpPr>
            <a:spLocks noGrp="1"/>
          </p:cNvSpPr>
          <p:nvPr>
            <p:ph type="ftr" sz="quarter" idx="11"/>
          </p:nvPr>
        </p:nvSpPr>
        <p:spPr/>
        <p:txBody>
          <a:bodyPr/>
          <a:lstStyle/>
          <a:p>
            <a:endParaRPr lang="it-IT" dirty="0"/>
          </a:p>
        </p:txBody>
      </p:sp>
      <p:sp>
        <p:nvSpPr>
          <p:cNvPr id="5" name="Slide Number Placeholder 4"/>
          <p:cNvSpPr>
            <a:spLocks noGrp="1"/>
          </p:cNvSpPr>
          <p:nvPr>
            <p:ph type="sldNum" sz="quarter" idx="12"/>
          </p:nvPr>
        </p:nvSpPr>
        <p:spPr/>
        <p:txBody>
          <a:bodyPr/>
          <a:lstStyle/>
          <a:p>
            <a:fld id="{AB15D428-8962-4FC5-ACFE-B2FD27EF9F56}" type="slidenum">
              <a:rPr lang="it-IT" smtClean="0"/>
              <a:t>‹#›</a:t>
            </a:fld>
            <a:endParaRPr lang="it-IT" dirty="0"/>
          </a:p>
        </p:txBody>
      </p:sp>
    </p:spTree>
    <p:extLst>
      <p:ext uri="{BB962C8B-B14F-4D97-AF65-F5344CB8AC3E}">
        <p14:creationId xmlns:p14="http://schemas.microsoft.com/office/powerpoint/2010/main" val="1800167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E7BF72-1CFC-4EE4-AD29-9ECF34C8F35B}" type="datetimeFigureOut">
              <a:rPr lang="it-IT" smtClean="0"/>
              <a:t>24/05/18</a:t>
            </a:fld>
            <a:endParaRPr lang="it-IT" dirty="0"/>
          </a:p>
        </p:txBody>
      </p:sp>
      <p:sp>
        <p:nvSpPr>
          <p:cNvPr id="3" name="Footer Placeholder 2"/>
          <p:cNvSpPr>
            <a:spLocks noGrp="1"/>
          </p:cNvSpPr>
          <p:nvPr>
            <p:ph type="ftr" sz="quarter" idx="11"/>
          </p:nvPr>
        </p:nvSpPr>
        <p:spPr/>
        <p:txBody>
          <a:bodyPr/>
          <a:lstStyle/>
          <a:p>
            <a:endParaRPr lang="it-IT" dirty="0"/>
          </a:p>
        </p:txBody>
      </p:sp>
      <p:sp>
        <p:nvSpPr>
          <p:cNvPr id="4" name="Slide Number Placeholder 3"/>
          <p:cNvSpPr>
            <a:spLocks noGrp="1"/>
          </p:cNvSpPr>
          <p:nvPr>
            <p:ph type="sldNum" sz="quarter" idx="12"/>
          </p:nvPr>
        </p:nvSpPr>
        <p:spPr/>
        <p:txBody>
          <a:bodyPr/>
          <a:lstStyle/>
          <a:p>
            <a:fld id="{AB15D428-8962-4FC5-ACFE-B2FD27EF9F56}" type="slidenum">
              <a:rPr lang="it-IT" smtClean="0"/>
              <a:t>‹#›</a:t>
            </a:fld>
            <a:endParaRPr lang="it-IT" dirty="0"/>
          </a:p>
        </p:txBody>
      </p:sp>
    </p:spTree>
    <p:extLst>
      <p:ext uri="{BB962C8B-B14F-4D97-AF65-F5344CB8AC3E}">
        <p14:creationId xmlns:p14="http://schemas.microsoft.com/office/powerpoint/2010/main" val="2075481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smtClean="0"/>
              <a:t>Fare clic per modificare lo stile del titolo</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3DE7BF72-1CFC-4EE4-AD29-9ECF34C8F35B}" type="datetimeFigureOut">
              <a:rPr lang="it-IT" smtClean="0"/>
              <a:t>24/05/18</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7" name="Slide Number Placeholder 6"/>
          <p:cNvSpPr>
            <a:spLocks noGrp="1"/>
          </p:cNvSpPr>
          <p:nvPr>
            <p:ph type="sldNum" sz="quarter" idx="12"/>
          </p:nvPr>
        </p:nvSpPr>
        <p:spPr/>
        <p:txBody>
          <a:bodyPr/>
          <a:lstStyle/>
          <a:p>
            <a:fld id="{AB15D428-8962-4FC5-ACFE-B2FD27EF9F56}" type="slidenum">
              <a:rPr lang="it-IT" smtClean="0"/>
              <a:t>‹#›</a:t>
            </a:fld>
            <a:endParaRPr lang="it-IT" dirty="0"/>
          </a:p>
        </p:txBody>
      </p:sp>
    </p:spTree>
    <p:extLst>
      <p:ext uri="{BB962C8B-B14F-4D97-AF65-F5344CB8AC3E}">
        <p14:creationId xmlns:p14="http://schemas.microsoft.com/office/powerpoint/2010/main" val="2227251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smtClean="0"/>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3DE7BF72-1CFC-4EE4-AD29-9ECF34C8F35B}" type="datetimeFigureOut">
              <a:rPr lang="it-IT" smtClean="0"/>
              <a:t>24/05/18</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7" name="Slide Number Placeholder 6"/>
          <p:cNvSpPr>
            <a:spLocks noGrp="1"/>
          </p:cNvSpPr>
          <p:nvPr>
            <p:ph type="sldNum" sz="quarter" idx="12"/>
          </p:nvPr>
        </p:nvSpPr>
        <p:spPr/>
        <p:txBody>
          <a:bodyPr/>
          <a:lstStyle/>
          <a:p>
            <a:fld id="{AB15D428-8962-4FC5-ACFE-B2FD27EF9F56}" type="slidenum">
              <a:rPr lang="it-IT" smtClean="0"/>
              <a:t>‹#›</a:t>
            </a:fld>
            <a:endParaRPr lang="it-IT" dirty="0"/>
          </a:p>
        </p:txBody>
      </p:sp>
    </p:spTree>
    <p:extLst>
      <p:ext uri="{BB962C8B-B14F-4D97-AF65-F5344CB8AC3E}">
        <p14:creationId xmlns:p14="http://schemas.microsoft.com/office/powerpoint/2010/main" val="180734877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C88">
            <a:alpha val="22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E7BF72-1CFC-4EE4-AD29-9ECF34C8F35B}" type="datetimeFigureOut">
              <a:rPr lang="it-IT" smtClean="0"/>
              <a:t>24/05/18</a:t>
            </a:fld>
            <a:endParaRPr lang="it-IT"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15D428-8962-4FC5-ACFE-B2FD27EF9F56}" type="slidenum">
              <a:rPr lang="it-IT" smtClean="0"/>
              <a:t>‹#›</a:t>
            </a:fld>
            <a:endParaRPr lang="it-IT" dirty="0"/>
          </a:p>
        </p:txBody>
      </p:sp>
    </p:spTree>
    <p:extLst>
      <p:ext uri="{BB962C8B-B14F-4D97-AF65-F5344CB8AC3E}">
        <p14:creationId xmlns:p14="http://schemas.microsoft.com/office/powerpoint/2010/main" val="1881007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ejsanchez@minminas.gov.co"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alpha val="22000"/>
          </a:schemeClr>
        </a:solidFill>
        <a:effectLst/>
      </p:bgPr>
    </p:bg>
    <p:spTree>
      <p:nvGrpSpPr>
        <p:cNvPr id="1" name=""/>
        <p:cNvGrpSpPr/>
        <p:nvPr/>
      </p:nvGrpSpPr>
      <p:grpSpPr>
        <a:xfrm>
          <a:off x="0" y="0"/>
          <a:ext cx="0" cy="0"/>
          <a:chOff x="0" y="0"/>
          <a:chExt cx="0" cy="0"/>
        </a:xfrm>
      </p:grpSpPr>
      <p:sp>
        <p:nvSpPr>
          <p:cNvPr id="19" name="Titolo 1"/>
          <p:cNvSpPr txBox="1">
            <a:spLocks/>
          </p:cNvSpPr>
          <p:nvPr/>
        </p:nvSpPr>
        <p:spPr>
          <a:xfrm>
            <a:off x="0" y="616325"/>
            <a:ext cx="9143999" cy="2492990"/>
          </a:xfrm>
          <a:prstGeom prst="rect">
            <a:avLst/>
          </a:prstGeom>
        </p:spPr>
        <p:txBody>
          <a:bodyPr vert="horz" wrap="square" lIns="91440" tIns="45720" rIns="91440" bIns="45720" rtlCol="0" anchor="ctr" anchorCtr="0">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it-IT" sz="3200" b="1" dirty="0" smtClean="0">
                <a:latin typeface="+mn-lt"/>
              </a:rPr>
              <a:t>Personal </a:t>
            </a:r>
            <a:r>
              <a:rPr lang="it-IT" sz="3200" b="1" dirty="0" err="1" smtClean="0">
                <a:latin typeface="+mn-lt"/>
              </a:rPr>
              <a:t>presentation</a:t>
            </a:r>
            <a:endParaRPr lang="it-IT" sz="3200" b="1" dirty="0" smtClean="0">
              <a:latin typeface="+mn-lt"/>
            </a:endParaRPr>
          </a:p>
          <a:p>
            <a:pPr algn="ctr">
              <a:lnSpc>
                <a:spcPct val="100000"/>
              </a:lnSpc>
            </a:pPr>
            <a:endParaRPr lang="it-IT" sz="2000" dirty="0" smtClean="0">
              <a:latin typeface="+mn-lt"/>
            </a:endParaRPr>
          </a:p>
          <a:p>
            <a:pPr algn="ctr">
              <a:lnSpc>
                <a:spcPct val="100000"/>
              </a:lnSpc>
            </a:pPr>
            <a:r>
              <a:rPr lang="it-IT" sz="2400" b="1" dirty="0" smtClean="0">
                <a:latin typeface="+mn-lt"/>
              </a:rPr>
              <a:t>EDUARDO JOSÉ SÁNCHEZ-SIERRA</a:t>
            </a:r>
            <a:endParaRPr lang="it-IT" sz="2000" b="1" dirty="0" smtClean="0">
              <a:latin typeface="+mn-lt"/>
            </a:endParaRPr>
          </a:p>
          <a:p>
            <a:pPr algn="ctr">
              <a:lnSpc>
                <a:spcPct val="100000"/>
              </a:lnSpc>
            </a:pPr>
            <a:r>
              <a:rPr lang="it-IT" sz="2000" dirty="0" smtClean="0">
                <a:latin typeface="+mn-lt"/>
              </a:rPr>
              <a:t>CLIMATE CHANGE ADVISOR</a:t>
            </a:r>
          </a:p>
          <a:p>
            <a:pPr algn="ctr">
              <a:lnSpc>
                <a:spcPct val="100000"/>
              </a:lnSpc>
            </a:pPr>
            <a:r>
              <a:rPr lang="it-IT" sz="2000" dirty="0" err="1" smtClean="0">
                <a:latin typeface="+mn-lt"/>
              </a:rPr>
              <a:t>Ministry</a:t>
            </a:r>
            <a:r>
              <a:rPr lang="it-IT" sz="2000" dirty="0" smtClean="0">
                <a:latin typeface="+mn-lt"/>
              </a:rPr>
              <a:t> of </a:t>
            </a:r>
            <a:r>
              <a:rPr lang="it-IT" sz="2000" dirty="0" err="1" smtClean="0">
                <a:latin typeface="+mn-lt"/>
              </a:rPr>
              <a:t>Mines</a:t>
            </a:r>
            <a:r>
              <a:rPr lang="it-IT" sz="2000" dirty="0" smtClean="0">
                <a:latin typeface="+mn-lt"/>
              </a:rPr>
              <a:t> and Energy</a:t>
            </a:r>
            <a:endParaRPr lang="it-IT" sz="2000" dirty="0">
              <a:latin typeface="+mn-lt"/>
            </a:endParaRPr>
          </a:p>
          <a:p>
            <a:pPr algn="ctr">
              <a:lnSpc>
                <a:spcPct val="100000"/>
              </a:lnSpc>
            </a:pPr>
            <a:r>
              <a:rPr lang="it-IT" sz="2000" dirty="0" smtClean="0">
                <a:latin typeface="+mn-lt"/>
              </a:rPr>
              <a:t>E-mail: </a:t>
            </a:r>
            <a:r>
              <a:rPr lang="it-IT" sz="2000" dirty="0" smtClean="0">
                <a:latin typeface="+mn-lt"/>
                <a:hlinkClick r:id="rId2"/>
              </a:rPr>
              <a:t>ejsanchez@minminas.gov.co</a:t>
            </a:r>
            <a:endParaRPr lang="it-IT" sz="2000" dirty="0" smtClean="0">
              <a:latin typeface="+mn-lt"/>
            </a:endParaRPr>
          </a:p>
          <a:p>
            <a:pPr algn="ctr">
              <a:lnSpc>
                <a:spcPct val="100000"/>
              </a:lnSpc>
            </a:pPr>
            <a:r>
              <a:rPr lang="it-IT" sz="2000" dirty="0" err="1" smtClean="0">
                <a:latin typeface="+mn-lt"/>
              </a:rPr>
              <a:t>edujsanchez@gmail.com</a:t>
            </a:r>
            <a:endParaRPr lang="it-IT" sz="2800" dirty="0">
              <a:latin typeface="+mn-lt"/>
            </a:endParaRPr>
          </a:p>
        </p:txBody>
      </p:sp>
      <p:sp>
        <p:nvSpPr>
          <p:cNvPr id="2" name="CasellaDiTesto 1"/>
          <p:cNvSpPr txBox="1"/>
          <p:nvPr/>
        </p:nvSpPr>
        <p:spPr>
          <a:xfrm>
            <a:off x="1" y="5529976"/>
            <a:ext cx="9143998" cy="1015663"/>
          </a:xfrm>
          <a:prstGeom prst="rect">
            <a:avLst/>
          </a:prstGeom>
          <a:noFill/>
        </p:spPr>
        <p:txBody>
          <a:bodyPr wrap="square" rtlCol="0">
            <a:spAutoFit/>
          </a:bodyPr>
          <a:lstStyle/>
          <a:p>
            <a:pPr algn="ctr"/>
            <a:r>
              <a:rPr lang="it-IT" smtClean="0"/>
              <a:t> </a:t>
            </a:r>
            <a:r>
              <a:rPr lang="it-IT" sz="2400" b="1"/>
              <a:t>IPROMO</a:t>
            </a:r>
            <a:r>
              <a:rPr lang="it-IT" b="1"/>
              <a:t> </a:t>
            </a:r>
            <a:endParaRPr lang="it-IT"/>
          </a:p>
          <a:p>
            <a:pPr algn="ctr"/>
            <a:r>
              <a:rPr lang="en-US" b="1"/>
              <a:t> </a:t>
            </a:r>
            <a:r>
              <a:rPr lang="en-US" b="1" i="1" err="1"/>
              <a:t>Bioeconomy</a:t>
            </a:r>
            <a:r>
              <a:rPr lang="en-US" b="1" i="1"/>
              <a:t> in mountain areas – an opportunity for local </a:t>
            </a:r>
            <a:r>
              <a:rPr lang="en-US" b="1" i="1" smtClean="0"/>
              <a:t>development</a:t>
            </a:r>
          </a:p>
          <a:p>
            <a:pPr algn="ctr"/>
            <a:r>
              <a:rPr lang="en-US" b="1" err="1"/>
              <a:t>Pieve</a:t>
            </a:r>
            <a:r>
              <a:rPr lang="en-US" b="1"/>
              <a:t> </a:t>
            </a:r>
            <a:r>
              <a:rPr lang="en-US" b="1" err="1"/>
              <a:t>Tesino</a:t>
            </a:r>
            <a:r>
              <a:rPr lang="en-US" b="1"/>
              <a:t> </a:t>
            </a:r>
            <a:r>
              <a:rPr lang="en-US" b="1" smtClean="0"/>
              <a:t>/</a:t>
            </a:r>
            <a:r>
              <a:rPr lang="en-US" b="1" err="1" smtClean="0"/>
              <a:t>Ormea</a:t>
            </a:r>
            <a:r>
              <a:rPr lang="en-US" b="1" smtClean="0"/>
              <a:t> 18 June -02 July 2018</a:t>
            </a:r>
            <a:endParaRPr lang="it-IT"/>
          </a:p>
        </p:txBody>
      </p:sp>
    </p:spTree>
    <p:extLst>
      <p:ext uri="{BB962C8B-B14F-4D97-AF65-F5344CB8AC3E}">
        <p14:creationId xmlns:p14="http://schemas.microsoft.com/office/powerpoint/2010/main" val="2637002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alpha val="22000"/>
          </a:schemeClr>
        </a:solidFill>
        <a:effectLst/>
      </p:bgPr>
    </p:bg>
    <p:spTree>
      <p:nvGrpSpPr>
        <p:cNvPr id="1" name=""/>
        <p:cNvGrpSpPr/>
        <p:nvPr/>
      </p:nvGrpSpPr>
      <p:grpSpPr>
        <a:xfrm>
          <a:off x="0" y="0"/>
          <a:ext cx="0" cy="0"/>
          <a:chOff x="0" y="0"/>
          <a:chExt cx="0" cy="0"/>
        </a:xfrm>
      </p:grpSpPr>
      <p:sp>
        <p:nvSpPr>
          <p:cNvPr id="19" name="Titolo 1"/>
          <p:cNvSpPr txBox="1">
            <a:spLocks/>
          </p:cNvSpPr>
          <p:nvPr/>
        </p:nvSpPr>
        <p:spPr>
          <a:xfrm>
            <a:off x="0" y="0"/>
            <a:ext cx="9144000" cy="523220"/>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it-IT" sz="2800" b="1" err="1" smtClean="0">
                <a:latin typeface="+mn-lt"/>
              </a:rPr>
              <a:t>Education</a:t>
            </a:r>
            <a:endParaRPr lang="it-IT" sz="2800" b="1">
              <a:latin typeface="+mn-lt"/>
            </a:endParaRPr>
          </a:p>
        </p:txBody>
      </p:sp>
      <p:sp>
        <p:nvSpPr>
          <p:cNvPr id="4" name="Segnaposto contenuto 3"/>
          <p:cNvSpPr>
            <a:spLocks noGrp="1"/>
          </p:cNvSpPr>
          <p:nvPr>
            <p:ph sz="half" idx="1"/>
          </p:nvPr>
        </p:nvSpPr>
        <p:spPr>
          <a:xfrm>
            <a:off x="685798" y="528358"/>
            <a:ext cx="7829552" cy="2663729"/>
          </a:xfrm>
        </p:spPr>
        <p:txBody>
          <a:bodyPr>
            <a:normAutofit fontScale="92500" lnSpcReduction="20000"/>
          </a:bodyPr>
          <a:lstStyle/>
          <a:p>
            <a:r>
              <a:rPr lang="it-IT" err="1" smtClean="0"/>
              <a:t>Degree</a:t>
            </a:r>
            <a:r>
              <a:rPr lang="it-IT" smtClean="0"/>
              <a:t> in </a:t>
            </a:r>
            <a:r>
              <a:rPr lang="it-IT" err="1" smtClean="0"/>
              <a:t>Political</a:t>
            </a:r>
            <a:r>
              <a:rPr lang="it-IT" smtClean="0"/>
              <a:t> Science</a:t>
            </a:r>
          </a:p>
          <a:p>
            <a:r>
              <a:rPr lang="it-IT" err="1" smtClean="0"/>
              <a:t>Especialization</a:t>
            </a:r>
            <a:r>
              <a:rPr lang="it-IT" smtClean="0"/>
              <a:t> in Economy</a:t>
            </a:r>
          </a:p>
          <a:p>
            <a:r>
              <a:rPr lang="it-IT" smtClean="0"/>
              <a:t>MA. </a:t>
            </a:r>
            <a:r>
              <a:rPr lang="it-IT" err="1" smtClean="0"/>
              <a:t>Geography</a:t>
            </a:r>
            <a:endParaRPr lang="it-IT"/>
          </a:p>
        </p:txBody>
      </p:sp>
      <p:sp>
        <p:nvSpPr>
          <p:cNvPr id="5" name="Segnaposto contenuto 4"/>
          <p:cNvSpPr>
            <a:spLocks noGrp="1"/>
          </p:cNvSpPr>
          <p:nvPr>
            <p:ph sz="half" idx="2"/>
          </p:nvPr>
        </p:nvSpPr>
        <p:spPr>
          <a:xfrm>
            <a:off x="685798" y="4019488"/>
            <a:ext cx="7829552" cy="2456734"/>
          </a:xfrm>
        </p:spPr>
        <p:txBody>
          <a:bodyPr>
            <a:normAutofit fontScale="92500" lnSpcReduction="20000"/>
          </a:bodyPr>
          <a:lstStyle/>
          <a:p>
            <a:r>
              <a:rPr lang="it-IT" err="1" smtClean="0"/>
              <a:t>Climate</a:t>
            </a:r>
            <a:r>
              <a:rPr lang="it-IT" smtClean="0"/>
              <a:t> </a:t>
            </a:r>
            <a:r>
              <a:rPr lang="it-IT" err="1" smtClean="0"/>
              <a:t>Change</a:t>
            </a:r>
            <a:r>
              <a:rPr lang="it-IT" smtClean="0"/>
              <a:t> Advisor:</a:t>
            </a:r>
          </a:p>
          <a:p>
            <a:pPr lvl="1"/>
            <a:r>
              <a:rPr lang="en-US"/>
              <a:t>Coordinate the energy – climate change issues on mitigation &amp; adaptation.</a:t>
            </a:r>
          </a:p>
          <a:p>
            <a:pPr lvl="1"/>
            <a:r>
              <a:rPr lang="en-US"/>
              <a:t>Focal point for NDC (National Determined Contribution)</a:t>
            </a:r>
          </a:p>
          <a:p>
            <a:pPr lvl="1"/>
            <a:r>
              <a:rPr lang="en-US"/>
              <a:t>Budget management for climate change projects.</a:t>
            </a:r>
          </a:p>
          <a:p>
            <a:pPr lvl="1"/>
            <a:r>
              <a:rPr lang="en-US"/>
              <a:t>Pilot Project coordination.</a:t>
            </a:r>
          </a:p>
          <a:p>
            <a:pPr lvl="1"/>
            <a:r>
              <a:rPr lang="en-US"/>
              <a:t>Research on climate change. </a:t>
            </a:r>
          </a:p>
          <a:p>
            <a:pPr lvl="1"/>
            <a:r>
              <a:rPr lang="en-US"/>
              <a:t>Advisory functions to the offices of the deputy minister.</a:t>
            </a:r>
          </a:p>
          <a:p>
            <a:endParaRPr lang="it-IT"/>
          </a:p>
        </p:txBody>
      </p:sp>
      <p:sp>
        <p:nvSpPr>
          <p:cNvPr id="8" name="Titolo 1"/>
          <p:cNvSpPr txBox="1">
            <a:spLocks/>
          </p:cNvSpPr>
          <p:nvPr/>
        </p:nvSpPr>
        <p:spPr>
          <a:xfrm>
            <a:off x="-2" y="3287486"/>
            <a:ext cx="9144000" cy="523220"/>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it-IT" sz="2800" b="1" err="1">
                <a:latin typeface="+mn-lt"/>
              </a:rPr>
              <a:t>Employment</a:t>
            </a:r>
            <a:r>
              <a:rPr lang="it-IT" sz="2800" b="1">
                <a:latin typeface="+mn-lt"/>
              </a:rPr>
              <a:t> and </a:t>
            </a:r>
            <a:r>
              <a:rPr lang="it-IT" sz="2800" b="1" err="1">
                <a:latin typeface="+mn-lt"/>
              </a:rPr>
              <a:t>main</a:t>
            </a:r>
            <a:r>
              <a:rPr lang="it-IT" sz="2800" b="1">
                <a:latin typeface="+mn-lt"/>
              </a:rPr>
              <a:t> </a:t>
            </a:r>
            <a:r>
              <a:rPr lang="it-IT" sz="2800" b="1" err="1" smtClean="0">
                <a:latin typeface="+mn-lt"/>
              </a:rPr>
              <a:t>activities</a:t>
            </a:r>
            <a:endParaRPr lang="it-IT" sz="2800" b="1">
              <a:latin typeface="+mn-lt"/>
            </a:endParaRPr>
          </a:p>
        </p:txBody>
      </p:sp>
    </p:spTree>
    <p:extLst>
      <p:ext uri="{BB962C8B-B14F-4D97-AF65-F5344CB8AC3E}">
        <p14:creationId xmlns:p14="http://schemas.microsoft.com/office/powerpoint/2010/main" val="2177194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alpha val="22000"/>
          </a:schemeClr>
        </a:solidFill>
        <a:effectLst/>
      </p:bgPr>
    </p:bg>
    <p:spTree>
      <p:nvGrpSpPr>
        <p:cNvPr id="1" name=""/>
        <p:cNvGrpSpPr/>
        <p:nvPr/>
      </p:nvGrpSpPr>
      <p:grpSpPr>
        <a:xfrm>
          <a:off x="0" y="0"/>
          <a:ext cx="0" cy="0"/>
          <a:chOff x="0" y="0"/>
          <a:chExt cx="0" cy="0"/>
        </a:xfrm>
      </p:grpSpPr>
      <p:sp>
        <p:nvSpPr>
          <p:cNvPr id="19" name="Titolo 1"/>
          <p:cNvSpPr txBox="1">
            <a:spLocks/>
          </p:cNvSpPr>
          <p:nvPr/>
        </p:nvSpPr>
        <p:spPr>
          <a:xfrm>
            <a:off x="0" y="8690"/>
            <a:ext cx="9144000" cy="523220"/>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it-IT" sz="2800" b="1" smtClean="0">
                <a:latin typeface="+mn-lt"/>
              </a:rPr>
              <a:t>Presentation of a </a:t>
            </a:r>
            <a:r>
              <a:rPr lang="it-IT" sz="2800" b="1" err="1" smtClean="0">
                <a:latin typeface="+mn-lt"/>
              </a:rPr>
              <a:t>project</a:t>
            </a:r>
            <a:r>
              <a:rPr lang="it-IT" sz="2800" b="1" smtClean="0">
                <a:latin typeface="+mn-lt"/>
              </a:rPr>
              <a:t> </a:t>
            </a:r>
            <a:r>
              <a:rPr lang="it-IT" sz="2800" b="1" err="1" smtClean="0">
                <a:latin typeface="+mn-lt"/>
              </a:rPr>
              <a:t>you</a:t>
            </a:r>
            <a:r>
              <a:rPr lang="it-IT" sz="2800" b="1" smtClean="0">
                <a:latin typeface="+mn-lt"/>
              </a:rPr>
              <a:t> are </a:t>
            </a:r>
            <a:r>
              <a:rPr lang="it-IT" sz="2800" b="1" err="1" smtClean="0">
                <a:latin typeface="+mn-lt"/>
              </a:rPr>
              <a:t>working</a:t>
            </a:r>
            <a:r>
              <a:rPr lang="it-IT" sz="2800" b="1" smtClean="0">
                <a:latin typeface="+mn-lt"/>
              </a:rPr>
              <a:t> on	1/3</a:t>
            </a:r>
            <a:endParaRPr lang="it-IT" sz="2800" b="1">
              <a:latin typeface="+mn-lt"/>
            </a:endParaRPr>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997527" y="1365663"/>
            <a:ext cx="7148945" cy="4615248"/>
          </a:xfrm>
          <a:prstGeom prst="rect">
            <a:avLst/>
          </a:prstGeom>
          <a:noFill/>
        </p:spPr>
      </p:pic>
    </p:spTree>
    <p:extLst>
      <p:ext uri="{BB962C8B-B14F-4D97-AF65-F5344CB8AC3E}">
        <p14:creationId xmlns:p14="http://schemas.microsoft.com/office/powerpoint/2010/main" val="14950767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alpha val="22000"/>
          </a:schemeClr>
        </a:solidFill>
        <a:effectLst/>
      </p:bgPr>
    </p:bg>
    <p:spTree>
      <p:nvGrpSpPr>
        <p:cNvPr id="1" name=""/>
        <p:cNvGrpSpPr/>
        <p:nvPr/>
      </p:nvGrpSpPr>
      <p:grpSpPr>
        <a:xfrm>
          <a:off x="0" y="0"/>
          <a:ext cx="0" cy="0"/>
          <a:chOff x="0" y="0"/>
          <a:chExt cx="0" cy="0"/>
        </a:xfrm>
      </p:grpSpPr>
      <p:sp>
        <p:nvSpPr>
          <p:cNvPr id="19" name="Titolo 1"/>
          <p:cNvSpPr txBox="1">
            <a:spLocks/>
          </p:cNvSpPr>
          <p:nvPr/>
        </p:nvSpPr>
        <p:spPr>
          <a:xfrm>
            <a:off x="0" y="8690"/>
            <a:ext cx="9144000" cy="523220"/>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it-IT" sz="2800" b="1" smtClean="0">
                <a:latin typeface="+mn-lt"/>
              </a:rPr>
              <a:t>Presentation of a </a:t>
            </a:r>
            <a:r>
              <a:rPr lang="it-IT" sz="2800" b="1" err="1" smtClean="0">
                <a:latin typeface="+mn-lt"/>
              </a:rPr>
              <a:t>project</a:t>
            </a:r>
            <a:r>
              <a:rPr lang="it-IT" sz="2800" b="1" smtClean="0">
                <a:latin typeface="+mn-lt"/>
              </a:rPr>
              <a:t> </a:t>
            </a:r>
            <a:r>
              <a:rPr lang="it-IT" sz="2800" b="1" err="1" smtClean="0">
                <a:latin typeface="+mn-lt"/>
              </a:rPr>
              <a:t>you</a:t>
            </a:r>
            <a:r>
              <a:rPr lang="it-IT" sz="2800" b="1" smtClean="0">
                <a:latin typeface="+mn-lt"/>
              </a:rPr>
              <a:t> are </a:t>
            </a:r>
            <a:r>
              <a:rPr lang="it-IT" sz="2800" b="1" err="1" smtClean="0">
                <a:latin typeface="+mn-lt"/>
              </a:rPr>
              <a:t>working</a:t>
            </a:r>
            <a:r>
              <a:rPr lang="it-IT" sz="2800" b="1" smtClean="0">
                <a:latin typeface="+mn-lt"/>
              </a:rPr>
              <a:t> on	2/3</a:t>
            </a:r>
            <a:endParaRPr lang="it-IT" sz="2800" b="1">
              <a:latin typeface="+mn-lt"/>
            </a:endParaRPr>
          </a:p>
        </p:txBody>
      </p:sp>
      <p:pic>
        <p:nvPicPr>
          <p:cNvPr id="4" name="Picture 3"/>
          <p:cNvPicPr/>
          <p:nvPr/>
        </p:nvPicPr>
        <p:blipFill rotWithShape="1">
          <a:blip r:embed="rId2" cstate="print">
            <a:extLst>
              <a:ext uri="{28A0092B-C50C-407E-A947-70E740481C1C}">
                <a14:useLocalDpi xmlns:a14="http://schemas.microsoft.com/office/drawing/2010/main" val="0"/>
              </a:ext>
            </a:extLst>
          </a:blip>
          <a:srcRect l="880" t="1316" r="1468"/>
          <a:stretch/>
        </p:blipFill>
        <p:spPr>
          <a:xfrm>
            <a:off x="993816" y="997528"/>
            <a:ext cx="7156368" cy="4770414"/>
          </a:xfrm>
          <a:prstGeom prst="rect">
            <a:avLst/>
          </a:prstGeom>
        </p:spPr>
      </p:pic>
    </p:spTree>
    <p:extLst>
      <p:ext uri="{BB962C8B-B14F-4D97-AF65-F5344CB8AC3E}">
        <p14:creationId xmlns:p14="http://schemas.microsoft.com/office/powerpoint/2010/main" val="1645160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alpha val="22000"/>
          </a:schemeClr>
        </a:solidFill>
        <a:effectLst/>
      </p:bgPr>
    </p:bg>
    <p:spTree>
      <p:nvGrpSpPr>
        <p:cNvPr id="1" name=""/>
        <p:cNvGrpSpPr/>
        <p:nvPr/>
      </p:nvGrpSpPr>
      <p:grpSpPr>
        <a:xfrm>
          <a:off x="0" y="0"/>
          <a:ext cx="0" cy="0"/>
          <a:chOff x="0" y="0"/>
          <a:chExt cx="0" cy="0"/>
        </a:xfrm>
      </p:grpSpPr>
      <p:sp>
        <p:nvSpPr>
          <p:cNvPr id="19" name="Titolo 1"/>
          <p:cNvSpPr txBox="1">
            <a:spLocks/>
          </p:cNvSpPr>
          <p:nvPr/>
        </p:nvSpPr>
        <p:spPr>
          <a:xfrm>
            <a:off x="0" y="8690"/>
            <a:ext cx="9144000" cy="523220"/>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it-IT" sz="2800" b="1" smtClean="0">
                <a:latin typeface="+mn-lt"/>
              </a:rPr>
              <a:t>Presentation of a </a:t>
            </a:r>
            <a:r>
              <a:rPr lang="it-IT" sz="2800" b="1" err="1" smtClean="0">
                <a:latin typeface="+mn-lt"/>
              </a:rPr>
              <a:t>project</a:t>
            </a:r>
            <a:r>
              <a:rPr lang="it-IT" sz="2800" b="1" smtClean="0">
                <a:latin typeface="+mn-lt"/>
              </a:rPr>
              <a:t> </a:t>
            </a:r>
            <a:r>
              <a:rPr lang="it-IT" sz="2800" b="1" err="1" smtClean="0">
                <a:latin typeface="+mn-lt"/>
              </a:rPr>
              <a:t>you</a:t>
            </a:r>
            <a:r>
              <a:rPr lang="it-IT" sz="2800" b="1" smtClean="0">
                <a:latin typeface="+mn-lt"/>
              </a:rPr>
              <a:t> are </a:t>
            </a:r>
            <a:r>
              <a:rPr lang="it-IT" sz="2800" b="1" err="1" smtClean="0">
                <a:latin typeface="+mn-lt"/>
              </a:rPr>
              <a:t>working</a:t>
            </a:r>
            <a:r>
              <a:rPr lang="it-IT" sz="2800" b="1" smtClean="0">
                <a:latin typeface="+mn-lt"/>
              </a:rPr>
              <a:t> on	3/3</a:t>
            </a:r>
            <a:endParaRPr lang="it-IT" sz="2800" b="1">
              <a:latin typeface="+mn-lt"/>
            </a:endParaRPr>
          </a:p>
        </p:txBody>
      </p:sp>
      <p:sp>
        <p:nvSpPr>
          <p:cNvPr id="3" name="Segnaposto contenuto 2"/>
          <p:cNvSpPr>
            <a:spLocks noGrp="1"/>
          </p:cNvSpPr>
          <p:nvPr>
            <p:ph idx="1"/>
          </p:nvPr>
        </p:nvSpPr>
        <p:spPr>
          <a:xfrm>
            <a:off x="628650" y="1267485"/>
            <a:ext cx="7886700" cy="4351338"/>
          </a:xfrm>
        </p:spPr>
        <p:txBody>
          <a:bodyPr/>
          <a:lstStyle/>
          <a:p>
            <a:r>
              <a:rPr lang="en-US" dirty="0" smtClean="0"/>
              <a:t>The studies are showing that issues such as </a:t>
            </a:r>
            <a:r>
              <a:rPr lang="en-US" dirty="0" smtClean="0"/>
              <a:t>b</a:t>
            </a:r>
            <a:r>
              <a:rPr lang="en-US" dirty="0" smtClean="0"/>
              <a:t>iodiversity</a:t>
            </a:r>
            <a:r>
              <a:rPr lang="en-US" dirty="0" smtClean="0"/>
              <a:t> and water basins,</a:t>
            </a:r>
            <a:r>
              <a:rPr lang="en-US" dirty="0" smtClean="0"/>
              <a:t> play an important role on risk reduction, therefore  is relevant to understand the interrelation between those variables and extractive industries in order to avoid conflict and significant lost of natural resources. </a:t>
            </a:r>
          </a:p>
          <a:p>
            <a:r>
              <a:rPr lang="en-US" dirty="0" smtClean="0"/>
              <a:t>We are developing significant studies to understand this relationship in order to create policies for risk reduction and environment integrity. </a:t>
            </a:r>
            <a:endParaRPr lang="en-US" dirty="0"/>
          </a:p>
        </p:txBody>
      </p:sp>
    </p:spTree>
    <p:extLst>
      <p:ext uri="{BB962C8B-B14F-4D97-AF65-F5344CB8AC3E}">
        <p14:creationId xmlns:p14="http://schemas.microsoft.com/office/powerpoint/2010/main" val="310791056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wrap="square" lIns="91440" tIns="45720" rIns="91440" bIns="45720" rtlCol="0" anchor="ctr">
        <a:spAutoFit/>
      </a:bodyPr>
      <a:lstStyle>
        <a:defPPr algn="ctr">
          <a:lnSpc>
            <a:spcPct val="100000"/>
          </a:lnSpc>
          <a:defRPr sz="2800" b="1" dirty="0" err="1" smtClean="0">
            <a:latin typeface="+mn-lt"/>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701</TotalTime>
  <Words>197</Words>
  <Application>Microsoft Macintosh PowerPoint</Application>
  <PresentationFormat>On-screen Show (4:3)</PresentationFormat>
  <Paragraphs>27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Calibri</vt:lpstr>
      <vt:lpstr>Calibri Light</vt:lpstr>
      <vt:lpstr>Arial</vt:lpstr>
      <vt:lpstr>Tema di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Agriculture in the Alps</dc:title>
  <dc:creator>Bassignana Mauro</dc:creator>
  <cp:lastModifiedBy>Microsoft Office User</cp:lastModifiedBy>
  <cp:revision>84</cp:revision>
  <dcterms:created xsi:type="dcterms:W3CDTF">2014-07-05T09:11:12Z</dcterms:created>
  <dcterms:modified xsi:type="dcterms:W3CDTF">2018-05-25T00:35:45Z</dcterms:modified>
</cp:coreProperties>
</file>