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9" r:id="rId2"/>
    <p:sldId id="280" r:id="rId3"/>
    <p:sldId id="278" r:id="rId4"/>
    <p:sldId id="28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72" y="-108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9458" name="Picture 2" descr="Mountain Partnership homepa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" y="6135435"/>
            <a:ext cx="2429313" cy="722565"/>
          </a:xfrm>
          <a:prstGeom prst="rect">
            <a:avLst/>
          </a:prstGeom>
          <a:noFill/>
        </p:spPr>
      </p:pic>
      <p:sp>
        <p:nvSpPr>
          <p:cNvPr id="8" name="CasellaDiTesto 1"/>
          <p:cNvSpPr txBox="1"/>
          <p:nvPr userDrawn="1"/>
        </p:nvSpPr>
        <p:spPr>
          <a:xfrm>
            <a:off x="1" y="6236374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 </a:t>
            </a:r>
            <a:r>
              <a:rPr lang="it-IT" sz="1800" b="1" dirty="0" smtClean="0"/>
              <a:t>IPROMO: </a:t>
            </a:r>
            <a:r>
              <a:rPr lang="en-US" sz="1400" b="1" dirty="0" smtClean="0"/>
              <a:t> </a:t>
            </a:r>
            <a:r>
              <a:rPr lang="en-US" sz="1400" b="1" i="1" dirty="0"/>
              <a:t>Landscape approach for enhancing mountain resilience</a:t>
            </a:r>
          </a:p>
          <a:p>
            <a:pPr algn="r"/>
            <a:r>
              <a:rPr lang="en-US" sz="1400" b="1" dirty="0" err="1" smtClean="0"/>
              <a:t>Pieve</a:t>
            </a:r>
            <a:r>
              <a:rPr lang="en-US" sz="1400" b="1" dirty="0" smtClean="0"/>
              <a:t> </a:t>
            </a:r>
            <a:r>
              <a:rPr lang="en-US" sz="1400" b="1" dirty="0" err="1"/>
              <a:t>Tesino</a:t>
            </a:r>
            <a:r>
              <a:rPr lang="en-US" sz="1400" b="1" dirty="0"/>
              <a:t> </a:t>
            </a:r>
            <a:r>
              <a:rPr lang="en-US" sz="1400" b="1" dirty="0" smtClean="0"/>
              <a:t>/Ormea 02-18 July 2019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Picture 2" descr="Mountain Partnership home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2" y="6135435"/>
            <a:ext cx="2429313" cy="722565"/>
          </a:xfrm>
          <a:prstGeom prst="rect">
            <a:avLst/>
          </a:prstGeom>
          <a:noFill/>
        </p:spPr>
      </p:pic>
      <p:sp>
        <p:nvSpPr>
          <p:cNvPr id="8" name="CasellaDiTesto 1"/>
          <p:cNvSpPr txBox="1"/>
          <p:nvPr userDrawn="1"/>
        </p:nvSpPr>
        <p:spPr>
          <a:xfrm>
            <a:off x="1" y="6236374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 </a:t>
            </a:r>
            <a:r>
              <a:rPr lang="it-IT" sz="1800" b="1" dirty="0" smtClean="0"/>
              <a:t>IPROMO: </a:t>
            </a:r>
            <a:r>
              <a:rPr lang="en-US" sz="1400" b="1" dirty="0" smtClean="0"/>
              <a:t> </a:t>
            </a:r>
            <a:r>
              <a:rPr lang="en-US" sz="1400" b="1" i="1" dirty="0"/>
              <a:t>Landscape approach for enhancing mountain resilience</a:t>
            </a:r>
          </a:p>
          <a:p>
            <a:pPr algn="r"/>
            <a:r>
              <a:rPr lang="en-US" sz="1400" b="1" dirty="0" err="1" smtClean="0"/>
              <a:t>Pieve</a:t>
            </a:r>
            <a:r>
              <a:rPr lang="en-US" sz="1400" b="1" dirty="0" smtClean="0"/>
              <a:t> </a:t>
            </a:r>
            <a:r>
              <a:rPr lang="en-US" sz="1400" b="1" dirty="0" err="1"/>
              <a:t>Tesino</a:t>
            </a:r>
            <a:r>
              <a:rPr lang="en-US" sz="1400" b="1" dirty="0"/>
              <a:t> </a:t>
            </a:r>
            <a:r>
              <a:rPr lang="en-US" sz="1400" b="1" dirty="0" smtClean="0"/>
              <a:t>/Ormea 02-18 July 2019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r. Nirajan\Pictures\1280px-Flag_of_Costa_Rica_(state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66" y="90051"/>
            <a:ext cx="1371600" cy="822960"/>
          </a:xfrm>
          <a:prstGeom prst="rect">
            <a:avLst/>
          </a:prstGeom>
          <a:noFill/>
        </p:spPr>
      </p:pic>
      <p:pic>
        <p:nvPicPr>
          <p:cNvPr id="8" name="Picture 6" descr="C:\Users\Dr. Nirajan\Pictures\ETHIOPIA-flag-e13363998888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831" y="96981"/>
            <a:ext cx="1362856" cy="817418"/>
          </a:xfrm>
          <a:prstGeom prst="rect">
            <a:avLst/>
          </a:prstGeom>
          <a:noFill/>
        </p:spPr>
      </p:pic>
      <p:pic>
        <p:nvPicPr>
          <p:cNvPr id="9" name="Picture 11" descr="https://scontent-mxp1-1.xx.fbcdn.net/v/t1.15752-9/66799558_2346537012253648_7644590458831634432_n.jpg?_nc_cat=105&amp;_nc_eui2=AeFMcJiZQnGuoOTmHR2CS02qzbb3FjqEx15niwzYTjsovj2PFnBEekN5qP572DvfV9TEmN-nd2BC_MVx01YjWDaSTFNMlr6n-ztk4v7AZksQIA&amp;_nc_oc=AQkA5myO3LFRQ_mPC-16izB23XKuf_dTPDnvnUAj6T6dqzr3WRG9AXIzo9lEycjnzCw&amp;_nc_ht=scontent-mxp1-1.xx&amp;oh=554eb2ecfe2ffee5d24ed66578ba2b68&amp;oe=5DB9D7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930" y="96985"/>
            <a:ext cx="1413163" cy="806335"/>
          </a:xfrm>
          <a:prstGeom prst="rect">
            <a:avLst/>
          </a:prstGeom>
          <a:noFill/>
        </p:spPr>
      </p:pic>
      <p:pic>
        <p:nvPicPr>
          <p:cNvPr id="10" name="Picture 23" descr="Image result for kyrgyzstan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396" y="110840"/>
            <a:ext cx="1339272" cy="803563"/>
          </a:xfrm>
          <a:prstGeom prst="rect">
            <a:avLst/>
          </a:prstGeom>
          <a:noFill/>
        </p:spPr>
      </p:pic>
      <p:pic>
        <p:nvPicPr>
          <p:cNvPr id="11" name="Picture 11" descr="C:\Users\Dr. Nirajan\Pictures\Vietnam fl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1813" y="110838"/>
            <a:ext cx="1212024" cy="808174"/>
          </a:xfrm>
          <a:prstGeom prst="rect">
            <a:avLst/>
          </a:prstGeom>
          <a:noFill/>
        </p:spPr>
      </p:pic>
      <p:pic>
        <p:nvPicPr>
          <p:cNvPr id="12" name="Picture 13" descr="C:\Users\Dr. Nirajan\Pictures\Nepal.gif"/>
          <p:cNvPicPr>
            <a:picLocks noChangeAspect="1" noChangeArrowheads="1"/>
          </p:cNvPicPr>
          <p:nvPr/>
        </p:nvPicPr>
        <p:blipFill>
          <a:blip r:embed="rId7"/>
          <a:srcRect r="47660"/>
          <a:stretch>
            <a:fillRect/>
          </a:stretch>
        </p:blipFill>
        <p:spPr bwMode="auto">
          <a:xfrm>
            <a:off x="6450456" y="25903"/>
            <a:ext cx="1058708" cy="8977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6364" y="872833"/>
            <a:ext cx="1343891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latin typeface="+mn-lt"/>
              </a:rPr>
              <a:t>Costa Rica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946" y="872833"/>
            <a:ext cx="1343891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latin typeface="+mn-lt"/>
              </a:rPr>
              <a:t>Ethiopia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6656" y="872833"/>
            <a:ext cx="1343891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latin typeface="+mn-lt"/>
              </a:rPr>
              <a:t>Iran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0656" y="858978"/>
            <a:ext cx="1343891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latin typeface="+mn-lt"/>
              </a:rPr>
              <a:t>Kyrgyzstan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4547" y="886687"/>
            <a:ext cx="1343891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latin typeface="+mn-lt"/>
              </a:rPr>
              <a:t>Nepal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9165" y="886687"/>
            <a:ext cx="1343891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latin typeface="+mn-lt"/>
              </a:rPr>
              <a:t>Vietnam</a:t>
            </a:r>
            <a:endParaRPr lang="en-US" sz="1600" b="1" dirty="0" smtClean="0">
              <a:latin typeface="+mn-lt"/>
            </a:endParaRPr>
          </a:p>
        </p:txBody>
      </p:sp>
      <p:pic>
        <p:nvPicPr>
          <p:cNvPr id="23556" name="Picture 4" descr="Image result for Lord buddh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5819" y="3823924"/>
            <a:ext cx="3117272" cy="2448936"/>
          </a:xfrm>
          <a:prstGeom prst="rect">
            <a:avLst/>
          </a:prstGeom>
          <a:noFill/>
        </p:spPr>
      </p:pic>
      <p:sp>
        <p:nvSpPr>
          <p:cNvPr id="23558" name="AutoShape 6" descr="Image result for world famous in Costa 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Image result for world famous in Costa 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1" name="Picture 9" descr="C:\Users\Dr. Nirajan\Pictures\monumentos-en-costa-rica.jpg"/>
          <p:cNvPicPr>
            <a:picLocks noChangeAspect="1" noChangeArrowheads="1"/>
          </p:cNvPicPr>
          <p:nvPr/>
        </p:nvPicPr>
        <p:blipFill>
          <a:blip r:embed="rId9" cstate="print"/>
          <a:srcRect b="18237"/>
          <a:stretch>
            <a:fillRect/>
          </a:stretch>
        </p:blipFill>
        <p:spPr bwMode="auto">
          <a:xfrm>
            <a:off x="256381" y="1219198"/>
            <a:ext cx="2362127" cy="2576947"/>
          </a:xfrm>
          <a:prstGeom prst="rect">
            <a:avLst/>
          </a:prstGeom>
          <a:noFill/>
        </p:spPr>
      </p:pic>
      <p:pic>
        <p:nvPicPr>
          <p:cNvPr id="23562" name="Picture 10" descr="C:\Users\Dr. Nirajan\Pictures\ao-dai-viet-nam-tran-minh-quan.jpg"/>
          <p:cNvPicPr>
            <a:picLocks noChangeAspect="1" noChangeArrowheads="1"/>
          </p:cNvPicPr>
          <p:nvPr/>
        </p:nvPicPr>
        <p:blipFill>
          <a:blip r:embed="rId10"/>
          <a:srcRect t="3030" r="6614" b="27517"/>
          <a:stretch>
            <a:fillRect/>
          </a:stretch>
        </p:blipFill>
        <p:spPr bwMode="auto">
          <a:xfrm>
            <a:off x="7146065" y="3796148"/>
            <a:ext cx="1956370" cy="2479964"/>
          </a:xfrm>
          <a:prstGeom prst="rect">
            <a:avLst/>
          </a:prstGeom>
          <a:noFill/>
        </p:spPr>
      </p:pic>
      <p:pic>
        <p:nvPicPr>
          <p:cNvPr id="23563" name="Picture 11" descr="C:\Users\Dr. Nirajan\Pictures\Persepolis_24.11.2009_11-12-14.jpg"/>
          <p:cNvPicPr>
            <a:picLocks noChangeAspect="1" noChangeArrowheads="1"/>
          </p:cNvPicPr>
          <p:nvPr/>
        </p:nvPicPr>
        <p:blipFill>
          <a:blip r:embed="rId11" cstate="print"/>
          <a:srcRect l="12387" r="9842"/>
          <a:stretch>
            <a:fillRect/>
          </a:stretch>
        </p:blipFill>
        <p:spPr bwMode="auto">
          <a:xfrm>
            <a:off x="6511647" y="1227051"/>
            <a:ext cx="2563090" cy="2470761"/>
          </a:xfrm>
          <a:prstGeom prst="rect">
            <a:avLst/>
          </a:prstGeom>
          <a:noFill/>
        </p:spPr>
      </p:pic>
      <p:pic>
        <p:nvPicPr>
          <p:cNvPr id="23564" name="Picture 12" descr="C:\Users\Dr. Nirajan\Pictures\maxresdefault.jpg"/>
          <p:cNvPicPr>
            <a:picLocks noChangeAspect="1" noChangeArrowheads="1"/>
          </p:cNvPicPr>
          <p:nvPr/>
        </p:nvPicPr>
        <p:blipFill>
          <a:blip r:embed="rId12"/>
          <a:srcRect l="47727"/>
          <a:stretch>
            <a:fillRect/>
          </a:stretch>
        </p:blipFill>
        <p:spPr bwMode="auto">
          <a:xfrm>
            <a:off x="346380" y="3905250"/>
            <a:ext cx="2341418" cy="2519569"/>
          </a:xfrm>
          <a:prstGeom prst="rect">
            <a:avLst/>
          </a:prstGeom>
          <a:noFill/>
        </p:spPr>
      </p:pic>
      <p:pic>
        <p:nvPicPr>
          <p:cNvPr id="23565" name="Picture 13" descr="C:\Users\Dr. Nirajan\Pictures\DVlrE9yXkAAPDZi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3536" y="1362075"/>
            <a:ext cx="3067049" cy="2351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1 Old laptop D\1. Nirajan Jee\Ongoing projects\Italy Tour_IPROMO\Costa Rica photos\La-Fortuna-Costa-Rica-Central-Park-1024x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5" y="955980"/>
            <a:ext cx="4544291" cy="2982191"/>
          </a:xfrm>
          <a:prstGeom prst="rect">
            <a:avLst/>
          </a:prstGeom>
          <a:noFill/>
        </p:spPr>
      </p:pic>
      <p:pic>
        <p:nvPicPr>
          <p:cNvPr id="22530" name="Picture 2" descr="C:\Users\Dr. Nirajan\Pictures\1280px-Flag_of_Costa_Rica_(state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6" y="20776"/>
            <a:ext cx="1371600" cy="82296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85470" y="268145"/>
            <a:ext cx="3139788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Costa Rica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 descr="D:\1 Old laptop D\1. Nirajan Jee\Ongoing projects\Italy Tour_IPROMO\Costa Rica photos\volcan-poas-costa-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525" y="4226263"/>
            <a:ext cx="2277457" cy="1519903"/>
          </a:xfrm>
          <a:prstGeom prst="rect">
            <a:avLst/>
          </a:prstGeom>
          <a:noFill/>
        </p:spPr>
      </p:pic>
      <p:pic>
        <p:nvPicPr>
          <p:cNvPr id="22532" name="Picture 4" descr="D:\1 Old laptop D\1. Nirajan Jee\Ongoing projects\Italy Tour_IPROMO\Costa Rica photos\parques-nacionales-de-Costa-Rica-Teno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56" y="4219888"/>
            <a:ext cx="2326883" cy="1557461"/>
          </a:xfrm>
          <a:prstGeom prst="rect">
            <a:avLst/>
          </a:prstGeom>
          <a:noFill/>
        </p:spPr>
      </p:pic>
      <p:pic>
        <p:nvPicPr>
          <p:cNvPr id="22534" name="Picture 6" descr="C:\Users\Dr. Nirajan\Pictures\ETHIOPIA-flag-e133639988881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3434" y="13856"/>
            <a:ext cx="1362856" cy="817418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99725" y="281999"/>
            <a:ext cx="3139788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Ethiopia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5" name="Picture 7" descr="C:\Users\Dr. Nirajan\Pictures\3788459.jpg"/>
          <p:cNvPicPr>
            <a:picLocks noChangeAspect="1" noChangeArrowheads="1"/>
          </p:cNvPicPr>
          <p:nvPr/>
        </p:nvPicPr>
        <p:blipFill>
          <a:blip r:embed="rId7"/>
          <a:srcRect l="6520" r="11222"/>
          <a:stretch>
            <a:fillRect/>
          </a:stretch>
        </p:blipFill>
        <p:spPr bwMode="auto">
          <a:xfrm>
            <a:off x="4585840" y="921328"/>
            <a:ext cx="4544305" cy="3013363"/>
          </a:xfrm>
          <a:prstGeom prst="rect">
            <a:avLst/>
          </a:prstGeom>
          <a:noFill/>
        </p:spPr>
      </p:pic>
      <p:pic>
        <p:nvPicPr>
          <p:cNvPr id="22536" name="Picture 8" descr="C:\Users\Dr. Nirajan\Pictures\C31fAC3UMAATW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8254" y="4225637"/>
            <a:ext cx="2064326" cy="1548245"/>
          </a:xfrm>
          <a:prstGeom prst="rect">
            <a:avLst/>
          </a:prstGeom>
          <a:noFill/>
        </p:spPr>
      </p:pic>
      <p:pic>
        <p:nvPicPr>
          <p:cNvPr id="22537" name="Picture 9" descr="C:\Users\Dr. Nirajan\Pictures\130625155300-lalibela-crowd-ethiopian-orthodox-festival.jpg"/>
          <p:cNvPicPr>
            <a:picLocks noChangeAspect="1" noChangeArrowheads="1"/>
          </p:cNvPicPr>
          <p:nvPr/>
        </p:nvPicPr>
        <p:blipFill>
          <a:blip r:embed="rId9" cstate="print"/>
          <a:srcRect l="4403" r="6408"/>
          <a:stretch>
            <a:fillRect/>
          </a:stretch>
        </p:blipFill>
        <p:spPr bwMode="auto">
          <a:xfrm>
            <a:off x="6870478" y="4219313"/>
            <a:ext cx="2219819" cy="155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http://www.worldbank.org/content/dam/Worldbank/Flags/nepal_texture_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ttp://www.worldbank.org/content/dam/Worldbank/Flags/nepal_texture_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1" name="Picture 9" descr="C:\Users\Dr. Nirajan\Pictures\66288523_464525131040381_7738341133817741312_n.jpg"/>
          <p:cNvPicPr>
            <a:picLocks noChangeAspect="1" noChangeArrowheads="1"/>
          </p:cNvPicPr>
          <p:nvPr/>
        </p:nvPicPr>
        <p:blipFill>
          <a:blip r:embed="rId2"/>
          <a:srcRect t="4761" b="2886"/>
          <a:stretch>
            <a:fillRect/>
          </a:stretch>
        </p:blipFill>
        <p:spPr bwMode="auto">
          <a:xfrm>
            <a:off x="13855" y="845130"/>
            <a:ext cx="4475084" cy="3103423"/>
          </a:xfrm>
          <a:prstGeom prst="rect">
            <a:avLst/>
          </a:prstGeom>
          <a:noFill/>
        </p:spPr>
      </p:pic>
      <p:pic>
        <p:nvPicPr>
          <p:cNvPr id="8203" name="Picture 11" descr="https://scontent-mxp1-1.xx.fbcdn.net/v/t1.15752-9/66799558_2346537012253648_7644590458831634432_n.jpg?_nc_cat=105&amp;_nc_eui2=AeFMcJiZQnGuoOTmHR2CS02qzbb3FjqEx15niwzYTjsovj2PFnBEekN5qP572DvfV9TEmN-nd2BC_MVx01YjWDaSTFNMlr6n-ztk4v7AZksQIA&amp;_nc_oc=AQkA5myO3LFRQ_mPC-16izB23XKuf_dTPDnvnUAj6T6dqzr3WRG9AXIzo9lEycjnzCw&amp;_nc_ht=scontent-mxp1-1.xx&amp;oh=554eb2ecfe2ffee5d24ed66578ba2b68&amp;oe=5DB9D7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6" y="13855"/>
            <a:ext cx="1413163" cy="806335"/>
          </a:xfrm>
          <a:prstGeom prst="rect">
            <a:avLst/>
          </a:prstGeom>
          <a:noFill/>
        </p:spPr>
      </p:pic>
      <p:pic>
        <p:nvPicPr>
          <p:cNvPr id="8205" name="Picture 13" descr="https://scontent-mxp1-1.xx.fbcdn.net/v/t1.15752-9/66136389_2391561091068822_569326425077710848_n.jpg?_nc_cat=107&amp;_nc_eui2=AeHHvNNEi9wlY5GACFu9WTNtaYPb5_cRruXghbpEZJmAeJHphUsszxLkx15nk7mJ-h7rUX6cts6dSZVkv5XfTG0SoC6WkYqpbjMAaDyABrYZcg&amp;_nc_oc=AQknQ2Gp2LFyqslnB5s0bT35DiRj1b6un6jRz0qF_DfAQQM-d_TXQ-iMTAM7nisTnHU&amp;_nc_ht=scontent-mxp1-1.xx&amp;oh=e7169e8c91245016e2f9bab667edc4bb&amp;oe=5DBADF30"/>
          <p:cNvPicPr>
            <a:picLocks noChangeAspect="1" noChangeArrowheads="1"/>
          </p:cNvPicPr>
          <p:nvPr/>
        </p:nvPicPr>
        <p:blipFill>
          <a:blip r:embed="rId4"/>
          <a:srcRect t="16054"/>
          <a:stretch>
            <a:fillRect/>
          </a:stretch>
        </p:blipFill>
        <p:spPr bwMode="auto">
          <a:xfrm>
            <a:off x="13855" y="4058202"/>
            <a:ext cx="1981199" cy="2078928"/>
          </a:xfrm>
          <a:prstGeom prst="rect">
            <a:avLst/>
          </a:prstGeom>
          <a:noFill/>
        </p:spPr>
      </p:pic>
      <p:pic>
        <p:nvPicPr>
          <p:cNvPr id="8207" name="Picture 15" descr="https://scontent-mxp1-1.xx.fbcdn.net/v/t1.15752-9/66114538_2419024895031468_8307027200746455040_n.jpg?_nc_cat=105&amp;_nc_eui2=AeEZWeg9uRkD2djutkCrX606ASQPHVustoq24KrEwzYUKJQEXdb3i9DwNXTDtyrOwOGyexpLZt6PY1ps-afGaSsaS9GFJauMUaZ3_aUvMKIdfQ&amp;_nc_oc=AQlAI-BU79U694CTxeTmB07KWZhpHexsRSisCM4Pl3X9_8qP3hrS9byg4KYKEEUxa40&amp;_nc_ht=scontent-mxp1-1.xx&amp;oh=4e2a5e33f600de669ccd663e3fbebdca&amp;oe=5DA7178E"/>
          <p:cNvPicPr>
            <a:picLocks noChangeAspect="1" noChangeArrowheads="1"/>
          </p:cNvPicPr>
          <p:nvPr/>
        </p:nvPicPr>
        <p:blipFill>
          <a:blip r:embed="rId5"/>
          <a:srcRect t="8164" r="1705" b="3768"/>
          <a:stretch>
            <a:fillRect/>
          </a:stretch>
        </p:blipFill>
        <p:spPr bwMode="auto">
          <a:xfrm>
            <a:off x="2105883" y="4045520"/>
            <a:ext cx="2396844" cy="2147462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58100" y="193970"/>
            <a:ext cx="2715535" cy="590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Kyrgyzstan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43912" y="323549"/>
            <a:ext cx="3139788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09" name="Picture 17" descr="https://scontent-mxp1-1.xx.fbcdn.net/v/t1.15752-9/66721417_485149738948129_4729281286688997376_n.jpg?_nc_cat=108&amp;_nc_eui2=AeFN4u_-FBola--f0O6WJ8h407nWrIaqPduevbZvKuvNIJUmhLLx4rjHGH-cIZLEKoqADzZQPtujQP4O2zSqiQqI0fUIs23YzQrdBugXSAN0Uw&amp;_nc_oc=AQnGd4u5HPQk4Eofp06TXPHuuhwyOjwTLgHQ6sziWNLfTjCvJ0oqYncxBoK6Dzs2wYs&amp;_nc_ht=scontent-mxp1-1.xx&amp;oh=fb0df81977b3d49cfda6bd200a4d3181&amp;oe=5DAE8E1D"/>
          <p:cNvPicPr>
            <a:picLocks noChangeAspect="1" noChangeArrowheads="1"/>
          </p:cNvPicPr>
          <p:nvPr/>
        </p:nvPicPr>
        <p:blipFill>
          <a:blip r:embed="rId6"/>
          <a:srcRect l="3304" r="22207"/>
          <a:stretch>
            <a:fillRect/>
          </a:stretch>
        </p:blipFill>
        <p:spPr bwMode="auto">
          <a:xfrm>
            <a:off x="6865716" y="4073237"/>
            <a:ext cx="2264437" cy="2064326"/>
          </a:xfrm>
          <a:prstGeom prst="rect">
            <a:avLst/>
          </a:prstGeom>
          <a:noFill/>
        </p:spPr>
      </p:pic>
      <p:pic>
        <p:nvPicPr>
          <p:cNvPr id="8211" name="Picture 19" descr="https://scontent-mxp1-1.xx.fbcdn.net/v/t1.15752-9/66673805_2092840694154147_1927692914285084672_n.jpg?_nc_cat=106&amp;_nc_eui2=AeHBg_rXUPYrxuNYf93DUQ23Fq6p-vQcCItWELO8_7dZjebKUUujM5VYjJLwDEGyxF8I7Mft5hPUufEhTKhgOH06_8CPDWubhj7cxj9DAeUJ8A&amp;_nc_oc=AQkq6-2zO7gpq168mOvj_onnZzhvAY7SDaNENd0y2eCPYdYxxxz-oPSP0AN7sLwqx3M&amp;_nc_ht=scontent-mxp1-1.xx&amp;oh=3417e70df4f7d2b666f6716c60641814&amp;oe=5DB18326"/>
          <p:cNvPicPr>
            <a:picLocks noChangeAspect="1" noChangeArrowheads="1"/>
          </p:cNvPicPr>
          <p:nvPr/>
        </p:nvPicPr>
        <p:blipFill>
          <a:blip r:embed="rId7"/>
          <a:srcRect r="13160"/>
          <a:stretch>
            <a:fillRect/>
          </a:stretch>
        </p:blipFill>
        <p:spPr bwMode="auto">
          <a:xfrm>
            <a:off x="4604183" y="4073236"/>
            <a:ext cx="2435694" cy="2064330"/>
          </a:xfrm>
          <a:prstGeom prst="rect">
            <a:avLst/>
          </a:prstGeom>
          <a:noFill/>
        </p:spPr>
      </p:pic>
      <p:pic>
        <p:nvPicPr>
          <p:cNvPr id="8213" name="Picture 21" descr="https://scontent-mxp1-1.xx.fbcdn.net/v/t1.15752-9/66061896_2332971050254834_2700869070030372864_n.jpg?_nc_cat=103&amp;_nc_eui2=AeEDui9gv5JT8ql8sBLkMGlW7hcsbaUrWoZZs5mAqSm2U1bsLPLsr6k-GMCubQxZmGPnYG2KS09S2ogAkZHpLqeqKIerhHFp-NCRfZFq9a6SMg&amp;_nc_oc=AQkvP1d76yNfXiW5BZaf9MakraSDUSvgf9-LRUE9vcPSLUPV-SZPdlWmk1ESexNo48o&amp;_nc_ht=scontent-mxp1-1.xx&amp;oh=cca1c63c1925e0e2a5cd4de043dd0e55&amp;oe=5DB1A7C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7464" y="853072"/>
            <a:ext cx="4568826" cy="3137037"/>
          </a:xfrm>
          <a:prstGeom prst="rect">
            <a:avLst/>
          </a:prstGeom>
          <a:noFill/>
        </p:spPr>
      </p:pic>
      <p:pic>
        <p:nvPicPr>
          <p:cNvPr id="8215" name="Picture 23" descr="Image result for kyrgyzstan fla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7017" y="13855"/>
            <a:ext cx="1339272" cy="80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4" y="669937"/>
            <a:ext cx="2280813" cy="590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D:\1 Old laptop D\1. Nirajan Jee\Ongoing projects\Italy Tour_IPROMO\Vietnam Photos\ha-giang-mua-he.jpg"/>
          <p:cNvPicPr>
            <a:picLocks noChangeAspect="1" noChangeArrowheads="1"/>
          </p:cNvPicPr>
          <p:nvPr/>
        </p:nvPicPr>
        <p:blipFill>
          <a:blip r:embed="rId2"/>
          <a:srcRect b="5990"/>
          <a:stretch>
            <a:fillRect/>
          </a:stretch>
        </p:blipFill>
        <p:spPr bwMode="auto">
          <a:xfrm>
            <a:off x="4682836" y="1343891"/>
            <a:ext cx="4433454" cy="2760183"/>
          </a:xfrm>
          <a:prstGeom prst="rect">
            <a:avLst/>
          </a:prstGeom>
          <a:noFill/>
        </p:spPr>
      </p:pic>
      <p:pic>
        <p:nvPicPr>
          <p:cNvPr id="24579" name="Picture 3" descr="D:\1 Old laptop D\1. Nirajan Jee\Ongoing projects\Italy Tour_IPROMO\Vietnam Photos\MCC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606" y="4469715"/>
            <a:ext cx="2197683" cy="1462070"/>
          </a:xfrm>
          <a:prstGeom prst="rect">
            <a:avLst/>
          </a:prstGeom>
          <a:noFill/>
        </p:spPr>
      </p:pic>
      <p:pic>
        <p:nvPicPr>
          <p:cNvPr id="24580" name="Picture 4" descr="D:\1 Old laptop D\1. Nirajan Jee\Ongoing projects\Italy Tour_IPROMO\Vietnam Photos\VN_HLbay.jpg"/>
          <p:cNvPicPr>
            <a:picLocks noChangeAspect="1" noChangeArrowheads="1"/>
          </p:cNvPicPr>
          <p:nvPr/>
        </p:nvPicPr>
        <p:blipFill>
          <a:blip r:embed="rId4" cstate="print"/>
          <a:srcRect l="7275" b="13522"/>
          <a:stretch>
            <a:fillRect/>
          </a:stretch>
        </p:blipFill>
        <p:spPr bwMode="auto">
          <a:xfrm>
            <a:off x="4655127" y="4441518"/>
            <a:ext cx="2147455" cy="1502087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77652" y="780764"/>
            <a:ext cx="3139788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Nepal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Sauraha"/>
          <p:cNvPicPr>
            <a:picLocks noChangeAspect="1" noChangeArrowheads="1"/>
          </p:cNvPicPr>
          <p:nvPr/>
        </p:nvPicPr>
        <p:blipFill>
          <a:blip r:embed="rId5" cstate="print"/>
          <a:srcRect l="18182" r="4000"/>
          <a:stretch>
            <a:fillRect/>
          </a:stretch>
        </p:blipFill>
        <p:spPr bwMode="auto">
          <a:xfrm>
            <a:off x="0" y="4322616"/>
            <a:ext cx="2590800" cy="1664650"/>
          </a:xfrm>
          <a:prstGeom prst="rect">
            <a:avLst/>
          </a:prstGeom>
          <a:noFill/>
        </p:spPr>
      </p:pic>
      <p:pic>
        <p:nvPicPr>
          <p:cNvPr id="24586" name="Picture 10" descr="https://buddhawasborninnepal.files.wordpress.com/2013/03/lumbini-in-nepal-lord-buddha.jpg"/>
          <p:cNvPicPr>
            <a:picLocks noChangeAspect="1" noChangeArrowheads="1"/>
          </p:cNvPicPr>
          <p:nvPr/>
        </p:nvPicPr>
        <p:blipFill>
          <a:blip r:embed="rId6"/>
          <a:srcRect l="7957" r="11149"/>
          <a:stretch>
            <a:fillRect/>
          </a:stretch>
        </p:blipFill>
        <p:spPr bwMode="auto">
          <a:xfrm>
            <a:off x="2632362" y="4301403"/>
            <a:ext cx="1939631" cy="1697615"/>
          </a:xfrm>
          <a:prstGeom prst="rect">
            <a:avLst/>
          </a:prstGeom>
          <a:noFill/>
        </p:spPr>
      </p:pic>
      <p:pic>
        <p:nvPicPr>
          <p:cNvPr id="24587" name="Picture 11" descr="C:\Users\Dr. Nirajan\Pictures\Vietnam fla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6237" y="263245"/>
            <a:ext cx="1433664" cy="955963"/>
          </a:xfrm>
          <a:prstGeom prst="rect">
            <a:avLst/>
          </a:prstGeom>
          <a:noFill/>
        </p:spPr>
      </p:pic>
      <p:pic>
        <p:nvPicPr>
          <p:cNvPr id="24589" name="Picture 13" descr="C:\Users\Dr. Nirajan\Pictures\Nepal.gif"/>
          <p:cNvPicPr>
            <a:picLocks noChangeAspect="1" noChangeArrowheads="1"/>
          </p:cNvPicPr>
          <p:nvPr/>
        </p:nvPicPr>
        <p:blipFill>
          <a:blip r:embed="rId8"/>
          <a:srcRect r="47660"/>
          <a:stretch>
            <a:fillRect/>
          </a:stretch>
        </p:blipFill>
        <p:spPr bwMode="auto">
          <a:xfrm>
            <a:off x="63500" y="13855"/>
            <a:ext cx="1107868" cy="1343890"/>
          </a:xfrm>
          <a:prstGeom prst="rect">
            <a:avLst/>
          </a:prstGeom>
          <a:noFill/>
        </p:spPr>
      </p:pic>
      <p:pic>
        <p:nvPicPr>
          <p:cNvPr id="24590" name="Picture 14" descr="C:\Users\Dr. Nirajan\Pictures\30abdd40-7e97-11e9-8126-9d0e63452fe9_image_hires_021033.jpg"/>
          <p:cNvPicPr>
            <a:picLocks noChangeAspect="1" noChangeArrowheads="1"/>
          </p:cNvPicPr>
          <p:nvPr/>
        </p:nvPicPr>
        <p:blipFill>
          <a:blip r:embed="rId9"/>
          <a:srcRect b="8736"/>
          <a:stretch>
            <a:fillRect/>
          </a:stretch>
        </p:blipFill>
        <p:spPr bwMode="auto">
          <a:xfrm>
            <a:off x="13855" y="1378536"/>
            <a:ext cx="4520034" cy="2750119"/>
          </a:xfrm>
          <a:prstGeom prst="rect">
            <a:avLst/>
          </a:prstGeom>
          <a:noFill/>
        </p:spPr>
      </p:pic>
      <p:pic>
        <p:nvPicPr>
          <p:cNvPr id="24594" name="Picture 18" descr="Image result for Lord buddha"/>
          <p:cNvPicPr>
            <a:picLocks noChangeAspect="1" noChangeArrowheads="1"/>
          </p:cNvPicPr>
          <p:nvPr/>
        </p:nvPicPr>
        <p:blipFill>
          <a:blip r:embed="rId10" cstate="print"/>
          <a:srcRect l="26710" b="34279"/>
          <a:stretch>
            <a:fillRect/>
          </a:stretch>
        </p:blipFill>
        <p:spPr bwMode="auto">
          <a:xfrm>
            <a:off x="2660072" y="5276016"/>
            <a:ext cx="532225" cy="70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2545</TotalTime>
  <Words>14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di Office</vt:lpstr>
      <vt:lpstr>Slide 1</vt:lpstr>
      <vt:lpstr>Slide 2</vt:lpstr>
      <vt:lpstr>Kyrgyzstan</vt:lpstr>
      <vt:lpstr>Vietnam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Dr. Nirajan</cp:lastModifiedBy>
  <cp:revision>93</cp:revision>
  <dcterms:created xsi:type="dcterms:W3CDTF">2014-07-05T09:11:12Z</dcterms:created>
  <dcterms:modified xsi:type="dcterms:W3CDTF">2019-07-09T15:43:00Z</dcterms:modified>
</cp:coreProperties>
</file>