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91" r:id="rId2"/>
    <p:sldId id="292" r:id="rId3"/>
    <p:sldId id="2372" r:id="rId4"/>
    <p:sldId id="2350" r:id="rId5"/>
    <p:sldId id="2354" r:id="rId6"/>
    <p:sldId id="307" r:id="rId7"/>
    <p:sldId id="2355" r:id="rId8"/>
    <p:sldId id="2357" r:id="rId9"/>
    <p:sldId id="2367" r:id="rId10"/>
    <p:sldId id="2369" r:id="rId11"/>
    <p:sldId id="2358" r:id="rId12"/>
    <p:sldId id="309" r:id="rId13"/>
    <p:sldId id="2371" r:id="rId14"/>
    <p:sldId id="2361" r:id="rId15"/>
    <p:sldId id="2360" r:id="rId16"/>
    <p:sldId id="308" r:id="rId17"/>
    <p:sldId id="2370" r:id="rId18"/>
    <p:sldId id="590" r:id="rId19"/>
    <p:sldId id="332" r:id="rId20"/>
  </p:sldIdLst>
  <p:sldSz cx="10693400" cy="7556500"/>
  <p:notesSz cx="10693400" cy="75565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33"/>
    <p:restoredTop sz="93632"/>
  </p:normalViewPr>
  <p:slideViewPr>
    <p:cSldViewPr>
      <p:cViewPr varScale="1">
        <p:scale>
          <a:sx n="60" d="100"/>
          <a:sy n="60" d="100"/>
        </p:scale>
        <p:origin x="744" y="16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633913" cy="3794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057900" y="0"/>
            <a:ext cx="4632325" cy="379413"/>
          </a:xfrm>
          <a:prstGeom prst="rect">
            <a:avLst/>
          </a:prstGeom>
        </p:spPr>
        <p:txBody>
          <a:bodyPr vert="horz" lIns="91440" tIns="45720" rIns="91440" bIns="45720" rtlCol="0"/>
          <a:lstStyle>
            <a:lvl1pPr algn="r">
              <a:defRPr sz="1200"/>
            </a:lvl1pPr>
          </a:lstStyle>
          <a:p>
            <a:fld id="{70B04AF0-E506-F748-965E-960318DA1849}" type="datetimeFigureOut">
              <a:rPr lang="en-US" smtClean="0"/>
              <a:t>7/12/19</a:t>
            </a:fld>
            <a:endParaRPr lang="en-US"/>
          </a:p>
        </p:txBody>
      </p:sp>
      <p:sp>
        <p:nvSpPr>
          <p:cNvPr id="4" name="Slide Image Placeholder 3"/>
          <p:cNvSpPr>
            <a:spLocks noGrp="1" noRot="1" noChangeAspect="1"/>
          </p:cNvSpPr>
          <p:nvPr>
            <p:ph type="sldImg" idx="2"/>
          </p:nvPr>
        </p:nvSpPr>
        <p:spPr>
          <a:xfrm>
            <a:off x="3541713" y="944563"/>
            <a:ext cx="3609975" cy="25511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069975" y="3636963"/>
            <a:ext cx="8553450" cy="29749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7177088"/>
            <a:ext cx="4633913" cy="3794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057900" y="7177088"/>
            <a:ext cx="4632325" cy="379412"/>
          </a:xfrm>
          <a:prstGeom prst="rect">
            <a:avLst/>
          </a:prstGeom>
        </p:spPr>
        <p:txBody>
          <a:bodyPr vert="horz" lIns="91440" tIns="45720" rIns="91440" bIns="45720" rtlCol="0" anchor="b"/>
          <a:lstStyle>
            <a:lvl1pPr algn="r">
              <a:defRPr sz="1200"/>
            </a:lvl1pPr>
          </a:lstStyle>
          <a:p>
            <a:fld id="{FE3E74A3-1FF4-8043-9B58-655008B29F06}" type="slidenum">
              <a:rPr lang="en-US" smtClean="0"/>
              <a:t>‹#›</a:t>
            </a:fld>
            <a:endParaRPr lang="en-US"/>
          </a:p>
        </p:txBody>
      </p:sp>
    </p:spTree>
    <p:extLst>
      <p:ext uri="{BB962C8B-B14F-4D97-AF65-F5344CB8AC3E}">
        <p14:creationId xmlns:p14="http://schemas.microsoft.com/office/powerpoint/2010/main" val="4074157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2515"/>
            <a:ext cx="9089390" cy="1586864"/>
          </a:xfrm>
          <a:prstGeom prst="rect">
            <a:avLst/>
          </a:prstGeom>
        </p:spPr>
        <p:txBody>
          <a:bodyPr wrap="square" lIns="0" tIns="0" rIns="0" bIns="0">
            <a:noAutofit/>
          </a:bodyPr>
          <a:lstStyle/>
          <a:p>
            <a:endParaRPr/>
          </a:p>
        </p:txBody>
      </p:sp>
      <p:sp>
        <p:nvSpPr>
          <p:cNvPr id="3" name="Holder 3"/>
          <p:cNvSpPr>
            <a:spLocks noGrp="1"/>
          </p:cNvSpPr>
          <p:nvPr>
            <p:ph type="subTitle" idx="4"/>
          </p:nvPr>
        </p:nvSpPr>
        <p:spPr>
          <a:xfrm>
            <a:off x="1604010" y="4231640"/>
            <a:ext cx="7485379" cy="1889125"/>
          </a:xfrm>
          <a:prstGeom prst="rect">
            <a:avLst/>
          </a:prstGeom>
        </p:spPr>
        <p:txBody>
          <a:bodyPr wrap="square" lIns="0" tIns="0" rIns="0" bIns="0">
            <a:noAutofit/>
          </a:body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7/12/19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p>
            <a:endParaRPr/>
          </a:p>
        </p:txBody>
      </p:sp>
      <p:sp>
        <p:nvSpPr>
          <p:cNvPr id="3" name="Holder 3"/>
          <p:cNvSpPr>
            <a:spLocks noGrp="1"/>
          </p:cNvSpPr>
          <p:nvPr>
            <p:ph type="body" idx="1"/>
          </p:nvPr>
        </p:nvSpPr>
        <p:spPr/>
        <p:txBody>
          <a:bodyPr lIns="0" tIns="0" rIns="0" bIns="0"/>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7/12/19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p>
            <a:endParaRPr/>
          </a:p>
        </p:txBody>
      </p:sp>
      <p:sp>
        <p:nvSpPr>
          <p:cNvPr id="3" name="Holder 3"/>
          <p:cNvSpPr>
            <a:spLocks noGrp="1"/>
          </p:cNvSpPr>
          <p:nvPr>
            <p:ph sz="half" idx="2"/>
          </p:nvPr>
        </p:nvSpPr>
        <p:spPr>
          <a:xfrm>
            <a:off x="534670" y="1737995"/>
            <a:ext cx="4651629" cy="4987290"/>
          </a:xfrm>
          <a:prstGeom prst="rect">
            <a:avLst/>
          </a:prstGeom>
        </p:spPr>
        <p:txBody>
          <a:bodyPr wrap="square" lIns="0" tIns="0" rIns="0" bIns="0">
            <a:noAutofit/>
          </a:bodyPr>
          <a:lstStyle/>
          <a:p>
            <a:endParaRPr/>
          </a:p>
        </p:txBody>
      </p:sp>
      <p:sp>
        <p:nvSpPr>
          <p:cNvPr id="4" name="Holder 4"/>
          <p:cNvSpPr>
            <a:spLocks noGrp="1"/>
          </p:cNvSpPr>
          <p:nvPr>
            <p:ph sz="half" idx="3"/>
          </p:nvPr>
        </p:nvSpPr>
        <p:spPr>
          <a:xfrm>
            <a:off x="5507100" y="1737995"/>
            <a:ext cx="4651629" cy="4987290"/>
          </a:xfrm>
          <a:prstGeom prst="rect">
            <a:avLst/>
          </a:prstGeom>
        </p:spPr>
        <p:txBody>
          <a:bodyPr wrap="square" lIns="0" tIns="0" rIns="0" bIns="0">
            <a:noAutofit/>
          </a:body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7/12/19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768095" y="1097280"/>
            <a:ext cx="9156192" cy="6144768"/>
          </a:xfrm>
          <a:prstGeom prst="rect">
            <a:avLst/>
          </a:prstGeom>
          <a:blipFill>
            <a:blip r:embed="rId2" cstate="print"/>
            <a:stretch>
              <a:fillRect/>
            </a:stretch>
          </a:blipFill>
        </p:spPr>
        <p:txBody>
          <a:bodyPr wrap="square" lIns="0" tIns="0" rIns="0" bIns="0" rtlCol="0">
            <a:noAutofit/>
          </a:bodyPr>
          <a:lstStyle/>
          <a:p>
            <a:endParaRPr/>
          </a:p>
        </p:txBody>
      </p:sp>
      <p:sp>
        <p:nvSpPr>
          <p:cNvPr id="2" name="Holder 2"/>
          <p:cNvSpPr>
            <a:spLocks noGrp="1"/>
          </p:cNvSpPr>
          <p:nvPr>
            <p:ph type="title"/>
          </p:nvPr>
        </p:nvSpPr>
        <p:spPr/>
        <p:txBody>
          <a:bodyPr lIns="0" tIns="0" rIns="0" bIns="0"/>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7/12/19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7/12/19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C26A1-D230-F34E-8346-EA1572D7DEF4}"/>
              </a:ext>
            </a:extLst>
          </p:cNvPr>
          <p:cNvSpPr>
            <a:spLocks noGrp="1"/>
          </p:cNvSpPr>
          <p:nvPr>
            <p:ph type="ctrTitle"/>
          </p:nvPr>
        </p:nvSpPr>
        <p:spPr>
          <a:xfrm>
            <a:off x="1336675" y="1236678"/>
            <a:ext cx="8020050" cy="2630781"/>
          </a:xfrm>
        </p:spPr>
        <p:txBody>
          <a:bodyPr anchor="b"/>
          <a:lstStyle>
            <a:lvl1pPr algn="ctr">
              <a:defRPr sz="5263"/>
            </a:lvl1pPr>
          </a:lstStyle>
          <a:p>
            <a:r>
              <a:rPr lang="en-US"/>
              <a:t>Click to edit Master title style</a:t>
            </a:r>
          </a:p>
        </p:txBody>
      </p:sp>
      <p:sp>
        <p:nvSpPr>
          <p:cNvPr id="3" name="Subtitle 2">
            <a:extLst>
              <a:ext uri="{FF2B5EF4-FFF2-40B4-BE49-F238E27FC236}">
                <a16:creationId xmlns:a16="http://schemas.microsoft.com/office/drawing/2014/main" id="{17655E69-C53D-5047-AD16-619D53AE3333}"/>
              </a:ext>
            </a:extLst>
          </p:cNvPr>
          <p:cNvSpPr>
            <a:spLocks noGrp="1"/>
          </p:cNvSpPr>
          <p:nvPr>
            <p:ph type="subTitle" idx="1"/>
          </p:nvPr>
        </p:nvSpPr>
        <p:spPr>
          <a:xfrm>
            <a:off x="1336675" y="3968912"/>
            <a:ext cx="8020050" cy="1824404"/>
          </a:xfrm>
        </p:spPr>
        <p:txBody>
          <a:bodyPr/>
          <a:lstStyle>
            <a:lvl1pPr marL="0" indent="0" algn="ctr">
              <a:buNone/>
              <a:defRPr sz="2105"/>
            </a:lvl1pPr>
            <a:lvl2pPr marL="401010" indent="0" algn="ctr">
              <a:buNone/>
              <a:defRPr sz="1754"/>
            </a:lvl2pPr>
            <a:lvl3pPr marL="802020" indent="0" algn="ctr">
              <a:buNone/>
              <a:defRPr sz="1579"/>
            </a:lvl3pPr>
            <a:lvl4pPr marL="1203030" indent="0" algn="ctr">
              <a:buNone/>
              <a:defRPr sz="1403"/>
            </a:lvl4pPr>
            <a:lvl5pPr marL="1604040" indent="0" algn="ctr">
              <a:buNone/>
              <a:defRPr sz="1403"/>
            </a:lvl5pPr>
            <a:lvl6pPr marL="2005051" indent="0" algn="ctr">
              <a:buNone/>
              <a:defRPr sz="1403"/>
            </a:lvl6pPr>
            <a:lvl7pPr marL="2406061" indent="0" algn="ctr">
              <a:buNone/>
              <a:defRPr sz="1403"/>
            </a:lvl7pPr>
            <a:lvl8pPr marL="2807071" indent="0" algn="ctr">
              <a:buNone/>
              <a:defRPr sz="1403"/>
            </a:lvl8pPr>
            <a:lvl9pPr marL="3208081" indent="0" algn="ctr">
              <a:buNone/>
              <a:defRPr sz="1403"/>
            </a:lvl9pPr>
          </a:lstStyle>
          <a:p>
            <a:r>
              <a:rPr lang="en-US"/>
              <a:t>Click to edit Master subtitle style</a:t>
            </a:r>
          </a:p>
        </p:txBody>
      </p:sp>
      <p:sp>
        <p:nvSpPr>
          <p:cNvPr id="4" name="Date Placeholder 3">
            <a:extLst>
              <a:ext uri="{FF2B5EF4-FFF2-40B4-BE49-F238E27FC236}">
                <a16:creationId xmlns:a16="http://schemas.microsoft.com/office/drawing/2014/main" id="{58710425-B361-5940-9E36-0A3DE0DABE81}"/>
              </a:ext>
            </a:extLst>
          </p:cNvPr>
          <p:cNvSpPr>
            <a:spLocks noGrp="1"/>
          </p:cNvSpPr>
          <p:nvPr>
            <p:ph type="dt" sz="half" idx="10"/>
          </p:nvPr>
        </p:nvSpPr>
        <p:spPr/>
        <p:txBody>
          <a:bodyPr/>
          <a:lstStyle/>
          <a:p>
            <a:fld id="{842B017A-E84B-404F-B927-B294336CC8C6}" type="datetimeFigureOut">
              <a:rPr lang="en-US" smtClean="0"/>
              <a:t>7/12/19</a:t>
            </a:fld>
            <a:endParaRPr lang="en-US"/>
          </a:p>
        </p:txBody>
      </p:sp>
      <p:sp>
        <p:nvSpPr>
          <p:cNvPr id="5" name="Footer Placeholder 4">
            <a:extLst>
              <a:ext uri="{FF2B5EF4-FFF2-40B4-BE49-F238E27FC236}">
                <a16:creationId xmlns:a16="http://schemas.microsoft.com/office/drawing/2014/main" id="{B73595E4-B4D5-614D-A0D1-0598E8D3A8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D58733-27F9-F942-AEB3-67719160ADFA}"/>
              </a:ext>
            </a:extLst>
          </p:cNvPr>
          <p:cNvSpPr>
            <a:spLocks noGrp="1"/>
          </p:cNvSpPr>
          <p:nvPr>
            <p:ph type="sldNum" sz="quarter" idx="12"/>
          </p:nvPr>
        </p:nvSpPr>
        <p:spPr/>
        <p:txBody>
          <a:bodyPr/>
          <a:lstStyle/>
          <a:p>
            <a:fld id="{9DDF8E0B-6BF2-384F-996F-CA6707FD0244}" type="slidenum">
              <a:rPr lang="en-US" smtClean="0"/>
              <a:t>‹#›</a:t>
            </a:fld>
            <a:endParaRPr lang="en-US"/>
          </a:p>
        </p:txBody>
      </p:sp>
    </p:spTree>
    <p:extLst>
      <p:ext uri="{BB962C8B-B14F-4D97-AF65-F5344CB8AC3E}">
        <p14:creationId xmlns:p14="http://schemas.microsoft.com/office/powerpoint/2010/main" val="670556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8" name="Shape 28"/>
          <p:cNvSpPr>
            <a:spLocks noGrp="1"/>
          </p:cNvSpPr>
          <p:nvPr>
            <p:ph type="media" sz="quarter" idx="13"/>
          </p:nvPr>
        </p:nvSpPr>
        <p:spPr>
          <a:xfrm>
            <a:off x="2556611" y="6256018"/>
            <a:ext cx="1670609" cy="862696"/>
          </a:xfrm>
          <a:prstGeom prst="rect">
            <a:avLst/>
          </a:prstGeom>
        </p:spPr>
        <p:txBody>
          <a:bodyPr lIns="91439" rIns="91439">
            <a:noAutofit/>
          </a:bodyPr>
          <a:lstStyle/>
          <a:p>
            <a:pPr lvl="0"/>
            <a:endParaRPr noProof="0">
              <a:sym typeface="Fira Sans"/>
            </a:endParaRPr>
          </a:p>
        </p:txBody>
      </p:sp>
      <p:sp>
        <p:nvSpPr>
          <p:cNvPr id="29" name="Shape 29"/>
          <p:cNvSpPr>
            <a:spLocks noGrp="1"/>
          </p:cNvSpPr>
          <p:nvPr>
            <p:ph type="media" sz="quarter" idx="14"/>
          </p:nvPr>
        </p:nvSpPr>
        <p:spPr>
          <a:xfrm>
            <a:off x="6415693" y="6256018"/>
            <a:ext cx="1670609" cy="862696"/>
          </a:xfrm>
          <a:prstGeom prst="rect">
            <a:avLst/>
          </a:prstGeom>
        </p:spPr>
        <p:txBody>
          <a:bodyPr lIns="91439" rIns="91439">
            <a:noAutofit/>
          </a:bodyPr>
          <a:lstStyle/>
          <a:p>
            <a:pPr lvl="0"/>
            <a:endParaRPr noProof="0">
              <a:sym typeface="Fira Sans"/>
            </a:endParaRPr>
          </a:p>
        </p:txBody>
      </p:sp>
      <p:sp>
        <p:nvSpPr>
          <p:cNvPr id="30" name="Shape 30"/>
          <p:cNvSpPr>
            <a:spLocks noGrp="1"/>
          </p:cNvSpPr>
          <p:nvPr>
            <p:ph type="media" sz="quarter" idx="15"/>
          </p:nvPr>
        </p:nvSpPr>
        <p:spPr>
          <a:xfrm>
            <a:off x="4473456" y="6256018"/>
            <a:ext cx="1670609" cy="862696"/>
          </a:xfrm>
          <a:prstGeom prst="rect">
            <a:avLst/>
          </a:prstGeom>
        </p:spPr>
        <p:txBody>
          <a:bodyPr lIns="91439" rIns="91439">
            <a:noAutofit/>
          </a:bodyPr>
          <a:lstStyle/>
          <a:p>
            <a:pPr lvl="0"/>
            <a:endParaRPr noProof="0">
              <a:sym typeface="Fira Sans"/>
            </a:endParaRPr>
          </a:p>
        </p:txBody>
      </p:sp>
      <p:sp>
        <p:nvSpPr>
          <p:cNvPr id="32" name="Shape 32"/>
          <p:cNvSpPr>
            <a:spLocks noGrp="1"/>
          </p:cNvSpPr>
          <p:nvPr>
            <p:ph type="media" sz="quarter" idx="16"/>
          </p:nvPr>
        </p:nvSpPr>
        <p:spPr>
          <a:xfrm>
            <a:off x="8407659" y="6256018"/>
            <a:ext cx="1670609" cy="862696"/>
          </a:xfrm>
          <a:prstGeom prst="rect">
            <a:avLst/>
          </a:prstGeom>
        </p:spPr>
        <p:txBody>
          <a:bodyPr lIns="91439" rIns="91439">
            <a:noAutofit/>
          </a:bodyPr>
          <a:lstStyle/>
          <a:p>
            <a:pPr lvl="0"/>
            <a:endParaRPr noProof="0">
              <a:sym typeface="Fira Sans"/>
            </a:endParaRPr>
          </a:p>
        </p:txBody>
      </p:sp>
      <p:sp>
        <p:nvSpPr>
          <p:cNvPr id="34" name="Shape 34"/>
          <p:cNvSpPr>
            <a:spLocks noGrp="1"/>
          </p:cNvSpPr>
          <p:nvPr>
            <p:ph type="body" sz="quarter" idx="1"/>
          </p:nvPr>
        </p:nvSpPr>
        <p:spPr>
          <a:xfrm>
            <a:off x="802006" y="3867654"/>
            <a:ext cx="8541034" cy="1467053"/>
          </a:xfrm>
          <a:prstGeom prst="rect">
            <a:avLst/>
          </a:prstGeom>
        </p:spPr>
        <p:txBody>
          <a:bodyPr/>
          <a:lstStyle>
            <a:lvl1pPr marL="0" indent="0">
              <a:buClrTx/>
              <a:buSzTx/>
              <a:buFontTx/>
              <a:buNone/>
              <a:defRPr b="1">
                <a:solidFill>
                  <a:srgbClr val="577351"/>
                </a:solidFill>
              </a:defRPr>
            </a:lvl1pPr>
            <a:lvl2pPr marL="0" indent="401010">
              <a:buClrTx/>
              <a:buSzTx/>
              <a:buFontTx/>
              <a:buNone/>
              <a:defRPr b="1">
                <a:solidFill>
                  <a:srgbClr val="577351"/>
                </a:solidFill>
              </a:defRPr>
            </a:lvl2pPr>
            <a:lvl3pPr marL="0" indent="802020">
              <a:buClrTx/>
              <a:buSzTx/>
              <a:buFontTx/>
              <a:buNone/>
              <a:defRPr b="1">
                <a:solidFill>
                  <a:srgbClr val="577351"/>
                </a:solidFill>
              </a:defRPr>
            </a:lvl3pPr>
            <a:lvl4pPr marL="0" indent="1203030">
              <a:buClrTx/>
              <a:buSzTx/>
              <a:buFontTx/>
              <a:buNone/>
              <a:defRPr b="1">
                <a:solidFill>
                  <a:srgbClr val="577351"/>
                </a:solidFill>
              </a:defRPr>
            </a:lvl4pPr>
            <a:lvl5pPr marL="0" indent="1604040">
              <a:buClrTx/>
              <a:buSzTx/>
              <a:buFontTx/>
              <a:buNone/>
              <a:defRPr b="1">
                <a:solidFill>
                  <a:srgbClr val="577351"/>
                </a:solidFill>
              </a:defRPr>
            </a:lvl5pPr>
          </a:lstStyle>
          <a:p>
            <a:r>
              <a:t>Body Level One</a:t>
            </a:r>
          </a:p>
          <a:p>
            <a:pPr lvl="1"/>
            <a:r>
              <a:t>Body Level Two</a:t>
            </a:r>
          </a:p>
          <a:p>
            <a:pPr lvl="2"/>
            <a:r>
              <a:t>Body Level Three</a:t>
            </a:r>
          </a:p>
          <a:p>
            <a:pPr lvl="3"/>
            <a:r>
              <a:t>Body Level Four</a:t>
            </a:r>
          </a:p>
          <a:p>
            <a:pPr lvl="4"/>
            <a:r>
              <a:t>Body Level Five</a:t>
            </a:r>
          </a:p>
        </p:txBody>
      </p:sp>
      <p:sp>
        <p:nvSpPr>
          <p:cNvPr id="35" name="Shape 35"/>
          <p:cNvSpPr>
            <a:spLocks noGrp="1"/>
          </p:cNvSpPr>
          <p:nvPr>
            <p:ph type="title"/>
          </p:nvPr>
        </p:nvSpPr>
        <p:spPr>
          <a:xfrm>
            <a:off x="802005" y="1933048"/>
            <a:ext cx="7708985" cy="1934605"/>
          </a:xfrm>
          <a:prstGeom prst="rect">
            <a:avLst/>
          </a:prstGeom>
        </p:spPr>
        <p:txBody>
          <a:bodyPr/>
          <a:lstStyle>
            <a:lvl1pPr algn="l">
              <a:defRPr sz="3859">
                <a:solidFill>
                  <a:srgbClr val="2A3D29"/>
                </a:solidFill>
              </a:defRPr>
            </a:lvl1pPr>
          </a:lstStyle>
          <a:p>
            <a:r>
              <a:t>Title Text</a:t>
            </a:r>
          </a:p>
        </p:txBody>
      </p:sp>
      <p:sp>
        <p:nvSpPr>
          <p:cNvPr id="8" name="Shape 36">
            <a:extLst>
              <a:ext uri="{FF2B5EF4-FFF2-40B4-BE49-F238E27FC236}">
                <a16:creationId xmlns:a16="http://schemas.microsoft.com/office/drawing/2014/main" id="{8A5B78BB-B909-3D4F-A10F-9CDA555EAB3C}"/>
              </a:ext>
            </a:extLst>
          </p:cNvPr>
          <p:cNvSpPr>
            <a:spLocks noGrp="1"/>
          </p:cNvSpPr>
          <p:nvPr>
            <p:ph type="sldNum" sz="quarter" idx="17"/>
          </p:nvPr>
        </p:nvSpPr>
        <p:spPr>
          <a:extLst>
            <a:ext uri="{FAA26D3D-D897-4be2-8F04-BA451C77F1D7}"/>
            <a:ext uri="{909E8E84-426E-40dd-AFC4-6F175D3DCCD1}"/>
            <a:ext uri="{91240B29-F687-4f45-9708-019B960494DF}"/>
          </a:extLst>
        </p:spPr>
        <p:txBody>
          <a:bodyPr/>
          <a:lstStyle>
            <a:lvl1pPr>
              <a:defRPr/>
            </a:lvl1pPr>
          </a:lstStyle>
          <a:p>
            <a:pPr>
              <a:defRPr/>
            </a:pPr>
            <a:fld id="{17DD2F0C-451A-BC4A-8AB0-44255336A625}" type="slidenum">
              <a:rPr lang="en-US" altLang="en-US"/>
              <a:pPr>
                <a:defRPr/>
              </a:pPr>
              <a:t>‹#›</a:t>
            </a:fld>
            <a:endParaRPr lang="en-US" altLang="en-US"/>
          </a:p>
        </p:txBody>
      </p:sp>
    </p:spTree>
    <p:extLst>
      <p:ext uri="{BB962C8B-B14F-4D97-AF65-F5344CB8AC3E}">
        <p14:creationId xmlns:p14="http://schemas.microsoft.com/office/powerpoint/2010/main" val="4258844172"/>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645442" y="409188"/>
            <a:ext cx="3402514" cy="711199"/>
          </a:xfrm>
          <a:prstGeom prst="rect">
            <a:avLst/>
          </a:prstGeom>
        </p:spPr>
        <p:txBody>
          <a:bodyPr wrap="square" lIns="0" tIns="0" rIns="0" bIns="0">
            <a:noAutofit/>
          </a:bodyPr>
          <a:lstStyle/>
          <a:p>
            <a:endParaRPr/>
          </a:p>
        </p:txBody>
      </p:sp>
      <p:sp>
        <p:nvSpPr>
          <p:cNvPr id="3" name="Holder 3"/>
          <p:cNvSpPr>
            <a:spLocks noGrp="1"/>
          </p:cNvSpPr>
          <p:nvPr>
            <p:ph type="body" idx="1"/>
          </p:nvPr>
        </p:nvSpPr>
        <p:spPr>
          <a:xfrm>
            <a:off x="1372561" y="1540713"/>
            <a:ext cx="7948277" cy="2735579"/>
          </a:xfrm>
          <a:prstGeom prst="rect">
            <a:avLst/>
          </a:prstGeom>
        </p:spPr>
        <p:txBody>
          <a:bodyPr wrap="square" lIns="0" tIns="0" rIns="0" bIns="0">
            <a:noAutofit/>
          </a:bodyPr>
          <a:lstStyle/>
          <a:p>
            <a:endParaRPr/>
          </a:p>
        </p:txBody>
      </p:sp>
      <p:sp>
        <p:nvSpPr>
          <p:cNvPr id="4" name="Holder 4"/>
          <p:cNvSpPr>
            <a:spLocks noGrp="1"/>
          </p:cNvSpPr>
          <p:nvPr>
            <p:ph type="ftr" sz="quarter" idx="5"/>
          </p:nvPr>
        </p:nvSpPr>
        <p:spPr>
          <a:xfrm>
            <a:off x="3635756" y="7027545"/>
            <a:ext cx="3421887" cy="377825"/>
          </a:xfrm>
          <a:prstGeom prst="rect">
            <a:avLst/>
          </a:prstGeom>
        </p:spPr>
        <p:txBody>
          <a:bodyPr wrap="square" lIns="0" tIns="0" rIns="0" bIns="0">
            <a:no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27545"/>
            <a:ext cx="2459482" cy="377825"/>
          </a:xfrm>
          <a:prstGeom prst="rect">
            <a:avLst/>
          </a:prstGeom>
        </p:spPr>
        <p:txBody>
          <a:bodyPr wrap="square" lIns="0" tIns="0" rIns="0" bIns="0">
            <a:noAutofit/>
          </a:bodyPr>
          <a:lstStyle>
            <a:lvl1pPr algn="l">
              <a:defRPr>
                <a:solidFill>
                  <a:schemeClr val="tx1">
                    <a:tint val="75000"/>
                  </a:schemeClr>
                </a:solidFill>
              </a:defRPr>
            </a:lvl1pPr>
          </a:lstStyle>
          <a:p>
            <a:fld id="{1D8BD707-D9CF-40AE-B4C6-C98DA3205C09}" type="datetimeFigureOut">
              <a:rPr lang="en-US" smtClean="0"/>
              <a:t>7/12/19</a:t>
            </a:fld>
            <a:endParaRPr lang="en-US"/>
          </a:p>
        </p:txBody>
      </p:sp>
      <p:sp>
        <p:nvSpPr>
          <p:cNvPr id="6" name="Holder 6"/>
          <p:cNvSpPr>
            <a:spLocks noGrp="1"/>
          </p:cNvSpPr>
          <p:nvPr>
            <p:ph type="sldNum" sz="quarter" idx="7"/>
          </p:nvPr>
        </p:nvSpPr>
        <p:spPr>
          <a:xfrm>
            <a:off x="7699248" y="7027545"/>
            <a:ext cx="2459482" cy="377825"/>
          </a:xfrm>
          <a:prstGeom prst="rect">
            <a:avLst/>
          </a:prstGeom>
        </p:spPr>
        <p:txBody>
          <a:bodyPr wrap="square" lIns="0" tIns="0" rIns="0" bIns="0">
            <a:noAutofit/>
          </a:bodyPr>
          <a:lstStyle>
            <a:lvl1pPr algn="r">
              <a:defRPr>
                <a:solidFill>
                  <a:schemeClr val="tx1">
                    <a:tint val="75000"/>
                  </a:schemeClr>
                </a:solidFill>
              </a:defRPr>
            </a:lvl1pPr>
          </a:lstStyle>
          <a:p>
            <a:fld id="{B6F15528-21DE-4FAA-801E-634DDDAF4B2B}" type="slidenum">
              <a:r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 id="2147483668"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www.un.org/sustainabledevelopment/cop21/" TargetMode="External"/><Relationship Id="rId2" Type="http://schemas.openxmlformats.org/officeDocument/2006/relationships/hyperlink" Target="https://unfccc.int/"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774700" y="1590970"/>
            <a:ext cx="9539472" cy="3711280"/>
          </a:xfrm>
          <a:prstGeom prst="rect">
            <a:avLst/>
          </a:prstGeom>
        </p:spPr>
        <p:txBody>
          <a:bodyPr vert="horz" wrap="square" lIns="0" tIns="0" rIns="0" bIns="0" rtlCol="0">
            <a:noAutofit/>
          </a:bodyPr>
          <a:lstStyle/>
          <a:p>
            <a:pPr marL="12700" marR="12700">
              <a:lnSpc>
                <a:spcPts val="4300"/>
              </a:lnSpc>
            </a:pPr>
            <a:r>
              <a:rPr lang="en-US" sz="3600" b="1" spc="0" dirty="0">
                <a:solidFill>
                  <a:srgbClr val="002060"/>
                </a:solidFill>
                <a:latin typeface="Times New Roman"/>
                <a:cs typeface="Times New Roman"/>
              </a:rPr>
              <a:t>    </a:t>
            </a:r>
          </a:p>
          <a:p>
            <a:pPr marL="12700" marR="12700">
              <a:lnSpc>
                <a:spcPts val="4300"/>
              </a:lnSpc>
            </a:pPr>
            <a:r>
              <a:rPr lang="en-US" sz="3600" b="1" dirty="0"/>
              <a:t>		       Landscape approach</a:t>
            </a:r>
          </a:p>
          <a:p>
            <a:pPr marL="12700" marR="12700">
              <a:lnSpc>
                <a:spcPts val="4300"/>
              </a:lnSpc>
            </a:pPr>
            <a:r>
              <a:rPr lang="en-US" sz="3600" b="1" dirty="0"/>
              <a:t>              for enhancing mountain resilience</a:t>
            </a:r>
            <a:endParaRPr lang="en-PH" sz="3600" dirty="0"/>
          </a:p>
          <a:p>
            <a:pPr marL="12700" marR="12700">
              <a:lnSpc>
                <a:spcPts val="4300"/>
              </a:lnSpc>
            </a:pPr>
            <a:endParaRPr lang="en-US" sz="3600" b="1" spc="0" dirty="0">
              <a:solidFill>
                <a:srgbClr val="002060"/>
              </a:solidFill>
              <a:latin typeface="Times New Roman"/>
              <a:cs typeface="Times New Roman"/>
            </a:endParaRPr>
          </a:p>
          <a:p>
            <a:pPr marL="12700" marR="12700">
              <a:lnSpc>
                <a:spcPts val="4300"/>
              </a:lnSpc>
            </a:pPr>
            <a:r>
              <a:rPr lang="en-US" sz="3600" b="1" dirty="0">
                <a:solidFill>
                  <a:srgbClr val="00B050"/>
                </a:solidFill>
                <a:cs typeface="Times New Roman"/>
              </a:rPr>
              <a:t>	Disaster Risk Reduction &amp; Management</a:t>
            </a:r>
          </a:p>
          <a:p>
            <a:pPr marL="12700" marR="12700">
              <a:lnSpc>
                <a:spcPts val="4300"/>
              </a:lnSpc>
            </a:pPr>
            <a:endParaRPr lang="en-US" sz="3600" b="1" dirty="0">
              <a:solidFill>
                <a:srgbClr val="00B050"/>
              </a:solidFill>
              <a:cs typeface="Times New Roman"/>
            </a:endParaRPr>
          </a:p>
          <a:p>
            <a:pPr marL="12700" marR="12700">
              <a:lnSpc>
                <a:spcPts val="4300"/>
              </a:lnSpc>
            </a:pPr>
            <a:endParaRPr lang="en-US" sz="3600" b="1" dirty="0">
              <a:solidFill>
                <a:srgbClr val="00B050"/>
              </a:solidFill>
              <a:cs typeface="Times New Roman"/>
            </a:endParaRPr>
          </a:p>
          <a:p>
            <a:pPr marL="12700" marR="12700">
              <a:lnSpc>
                <a:spcPts val="4300"/>
              </a:lnSpc>
            </a:pPr>
            <a:r>
              <a:rPr lang="en-US" sz="3600" b="1" dirty="0">
                <a:solidFill>
                  <a:srgbClr val="00B050"/>
                </a:solidFill>
                <a:cs typeface="Times New Roman"/>
              </a:rPr>
              <a:t>		            </a:t>
            </a:r>
            <a:r>
              <a:rPr lang="en-US" sz="2800" b="1" dirty="0">
                <a:cs typeface="Times New Roman"/>
              </a:rPr>
              <a:t>Zenaida </a:t>
            </a:r>
            <a:r>
              <a:rPr lang="en-US" sz="2800" b="1" dirty="0" err="1">
                <a:cs typeface="Times New Roman"/>
              </a:rPr>
              <a:t>Delica</a:t>
            </a:r>
            <a:r>
              <a:rPr lang="en-US" sz="2800" b="1" dirty="0">
                <a:cs typeface="Times New Roman"/>
              </a:rPr>
              <a:t>- Willison</a:t>
            </a:r>
          </a:p>
          <a:p>
            <a:pPr marL="12700" marR="12700">
              <a:lnSpc>
                <a:spcPts val="4300"/>
              </a:lnSpc>
            </a:pPr>
            <a:endParaRPr lang="en-US" sz="3600" b="1" spc="0" dirty="0">
              <a:solidFill>
                <a:srgbClr val="002060"/>
              </a:solidFill>
              <a:latin typeface="Times New Roman"/>
              <a:cs typeface="Times New Roman"/>
            </a:endParaRPr>
          </a:p>
          <a:p>
            <a:pPr marL="12700" marR="12700">
              <a:lnSpc>
                <a:spcPts val="4300"/>
              </a:lnSpc>
            </a:pPr>
            <a:endParaRPr sz="3600" dirty="0">
              <a:latin typeface="Times New Roman"/>
              <a:cs typeface="Times New Roman"/>
            </a:endParaRPr>
          </a:p>
        </p:txBody>
      </p:sp>
      <p:pic>
        <p:nvPicPr>
          <p:cNvPr id="2" name="Picture 1">
            <a:extLst>
              <a:ext uri="{FF2B5EF4-FFF2-40B4-BE49-F238E27FC236}">
                <a16:creationId xmlns:a16="http://schemas.microsoft.com/office/drawing/2014/main" id="{468C9410-35E6-8948-AE35-2E577E7A4EE9}"/>
              </a:ext>
            </a:extLst>
          </p:cNvPr>
          <p:cNvPicPr>
            <a:picLocks noChangeAspect="1"/>
          </p:cNvPicPr>
          <p:nvPr/>
        </p:nvPicPr>
        <p:blipFill>
          <a:blip r:embed="rId2"/>
          <a:stretch>
            <a:fillRect/>
          </a:stretch>
        </p:blipFill>
        <p:spPr>
          <a:xfrm>
            <a:off x="7653522" y="225720"/>
            <a:ext cx="2660650" cy="1365250"/>
          </a:xfrm>
          <a:prstGeom prst="rect">
            <a:avLst/>
          </a:prstGeom>
        </p:spPr>
      </p:pic>
    </p:spTree>
    <p:extLst>
      <p:ext uri="{BB962C8B-B14F-4D97-AF65-F5344CB8AC3E}">
        <p14:creationId xmlns:p14="http://schemas.microsoft.com/office/powerpoint/2010/main" val="3645490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68C9410-35E6-8948-AE35-2E577E7A4EE9}"/>
              </a:ext>
            </a:extLst>
          </p:cNvPr>
          <p:cNvPicPr>
            <a:picLocks noChangeAspect="1"/>
          </p:cNvPicPr>
          <p:nvPr/>
        </p:nvPicPr>
        <p:blipFill>
          <a:blip r:embed="rId2"/>
          <a:stretch>
            <a:fillRect/>
          </a:stretch>
        </p:blipFill>
        <p:spPr>
          <a:xfrm>
            <a:off x="9156700" y="-15801"/>
            <a:ext cx="1536700" cy="1365250"/>
          </a:xfrm>
          <a:prstGeom prst="rect">
            <a:avLst/>
          </a:prstGeom>
        </p:spPr>
      </p:pic>
      <p:sp>
        <p:nvSpPr>
          <p:cNvPr id="5" name="Rectangle 4">
            <a:extLst>
              <a:ext uri="{FF2B5EF4-FFF2-40B4-BE49-F238E27FC236}">
                <a16:creationId xmlns:a16="http://schemas.microsoft.com/office/drawing/2014/main" id="{3A0C8809-8FE6-754A-96BC-FD0D6EA6E9F1}"/>
              </a:ext>
            </a:extLst>
          </p:cNvPr>
          <p:cNvSpPr/>
          <p:nvPr/>
        </p:nvSpPr>
        <p:spPr>
          <a:xfrm>
            <a:off x="492494" y="196850"/>
            <a:ext cx="9448800" cy="7017306"/>
          </a:xfrm>
          <a:prstGeom prst="rect">
            <a:avLst/>
          </a:prstGeom>
        </p:spPr>
        <p:txBody>
          <a:bodyPr wrap="square">
            <a:spAutoFit/>
          </a:bodyPr>
          <a:lstStyle/>
          <a:p>
            <a:r>
              <a:rPr lang="en-PH" sz="3600" b="1" dirty="0"/>
              <a:t>• </a:t>
            </a:r>
            <a:r>
              <a:rPr lang="en-PH" sz="3600" b="1" dirty="0">
                <a:solidFill>
                  <a:schemeClr val="accent6"/>
                </a:solidFill>
              </a:rPr>
              <a:t>Basic Concept Document of the Mountain Partnership </a:t>
            </a:r>
            <a:r>
              <a:rPr lang="en-PH" sz="3600" b="1" dirty="0"/>
              <a:t>('Bali Document'), which defines </a:t>
            </a:r>
          </a:p>
          <a:p>
            <a:r>
              <a:rPr lang="en-PH" sz="3600" b="1" dirty="0"/>
              <a:t>The International Partnership for SD in Mountain Regions</a:t>
            </a:r>
          </a:p>
          <a:p>
            <a:endParaRPr lang="en-PH" sz="3600" b="1" dirty="0"/>
          </a:p>
          <a:p>
            <a:r>
              <a:rPr lang="en-PH" sz="3600" b="1" dirty="0"/>
              <a:t>• the UNGA Resolutions relevant to the Framework of the  International Year of Mountains 2002  </a:t>
            </a:r>
          </a:p>
          <a:p>
            <a:endParaRPr lang="en-PH" sz="3600" b="1" dirty="0">
              <a:solidFill>
                <a:schemeClr val="accent6"/>
              </a:solidFill>
            </a:endParaRPr>
          </a:p>
          <a:p>
            <a:r>
              <a:rPr lang="en-PH" sz="3600" b="1" dirty="0">
                <a:solidFill>
                  <a:schemeClr val="accent6"/>
                </a:solidFill>
              </a:rPr>
              <a:t>• Mountain </a:t>
            </a:r>
            <a:r>
              <a:rPr lang="en-PH" sz="3600" dirty="0">
                <a:solidFill>
                  <a:schemeClr val="accent6"/>
                </a:solidFill>
              </a:rPr>
              <a:t> </a:t>
            </a:r>
            <a:r>
              <a:rPr lang="en-PH" sz="3600" b="1" dirty="0">
                <a:solidFill>
                  <a:schemeClr val="accent6"/>
                </a:solidFill>
              </a:rPr>
              <a:t>Partnership Guiding Principles</a:t>
            </a:r>
          </a:p>
          <a:p>
            <a:endParaRPr lang="en-PH" sz="3600" b="1" dirty="0"/>
          </a:p>
          <a:p>
            <a:endParaRPr lang="en-PH" sz="3600" b="1" dirty="0"/>
          </a:p>
          <a:p>
            <a:endParaRPr lang="en-PH" b="1" dirty="0">
              <a:effectLst/>
            </a:endParaRPr>
          </a:p>
        </p:txBody>
      </p:sp>
    </p:spTree>
    <p:extLst>
      <p:ext uri="{BB962C8B-B14F-4D97-AF65-F5344CB8AC3E}">
        <p14:creationId xmlns:p14="http://schemas.microsoft.com/office/powerpoint/2010/main" val="1006421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5">
            <a:extLst>
              <a:ext uri="{FF2B5EF4-FFF2-40B4-BE49-F238E27FC236}">
                <a16:creationId xmlns:a16="http://schemas.microsoft.com/office/drawing/2014/main" id="{1FA9B48B-AD65-374B-A4CA-FB5101AC93D1}"/>
              </a:ext>
            </a:extLst>
          </p:cNvPr>
          <p:cNvSpPr>
            <a:spLocks noChangeArrowheads="1"/>
          </p:cNvSpPr>
          <p:nvPr/>
        </p:nvSpPr>
        <p:spPr bwMode="auto">
          <a:xfrm>
            <a:off x="5265943" y="3657114"/>
            <a:ext cx="215123" cy="335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1pPr>
            <a:lvl2pPr marL="742950" indent="-28575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2pPr>
            <a:lvl3pPr marL="11430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3pPr>
            <a:lvl4pPr marL="16002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4pPr>
            <a:lvl5pPr marL="20574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5pPr>
            <a:lvl6pPr marL="25146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6pPr>
            <a:lvl7pPr marL="29718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7pPr>
            <a:lvl8pPr marL="34290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8pPr>
            <a:lvl9pPr marL="38862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9pPr>
          </a:lstStyle>
          <a:p>
            <a:pPr eaLnBrk="1"/>
            <a:r>
              <a:rPr lang="en-US" altLang="en-US" sz="1579" b="1" baseline="30000"/>
              <a:t> </a:t>
            </a:r>
            <a:endParaRPr lang="en-US" altLang="en-US" sz="1579"/>
          </a:p>
        </p:txBody>
      </p:sp>
      <p:pic>
        <p:nvPicPr>
          <p:cNvPr id="44034" name="Picture 1">
            <a:extLst>
              <a:ext uri="{FF2B5EF4-FFF2-40B4-BE49-F238E27FC236}">
                <a16:creationId xmlns:a16="http://schemas.microsoft.com/office/drawing/2014/main" id="{0C06DC80-45AD-C74F-A462-58F1855D27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8680" y="1299832"/>
            <a:ext cx="6723754" cy="4880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048029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5">
            <a:extLst>
              <a:ext uri="{FF2B5EF4-FFF2-40B4-BE49-F238E27FC236}">
                <a16:creationId xmlns:a16="http://schemas.microsoft.com/office/drawing/2014/main" id="{4879D28A-93A5-7E46-9325-EE4C8C709131}"/>
              </a:ext>
            </a:extLst>
          </p:cNvPr>
          <p:cNvSpPr>
            <a:spLocks noChangeArrowheads="1"/>
          </p:cNvSpPr>
          <p:nvPr/>
        </p:nvSpPr>
        <p:spPr bwMode="auto">
          <a:xfrm>
            <a:off x="5265943" y="3657114"/>
            <a:ext cx="215123" cy="335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1pPr>
            <a:lvl2pPr marL="742950" indent="-28575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2pPr>
            <a:lvl3pPr marL="11430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3pPr>
            <a:lvl4pPr marL="16002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4pPr>
            <a:lvl5pPr marL="20574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5pPr>
            <a:lvl6pPr marL="25146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6pPr>
            <a:lvl7pPr marL="29718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7pPr>
            <a:lvl8pPr marL="34290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8pPr>
            <a:lvl9pPr marL="38862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9pPr>
          </a:lstStyle>
          <a:p>
            <a:pPr eaLnBrk="1"/>
            <a:r>
              <a:rPr lang="en-US" altLang="en-US" sz="1579" b="1" baseline="30000"/>
              <a:t> </a:t>
            </a:r>
            <a:endParaRPr lang="en-US" altLang="en-US" sz="1579"/>
          </a:p>
        </p:txBody>
      </p:sp>
      <p:sp>
        <p:nvSpPr>
          <p:cNvPr id="45058" name="Rectangle 3">
            <a:extLst>
              <a:ext uri="{FF2B5EF4-FFF2-40B4-BE49-F238E27FC236}">
                <a16:creationId xmlns:a16="http://schemas.microsoft.com/office/drawing/2014/main" id="{C6918269-91EB-B149-8732-D20681C7E982}"/>
              </a:ext>
            </a:extLst>
          </p:cNvPr>
          <p:cNvSpPr>
            <a:spLocks noChangeArrowheads="1"/>
          </p:cNvSpPr>
          <p:nvPr/>
        </p:nvSpPr>
        <p:spPr bwMode="auto">
          <a:xfrm>
            <a:off x="622300" y="1457170"/>
            <a:ext cx="9524807"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1pPr>
            <a:lvl2pPr marL="742950" indent="-28575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2pPr>
            <a:lvl3pPr marL="11430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3pPr>
            <a:lvl4pPr marL="16002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4pPr>
            <a:lvl5pPr marL="20574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5pPr>
            <a:lvl6pPr marL="25146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6pPr>
            <a:lvl7pPr marL="29718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7pPr>
            <a:lvl8pPr marL="34290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8pPr>
            <a:lvl9pPr marL="38862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9pPr>
          </a:lstStyle>
          <a:p>
            <a:r>
              <a:rPr lang="en-PH" altLang="en-US" sz="3600" b="1" dirty="0">
                <a:solidFill>
                  <a:srgbClr val="00B050"/>
                </a:solidFill>
                <a:latin typeface="Lato" panose="020F0502020204030203" pitchFamily="34" charset="0"/>
              </a:rPr>
              <a:t>The Paris Agreement </a:t>
            </a:r>
            <a:r>
              <a:rPr lang="en-PH" altLang="en-US" sz="3600" b="1" dirty="0">
                <a:solidFill>
                  <a:srgbClr val="666666"/>
                </a:solidFill>
                <a:latin typeface="Lato" panose="020F0502020204030203" pitchFamily="34" charset="0"/>
              </a:rPr>
              <a:t>--adopted by all 196 Parties to the UN Framework Convention on Climate Change (</a:t>
            </a:r>
            <a:r>
              <a:rPr lang="en-PH" altLang="en-US" sz="3600" b="1" dirty="0">
                <a:solidFill>
                  <a:schemeClr val="accent6"/>
                </a:solidFill>
                <a:latin typeface="Lato" panose="020F0502020204030203" pitchFamily="34" charset="0"/>
                <a:hlinkClick r:id="rId2" tooltip="UN Framework Convention on Climate Change">
                  <a:extLst>
                    <a:ext uri="{A12FA001-AC4F-418D-AE19-62706E023703}">
                      <ahyp:hlinkClr xmlns:ahyp="http://schemas.microsoft.com/office/drawing/2018/hyperlinkcolor" val="tx"/>
                    </a:ext>
                  </a:extLst>
                </a:hlinkClick>
              </a:rPr>
              <a:t>UNFCCC</a:t>
            </a:r>
            <a:r>
              <a:rPr lang="en-PH" altLang="en-US" sz="3600" b="1" dirty="0">
                <a:solidFill>
                  <a:schemeClr val="accent6"/>
                </a:solidFill>
                <a:latin typeface="Lato" panose="020F0502020204030203" pitchFamily="34" charset="0"/>
              </a:rPr>
              <a:t>) </a:t>
            </a:r>
            <a:r>
              <a:rPr lang="en-PH" altLang="en-US" sz="3600" b="1" dirty="0">
                <a:solidFill>
                  <a:srgbClr val="666666"/>
                </a:solidFill>
                <a:latin typeface="Lato" panose="020F0502020204030203" pitchFamily="34" charset="0"/>
              </a:rPr>
              <a:t>at the </a:t>
            </a:r>
            <a:r>
              <a:rPr lang="en-PH" altLang="en-US" sz="3600" b="1" dirty="0">
                <a:solidFill>
                  <a:schemeClr val="accent6"/>
                </a:solidFill>
                <a:latin typeface="Lato" panose="020F0502020204030203" pitchFamily="34" charset="0"/>
                <a:hlinkClick r:id="rId3">
                  <a:extLst>
                    <a:ext uri="{A12FA001-AC4F-418D-AE19-62706E023703}">
                      <ahyp:hlinkClr xmlns:ahyp="http://schemas.microsoft.com/office/drawing/2018/hyperlinkcolor" val="tx"/>
                    </a:ext>
                  </a:extLst>
                </a:hlinkClick>
              </a:rPr>
              <a:t>UN Climate Change Conference</a:t>
            </a:r>
            <a:r>
              <a:rPr lang="en-PH" altLang="en-US" sz="3600" b="1" dirty="0">
                <a:solidFill>
                  <a:schemeClr val="accent6"/>
                </a:solidFill>
                <a:latin typeface="Lato" panose="020F0502020204030203" pitchFamily="34" charset="0"/>
              </a:rPr>
              <a:t> </a:t>
            </a:r>
            <a:r>
              <a:rPr lang="en-PH" altLang="en-US" sz="3600" b="1" dirty="0">
                <a:solidFill>
                  <a:srgbClr val="666666"/>
                </a:solidFill>
                <a:latin typeface="Lato" panose="020F0502020204030203" pitchFamily="34" charset="0"/>
              </a:rPr>
              <a:t>in Paris on 12 December 2015. </a:t>
            </a:r>
          </a:p>
          <a:p>
            <a:endParaRPr lang="en-PH" altLang="en-US" sz="3600" b="1" dirty="0">
              <a:solidFill>
                <a:srgbClr val="666666"/>
              </a:solidFill>
              <a:latin typeface="Lato" panose="020F0502020204030203" pitchFamily="34" charset="0"/>
            </a:endParaRPr>
          </a:p>
          <a:p>
            <a:r>
              <a:rPr lang="en-PH" altLang="en-US" sz="3600" b="1" dirty="0">
                <a:solidFill>
                  <a:srgbClr val="666666"/>
                </a:solidFill>
                <a:latin typeface="Lato" panose="020F0502020204030203" pitchFamily="34" charset="0"/>
              </a:rPr>
              <a:t>All countries agreed to work to limit global temperature rise to well </a:t>
            </a:r>
            <a:r>
              <a:rPr lang="en-PH" altLang="en-US" sz="3600" b="1" dirty="0">
                <a:solidFill>
                  <a:schemeClr val="accent6"/>
                </a:solidFill>
                <a:latin typeface="Lato" panose="020F0502020204030203" pitchFamily="34" charset="0"/>
              </a:rPr>
              <a:t>below 2 degrees Celsius, and to strive for 1.5 degrees Celsius</a:t>
            </a:r>
            <a:endParaRPr lang="en-US" altLang="en-US" sz="3600" b="1" dirty="0">
              <a:solidFill>
                <a:schemeClr val="accent6"/>
              </a:solidFill>
            </a:endParaRPr>
          </a:p>
        </p:txBody>
      </p:sp>
    </p:spTree>
    <p:extLst>
      <p:ext uri="{BB962C8B-B14F-4D97-AF65-F5344CB8AC3E}">
        <p14:creationId xmlns:p14="http://schemas.microsoft.com/office/powerpoint/2010/main" val="256949204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5">
            <a:extLst>
              <a:ext uri="{FF2B5EF4-FFF2-40B4-BE49-F238E27FC236}">
                <a16:creationId xmlns:a16="http://schemas.microsoft.com/office/drawing/2014/main" id="{4879D28A-93A5-7E46-9325-EE4C8C709131}"/>
              </a:ext>
            </a:extLst>
          </p:cNvPr>
          <p:cNvSpPr>
            <a:spLocks noChangeArrowheads="1"/>
          </p:cNvSpPr>
          <p:nvPr/>
        </p:nvSpPr>
        <p:spPr bwMode="auto">
          <a:xfrm>
            <a:off x="5265943" y="3657114"/>
            <a:ext cx="215123" cy="335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1pPr>
            <a:lvl2pPr marL="742950" indent="-28575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2pPr>
            <a:lvl3pPr marL="11430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3pPr>
            <a:lvl4pPr marL="16002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4pPr>
            <a:lvl5pPr marL="20574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5pPr>
            <a:lvl6pPr marL="25146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6pPr>
            <a:lvl7pPr marL="29718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7pPr>
            <a:lvl8pPr marL="34290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8pPr>
            <a:lvl9pPr marL="38862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9pPr>
          </a:lstStyle>
          <a:p>
            <a:pPr eaLnBrk="1"/>
            <a:r>
              <a:rPr lang="en-US" altLang="en-US" sz="1579" b="1" baseline="30000"/>
              <a:t> </a:t>
            </a:r>
            <a:endParaRPr lang="en-US" altLang="en-US" sz="1579"/>
          </a:p>
        </p:txBody>
      </p:sp>
      <p:sp>
        <p:nvSpPr>
          <p:cNvPr id="2" name="Rectangle 1">
            <a:extLst>
              <a:ext uri="{FF2B5EF4-FFF2-40B4-BE49-F238E27FC236}">
                <a16:creationId xmlns:a16="http://schemas.microsoft.com/office/drawing/2014/main" id="{9E2A8868-A5D0-2240-BE87-60399EA2D9C4}"/>
              </a:ext>
            </a:extLst>
          </p:cNvPr>
          <p:cNvSpPr/>
          <p:nvPr/>
        </p:nvSpPr>
        <p:spPr>
          <a:xfrm>
            <a:off x="756666" y="1285631"/>
            <a:ext cx="9448800" cy="5078313"/>
          </a:xfrm>
          <a:prstGeom prst="rect">
            <a:avLst/>
          </a:prstGeom>
        </p:spPr>
        <p:txBody>
          <a:bodyPr wrap="square">
            <a:spAutoFit/>
          </a:bodyPr>
          <a:lstStyle/>
          <a:p>
            <a:pPr marL="342900" lvl="0" indent="-342900" algn="just">
              <a:spcAft>
                <a:spcPts val="0"/>
              </a:spcAft>
              <a:buFont typeface="Symbol" pitchFamily="2" charset="2"/>
              <a:buChar char=""/>
            </a:pPr>
            <a:r>
              <a:rPr lang="en-US" sz="3600" b="1" dirty="0">
                <a:ea typeface="Times New Roman" panose="02020603050405020304" pitchFamily="18" charset="0"/>
                <a:cs typeface="Calibri" panose="020F0502020204030204" pitchFamily="34" charset="0"/>
              </a:rPr>
              <a:t>Limiting global warming to 1.5°C by adapting to and mitigating climate change through reducing GHG emissions needs strong political commitments of the regional and national governments. </a:t>
            </a:r>
          </a:p>
          <a:p>
            <a:pPr marL="342900" lvl="0" indent="-342900" algn="just">
              <a:spcAft>
                <a:spcPts val="0"/>
              </a:spcAft>
              <a:buFont typeface="Symbol" pitchFamily="2" charset="2"/>
              <a:buChar char=""/>
            </a:pPr>
            <a:r>
              <a:rPr lang="en-US" sz="3600" b="1" dirty="0">
                <a:solidFill>
                  <a:schemeClr val="accent6"/>
                </a:solidFill>
                <a:ea typeface="Times New Roman" panose="02020603050405020304" pitchFamily="18" charset="0"/>
                <a:cs typeface="Calibri" panose="020F0502020204030204" pitchFamily="34" charset="0"/>
              </a:rPr>
              <a:t>Harmonized strategies to combat climate change risks and disaster risks are one of the imperatives of today in order to contribute to attaining the SDGs</a:t>
            </a:r>
            <a:r>
              <a:rPr lang="en-US" sz="3600" b="1" dirty="0">
                <a:ea typeface="Times New Roman" panose="02020603050405020304" pitchFamily="18" charset="0"/>
                <a:cs typeface="Calibri" panose="020F0502020204030204" pitchFamily="34" charset="0"/>
              </a:rPr>
              <a:t>.</a:t>
            </a:r>
            <a:endParaRPr lang="en-PH" sz="3600" b="1" dirty="0">
              <a:effectLst/>
              <a:ea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EFB70FBD-738A-3040-8E5A-856AD9BE1C84}"/>
              </a:ext>
            </a:extLst>
          </p:cNvPr>
          <p:cNvSpPr/>
          <p:nvPr/>
        </p:nvSpPr>
        <p:spPr>
          <a:xfrm>
            <a:off x="1155700" y="577850"/>
            <a:ext cx="4719882" cy="707886"/>
          </a:xfrm>
          <a:prstGeom prst="rect">
            <a:avLst/>
          </a:prstGeom>
        </p:spPr>
        <p:txBody>
          <a:bodyPr wrap="none">
            <a:spAutoFit/>
          </a:bodyPr>
          <a:lstStyle/>
          <a:p>
            <a:r>
              <a:rPr lang="en-PH" altLang="en-US" sz="4000" b="1" dirty="0">
                <a:solidFill>
                  <a:srgbClr val="00B050"/>
                </a:solidFill>
              </a:rPr>
              <a:t>The Paris Agreement </a:t>
            </a:r>
            <a:endParaRPr lang="en-US" sz="4000" dirty="0"/>
          </a:p>
        </p:txBody>
      </p:sp>
    </p:spTree>
    <p:extLst>
      <p:ext uri="{BB962C8B-B14F-4D97-AF65-F5344CB8AC3E}">
        <p14:creationId xmlns:p14="http://schemas.microsoft.com/office/powerpoint/2010/main" val="229482624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ED7B2D7-A1FC-CA4E-B1F3-3CC11297682A}"/>
              </a:ext>
            </a:extLst>
          </p:cNvPr>
          <p:cNvSpPr/>
          <p:nvPr/>
        </p:nvSpPr>
        <p:spPr>
          <a:xfrm>
            <a:off x="823860" y="1720850"/>
            <a:ext cx="9484579" cy="5509200"/>
          </a:xfrm>
          <a:prstGeom prst="rect">
            <a:avLst/>
          </a:prstGeom>
        </p:spPr>
        <p:txBody>
          <a:bodyPr wrap="square">
            <a:spAutoFit/>
          </a:bodyPr>
          <a:lstStyle/>
          <a:p>
            <a:r>
              <a:rPr lang="en-PH" sz="3200" b="1" dirty="0">
                <a:solidFill>
                  <a:schemeClr val="accent6"/>
                </a:solidFill>
                <a:latin typeface="Helvetica" pitchFamily="2" charset="0"/>
              </a:rPr>
              <a:t>Priority 1: </a:t>
            </a:r>
            <a:r>
              <a:rPr lang="en-PH" sz="3200" b="1" dirty="0">
                <a:latin typeface="Helvetica" pitchFamily="2" charset="0"/>
              </a:rPr>
              <a:t>Understanding disaster risk </a:t>
            </a:r>
          </a:p>
          <a:p>
            <a:endParaRPr lang="en-PH" sz="3200" b="1" dirty="0">
              <a:latin typeface="Helvetica" pitchFamily="2" charset="0"/>
            </a:endParaRPr>
          </a:p>
          <a:p>
            <a:r>
              <a:rPr lang="en-PH" sz="3200" b="1" dirty="0">
                <a:solidFill>
                  <a:schemeClr val="accent6"/>
                </a:solidFill>
                <a:latin typeface="Helvetica" pitchFamily="2" charset="0"/>
              </a:rPr>
              <a:t>Priority 2: </a:t>
            </a:r>
            <a:r>
              <a:rPr lang="en-PH" sz="3200" b="1" dirty="0">
                <a:solidFill>
                  <a:schemeClr val="accent1"/>
                </a:solidFill>
                <a:latin typeface="Helvetica" pitchFamily="2" charset="0"/>
              </a:rPr>
              <a:t>Strengthening disaster risk governance to manage disaster risk </a:t>
            </a:r>
          </a:p>
          <a:p>
            <a:endParaRPr lang="en-PH" sz="3200" b="1" dirty="0">
              <a:solidFill>
                <a:schemeClr val="accent1"/>
              </a:solidFill>
              <a:latin typeface="Helvetica" pitchFamily="2" charset="0"/>
            </a:endParaRPr>
          </a:p>
          <a:p>
            <a:r>
              <a:rPr lang="en-PH" sz="3200" b="1" dirty="0">
                <a:solidFill>
                  <a:schemeClr val="accent6"/>
                </a:solidFill>
                <a:latin typeface="Helvetica" pitchFamily="2" charset="0"/>
              </a:rPr>
              <a:t>Priority 3: </a:t>
            </a:r>
            <a:r>
              <a:rPr lang="en-PH" sz="3200" b="1" dirty="0">
                <a:latin typeface="Helvetica" pitchFamily="2" charset="0"/>
              </a:rPr>
              <a:t>Investing in disaster risk reduction for resilience </a:t>
            </a:r>
          </a:p>
          <a:p>
            <a:endParaRPr lang="en-PH" sz="3200" b="1" dirty="0">
              <a:latin typeface="Helvetica" pitchFamily="2" charset="0"/>
            </a:endParaRPr>
          </a:p>
          <a:p>
            <a:r>
              <a:rPr lang="en-PH" sz="3200" b="1" dirty="0">
                <a:solidFill>
                  <a:schemeClr val="accent6"/>
                </a:solidFill>
                <a:latin typeface="Helvetica" pitchFamily="2" charset="0"/>
              </a:rPr>
              <a:t>Priority 4: </a:t>
            </a:r>
            <a:r>
              <a:rPr lang="en-PH" sz="3200" b="1" dirty="0">
                <a:solidFill>
                  <a:schemeClr val="accent1"/>
                </a:solidFill>
                <a:latin typeface="Helvetica" pitchFamily="2" charset="0"/>
              </a:rPr>
              <a:t>Enhancing disaster preparedness for effective response and to “Build Back Better” in recovery, rehabilitation and reconstruction</a:t>
            </a:r>
            <a:r>
              <a:rPr lang="en-US" sz="32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 </a:t>
            </a:r>
            <a:endParaRPr lang="en-PH" sz="3200" b="1" dirty="0">
              <a:solidFill>
                <a:schemeClr val="accent1"/>
              </a:solidFill>
              <a:latin typeface="Helvetica" pitchFamily="2" charset="0"/>
            </a:endParaRPr>
          </a:p>
        </p:txBody>
      </p:sp>
      <p:sp>
        <p:nvSpPr>
          <p:cNvPr id="4" name="Rectangle 3">
            <a:extLst>
              <a:ext uri="{FF2B5EF4-FFF2-40B4-BE49-F238E27FC236}">
                <a16:creationId xmlns:a16="http://schemas.microsoft.com/office/drawing/2014/main" id="{03DC50E6-BCD6-8242-9E7B-22A254E2B724}"/>
              </a:ext>
            </a:extLst>
          </p:cNvPr>
          <p:cNvSpPr/>
          <p:nvPr/>
        </p:nvSpPr>
        <p:spPr>
          <a:xfrm>
            <a:off x="339356" y="120650"/>
            <a:ext cx="9969083" cy="1200329"/>
          </a:xfrm>
          <a:prstGeom prst="rect">
            <a:avLst/>
          </a:prstGeom>
        </p:spPr>
        <p:txBody>
          <a:bodyPr wrap="square">
            <a:spAutoFit/>
          </a:bodyPr>
          <a:lstStyle/>
          <a:p>
            <a:r>
              <a:rPr lang="en-US" sz="3600"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The Sendai Framework for Disaster Risk Reduction  (2015-2030) </a:t>
            </a:r>
            <a:r>
              <a:rPr lang="en-US" sz="3600" b="1" u="sng" dirty="0">
                <a:solidFill>
                  <a:srgbClr val="00B050"/>
                </a:solidFill>
                <a:latin typeface="Calibri" panose="020F0502020204030204" pitchFamily="34" charset="0"/>
                <a:ea typeface="Calibri" panose="020F0502020204030204" pitchFamily="34" charset="0"/>
                <a:cs typeface="Times New Roman" panose="02020603050405020304" pitchFamily="18" charset="0"/>
              </a:rPr>
              <a:t>has four priority actions</a:t>
            </a:r>
            <a:endParaRPr lang="en-US" sz="3600" b="1" u="sng" dirty="0">
              <a:solidFill>
                <a:srgbClr val="00B050"/>
              </a:solidFill>
            </a:endParaRPr>
          </a:p>
        </p:txBody>
      </p:sp>
    </p:spTree>
    <p:extLst>
      <p:ext uri="{BB962C8B-B14F-4D97-AF65-F5344CB8AC3E}">
        <p14:creationId xmlns:p14="http://schemas.microsoft.com/office/powerpoint/2010/main" val="1001340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3DC50E6-BCD6-8242-9E7B-22A254E2B724}"/>
              </a:ext>
            </a:extLst>
          </p:cNvPr>
          <p:cNvSpPr/>
          <p:nvPr/>
        </p:nvSpPr>
        <p:spPr>
          <a:xfrm>
            <a:off x="802004" y="1352020"/>
            <a:ext cx="9432277" cy="4249497"/>
          </a:xfrm>
          <a:prstGeom prst="rect">
            <a:avLst/>
          </a:prstGeom>
        </p:spPr>
        <p:txBody>
          <a:bodyPr wrap="square">
            <a:spAutoFit/>
          </a:bodyPr>
          <a:lstStyle/>
          <a:p>
            <a:r>
              <a:rPr lang="en-US" sz="3859"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The Sendai Framework for Disaster Risk Reduction (2015-2030) </a:t>
            </a:r>
            <a:r>
              <a:rPr lang="en-US" sz="3859" b="1" dirty="0">
                <a:latin typeface="Calibri" panose="020F0502020204030204" pitchFamily="34" charset="0"/>
                <a:ea typeface="Calibri" panose="020F0502020204030204" pitchFamily="34" charset="0"/>
                <a:cs typeface="Times New Roman" panose="02020603050405020304" pitchFamily="18" charset="0"/>
              </a:rPr>
              <a:t>has </a:t>
            </a:r>
            <a:r>
              <a:rPr lang="en-US" sz="3859" b="1" u="sng" dirty="0">
                <a:solidFill>
                  <a:schemeClr val="accent6"/>
                </a:solidFill>
                <a:latin typeface="Calibri" panose="020F0502020204030204" pitchFamily="34" charset="0"/>
                <a:ea typeface="Calibri" panose="020F0502020204030204" pitchFamily="34" charset="0"/>
                <a:cs typeface="Times New Roman" panose="02020603050405020304" pitchFamily="18" charset="0"/>
              </a:rPr>
              <a:t>seven targets </a:t>
            </a:r>
            <a:r>
              <a:rPr lang="en-US" sz="3859" b="1" dirty="0">
                <a:latin typeface="Calibri" panose="020F0502020204030204" pitchFamily="34" charset="0"/>
                <a:ea typeface="Calibri" panose="020F0502020204030204" pitchFamily="34" charset="0"/>
                <a:cs typeface="Times New Roman" panose="02020603050405020304" pitchFamily="18" charset="0"/>
              </a:rPr>
              <a:t>that aim to </a:t>
            </a:r>
            <a:r>
              <a:rPr lang="en-US" sz="3859" b="1" dirty="0">
                <a:solidFill>
                  <a:schemeClr val="accent6"/>
                </a:solidFill>
                <a:latin typeface="Calibri" panose="020F0502020204030204" pitchFamily="34" charset="0"/>
                <a:ea typeface="Calibri" panose="020F0502020204030204" pitchFamily="34" charset="0"/>
                <a:cs typeface="Times New Roman" panose="02020603050405020304" pitchFamily="18" charset="0"/>
              </a:rPr>
              <a:t>reduce</a:t>
            </a:r>
            <a:r>
              <a:rPr lang="en-US" sz="3859" b="1" dirty="0">
                <a:solidFill>
                  <a:schemeClr val="accent2"/>
                </a:solidFill>
                <a:latin typeface="Calibri" panose="020F0502020204030204" pitchFamily="34" charset="0"/>
                <a:ea typeface="Calibri" panose="020F0502020204030204" pitchFamily="34" charset="0"/>
                <a:cs typeface="Times New Roman" panose="02020603050405020304" pitchFamily="18" charset="0"/>
              </a:rPr>
              <a:t> </a:t>
            </a:r>
            <a:r>
              <a:rPr lang="en-US" sz="3859" b="1" dirty="0">
                <a:latin typeface="Calibri" panose="020F0502020204030204" pitchFamily="34" charset="0"/>
                <a:ea typeface="Calibri" panose="020F0502020204030204" pitchFamily="34" charset="0"/>
                <a:cs typeface="Times New Roman" panose="02020603050405020304" pitchFamily="18" charset="0"/>
              </a:rPr>
              <a:t>mortality, affected population,  economic losses and damages to </a:t>
            </a:r>
            <a:r>
              <a:rPr lang="en-US" sz="3859" b="1" u="sng" dirty="0">
                <a:latin typeface="Calibri" panose="020F0502020204030204" pitchFamily="34" charset="0"/>
                <a:ea typeface="Calibri" panose="020F0502020204030204" pitchFamily="34" charset="0"/>
                <a:cs typeface="Times New Roman" panose="02020603050405020304" pitchFamily="18" charset="0"/>
              </a:rPr>
              <a:t>critical infrastructures</a:t>
            </a:r>
            <a:r>
              <a:rPr lang="en-US" sz="3859" b="1" u="sng" dirty="0">
                <a:solidFill>
                  <a:srgbClr val="00B050"/>
                </a:solidFill>
                <a:latin typeface="Calibri" panose="020F0502020204030204" pitchFamily="34" charset="0"/>
                <a:ea typeface="Calibri" panose="020F0502020204030204" pitchFamily="34" charset="0"/>
                <a:cs typeface="Times New Roman" panose="02020603050405020304" pitchFamily="18" charset="0"/>
              </a:rPr>
              <a:t>  </a:t>
            </a:r>
            <a:r>
              <a:rPr lang="en-US" sz="3859" b="1" dirty="0">
                <a:latin typeface="Calibri" panose="020F0502020204030204" pitchFamily="34" charset="0"/>
                <a:ea typeface="Calibri" panose="020F0502020204030204" pitchFamily="34" charset="0"/>
                <a:cs typeface="Times New Roman" panose="02020603050405020304" pitchFamily="18" charset="0"/>
              </a:rPr>
              <a:t>and </a:t>
            </a:r>
            <a:r>
              <a:rPr lang="en-US" sz="3859"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i</a:t>
            </a:r>
            <a:r>
              <a:rPr lang="en-US" sz="3859" b="1" dirty="0">
                <a:solidFill>
                  <a:schemeClr val="accent6"/>
                </a:solidFill>
                <a:latin typeface="Calibri" panose="020F0502020204030204" pitchFamily="34" charset="0"/>
                <a:ea typeface="Calibri" panose="020F0502020204030204" pitchFamily="34" charset="0"/>
                <a:cs typeface="Times New Roman" panose="02020603050405020304" pitchFamily="18" charset="0"/>
              </a:rPr>
              <a:t>ncrease</a:t>
            </a:r>
            <a:r>
              <a:rPr lang="en-US" sz="3859" b="1" dirty="0">
                <a:latin typeface="Calibri" panose="020F0502020204030204" pitchFamily="34" charset="0"/>
                <a:ea typeface="Calibri" panose="020F0502020204030204" pitchFamily="34" charset="0"/>
                <a:cs typeface="Times New Roman" panose="02020603050405020304" pitchFamily="18" charset="0"/>
              </a:rPr>
              <a:t> national disaster risk reduction strategies, access  and international cooperation</a:t>
            </a:r>
            <a:r>
              <a:rPr lang="en-PH" sz="3859" b="1" dirty="0"/>
              <a:t> </a:t>
            </a:r>
            <a:endParaRPr lang="en-US" sz="3859" b="1" dirty="0"/>
          </a:p>
        </p:txBody>
      </p:sp>
    </p:spTree>
    <p:extLst>
      <p:ext uri="{BB962C8B-B14F-4D97-AF65-F5344CB8AC3E}">
        <p14:creationId xmlns:p14="http://schemas.microsoft.com/office/powerpoint/2010/main" val="18619348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5">
            <a:extLst>
              <a:ext uri="{FF2B5EF4-FFF2-40B4-BE49-F238E27FC236}">
                <a16:creationId xmlns:a16="http://schemas.microsoft.com/office/drawing/2014/main" id="{E4BDFE81-162C-4849-A2E9-8CB256FD6C71}"/>
              </a:ext>
            </a:extLst>
          </p:cNvPr>
          <p:cNvSpPr>
            <a:spLocks noChangeArrowheads="1"/>
          </p:cNvSpPr>
          <p:nvPr/>
        </p:nvSpPr>
        <p:spPr bwMode="auto">
          <a:xfrm>
            <a:off x="5265943" y="3657114"/>
            <a:ext cx="215123" cy="335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1pPr>
            <a:lvl2pPr marL="742950" indent="-28575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2pPr>
            <a:lvl3pPr marL="11430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3pPr>
            <a:lvl4pPr marL="16002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4pPr>
            <a:lvl5pPr marL="20574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5pPr>
            <a:lvl6pPr marL="25146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6pPr>
            <a:lvl7pPr marL="29718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7pPr>
            <a:lvl8pPr marL="34290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8pPr>
            <a:lvl9pPr marL="38862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9pPr>
          </a:lstStyle>
          <a:p>
            <a:pPr eaLnBrk="1"/>
            <a:r>
              <a:rPr lang="en-US" altLang="en-US" sz="1579" b="1" baseline="30000"/>
              <a:t> </a:t>
            </a:r>
            <a:endParaRPr lang="en-US" altLang="en-US" sz="1579"/>
          </a:p>
        </p:txBody>
      </p:sp>
      <p:pic>
        <p:nvPicPr>
          <p:cNvPr id="6" name="Content Placeholder 11" descr="G:\UNESCO2\Fieldwork\Files from CJ\moroc_\DSC07344.JPG">
            <a:extLst>
              <a:ext uri="{FF2B5EF4-FFF2-40B4-BE49-F238E27FC236}">
                <a16:creationId xmlns:a16="http://schemas.microsoft.com/office/drawing/2014/main" id="{ED781C75-EBB5-C140-9CCD-18E97BB3BCBC}"/>
              </a:ext>
            </a:extLst>
          </p:cNvPr>
          <p:cNvPicPr>
            <a:picLocks/>
          </p:cNvPicPr>
          <p:nvPr/>
        </p:nvPicPr>
        <p:blipFill>
          <a:blip r:embed="rId2" cstate="print">
            <a:extLst/>
          </a:blip>
          <a:srcRect/>
          <a:stretch>
            <a:fillRect/>
          </a:stretch>
        </p:blipFill>
        <p:spPr bwMode="auto">
          <a:xfrm>
            <a:off x="3838677" y="3381722"/>
            <a:ext cx="3303939" cy="2052375"/>
          </a:xfrm>
          <a:prstGeom prst="ellipse">
            <a:avLst/>
          </a:prstGeom>
          <a:noFill/>
          <a:ln>
            <a:noFill/>
          </a:ln>
          <a:effectLst>
            <a:softEdge rad="112500"/>
          </a:effectLst>
          <a:extLst>
            <a:ext uri="{FAA26D3D-D897-4be2-8F04-BA451C77F1D7}"/>
            <a:ext uri="{C572A759-6A51-4108-AA02-DFA0A04FC94B}"/>
            <a:ext uri="{909E8E84-426E-40dd-AFC4-6F175D3DCCD1}"/>
            <a:ext uri="{91240B29-F687-4f45-9708-019B960494DF}"/>
          </a:extLst>
        </p:spPr>
      </p:pic>
      <p:sp>
        <p:nvSpPr>
          <p:cNvPr id="41987" name="Rectangle 4">
            <a:extLst>
              <a:ext uri="{FF2B5EF4-FFF2-40B4-BE49-F238E27FC236}">
                <a16:creationId xmlns:a16="http://schemas.microsoft.com/office/drawing/2014/main" id="{FE3274E1-D642-3B4E-A05E-97EBDAEE2CDF}"/>
              </a:ext>
            </a:extLst>
          </p:cNvPr>
          <p:cNvSpPr>
            <a:spLocks noChangeArrowheads="1"/>
          </p:cNvSpPr>
          <p:nvPr/>
        </p:nvSpPr>
        <p:spPr bwMode="auto">
          <a:xfrm>
            <a:off x="2603731" y="953119"/>
            <a:ext cx="5647452" cy="485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1pPr>
            <a:lvl2pPr marL="742950" indent="-28575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2pPr>
            <a:lvl3pPr marL="11430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3pPr>
            <a:lvl4pPr marL="16002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4pPr>
            <a:lvl5pPr marL="20574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5pPr>
            <a:lvl6pPr marL="25146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6pPr>
            <a:lvl7pPr marL="29718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7pPr>
            <a:lvl8pPr marL="34290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8pPr>
            <a:lvl9pPr marL="38862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9pPr>
          </a:lstStyle>
          <a:p>
            <a:r>
              <a:rPr lang="en-US" altLang="en-US" sz="3158" b="1">
                <a:solidFill>
                  <a:srgbClr val="3B3B3B"/>
                </a:solidFill>
                <a:latin typeface="Roboto" panose="02000000000000000000" pitchFamily="2" charset="0"/>
              </a:rPr>
              <a:t>Sendai Framework Monitor</a:t>
            </a:r>
            <a:r>
              <a:rPr lang="en-US" altLang="en-US" sz="789">
                <a:solidFill>
                  <a:srgbClr val="717171"/>
                </a:solidFill>
                <a:latin typeface="Roboto" panose="02000000000000000000" pitchFamily="2" charset="0"/>
              </a:rPr>
              <a:t>n</a:t>
            </a:r>
            <a:endParaRPr lang="en-US" altLang="en-US" sz="1579"/>
          </a:p>
        </p:txBody>
      </p:sp>
      <p:pic>
        <p:nvPicPr>
          <p:cNvPr id="41988" name="Picture 6" descr="Seven targets of the Sendai Framework">
            <a:extLst>
              <a:ext uri="{FF2B5EF4-FFF2-40B4-BE49-F238E27FC236}">
                <a16:creationId xmlns:a16="http://schemas.microsoft.com/office/drawing/2014/main" id="{95415985-95CF-FA40-BB12-4CCECA5447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8697" y="1439069"/>
            <a:ext cx="7574492"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691418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69900" y="1365249"/>
            <a:ext cx="9906000" cy="5471707"/>
          </a:xfrm>
          <a:prstGeom prst="rect">
            <a:avLst/>
          </a:prstGeom>
        </p:spPr>
        <p:txBody>
          <a:bodyPr vert="horz" wrap="square" lIns="0" tIns="0" rIns="0" bIns="0" rtlCol="0">
            <a:noAutofit/>
          </a:bodyPr>
          <a:lstStyle/>
          <a:p>
            <a:pPr marL="584200" marR="12700" indent="-571500">
              <a:lnSpc>
                <a:spcPts val="4300"/>
              </a:lnSpc>
              <a:buFontTx/>
              <a:buChar char="-"/>
            </a:pPr>
            <a:r>
              <a:rPr lang="en-US" sz="3600" b="1" spc="0" dirty="0">
                <a:cs typeface="Times New Roman"/>
              </a:rPr>
              <a:t>There are global platforms and frameworks to support national and local DRR and CCAM.</a:t>
            </a:r>
          </a:p>
          <a:p>
            <a:pPr marL="584200" marR="12700" indent="-571500">
              <a:lnSpc>
                <a:spcPts val="4300"/>
              </a:lnSpc>
              <a:buFontTx/>
              <a:buChar char="-"/>
            </a:pPr>
            <a:endParaRPr lang="en-US" sz="3600" b="1" dirty="0">
              <a:cs typeface="Times New Roman"/>
            </a:endParaRPr>
          </a:p>
          <a:p>
            <a:pPr marL="584200" marR="12700" indent="-571500">
              <a:lnSpc>
                <a:spcPts val="4300"/>
              </a:lnSpc>
              <a:buFontTx/>
              <a:buChar char="-"/>
            </a:pPr>
            <a:r>
              <a:rPr lang="en-US" sz="3600" b="1" spc="0" dirty="0">
                <a:solidFill>
                  <a:srgbClr val="0070C0"/>
                </a:solidFill>
                <a:cs typeface="Times New Roman"/>
              </a:rPr>
              <a:t>A reminder to  our governments that they are signatories .</a:t>
            </a:r>
            <a:endParaRPr lang="en-US" sz="3600" b="1" dirty="0">
              <a:solidFill>
                <a:srgbClr val="0070C0"/>
              </a:solidFill>
              <a:cs typeface="Times New Roman"/>
            </a:endParaRPr>
          </a:p>
          <a:p>
            <a:pPr marL="584200" marR="12700" indent="-571500">
              <a:lnSpc>
                <a:spcPts val="4300"/>
              </a:lnSpc>
              <a:buFontTx/>
              <a:buChar char="-"/>
            </a:pPr>
            <a:endParaRPr lang="en-US" sz="3600" b="1" spc="0" dirty="0">
              <a:solidFill>
                <a:srgbClr val="0070C0"/>
              </a:solidFill>
              <a:cs typeface="Times New Roman"/>
            </a:endParaRPr>
          </a:p>
          <a:p>
            <a:pPr marL="584200" marR="12700" indent="-571500">
              <a:lnSpc>
                <a:spcPts val="4300"/>
              </a:lnSpc>
              <a:buFontTx/>
              <a:buChar char="-"/>
            </a:pPr>
            <a:r>
              <a:rPr lang="en-US" sz="3600" b="1" spc="0" dirty="0">
                <a:cs typeface="Times New Roman"/>
              </a:rPr>
              <a:t> Effective tools for advocacy for favorable policies  and institutional arrangement –DRR &amp; CCAM .</a:t>
            </a:r>
          </a:p>
        </p:txBody>
      </p:sp>
      <p:pic>
        <p:nvPicPr>
          <p:cNvPr id="2" name="Picture 1">
            <a:extLst>
              <a:ext uri="{FF2B5EF4-FFF2-40B4-BE49-F238E27FC236}">
                <a16:creationId xmlns:a16="http://schemas.microsoft.com/office/drawing/2014/main" id="{468C9410-35E6-8948-AE35-2E577E7A4EE9}"/>
              </a:ext>
            </a:extLst>
          </p:cNvPr>
          <p:cNvPicPr>
            <a:picLocks noChangeAspect="1"/>
          </p:cNvPicPr>
          <p:nvPr/>
        </p:nvPicPr>
        <p:blipFill>
          <a:blip r:embed="rId2"/>
          <a:stretch>
            <a:fillRect/>
          </a:stretch>
        </p:blipFill>
        <p:spPr>
          <a:xfrm>
            <a:off x="8006464" y="0"/>
            <a:ext cx="2660650" cy="1365250"/>
          </a:xfrm>
          <a:prstGeom prst="rect">
            <a:avLst/>
          </a:prstGeom>
        </p:spPr>
      </p:pic>
      <p:sp>
        <p:nvSpPr>
          <p:cNvPr id="4" name="Rectangle 3">
            <a:extLst>
              <a:ext uri="{FF2B5EF4-FFF2-40B4-BE49-F238E27FC236}">
                <a16:creationId xmlns:a16="http://schemas.microsoft.com/office/drawing/2014/main" id="{B220586E-E3B5-9140-8270-C1903C443BBB}"/>
              </a:ext>
            </a:extLst>
          </p:cNvPr>
          <p:cNvSpPr/>
          <p:nvPr/>
        </p:nvSpPr>
        <p:spPr>
          <a:xfrm>
            <a:off x="396323" y="524627"/>
            <a:ext cx="2533066" cy="643766"/>
          </a:xfrm>
          <a:prstGeom prst="rect">
            <a:avLst/>
          </a:prstGeom>
        </p:spPr>
        <p:txBody>
          <a:bodyPr wrap="none">
            <a:spAutoFit/>
          </a:bodyPr>
          <a:lstStyle/>
          <a:p>
            <a:pPr marL="12700" marR="12700">
              <a:lnSpc>
                <a:spcPts val="4300"/>
              </a:lnSpc>
            </a:pPr>
            <a:r>
              <a:rPr lang="en-US" sz="4000" b="1" dirty="0">
                <a:solidFill>
                  <a:srgbClr val="00B050"/>
                </a:solidFill>
                <a:cs typeface="Times New Roman"/>
              </a:rPr>
              <a:t>Conclusion</a:t>
            </a:r>
          </a:p>
        </p:txBody>
      </p:sp>
    </p:spTree>
    <p:extLst>
      <p:ext uri="{BB962C8B-B14F-4D97-AF65-F5344CB8AC3E}">
        <p14:creationId xmlns:p14="http://schemas.microsoft.com/office/powerpoint/2010/main" val="32101813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69900" y="1365249"/>
            <a:ext cx="9906000" cy="5471707"/>
          </a:xfrm>
          <a:prstGeom prst="rect">
            <a:avLst/>
          </a:prstGeom>
        </p:spPr>
        <p:txBody>
          <a:bodyPr vert="horz" wrap="square" lIns="0" tIns="0" rIns="0" bIns="0" rtlCol="0">
            <a:noAutofit/>
          </a:bodyPr>
          <a:lstStyle/>
          <a:p>
            <a:pPr marL="12700" marR="12700">
              <a:lnSpc>
                <a:spcPts val="4300"/>
              </a:lnSpc>
            </a:pPr>
            <a:r>
              <a:rPr lang="en-US" sz="3600" b="1" spc="0" dirty="0">
                <a:solidFill>
                  <a:srgbClr val="00B050"/>
                </a:solidFill>
                <a:cs typeface="Times New Roman"/>
              </a:rPr>
              <a:t>Objective</a:t>
            </a:r>
          </a:p>
          <a:p>
            <a:pPr marL="12700" marR="12700">
              <a:lnSpc>
                <a:spcPts val="4300"/>
              </a:lnSpc>
            </a:pPr>
            <a:endParaRPr lang="en-US" sz="3600" b="1" dirty="0">
              <a:solidFill>
                <a:schemeClr val="accent6"/>
              </a:solidFill>
              <a:cs typeface="Times New Roman"/>
            </a:endParaRPr>
          </a:p>
          <a:p>
            <a:pPr marL="12700" marR="12700">
              <a:lnSpc>
                <a:spcPts val="4300"/>
              </a:lnSpc>
            </a:pPr>
            <a:r>
              <a:rPr lang="en-US" sz="3600" b="1" dirty="0">
                <a:solidFill>
                  <a:schemeClr val="accent6"/>
                </a:solidFill>
                <a:cs typeface="Times New Roman"/>
              </a:rPr>
              <a:t>H</a:t>
            </a:r>
            <a:r>
              <a:rPr lang="en-US" sz="3600" b="1" spc="0" dirty="0">
                <a:solidFill>
                  <a:schemeClr val="accent6"/>
                </a:solidFill>
                <a:cs typeface="Times New Roman"/>
              </a:rPr>
              <a:t>ave</a:t>
            </a:r>
            <a:r>
              <a:rPr lang="en-US" sz="3600" b="1" dirty="0">
                <a:solidFill>
                  <a:schemeClr val="accent6">
                    <a:lumMod val="75000"/>
                  </a:schemeClr>
                </a:solidFill>
                <a:cs typeface="Times New Roman"/>
              </a:rPr>
              <a:t> we</a:t>
            </a:r>
            <a:endParaRPr lang="en-US" sz="3600" b="1" spc="0" dirty="0">
              <a:solidFill>
                <a:schemeClr val="accent6">
                  <a:lumMod val="75000"/>
                </a:schemeClr>
              </a:solidFill>
              <a:cs typeface="Times New Roman"/>
            </a:endParaRPr>
          </a:p>
          <a:p>
            <a:pPr marL="12700" marR="12700">
              <a:lnSpc>
                <a:spcPts val="4300"/>
              </a:lnSpc>
            </a:pPr>
            <a:endParaRPr lang="en-US" sz="3600" b="1" spc="0" dirty="0">
              <a:solidFill>
                <a:srgbClr val="002060"/>
              </a:solidFill>
              <a:cs typeface="Times New Roman"/>
            </a:endParaRPr>
          </a:p>
          <a:p>
            <a:pPr marL="584200" marR="12700" indent="-571500">
              <a:lnSpc>
                <a:spcPts val="4300"/>
              </a:lnSpc>
              <a:buFontTx/>
              <a:buChar char="-"/>
            </a:pPr>
            <a:r>
              <a:rPr lang="en-PH" sz="3600" b="1" dirty="0">
                <a:cs typeface="Times New Roman"/>
              </a:rPr>
              <a:t>Explained global frameworks related to DRR and  sustainable mountain development?</a:t>
            </a:r>
          </a:p>
          <a:p>
            <a:pPr marL="584200" marR="12700" indent="-571500">
              <a:lnSpc>
                <a:spcPts val="4300"/>
              </a:lnSpc>
              <a:buFontTx/>
              <a:buChar char="-"/>
            </a:pPr>
            <a:endParaRPr lang="en-US" sz="3600" b="1" spc="0" dirty="0">
              <a:cs typeface="Times New Roman"/>
            </a:endParaRPr>
          </a:p>
          <a:p>
            <a:pPr marL="584200" marR="12700" indent="-571500">
              <a:lnSpc>
                <a:spcPts val="4300"/>
              </a:lnSpc>
              <a:buFontTx/>
              <a:buChar char="-"/>
            </a:pPr>
            <a:r>
              <a:rPr lang="en-US" sz="3600" b="1" dirty="0">
                <a:cs typeface="Times New Roman"/>
              </a:rPr>
              <a:t>REVIEW/Questions?</a:t>
            </a:r>
            <a:endParaRPr lang="en-US" sz="3600" b="1" spc="0" dirty="0">
              <a:cs typeface="Times New Roman"/>
            </a:endParaRPr>
          </a:p>
          <a:p>
            <a:pPr marL="584200" marR="12700" indent="-571500">
              <a:lnSpc>
                <a:spcPts val="4300"/>
              </a:lnSpc>
              <a:buFontTx/>
              <a:buChar char="-"/>
            </a:pPr>
            <a:endParaRPr lang="en-US" sz="3600" b="1" spc="0" dirty="0">
              <a:cs typeface="Times New Roman"/>
            </a:endParaRPr>
          </a:p>
        </p:txBody>
      </p:sp>
      <p:pic>
        <p:nvPicPr>
          <p:cNvPr id="2" name="Picture 1">
            <a:extLst>
              <a:ext uri="{FF2B5EF4-FFF2-40B4-BE49-F238E27FC236}">
                <a16:creationId xmlns:a16="http://schemas.microsoft.com/office/drawing/2014/main" id="{468C9410-35E6-8948-AE35-2E577E7A4EE9}"/>
              </a:ext>
            </a:extLst>
          </p:cNvPr>
          <p:cNvPicPr>
            <a:picLocks noChangeAspect="1"/>
          </p:cNvPicPr>
          <p:nvPr/>
        </p:nvPicPr>
        <p:blipFill>
          <a:blip r:embed="rId2"/>
          <a:stretch>
            <a:fillRect/>
          </a:stretch>
        </p:blipFill>
        <p:spPr>
          <a:xfrm>
            <a:off x="8006464" y="0"/>
            <a:ext cx="2660650" cy="1365250"/>
          </a:xfrm>
          <a:prstGeom prst="rect">
            <a:avLst/>
          </a:prstGeom>
        </p:spPr>
      </p:pic>
    </p:spTree>
    <p:extLst>
      <p:ext uri="{BB962C8B-B14F-4D97-AF65-F5344CB8AC3E}">
        <p14:creationId xmlns:p14="http://schemas.microsoft.com/office/powerpoint/2010/main" val="41781040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ubtitle 2">
            <a:extLst>
              <a:ext uri="{FF2B5EF4-FFF2-40B4-BE49-F238E27FC236}">
                <a16:creationId xmlns:a16="http://schemas.microsoft.com/office/drawing/2014/main" id="{0F28566F-FC54-5E48-B974-DF85927C1EBD}"/>
              </a:ext>
            </a:extLst>
          </p:cNvPr>
          <p:cNvSpPr>
            <a:spLocks noGrp="1"/>
          </p:cNvSpPr>
          <p:nvPr>
            <p:ph type="subTitle" idx="1"/>
          </p:nvPr>
        </p:nvSpPr>
        <p:spPr/>
        <p:txBody>
          <a:bodyPr wrap="square" lIns="100752" tIns="50376" rIns="100752" bIns="50376">
            <a:noAutofit/>
          </a:bodyPr>
          <a:lstStyle/>
          <a:p>
            <a:pPr eaLnBrk="1" hangingPunct="1"/>
            <a:endParaRPr lang="en-US" altLang="en-US"/>
          </a:p>
        </p:txBody>
      </p:sp>
      <p:pic>
        <p:nvPicPr>
          <p:cNvPr id="43011" name="Picture 2" descr="E:\Bayanihan.jpg">
            <a:extLst>
              <a:ext uri="{FF2B5EF4-FFF2-40B4-BE49-F238E27FC236}">
                <a16:creationId xmlns:a16="http://schemas.microsoft.com/office/drawing/2014/main" id="{A5C8E873-4A53-AB4A-B6A0-DA58E2E06F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956" y="825618"/>
            <a:ext cx="9739489" cy="6297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E8CB3D0E-AFCC-2D4E-8026-B63AEC08ED47}"/>
              </a:ext>
            </a:extLst>
          </p:cNvPr>
          <p:cNvSpPr>
            <a:spLocks noChangeArrowheads="1"/>
          </p:cNvSpPr>
          <p:nvPr/>
        </p:nvSpPr>
        <p:spPr bwMode="auto">
          <a:xfrm>
            <a:off x="5740269" y="825617"/>
            <a:ext cx="4502771" cy="121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7273" b="1">
                <a:solidFill>
                  <a:schemeClr val="bg1"/>
                </a:solidFill>
              </a:rPr>
              <a:t>Thank you!</a:t>
            </a:r>
          </a:p>
        </p:txBody>
      </p:sp>
    </p:spTree>
    <p:extLst>
      <p:ext uri="{BB962C8B-B14F-4D97-AF65-F5344CB8AC3E}">
        <p14:creationId xmlns:p14="http://schemas.microsoft.com/office/powerpoint/2010/main" val="258273759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nodeType="withEffect">
                                  <p:stCondLst>
                                    <p:cond delay="0"/>
                                  </p:stCondLst>
                                  <p:childTnLst>
                                    <p:set>
                                      <p:cBhvr>
                                        <p:cTn id="9" dur="1" fill="hold">
                                          <p:stCondLst>
                                            <p:cond delay="0"/>
                                          </p:stCondLst>
                                        </p:cTn>
                                        <p:tgtEl>
                                          <p:spTgt spid="43011"/>
                                        </p:tgtEl>
                                        <p:attrNameLst>
                                          <p:attrName>style.visibility</p:attrName>
                                        </p:attrNameLst>
                                      </p:cBhvr>
                                      <p:to>
                                        <p:strVal val="visible"/>
                                      </p:to>
                                    </p:set>
                                    <p:animEffect transition="in" filter="wheel(1)">
                                      <p:cBhvr>
                                        <p:cTn id="10" dur="2000"/>
                                        <p:tgtEl>
                                          <p:spTgt spid="430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546100" y="2254250"/>
            <a:ext cx="9906000" cy="2641601"/>
          </a:xfrm>
          <a:prstGeom prst="rect">
            <a:avLst/>
          </a:prstGeom>
        </p:spPr>
        <p:txBody>
          <a:bodyPr vert="horz" wrap="square" lIns="0" tIns="0" rIns="0" bIns="0" rtlCol="0">
            <a:noAutofit/>
          </a:bodyPr>
          <a:lstStyle/>
          <a:p>
            <a:pPr marL="12700" marR="12700">
              <a:lnSpc>
                <a:spcPts val="4300"/>
              </a:lnSpc>
            </a:pPr>
            <a:endParaRPr lang="en-US" sz="3600" b="1" spc="0" dirty="0">
              <a:solidFill>
                <a:schemeClr val="accent6"/>
              </a:solidFill>
              <a:cs typeface="Times New Roman"/>
            </a:endParaRPr>
          </a:p>
          <a:p>
            <a:pPr marL="12700" marR="12700">
              <a:lnSpc>
                <a:spcPts val="4300"/>
              </a:lnSpc>
            </a:pPr>
            <a:r>
              <a:rPr lang="en-US" sz="3600" b="1" spc="0" dirty="0">
                <a:solidFill>
                  <a:schemeClr val="accent6"/>
                </a:solidFill>
                <a:cs typeface="Times New Roman"/>
              </a:rPr>
              <a:t>At the end of this </a:t>
            </a:r>
            <a:r>
              <a:rPr lang="en-US" sz="3600" b="1" dirty="0">
                <a:solidFill>
                  <a:schemeClr val="accent6"/>
                </a:solidFill>
                <a:cs typeface="Times New Roman"/>
              </a:rPr>
              <a:t> session</a:t>
            </a:r>
            <a:r>
              <a:rPr lang="en-US" sz="3600" b="1" spc="0" dirty="0">
                <a:solidFill>
                  <a:schemeClr val="accent6"/>
                </a:solidFill>
                <a:cs typeface="Times New Roman"/>
              </a:rPr>
              <a:t>, the learners would have</a:t>
            </a:r>
            <a:r>
              <a:rPr lang="en-US" sz="3600" b="1" spc="0" dirty="0">
                <a:solidFill>
                  <a:schemeClr val="accent6">
                    <a:lumMod val="75000"/>
                  </a:schemeClr>
                </a:solidFill>
                <a:cs typeface="Times New Roman"/>
              </a:rPr>
              <a:t>:</a:t>
            </a:r>
          </a:p>
          <a:p>
            <a:pPr marL="584200" marR="12700" indent="-571500">
              <a:lnSpc>
                <a:spcPts val="4300"/>
              </a:lnSpc>
              <a:buFontTx/>
              <a:buChar char="-"/>
            </a:pPr>
            <a:endParaRPr lang="en-PH" sz="3600" b="1" dirty="0">
              <a:solidFill>
                <a:srgbClr val="00B050"/>
              </a:solidFill>
              <a:cs typeface="Times New Roman"/>
            </a:endParaRPr>
          </a:p>
          <a:p>
            <a:pPr marL="584200" marR="12700" indent="-571500">
              <a:lnSpc>
                <a:spcPts val="4300"/>
              </a:lnSpc>
              <a:buFontTx/>
              <a:buChar char="-"/>
            </a:pPr>
            <a:r>
              <a:rPr lang="en-PH" sz="3600" b="1" dirty="0">
                <a:cs typeface="Times New Roman"/>
              </a:rPr>
              <a:t>Explained global frameworks related to DRR and  sustainable mountain development</a:t>
            </a:r>
          </a:p>
          <a:p>
            <a:pPr marL="584200" marR="12700" indent="-571500">
              <a:lnSpc>
                <a:spcPts val="4300"/>
              </a:lnSpc>
              <a:buFontTx/>
              <a:buChar char="-"/>
            </a:pPr>
            <a:endParaRPr lang="en-PH" sz="3600" b="1" dirty="0">
              <a:solidFill>
                <a:srgbClr val="00B050"/>
              </a:solidFill>
              <a:cs typeface="Times New Roman"/>
            </a:endParaRPr>
          </a:p>
          <a:p>
            <a:pPr marL="12700" marR="12700">
              <a:lnSpc>
                <a:spcPts val="4300"/>
              </a:lnSpc>
            </a:pPr>
            <a:r>
              <a:rPr lang="en-PH" sz="3600" b="1" dirty="0">
                <a:solidFill>
                  <a:srgbClr val="00B050"/>
                </a:solidFill>
                <a:cs typeface="Times New Roman"/>
              </a:rPr>
              <a:t>-</a:t>
            </a:r>
            <a:endParaRPr sz="3600" dirty="0">
              <a:cs typeface="Times New Roman"/>
            </a:endParaRPr>
          </a:p>
        </p:txBody>
      </p:sp>
      <p:pic>
        <p:nvPicPr>
          <p:cNvPr id="2" name="Picture 1">
            <a:extLst>
              <a:ext uri="{FF2B5EF4-FFF2-40B4-BE49-F238E27FC236}">
                <a16:creationId xmlns:a16="http://schemas.microsoft.com/office/drawing/2014/main" id="{468C9410-35E6-8948-AE35-2E577E7A4EE9}"/>
              </a:ext>
            </a:extLst>
          </p:cNvPr>
          <p:cNvPicPr>
            <a:picLocks noChangeAspect="1"/>
          </p:cNvPicPr>
          <p:nvPr/>
        </p:nvPicPr>
        <p:blipFill>
          <a:blip r:embed="rId2"/>
          <a:stretch>
            <a:fillRect/>
          </a:stretch>
        </p:blipFill>
        <p:spPr>
          <a:xfrm>
            <a:off x="8006464" y="0"/>
            <a:ext cx="2660650" cy="1365250"/>
          </a:xfrm>
          <a:prstGeom prst="rect">
            <a:avLst/>
          </a:prstGeom>
        </p:spPr>
      </p:pic>
      <p:sp>
        <p:nvSpPr>
          <p:cNvPr id="5" name="Rectangle 4">
            <a:extLst>
              <a:ext uri="{FF2B5EF4-FFF2-40B4-BE49-F238E27FC236}">
                <a16:creationId xmlns:a16="http://schemas.microsoft.com/office/drawing/2014/main" id="{12845E0E-069C-F24B-A0BE-91766E5413FA}"/>
              </a:ext>
            </a:extLst>
          </p:cNvPr>
          <p:cNvSpPr/>
          <p:nvPr/>
        </p:nvSpPr>
        <p:spPr>
          <a:xfrm>
            <a:off x="524059" y="328682"/>
            <a:ext cx="7512826" cy="707886"/>
          </a:xfrm>
          <a:prstGeom prst="rect">
            <a:avLst/>
          </a:prstGeom>
        </p:spPr>
        <p:txBody>
          <a:bodyPr wrap="none">
            <a:spAutoFit/>
          </a:bodyPr>
          <a:lstStyle/>
          <a:p>
            <a:r>
              <a:rPr lang="en-US" sz="4000" b="1" dirty="0">
                <a:solidFill>
                  <a:srgbClr val="00B050"/>
                </a:solidFill>
                <a:cs typeface="Times New Roman"/>
              </a:rPr>
              <a:t>Global Frameworks related to DRR</a:t>
            </a:r>
            <a:endParaRPr lang="en-US" sz="4000" dirty="0"/>
          </a:p>
        </p:txBody>
      </p:sp>
      <p:sp>
        <p:nvSpPr>
          <p:cNvPr id="6" name="Rectangle 5">
            <a:extLst>
              <a:ext uri="{FF2B5EF4-FFF2-40B4-BE49-F238E27FC236}">
                <a16:creationId xmlns:a16="http://schemas.microsoft.com/office/drawing/2014/main" id="{0AD0669D-44C9-AD41-BAB6-D3A5DAAC17E9}"/>
              </a:ext>
            </a:extLst>
          </p:cNvPr>
          <p:cNvSpPr/>
          <p:nvPr/>
        </p:nvSpPr>
        <p:spPr>
          <a:xfrm>
            <a:off x="520810" y="1623036"/>
            <a:ext cx="2300694" cy="643766"/>
          </a:xfrm>
          <a:prstGeom prst="rect">
            <a:avLst/>
          </a:prstGeom>
        </p:spPr>
        <p:txBody>
          <a:bodyPr wrap="none">
            <a:spAutoFit/>
          </a:bodyPr>
          <a:lstStyle/>
          <a:p>
            <a:pPr marL="12700" marR="12700">
              <a:lnSpc>
                <a:spcPts val="4300"/>
              </a:lnSpc>
            </a:pPr>
            <a:r>
              <a:rPr lang="en-US" sz="4000" b="1" dirty="0">
                <a:solidFill>
                  <a:srgbClr val="00B050"/>
                </a:solidFill>
                <a:cs typeface="Times New Roman"/>
              </a:rPr>
              <a:t>Objective</a:t>
            </a:r>
            <a:r>
              <a:rPr lang="en-US" b="1" dirty="0">
                <a:solidFill>
                  <a:schemeClr val="accent6"/>
                </a:solidFill>
                <a:cs typeface="Times New Roman"/>
              </a:rPr>
              <a:t>:</a:t>
            </a:r>
          </a:p>
        </p:txBody>
      </p:sp>
    </p:spTree>
    <p:extLst>
      <p:ext uri="{BB962C8B-B14F-4D97-AF65-F5344CB8AC3E}">
        <p14:creationId xmlns:p14="http://schemas.microsoft.com/office/powerpoint/2010/main" val="2428043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546100" y="2254250"/>
            <a:ext cx="9906000" cy="2641601"/>
          </a:xfrm>
          <a:prstGeom prst="rect">
            <a:avLst/>
          </a:prstGeom>
        </p:spPr>
        <p:txBody>
          <a:bodyPr vert="horz" wrap="square" lIns="0" tIns="0" rIns="0" bIns="0" rtlCol="0">
            <a:noAutofit/>
          </a:bodyPr>
          <a:lstStyle/>
          <a:p>
            <a:pPr marL="12700" marR="12700">
              <a:lnSpc>
                <a:spcPts val="4300"/>
              </a:lnSpc>
            </a:pPr>
            <a:endParaRPr lang="en-US" sz="3600" b="1" spc="0" dirty="0">
              <a:solidFill>
                <a:schemeClr val="accent6"/>
              </a:solidFill>
              <a:cs typeface="Times New Roman"/>
            </a:endParaRPr>
          </a:p>
          <a:p>
            <a:pPr marL="584200" marR="12700" indent="-571500">
              <a:lnSpc>
                <a:spcPts val="4300"/>
              </a:lnSpc>
              <a:buFontTx/>
              <a:buChar char="-"/>
            </a:pPr>
            <a:endParaRPr lang="en-PH" sz="3600" b="1" dirty="0">
              <a:solidFill>
                <a:srgbClr val="00B050"/>
              </a:solidFill>
              <a:cs typeface="Times New Roman"/>
            </a:endParaRPr>
          </a:p>
          <a:p>
            <a:pPr marL="12700" marR="12700">
              <a:lnSpc>
                <a:spcPts val="4300"/>
              </a:lnSpc>
            </a:pPr>
            <a:r>
              <a:rPr lang="en-PH" sz="3600" b="1" dirty="0">
                <a:solidFill>
                  <a:srgbClr val="00B050"/>
                </a:solidFill>
                <a:cs typeface="Times New Roman"/>
              </a:rPr>
              <a:t>-</a:t>
            </a:r>
            <a:endParaRPr sz="3600" dirty="0">
              <a:cs typeface="Times New Roman"/>
            </a:endParaRPr>
          </a:p>
        </p:txBody>
      </p:sp>
      <p:pic>
        <p:nvPicPr>
          <p:cNvPr id="2" name="Picture 1">
            <a:extLst>
              <a:ext uri="{FF2B5EF4-FFF2-40B4-BE49-F238E27FC236}">
                <a16:creationId xmlns:a16="http://schemas.microsoft.com/office/drawing/2014/main" id="{468C9410-35E6-8948-AE35-2E577E7A4EE9}"/>
              </a:ext>
            </a:extLst>
          </p:cNvPr>
          <p:cNvPicPr>
            <a:picLocks noChangeAspect="1"/>
          </p:cNvPicPr>
          <p:nvPr/>
        </p:nvPicPr>
        <p:blipFill>
          <a:blip r:embed="rId2"/>
          <a:stretch>
            <a:fillRect/>
          </a:stretch>
        </p:blipFill>
        <p:spPr>
          <a:xfrm>
            <a:off x="8006464" y="0"/>
            <a:ext cx="2660650" cy="1365250"/>
          </a:xfrm>
          <a:prstGeom prst="rect">
            <a:avLst/>
          </a:prstGeom>
        </p:spPr>
      </p:pic>
      <p:sp>
        <p:nvSpPr>
          <p:cNvPr id="5" name="Rectangle 4">
            <a:extLst>
              <a:ext uri="{FF2B5EF4-FFF2-40B4-BE49-F238E27FC236}">
                <a16:creationId xmlns:a16="http://schemas.microsoft.com/office/drawing/2014/main" id="{12845E0E-069C-F24B-A0BE-91766E5413FA}"/>
              </a:ext>
            </a:extLst>
          </p:cNvPr>
          <p:cNvSpPr/>
          <p:nvPr/>
        </p:nvSpPr>
        <p:spPr>
          <a:xfrm>
            <a:off x="162037" y="2247309"/>
            <a:ext cx="10269093" cy="1938992"/>
          </a:xfrm>
          <a:prstGeom prst="rect">
            <a:avLst/>
          </a:prstGeom>
        </p:spPr>
        <p:txBody>
          <a:bodyPr wrap="none">
            <a:spAutoFit/>
          </a:bodyPr>
          <a:lstStyle/>
          <a:p>
            <a:r>
              <a:rPr lang="en-US" sz="4000" b="1" dirty="0">
                <a:solidFill>
                  <a:srgbClr val="00B050"/>
                </a:solidFill>
                <a:cs typeface="Times New Roman"/>
              </a:rPr>
              <a:t>What are the global frameworks related to DRR</a:t>
            </a:r>
          </a:p>
          <a:p>
            <a:r>
              <a:rPr lang="en-US" sz="4000" b="1" dirty="0">
                <a:solidFill>
                  <a:srgbClr val="00B050"/>
                </a:solidFill>
                <a:cs typeface="Times New Roman"/>
              </a:rPr>
              <a:t>that your region  adhered to and translated to</a:t>
            </a:r>
          </a:p>
          <a:p>
            <a:r>
              <a:rPr lang="en-US" sz="4000" b="1" dirty="0">
                <a:solidFill>
                  <a:srgbClr val="00B050"/>
                </a:solidFill>
                <a:cs typeface="Times New Roman"/>
              </a:rPr>
              <a:t> national and local actions?</a:t>
            </a:r>
            <a:endParaRPr lang="en-US" sz="4000" dirty="0"/>
          </a:p>
        </p:txBody>
      </p:sp>
    </p:spTree>
    <p:extLst>
      <p:ext uri="{BB962C8B-B14F-4D97-AF65-F5344CB8AC3E}">
        <p14:creationId xmlns:p14="http://schemas.microsoft.com/office/powerpoint/2010/main" val="1773576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36CC8CF-76C7-F44B-A1B9-C131C1B4699A}"/>
              </a:ext>
            </a:extLst>
          </p:cNvPr>
          <p:cNvSpPr/>
          <p:nvPr/>
        </p:nvSpPr>
        <p:spPr>
          <a:xfrm>
            <a:off x="698500" y="0"/>
            <a:ext cx="9467146" cy="7715958"/>
          </a:xfrm>
          <a:prstGeom prst="rect">
            <a:avLst/>
          </a:prstGeom>
        </p:spPr>
        <p:txBody>
          <a:bodyPr wrap="square">
            <a:spAutoFit/>
          </a:bodyPr>
          <a:lstStyle/>
          <a:p>
            <a:pPr>
              <a:lnSpc>
                <a:spcPct val="107000"/>
              </a:lnSpc>
              <a:spcAft>
                <a:spcPts val="702"/>
              </a:spcAft>
            </a:pPr>
            <a:r>
              <a:rPr lang="en-US" sz="3508" b="1" dirty="0">
                <a:latin typeface="Calibri" panose="020F0502020204030204" pitchFamily="34" charset="0"/>
                <a:ea typeface="Calibri" panose="020F0502020204030204" pitchFamily="34" charset="0"/>
                <a:cs typeface="Times New Roman" panose="02020603050405020304" pitchFamily="18" charset="0"/>
              </a:rPr>
              <a:t>The </a:t>
            </a:r>
            <a:r>
              <a:rPr lang="en-US" sz="3508"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disaster risk reduction landscape </a:t>
            </a:r>
            <a:r>
              <a:rPr lang="en-US" sz="3508" b="1" dirty="0">
                <a:latin typeface="Calibri" panose="020F0502020204030204" pitchFamily="34" charset="0"/>
                <a:ea typeface="Calibri" panose="020F0502020204030204" pitchFamily="34" charset="0"/>
                <a:cs typeface="Times New Roman" panose="02020603050405020304" pitchFamily="18" charset="0"/>
              </a:rPr>
              <a:t>has evolved over the years.  Global progress was made through international protocols and agreements.</a:t>
            </a:r>
          </a:p>
          <a:p>
            <a:pPr>
              <a:lnSpc>
                <a:spcPct val="107000"/>
              </a:lnSpc>
              <a:spcAft>
                <a:spcPts val="702"/>
              </a:spcAft>
            </a:pPr>
            <a:r>
              <a:rPr lang="en-US" sz="3508" b="1"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702"/>
              </a:spcAft>
            </a:pPr>
            <a:r>
              <a:rPr lang="en-US" sz="3508"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International Disaster for Natural Disaster Reduction (IDNDR) was declared in 1989-1999</a:t>
            </a:r>
            <a:r>
              <a:rPr lang="en-US" sz="3508" b="1" dirty="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702"/>
              </a:spcAft>
            </a:pPr>
            <a:endParaRPr lang="en-US" sz="3508"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02"/>
              </a:spcAft>
            </a:pPr>
            <a:r>
              <a:rPr lang="en-US" sz="3508" b="1" dirty="0">
                <a:latin typeface="Calibri" panose="020F0502020204030204" pitchFamily="34" charset="0"/>
                <a:ea typeface="Calibri" panose="020F0502020204030204" pitchFamily="34" charset="0"/>
                <a:cs typeface="Times New Roman" panose="02020603050405020304" pitchFamily="18" charset="0"/>
              </a:rPr>
              <a:t> UN Strategy for Disaster Reduction</a:t>
            </a:r>
          </a:p>
          <a:p>
            <a:pPr>
              <a:lnSpc>
                <a:spcPct val="107000"/>
              </a:lnSpc>
              <a:spcAft>
                <a:spcPts val="702"/>
              </a:spcAft>
            </a:pPr>
            <a:endParaRPr lang="en-US" sz="3508"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02"/>
              </a:spcAft>
            </a:pPr>
            <a:r>
              <a:rPr lang="en-US" sz="3508"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Hyogo Framework for Action (HFA) --2005-2015</a:t>
            </a:r>
          </a:p>
          <a:p>
            <a:pPr>
              <a:lnSpc>
                <a:spcPct val="107000"/>
              </a:lnSpc>
              <a:spcAft>
                <a:spcPts val="702"/>
              </a:spcAft>
            </a:pPr>
            <a:endParaRPr lang="en-US" sz="3508" b="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702"/>
              </a:spcAft>
            </a:pPr>
            <a:r>
              <a:rPr lang="en-US" sz="3508" b="1" dirty="0">
                <a:solidFill>
                  <a:schemeClr val="accent6"/>
                </a:solidFill>
                <a:latin typeface="Calibri" panose="020F0502020204030204" pitchFamily="34" charset="0"/>
                <a:ea typeface="Calibri" panose="020F0502020204030204" pitchFamily="34" charset="0"/>
                <a:cs typeface="Times New Roman" panose="02020603050405020304" pitchFamily="18" charset="0"/>
              </a:rPr>
              <a:t>Sendai Framework for DRR (SFDRR)  2015-2030</a:t>
            </a:r>
            <a:endParaRPr lang="en-PH" sz="3508" b="1" dirty="0">
              <a:solidFill>
                <a:schemeClr val="accent6"/>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54109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hape 216">
            <a:extLst>
              <a:ext uri="{FF2B5EF4-FFF2-40B4-BE49-F238E27FC236}">
                <a16:creationId xmlns:a16="http://schemas.microsoft.com/office/drawing/2014/main" id="{F5B7E95F-C107-6246-95D1-DFB619144E2A}"/>
              </a:ext>
            </a:extLst>
          </p:cNvPr>
          <p:cNvSpPr>
            <a:spLocks noGrp="1"/>
          </p:cNvSpPr>
          <p:nvPr>
            <p:ph type="title"/>
          </p:nvPr>
        </p:nvSpPr>
        <p:spPr>
          <a:xfrm>
            <a:off x="481180" y="877638"/>
            <a:ext cx="9955322" cy="6206822"/>
          </a:xfrm>
        </p:spPr>
        <p:txBody>
          <a:bodyPr>
            <a:noAutofit/>
          </a:bodyPr>
          <a:lstStyle/>
          <a:p>
            <a:pPr algn="ctr">
              <a:defRPr/>
            </a:pPr>
            <a:r>
              <a:rPr lang="en-US" altLang="en-US" sz="4000" b="1" dirty="0">
                <a:solidFill>
                  <a:srgbClr val="00B050"/>
                </a:solidFill>
                <a:latin typeface="ChunkFive" charset="0"/>
                <a:ea typeface="ＭＳ Ｐゴシック" panose="020B0600070205080204" pitchFamily="34" charset="-128"/>
                <a:cs typeface="ChunkFive" charset="0"/>
              </a:rPr>
              <a:t>Post 2015 Global Agreements</a:t>
            </a:r>
            <a:br>
              <a:rPr lang="en-US" altLang="en-US" sz="2807" b="1" dirty="0">
                <a:solidFill>
                  <a:srgbClr val="00B0F0"/>
                </a:solidFill>
                <a:latin typeface="ChunkFive" charset="0"/>
                <a:ea typeface="ＭＳ Ｐゴシック" panose="020B0600070205080204" pitchFamily="34" charset="-128"/>
                <a:cs typeface="ChunkFive" charset="0"/>
              </a:rPr>
            </a:br>
            <a:br>
              <a:rPr lang="en-US" altLang="en-US" sz="2807" b="1" dirty="0">
                <a:solidFill>
                  <a:schemeClr val="tx1"/>
                </a:solidFill>
                <a:latin typeface="ChunkFive" charset="0"/>
                <a:ea typeface="ＭＳ Ｐゴシック" panose="020B0600070205080204" pitchFamily="34" charset="-128"/>
                <a:cs typeface="ChunkFive" charset="0"/>
              </a:rPr>
            </a:br>
            <a:r>
              <a:rPr lang="en-US" altLang="en-US" sz="2807" b="1" dirty="0">
                <a:solidFill>
                  <a:schemeClr val="tx1"/>
                </a:solidFill>
                <a:latin typeface="ChunkFive" charset="0"/>
                <a:ea typeface="ＭＳ Ｐゴシック" panose="020B0600070205080204" pitchFamily="34" charset="-128"/>
                <a:cs typeface="ChunkFive" charset="0"/>
              </a:rPr>
              <a:t>1.</a:t>
            </a:r>
            <a:r>
              <a:rPr lang="en-US" altLang="en-US" sz="2807" b="1" dirty="0">
                <a:solidFill>
                  <a:schemeClr val="accent5">
                    <a:lumMod val="75000"/>
                  </a:schemeClr>
                </a:solidFill>
                <a:latin typeface="ChunkFive" charset="0"/>
                <a:ea typeface="ＭＳ Ｐゴシック" panose="020B0600070205080204" pitchFamily="34" charset="-128"/>
                <a:cs typeface="ChunkFive" charset="0"/>
              </a:rPr>
              <a:t>Sustainable Development Goals (September 2015, New York)</a:t>
            </a:r>
            <a:br>
              <a:rPr lang="en-US" altLang="en-US" sz="2807" b="1" dirty="0">
                <a:solidFill>
                  <a:schemeClr val="tx1"/>
                </a:solidFill>
                <a:latin typeface="ChunkFive" charset="0"/>
                <a:ea typeface="ＭＳ Ｐゴシック" panose="020B0600070205080204" pitchFamily="34" charset="-128"/>
                <a:cs typeface="ChunkFive" charset="0"/>
              </a:rPr>
            </a:br>
            <a:br>
              <a:rPr lang="en-US" altLang="en-US" sz="2807" b="1" dirty="0">
                <a:solidFill>
                  <a:schemeClr val="tx1"/>
                </a:solidFill>
                <a:latin typeface="ChunkFive" charset="0"/>
                <a:ea typeface="ＭＳ Ｐゴシック" panose="020B0600070205080204" pitchFamily="34" charset="-128"/>
                <a:cs typeface="ChunkFive" charset="0"/>
              </a:rPr>
            </a:br>
            <a:r>
              <a:rPr lang="en-US" altLang="en-US" sz="2807" b="1" dirty="0">
                <a:solidFill>
                  <a:schemeClr val="tx1"/>
                </a:solidFill>
                <a:latin typeface="ChunkFive" charset="0"/>
                <a:ea typeface="ＭＳ Ｐゴシック" panose="020B0600070205080204" pitchFamily="34" charset="-128"/>
                <a:cs typeface="ChunkFive" charset="0"/>
              </a:rPr>
              <a:t>2 . Paris  CC Agreement  (December 2015, Paris) </a:t>
            </a:r>
            <a:br>
              <a:rPr lang="en-US" altLang="en-US" sz="2807" b="1" dirty="0">
                <a:solidFill>
                  <a:schemeClr val="tx1"/>
                </a:solidFill>
                <a:latin typeface="ChunkFive" charset="0"/>
                <a:ea typeface="ＭＳ Ｐゴシック" panose="020B0600070205080204" pitchFamily="34" charset="-128"/>
                <a:cs typeface="ChunkFive" charset="0"/>
              </a:rPr>
            </a:br>
            <a:br>
              <a:rPr lang="en-US" altLang="en-US" sz="2807" b="1" dirty="0">
                <a:solidFill>
                  <a:schemeClr val="tx1"/>
                </a:solidFill>
                <a:latin typeface="ChunkFive" charset="0"/>
                <a:ea typeface="ＭＳ Ｐゴシック" panose="020B0600070205080204" pitchFamily="34" charset="-128"/>
                <a:cs typeface="ChunkFive" charset="0"/>
              </a:rPr>
            </a:br>
            <a:r>
              <a:rPr lang="en-US" altLang="en-US" sz="2807" b="1" dirty="0">
                <a:solidFill>
                  <a:schemeClr val="tx1"/>
                </a:solidFill>
                <a:latin typeface="ChunkFive" charset="0"/>
                <a:ea typeface="ＭＳ Ｐゴシック" panose="020B0600070205080204" pitchFamily="34" charset="-128"/>
                <a:cs typeface="ChunkFive" charset="0"/>
              </a:rPr>
              <a:t>3. </a:t>
            </a:r>
            <a:r>
              <a:rPr lang="en-US" altLang="en-US" sz="2807" b="1" u="sng" dirty="0">
                <a:solidFill>
                  <a:schemeClr val="accent1"/>
                </a:solidFill>
                <a:latin typeface="ChunkFive" charset="0"/>
                <a:ea typeface="ＭＳ Ｐゴシック" panose="020B0600070205080204" pitchFamily="34" charset="-128"/>
                <a:cs typeface="ChunkFive" charset="0"/>
              </a:rPr>
              <a:t>Sendai Framework for Disaster Risk Reduction. (March 2015, Sendai)</a:t>
            </a:r>
            <a:br>
              <a:rPr lang="en-US" altLang="en-US" sz="2807" b="1" dirty="0">
                <a:solidFill>
                  <a:schemeClr val="tx1"/>
                </a:solidFill>
                <a:latin typeface="ChunkFive" charset="0"/>
                <a:ea typeface="ＭＳ Ｐゴシック" panose="020B0600070205080204" pitchFamily="34" charset="-128"/>
                <a:cs typeface="ChunkFive" charset="0"/>
              </a:rPr>
            </a:br>
            <a:br>
              <a:rPr lang="en-US" altLang="en-US" sz="2807" b="1" dirty="0">
                <a:solidFill>
                  <a:schemeClr val="tx1"/>
                </a:solidFill>
                <a:latin typeface="ChunkFive" charset="0"/>
                <a:ea typeface="ＭＳ Ｐゴシック" panose="020B0600070205080204" pitchFamily="34" charset="-128"/>
                <a:cs typeface="ChunkFive" charset="0"/>
              </a:rPr>
            </a:br>
            <a:r>
              <a:rPr lang="en-US" altLang="en-US" sz="2807" b="1" dirty="0">
                <a:solidFill>
                  <a:schemeClr val="tx1"/>
                </a:solidFill>
                <a:latin typeface="ChunkFive" charset="0"/>
                <a:ea typeface="ＭＳ Ｐゴシック" panose="020B0600070205080204" pitchFamily="34" charset="-128"/>
                <a:cs typeface="ChunkFive" charset="0"/>
              </a:rPr>
              <a:t>4</a:t>
            </a:r>
            <a:r>
              <a:rPr lang="en-US" altLang="en-US" sz="2807" b="1" dirty="0">
                <a:solidFill>
                  <a:schemeClr val="accent1"/>
                </a:solidFill>
                <a:latin typeface="ChunkFive" charset="0"/>
                <a:ea typeface="ＭＳ Ｐゴシック" panose="020B0600070205080204" pitchFamily="34" charset="-128"/>
                <a:cs typeface="ChunkFive" charset="0"/>
              </a:rPr>
              <a:t>.</a:t>
            </a:r>
            <a:r>
              <a:rPr lang="en-US" altLang="en-US" sz="2807" b="1" dirty="0">
                <a:solidFill>
                  <a:schemeClr val="tx1"/>
                </a:solidFill>
                <a:latin typeface="ChunkFive" charset="0"/>
                <a:ea typeface="ＭＳ Ｐゴシック" panose="020B0600070205080204" pitchFamily="34" charset="-128"/>
                <a:cs typeface="ChunkFive" charset="0"/>
              </a:rPr>
              <a:t>Agenda on Financing for Development (July 2015, Addis Ababa)</a:t>
            </a:r>
            <a:br>
              <a:rPr lang="en-US" altLang="en-US" sz="2807" b="1" dirty="0">
                <a:solidFill>
                  <a:schemeClr val="tx1"/>
                </a:solidFill>
                <a:latin typeface="ChunkFive" charset="0"/>
                <a:ea typeface="ＭＳ Ｐゴシック" panose="020B0600070205080204" pitchFamily="34" charset="-128"/>
                <a:cs typeface="ChunkFive" charset="0"/>
              </a:rPr>
            </a:br>
            <a:br>
              <a:rPr lang="en-US" altLang="en-US" sz="2807" b="1" dirty="0">
                <a:solidFill>
                  <a:schemeClr val="tx1"/>
                </a:solidFill>
                <a:latin typeface="ChunkFive" charset="0"/>
                <a:ea typeface="ＭＳ Ｐゴシック" panose="020B0600070205080204" pitchFamily="34" charset="-128"/>
                <a:cs typeface="ChunkFive" charset="0"/>
              </a:rPr>
            </a:br>
            <a:r>
              <a:rPr lang="en-US" altLang="en-US" sz="2807" b="1" dirty="0">
                <a:solidFill>
                  <a:schemeClr val="accent5">
                    <a:lumMod val="75000"/>
                  </a:schemeClr>
                </a:solidFill>
                <a:latin typeface="ChunkFive" charset="0"/>
                <a:ea typeface="ＭＳ Ｐゴシック" panose="020B0600070205080204" pitchFamily="34" charset="-128"/>
                <a:cs typeface="ChunkFive" charset="0"/>
              </a:rPr>
              <a:t>5</a:t>
            </a:r>
            <a:r>
              <a:rPr lang="en-US" altLang="en-US" sz="2807" b="1" dirty="0">
                <a:solidFill>
                  <a:schemeClr val="tx1"/>
                </a:solidFill>
                <a:latin typeface="ChunkFive" charset="0"/>
                <a:ea typeface="ＭＳ Ｐゴシック" panose="020B0600070205080204" pitchFamily="34" charset="-128"/>
                <a:cs typeface="ChunkFive" charset="0"/>
              </a:rPr>
              <a:t>. </a:t>
            </a:r>
            <a:r>
              <a:rPr lang="en-US" altLang="en-US" sz="2807" b="1" dirty="0">
                <a:solidFill>
                  <a:schemeClr val="accent1"/>
                </a:solidFill>
                <a:latin typeface="ChunkFive" charset="0"/>
                <a:ea typeface="ＭＳ Ｐゴシック" panose="020B0600070205080204" pitchFamily="34" charset="-128"/>
                <a:cs typeface="ChunkFive" charset="0"/>
              </a:rPr>
              <a:t>Humanitarian Summit (May 2016, Istanbul)</a:t>
            </a:r>
            <a:br>
              <a:rPr lang="en-US" altLang="en-US" sz="2807" b="1" dirty="0">
                <a:solidFill>
                  <a:schemeClr val="accent5">
                    <a:lumMod val="75000"/>
                  </a:schemeClr>
                </a:solidFill>
                <a:latin typeface="ChunkFive" charset="0"/>
                <a:ea typeface="ＭＳ Ｐゴシック" panose="020B0600070205080204" pitchFamily="34" charset="-128"/>
                <a:cs typeface="ChunkFive" charset="0"/>
              </a:rPr>
            </a:br>
            <a:br>
              <a:rPr lang="en-US" altLang="en-US" sz="2807" b="1" dirty="0">
                <a:solidFill>
                  <a:schemeClr val="tx1"/>
                </a:solidFill>
                <a:latin typeface="ChunkFive" charset="0"/>
                <a:ea typeface="ＭＳ Ｐゴシック" panose="020B0600070205080204" pitchFamily="34" charset="-128"/>
                <a:cs typeface="ChunkFive" charset="0"/>
              </a:rPr>
            </a:br>
            <a:r>
              <a:rPr lang="en-US" altLang="en-US" sz="2807" b="1" dirty="0">
                <a:solidFill>
                  <a:schemeClr val="tx1"/>
                </a:solidFill>
                <a:latin typeface="ChunkFive" charset="0"/>
                <a:ea typeface="ＭＳ Ｐゴシック" panose="020B0600070205080204" pitchFamily="34" charset="-128"/>
                <a:cs typeface="ChunkFive" charset="0"/>
              </a:rPr>
              <a:t>6. Habitat (October 2016, Quito)</a:t>
            </a:r>
            <a:br>
              <a:rPr lang="en-US" altLang="en-US" sz="2807" dirty="0">
                <a:latin typeface="ChunkFive" charset="0"/>
                <a:ea typeface="ＭＳ Ｐゴシック" panose="020B0600070205080204" pitchFamily="34" charset="-128"/>
                <a:cs typeface="ChunkFive" charset="0"/>
              </a:rPr>
            </a:br>
            <a:endParaRPr lang="en-US" altLang="en-US" sz="3508" dirty="0">
              <a:latin typeface="ChunkFive" charset="0"/>
              <a:ea typeface="ＭＳ Ｐゴシック" panose="020B0600070205080204" pitchFamily="34" charset="-128"/>
              <a:cs typeface="ChunkFive" charset="0"/>
            </a:endParaRPr>
          </a:p>
        </p:txBody>
      </p:sp>
      <p:sp>
        <p:nvSpPr>
          <p:cNvPr id="40962" name="Rectangle 5">
            <a:extLst>
              <a:ext uri="{FF2B5EF4-FFF2-40B4-BE49-F238E27FC236}">
                <a16:creationId xmlns:a16="http://schemas.microsoft.com/office/drawing/2014/main" id="{74F21F4A-78AF-4742-A84F-05A25EA9213B}"/>
              </a:ext>
            </a:extLst>
          </p:cNvPr>
          <p:cNvSpPr>
            <a:spLocks noChangeArrowheads="1"/>
          </p:cNvSpPr>
          <p:nvPr/>
        </p:nvSpPr>
        <p:spPr bwMode="auto">
          <a:xfrm>
            <a:off x="5265943" y="3657114"/>
            <a:ext cx="215123" cy="335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1pPr>
            <a:lvl2pPr marL="742950" indent="-28575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2pPr>
            <a:lvl3pPr marL="11430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3pPr>
            <a:lvl4pPr marL="16002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4pPr>
            <a:lvl5pPr marL="20574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5pPr>
            <a:lvl6pPr marL="25146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6pPr>
            <a:lvl7pPr marL="29718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7pPr>
            <a:lvl8pPr marL="34290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8pPr>
            <a:lvl9pPr marL="38862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9pPr>
          </a:lstStyle>
          <a:p>
            <a:pPr eaLnBrk="1"/>
            <a:r>
              <a:rPr lang="en-US" altLang="en-US" sz="1579" b="1" baseline="30000"/>
              <a:t> </a:t>
            </a:r>
            <a:endParaRPr lang="en-US" altLang="en-US" sz="1579"/>
          </a:p>
        </p:txBody>
      </p:sp>
    </p:spTree>
    <p:extLst>
      <p:ext uri="{BB962C8B-B14F-4D97-AF65-F5344CB8AC3E}">
        <p14:creationId xmlns:p14="http://schemas.microsoft.com/office/powerpoint/2010/main" val="237867920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5">
            <a:extLst>
              <a:ext uri="{FF2B5EF4-FFF2-40B4-BE49-F238E27FC236}">
                <a16:creationId xmlns:a16="http://schemas.microsoft.com/office/drawing/2014/main" id="{A75F979C-5BB4-5C47-B9D4-66F75A2B5B9E}"/>
              </a:ext>
            </a:extLst>
          </p:cNvPr>
          <p:cNvSpPr>
            <a:spLocks noChangeArrowheads="1"/>
          </p:cNvSpPr>
          <p:nvPr/>
        </p:nvSpPr>
        <p:spPr bwMode="auto">
          <a:xfrm>
            <a:off x="5265943" y="3657114"/>
            <a:ext cx="215123" cy="335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1pPr>
            <a:lvl2pPr marL="742950" indent="-28575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2pPr>
            <a:lvl3pPr marL="11430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3pPr>
            <a:lvl4pPr marL="16002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4pPr>
            <a:lvl5pPr marL="20574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5pPr>
            <a:lvl6pPr marL="25146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6pPr>
            <a:lvl7pPr marL="29718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7pPr>
            <a:lvl8pPr marL="34290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8pPr>
            <a:lvl9pPr marL="38862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9pPr>
          </a:lstStyle>
          <a:p>
            <a:pPr eaLnBrk="1"/>
            <a:r>
              <a:rPr lang="en-US" altLang="en-US" sz="1579" b="1" baseline="30000"/>
              <a:t> </a:t>
            </a:r>
            <a:endParaRPr lang="en-US" altLang="en-US" sz="1579"/>
          </a:p>
        </p:txBody>
      </p:sp>
      <p:pic>
        <p:nvPicPr>
          <p:cNvPr id="6" name="Content Placeholder 11" descr="G:\UNESCO2\Fieldwork\Files from CJ\moroc_\DSC07344.JPG">
            <a:extLst>
              <a:ext uri="{FF2B5EF4-FFF2-40B4-BE49-F238E27FC236}">
                <a16:creationId xmlns:a16="http://schemas.microsoft.com/office/drawing/2014/main" id="{ED781C75-EBB5-C140-9CCD-18E97BB3BCBC}"/>
              </a:ext>
            </a:extLst>
          </p:cNvPr>
          <p:cNvPicPr>
            <a:picLocks/>
          </p:cNvPicPr>
          <p:nvPr/>
        </p:nvPicPr>
        <p:blipFill>
          <a:blip r:embed="rId2" cstate="print">
            <a:extLst/>
          </a:blip>
          <a:srcRect/>
          <a:stretch>
            <a:fillRect/>
          </a:stretch>
        </p:blipFill>
        <p:spPr bwMode="auto">
          <a:xfrm>
            <a:off x="3838677" y="3381722"/>
            <a:ext cx="3303939" cy="2052375"/>
          </a:xfrm>
          <a:prstGeom prst="ellipse">
            <a:avLst/>
          </a:prstGeom>
          <a:noFill/>
          <a:ln>
            <a:noFill/>
          </a:ln>
          <a:effectLst>
            <a:softEdge rad="112500"/>
          </a:effectLst>
          <a:extLst>
            <a:ext uri="{FAA26D3D-D897-4be2-8F04-BA451C77F1D7}"/>
            <a:ext uri="{C572A759-6A51-4108-AA02-DFA0A04FC94B}"/>
            <a:ext uri="{909E8E84-426E-40dd-AFC4-6F175D3DCCD1}"/>
            <a:ext uri="{91240B29-F687-4f45-9708-019B960494DF}"/>
          </a:extLst>
        </p:spPr>
      </p:pic>
      <p:pic>
        <p:nvPicPr>
          <p:cNvPr id="43011" name="Picture 9">
            <a:extLst>
              <a:ext uri="{FF2B5EF4-FFF2-40B4-BE49-F238E27FC236}">
                <a16:creationId xmlns:a16="http://schemas.microsoft.com/office/drawing/2014/main" id="{97B1865D-379F-754B-9BDA-74F0267111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100" y="770730"/>
            <a:ext cx="9525000" cy="6588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512278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5">
            <a:extLst>
              <a:ext uri="{FF2B5EF4-FFF2-40B4-BE49-F238E27FC236}">
                <a16:creationId xmlns:a16="http://schemas.microsoft.com/office/drawing/2014/main" id="{A75F979C-5BB4-5C47-B9D4-66F75A2B5B9E}"/>
              </a:ext>
            </a:extLst>
          </p:cNvPr>
          <p:cNvSpPr>
            <a:spLocks noChangeArrowheads="1"/>
          </p:cNvSpPr>
          <p:nvPr/>
        </p:nvSpPr>
        <p:spPr bwMode="auto">
          <a:xfrm>
            <a:off x="5265943" y="3657114"/>
            <a:ext cx="215123" cy="335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1pPr>
            <a:lvl2pPr marL="742950" indent="-28575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2pPr>
            <a:lvl3pPr marL="11430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3pPr>
            <a:lvl4pPr marL="16002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4pPr>
            <a:lvl5pPr marL="20574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5pPr>
            <a:lvl6pPr marL="25146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6pPr>
            <a:lvl7pPr marL="29718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7pPr>
            <a:lvl8pPr marL="34290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8pPr>
            <a:lvl9pPr marL="38862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9pPr>
          </a:lstStyle>
          <a:p>
            <a:pPr eaLnBrk="1"/>
            <a:r>
              <a:rPr lang="en-US" altLang="en-US" sz="1579" b="1" baseline="30000"/>
              <a:t> </a:t>
            </a:r>
            <a:endParaRPr lang="en-US" altLang="en-US" sz="1579"/>
          </a:p>
        </p:txBody>
      </p:sp>
      <p:sp>
        <p:nvSpPr>
          <p:cNvPr id="2" name="Rectangle 1">
            <a:extLst>
              <a:ext uri="{FF2B5EF4-FFF2-40B4-BE49-F238E27FC236}">
                <a16:creationId xmlns:a16="http://schemas.microsoft.com/office/drawing/2014/main" id="{9832574A-DCE2-124B-8FE6-01462688CA2F}"/>
              </a:ext>
            </a:extLst>
          </p:cNvPr>
          <p:cNvSpPr/>
          <p:nvPr/>
        </p:nvSpPr>
        <p:spPr>
          <a:xfrm>
            <a:off x="1003300" y="196850"/>
            <a:ext cx="7992894" cy="707886"/>
          </a:xfrm>
          <a:prstGeom prst="rect">
            <a:avLst/>
          </a:prstGeom>
        </p:spPr>
        <p:txBody>
          <a:bodyPr wrap="none">
            <a:spAutoFit/>
          </a:bodyPr>
          <a:lstStyle/>
          <a:p>
            <a:r>
              <a:rPr lang="en-PH" sz="4000" b="1"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Sustainable Development Goals</a:t>
            </a:r>
            <a:endParaRPr lang="en-PH" sz="4000" b="1" dirty="0">
              <a:solidFill>
                <a:srgbClr val="00B05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3BCBE7B-2B53-9B47-8462-B31FE96375CF}"/>
              </a:ext>
            </a:extLst>
          </p:cNvPr>
          <p:cNvSpPr/>
          <p:nvPr/>
        </p:nvSpPr>
        <p:spPr>
          <a:xfrm>
            <a:off x="43585" y="904736"/>
            <a:ext cx="10444716" cy="6798656"/>
          </a:xfrm>
          <a:prstGeom prst="rect">
            <a:avLst/>
          </a:prstGeom>
        </p:spPr>
        <p:txBody>
          <a:bodyPr wrap="square">
            <a:spAutoFit/>
          </a:bodyPr>
          <a:lstStyle/>
          <a:p>
            <a:pPr marL="300758" indent="-300758">
              <a:buClr>
                <a:srgbClr val="FFFFFF"/>
              </a:buClr>
              <a:buSzPts val="2100"/>
              <a:buFont typeface="Arial" panose="020B0604020202020204" pitchFamily="34" charset="0"/>
              <a:buAutoNum type="arabicPeriod"/>
            </a:pPr>
            <a:r>
              <a:rPr lang="en-PH" sz="2800" b="1" dirty="0">
                <a:solidFill>
                  <a:srgbClr val="000000"/>
                </a:solidFill>
                <a:ea typeface="Calibri" panose="020F0502020204030204" pitchFamily="34" charset="0"/>
                <a:cs typeface="Calibri" panose="020F0502020204030204" pitchFamily="34" charset="0"/>
              </a:rPr>
              <a:t>GOAL 1.  END POVERTY IN ALL ITS FORMS EVERYWHERE</a:t>
            </a:r>
            <a:endParaRPr lang="en-PH" sz="1600" b="1" dirty="0">
              <a:ea typeface="Calibri" panose="020F0502020204030204" pitchFamily="34" charset="0"/>
              <a:cs typeface="Times New Roman" panose="02020603050405020304" pitchFamily="18" charset="0"/>
            </a:endParaRPr>
          </a:p>
          <a:p>
            <a:pPr marL="300758" indent="-300758">
              <a:buClr>
                <a:srgbClr val="FFFFFF"/>
              </a:buClr>
              <a:buSzPts val="2100"/>
              <a:buFont typeface="Arial" panose="020B0604020202020204" pitchFamily="34" charset="0"/>
              <a:buAutoNum type="arabicPeriod"/>
            </a:pPr>
            <a:r>
              <a:rPr lang="en-PH" sz="2800" b="1" dirty="0">
                <a:solidFill>
                  <a:srgbClr val="0070C0"/>
                </a:solidFill>
                <a:ea typeface="Calibri" panose="020F0502020204030204" pitchFamily="34" charset="0"/>
                <a:cs typeface="Calibri" panose="020F0502020204030204" pitchFamily="34" charset="0"/>
              </a:rPr>
              <a:t>GOAL</a:t>
            </a:r>
            <a:r>
              <a:rPr lang="en-PH" sz="2800" b="1" dirty="0">
                <a:solidFill>
                  <a:srgbClr val="0070C0"/>
                </a:solidFill>
                <a:ea typeface="Times New Roman" panose="02020603050405020304" pitchFamily="18" charset="0"/>
                <a:cs typeface="Calibri" panose="020F0502020204030204" pitchFamily="34" charset="0"/>
              </a:rPr>
              <a:t> 2. END HUNGER, ACHIEVE FOOD SECURITY AND IMPROVED</a:t>
            </a:r>
          </a:p>
          <a:p>
            <a:pPr marL="300758" indent="-300758">
              <a:buClr>
                <a:srgbClr val="FFFFFF"/>
              </a:buClr>
              <a:buSzPts val="2100"/>
              <a:buFont typeface="Arial" panose="020B0604020202020204" pitchFamily="34" charset="0"/>
              <a:buAutoNum type="arabicPeriod"/>
            </a:pPr>
            <a:r>
              <a:rPr lang="en-PH" sz="2800" b="1" dirty="0">
                <a:solidFill>
                  <a:srgbClr val="000000"/>
                </a:solidFill>
                <a:ea typeface="Times New Roman" panose="02020603050405020304" pitchFamily="18" charset="0"/>
                <a:cs typeface="Calibri" panose="020F0502020204030204" pitchFamily="34" charset="0"/>
              </a:rPr>
              <a:t>                NUTRITION AND PROMOTE SUSTAINABLE AGRICULTURE</a:t>
            </a:r>
            <a:endParaRPr lang="en-PH" sz="1600" b="1" dirty="0">
              <a:ea typeface="Calibri" panose="020F0502020204030204" pitchFamily="34" charset="0"/>
              <a:cs typeface="Times New Roman" panose="02020603050405020304" pitchFamily="18" charset="0"/>
            </a:endParaRPr>
          </a:p>
          <a:p>
            <a:pPr marL="300758" indent="-300758">
              <a:buClr>
                <a:srgbClr val="FFFFFF"/>
              </a:buClr>
              <a:buSzPts val="2100"/>
              <a:buFont typeface="Arial" panose="020B0604020202020204" pitchFamily="34" charset="0"/>
              <a:buAutoNum type="arabicPeriod"/>
            </a:pPr>
            <a:r>
              <a:rPr lang="en-PH" sz="2800" b="1" dirty="0">
                <a:solidFill>
                  <a:srgbClr val="000000"/>
                </a:solidFill>
                <a:ea typeface="Calibri" panose="020F0502020204030204" pitchFamily="34" charset="0"/>
                <a:cs typeface="Calibri" panose="020F0502020204030204" pitchFamily="34" charset="0"/>
              </a:rPr>
              <a:t>GOAL</a:t>
            </a:r>
            <a:r>
              <a:rPr lang="en-PH" sz="2800" b="1" dirty="0">
                <a:solidFill>
                  <a:srgbClr val="000000"/>
                </a:solidFill>
                <a:ea typeface="Times New Roman" panose="02020603050405020304" pitchFamily="18" charset="0"/>
                <a:cs typeface="Calibri" panose="020F0502020204030204" pitchFamily="34" charset="0"/>
              </a:rPr>
              <a:t> 3. ENSURE HEALTHY LIVES &amp; PROMOTE WELL-BEING FOR ALL</a:t>
            </a:r>
            <a:endParaRPr lang="en-PH" sz="1600" b="1" dirty="0">
              <a:ea typeface="Calibri" panose="020F0502020204030204" pitchFamily="34" charset="0"/>
              <a:cs typeface="Times New Roman" panose="02020603050405020304" pitchFamily="18" charset="0"/>
            </a:endParaRPr>
          </a:p>
          <a:p>
            <a:pPr marL="300758" indent="-300758">
              <a:buClr>
                <a:srgbClr val="FFFFFF"/>
              </a:buClr>
              <a:buSzPts val="2100"/>
              <a:buFont typeface="Arial" panose="020B0604020202020204" pitchFamily="34" charset="0"/>
              <a:buAutoNum type="arabicPeriod"/>
            </a:pPr>
            <a:r>
              <a:rPr lang="en-PH" sz="2800" b="1" dirty="0">
                <a:solidFill>
                  <a:srgbClr val="0070C0"/>
                </a:solidFill>
                <a:ea typeface="Calibri" panose="020F0502020204030204" pitchFamily="34" charset="0"/>
                <a:cs typeface="Calibri" panose="020F0502020204030204" pitchFamily="34" charset="0"/>
              </a:rPr>
              <a:t>GOAL</a:t>
            </a:r>
            <a:r>
              <a:rPr lang="en-PH" sz="2800" b="1" dirty="0">
                <a:solidFill>
                  <a:srgbClr val="0070C0"/>
                </a:solidFill>
                <a:ea typeface="Times New Roman" panose="02020603050405020304" pitchFamily="18" charset="0"/>
                <a:cs typeface="Calibri" panose="020F0502020204030204" pitchFamily="34" charset="0"/>
              </a:rPr>
              <a:t> 4.ENSURE INCLUSIVE AND EQUITABLE QUALITY EDUCATION</a:t>
            </a:r>
            <a:endParaRPr lang="en-PH" sz="1600" b="1" dirty="0">
              <a:solidFill>
                <a:srgbClr val="0070C0"/>
              </a:solidFill>
              <a:ea typeface="Calibri" panose="020F0502020204030204" pitchFamily="34" charset="0"/>
              <a:cs typeface="Times New Roman" panose="02020603050405020304" pitchFamily="18" charset="0"/>
            </a:endParaRPr>
          </a:p>
          <a:p>
            <a:pPr marL="300758" indent="-300758">
              <a:buClr>
                <a:srgbClr val="FFFFFF"/>
              </a:buClr>
              <a:buSzPts val="2100"/>
              <a:buFont typeface="Arial" panose="020B0604020202020204" pitchFamily="34" charset="0"/>
              <a:buAutoNum type="arabicPeriod"/>
            </a:pPr>
            <a:r>
              <a:rPr lang="en-PH" sz="2800" b="1" dirty="0">
                <a:solidFill>
                  <a:srgbClr val="000000"/>
                </a:solidFill>
                <a:ea typeface="Calibri" panose="020F0502020204030204" pitchFamily="34" charset="0"/>
                <a:cs typeface="Calibri" panose="020F0502020204030204" pitchFamily="34" charset="0"/>
              </a:rPr>
              <a:t>GOAL</a:t>
            </a:r>
            <a:r>
              <a:rPr lang="en-PH" sz="2800" b="1" dirty="0">
                <a:solidFill>
                  <a:srgbClr val="000000"/>
                </a:solidFill>
                <a:ea typeface="Times New Roman" panose="02020603050405020304" pitchFamily="18" charset="0"/>
                <a:cs typeface="Calibri" panose="020F0502020204030204" pitchFamily="34" charset="0"/>
              </a:rPr>
              <a:t> 5. ACHIEVE GENDER EQUALITY, EMPOWER WOMEN &amp; GIRLS</a:t>
            </a:r>
          </a:p>
          <a:p>
            <a:pPr lvl="0"/>
            <a:r>
              <a:rPr lang="en-PH" sz="2800" b="1" dirty="0"/>
              <a:t>    </a:t>
            </a:r>
            <a:r>
              <a:rPr lang="en-PH" sz="2800" b="1" dirty="0">
                <a:solidFill>
                  <a:srgbClr val="0070C0"/>
                </a:solidFill>
              </a:rPr>
              <a:t>GOAL 6. ENSURE AVAILABILITY AND SUSTAINABLE  WATER</a:t>
            </a:r>
          </a:p>
          <a:p>
            <a:pPr lvl="0"/>
            <a:r>
              <a:rPr lang="en-PH" sz="2800" b="1" dirty="0">
                <a:solidFill>
                  <a:srgbClr val="0070C0"/>
                </a:solidFill>
              </a:rPr>
              <a:t>                    AND SANITATION FOR ALL</a:t>
            </a:r>
          </a:p>
          <a:p>
            <a:pPr lvl="0"/>
            <a:r>
              <a:rPr lang="en-PH" sz="2800" b="1" dirty="0"/>
              <a:t>     GOAL 7. ENSURE ACCESS TO AFFORDABLE, RELIABLE,SUSTAINABLE</a:t>
            </a:r>
          </a:p>
          <a:p>
            <a:pPr lvl="0"/>
            <a:r>
              <a:rPr lang="en-PH" sz="2800" b="1" dirty="0"/>
              <a:t>	        ENERGY. </a:t>
            </a:r>
          </a:p>
          <a:p>
            <a:pPr lvl="0"/>
            <a:r>
              <a:rPr lang="en-PH" sz="2800" b="1" dirty="0"/>
              <a:t>     </a:t>
            </a:r>
            <a:r>
              <a:rPr lang="en-PH" sz="2800" b="1" dirty="0">
                <a:solidFill>
                  <a:srgbClr val="0070C0"/>
                </a:solidFill>
              </a:rPr>
              <a:t>GOAL 8. PROMOTE SUSTAINED, INCLUSIVE &amp; SUSTAINABLE</a:t>
            </a:r>
          </a:p>
          <a:p>
            <a:pPr lvl="0"/>
            <a:r>
              <a:rPr lang="en-PH" sz="2800" b="1" dirty="0">
                <a:solidFill>
                  <a:srgbClr val="0070C0"/>
                </a:solidFill>
              </a:rPr>
              <a:t>	       ECONOMIC</a:t>
            </a:r>
            <a:r>
              <a:rPr lang="en-PH" sz="2800" b="1" dirty="0"/>
              <a:t>  </a:t>
            </a:r>
            <a:r>
              <a:rPr lang="en-PH" sz="2800" b="1" dirty="0">
                <a:solidFill>
                  <a:srgbClr val="0070C0"/>
                </a:solidFill>
              </a:rPr>
              <a:t>GROWTH,  PRODUCTIVE EMPLOYMENT &amp;</a:t>
            </a:r>
          </a:p>
          <a:p>
            <a:pPr lvl="0"/>
            <a:r>
              <a:rPr lang="en-PH" sz="2800" b="1" dirty="0">
                <a:solidFill>
                  <a:srgbClr val="0070C0"/>
                </a:solidFill>
              </a:rPr>
              <a:t>                   DECENT WORK</a:t>
            </a:r>
          </a:p>
          <a:p>
            <a:pPr lvl="0"/>
            <a:r>
              <a:rPr lang="en-PH" sz="2800" b="1" dirty="0"/>
              <a:t>     GOAL 9. BUILD RESILIENT INFRASTRUCTURE, PROMOTE INCLUSIVE</a:t>
            </a:r>
          </a:p>
          <a:p>
            <a:pPr lvl="0"/>
            <a:r>
              <a:rPr lang="en-PH" sz="2800" b="1" dirty="0"/>
              <a:t>               SUSTAINABLE INDUSTRIALIZATION AND FOSTER INNOVATION</a:t>
            </a:r>
          </a:p>
          <a:p>
            <a:pPr marL="300758" indent="-300758">
              <a:buClr>
                <a:srgbClr val="FFFFFF"/>
              </a:buClr>
              <a:buSzPts val="2100"/>
              <a:buFont typeface="Arial" panose="020B0604020202020204" pitchFamily="34" charset="0"/>
              <a:buAutoNum type="arabicPeriod"/>
            </a:pPr>
            <a:endParaRPr lang="en-PH" sz="1579"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343351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5">
            <a:extLst>
              <a:ext uri="{FF2B5EF4-FFF2-40B4-BE49-F238E27FC236}">
                <a16:creationId xmlns:a16="http://schemas.microsoft.com/office/drawing/2014/main" id="{A75F979C-5BB4-5C47-B9D4-66F75A2B5B9E}"/>
              </a:ext>
            </a:extLst>
          </p:cNvPr>
          <p:cNvSpPr>
            <a:spLocks noChangeArrowheads="1"/>
          </p:cNvSpPr>
          <p:nvPr/>
        </p:nvSpPr>
        <p:spPr bwMode="auto">
          <a:xfrm>
            <a:off x="5265943" y="3657114"/>
            <a:ext cx="215123" cy="335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1pPr>
            <a:lvl2pPr marL="742950" indent="-28575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2pPr>
            <a:lvl3pPr marL="11430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3pPr>
            <a:lvl4pPr marL="16002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4pPr>
            <a:lvl5pPr marL="2057400" indent="-228600">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5pPr>
            <a:lvl6pPr marL="25146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6pPr>
            <a:lvl7pPr marL="29718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7pPr>
            <a:lvl8pPr marL="34290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8pPr>
            <a:lvl9pPr marL="3886200" indent="-228600" defTabSz="457200" eaLnBrk="0" fontAlgn="base" hangingPunct="0">
              <a:spcBef>
                <a:spcPct val="0"/>
              </a:spcBef>
              <a:spcAft>
                <a:spcPct val="0"/>
              </a:spcAft>
              <a:defRPr>
                <a:solidFill>
                  <a:srgbClr val="000000"/>
                </a:solidFill>
                <a:latin typeface="Calibri" panose="020F0502020204030204" pitchFamily="34" charset="0"/>
                <a:ea typeface="ＭＳ Ｐゴシック" panose="020B0600070205080204" pitchFamily="34" charset="-128"/>
                <a:sym typeface="Calibri" panose="020F0502020204030204" pitchFamily="34" charset="0"/>
              </a:defRPr>
            </a:lvl9pPr>
          </a:lstStyle>
          <a:p>
            <a:pPr eaLnBrk="1"/>
            <a:r>
              <a:rPr lang="en-US" altLang="en-US" sz="1579" b="1" baseline="30000"/>
              <a:t> </a:t>
            </a:r>
            <a:endParaRPr lang="en-US" altLang="en-US" sz="1579"/>
          </a:p>
        </p:txBody>
      </p:sp>
      <p:sp>
        <p:nvSpPr>
          <p:cNvPr id="2" name="Rectangle 1">
            <a:extLst>
              <a:ext uri="{FF2B5EF4-FFF2-40B4-BE49-F238E27FC236}">
                <a16:creationId xmlns:a16="http://schemas.microsoft.com/office/drawing/2014/main" id="{9832574A-DCE2-124B-8FE6-01462688CA2F}"/>
              </a:ext>
            </a:extLst>
          </p:cNvPr>
          <p:cNvSpPr/>
          <p:nvPr/>
        </p:nvSpPr>
        <p:spPr>
          <a:xfrm>
            <a:off x="1308100" y="295490"/>
            <a:ext cx="7992894" cy="707886"/>
          </a:xfrm>
          <a:prstGeom prst="rect">
            <a:avLst/>
          </a:prstGeom>
        </p:spPr>
        <p:txBody>
          <a:bodyPr wrap="none">
            <a:spAutoFit/>
          </a:bodyPr>
          <a:lstStyle/>
          <a:p>
            <a:r>
              <a:rPr lang="en-PH" sz="4000" b="1"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Sustainable Development Goals</a:t>
            </a:r>
            <a:endParaRPr lang="en-PH" sz="3200" b="1" dirty="0">
              <a:solidFill>
                <a:srgbClr val="00B05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3BCBE7B-2B53-9B47-8462-B31FE96375CF}"/>
              </a:ext>
            </a:extLst>
          </p:cNvPr>
          <p:cNvSpPr/>
          <p:nvPr/>
        </p:nvSpPr>
        <p:spPr>
          <a:xfrm>
            <a:off x="0" y="982259"/>
            <a:ext cx="10693400" cy="6432530"/>
          </a:xfrm>
          <a:prstGeom prst="rect">
            <a:avLst/>
          </a:prstGeom>
        </p:spPr>
        <p:txBody>
          <a:bodyPr wrap="square">
            <a:spAutoFit/>
          </a:bodyPr>
          <a:lstStyle/>
          <a:p>
            <a:r>
              <a:rPr lang="en-PH" sz="2800" b="1" dirty="0"/>
              <a:t>GOAL 10. REDUCE INEQUALITY WITHIN AND AMONG COUNTRIES</a:t>
            </a:r>
          </a:p>
          <a:p>
            <a:r>
              <a:rPr lang="en-PH" sz="2800" b="1" dirty="0">
                <a:solidFill>
                  <a:schemeClr val="accent1"/>
                </a:solidFill>
              </a:rPr>
              <a:t>GOAL 11. MAKE CITIES &amp; HUMAN SETTLEMENTS INCLUSIVE, SAFE,</a:t>
            </a:r>
          </a:p>
          <a:p>
            <a:r>
              <a:rPr lang="en-PH" sz="2800" b="1" dirty="0">
                <a:solidFill>
                  <a:schemeClr val="accent1"/>
                </a:solidFill>
              </a:rPr>
              <a:t>	      RESILIENT  AND SUSTAINABLE</a:t>
            </a:r>
          </a:p>
          <a:p>
            <a:r>
              <a:rPr lang="en-PH" sz="2400" b="1" dirty="0"/>
              <a:t>GOAL 12. ENSURE SUSTAINABLE CONSUMPTION  &amp; PRODUCTION PATTERNS</a:t>
            </a:r>
          </a:p>
          <a:p>
            <a:r>
              <a:rPr lang="en-PH" sz="2400" b="1" dirty="0">
                <a:solidFill>
                  <a:schemeClr val="accent1"/>
                </a:solidFill>
              </a:rPr>
              <a:t>GOAL 13. TAKE URGENT ACTION TO COMBAT CLIMATE CHANGE &amp; ITS IMPACTS</a:t>
            </a:r>
          </a:p>
          <a:p>
            <a:r>
              <a:rPr lang="en-PH" sz="2800" b="1" dirty="0">
                <a:solidFill>
                  <a:schemeClr val="accent1"/>
                </a:solidFill>
              </a:rPr>
              <a:t>GOAL 14. CONSERVE USE  OFTHE OCEANS, SEAS AND MARINE  	</a:t>
            </a:r>
          </a:p>
          <a:p>
            <a:r>
              <a:rPr lang="en-PH" sz="2800" b="1" dirty="0">
                <a:solidFill>
                  <a:schemeClr val="accent1"/>
                </a:solidFill>
              </a:rPr>
              <a:t>                RESOURCES FOR SUSTAINABLE DEVELOPMENT</a:t>
            </a:r>
          </a:p>
          <a:p>
            <a:r>
              <a:rPr lang="en-PH" sz="2800" b="1" dirty="0">
                <a:solidFill>
                  <a:schemeClr val="accent6">
                    <a:lumMod val="75000"/>
                  </a:schemeClr>
                </a:solidFill>
              </a:rPr>
              <a:t>GOAL 15. PROTECT, RESTORE &amp; PROMOTE SUSTAINABLE USE OF</a:t>
            </a:r>
          </a:p>
          <a:p>
            <a:r>
              <a:rPr lang="en-PH" sz="2800" b="1" dirty="0">
                <a:solidFill>
                  <a:schemeClr val="accent6">
                    <a:lumMod val="75000"/>
                  </a:schemeClr>
                </a:solidFill>
              </a:rPr>
              <a:t>               TERRESTRIAL ECOSYSTEMS, SUSTAINABLY FORESTS, COMBAT</a:t>
            </a:r>
          </a:p>
          <a:p>
            <a:r>
              <a:rPr lang="en-PH" sz="2800" b="1" dirty="0">
                <a:solidFill>
                  <a:schemeClr val="accent6">
                    <a:lumMod val="75000"/>
                  </a:schemeClr>
                </a:solidFill>
              </a:rPr>
              <a:t>               DESERTIFICATION,  HALT &amp; REVERSE LAND DEGRADATION &amp;</a:t>
            </a:r>
          </a:p>
          <a:p>
            <a:r>
              <a:rPr lang="en-PH" sz="2800" b="1" dirty="0">
                <a:solidFill>
                  <a:schemeClr val="accent6">
                    <a:lumMod val="75000"/>
                  </a:schemeClr>
                </a:solidFill>
              </a:rPr>
              <a:t>               HALT BIODIVERSITY LOSS</a:t>
            </a:r>
          </a:p>
          <a:p>
            <a:r>
              <a:rPr lang="en-PH" sz="2800" b="1" dirty="0"/>
              <a:t>GOAL 16. PROMOTE PEACEFUL &amp; INCLUSIVE SOCIETIES FOR</a:t>
            </a:r>
          </a:p>
          <a:p>
            <a:r>
              <a:rPr lang="en-PH" sz="2800" b="1" dirty="0"/>
              <a:t>              SUSTAINABLE   DEVT., PROVIDE ACCESS TO JUSTICE FOR ALL</a:t>
            </a:r>
          </a:p>
          <a:p>
            <a:r>
              <a:rPr lang="en-PH" sz="2800" b="1" dirty="0">
                <a:solidFill>
                  <a:schemeClr val="accent1"/>
                </a:solidFill>
              </a:rPr>
              <a:t>GOAL 17. STRENGTHEN THE MEANS &amp;  PARTNERSHIP FOR </a:t>
            </a:r>
          </a:p>
          <a:p>
            <a:r>
              <a:rPr lang="en-PH" sz="2800" b="1" dirty="0">
                <a:solidFill>
                  <a:schemeClr val="accent1"/>
                </a:solidFill>
              </a:rPr>
              <a:t>	  SUSTAINABLE  DEVELOPMENT</a:t>
            </a:r>
            <a:endParaRPr lang="en-PH" sz="1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6978343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68C9410-35E6-8948-AE35-2E577E7A4EE9}"/>
              </a:ext>
            </a:extLst>
          </p:cNvPr>
          <p:cNvPicPr>
            <a:picLocks noChangeAspect="1"/>
          </p:cNvPicPr>
          <p:nvPr/>
        </p:nvPicPr>
        <p:blipFill>
          <a:blip r:embed="rId2"/>
          <a:stretch>
            <a:fillRect/>
          </a:stretch>
        </p:blipFill>
        <p:spPr>
          <a:xfrm>
            <a:off x="9156700" y="-15801"/>
            <a:ext cx="1536700" cy="1365250"/>
          </a:xfrm>
          <a:prstGeom prst="rect">
            <a:avLst/>
          </a:prstGeom>
        </p:spPr>
      </p:pic>
      <p:sp>
        <p:nvSpPr>
          <p:cNvPr id="5" name="Rectangle 4">
            <a:extLst>
              <a:ext uri="{FF2B5EF4-FFF2-40B4-BE49-F238E27FC236}">
                <a16:creationId xmlns:a16="http://schemas.microsoft.com/office/drawing/2014/main" id="{3A0C8809-8FE6-754A-96BC-FD0D6EA6E9F1}"/>
              </a:ext>
            </a:extLst>
          </p:cNvPr>
          <p:cNvSpPr/>
          <p:nvPr/>
        </p:nvSpPr>
        <p:spPr>
          <a:xfrm>
            <a:off x="483634" y="2434650"/>
            <a:ext cx="9448800" cy="5078313"/>
          </a:xfrm>
          <a:prstGeom prst="rect">
            <a:avLst/>
          </a:prstGeom>
        </p:spPr>
        <p:txBody>
          <a:bodyPr wrap="square">
            <a:spAutoFit/>
          </a:bodyPr>
          <a:lstStyle/>
          <a:p>
            <a:r>
              <a:rPr lang="en-PH" sz="3600" b="1" dirty="0"/>
              <a:t>• CHAPTER 13 of Agenda 21 </a:t>
            </a:r>
            <a:r>
              <a:rPr lang="en-PH" sz="3600" b="1" dirty="0">
                <a:solidFill>
                  <a:schemeClr val="accent6"/>
                </a:solidFill>
              </a:rPr>
              <a:t>“Managing Fragile Ecosystems – Sustainable Mountain Development”,</a:t>
            </a:r>
            <a:r>
              <a:rPr lang="en-PH" sz="3600" b="1" dirty="0"/>
              <a:t> adopted by the Earth Summit (Rio de Janeiro, 1992)</a:t>
            </a:r>
          </a:p>
          <a:p>
            <a:endParaRPr lang="en-PH" sz="3600" b="1" dirty="0"/>
          </a:p>
          <a:p>
            <a:r>
              <a:rPr lang="en-PH" sz="3600" b="1" dirty="0"/>
              <a:t>• </a:t>
            </a:r>
            <a:r>
              <a:rPr lang="en-PH" sz="3600" b="1" dirty="0">
                <a:solidFill>
                  <a:schemeClr val="accent6"/>
                </a:solidFill>
              </a:rPr>
              <a:t>Plan of Implementation of the WSSD </a:t>
            </a:r>
            <a:r>
              <a:rPr lang="en-PH" sz="3600" b="1" dirty="0"/>
              <a:t>Paragraph 42 addressing sustainable mountain development</a:t>
            </a:r>
          </a:p>
          <a:p>
            <a:endParaRPr lang="en-PH" sz="3600" b="1" dirty="0"/>
          </a:p>
        </p:txBody>
      </p:sp>
      <p:sp>
        <p:nvSpPr>
          <p:cNvPr id="4" name="Rectangle 3">
            <a:extLst>
              <a:ext uri="{FF2B5EF4-FFF2-40B4-BE49-F238E27FC236}">
                <a16:creationId xmlns:a16="http://schemas.microsoft.com/office/drawing/2014/main" id="{D09317D1-D626-254D-94F9-6A88FFE6B9D7}"/>
              </a:ext>
            </a:extLst>
          </p:cNvPr>
          <p:cNvSpPr/>
          <p:nvPr/>
        </p:nvSpPr>
        <p:spPr>
          <a:xfrm>
            <a:off x="241300" y="201058"/>
            <a:ext cx="8686800" cy="1754326"/>
          </a:xfrm>
          <a:prstGeom prst="rect">
            <a:avLst/>
          </a:prstGeom>
        </p:spPr>
        <p:txBody>
          <a:bodyPr wrap="square">
            <a:spAutoFit/>
          </a:bodyPr>
          <a:lstStyle/>
          <a:p>
            <a:r>
              <a:rPr lang="en-PH" sz="3600" b="1" dirty="0">
                <a:solidFill>
                  <a:srgbClr val="00B050"/>
                </a:solidFill>
              </a:rPr>
              <a:t>Environment &amp; sustainable mountain development: Agenda 21 - World Summit on Sustainable Development (WSSD)</a:t>
            </a:r>
            <a:endParaRPr lang="en-PH" sz="3600" b="1" dirty="0">
              <a:solidFill>
                <a:srgbClr val="00B050"/>
              </a:solidFill>
              <a:effectLst/>
            </a:endParaRPr>
          </a:p>
        </p:txBody>
      </p:sp>
    </p:spTree>
    <p:extLst>
      <p:ext uri="{BB962C8B-B14F-4D97-AF65-F5344CB8AC3E}">
        <p14:creationId xmlns:p14="http://schemas.microsoft.com/office/powerpoint/2010/main" val="6228756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1187</TotalTime>
  <Words>582</Words>
  <Application>Microsoft Macintosh PowerPoint</Application>
  <PresentationFormat>Custom</PresentationFormat>
  <Paragraphs>113</Paragraphs>
  <Slides>19</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19</vt:i4>
      </vt:variant>
    </vt:vector>
  </HeadingPairs>
  <TitlesOfParts>
    <vt:vector size="30" baseType="lpstr">
      <vt:lpstr>ＭＳ Ｐゴシック</vt:lpstr>
      <vt:lpstr>Arial</vt:lpstr>
      <vt:lpstr>Calibri</vt:lpstr>
      <vt:lpstr>ChunkFive</vt:lpstr>
      <vt:lpstr>Fira Sans</vt:lpstr>
      <vt:lpstr>Helvetica</vt:lpstr>
      <vt:lpstr>Lato</vt:lpstr>
      <vt:lpstr>Roboto</vt:lpstr>
      <vt:lpstr>Symbol</vt:lpstr>
      <vt:lpstr>Times New Roman</vt:lpstr>
      <vt:lpstr>Office Theme</vt:lpstr>
      <vt:lpstr>PowerPoint Presentation</vt:lpstr>
      <vt:lpstr>PowerPoint Presentation</vt:lpstr>
      <vt:lpstr>PowerPoint Presentation</vt:lpstr>
      <vt:lpstr>PowerPoint Presentation</vt:lpstr>
      <vt:lpstr>Post 2015 Global Agreements  1.Sustainable Development Goals (September 2015, New York)  2 . Paris  CC Agreement  (December 2015, Paris)   3. Sendai Framework for Disaster Risk Reduction. (March 2015, Sendai)  4.Agenda on Financing for Development (July 2015, Addis Ababa)  5. Humanitarian Summit (May 2016, Istanbul)  6. Habitat (October 2016, Quito)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Zenaida Willison</cp:lastModifiedBy>
  <cp:revision>50</cp:revision>
  <dcterms:created xsi:type="dcterms:W3CDTF">2014-09-29T18:24:22Z</dcterms:created>
  <dcterms:modified xsi:type="dcterms:W3CDTF">2019-07-12T04:39:58Z</dcterms:modified>
</cp:coreProperties>
</file>