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310" r:id="rId3"/>
    <p:sldId id="261" r:id="rId4"/>
    <p:sldId id="262" r:id="rId5"/>
    <p:sldId id="256" r:id="rId6"/>
    <p:sldId id="263" r:id="rId7"/>
    <p:sldId id="265" r:id="rId8"/>
    <p:sldId id="278" r:id="rId9"/>
    <p:sldId id="273" r:id="rId10"/>
    <p:sldId id="284" r:id="rId11"/>
    <p:sldId id="304" r:id="rId12"/>
    <p:sldId id="280" r:id="rId13"/>
    <p:sldId id="295" r:id="rId14"/>
    <p:sldId id="301" r:id="rId15"/>
    <p:sldId id="305" r:id="rId16"/>
    <p:sldId id="294" r:id="rId17"/>
    <p:sldId id="307" r:id="rId18"/>
    <p:sldId id="306" r:id="rId19"/>
    <p:sldId id="276" r:id="rId20"/>
    <p:sldId id="286" r:id="rId21"/>
    <p:sldId id="300" r:id="rId22"/>
    <p:sldId id="302" r:id="rId23"/>
    <p:sldId id="308" r:id="rId24"/>
    <p:sldId id="288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325" autoAdjust="0"/>
  </p:normalViewPr>
  <p:slideViewPr>
    <p:cSldViewPr snapToGrid="0">
      <p:cViewPr varScale="1">
        <p:scale>
          <a:sx n="63" d="100"/>
          <a:sy n="63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igam\OneDrive\Documentos\PROYECTOS\IPROMO\FINAL%20PRESENTATION\API_NV.IND.TOTL.KN_DS2_en_excel_v2_51428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s-CL"/>
              <a:t>Tree cover (2000-2018)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2000</c:v>
                </c:pt>
                <c:pt idx="1">
                  <c:v>2010</c:v>
                </c:pt>
                <c:pt idx="2">
                  <c:v>2018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95060</c:v>
                </c:pt>
                <c:pt idx="1">
                  <c:v>75692</c:v>
                </c:pt>
                <c:pt idx="2">
                  <c:v>73651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6D-4858-AAB4-19A84F671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564175"/>
        <c:axId val="1410567919"/>
      </c:barChart>
      <c:catAx>
        <c:axId val="1410564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s-US"/>
          </a:p>
        </c:txPr>
        <c:crossAx val="1410567919"/>
        <c:crosses val="autoZero"/>
        <c:auto val="1"/>
        <c:lblAlgn val="ctr"/>
        <c:lblOffset val="100"/>
        <c:noMultiLvlLbl val="0"/>
      </c:catAx>
      <c:valAx>
        <c:axId val="1410567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s-US"/>
          </a:p>
        </c:txPr>
        <c:crossAx val="141056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+mj-lt"/>
        </a:defRPr>
      </a:pPr>
      <a:endParaRPr lang="es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US" sz="2400" b="1" i="0" u="none" strike="noStrike">
                <a:solidFill>
                  <a:schemeClr val="bg1"/>
                </a:solidFill>
                <a:effectLst/>
              </a:rPr>
              <a:t>Industry (including construction), value added (constant LCU)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Hoja1!$E$1:$AF$1</c:f>
              <c:strCach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strCache>
            </c:strRef>
          </c:cat>
          <c:val>
            <c:numRef>
              <c:f>Hoja1!$E$2:$AF$2</c:f>
              <c:numCache>
                <c:formatCode>General</c:formatCode>
                <c:ptCount val="28"/>
                <c:pt idx="0">
                  <c:v>3.0346245217000001</c:v>
                </c:pt>
                <c:pt idx="1">
                  <c:v>3.4150377696000001</c:v>
                </c:pt>
                <c:pt idx="2">
                  <c:v>3.7498455244</c:v>
                </c:pt>
                <c:pt idx="3">
                  <c:v>4.0498692459999992</c:v>
                </c:pt>
                <c:pt idx="4">
                  <c:v>4.2416605805999996</c:v>
                </c:pt>
                <c:pt idx="5">
                  <c:v>4.7368685710000014</c:v>
                </c:pt>
                <c:pt idx="6">
                  <c:v>4.7786298400999998</c:v>
                </c:pt>
                <c:pt idx="7">
                  <c:v>4.9335680539000002</c:v>
                </c:pt>
                <c:pt idx="8">
                  <c:v>4.6279479977999998</c:v>
                </c:pt>
                <c:pt idx="9">
                  <c:v>4.5906612066000001</c:v>
                </c:pt>
                <c:pt idx="10">
                  <c:v>4.6716626338999996</c:v>
                </c:pt>
                <c:pt idx="11">
                  <c:v>4.8672847591000004</c:v>
                </c:pt>
                <c:pt idx="12">
                  <c:v>5.0325638393999998</c:v>
                </c:pt>
                <c:pt idx="13">
                  <c:v>5.4047396240000003</c:v>
                </c:pt>
                <c:pt idx="14">
                  <c:v>5.6646146298</c:v>
                </c:pt>
                <c:pt idx="15">
                  <c:v>5.6903899104000013</c:v>
                </c:pt>
                <c:pt idx="16">
                  <c:v>6.6898925828999998</c:v>
                </c:pt>
                <c:pt idx="17">
                  <c:v>7.3066917481000013</c:v>
                </c:pt>
                <c:pt idx="18">
                  <c:v>7.658155153</c:v>
                </c:pt>
                <c:pt idx="19">
                  <c:v>8.1510315347999995</c:v>
                </c:pt>
                <c:pt idx="20">
                  <c:v>8.4001522469999994</c:v>
                </c:pt>
                <c:pt idx="21">
                  <c:v>8.4619888533999994</c:v>
                </c:pt>
                <c:pt idx="22">
                  <c:v>8.9049086516999978</c:v>
                </c:pt>
                <c:pt idx="23">
                  <c:v>8.5554627059000001</c:v>
                </c:pt>
                <c:pt idx="24">
                  <c:v>8.0702223811000007</c:v>
                </c:pt>
                <c:pt idx="25">
                  <c:v>8.1168094133999986</c:v>
                </c:pt>
                <c:pt idx="26">
                  <c:v>7.8027988987999999</c:v>
                </c:pt>
                <c:pt idx="27">
                  <c:v>8.8104519157999999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9B-47C4-83D5-804BFC941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6386664"/>
        <c:axId val="366380760"/>
      </c:lineChart>
      <c:catAx>
        <c:axId val="36638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366380760"/>
        <c:crosses val="autoZero"/>
        <c:auto val="1"/>
        <c:lblAlgn val="ctr"/>
        <c:lblOffset val="100"/>
        <c:noMultiLvlLbl val="0"/>
      </c:catAx>
      <c:valAx>
        <c:axId val="366380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>
                    <a:solidFill>
                      <a:schemeClr val="bg1"/>
                    </a:solidFill>
                  </a:rPr>
                  <a:t>Trillion (USD)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366386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24DB8-5E90-4456-A8FD-F07D7592710C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73877-F845-4437-8803-42902D74D1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spark.com/y/99217/Average-Weather-in-Beirut-Lebanon-Year-Round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u="sng" dirty="0" err="1">
                <a:solidFill>
                  <a:schemeClr val="tx1"/>
                </a:solidFill>
                <a:hlinkClick r:id="rId3"/>
              </a:rPr>
              <a:t>Source</a:t>
            </a:r>
            <a:r>
              <a:rPr lang="es-CL" sz="1200" u="sng" dirty="0">
                <a:solidFill>
                  <a:schemeClr val="tx1"/>
                </a:solidFill>
                <a:hlinkClick r:id="rId3"/>
              </a:rPr>
              <a:t>:</a:t>
            </a:r>
            <a:endParaRPr lang="en-US" sz="1200" u="sng" dirty="0">
              <a:solidFill>
                <a:schemeClr val="tx1"/>
              </a:solidFill>
              <a:hlinkClick r:id="rId3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https://weatherspark.com/y/99217/Average-Weather-in-Beirut-Lebanon-Year-Round</a:t>
            </a:r>
            <a:endParaRPr lang="en-US" sz="1200" dirty="0"/>
          </a:p>
          <a:p>
            <a:endParaRPr lang="es-C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https://weatherspark.com/y/99217/Average-Weather-in-Beirut-Lebanon-Year-Round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73877-F845-4437-8803-42902D74D1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3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0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2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7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3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834B-F420-4AF0-87F7-F5899BD6E41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ABD5-F90D-4378-B0FB-785D440F00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0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6780" b="19491"/>
          <a:stretch/>
        </p:blipFill>
        <p:spPr>
          <a:xfrm>
            <a:off x="0" y="1851859"/>
            <a:ext cx="12246933" cy="40165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171" y="164226"/>
            <a:ext cx="113538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A community based initiative to cope with land use challenges in mountain areas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0273" y="1390845"/>
            <a:ext cx="107499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sustainable development to face climate change in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mediterranean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regions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2529" y="6477949"/>
            <a:ext cx="12164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j-lt"/>
              </a:rPr>
              <a:t>Eak</a:t>
            </a:r>
            <a:r>
              <a:rPr lang="en-US" sz="1200" dirty="0">
                <a:latin typeface="+mj-lt"/>
              </a:rPr>
              <a:t> Narayan </a:t>
            </a:r>
            <a:r>
              <a:rPr lang="en-US" sz="1200" dirty="0" err="1">
                <a:latin typeface="+mj-lt"/>
              </a:rPr>
              <a:t>Dhakal</a:t>
            </a:r>
            <a:r>
              <a:rPr lang="en-US" sz="1200" dirty="0">
                <a:latin typeface="+mj-lt"/>
              </a:rPr>
              <a:t> (Nepal) | Martine Francis Btaich (Lebanon) | </a:t>
            </a:r>
            <a:r>
              <a:rPr lang="es-ES" sz="1200" dirty="0">
                <a:latin typeface="+mj-lt"/>
              </a:rPr>
              <a:t>Oscar Iván Galvis Mora (Colombia) | </a:t>
            </a:r>
            <a:r>
              <a:rPr lang="en-US" sz="1200" dirty="0" err="1">
                <a:latin typeface="+mj-lt"/>
              </a:rPr>
              <a:t>Lamya</a:t>
            </a:r>
            <a:r>
              <a:rPr lang="en-US" sz="1200" dirty="0">
                <a:latin typeface="+mj-lt"/>
              </a:rPr>
              <a:t> Haider (Algeria) | </a:t>
            </a:r>
            <a:r>
              <a:rPr lang="en-US" sz="1200" dirty="0" err="1">
                <a:latin typeface="+mj-lt"/>
              </a:rPr>
              <a:t>Sebastián</a:t>
            </a:r>
            <a:r>
              <a:rPr lang="en-US" sz="1200" dirty="0">
                <a:latin typeface="+mj-lt"/>
              </a:rPr>
              <a:t> Seisdedos Morales (Chile) | Zhyldyz Shigaeva (</a:t>
            </a:r>
            <a:r>
              <a:rPr lang="en-US" sz="1200" dirty="0" err="1">
                <a:latin typeface="+mj-lt"/>
              </a:rPr>
              <a:t>Kyrgystan</a:t>
            </a:r>
            <a:r>
              <a:rPr lang="en-US" sz="1200" dirty="0">
                <a:latin typeface="+mj-lt"/>
              </a:rPr>
              <a:t>)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492" y="5172497"/>
            <a:ext cx="3960034" cy="117785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2529" y="5995952"/>
            <a:ext cx="555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IPROMO SUMMER COURSE 2019 | TORINO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4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637" t="14191" r="14992" b="3315"/>
          <a:stretch/>
        </p:blipFill>
        <p:spPr>
          <a:xfrm>
            <a:off x="3431824" y="1287937"/>
            <a:ext cx="8540436" cy="5176658"/>
          </a:xfrm>
          <a:prstGeom prst="rect">
            <a:avLst/>
          </a:prstGeom>
        </p:spPr>
      </p:pic>
      <p:pic>
        <p:nvPicPr>
          <p:cNvPr id="7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6"/>
          <a:stretch/>
        </p:blipFill>
        <p:spPr>
          <a:xfrm>
            <a:off x="-1" y="1096632"/>
            <a:ext cx="2819399" cy="15660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6"/>
          <a:stretch/>
        </p:blipFill>
        <p:spPr>
          <a:xfrm>
            <a:off x="-1" y="4912403"/>
            <a:ext cx="2819401" cy="19455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/>
          <a:stretch/>
        </p:blipFill>
        <p:spPr>
          <a:xfrm>
            <a:off x="0" y="2785729"/>
            <a:ext cx="2819399" cy="20203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85181" t="46813" r="2571" b="36921"/>
          <a:stretch/>
        </p:blipFill>
        <p:spPr>
          <a:xfrm>
            <a:off x="10482205" y="267211"/>
            <a:ext cx="1254643" cy="1020726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>
            <a:off x="4657060" y="1850065"/>
            <a:ext cx="7060019" cy="2870791"/>
          </a:xfrm>
          <a:custGeom>
            <a:avLst/>
            <a:gdLst>
              <a:gd name="connsiteX0" fmla="*/ 0 w 7060019"/>
              <a:gd name="connsiteY0" fmla="*/ 2870791 h 2870791"/>
              <a:gd name="connsiteX1" fmla="*/ 3763926 w 7060019"/>
              <a:gd name="connsiteY1" fmla="*/ 2381693 h 2870791"/>
              <a:gd name="connsiteX2" fmla="*/ 5975498 w 7060019"/>
              <a:gd name="connsiteY2" fmla="*/ 1233377 h 2870791"/>
              <a:gd name="connsiteX3" fmla="*/ 7060019 w 7060019"/>
              <a:gd name="connsiteY3" fmla="*/ 0 h 287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019" h="2870791">
                <a:moveTo>
                  <a:pt x="0" y="2870791"/>
                </a:moveTo>
                <a:lnTo>
                  <a:pt x="3763926" y="2381693"/>
                </a:lnTo>
                <a:lnTo>
                  <a:pt x="5975498" y="1233377"/>
                </a:lnTo>
                <a:lnTo>
                  <a:pt x="7060019" y="0"/>
                </a:lnTo>
              </a:path>
            </a:pathLst>
          </a:custGeom>
          <a:noFill/>
          <a:ln w="762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4683B7-7E66-4812-AFF9-D378FC7F5BA7}"/>
              </a:ext>
            </a:extLst>
          </p:cNvPr>
          <p:cNvSpPr txBox="1"/>
          <p:nvPr/>
        </p:nvSpPr>
        <p:spPr>
          <a:xfrm>
            <a:off x="275504" y="0"/>
            <a:ext cx="2979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population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8CCC5CD4-BD56-4F32-BF75-2DD9D10CE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53" y="464403"/>
            <a:ext cx="6609703" cy="2906944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36977D24-0932-4834-9469-067256BF7315}"/>
              </a:ext>
            </a:extLst>
          </p:cNvPr>
          <p:cNvSpPr txBox="1"/>
          <p:nvPr/>
        </p:nvSpPr>
        <p:spPr>
          <a:xfrm>
            <a:off x="212651" y="1009934"/>
            <a:ext cx="5000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30% (or 1.5M individuals) of the Lebanese population live on less than 4$/day or 120$/month</a:t>
            </a:r>
            <a:endParaRPr lang="en-US" dirty="0"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58CC7D-73CC-49BF-81EF-516000DCD674}"/>
              </a:ext>
            </a:extLst>
          </p:cNvPr>
          <p:cNvSpPr txBox="1"/>
          <p:nvPr/>
        </p:nvSpPr>
        <p:spPr>
          <a:xfrm>
            <a:off x="275504" y="0"/>
            <a:ext cx="2520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economy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C4ED337-56E8-455D-BB1E-00A0353A652D}"/>
              </a:ext>
            </a:extLst>
          </p:cNvPr>
          <p:cNvSpPr/>
          <p:nvPr/>
        </p:nvSpPr>
        <p:spPr>
          <a:xfrm>
            <a:off x="7208520" y="3895403"/>
            <a:ext cx="4369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About 2% are considered extremely poor and live on less than 2.5$/day (unable to meet their basic food needs)*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8172FE-E568-4E4E-A670-28E7A1ACE6AB}"/>
              </a:ext>
            </a:extLst>
          </p:cNvPr>
          <p:cNvSpPr/>
          <p:nvPr/>
        </p:nvSpPr>
        <p:spPr>
          <a:xfrm>
            <a:off x="5653963" y="328694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+mj-lt"/>
              </a:rPr>
              <a:t>Lebanon Annual GDP Evolution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5DE7E0C-1EAF-473A-BC97-64E4F19C97D9}"/>
              </a:ext>
            </a:extLst>
          </p:cNvPr>
          <p:cNvSpPr/>
          <p:nvPr/>
        </p:nvSpPr>
        <p:spPr>
          <a:xfrm>
            <a:off x="8193469" y="6476213"/>
            <a:ext cx="3998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*UNDP Rapid Poverty Assessment in Lebanon (2017)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276A41-42BC-489E-9AA4-3FBBB0FA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4" y="3027172"/>
            <a:ext cx="660863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3482" y="1026180"/>
            <a:ext cx="4488135" cy="439479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470 km (293 mi.)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570-2,011 m (1,870-6.600ft)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27 sections (27 days)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4 side trails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75 towns and villages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50 municipalities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1 World Heritage Site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3 Nature Reserves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2 Biosphere Reserves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Protected Areas and Sites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</a:rPr>
              <a:t>Important Bird Areas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253894" y="164804"/>
            <a:ext cx="5679380" cy="6431368"/>
            <a:chOff x="3617020" y="685800"/>
            <a:chExt cx="5679380" cy="6431368"/>
          </a:xfrm>
        </p:grpSpPr>
        <p:pic>
          <p:nvPicPr>
            <p:cNvPr id="4" name="officeArt object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17020" y="685800"/>
              <a:ext cx="5679380" cy="64309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4" descr="C:\Users\Martine\AppData\Local\Microsoft\Windows\INetCache\IE\SFA82JO2\CEDAR-TREE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6535" y="2133600"/>
              <a:ext cx="236265" cy="17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Martine\AppData\Local\Microsoft\Windows\INetCache\IE\SFA82JO2\CEDAR-TREE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621" y="2518031"/>
              <a:ext cx="248889" cy="1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Martine\AppData\Local\Microsoft\Windows\INetCache\IE\SFA82JO2\CEDAR-TREE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444" y="4419600"/>
              <a:ext cx="248889" cy="1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Martine\AppData\Local\Microsoft\Windows\INetCache\IE\RT2WQSRB\Maailmanperintökohde_772b_tunnusosa.svg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510" y="2307844"/>
              <a:ext cx="180512" cy="17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9"/>
            <p:cNvSpPr txBox="1"/>
            <p:nvPr/>
          </p:nvSpPr>
          <p:spPr>
            <a:xfrm>
              <a:off x="5898288" y="5793729"/>
              <a:ext cx="33590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50% foot/ historic paths</a:t>
              </a:r>
            </a:p>
            <a:p>
              <a:pPr algn="ctr"/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40% dirt/ agricultural roads</a:t>
              </a:r>
            </a:p>
            <a:p>
              <a:pPr algn="ctr"/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10% paved</a:t>
              </a:r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742" y="6119624"/>
            <a:ext cx="5679380" cy="321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Celebrating a  Shared Heritage!</a:t>
            </a:r>
            <a:endParaRPr lang="en-US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8CC7D-73CC-49BF-81EF-516000DCD674}"/>
              </a:ext>
            </a:extLst>
          </p:cNvPr>
          <p:cNvSpPr txBox="1"/>
          <p:nvPr/>
        </p:nvSpPr>
        <p:spPr>
          <a:xfrm>
            <a:off x="275504" y="0"/>
            <a:ext cx="6259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solidFill>
                  <a:srgbClr val="7030A0"/>
                </a:solidFill>
              </a:rPr>
              <a:t>Lebanon Mountain </a:t>
            </a:r>
            <a:r>
              <a:rPr lang="es-CL" sz="4800" b="1" dirty="0" err="1">
                <a:solidFill>
                  <a:srgbClr val="7030A0"/>
                </a:solidFill>
              </a:rPr>
              <a:t>Trail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93967BA-4141-4D15-A98F-E84577EC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6157" r="2884" b="11447"/>
          <a:stretch/>
        </p:blipFill>
        <p:spPr>
          <a:xfrm>
            <a:off x="6538217" y="845655"/>
            <a:ext cx="4533900" cy="5650706"/>
          </a:xfrm>
          <a:prstGeom prst="rect">
            <a:avLst/>
          </a:prstGeom>
          <a:ln w="38100">
            <a:noFill/>
          </a:ln>
        </p:spPr>
      </p:pic>
      <p:sp>
        <p:nvSpPr>
          <p:cNvPr id="77" name="Forma libre: forma 76">
            <a:extLst>
              <a:ext uri="{FF2B5EF4-FFF2-40B4-BE49-F238E27FC236}">
                <a16:creationId xmlns:a16="http://schemas.microsoft.com/office/drawing/2014/main" id="{B1E69D93-291A-49E9-99A9-80EBE431D1A5}"/>
              </a:ext>
            </a:extLst>
          </p:cNvPr>
          <p:cNvSpPr/>
          <p:nvPr/>
        </p:nvSpPr>
        <p:spPr>
          <a:xfrm>
            <a:off x="9916417" y="1280630"/>
            <a:ext cx="44589" cy="219521"/>
          </a:xfrm>
          <a:custGeom>
            <a:avLst/>
            <a:gdLst>
              <a:gd name="connsiteX0" fmla="*/ 41275 w 44589"/>
              <a:gd name="connsiteY0" fmla="*/ 0 h 219521"/>
              <a:gd name="connsiteX1" fmla="*/ 41275 w 44589"/>
              <a:gd name="connsiteY1" fmla="*/ 107950 h 219521"/>
              <a:gd name="connsiteX2" fmla="*/ 34925 w 44589"/>
              <a:gd name="connsiteY2" fmla="*/ 117475 h 219521"/>
              <a:gd name="connsiteX3" fmla="*/ 28575 w 44589"/>
              <a:gd name="connsiteY3" fmla="*/ 136525 h 219521"/>
              <a:gd name="connsiteX4" fmla="*/ 25400 w 44589"/>
              <a:gd name="connsiteY4" fmla="*/ 171450 h 219521"/>
              <a:gd name="connsiteX5" fmla="*/ 22225 w 44589"/>
              <a:gd name="connsiteY5" fmla="*/ 180975 h 219521"/>
              <a:gd name="connsiteX6" fmla="*/ 9525 w 44589"/>
              <a:gd name="connsiteY6" fmla="*/ 219075 h 219521"/>
              <a:gd name="connsiteX7" fmla="*/ 0 w 44589"/>
              <a:gd name="connsiteY7" fmla="*/ 219075 h 21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89" h="219521">
                <a:moveTo>
                  <a:pt x="41275" y="0"/>
                </a:moveTo>
                <a:cubicBezTo>
                  <a:pt x="43660" y="40545"/>
                  <a:pt x="47357" y="67405"/>
                  <a:pt x="41275" y="107950"/>
                </a:cubicBezTo>
                <a:cubicBezTo>
                  <a:pt x="40709" y="111724"/>
                  <a:pt x="36475" y="113988"/>
                  <a:pt x="34925" y="117475"/>
                </a:cubicBezTo>
                <a:cubicBezTo>
                  <a:pt x="32207" y="123592"/>
                  <a:pt x="28575" y="136525"/>
                  <a:pt x="28575" y="136525"/>
                </a:cubicBezTo>
                <a:cubicBezTo>
                  <a:pt x="27517" y="148167"/>
                  <a:pt x="27053" y="159878"/>
                  <a:pt x="25400" y="171450"/>
                </a:cubicBezTo>
                <a:cubicBezTo>
                  <a:pt x="24927" y="174763"/>
                  <a:pt x="22734" y="177667"/>
                  <a:pt x="22225" y="180975"/>
                </a:cubicBezTo>
                <a:cubicBezTo>
                  <a:pt x="19421" y="199199"/>
                  <a:pt x="27630" y="213040"/>
                  <a:pt x="9525" y="219075"/>
                </a:cubicBezTo>
                <a:cubicBezTo>
                  <a:pt x="6513" y="220079"/>
                  <a:pt x="3175" y="219075"/>
                  <a:pt x="0" y="2190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8" name="Forma libre: forma 77">
            <a:extLst>
              <a:ext uri="{FF2B5EF4-FFF2-40B4-BE49-F238E27FC236}">
                <a16:creationId xmlns:a16="http://schemas.microsoft.com/office/drawing/2014/main" id="{C0841FEB-A042-43BB-A568-8BE1E5C26DB4}"/>
              </a:ext>
            </a:extLst>
          </p:cNvPr>
          <p:cNvSpPr/>
          <p:nvPr/>
        </p:nvSpPr>
        <p:spPr>
          <a:xfrm>
            <a:off x="9857680" y="1329049"/>
            <a:ext cx="76332" cy="176212"/>
          </a:xfrm>
          <a:custGeom>
            <a:avLst/>
            <a:gdLst>
              <a:gd name="connsiteX0" fmla="*/ 59531 w 76332"/>
              <a:gd name="connsiteY0" fmla="*/ 176212 h 176212"/>
              <a:gd name="connsiteX1" fmla="*/ 54768 w 76332"/>
              <a:gd name="connsiteY1" fmla="*/ 164306 h 176212"/>
              <a:gd name="connsiteX2" fmla="*/ 52387 w 76332"/>
              <a:gd name="connsiteY2" fmla="*/ 157162 h 176212"/>
              <a:gd name="connsiteX3" fmla="*/ 59531 w 76332"/>
              <a:gd name="connsiteY3" fmla="*/ 150019 h 176212"/>
              <a:gd name="connsiteX4" fmla="*/ 71437 w 76332"/>
              <a:gd name="connsiteY4" fmla="*/ 135731 h 176212"/>
              <a:gd name="connsiteX5" fmla="*/ 76200 w 76332"/>
              <a:gd name="connsiteY5" fmla="*/ 121444 h 176212"/>
              <a:gd name="connsiteX6" fmla="*/ 73818 w 76332"/>
              <a:gd name="connsiteY6" fmla="*/ 71437 h 176212"/>
              <a:gd name="connsiteX7" fmla="*/ 71437 w 76332"/>
              <a:gd name="connsiteY7" fmla="*/ 61912 h 176212"/>
              <a:gd name="connsiteX8" fmla="*/ 64293 w 76332"/>
              <a:gd name="connsiteY8" fmla="*/ 54769 h 176212"/>
              <a:gd name="connsiteX9" fmla="*/ 23812 w 76332"/>
              <a:gd name="connsiteY9" fmla="*/ 45244 h 176212"/>
              <a:gd name="connsiteX10" fmla="*/ 16668 w 76332"/>
              <a:gd name="connsiteY10" fmla="*/ 40481 h 176212"/>
              <a:gd name="connsiteX11" fmla="*/ 4762 w 76332"/>
              <a:gd name="connsiteY11" fmla="*/ 26194 h 176212"/>
              <a:gd name="connsiteX12" fmla="*/ 2381 w 76332"/>
              <a:gd name="connsiteY12" fmla="*/ 19050 h 176212"/>
              <a:gd name="connsiteX13" fmla="*/ 0 w 76332"/>
              <a:gd name="connsiteY13" fmla="*/ 0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332" h="176212">
                <a:moveTo>
                  <a:pt x="59531" y="176212"/>
                </a:moveTo>
                <a:cubicBezTo>
                  <a:pt x="57943" y="172243"/>
                  <a:pt x="56269" y="168308"/>
                  <a:pt x="54768" y="164306"/>
                </a:cubicBezTo>
                <a:cubicBezTo>
                  <a:pt x="53887" y="161956"/>
                  <a:pt x="51593" y="159543"/>
                  <a:pt x="52387" y="157162"/>
                </a:cubicBezTo>
                <a:cubicBezTo>
                  <a:pt x="53452" y="153967"/>
                  <a:pt x="57375" y="152606"/>
                  <a:pt x="59531" y="150019"/>
                </a:cubicBezTo>
                <a:cubicBezTo>
                  <a:pt x="76114" y="130120"/>
                  <a:pt x="50557" y="156611"/>
                  <a:pt x="71437" y="135731"/>
                </a:cubicBezTo>
                <a:cubicBezTo>
                  <a:pt x="73025" y="130969"/>
                  <a:pt x="76014" y="126461"/>
                  <a:pt x="76200" y="121444"/>
                </a:cubicBezTo>
                <a:cubicBezTo>
                  <a:pt x="76818" y="104768"/>
                  <a:pt x="75149" y="88072"/>
                  <a:pt x="73818" y="71437"/>
                </a:cubicBezTo>
                <a:cubicBezTo>
                  <a:pt x="73557" y="68175"/>
                  <a:pt x="73061" y="64753"/>
                  <a:pt x="71437" y="61912"/>
                </a:cubicBezTo>
                <a:cubicBezTo>
                  <a:pt x="69766" y="58988"/>
                  <a:pt x="67237" y="56404"/>
                  <a:pt x="64293" y="54769"/>
                </a:cubicBezTo>
                <a:cubicBezTo>
                  <a:pt x="55084" y="49653"/>
                  <a:pt x="31085" y="46566"/>
                  <a:pt x="23812" y="45244"/>
                </a:cubicBezTo>
                <a:cubicBezTo>
                  <a:pt x="21431" y="43656"/>
                  <a:pt x="18867" y="42313"/>
                  <a:pt x="16668" y="40481"/>
                </a:cubicBezTo>
                <a:cubicBezTo>
                  <a:pt x="9795" y="34753"/>
                  <a:pt x="9444" y="33215"/>
                  <a:pt x="4762" y="26194"/>
                </a:cubicBezTo>
                <a:cubicBezTo>
                  <a:pt x="3968" y="23813"/>
                  <a:pt x="2830" y="21520"/>
                  <a:pt x="2381" y="19050"/>
                </a:cubicBezTo>
                <a:cubicBezTo>
                  <a:pt x="1236" y="12754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9" name="Forma libre: forma 78">
            <a:extLst>
              <a:ext uri="{FF2B5EF4-FFF2-40B4-BE49-F238E27FC236}">
                <a16:creationId xmlns:a16="http://schemas.microsoft.com/office/drawing/2014/main" id="{FA8542DD-D489-4FC9-918D-1958BC9FE791}"/>
              </a:ext>
            </a:extLst>
          </p:cNvPr>
          <p:cNvSpPr/>
          <p:nvPr/>
        </p:nvSpPr>
        <p:spPr>
          <a:xfrm>
            <a:off x="9752660" y="1326668"/>
            <a:ext cx="105020" cy="257175"/>
          </a:xfrm>
          <a:custGeom>
            <a:avLst/>
            <a:gdLst>
              <a:gd name="connsiteX0" fmla="*/ 105020 w 105020"/>
              <a:gd name="connsiteY0" fmla="*/ 0 h 257175"/>
              <a:gd name="connsiteX1" fmla="*/ 95495 w 105020"/>
              <a:gd name="connsiteY1" fmla="*/ 42862 h 257175"/>
              <a:gd name="connsiteX2" fmla="*/ 93113 w 105020"/>
              <a:gd name="connsiteY2" fmla="*/ 50006 h 257175"/>
              <a:gd name="connsiteX3" fmla="*/ 85970 w 105020"/>
              <a:gd name="connsiteY3" fmla="*/ 59531 h 257175"/>
              <a:gd name="connsiteX4" fmla="*/ 78826 w 105020"/>
              <a:gd name="connsiteY4" fmla="*/ 73818 h 257175"/>
              <a:gd name="connsiteX5" fmla="*/ 62157 w 105020"/>
              <a:gd name="connsiteY5" fmla="*/ 78581 h 257175"/>
              <a:gd name="connsiteX6" fmla="*/ 55013 w 105020"/>
              <a:gd name="connsiteY6" fmla="*/ 83343 h 257175"/>
              <a:gd name="connsiteX7" fmla="*/ 43107 w 105020"/>
              <a:gd name="connsiteY7" fmla="*/ 95250 h 257175"/>
              <a:gd name="connsiteX8" fmla="*/ 26438 w 105020"/>
              <a:gd name="connsiteY8" fmla="*/ 100012 h 257175"/>
              <a:gd name="connsiteX9" fmla="*/ 28820 w 105020"/>
              <a:gd name="connsiteY9" fmla="*/ 114300 h 257175"/>
              <a:gd name="connsiteX10" fmla="*/ 33582 w 105020"/>
              <a:gd name="connsiteY10" fmla="*/ 128587 h 257175"/>
              <a:gd name="connsiteX11" fmla="*/ 31201 w 105020"/>
              <a:gd name="connsiteY11" fmla="*/ 140493 h 257175"/>
              <a:gd name="connsiteX12" fmla="*/ 28820 w 105020"/>
              <a:gd name="connsiteY12" fmla="*/ 161925 h 257175"/>
              <a:gd name="connsiteX13" fmla="*/ 38345 w 105020"/>
              <a:gd name="connsiteY13" fmla="*/ 176212 h 257175"/>
              <a:gd name="connsiteX14" fmla="*/ 35963 w 105020"/>
              <a:gd name="connsiteY14" fmla="*/ 197643 h 257175"/>
              <a:gd name="connsiteX15" fmla="*/ 7388 w 105020"/>
              <a:gd name="connsiteY15" fmla="*/ 204787 h 257175"/>
              <a:gd name="connsiteX16" fmla="*/ 2626 w 105020"/>
              <a:gd name="connsiteY16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020" h="257175">
                <a:moveTo>
                  <a:pt x="105020" y="0"/>
                </a:moveTo>
                <a:cubicBezTo>
                  <a:pt x="99433" y="33516"/>
                  <a:pt x="103310" y="19420"/>
                  <a:pt x="95495" y="42862"/>
                </a:cubicBezTo>
                <a:cubicBezTo>
                  <a:pt x="94701" y="45243"/>
                  <a:pt x="94619" y="47998"/>
                  <a:pt x="93113" y="50006"/>
                </a:cubicBezTo>
                <a:lnTo>
                  <a:pt x="85970" y="59531"/>
                </a:lnTo>
                <a:cubicBezTo>
                  <a:pt x="84401" y="64236"/>
                  <a:pt x="83021" y="70462"/>
                  <a:pt x="78826" y="73818"/>
                </a:cubicBezTo>
                <a:cubicBezTo>
                  <a:pt x="77271" y="75062"/>
                  <a:pt x="62783" y="78425"/>
                  <a:pt x="62157" y="78581"/>
                </a:cubicBezTo>
                <a:cubicBezTo>
                  <a:pt x="59776" y="80168"/>
                  <a:pt x="57037" y="81319"/>
                  <a:pt x="55013" y="83343"/>
                </a:cubicBezTo>
                <a:cubicBezTo>
                  <a:pt x="39134" y="99222"/>
                  <a:pt x="62162" y="82546"/>
                  <a:pt x="43107" y="95250"/>
                </a:cubicBezTo>
                <a:cubicBezTo>
                  <a:pt x="33863" y="93709"/>
                  <a:pt x="26438" y="87636"/>
                  <a:pt x="26438" y="100012"/>
                </a:cubicBezTo>
                <a:cubicBezTo>
                  <a:pt x="26438" y="104840"/>
                  <a:pt x="27649" y="109616"/>
                  <a:pt x="28820" y="114300"/>
                </a:cubicBezTo>
                <a:cubicBezTo>
                  <a:pt x="30038" y="119170"/>
                  <a:pt x="33582" y="128587"/>
                  <a:pt x="33582" y="128587"/>
                </a:cubicBezTo>
                <a:cubicBezTo>
                  <a:pt x="32788" y="132556"/>
                  <a:pt x="32622" y="136703"/>
                  <a:pt x="31201" y="140493"/>
                </a:cubicBezTo>
                <a:cubicBezTo>
                  <a:pt x="26674" y="152564"/>
                  <a:pt x="21050" y="143279"/>
                  <a:pt x="28820" y="161925"/>
                </a:cubicBezTo>
                <a:cubicBezTo>
                  <a:pt x="31022" y="167208"/>
                  <a:pt x="38345" y="176212"/>
                  <a:pt x="38345" y="176212"/>
                </a:cubicBezTo>
                <a:cubicBezTo>
                  <a:pt x="37551" y="183356"/>
                  <a:pt x="39822" y="191579"/>
                  <a:pt x="35963" y="197643"/>
                </a:cubicBezTo>
                <a:cubicBezTo>
                  <a:pt x="33724" y="201162"/>
                  <a:pt x="10635" y="204246"/>
                  <a:pt x="7388" y="204787"/>
                </a:cubicBezTo>
                <a:cubicBezTo>
                  <a:pt x="-5739" y="224480"/>
                  <a:pt x="2626" y="209069"/>
                  <a:pt x="2626" y="2571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``</a:t>
            </a:r>
            <a:endParaRPr lang="es-US" dirty="0"/>
          </a:p>
        </p:txBody>
      </p:sp>
      <p:sp>
        <p:nvSpPr>
          <p:cNvPr id="80" name="Forma libre: forma 79">
            <a:extLst>
              <a:ext uri="{FF2B5EF4-FFF2-40B4-BE49-F238E27FC236}">
                <a16:creationId xmlns:a16="http://schemas.microsoft.com/office/drawing/2014/main" id="{BAD72655-06D9-4F0C-8C82-CF8F5669860A}"/>
              </a:ext>
            </a:extLst>
          </p:cNvPr>
          <p:cNvSpPr/>
          <p:nvPr/>
        </p:nvSpPr>
        <p:spPr>
          <a:xfrm>
            <a:off x="9645748" y="1571936"/>
            <a:ext cx="109538" cy="26194"/>
          </a:xfrm>
          <a:custGeom>
            <a:avLst/>
            <a:gdLst>
              <a:gd name="connsiteX0" fmla="*/ 109538 w 109538"/>
              <a:gd name="connsiteY0" fmla="*/ 7144 h 26194"/>
              <a:gd name="connsiteX1" fmla="*/ 85725 w 109538"/>
              <a:gd name="connsiteY1" fmla="*/ 4763 h 26194"/>
              <a:gd name="connsiteX2" fmla="*/ 71438 w 109538"/>
              <a:gd name="connsiteY2" fmla="*/ 0 h 26194"/>
              <a:gd name="connsiteX3" fmla="*/ 33338 w 109538"/>
              <a:gd name="connsiteY3" fmla="*/ 2382 h 26194"/>
              <a:gd name="connsiteX4" fmla="*/ 26194 w 109538"/>
              <a:gd name="connsiteY4" fmla="*/ 9525 h 26194"/>
              <a:gd name="connsiteX5" fmla="*/ 11907 w 109538"/>
              <a:gd name="connsiteY5" fmla="*/ 16669 h 26194"/>
              <a:gd name="connsiteX6" fmla="*/ 7144 w 109538"/>
              <a:gd name="connsiteY6" fmla="*/ 23813 h 26194"/>
              <a:gd name="connsiteX7" fmla="*/ 0 w 109538"/>
              <a:gd name="connsiteY7" fmla="*/ 26194 h 2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38" h="26194">
                <a:moveTo>
                  <a:pt x="109538" y="7144"/>
                </a:moveTo>
                <a:cubicBezTo>
                  <a:pt x="101600" y="6350"/>
                  <a:pt x="93566" y="6233"/>
                  <a:pt x="85725" y="4763"/>
                </a:cubicBezTo>
                <a:cubicBezTo>
                  <a:pt x="80791" y="3838"/>
                  <a:pt x="71438" y="0"/>
                  <a:pt x="71438" y="0"/>
                </a:cubicBezTo>
                <a:cubicBezTo>
                  <a:pt x="58738" y="794"/>
                  <a:pt x="45790" y="-239"/>
                  <a:pt x="33338" y="2382"/>
                </a:cubicBezTo>
                <a:cubicBezTo>
                  <a:pt x="30043" y="3076"/>
                  <a:pt x="28781" y="7369"/>
                  <a:pt x="26194" y="9525"/>
                </a:cubicBezTo>
                <a:cubicBezTo>
                  <a:pt x="20038" y="14655"/>
                  <a:pt x="19068" y="14282"/>
                  <a:pt x="11907" y="16669"/>
                </a:cubicBezTo>
                <a:cubicBezTo>
                  <a:pt x="10319" y="19050"/>
                  <a:pt x="9379" y="22025"/>
                  <a:pt x="7144" y="23813"/>
                </a:cubicBezTo>
                <a:cubicBezTo>
                  <a:pt x="5184" y="25381"/>
                  <a:pt x="0" y="26194"/>
                  <a:pt x="0" y="2619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1" name="Forma libre: forma 80">
            <a:extLst>
              <a:ext uri="{FF2B5EF4-FFF2-40B4-BE49-F238E27FC236}">
                <a16:creationId xmlns:a16="http://schemas.microsoft.com/office/drawing/2014/main" id="{DEBCF36E-A3B5-41DA-97F4-6403C4F74E49}"/>
              </a:ext>
            </a:extLst>
          </p:cNvPr>
          <p:cNvSpPr/>
          <p:nvPr/>
        </p:nvSpPr>
        <p:spPr>
          <a:xfrm>
            <a:off x="9493348" y="1600511"/>
            <a:ext cx="189182" cy="273844"/>
          </a:xfrm>
          <a:custGeom>
            <a:avLst/>
            <a:gdLst>
              <a:gd name="connsiteX0" fmla="*/ 152400 w 189182"/>
              <a:gd name="connsiteY0" fmla="*/ 0 h 273844"/>
              <a:gd name="connsiteX1" fmla="*/ 157163 w 189182"/>
              <a:gd name="connsiteY1" fmla="*/ 23813 h 273844"/>
              <a:gd name="connsiteX2" fmla="*/ 164307 w 189182"/>
              <a:gd name="connsiteY2" fmla="*/ 30957 h 273844"/>
              <a:gd name="connsiteX3" fmla="*/ 171450 w 189182"/>
              <a:gd name="connsiteY3" fmla="*/ 45244 h 273844"/>
              <a:gd name="connsiteX4" fmla="*/ 178594 w 189182"/>
              <a:gd name="connsiteY4" fmla="*/ 50007 h 273844"/>
              <a:gd name="connsiteX5" fmla="*/ 185738 w 189182"/>
              <a:gd name="connsiteY5" fmla="*/ 59532 h 273844"/>
              <a:gd name="connsiteX6" fmla="*/ 185738 w 189182"/>
              <a:gd name="connsiteY6" fmla="*/ 97632 h 273844"/>
              <a:gd name="connsiteX7" fmla="*/ 183357 w 189182"/>
              <a:gd name="connsiteY7" fmla="*/ 104775 h 273844"/>
              <a:gd name="connsiteX8" fmla="*/ 176213 w 189182"/>
              <a:gd name="connsiteY8" fmla="*/ 111919 h 273844"/>
              <a:gd name="connsiteX9" fmla="*/ 169069 w 189182"/>
              <a:gd name="connsiteY9" fmla="*/ 147638 h 273844"/>
              <a:gd name="connsiteX10" fmla="*/ 161925 w 189182"/>
              <a:gd name="connsiteY10" fmla="*/ 150019 h 273844"/>
              <a:gd name="connsiteX11" fmla="*/ 154782 w 189182"/>
              <a:gd name="connsiteY11" fmla="*/ 154782 h 273844"/>
              <a:gd name="connsiteX12" fmla="*/ 128588 w 189182"/>
              <a:gd name="connsiteY12" fmla="*/ 159544 h 273844"/>
              <a:gd name="connsiteX13" fmla="*/ 126207 w 189182"/>
              <a:gd name="connsiteY13" fmla="*/ 171450 h 273844"/>
              <a:gd name="connsiteX14" fmla="*/ 121444 w 189182"/>
              <a:gd name="connsiteY14" fmla="*/ 195263 h 273844"/>
              <a:gd name="connsiteX15" fmla="*/ 111919 w 189182"/>
              <a:gd name="connsiteY15" fmla="*/ 209550 h 273844"/>
              <a:gd name="connsiteX16" fmla="*/ 97632 w 189182"/>
              <a:gd name="connsiteY16" fmla="*/ 214313 h 273844"/>
              <a:gd name="connsiteX17" fmla="*/ 88107 w 189182"/>
              <a:gd name="connsiteY17" fmla="*/ 211932 h 273844"/>
              <a:gd name="connsiteX18" fmla="*/ 80963 w 189182"/>
              <a:gd name="connsiteY18" fmla="*/ 209550 h 273844"/>
              <a:gd name="connsiteX19" fmla="*/ 42863 w 189182"/>
              <a:gd name="connsiteY19" fmla="*/ 211932 h 273844"/>
              <a:gd name="connsiteX20" fmla="*/ 40482 w 189182"/>
              <a:gd name="connsiteY20" fmla="*/ 219075 h 273844"/>
              <a:gd name="connsiteX21" fmla="*/ 35719 w 189182"/>
              <a:gd name="connsiteY21" fmla="*/ 226219 h 273844"/>
              <a:gd name="connsiteX22" fmla="*/ 33338 w 189182"/>
              <a:gd name="connsiteY22" fmla="*/ 235744 h 273844"/>
              <a:gd name="connsiteX23" fmla="*/ 30957 w 189182"/>
              <a:gd name="connsiteY23" fmla="*/ 242888 h 273844"/>
              <a:gd name="connsiteX24" fmla="*/ 21432 w 189182"/>
              <a:gd name="connsiteY24" fmla="*/ 271463 h 273844"/>
              <a:gd name="connsiteX25" fmla="*/ 14288 w 189182"/>
              <a:gd name="connsiteY25" fmla="*/ 273844 h 273844"/>
              <a:gd name="connsiteX26" fmla="*/ 0 w 189182"/>
              <a:gd name="connsiteY26" fmla="*/ 271463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9182" h="273844">
                <a:moveTo>
                  <a:pt x="152400" y="0"/>
                </a:moveTo>
                <a:cubicBezTo>
                  <a:pt x="152601" y="1408"/>
                  <a:pt x="154141" y="19280"/>
                  <a:pt x="157163" y="23813"/>
                </a:cubicBezTo>
                <a:cubicBezTo>
                  <a:pt x="159031" y="26615"/>
                  <a:pt x="161926" y="28576"/>
                  <a:pt x="164307" y="30957"/>
                </a:cubicBezTo>
                <a:cubicBezTo>
                  <a:pt x="166243" y="36766"/>
                  <a:pt x="166835" y="40629"/>
                  <a:pt x="171450" y="45244"/>
                </a:cubicBezTo>
                <a:cubicBezTo>
                  <a:pt x="173474" y="47268"/>
                  <a:pt x="176570" y="47983"/>
                  <a:pt x="178594" y="50007"/>
                </a:cubicBezTo>
                <a:cubicBezTo>
                  <a:pt x="181400" y="52813"/>
                  <a:pt x="183357" y="56357"/>
                  <a:pt x="185738" y="59532"/>
                </a:cubicBezTo>
                <a:cubicBezTo>
                  <a:pt x="191108" y="75642"/>
                  <a:pt x="189481" y="67682"/>
                  <a:pt x="185738" y="97632"/>
                </a:cubicBezTo>
                <a:cubicBezTo>
                  <a:pt x="185427" y="100122"/>
                  <a:pt x="184749" y="102687"/>
                  <a:pt x="183357" y="104775"/>
                </a:cubicBezTo>
                <a:cubicBezTo>
                  <a:pt x="181489" y="107577"/>
                  <a:pt x="178594" y="109538"/>
                  <a:pt x="176213" y="111919"/>
                </a:cubicBezTo>
                <a:cubicBezTo>
                  <a:pt x="175695" y="118139"/>
                  <a:pt x="178505" y="140090"/>
                  <a:pt x="169069" y="147638"/>
                </a:cubicBezTo>
                <a:cubicBezTo>
                  <a:pt x="167109" y="149206"/>
                  <a:pt x="164306" y="149225"/>
                  <a:pt x="161925" y="150019"/>
                </a:cubicBezTo>
                <a:cubicBezTo>
                  <a:pt x="159544" y="151607"/>
                  <a:pt x="157342" y="153502"/>
                  <a:pt x="154782" y="154782"/>
                </a:cubicBezTo>
                <a:cubicBezTo>
                  <a:pt x="147442" y="158452"/>
                  <a:pt x="135149" y="158724"/>
                  <a:pt x="128588" y="159544"/>
                </a:cubicBezTo>
                <a:cubicBezTo>
                  <a:pt x="127794" y="163513"/>
                  <a:pt x="126872" y="167458"/>
                  <a:pt x="126207" y="171450"/>
                </a:cubicBezTo>
                <a:cubicBezTo>
                  <a:pt x="125475" y="175839"/>
                  <a:pt x="124703" y="189397"/>
                  <a:pt x="121444" y="195263"/>
                </a:cubicBezTo>
                <a:cubicBezTo>
                  <a:pt x="118664" y="200266"/>
                  <a:pt x="117349" y="207740"/>
                  <a:pt x="111919" y="209550"/>
                </a:cubicBezTo>
                <a:lnTo>
                  <a:pt x="97632" y="214313"/>
                </a:lnTo>
                <a:cubicBezTo>
                  <a:pt x="94457" y="213519"/>
                  <a:pt x="91254" y="212831"/>
                  <a:pt x="88107" y="211932"/>
                </a:cubicBezTo>
                <a:cubicBezTo>
                  <a:pt x="85693" y="211242"/>
                  <a:pt x="83473" y="209550"/>
                  <a:pt x="80963" y="209550"/>
                </a:cubicBezTo>
                <a:cubicBezTo>
                  <a:pt x="68238" y="209550"/>
                  <a:pt x="55563" y="211138"/>
                  <a:pt x="42863" y="211932"/>
                </a:cubicBezTo>
                <a:cubicBezTo>
                  <a:pt x="42069" y="214313"/>
                  <a:pt x="41604" y="216830"/>
                  <a:pt x="40482" y="219075"/>
                </a:cubicBezTo>
                <a:cubicBezTo>
                  <a:pt x="39202" y="221635"/>
                  <a:pt x="36846" y="223588"/>
                  <a:pt x="35719" y="226219"/>
                </a:cubicBezTo>
                <a:cubicBezTo>
                  <a:pt x="34430" y="229227"/>
                  <a:pt x="34237" y="232597"/>
                  <a:pt x="33338" y="235744"/>
                </a:cubicBezTo>
                <a:cubicBezTo>
                  <a:pt x="32648" y="238158"/>
                  <a:pt x="31751" y="240507"/>
                  <a:pt x="30957" y="242888"/>
                </a:cubicBezTo>
                <a:cubicBezTo>
                  <a:pt x="29247" y="258269"/>
                  <a:pt x="33168" y="263639"/>
                  <a:pt x="21432" y="271463"/>
                </a:cubicBezTo>
                <a:cubicBezTo>
                  <a:pt x="19343" y="272855"/>
                  <a:pt x="16669" y="273050"/>
                  <a:pt x="14288" y="273844"/>
                </a:cubicBezTo>
                <a:lnTo>
                  <a:pt x="0" y="271463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2" name="Forma libre: forma 81">
            <a:extLst>
              <a:ext uri="{FF2B5EF4-FFF2-40B4-BE49-F238E27FC236}">
                <a16:creationId xmlns:a16="http://schemas.microsoft.com/office/drawing/2014/main" id="{40299756-8378-46CF-B5B7-945CE611336D}"/>
              </a:ext>
            </a:extLst>
          </p:cNvPr>
          <p:cNvSpPr/>
          <p:nvPr/>
        </p:nvSpPr>
        <p:spPr>
          <a:xfrm>
            <a:off x="9376667" y="1794545"/>
            <a:ext cx="121444" cy="77429"/>
          </a:xfrm>
          <a:custGeom>
            <a:avLst/>
            <a:gdLst>
              <a:gd name="connsiteX0" fmla="*/ 121444 w 121444"/>
              <a:gd name="connsiteY0" fmla="*/ 77429 h 77429"/>
              <a:gd name="connsiteX1" fmla="*/ 111919 w 121444"/>
              <a:gd name="connsiteY1" fmla="*/ 65523 h 77429"/>
              <a:gd name="connsiteX2" fmla="*/ 71438 w 121444"/>
              <a:gd name="connsiteY2" fmla="*/ 65523 h 77429"/>
              <a:gd name="connsiteX3" fmla="*/ 64294 w 121444"/>
              <a:gd name="connsiteY3" fmla="*/ 70285 h 77429"/>
              <a:gd name="connsiteX4" fmla="*/ 45244 w 121444"/>
              <a:gd name="connsiteY4" fmla="*/ 58379 h 77429"/>
              <a:gd name="connsiteX5" fmla="*/ 40481 w 121444"/>
              <a:gd name="connsiteY5" fmla="*/ 44091 h 77429"/>
              <a:gd name="connsiteX6" fmla="*/ 35719 w 121444"/>
              <a:gd name="connsiteY6" fmla="*/ 29804 h 77429"/>
              <a:gd name="connsiteX7" fmla="*/ 33338 w 121444"/>
              <a:gd name="connsiteY7" fmla="*/ 20279 h 77429"/>
              <a:gd name="connsiteX8" fmla="*/ 30956 w 121444"/>
              <a:gd name="connsiteY8" fmla="*/ 8373 h 77429"/>
              <a:gd name="connsiteX9" fmla="*/ 0 w 121444"/>
              <a:gd name="connsiteY9" fmla="*/ 1229 h 7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444" h="77429">
                <a:moveTo>
                  <a:pt x="121444" y="77429"/>
                </a:moveTo>
                <a:cubicBezTo>
                  <a:pt x="118269" y="73460"/>
                  <a:pt x="116277" y="68138"/>
                  <a:pt x="111919" y="65523"/>
                </a:cubicBezTo>
                <a:cubicBezTo>
                  <a:pt x="103366" y="60391"/>
                  <a:pt x="76324" y="65079"/>
                  <a:pt x="71438" y="65523"/>
                </a:cubicBezTo>
                <a:cubicBezTo>
                  <a:pt x="69057" y="67110"/>
                  <a:pt x="67156" y="70285"/>
                  <a:pt x="64294" y="70285"/>
                </a:cubicBezTo>
                <a:cubicBezTo>
                  <a:pt x="54221" y="70285"/>
                  <a:pt x="48840" y="66470"/>
                  <a:pt x="45244" y="58379"/>
                </a:cubicBezTo>
                <a:cubicBezTo>
                  <a:pt x="43205" y="53791"/>
                  <a:pt x="42069" y="48854"/>
                  <a:pt x="40481" y="44091"/>
                </a:cubicBezTo>
                <a:lnTo>
                  <a:pt x="35719" y="29804"/>
                </a:lnTo>
                <a:cubicBezTo>
                  <a:pt x="34925" y="26629"/>
                  <a:pt x="34048" y="23474"/>
                  <a:pt x="33338" y="20279"/>
                </a:cubicBezTo>
                <a:cubicBezTo>
                  <a:pt x="32460" y="16328"/>
                  <a:pt x="32766" y="11993"/>
                  <a:pt x="30956" y="8373"/>
                </a:cubicBezTo>
                <a:cubicBezTo>
                  <a:pt x="24577" y="-4384"/>
                  <a:pt x="12149" y="1229"/>
                  <a:pt x="0" y="122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3" name="Forma libre: forma 82">
            <a:extLst>
              <a:ext uri="{FF2B5EF4-FFF2-40B4-BE49-F238E27FC236}">
                <a16:creationId xmlns:a16="http://schemas.microsoft.com/office/drawing/2014/main" id="{ECB1F742-1F0E-4363-8A80-D2ADCD7A5744}"/>
              </a:ext>
            </a:extLst>
          </p:cNvPr>
          <p:cNvSpPr/>
          <p:nvPr/>
        </p:nvSpPr>
        <p:spPr>
          <a:xfrm>
            <a:off x="9352855" y="1793393"/>
            <a:ext cx="23812" cy="123825"/>
          </a:xfrm>
          <a:custGeom>
            <a:avLst/>
            <a:gdLst>
              <a:gd name="connsiteX0" fmla="*/ 23812 w 23812"/>
              <a:gd name="connsiteY0" fmla="*/ 0 h 123825"/>
              <a:gd name="connsiteX1" fmla="*/ 11906 w 23812"/>
              <a:gd name="connsiteY1" fmla="*/ 9525 h 123825"/>
              <a:gd name="connsiteX2" fmla="*/ 21431 w 23812"/>
              <a:gd name="connsiteY2" fmla="*/ 66675 h 123825"/>
              <a:gd name="connsiteX3" fmla="*/ 19050 w 23812"/>
              <a:gd name="connsiteY3" fmla="*/ 109537 h 123825"/>
              <a:gd name="connsiteX4" fmla="*/ 4762 w 23812"/>
              <a:gd name="connsiteY4" fmla="*/ 119062 h 123825"/>
              <a:gd name="connsiteX5" fmla="*/ 0 w 23812"/>
              <a:gd name="connsiteY5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" h="123825">
                <a:moveTo>
                  <a:pt x="23812" y="0"/>
                </a:moveTo>
                <a:cubicBezTo>
                  <a:pt x="19843" y="3175"/>
                  <a:pt x="12311" y="4459"/>
                  <a:pt x="11906" y="9525"/>
                </a:cubicBezTo>
                <a:cubicBezTo>
                  <a:pt x="9971" y="33711"/>
                  <a:pt x="15132" y="47776"/>
                  <a:pt x="21431" y="66675"/>
                </a:cubicBezTo>
                <a:cubicBezTo>
                  <a:pt x="20637" y="80962"/>
                  <a:pt x="23389" y="95901"/>
                  <a:pt x="19050" y="109537"/>
                </a:cubicBezTo>
                <a:cubicBezTo>
                  <a:pt x="17314" y="114991"/>
                  <a:pt x="8809" y="115014"/>
                  <a:pt x="4762" y="119062"/>
                </a:cubicBezTo>
                <a:lnTo>
                  <a:pt x="0" y="123825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4" name="Forma libre: forma 83">
            <a:extLst>
              <a:ext uri="{FF2B5EF4-FFF2-40B4-BE49-F238E27FC236}">
                <a16:creationId xmlns:a16="http://schemas.microsoft.com/office/drawing/2014/main" id="{C992055D-6729-444E-B93D-D89145617E54}"/>
              </a:ext>
            </a:extLst>
          </p:cNvPr>
          <p:cNvSpPr/>
          <p:nvPr/>
        </p:nvSpPr>
        <p:spPr>
          <a:xfrm>
            <a:off x="9257601" y="1891004"/>
            <a:ext cx="97635" cy="36523"/>
          </a:xfrm>
          <a:custGeom>
            <a:avLst/>
            <a:gdLst>
              <a:gd name="connsiteX0" fmla="*/ 97635 w 97635"/>
              <a:gd name="connsiteY0" fmla="*/ 23832 h 36523"/>
              <a:gd name="connsiteX1" fmla="*/ 85729 w 97635"/>
              <a:gd name="connsiteY1" fmla="*/ 35739 h 36523"/>
              <a:gd name="connsiteX2" fmla="*/ 59535 w 97635"/>
              <a:gd name="connsiteY2" fmla="*/ 33357 h 36523"/>
              <a:gd name="connsiteX3" fmla="*/ 52391 w 97635"/>
              <a:gd name="connsiteY3" fmla="*/ 28595 h 36523"/>
              <a:gd name="connsiteX4" fmla="*/ 40485 w 97635"/>
              <a:gd name="connsiteY4" fmla="*/ 14307 h 36523"/>
              <a:gd name="connsiteX5" fmla="*/ 26197 w 97635"/>
              <a:gd name="connsiteY5" fmla="*/ 2401 h 36523"/>
              <a:gd name="connsiteX6" fmla="*/ 19054 w 97635"/>
              <a:gd name="connsiteY6" fmla="*/ 20 h 36523"/>
              <a:gd name="connsiteX7" fmla="*/ 4 w 97635"/>
              <a:gd name="connsiteY7" fmla="*/ 4782 h 3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635" h="36523">
                <a:moveTo>
                  <a:pt x="97635" y="23832"/>
                </a:moveTo>
                <a:cubicBezTo>
                  <a:pt x="93666" y="27801"/>
                  <a:pt x="91174" y="34378"/>
                  <a:pt x="85729" y="35739"/>
                </a:cubicBezTo>
                <a:cubicBezTo>
                  <a:pt x="77223" y="37865"/>
                  <a:pt x="68108" y="35194"/>
                  <a:pt x="59535" y="33357"/>
                </a:cubicBezTo>
                <a:cubicBezTo>
                  <a:pt x="56737" y="32757"/>
                  <a:pt x="54590" y="30427"/>
                  <a:pt x="52391" y="28595"/>
                </a:cubicBezTo>
                <a:cubicBezTo>
                  <a:pt x="41004" y="19106"/>
                  <a:pt x="49001" y="24526"/>
                  <a:pt x="40485" y="14307"/>
                </a:cubicBezTo>
                <a:cubicBezTo>
                  <a:pt x="36725" y="9795"/>
                  <a:pt x="31547" y="5076"/>
                  <a:pt x="26197" y="2401"/>
                </a:cubicBezTo>
                <a:cubicBezTo>
                  <a:pt x="23952" y="1279"/>
                  <a:pt x="21435" y="814"/>
                  <a:pt x="19054" y="20"/>
                </a:cubicBezTo>
                <a:cubicBezTo>
                  <a:pt x="-784" y="2499"/>
                  <a:pt x="4" y="-3998"/>
                  <a:pt x="4" y="478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5" name="Forma libre: forma 84">
            <a:extLst>
              <a:ext uri="{FF2B5EF4-FFF2-40B4-BE49-F238E27FC236}">
                <a16:creationId xmlns:a16="http://schemas.microsoft.com/office/drawing/2014/main" id="{6B707F5E-8279-46A4-B964-A2D37E316717}"/>
              </a:ext>
            </a:extLst>
          </p:cNvPr>
          <p:cNvSpPr/>
          <p:nvPr/>
        </p:nvSpPr>
        <p:spPr>
          <a:xfrm>
            <a:off x="9238555" y="1895786"/>
            <a:ext cx="23812" cy="157163"/>
          </a:xfrm>
          <a:custGeom>
            <a:avLst/>
            <a:gdLst>
              <a:gd name="connsiteX0" fmla="*/ 19050 w 23812"/>
              <a:gd name="connsiteY0" fmla="*/ 0 h 157163"/>
              <a:gd name="connsiteX1" fmla="*/ 11906 w 23812"/>
              <a:gd name="connsiteY1" fmla="*/ 11907 h 157163"/>
              <a:gd name="connsiteX2" fmla="*/ 4762 w 23812"/>
              <a:gd name="connsiteY2" fmla="*/ 33338 h 157163"/>
              <a:gd name="connsiteX3" fmla="*/ 2381 w 23812"/>
              <a:gd name="connsiteY3" fmla="*/ 40482 h 157163"/>
              <a:gd name="connsiteX4" fmla="*/ 0 w 23812"/>
              <a:gd name="connsiteY4" fmla="*/ 47625 h 157163"/>
              <a:gd name="connsiteX5" fmla="*/ 2381 w 23812"/>
              <a:gd name="connsiteY5" fmla="*/ 85725 h 157163"/>
              <a:gd name="connsiteX6" fmla="*/ 14287 w 23812"/>
              <a:gd name="connsiteY6" fmla="*/ 97632 h 157163"/>
              <a:gd name="connsiteX7" fmla="*/ 23812 w 23812"/>
              <a:gd name="connsiteY7" fmla="*/ 104775 h 157163"/>
              <a:gd name="connsiteX8" fmla="*/ 21431 w 23812"/>
              <a:gd name="connsiteY8" fmla="*/ 126207 h 157163"/>
              <a:gd name="connsiteX9" fmla="*/ 14287 w 23812"/>
              <a:gd name="connsiteY9" fmla="*/ 133350 h 157163"/>
              <a:gd name="connsiteX10" fmla="*/ 11906 w 23812"/>
              <a:gd name="connsiteY10" fmla="*/ 140494 h 157163"/>
              <a:gd name="connsiteX11" fmla="*/ 14287 w 23812"/>
              <a:gd name="connsiteY11" fmla="*/ 157163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12" h="157163">
                <a:moveTo>
                  <a:pt x="19050" y="0"/>
                </a:moveTo>
                <a:cubicBezTo>
                  <a:pt x="16669" y="3969"/>
                  <a:pt x="13821" y="7693"/>
                  <a:pt x="11906" y="11907"/>
                </a:cubicBezTo>
                <a:cubicBezTo>
                  <a:pt x="11900" y="11920"/>
                  <a:pt x="5955" y="29760"/>
                  <a:pt x="4762" y="33338"/>
                </a:cubicBezTo>
                <a:lnTo>
                  <a:pt x="2381" y="40482"/>
                </a:lnTo>
                <a:lnTo>
                  <a:pt x="0" y="47625"/>
                </a:lnTo>
                <a:cubicBezTo>
                  <a:pt x="794" y="60325"/>
                  <a:pt x="397" y="73156"/>
                  <a:pt x="2381" y="85725"/>
                </a:cubicBezTo>
                <a:cubicBezTo>
                  <a:pt x="3350" y="91860"/>
                  <a:pt x="10143" y="94672"/>
                  <a:pt x="14287" y="97632"/>
                </a:cubicBezTo>
                <a:cubicBezTo>
                  <a:pt x="17516" y="99939"/>
                  <a:pt x="20637" y="102394"/>
                  <a:pt x="23812" y="104775"/>
                </a:cubicBezTo>
                <a:cubicBezTo>
                  <a:pt x="23018" y="111919"/>
                  <a:pt x="23704" y="119388"/>
                  <a:pt x="21431" y="126207"/>
                </a:cubicBezTo>
                <a:cubicBezTo>
                  <a:pt x="20366" y="129402"/>
                  <a:pt x="16155" y="130548"/>
                  <a:pt x="14287" y="133350"/>
                </a:cubicBezTo>
                <a:cubicBezTo>
                  <a:pt x="12895" y="135439"/>
                  <a:pt x="12700" y="138113"/>
                  <a:pt x="11906" y="140494"/>
                </a:cubicBezTo>
                <a:cubicBezTo>
                  <a:pt x="14417" y="155565"/>
                  <a:pt x="14287" y="149954"/>
                  <a:pt x="14287" y="15716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6" name="Forma libre: forma 85">
            <a:extLst>
              <a:ext uri="{FF2B5EF4-FFF2-40B4-BE49-F238E27FC236}">
                <a16:creationId xmlns:a16="http://schemas.microsoft.com/office/drawing/2014/main" id="{3D78E6EF-5B78-4AB6-B9FC-F5A067D3DBFC}"/>
              </a:ext>
            </a:extLst>
          </p:cNvPr>
          <p:cNvSpPr/>
          <p:nvPr/>
        </p:nvSpPr>
        <p:spPr>
          <a:xfrm>
            <a:off x="9007573" y="2021914"/>
            <a:ext cx="247650" cy="31129"/>
          </a:xfrm>
          <a:custGeom>
            <a:avLst/>
            <a:gdLst>
              <a:gd name="connsiteX0" fmla="*/ 247650 w 247650"/>
              <a:gd name="connsiteY0" fmla="*/ 26272 h 31129"/>
              <a:gd name="connsiteX1" fmla="*/ 235744 w 247650"/>
              <a:gd name="connsiteY1" fmla="*/ 31035 h 31129"/>
              <a:gd name="connsiteX2" fmla="*/ 195263 w 247650"/>
              <a:gd name="connsiteY2" fmla="*/ 26272 h 31129"/>
              <a:gd name="connsiteX3" fmla="*/ 188119 w 247650"/>
              <a:gd name="connsiteY3" fmla="*/ 21510 h 31129"/>
              <a:gd name="connsiteX4" fmla="*/ 169069 w 247650"/>
              <a:gd name="connsiteY4" fmla="*/ 16747 h 31129"/>
              <a:gd name="connsiteX5" fmla="*/ 142875 w 247650"/>
              <a:gd name="connsiteY5" fmla="*/ 19129 h 31129"/>
              <a:gd name="connsiteX6" fmla="*/ 135732 w 247650"/>
              <a:gd name="connsiteY6" fmla="*/ 21510 h 31129"/>
              <a:gd name="connsiteX7" fmla="*/ 119063 w 247650"/>
              <a:gd name="connsiteY7" fmla="*/ 26272 h 31129"/>
              <a:gd name="connsiteX8" fmla="*/ 109538 w 247650"/>
              <a:gd name="connsiteY8" fmla="*/ 23891 h 31129"/>
              <a:gd name="connsiteX9" fmla="*/ 97632 w 247650"/>
              <a:gd name="connsiteY9" fmla="*/ 14366 h 31129"/>
              <a:gd name="connsiteX10" fmla="*/ 88107 w 247650"/>
              <a:gd name="connsiteY10" fmla="*/ 7222 h 31129"/>
              <a:gd name="connsiteX11" fmla="*/ 69057 w 247650"/>
              <a:gd name="connsiteY11" fmla="*/ 11985 h 31129"/>
              <a:gd name="connsiteX12" fmla="*/ 23813 w 247650"/>
              <a:gd name="connsiteY12" fmla="*/ 7222 h 31129"/>
              <a:gd name="connsiteX13" fmla="*/ 14288 w 247650"/>
              <a:gd name="connsiteY13" fmla="*/ 2460 h 31129"/>
              <a:gd name="connsiteX14" fmla="*/ 0 w 247650"/>
              <a:gd name="connsiteY14" fmla="*/ 79 h 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7650" h="31129">
                <a:moveTo>
                  <a:pt x="247650" y="26272"/>
                </a:moveTo>
                <a:cubicBezTo>
                  <a:pt x="243681" y="27860"/>
                  <a:pt x="240013" y="30810"/>
                  <a:pt x="235744" y="31035"/>
                </a:cubicBezTo>
                <a:cubicBezTo>
                  <a:pt x="231644" y="31251"/>
                  <a:pt x="205824" y="31552"/>
                  <a:pt x="195263" y="26272"/>
                </a:cubicBezTo>
                <a:cubicBezTo>
                  <a:pt x="192703" y="24992"/>
                  <a:pt x="190809" y="22488"/>
                  <a:pt x="188119" y="21510"/>
                </a:cubicBezTo>
                <a:cubicBezTo>
                  <a:pt x="181968" y="19273"/>
                  <a:pt x="169069" y="16747"/>
                  <a:pt x="169069" y="16747"/>
                </a:cubicBezTo>
                <a:cubicBezTo>
                  <a:pt x="160338" y="17541"/>
                  <a:pt x="151554" y="17889"/>
                  <a:pt x="142875" y="19129"/>
                </a:cubicBezTo>
                <a:cubicBezTo>
                  <a:pt x="140390" y="19484"/>
                  <a:pt x="138136" y="20789"/>
                  <a:pt x="135732" y="21510"/>
                </a:cubicBezTo>
                <a:cubicBezTo>
                  <a:pt x="130197" y="23170"/>
                  <a:pt x="124619" y="24685"/>
                  <a:pt x="119063" y="26272"/>
                </a:cubicBezTo>
                <a:cubicBezTo>
                  <a:pt x="115888" y="25478"/>
                  <a:pt x="112261" y="25706"/>
                  <a:pt x="109538" y="23891"/>
                </a:cubicBezTo>
                <a:cubicBezTo>
                  <a:pt x="87995" y="9530"/>
                  <a:pt x="120984" y="22150"/>
                  <a:pt x="97632" y="14366"/>
                </a:cubicBezTo>
                <a:cubicBezTo>
                  <a:pt x="94457" y="11985"/>
                  <a:pt x="91981" y="8083"/>
                  <a:pt x="88107" y="7222"/>
                </a:cubicBezTo>
                <a:cubicBezTo>
                  <a:pt x="84660" y="6456"/>
                  <a:pt x="73268" y="10581"/>
                  <a:pt x="69057" y="11985"/>
                </a:cubicBezTo>
                <a:cubicBezTo>
                  <a:pt x="53976" y="10397"/>
                  <a:pt x="38753" y="9820"/>
                  <a:pt x="23813" y="7222"/>
                </a:cubicBezTo>
                <a:cubicBezTo>
                  <a:pt x="20316" y="6614"/>
                  <a:pt x="17551" y="3858"/>
                  <a:pt x="14288" y="2460"/>
                </a:cubicBezTo>
                <a:cubicBezTo>
                  <a:pt x="6975" y="-674"/>
                  <a:pt x="7672" y="79"/>
                  <a:pt x="0" y="7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7" name="Forma libre: forma 86">
            <a:extLst>
              <a:ext uri="{FF2B5EF4-FFF2-40B4-BE49-F238E27FC236}">
                <a16:creationId xmlns:a16="http://schemas.microsoft.com/office/drawing/2014/main" id="{AF8E4A7E-9C90-41A8-9CC3-01B961C0327E}"/>
              </a:ext>
            </a:extLst>
          </p:cNvPr>
          <p:cNvSpPr/>
          <p:nvPr/>
        </p:nvSpPr>
        <p:spPr>
          <a:xfrm>
            <a:off x="8845648" y="2021993"/>
            <a:ext cx="185837" cy="338573"/>
          </a:xfrm>
          <a:custGeom>
            <a:avLst/>
            <a:gdLst>
              <a:gd name="connsiteX0" fmla="*/ 169069 w 185837"/>
              <a:gd name="connsiteY0" fmla="*/ 0 h 338573"/>
              <a:gd name="connsiteX1" fmla="*/ 161925 w 185837"/>
              <a:gd name="connsiteY1" fmla="*/ 16668 h 338573"/>
              <a:gd name="connsiteX2" fmla="*/ 152400 w 185837"/>
              <a:gd name="connsiteY2" fmla="*/ 30956 h 338573"/>
              <a:gd name="connsiteX3" fmla="*/ 142875 w 185837"/>
              <a:gd name="connsiteY3" fmla="*/ 61912 h 338573"/>
              <a:gd name="connsiteX4" fmla="*/ 135732 w 185837"/>
              <a:gd name="connsiteY4" fmla="*/ 66675 h 338573"/>
              <a:gd name="connsiteX5" fmla="*/ 128588 w 185837"/>
              <a:gd name="connsiteY5" fmla="*/ 69056 h 338573"/>
              <a:gd name="connsiteX6" fmla="*/ 121444 w 185837"/>
              <a:gd name="connsiteY6" fmla="*/ 76200 h 338573"/>
              <a:gd name="connsiteX7" fmla="*/ 119063 w 185837"/>
              <a:gd name="connsiteY7" fmla="*/ 85725 h 338573"/>
              <a:gd name="connsiteX8" fmla="*/ 121444 w 185837"/>
              <a:gd name="connsiteY8" fmla="*/ 104775 h 338573"/>
              <a:gd name="connsiteX9" fmla="*/ 126207 w 185837"/>
              <a:gd name="connsiteY9" fmla="*/ 111918 h 338573"/>
              <a:gd name="connsiteX10" fmla="*/ 138113 w 185837"/>
              <a:gd name="connsiteY10" fmla="*/ 128587 h 338573"/>
              <a:gd name="connsiteX11" fmla="*/ 140494 w 185837"/>
              <a:gd name="connsiteY11" fmla="*/ 145256 h 338573"/>
              <a:gd name="connsiteX12" fmla="*/ 157163 w 185837"/>
              <a:gd name="connsiteY12" fmla="*/ 161925 h 338573"/>
              <a:gd name="connsiteX13" fmla="*/ 161925 w 185837"/>
              <a:gd name="connsiteY13" fmla="*/ 171450 h 338573"/>
              <a:gd name="connsiteX14" fmla="*/ 166688 w 185837"/>
              <a:gd name="connsiteY14" fmla="*/ 178593 h 338573"/>
              <a:gd name="connsiteX15" fmla="*/ 173832 w 185837"/>
              <a:gd name="connsiteY15" fmla="*/ 192881 h 338573"/>
              <a:gd name="connsiteX16" fmla="*/ 176213 w 185837"/>
              <a:gd name="connsiteY16" fmla="*/ 200025 h 338573"/>
              <a:gd name="connsiteX17" fmla="*/ 183357 w 185837"/>
              <a:gd name="connsiteY17" fmla="*/ 214312 h 338573"/>
              <a:gd name="connsiteX18" fmla="*/ 183357 w 185837"/>
              <a:gd name="connsiteY18" fmla="*/ 252412 h 338573"/>
              <a:gd name="connsiteX19" fmla="*/ 171450 w 185837"/>
              <a:gd name="connsiteY19" fmla="*/ 254793 h 338573"/>
              <a:gd name="connsiteX20" fmla="*/ 133350 w 185837"/>
              <a:gd name="connsiteY20" fmla="*/ 250031 h 338573"/>
              <a:gd name="connsiteX21" fmla="*/ 126207 w 185837"/>
              <a:gd name="connsiteY21" fmla="*/ 245268 h 338573"/>
              <a:gd name="connsiteX22" fmla="*/ 119063 w 185837"/>
              <a:gd name="connsiteY22" fmla="*/ 247650 h 338573"/>
              <a:gd name="connsiteX23" fmla="*/ 116682 w 185837"/>
              <a:gd name="connsiteY23" fmla="*/ 257175 h 338573"/>
              <a:gd name="connsiteX24" fmla="*/ 107157 w 185837"/>
              <a:gd name="connsiteY24" fmla="*/ 271462 h 338573"/>
              <a:gd name="connsiteX25" fmla="*/ 102394 w 185837"/>
              <a:gd name="connsiteY25" fmla="*/ 278606 h 338573"/>
              <a:gd name="connsiteX26" fmla="*/ 95250 w 185837"/>
              <a:gd name="connsiteY26" fmla="*/ 292893 h 338573"/>
              <a:gd name="connsiteX27" fmla="*/ 92869 w 185837"/>
              <a:gd name="connsiteY27" fmla="*/ 300037 h 338573"/>
              <a:gd name="connsiteX28" fmla="*/ 85725 w 185837"/>
              <a:gd name="connsiteY28" fmla="*/ 304800 h 338573"/>
              <a:gd name="connsiteX29" fmla="*/ 80963 w 185837"/>
              <a:gd name="connsiteY29" fmla="*/ 311943 h 338573"/>
              <a:gd name="connsiteX30" fmla="*/ 66675 w 185837"/>
              <a:gd name="connsiteY30" fmla="*/ 316706 h 338573"/>
              <a:gd name="connsiteX31" fmla="*/ 52388 w 185837"/>
              <a:gd name="connsiteY31" fmla="*/ 321468 h 338573"/>
              <a:gd name="connsiteX32" fmla="*/ 45244 w 185837"/>
              <a:gd name="connsiteY32" fmla="*/ 323850 h 338573"/>
              <a:gd name="connsiteX33" fmla="*/ 38100 w 185837"/>
              <a:gd name="connsiteY33" fmla="*/ 326231 h 338573"/>
              <a:gd name="connsiteX34" fmla="*/ 30957 w 185837"/>
              <a:gd name="connsiteY34" fmla="*/ 330993 h 338573"/>
              <a:gd name="connsiteX35" fmla="*/ 26194 w 185837"/>
              <a:gd name="connsiteY35" fmla="*/ 338137 h 338573"/>
              <a:gd name="connsiteX36" fmla="*/ 4763 w 185837"/>
              <a:gd name="connsiteY36" fmla="*/ 333375 h 338573"/>
              <a:gd name="connsiteX37" fmla="*/ 0 w 185837"/>
              <a:gd name="connsiteY37" fmla="*/ 333375 h 33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5837" h="338573">
                <a:moveTo>
                  <a:pt x="169069" y="0"/>
                </a:moveTo>
                <a:cubicBezTo>
                  <a:pt x="166688" y="5556"/>
                  <a:pt x="165035" y="11485"/>
                  <a:pt x="161925" y="16668"/>
                </a:cubicBezTo>
                <a:cubicBezTo>
                  <a:pt x="148546" y="38966"/>
                  <a:pt x="159173" y="10644"/>
                  <a:pt x="152400" y="30956"/>
                </a:cubicBezTo>
                <a:cubicBezTo>
                  <a:pt x="150948" y="41120"/>
                  <a:pt x="150870" y="53916"/>
                  <a:pt x="142875" y="61912"/>
                </a:cubicBezTo>
                <a:cubicBezTo>
                  <a:pt x="140851" y="63936"/>
                  <a:pt x="138292" y="65395"/>
                  <a:pt x="135732" y="66675"/>
                </a:cubicBezTo>
                <a:cubicBezTo>
                  <a:pt x="133487" y="67798"/>
                  <a:pt x="130969" y="68262"/>
                  <a:pt x="128588" y="69056"/>
                </a:cubicBezTo>
                <a:cubicBezTo>
                  <a:pt x="126207" y="71437"/>
                  <a:pt x="123115" y="73276"/>
                  <a:pt x="121444" y="76200"/>
                </a:cubicBezTo>
                <a:cubicBezTo>
                  <a:pt x="119820" y="79042"/>
                  <a:pt x="119063" y="82452"/>
                  <a:pt x="119063" y="85725"/>
                </a:cubicBezTo>
                <a:cubicBezTo>
                  <a:pt x="119063" y="92124"/>
                  <a:pt x="119760" y="98601"/>
                  <a:pt x="121444" y="104775"/>
                </a:cubicBezTo>
                <a:cubicBezTo>
                  <a:pt x="122197" y="107536"/>
                  <a:pt x="124544" y="109589"/>
                  <a:pt x="126207" y="111918"/>
                </a:cubicBezTo>
                <a:cubicBezTo>
                  <a:pt x="140963" y="132575"/>
                  <a:pt x="126897" y="111764"/>
                  <a:pt x="138113" y="128587"/>
                </a:cubicBezTo>
                <a:cubicBezTo>
                  <a:pt x="138907" y="134143"/>
                  <a:pt x="137709" y="140383"/>
                  <a:pt x="140494" y="145256"/>
                </a:cubicBezTo>
                <a:cubicBezTo>
                  <a:pt x="144393" y="152079"/>
                  <a:pt x="157163" y="161925"/>
                  <a:pt x="157163" y="161925"/>
                </a:cubicBezTo>
                <a:cubicBezTo>
                  <a:pt x="158750" y="165100"/>
                  <a:pt x="160164" y="168368"/>
                  <a:pt x="161925" y="171450"/>
                </a:cubicBezTo>
                <a:cubicBezTo>
                  <a:pt x="163345" y="173935"/>
                  <a:pt x="165408" y="176033"/>
                  <a:pt x="166688" y="178593"/>
                </a:cubicBezTo>
                <a:cubicBezTo>
                  <a:pt x="176550" y="198316"/>
                  <a:pt x="160178" y="172402"/>
                  <a:pt x="173832" y="192881"/>
                </a:cubicBezTo>
                <a:cubicBezTo>
                  <a:pt x="174626" y="195262"/>
                  <a:pt x="175091" y="197780"/>
                  <a:pt x="176213" y="200025"/>
                </a:cubicBezTo>
                <a:cubicBezTo>
                  <a:pt x="185449" y="218497"/>
                  <a:pt x="177367" y="196347"/>
                  <a:pt x="183357" y="214312"/>
                </a:cubicBezTo>
                <a:cubicBezTo>
                  <a:pt x="183972" y="219845"/>
                  <a:pt x="188618" y="245398"/>
                  <a:pt x="183357" y="252412"/>
                </a:cubicBezTo>
                <a:cubicBezTo>
                  <a:pt x="180928" y="255650"/>
                  <a:pt x="175419" y="253999"/>
                  <a:pt x="171450" y="254793"/>
                </a:cubicBezTo>
                <a:cubicBezTo>
                  <a:pt x="165552" y="254339"/>
                  <a:pt x="143628" y="255170"/>
                  <a:pt x="133350" y="250031"/>
                </a:cubicBezTo>
                <a:cubicBezTo>
                  <a:pt x="130790" y="248751"/>
                  <a:pt x="128588" y="246856"/>
                  <a:pt x="126207" y="245268"/>
                </a:cubicBezTo>
                <a:cubicBezTo>
                  <a:pt x="123826" y="246062"/>
                  <a:pt x="120631" y="245690"/>
                  <a:pt x="119063" y="247650"/>
                </a:cubicBezTo>
                <a:cubicBezTo>
                  <a:pt x="117019" y="250206"/>
                  <a:pt x="118146" y="254248"/>
                  <a:pt x="116682" y="257175"/>
                </a:cubicBezTo>
                <a:cubicBezTo>
                  <a:pt x="114122" y="262294"/>
                  <a:pt x="110332" y="266700"/>
                  <a:pt x="107157" y="271462"/>
                </a:cubicBezTo>
                <a:lnTo>
                  <a:pt x="102394" y="278606"/>
                </a:lnTo>
                <a:cubicBezTo>
                  <a:pt x="96409" y="296563"/>
                  <a:pt x="104483" y="274429"/>
                  <a:pt x="95250" y="292893"/>
                </a:cubicBezTo>
                <a:cubicBezTo>
                  <a:pt x="94127" y="295138"/>
                  <a:pt x="94437" y="298077"/>
                  <a:pt x="92869" y="300037"/>
                </a:cubicBezTo>
                <a:cubicBezTo>
                  <a:pt x="91081" y="302272"/>
                  <a:pt x="88106" y="303212"/>
                  <a:pt x="85725" y="304800"/>
                </a:cubicBezTo>
                <a:cubicBezTo>
                  <a:pt x="84138" y="307181"/>
                  <a:pt x="83390" y="310426"/>
                  <a:pt x="80963" y="311943"/>
                </a:cubicBezTo>
                <a:cubicBezTo>
                  <a:pt x="76706" y="314604"/>
                  <a:pt x="71438" y="315118"/>
                  <a:pt x="66675" y="316706"/>
                </a:cubicBezTo>
                <a:lnTo>
                  <a:pt x="52388" y="321468"/>
                </a:lnTo>
                <a:lnTo>
                  <a:pt x="45244" y="323850"/>
                </a:lnTo>
                <a:lnTo>
                  <a:pt x="38100" y="326231"/>
                </a:lnTo>
                <a:cubicBezTo>
                  <a:pt x="35719" y="327818"/>
                  <a:pt x="32980" y="328970"/>
                  <a:pt x="30957" y="330993"/>
                </a:cubicBezTo>
                <a:cubicBezTo>
                  <a:pt x="28933" y="333017"/>
                  <a:pt x="28971" y="337443"/>
                  <a:pt x="26194" y="338137"/>
                </a:cubicBezTo>
                <a:cubicBezTo>
                  <a:pt x="18272" y="340118"/>
                  <a:pt x="11891" y="334800"/>
                  <a:pt x="4763" y="333375"/>
                </a:cubicBezTo>
                <a:cubicBezTo>
                  <a:pt x="3206" y="333064"/>
                  <a:pt x="1588" y="333375"/>
                  <a:pt x="0" y="3333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8" name="Forma libre: forma 87">
            <a:extLst>
              <a:ext uri="{FF2B5EF4-FFF2-40B4-BE49-F238E27FC236}">
                <a16:creationId xmlns:a16="http://schemas.microsoft.com/office/drawing/2014/main" id="{E392A5A9-134E-4EAC-9C7B-318E18D5616B}"/>
              </a:ext>
            </a:extLst>
          </p:cNvPr>
          <p:cNvSpPr/>
          <p:nvPr/>
        </p:nvSpPr>
        <p:spPr>
          <a:xfrm>
            <a:off x="8807548" y="2342750"/>
            <a:ext cx="35719" cy="10236"/>
          </a:xfrm>
          <a:custGeom>
            <a:avLst/>
            <a:gdLst>
              <a:gd name="connsiteX0" fmla="*/ 35719 w 35719"/>
              <a:gd name="connsiteY0" fmla="*/ 7855 h 10236"/>
              <a:gd name="connsiteX1" fmla="*/ 23813 w 35719"/>
              <a:gd name="connsiteY1" fmla="*/ 711 h 10236"/>
              <a:gd name="connsiteX2" fmla="*/ 0 w 35719"/>
              <a:gd name="connsiteY2" fmla="*/ 10236 h 10236"/>
              <a:gd name="connsiteX3" fmla="*/ 35719 w 35719"/>
              <a:gd name="connsiteY3" fmla="*/ 7855 h 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9" h="10236">
                <a:moveTo>
                  <a:pt x="35719" y="7855"/>
                </a:moveTo>
                <a:cubicBezTo>
                  <a:pt x="31750" y="5474"/>
                  <a:pt x="28378" y="1472"/>
                  <a:pt x="23813" y="711"/>
                </a:cubicBezTo>
                <a:cubicBezTo>
                  <a:pt x="9118" y="-1738"/>
                  <a:pt x="7929" y="2309"/>
                  <a:pt x="0" y="10236"/>
                </a:cubicBezTo>
                <a:lnTo>
                  <a:pt x="35719" y="7855"/>
                </a:ln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9" name="Forma libre: forma 88">
            <a:extLst>
              <a:ext uri="{FF2B5EF4-FFF2-40B4-BE49-F238E27FC236}">
                <a16:creationId xmlns:a16="http://schemas.microsoft.com/office/drawing/2014/main" id="{D38DBE3F-3189-44AB-AAC1-D5272482E91C}"/>
              </a:ext>
            </a:extLst>
          </p:cNvPr>
          <p:cNvSpPr/>
          <p:nvPr/>
        </p:nvSpPr>
        <p:spPr>
          <a:xfrm>
            <a:off x="8807548" y="2357749"/>
            <a:ext cx="188119" cy="138112"/>
          </a:xfrm>
          <a:custGeom>
            <a:avLst/>
            <a:gdLst>
              <a:gd name="connsiteX0" fmla="*/ 0 w 188119"/>
              <a:gd name="connsiteY0" fmla="*/ 0 h 138112"/>
              <a:gd name="connsiteX1" fmla="*/ 2382 w 188119"/>
              <a:gd name="connsiteY1" fmla="*/ 28575 h 138112"/>
              <a:gd name="connsiteX2" fmla="*/ 4763 w 188119"/>
              <a:gd name="connsiteY2" fmla="*/ 35719 h 138112"/>
              <a:gd name="connsiteX3" fmla="*/ 14288 w 188119"/>
              <a:gd name="connsiteY3" fmla="*/ 54769 h 138112"/>
              <a:gd name="connsiteX4" fmla="*/ 23813 w 188119"/>
              <a:gd name="connsiteY4" fmla="*/ 76200 h 138112"/>
              <a:gd name="connsiteX5" fmla="*/ 30957 w 188119"/>
              <a:gd name="connsiteY5" fmla="*/ 80962 h 138112"/>
              <a:gd name="connsiteX6" fmla="*/ 38100 w 188119"/>
              <a:gd name="connsiteY6" fmla="*/ 88106 h 138112"/>
              <a:gd name="connsiteX7" fmla="*/ 45244 w 188119"/>
              <a:gd name="connsiteY7" fmla="*/ 97631 h 138112"/>
              <a:gd name="connsiteX8" fmla="*/ 66675 w 188119"/>
              <a:gd name="connsiteY8" fmla="*/ 107156 h 138112"/>
              <a:gd name="connsiteX9" fmla="*/ 123825 w 188119"/>
              <a:gd name="connsiteY9" fmla="*/ 123825 h 138112"/>
              <a:gd name="connsiteX10" fmla="*/ 130969 w 188119"/>
              <a:gd name="connsiteY10" fmla="*/ 126206 h 138112"/>
              <a:gd name="connsiteX11" fmla="*/ 140494 w 188119"/>
              <a:gd name="connsiteY11" fmla="*/ 128587 h 138112"/>
              <a:gd name="connsiteX12" fmla="*/ 147638 w 188119"/>
              <a:gd name="connsiteY12" fmla="*/ 130969 h 138112"/>
              <a:gd name="connsiteX13" fmla="*/ 169069 w 188119"/>
              <a:gd name="connsiteY13" fmla="*/ 133350 h 138112"/>
              <a:gd name="connsiteX14" fmla="*/ 188119 w 188119"/>
              <a:gd name="connsiteY14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119" h="138112">
                <a:moveTo>
                  <a:pt x="0" y="0"/>
                </a:moveTo>
                <a:cubicBezTo>
                  <a:pt x="794" y="9525"/>
                  <a:pt x="1119" y="19101"/>
                  <a:pt x="2382" y="28575"/>
                </a:cubicBezTo>
                <a:cubicBezTo>
                  <a:pt x="2714" y="31063"/>
                  <a:pt x="3882" y="33369"/>
                  <a:pt x="4763" y="35719"/>
                </a:cubicBezTo>
                <a:cubicBezTo>
                  <a:pt x="9756" y="49034"/>
                  <a:pt x="7711" y="44904"/>
                  <a:pt x="14288" y="54769"/>
                </a:cubicBezTo>
                <a:cubicBezTo>
                  <a:pt x="16690" y="64378"/>
                  <a:pt x="16543" y="67719"/>
                  <a:pt x="23813" y="76200"/>
                </a:cubicBezTo>
                <a:cubicBezTo>
                  <a:pt x="25676" y="78373"/>
                  <a:pt x="28758" y="79130"/>
                  <a:pt x="30957" y="80962"/>
                </a:cubicBezTo>
                <a:cubicBezTo>
                  <a:pt x="33544" y="83118"/>
                  <a:pt x="35909" y="85549"/>
                  <a:pt x="38100" y="88106"/>
                </a:cubicBezTo>
                <a:cubicBezTo>
                  <a:pt x="40683" y="91119"/>
                  <a:pt x="42438" y="94825"/>
                  <a:pt x="45244" y="97631"/>
                </a:cubicBezTo>
                <a:cubicBezTo>
                  <a:pt x="50668" y="103055"/>
                  <a:pt x="60015" y="105213"/>
                  <a:pt x="66675" y="107156"/>
                </a:cubicBezTo>
                <a:lnTo>
                  <a:pt x="123825" y="123825"/>
                </a:lnTo>
                <a:cubicBezTo>
                  <a:pt x="126232" y="124538"/>
                  <a:pt x="128555" y="125516"/>
                  <a:pt x="130969" y="126206"/>
                </a:cubicBezTo>
                <a:cubicBezTo>
                  <a:pt x="134116" y="127105"/>
                  <a:pt x="137347" y="127688"/>
                  <a:pt x="140494" y="128587"/>
                </a:cubicBezTo>
                <a:cubicBezTo>
                  <a:pt x="142908" y="129277"/>
                  <a:pt x="145162" y="130556"/>
                  <a:pt x="147638" y="130969"/>
                </a:cubicBezTo>
                <a:cubicBezTo>
                  <a:pt x="154728" y="132151"/>
                  <a:pt x="161925" y="132556"/>
                  <a:pt x="169069" y="133350"/>
                </a:cubicBezTo>
                <a:lnTo>
                  <a:pt x="188119" y="1381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0" name="Forma libre: forma 89">
            <a:extLst>
              <a:ext uri="{FF2B5EF4-FFF2-40B4-BE49-F238E27FC236}">
                <a16:creationId xmlns:a16="http://schemas.microsoft.com/office/drawing/2014/main" id="{B5825415-A892-42F2-947A-933D3869CD24}"/>
              </a:ext>
            </a:extLst>
          </p:cNvPr>
          <p:cNvSpPr/>
          <p:nvPr/>
        </p:nvSpPr>
        <p:spPr>
          <a:xfrm>
            <a:off x="8993286" y="2462524"/>
            <a:ext cx="152400" cy="42962"/>
          </a:xfrm>
          <a:custGeom>
            <a:avLst/>
            <a:gdLst>
              <a:gd name="connsiteX0" fmla="*/ 0 w 152400"/>
              <a:gd name="connsiteY0" fmla="*/ 33337 h 42962"/>
              <a:gd name="connsiteX1" fmla="*/ 11906 w 152400"/>
              <a:gd name="connsiteY1" fmla="*/ 21431 h 42962"/>
              <a:gd name="connsiteX2" fmla="*/ 23812 w 152400"/>
              <a:gd name="connsiteY2" fmla="*/ 7144 h 42962"/>
              <a:gd name="connsiteX3" fmla="*/ 45244 w 152400"/>
              <a:gd name="connsiteY3" fmla="*/ 11906 h 42962"/>
              <a:gd name="connsiteX4" fmla="*/ 54769 w 152400"/>
              <a:gd name="connsiteY4" fmla="*/ 16669 h 42962"/>
              <a:gd name="connsiteX5" fmla="*/ 69056 w 152400"/>
              <a:gd name="connsiteY5" fmla="*/ 14287 h 42962"/>
              <a:gd name="connsiteX6" fmla="*/ 83344 w 152400"/>
              <a:gd name="connsiteY6" fmla="*/ 2381 h 42962"/>
              <a:gd name="connsiteX7" fmla="*/ 90487 w 152400"/>
              <a:gd name="connsiteY7" fmla="*/ 0 h 42962"/>
              <a:gd name="connsiteX8" fmla="*/ 104775 w 152400"/>
              <a:gd name="connsiteY8" fmla="*/ 2381 h 42962"/>
              <a:gd name="connsiteX9" fmla="*/ 107156 w 152400"/>
              <a:gd name="connsiteY9" fmla="*/ 9525 h 42962"/>
              <a:gd name="connsiteX10" fmla="*/ 116681 w 152400"/>
              <a:gd name="connsiteY10" fmla="*/ 23812 h 42962"/>
              <a:gd name="connsiteX11" fmla="*/ 121444 w 152400"/>
              <a:gd name="connsiteY11" fmla="*/ 30956 h 42962"/>
              <a:gd name="connsiteX12" fmla="*/ 147637 w 152400"/>
              <a:gd name="connsiteY12" fmla="*/ 42862 h 42962"/>
              <a:gd name="connsiteX13" fmla="*/ 152400 w 152400"/>
              <a:gd name="connsiteY13" fmla="*/ 42862 h 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400" h="42962">
                <a:moveTo>
                  <a:pt x="0" y="33337"/>
                </a:moveTo>
                <a:cubicBezTo>
                  <a:pt x="3969" y="29368"/>
                  <a:pt x="8210" y="25655"/>
                  <a:pt x="11906" y="21431"/>
                </a:cubicBezTo>
                <a:cubicBezTo>
                  <a:pt x="35112" y="-5090"/>
                  <a:pt x="-4856" y="35812"/>
                  <a:pt x="23812" y="7144"/>
                </a:cubicBezTo>
                <a:cubicBezTo>
                  <a:pt x="27044" y="7790"/>
                  <a:pt x="41401" y="10465"/>
                  <a:pt x="45244" y="11906"/>
                </a:cubicBezTo>
                <a:cubicBezTo>
                  <a:pt x="48568" y="13152"/>
                  <a:pt x="51594" y="15081"/>
                  <a:pt x="54769" y="16669"/>
                </a:cubicBezTo>
                <a:cubicBezTo>
                  <a:pt x="59531" y="15875"/>
                  <a:pt x="64476" y="15814"/>
                  <a:pt x="69056" y="14287"/>
                </a:cubicBezTo>
                <a:cubicBezTo>
                  <a:pt x="76849" y="11689"/>
                  <a:pt x="76710" y="6804"/>
                  <a:pt x="83344" y="2381"/>
                </a:cubicBezTo>
                <a:cubicBezTo>
                  <a:pt x="85432" y="989"/>
                  <a:pt x="88106" y="794"/>
                  <a:pt x="90487" y="0"/>
                </a:cubicBezTo>
                <a:cubicBezTo>
                  <a:pt x="95250" y="794"/>
                  <a:pt x="100583" y="-15"/>
                  <a:pt x="104775" y="2381"/>
                </a:cubicBezTo>
                <a:cubicBezTo>
                  <a:pt x="106954" y="3626"/>
                  <a:pt x="105937" y="7331"/>
                  <a:pt x="107156" y="9525"/>
                </a:cubicBezTo>
                <a:cubicBezTo>
                  <a:pt x="109936" y="14528"/>
                  <a:pt x="113506" y="19050"/>
                  <a:pt x="116681" y="23812"/>
                </a:cubicBezTo>
                <a:cubicBezTo>
                  <a:pt x="118269" y="26193"/>
                  <a:pt x="119063" y="29368"/>
                  <a:pt x="121444" y="30956"/>
                </a:cubicBezTo>
                <a:cubicBezTo>
                  <a:pt x="136396" y="40924"/>
                  <a:pt x="132029" y="40633"/>
                  <a:pt x="147637" y="42862"/>
                </a:cubicBezTo>
                <a:cubicBezTo>
                  <a:pt x="149209" y="43087"/>
                  <a:pt x="150812" y="42862"/>
                  <a:pt x="152400" y="4286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1" name="Forma libre: forma 90">
            <a:extLst>
              <a:ext uri="{FF2B5EF4-FFF2-40B4-BE49-F238E27FC236}">
                <a16:creationId xmlns:a16="http://schemas.microsoft.com/office/drawing/2014/main" id="{DB4EE37C-019F-499A-B9A1-57FBE770E389}"/>
              </a:ext>
            </a:extLst>
          </p:cNvPr>
          <p:cNvSpPr/>
          <p:nvPr/>
        </p:nvSpPr>
        <p:spPr>
          <a:xfrm>
            <a:off x="9102823" y="2507768"/>
            <a:ext cx="40482" cy="76200"/>
          </a:xfrm>
          <a:custGeom>
            <a:avLst/>
            <a:gdLst>
              <a:gd name="connsiteX0" fmla="*/ 40482 w 40482"/>
              <a:gd name="connsiteY0" fmla="*/ 0 h 76200"/>
              <a:gd name="connsiteX1" fmla="*/ 16669 w 40482"/>
              <a:gd name="connsiteY1" fmla="*/ 26193 h 76200"/>
              <a:gd name="connsiteX2" fmla="*/ 4763 w 40482"/>
              <a:gd name="connsiteY2" fmla="*/ 66675 h 76200"/>
              <a:gd name="connsiteX3" fmla="*/ 0 w 40482"/>
              <a:gd name="connsiteY3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82" h="76200">
                <a:moveTo>
                  <a:pt x="40482" y="0"/>
                </a:moveTo>
                <a:cubicBezTo>
                  <a:pt x="25457" y="6009"/>
                  <a:pt x="22106" y="4443"/>
                  <a:pt x="16669" y="26193"/>
                </a:cubicBezTo>
                <a:cubicBezTo>
                  <a:pt x="5826" y="69567"/>
                  <a:pt x="27408" y="55351"/>
                  <a:pt x="4763" y="66675"/>
                </a:cubicBezTo>
                <a:lnTo>
                  <a:pt x="0" y="7620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2" name="Forma libre: forma 91">
            <a:extLst>
              <a:ext uri="{FF2B5EF4-FFF2-40B4-BE49-F238E27FC236}">
                <a16:creationId xmlns:a16="http://schemas.microsoft.com/office/drawing/2014/main" id="{134817C4-B27C-4EAF-93B4-636413F06579}"/>
              </a:ext>
            </a:extLst>
          </p:cNvPr>
          <p:cNvSpPr/>
          <p:nvPr/>
        </p:nvSpPr>
        <p:spPr>
          <a:xfrm>
            <a:off x="8857555" y="2550630"/>
            <a:ext cx="245268" cy="42863"/>
          </a:xfrm>
          <a:custGeom>
            <a:avLst/>
            <a:gdLst>
              <a:gd name="connsiteX0" fmla="*/ 245268 w 245268"/>
              <a:gd name="connsiteY0" fmla="*/ 28575 h 42863"/>
              <a:gd name="connsiteX1" fmla="*/ 228600 w 245268"/>
              <a:gd name="connsiteY1" fmla="*/ 30956 h 42863"/>
              <a:gd name="connsiteX2" fmla="*/ 200025 w 245268"/>
              <a:gd name="connsiteY2" fmla="*/ 33338 h 42863"/>
              <a:gd name="connsiteX3" fmla="*/ 183356 w 245268"/>
              <a:gd name="connsiteY3" fmla="*/ 40481 h 42863"/>
              <a:gd name="connsiteX4" fmla="*/ 173831 w 245268"/>
              <a:gd name="connsiteY4" fmla="*/ 42863 h 42863"/>
              <a:gd name="connsiteX5" fmla="*/ 154781 w 245268"/>
              <a:gd name="connsiteY5" fmla="*/ 30956 h 42863"/>
              <a:gd name="connsiteX6" fmla="*/ 145256 w 245268"/>
              <a:gd name="connsiteY6" fmla="*/ 26194 h 42863"/>
              <a:gd name="connsiteX7" fmla="*/ 142875 w 245268"/>
              <a:gd name="connsiteY7" fmla="*/ 19050 h 42863"/>
              <a:gd name="connsiteX8" fmla="*/ 135731 w 245268"/>
              <a:gd name="connsiteY8" fmla="*/ 16669 h 42863"/>
              <a:gd name="connsiteX9" fmla="*/ 126206 w 245268"/>
              <a:gd name="connsiteY9" fmla="*/ 9525 h 42863"/>
              <a:gd name="connsiteX10" fmla="*/ 111918 w 245268"/>
              <a:gd name="connsiteY10" fmla="*/ 0 h 42863"/>
              <a:gd name="connsiteX11" fmla="*/ 83343 w 245268"/>
              <a:gd name="connsiteY11" fmla="*/ 4763 h 42863"/>
              <a:gd name="connsiteX12" fmla="*/ 73818 w 245268"/>
              <a:gd name="connsiteY12" fmla="*/ 7144 h 42863"/>
              <a:gd name="connsiteX13" fmla="*/ 69056 w 245268"/>
              <a:gd name="connsiteY13" fmla="*/ 14288 h 42863"/>
              <a:gd name="connsiteX14" fmla="*/ 61912 w 245268"/>
              <a:gd name="connsiteY14" fmla="*/ 26194 h 42863"/>
              <a:gd name="connsiteX15" fmla="*/ 45243 w 245268"/>
              <a:gd name="connsiteY15" fmla="*/ 33338 h 42863"/>
              <a:gd name="connsiteX16" fmla="*/ 38100 w 245268"/>
              <a:gd name="connsiteY16" fmla="*/ 30956 h 42863"/>
              <a:gd name="connsiteX17" fmla="*/ 16668 w 245268"/>
              <a:gd name="connsiteY17" fmla="*/ 26194 h 42863"/>
              <a:gd name="connsiteX18" fmla="*/ 11906 w 245268"/>
              <a:gd name="connsiteY18" fmla="*/ 19050 h 42863"/>
              <a:gd name="connsiteX19" fmla="*/ 4762 w 245268"/>
              <a:gd name="connsiteY19" fmla="*/ 16669 h 42863"/>
              <a:gd name="connsiteX20" fmla="*/ 0 w 245268"/>
              <a:gd name="connsiteY20" fmla="*/ 14288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5268" h="42863">
                <a:moveTo>
                  <a:pt x="245268" y="28575"/>
                </a:moveTo>
                <a:cubicBezTo>
                  <a:pt x="239712" y="29369"/>
                  <a:pt x="234182" y="30368"/>
                  <a:pt x="228600" y="30956"/>
                </a:cubicBezTo>
                <a:cubicBezTo>
                  <a:pt x="219094" y="31957"/>
                  <a:pt x="209499" y="32075"/>
                  <a:pt x="200025" y="33338"/>
                </a:cubicBezTo>
                <a:cubicBezTo>
                  <a:pt x="193907" y="34154"/>
                  <a:pt x="188913" y="38397"/>
                  <a:pt x="183356" y="40481"/>
                </a:cubicBezTo>
                <a:cubicBezTo>
                  <a:pt x="180292" y="41630"/>
                  <a:pt x="177006" y="42069"/>
                  <a:pt x="173831" y="42863"/>
                </a:cubicBezTo>
                <a:cubicBezTo>
                  <a:pt x="159125" y="37959"/>
                  <a:pt x="174197" y="43900"/>
                  <a:pt x="154781" y="30956"/>
                </a:cubicBezTo>
                <a:cubicBezTo>
                  <a:pt x="151827" y="28987"/>
                  <a:pt x="148431" y="27781"/>
                  <a:pt x="145256" y="26194"/>
                </a:cubicBezTo>
                <a:cubicBezTo>
                  <a:pt x="144462" y="23813"/>
                  <a:pt x="144650" y="20825"/>
                  <a:pt x="142875" y="19050"/>
                </a:cubicBezTo>
                <a:cubicBezTo>
                  <a:pt x="141100" y="17275"/>
                  <a:pt x="137910" y="17914"/>
                  <a:pt x="135731" y="16669"/>
                </a:cubicBezTo>
                <a:cubicBezTo>
                  <a:pt x="132285" y="14700"/>
                  <a:pt x="129457" y="11801"/>
                  <a:pt x="126206" y="9525"/>
                </a:cubicBezTo>
                <a:cubicBezTo>
                  <a:pt x="121517" y="6243"/>
                  <a:pt x="111918" y="0"/>
                  <a:pt x="111918" y="0"/>
                </a:cubicBezTo>
                <a:cubicBezTo>
                  <a:pt x="102393" y="1588"/>
                  <a:pt x="92834" y="2983"/>
                  <a:pt x="83343" y="4763"/>
                </a:cubicBezTo>
                <a:cubicBezTo>
                  <a:pt x="80126" y="5366"/>
                  <a:pt x="76541" y="5329"/>
                  <a:pt x="73818" y="7144"/>
                </a:cubicBezTo>
                <a:cubicBezTo>
                  <a:pt x="71437" y="8732"/>
                  <a:pt x="70573" y="11861"/>
                  <a:pt x="69056" y="14288"/>
                </a:cubicBezTo>
                <a:cubicBezTo>
                  <a:pt x="66603" y="18213"/>
                  <a:pt x="65185" y="22921"/>
                  <a:pt x="61912" y="26194"/>
                </a:cubicBezTo>
                <a:cubicBezTo>
                  <a:pt x="58971" y="29134"/>
                  <a:pt x="49510" y="31915"/>
                  <a:pt x="45243" y="33338"/>
                </a:cubicBezTo>
                <a:cubicBezTo>
                  <a:pt x="42862" y="32544"/>
                  <a:pt x="40550" y="31501"/>
                  <a:pt x="38100" y="30956"/>
                </a:cubicBezTo>
                <a:cubicBezTo>
                  <a:pt x="12941" y="25364"/>
                  <a:pt x="32757" y="31556"/>
                  <a:pt x="16668" y="26194"/>
                </a:cubicBezTo>
                <a:cubicBezTo>
                  <a:pt x="15081" y="23813"/>
                  <a:pt x="14141" y="20838"/>
                  <a:pt x="11906" y="19050"/>
                </a:cubicBezTo>
                <a:cubicBezTo>
                  <a:pt x="9946" y="17482"/>
                  <a:pt x="7093" y="17601"/>
                  <a:pt x="4762" y="16669"/>
                </a:cubicBezTo>
                <a:cubicBezTo>
                  <a:pt x="3114" y="16010"/>
                  <a:pt x="1587" y="15082"/>
                  <a:pt x="0" y="1428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3" name="Forma libre: forma 92">
            <a:extLst>
              <a:ext uri="{FF2B5EF4-FFF2-40B4-BE49-F238E27FC236}">
                <a16:creationId xmlns:a16="http://schemas.microsoft.com/office/drawing/2014/main" id="{E3ED9C8C-5B0C-4852-B79C-A3A21799F815}"/>
              </a:ext>
            </a:extLst>
          </p:cNvPr>
          <p:cNvSpPr/>
          <p:nvPr/>
        </p:nvSpPr>
        <p:spPr>
          <a:xfrm>
            <a:off x="8609905" y="2569680"/>
            <a:ext cx="250031" cy="159544"/>
          </a:xfrm>
          <a:custGeom>
            <a:avLst/>
            <a:gdLst>
              <a:gd name="connsiteX0" fmla="*/ 250031 w 250031"/>
              <a:gd name="connsiteY0" fmla="*/ 0 h 159544"/>
              <a:gd name="connsiteX1" fmla="*/ 240506 w 250031"/>
              <a:gd name="connsiteY1" fmla="*/ 11906 h 159544"/>
              <a:gd name="connsiteX2" fmla="*/ 238125 w 250031"/>
              <a:gd name="connsiteY2" fmla="*/ 19050 h 159544"/>
              <a:gd name="connsiteX3" fmla="*/ 233362 w 250031"/>
              <a:gd name="connsiteY3" fmla="*/ 26194 h 159544"/>
              <a:gd name="connsiteX4" fmla="*/ 230981 w 250031"/>
              <a:gd name="connsiteY4" fmla="*/ 47625 h 159544"/>
              <a:gd name="connsiteX5" fmla="*/ 219075 w 250031"/>
              <a:gd name="connsiteY5" fmla="*/ 61913 h 159544"/>
              <a:gd name="connsiteX6" fmla="*/ 183356 w 250031"/>
              <a:gd name="connsiteY6" fmla="*/ 54769 h 159544"/>
              <a:gd name="connsiteX7" fmla="*/ 180975 w 250031"/>
              <a:gd name="connsiteY7" fmla="*/ 47625 h 159544"/>
              <a:gd name="connsiteX8" fmla="*/ 169068 w 250031"/>
              <a:gd name="connsiteY8" fmla="*/ 35719 h 159544"/>
              <a:gd name="connsiteX9" fmla="*/ 164306 w 250031"/>
              <a:gd name="connsiteY9" fmla="*/ 52388 h 159544"/>
              <a:gd name="connsiteX10" fmla="*/ 150018 w 250031"/>
              <a:gd name="connsiteY10" fmla="*/ 69056 h 159544"/>
              <a:gd name="connsiteX11" fmla="*/ 145256 w 250031"/>
              <a:gd name="connsiteY11" fmla="*/ 76200 h 159544"/>
              <a:gd name="connsiteX12" fmla="*/ 138112 w 250031"/>
              <a:gd name="connsiteY12" fmla="*/ 85725 h 159544"/>
              <a:gd name="connsiteX13" fmla="*/ 133350 w 250031"/>
              <a:gd name="connsiteY13" fmla="*/ 95250 h 159544"/>
              <a:gd name="connsiteX14" fmla="*/ 126206 w 250031"/>
              <a:gd name="connsiteY14" fmla="*/ 102394 h 159544"/>
              <a:gd name="connsiteX15" fmla="*/ 114300 w 250031"/>
              <a:gd name="connsiteY15" fmla="*/ 126206 h 159544"/>
              <a:gd name="connsiteX16" fmla="*/ 97631 w 250031"/>
              <a:gd name="connsiteY16" fmla="*/ 128588 h 159544"/>
              <a:gd name="connsiteX17" fmla="*/ 83343 w 250031"/>
              <a:gd name="connsiteY17" fmla="*/ 123825 h 159544"/>
              <a:gd name="connsiteX18" fmla="*/ 64293 w 250031"/>
              <a:gd name="connsiteY18" fmla="*/ 109538 h 159544"/>
              <a:gd name="connsiteX19" fmla="*/ 35718 w 250031"/>
              <a:gd name="connsiteY19" fmla="*/ 111919 h 159544"/>
              <a:gd name="connsiteX20" fmla="*/ 30956 w 250031"/>
              <a:gd name="connsiteY20" fmla="*/ 121444 h 159544"/>
              <a:gd name="connsiteX21" fmla="*/ 26193 w 250031"/>
              <a:gd name="connsiteY21" fmla="*/ 128588 h 159544"/>
              <a:gd name="connsiteX22" fmla="*/ 19050 w 250031"/>
              <a:gd name="connsiteY22" fmla="*/ 133350 h 159544"/>
              <a:gd name="connsiteX23" fmla="*/ 11906 w 250031"/>
              <a:gd name="connsiteY23" fmla="*/ 142875 h 159544"/>
              <a:gd name="connsiteX24" fmla="*/ 2381 w 250031"/>
              <a:gd name="connsiteY24" fmla="*/ 157163 h 159544"/>
              <a:gd name="connsiteX25" fmla="*/ 0 w 250031"/>
              <a:gd name="connsiteY25" fmla="*/ 159544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0031" h="159544">
                <a:moveTo>
                  <a:pt x="250031" y="0"/>
                </a:moveTo>
                <a:cubicBezTo>
                  <a:pt x="246856" y="3969"/>
                  <a:pt x="243200" y="7596"/>
                  <a:pt x="240506" y="11906"/>
                </a:cubicBezTo>
                <a:cubicBezTo>
                  <a:pt x="239176" y="14035"/>
                  <a:pt x="239248" y="16805"/>
                  <a:pt x="238125" y="19050"/>
                </a:cubicBezTo>
                <a:cubicBezTo>
                  <a:pt x="236845" y="21610"/>
                  <a:pt x="234950" y="23813"/>
                  <a:pt x="233362" y="26194"/>
                </a:cubicBezTo>
                <a:cubicBezTo>
                  <a:pt x="232568" y="33338"/>
                  <a:pt x="232724" y="40652"/>
                  <a:pt x="230981" y="47625"/>
                </a:cubicBezTo>
                <a:cubicBezTo>
                  <a:pt x="229876" y="52044"/>
                  <a:pt x="221739" y="59248"/>
                  <a:pt x="219075" y="61913"/>
                </a:cubicBezTo>
                <a:cubicBezTo>
                  <a:pt x="212310" y="61236"/>
                  <a:pt x="191255" y="61352"/>
                  <a:pt x="183356" y="54769"/>
                </a:cubicBezTo>
                <a:cubicBezTo>
                  <a:pt x="181428" y="53162"/>
                  <a:pt x="182481" y="49633"/>
                  <a:pt x="180975" y="47625"/>
                </a:cubicBezTo>
                <a:cubicBezTo>
                  <a:pt x="177607" y="43135"/>
                  <a:pt x="173037" y="39688"/>
                  <a:pt x="169068" y="35719"/>
                </a:cubicBezTo>
                <a:cubicBezTo>
                  <a:pt x="168553" y="37780"/>
                  <a:pt x="165824" y="49732"/>
                  <a:pt x="164306" y="52388"/>
                </a:cubicBezTo>
                <a:cubicBezTo>
                  <a:pt x="157818" y="63742"/>
                  <a:pt x="157697" y="59841"/>
                  <a:pt x="150018" y="69056"/>
                </a:cubicBezTo>
                <a:cubicBezTo>
                  <a:pt x="148186" y="71255"/>
                  <a:pt x="146919" y="73871"/>
                  <a:pt x="145256" y="76200"/>
                </a:cubicBezTo>
                <a:cubicBezTo>
                  <a:pt x="142949" y="79430"/>
                  <a:pt x="140215" y="82359"/>
                  <a:pt x="138112" y="85725"/>
                </a:cubicBezTo>
                <a:cubicBezTo>
                  <a:pt x="136231" y="88735"/>
                  <a:pt x="135413" y="92361"/>
                  <a:pt x="133350" y="95250"/>
                </a:cubicBezTo>
                <a:cubicBezTo>
                  <a:pt x="131393" y="97990"/>
                  <a:pt x="127971" y="99526"/>
                  <a:pt x="126206" y="102394"/>
                </a:cubicBezTo>
                <a:cubicBezTo>
                  <a:pt x="121555" y="109952"/>
                  <a:pt x="123085" y="124951"/>
                  <a:pt x="114300" y="126206"/>
                </a:cubicBezTo>
                <a:lnTo>
                  <a:pt x="97631" y="128588"/>
                </a:lnTo>
                <a:cubicBezTo>
                  <a:pt x="92868" y="127000"/>
                  <a:pt x="87702" y="126316"/>
                  <a:pt x="83343" y="123825"/>
                </a:cubicBezTo>
                <a:cubicBezTo>
                  <a:pt x="76451" y="119887"/>
                  <a:pt x="64293" y="109538"/>
                  <a:pt x="64293" y="109538"/>
                </a:cubicBezTo>
                <a:cubicBezTo>
                  <a:pt x="54768" y="110332"/>
                  <a:pt x="44719" y="108704"/>
                  <a:pt x="35718" y="111919"/>
                </a:cubicBezTo>
                <a:cubicBezTo>
                  <a:pt x="32375" y="113113"/>
                  <a:pt x="32717" y="118362"/>
                  <a:pt x="30956" y="121444"/>
                </a:cubicBezTo>
                <a:cubicBezTo>
                  <a:pt x="29536" y="123929"/>
                  <a:pt x="28217" y="126564"/>
                  <a:pt x="26193" y="128588"/>
                </a:cubicBezTo>
                <a:cubicBezTo>
                  <a:pt x="24170" y="130611"/>
                  <a:pt x="21073" y="131327"/>
                  <a:pt x="19050" y="133350"/>
                </a:cubicBezTo>
                <a:cubicBezTo>
                  <a:pt x="16244" y="136156"/>
                  <a:pt x="14182" y="139624"/>
                  <a:pt x="11906" y="142875"/>
                </a:cubicBezTo>
                <a:cubicBezTo>
                  <a:pt x="8624" y="147564"/>
                  <a:pt x="6428" y="153116"/>
                  <a:pt x="2381" y="157163"/>
                </a:cubicBezTo>
                <a:lnTo>
                  <a:pt x="0" y="159544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4" name="Forma libre: forma 93">
            <a:extLst>
              <a:ext uri="{FF2B5EF4-FFF2-40B4-BE49-F238E27FC236}">
                <a16:creationId xmlns:a16="http://schemas.microsoft.com/office/drawing/2014/main" id="{68A736EC-738A-4ABB-AF33-849FF7EC8A3B}"/>
              </a:ext>
            </a:extLst>
          </p:cNvPr>
          <p:cNvSpPr/>
          <p:nvPr/>
        </p:nvSpPr>
        <p:spPr>
          <a:xfrm>
            <a:off x="8614667" y="2726843"/>
            <a:ext cx="95250" cy="407193"/>
          </a:xfrm>
          <a:custGeom>
            <a:avLst/>
            <a:gdLst>
              <a:gd name="connsiteX0" fmla="*/ 0 w 95250"/>
              <a:gd name="connsiteY0" fmla="*/ 0 h 407193"/>
              <a:gd name="connsiteX1" fmla="*/ 2381 w 95250"/>
              <a:gd name="connsiteY1" fmla="*/ 21431 h 407193"/>
              <a:gd name="connsiteX2" fmla="*/ 9525 w 95250"/>
              <a:gd name="connsiteY2" fmla="*/ 28575 h 407193"/>
              <a:gd name="connsiteX3" fmla="*/ 19050 w 95250"/>
              <a:gd name="connsiteY3" fmla="*/ 33337 h 407193"/>
              <a:gd name="connsiteX4" fmla="*/ 35719 w 95250"/>
              <a:gd name="connsiteY4" fmla="*/ 40481 h 407193"/>
              <a:gd name="connsiteX5" fmla="*/ 47625 w 95250"/>
              <a:gd name="connsiteY5" fmla="*/ 47625 h 407193"/>
              <a:gd name="connsiteX6" fmla="*/ 57150 w 95250"/>
              <a:gd name="connsiteY6" fmla="*/ 52387 h 407193"/>
              <a:gd name="connsiteX7" fmla="*/ 64294 w 95250"/>
              <a:gd name="connsiteY7" fmla="*/ 59531 h 407193"/>
              <a:gd name="connsiteX8" fmla="*/ 71438 w 95250"/>
              <a:gd name="connsiteY8" fmla="*/ 64293 h 407193"/>
              <a:gd name="connsiteX9" fmla="*/ 78581 w 95250"/>
              <a:gd name="connsiteY9" fmla="*/ 73818 h 407193"/>
              <a:gd name="connsiteX10" fmla="*/ 85725 w 95250"/>
              <a:gd name="connsiteY10" fmla="*/ 80962 h 407193"/>
              <a:gd name="connsiteX11" fmla="*/ 71438 w 95250"/>
              <a:gd name="connsiteY11" fmla="*/ 107156 h 407193"/>
              <a:gd name="connsiteX12" fmla="*/ 64294 w 95250"/>
              <a:gd name="connsiteY12" fmla="*/ 111918 h 407193"/>
              <a:gd name="connsiteX13" fmla="*/ 54769 w 95250"/>
              <a:gd name="connsiteY13" fmla="*/ 126206 h 407193"/>
              <a:gd name="connsiteX14" fmla="*/ 66675 w 95250"/>
              <a:gd name="connsiteY14" fmla="*/ 150018 h 407193"/>
              <a:gd name="connsiteX15" fmla="*/ 71438 w 95250"/>
              <a:gd name="connsiteY15" fmla="*/ 157162 h 407193"/>
              <a:gd name="connsiteX16" fmla="*/ 64294 w 95250"/>
              <a:gd name="connsiteY16" fmla="*/ 169068 h 407193"/>
              <a:gd name="connsiteX17" fmla="*/ 57150 w 95250"/>
              <a:gd name="connsiteY17" fmla="*/ 171450 h 407193"/>
              <a:gd name="connsiteX18" fmla="*/ 52388 w 95250"/>
              <a:gd name="connsiteY18" fmla="*/ 178593 h 407193"/>
              <a:gd name="connsiteX19" fmla="*/ 73819 w 95250"/>
              <a:gd name="connsiteY19" fmla="*/ 228600 h 407193"/>
              <a:gd name="connsiteX20" fmla="*/ 78581 w 95250"/>
              <a:gd name="connsiteY20" fmla="*/ 235743 h 407193"/>
              <a:gd name="connsiteX21" fmla="*/ 85725 w 95250"/>
              <a:gd name="connsiteY21" fmla="*/ 238125 h 407193"/>
              <a:gd name="connsiteX22" fmla="*/ 95250 w 95250"/>
              <a:gd name="connsiteY22" fmla="*/ 242887 h 407193"/>
              <a:gd name="connsiteX23" fmla="*/ 88106 w 95250"/>
              <a:gd name="connsiteY23" fmla="*/ 269081 h 407193"/>
              <a:gd name="connsiteX24" fmla="*/ 80963 w 95250"/>
              <a:gd name="connsiteY24" fmla="*/ 273843 h 407193"/>
              <a:gd name="connsiteX25" fmla="*/ 71438 w 95250"/>
              <a:gd name="connsiteY25" fmla="*/ 288131 h 407193"/>
              <a:gd name="connsiteX26" fmla="*/ 66675 w 95250"/>
              <a:gd name="connsiteY26" fmla="*/ 295275 h 407193"/>
              <a:gd name="connsiteX27" fmla="*/ 54769 w 95250"/>
              <a:gd name="connsiteY27" fmla="*/ 314325 h 407193"/>
              <a:gd name="connsiteX28" fmla="*/ 50006 w 95250"/>
              <a:gd name="connsiteY28" fmla="*/ 333375 h 407193"/>
              <a:gd name="connsiteX29" fmla="*/ 47625 w 95250"/>
              <a:gd name="connsiteY29" fmla="*/ 378618 h 407193"/>
              <a:gd name="connsiteX30" fmla="*/ 45244 w 95250"/>
              <a:gd name="connsiteY30" fmla="*/ 385762 h 407193"/>
              <a:gd name="connsiteX31" fmla="*/ 40481 w 95250"/>
              <a:gd name="connsiteY31" fmla="*/ 392906 h 407193"/>
              <a:gd name="connsiteX32" fmla="*/ 38100 w 95250"/>
              <a:gd name="connsiteY32" fmla="*/ 400050 h 407193"/>
              <a:gd name="connsiteX33" fmla="*/ 33338 w 95250"/>
              <a:gd name="connsiteY33" fmla="*/ 407193 h 40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250" h="407193">
                <a:moveTo>
                  <a:pt x="0" y="0"/>
                </a:moveTo>
                <a:cubicBezTo>
                  <a:pt x="794" y="7144"/>
                  <a:pt x="108" y="14612"/>
                  <a:pt x="2381" y="21431"/>
                </a:cubicBezTo>
                <a:cubicBezTo>
                  <a:pt x="3446" y="24626"/>
                  <a:pt x="6785" y="26618"/>
                  <a:pt x="9525" y="28575"/>
                </a:cubicBezTo>
                <a:cubicBezTo>
                  <a:pt x="12414" y="30638"/>
                  <a:pt x="15968" y="31576"/>
                  <a:pt x="19050" y="33337"/>
                </a:cubicBezTo>
                <a:cubicBezTo>
                  <a:pt x="31842" y="40647"/>
                  <a:pt x="20073" y="36570"/>
                  <a:pt x="35719" y="40481"/>
                </a:cubicBezTo>
                <a:cubicBezTo>
                  <a:pt x="39688" y="42862"/>
                  <a:pt x="43579" y="45377"/>
                  <a:pt x="47625" y="47625"/>
                </a:cubicBezTo>
                <a:cubicBezTo>
                  <a:pt x="50728" y="49349"/>
                  <a:pt x="54261" y="50324"/>
                  <a:pt x="57150" y="52387"/>
                </a:cubicBezTo>
                <a:cubicBezTo>
                  <a:pt x="59890" y="54344"/>
                  <a:pt x="61707" y="57375"/>
                  <a:pt x="64294" y="59531"/>
                </a:cubicBezTo>
                <a:cubicBezTo>
                  <a:pt x="66493" y="61363"/>
                  <a:pt x="69057" y="62706"/>
                  <a:pt x="71438" y="64293"/>
                </a:cubicBezTo>
                <a:cubicBezTo>
                  <a:pt x="73819" y="67468"/>
                  <a:pt x="75998" y="70805"/>
                  <a:pt x="78581" y="73818"/>
                </a:cubicBezTo>
                <a:cubicBezTo>
                  <a:pt x="80773" y="76375"/>
                  <a:pt x="85445" y="77606"/>
                  <a:pt x="85725" y="80962"/>
                </a:cubicBezTo>
                <a:cubicBezTo>
                  <a:pt x="87643" y="103966"/>
                  <a:pt x="83894" y="100038"/>
                  <a:pt x="71438" y="107156"/>
                </a:cubicBezTo>
                <a:cubicBezTo>
                  <a:pt x="68953" y="108576"/>
                  <a:pt x="66675" y="110331"/>
                  <a:pt x="64294" y="111918"/>
                </a:cubicBezTo>
                <a:cubicBezTo>
                  <a:pt x="61119" y="116681"/>
                  <a:pt x="55639" y="120549"/>
                  <a:pt x="54769" y="126206"/>
                </a:cubicBezTo>
                <a:cubicBezTo>
                  <a:pt x="52569" y="140504"/>
                  <a:pt x="60041" y="142058"/>
                  <a:pt x="66675" y="150018"/>
                </a:cubicBezTo>
                <a:cubicBezTo>
                  <a:pt x="68507" y="152217"/>
                  <a:pt x="69850" y="154781"/>
                  <a:pt x="71438" y="157162"/>
                </a:cubicBezTo>
                <a:cubicBezTo>
                  <a:pt x="69057" y="161131"/>
                  <a:pt x="67567" y="165795"/>
                  <a:pt x="64294" y="169068"/>
                </a:cubicBezTo>
                <a:cubicBezTo>
                  <a:pt x="62519" y="170843"/>
                  <a:pt x="59110" y="169882"/>
                  <a:pt x="57150" y="171450"/>
                </a:cubicBezTo>
                <a:cubicBezTo>
                  <a:pt x="54915" y="173238"/>
                  <a:pt x="53975" y="176212"/>
                  <a:pt x="52388" y="178593"/>
                </a:cubicBezTo>
                <a:cubicBezTo>
                  <a:pt x="79462" y="216498"/>
                  <a:pt x="78131" y="198412"/>
                  <a:pt x="73819" y="228600"/>
                </a:cubicBezTo>
                <a:cubicBezTo>
                  <a:pt x="75406" y="230981"/>
                  <a:pt x="76346" y="233955"/>
                  <a:pt x="78581" y="235743"/>
                </a:cubicBezTo>
                <a:cubicBezTo>
                  <a:pt x="80541" y="237311"/>
                  <a:pt x="83418" y="237136"/>
                  <a:pt x="85725" y="238125"/>
                </a:cubicBezTo>
                <a:cubicBezTo>
                  <a:pt x="88988" y="239523"/>
                  <a:pt x="92075" y="241300"/>
                  <a:pt x="95250" y="242887"/>
                </a:cubicBezTo>
                <a:cubicBezTo>
                  <a:pt x="93841" y="254158"/>
                  <a:pt x="95825" y="261362"/>
                  <a:pt x="88106" y="269081"/>
                </a:cubicBezTo>
                <a:cubicBezTo>
                  <a:pt x="86083" y="271104"/>
                  <a:pt x="83344" y="272256"/>
                  <a:pt x="80963" y="273843"/>
                </a:cubicBezTo>
                <a:lnTo>
                  <a:pt x="71438" y="288131"/>
                </a:lnTo>
                <a:cubicBezTo>
                  <a:pt x="69850" y="290512"/>
                  <a:pt x="68392" y="292985"/>
                  <a:pt x="66675" y="295275"/>
                </a:cubicBezTo>
                <a:cubicBezTo>
                  <a:pt x="59836" y="304393"/>
                  <a:pt x="59128" y="304154"/>
                  <a:pt x="54769" y="314325"/>
                </a:cubicBezTo>
                <a:cubicBezTo>
                  <a:pt x="52024" y="320731"/>
                  <a:pt x="51404" y="326388"/>
                  <a:pt x="50006" y="333375"/>
                </a:cubicBezTo>
                <a:cubicBezTo>
                  <a:pt x="49212" y="348456"/>
                  <a:pt x="48992" y="363578"/>
                  <a:pt x="47625" y="378618"/>
                </a:cubicBezTo>
                <a:cubicBezTo>
                  <a:pt x="47398" y="381118"/>
                  <a:pt x="46367" y="383517"/>
                  <a:pt x="45244" y="385762"/>
                </a:cubicBezTo>
                <a:cubicBezTo>
                  <a:pt x="43964" y="388322"/>
                  <a:pt x="42069" y="390525"/>
                  <a:pt x="40481" y="392906"/>
                </a:cubicBezTo>
                <a:cubicBezTo>
                  <a:pt x="39687" y="395287"/>
                  <a:pt x="39222" y="397805"/>
                  <a:pt x="38100" y="400050"/>
                </a:cubicBezTo>
                <a:cubicBezTo>
                  <a:pt x="36820" y="402610"/>
                  <a:pt x="33338" y="407193"/>
                  <a:pt x="33338" y="40719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5" name="Forma libre: forma 94">
            <a:extLst>
              <a:ext uri="{FF2B5EF4-FFF2-40B4-BE49-F238E27FC236}">
                <a16:creationId xmlns:a16="http://schemas.microsoft.com/office/drawing/2014/main" id="{8CBE11A8-7711-4BCC-9FA5-BD89547B41A5}"/>
              </a:ext>
            </a:extLst>
          </p:cNvPr>
          <p:cNvSpPr/>
          <p:nvPr/>
        </p:nvSpPr>
        <p:spPr>
          <a:xfrm>
            <a:off x="8255098" y="3134036"/>
            <a:ext cx="392907" cy="381000"/>
          </a:xfrm>
          <a:custGeom>
            <a:avLst/>
            <a:gdLst>
              <a:gd name="connsiteX0" fmla="*/ 392907 w 392907"/>
              <a:gd name="connsiteY0" fmla="*/ 0 h 381000"/>
              <a:gd name="connsiteX1" fmla="*/ 378619 w 392907"/>
              <a:gd name="connsiteY1" fmla="*/ 9525 h 381000"/>
              <a:gd name="connsiteX2" fmla="*/ 333375 w 392907"/>
              <a:gd name="connsiteY2" fmla="*/ 4763 h 381000"/>
              <a:gd name="connsiteX3" fmla="*/ 321469 w 392907"/>
              <a:gd name="connsiteY3" fmla="*/ 7144 h 381000"/>
              <a:gd name="connsiteX4" fmla="*/ 319088 w 392907"/>
              <a:gd name="connsiteY4" fmla="*/ 16669 h 381000"/>
              <a:gd name="connsiteX5" fmla="*/ 316707 w 392907"/>
              <a:gd name="connsiteY5" fmla="*/ 28575 h 381000"/>
              <a:gd name="connsiteX6" fmla="*/ 302419 w 392907"/>
              <a:gd name="connsiteY6" fmla="*/ 38100 h 381000"/>
              <a:gd name="connsiteX7" fmla="*/ 285750 w 392907"/>
              <a:gd name="connsiteY7" fmla="*/ 45244 h 381000"/>
              <a:gd name="connsiteX8" fmla="*/ 233363 w 392907"/>
              <a:gd name="connsiteY8" fmla="*/ 40482 h 381000"/>
              <a:gd name="connsiteX9" fmla="*/ 226219 w 392907"/>
              <a:gd name="connsiteY9" fmla="*/ 38100 h 381000"/>
              <a:gd name="connsiteX10" fmla="*/ 216694 w 392907"/>
              <a:gd name="connsiteY10" fmla="*/ 35719 h 381000"/>
              <a:gd name="connsiteX11" fmla="*/ 188119 w 392907"/>
              <a:gd name="connsiteY11" fmla="*/ 38100 h 381000"/>
              <a:gd name="connsiteX12" fmla="*/ 173832 w 392907"/>
              <a:gd name="connsiteY12" fmla="*/ 47625 h 381000"/>
              <a:gd name="connsiteX13" fmla="*/ 154782 w 392907"/>
              <a:gd name="connsiteY13" fmla="*/ 69057 h 381000"/>
              <a:gd name="connsiteX14" fmla="*/ 150019 w 392907"/>
              <a:gd name="connsiteY14" fmla="*/ 78582 h 381000"/>
              <a:gd name="connsiteX15" fmla="*/ 150019 w 392907"/>
              <a:gd name="connsiteY15" fmla="*/ 157163 h 381000"/>
              <a:gd name="connsiteX16" fmla="*/ 142875 w 392907"/>
              <a:gd name="connsiteY16" fmla="*/ 166688 h 381000"/>
              <a:gd name="connsiteX17" fmla="*/ 123825 w 392907"/>
              <a:gd name="connsiteY17" fmla="*/ 183357 h 381000"/>
              <a:gd name="connsiteX18" fmla="*/ 142875 w 392907"/>
              <a:gd name="connsiteY18" fmla="*/ 195263 h 381000"/>
              <a:gd name="connsiteX19" fmla="*/ 145257 w 392907"/>
              <a:gd name="connsiteY19" fmla="*/ 202407 h 381000"/>
              <a:gd name="connsiteX20" fmla="*/ 126207 w 392907"/>
              <a:gd name="connsiteY20" fmla="*/ 221457 h 381000"/>
              <a:gd name="connsiteX21" fmla="*/ 111919 w 392907"/>
              <a:gd name="connsiteY21" fmla="*/ 226219 h 381000"/>
              <a:gd name="connsiteX22" fmla="*/ 102394 w 392907"/>
              <a:gd name="connsiteY22" fmla="*/ 247650 h 381000"/>
              <a:gd name="connsiteX23" fmla="*/ 130969 w 392907"/>
              <a:gd name="connsiteY23" fmla="*/ 250032 h 381000"/>
              <a:gd name="connsiteX24" fmla="*/ 130969 w 392907"/>
              <a:gd name="connsiteY24" fmla="*/ 266700 h 381000"/>
              <a:gd name="connsiteX25" fmla="*/ 123825 w 392907"/>
              <a:gd name="connsiteY25" fmla="*/ 271463 h 381000"/>
              <a:gd name="connsiteX26" fmla="*/ 100013 w 392907"/>
              <a:gd name="connsiteY26" fmla="*/ 283369 h 381000"/>
              <a:gd name="connsiteX27" fmla="*/ 80963 w 392907"/>
              <a:gd name="connsiteY27" fmla="*/ 292894 h 381000"/>
              <a:gd name="connsiteX28" fmla="*/ 57150 w 392907"/>
              <a:gd name="connsiteY28" fmla="*/ 302419 h 381000"/>
              <a:gd name="connsiteX29" fmla="*/ 35719 w 392907"/>
              <a:gd name="connsiteY29" fmla="*/ 314325 h 381000"/>
              <a:gd name="connsiteX30" fmla="*/ 23813 w 392907"/>
              <a:gd name="connsiteY30" fmla="*/ 335757 h 381000"/>
              <a:gd name="connsiteX31" fmla="*/ 19050 w 392907"/>
              <a:gd name="connsiteY31" fmla="*/ 350044 h 381000"/>
              <a:gd name="connsiteX32" fmla="*/ 7144 w 392907"/>
              <a:gd name="connsiteY32" fmla="*/ 366713 h 381000"/>
              <a:gd name="connsiteX33" fmla="*/ 2382 w 392907"/>
              <a:gd name="connsiteY33" fmla="*/ 376238 h 381000"/>
              <a:gd name="connsiteX34" fmla="*/ 0 w 392907"/>
              <a:gd name="connsiteY34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92907" h="381000">
                <a:moveTo>
                  <a:pt x="392907" y="0"/>
                </a:moveTo>
                <a:cubicBezTo>
                  <a:pt x="388144" y="3175"/>
                  <a:pt x="384273" y="8632"/>
                  <a:pt x="378619" y="9525"/>
                </a:cubicBezTo>
                <a:cubicBezTo>
                  <a:pt x="368729" y="11087"/>
                  <a:pt x="345797" y="6833"/>
                  <a:pt x="333375" y="4763"/>
                </a:cubicBezTo>
                <a:cubicBezTo>
                  <a:pt x="329406" y="5557"/>
                  <a:pt x="324578" y="4553"/>
                  <a:pt x="321469" y="7144"/>
                </a:cubicBezTo>
                <a:cubicBezTo>
                  <a:pt x="318955" y="9239"/>
                  <a:pt x="319798" y="13474"/>
                  <a:pt x="319088" y="16669"/>
                </a:cubicBezTo>
                <a:cubicBezTo>
                  <a:pt x="318210" y="20620"/>
                  <a:pt x="319192" y="25380"/>
                  <a:pt x="316707" y="28575"/>
                </a:cubicBezTo>
                <a:cubicBezTo>
                  <a:pt x="313193" y="33093"/>
                  <a:pt x="307182" y="34925"/>
                  <a:pt x="302419" y="38100"/>
                </a:cubicBezTo>
                <a:cubicBezTo>
                  <a:pt x="292551" y="44679"/>
                  <a:pt x="298053" y="42169"/>
                  <a:pt x="285750" y="45244"/>
                </a:cubicBezTo>
                <a:cubicBezTo>
                  <a:pt x="268288" y="43657"/>
                  <a:pt x="250772" y="42571"/>
                  <a:pt x="233363" y="40482"/>
                </a:cubicBezTo>
                <a:cubicBezTo>
                  <a:pt x="230871" y="40183"/>
                  <a:pt x="228633" y="38790"/>
                  <a:pt x="226219" y="38100"/>
                </a:cubicBezTo>
                <a:cubicBezTo>
                  <a:pt x="223072" y="37201"/>
                  <a:pt x="219869" y="36513"/>
                  <a:pt x="216694" y="35719"/>
                </a:cubicBezTo>
                <a:cubicBezTo>
                  <a:pt x="207169" y="36513"/>
                  <a:pt x="197328" y="35542"/>
                  <a:pt x="188119" y="38100"/>
                </a:cubicBezTo>
                <a:cubicBezTo>
                  <a:pt x="182604" y="39632"/>
                  <a:pt x="177879" y="43578"/>
                  <a:pt x="173832" y="47625"/>
                </a:cubicBezTo>
                <a:cubicBezTo>
                  <a:pt x="166157" y="55300"/>
                  <a:pt x="160949" y="59807"/>
                  <a:pt x="154782" y="69057"/>
                </a:cubicBezTo>
                <a:cubicBezTo>
                  <a:pt x="152813" y="72011"/>
                  <a:pt x="151607" y="75407"/>
                  <a:pt x="150019" y="78582"/>
                </a:cubicBezTo>
                <a:cubicBezTo>
                  <a:pt x="150387" y="87046"/>
                  <a:pt x="155248" y="138861"/>
                  <a:pt x="150019" y="157163"/>
                </a:cubicBezTo>
                <a:cubicBezTo>
                  <a:pt x="148929" y="160979"/>
                  <a:pt x="145458" y="163675"/>
                  <a:pt x="142875" y="166688"/>
                </a:cubicBezTo>
                <a:cubicBezTo>
                  <a:pt x="137015" y="173525"/>
                  <a:pt x="131001" y="177616"/>
                  <a:pt x="123825" y="183357"/>
                </a:cubicBezTo>
                <a:cubicBezTo>
                  <a:pt x="114139" y="202731"/>
                  <a:pt x="118581" y="186429"/>
                  <a:pt x="142875" y="195263"/>
                </a:cubicBezTo>
                <a:cubicBezTo>
                  <a:pt x="145234" y="196121"/>
                  <a:pt x="144463" y="200026"/>
                  <a:pt x="145257" y="202407"/>
                </a:cubicBezTo>
                <a:cubicBezTo>
                  <a:pt x="139055" y="210159"/>
                  <a:pt x="135267" y="216927"/>
                  <a:pt x="126207" y="221457"/>
                </a:cubicBezTo>
                <a:cubicBezTo>
                  <a:pt x="121717" y="223702"/>
                  <a:pt x="111919" y="226219"/>
                  <a:pt x="111919" y="226219"/>
                </a:cubicBezTo>
                <a:cubicBezTo>
                  <a:pt x="111492" y="226789"/>
                  <a:pt x="96227" y="244286"/>
                  <a:pt x="102394" y="247650"/>
                </a:cubicBezTo>
                <a:cubicBezTo>
                  <a:pt x="110785" y="252227"/>
                  <a:pt x="121444" y="249238"/>
                  <a:pt x="130969" y="250032"/>
                </a:cubicBezTo>
                <a:cubicBezTo>
                  <a:pt x="133111" y="256458"/>
                  <a:pt x="135620" y="259724"/>
                  <a:pt x="130969" y="266700"/>
                </a:cubicBezTo>
                <a:cubicBezTo>
                  <a:pt x="129381" y="269081"/>
                  <a:pt x="126345" y="270106"/>
                  <a:pt x="123825" y="271463"/>
                </a:cubicBezTo>
                <a:cubicBezTo>
                  <a:pt x="116012" y="275670"/>
                  <a:pt x="107397" y="278446"/>
                  <a:pt x="100013" y="283369"/>
                </a:cubicBezTo>
                <a:cubicBezTo>
                  <a:pt x="86805" y="292175"/>
                  <a:pt x="99272" y="284572"/>
                  <a:pt x="80963" y="292894"/>
                </a:cubicBezTo>
                <a:cubicBezTo>
                  <a:pt x="59921" y="302458"/>
                  <a:pt x="74193" y="298159"/>
                  <a:pt x="57150" y="302419"/>
                </a:cubicBezTo>
                <a:cubicBezTo>
                  <a:pt x="51897" y="305046"/>
                  <a:pt x="39703" y="310840"/>
                  <a:pt x="35719" y="314325"/>
                </a:cubicBezTo>
                <a:cubicBezTo>
                  <a:pt x="29154" y="320069"/>
                  <a:pt x="26663" y="327920"/>
                  <a:pt x="23813" y="335757"/>
                </a:cubicBezTo>
                <a:cubicBezTo>
                  <a:pt x="22097" y="340475"/>
                  <a:pt x="21089" y="345457"/>
                  <a:pt x="19050" y="350044"/>
                </a:cubicBezTo>
                <a:cubicBezTo>
                  <a:pt x="17497" y="353538"/>
                  <a:pt x="8502" y="364540"/>
                  <a:pt x="7144" y="366713"/>
                </a:cubicBezTo>
                <a:cubicBezTo>
                  <a:pt x="5263" y="369723"/>
                  <a:pt x="3970" y="373063"/>
                  <a:pt x="2382" y="376238"/>
                </a:cubicBezTo>
                <a:lnTo>
                  <a:pt x="0" y="38100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AE56A64E-704D-4280-B57F-41A346ACD916}"/>
              </a:ext>
            </a:extLst>
          </p:cNvPr>
          <p:cNvSpPr/>
          <p:nvPr/>
        </p:nvSpPr>
        <p:spPr>
          <a:xfrm>
            <a:off x="8200000" y="3507893"/>
            <a:ext cx="59861" cy="59531"/>
          </a:xfrm>
          <a:custGeom>
            <a:avLst/>
            <a:gdLst>
              <a:gd name="connsiteX0" fmla="*/ 59861 w 59861"/>
              <a:gd name="connsiteY0" fmla="*/ 0 h 59531"/>
              <a:gd name="connsiteX1" fmla="*/ 47955 w 59861"/>
              <a:gd name="connsiteY1" fmla="*/ 9525 h 59531"/>
              <a:gd name="connsiteX2" fmla="*/ 38430 w 59861"/>
              <a:gd name="connsiteY2" fmla="*/ 11906 h 59531"/>
              <a:gd name="connsiteX3" fmla="*/ 31286 w 59861"/>
              <a:gd name="connsiteY3" fmla="*/ 16668 h 59531"/>
              <a:gd name="connsiteX4" fmla="*/ 19380 w 59861"/>
              <a:gd name="connsiteY4" fmla="*/ 28575 h 59531"/>
              <a:gd name="connsiteX5" fmla="*/ 5092 w 59861"/>
              <a:gd name="connsiteY5" fmla="*/ 40481 h 59531"/>
              <a:gd name="connsiteX6" fmla="*/ 330 w 59861"/>
              <a:gd name="connsiteY6" fmla="*/ 59531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61" h="59531">
                <a:moveTo>
                  <a:pt x="59861" y="0"/>
                </a:moveTo>
                <a:cubicBezTo>
                  <a:pt x="55892" y="3175"/>
                  <a:pt x="52398" y="7057"/>
                  <a:pt x="47955" y="9525"/>
                </a:cubicBezTo>
                <a:cubicBezTo>
                  <a:pt x="45094" y="11114"/>
                  <a:pt x="41438" y="10617"/>
                  <a:pt x="38430" y="11906"/>
                </a:cubicBezTo>
                <a:cubicBezTo>
                  <a:pt x="35799" y="13033"/>
                  <a:pt x="33667" y="15081"/>
                  <a:pt x="31286" y="16668"/>
                </a:cubicBezTo>
                <a:cubicBezTo>
                  <a:pt x="18587" y="35716"/>
                  <a:pt x="35252" y="12703"/>
                  <a:pt x="19380" y="28575"/>
                </a:cubicBezTo>
                <a:cubicBezTo>
                  <a:pt x="5919" y="42036"/>
                  <a:pt x="25523" y="30264"/>
                  <a:pt x="5092" y="40481"/>
                </a:cubicBezTo>
                <a:cubicBezTo>
                  <a:pt x="-1871" y="50927"/>
                  <a:pt x="330" y="44763"/>
                  <a:pt x="330" y="5953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7" name="Forma libre: forma 96">
            <a:extLst>
              <a:ext uri="{FF2B5EF4-FFF2-40B4-BE49-F238E27FC236}">
                <a16:creationId xmlns:a16="http://schemas.microsoft.com/office/drawing/2014/main" id="{563F263B-340E-4E93-9EF0-397DA298A44C}"/>
              </a:ext>
            </a:extLst>
          </p:cNvPr>
          <p:cNvSpPr/>
          <p:nvPr/>
        </p:nvSpPr>
        <p:spPr>
          <a:xfrm>
            <a:off x="8200330" y="3531705"/>
            <a:ext cx="295275" cy="36143"/>
          </a:xfrm>
          <a:custGeom>
            <a:avLst/>
            <a:gdLst>
              <a:gd name="connsiteX0" fmla="*/ 0 w 295275"/>
              <a:gd name="connsiteY0" fmla="*/ 35719 h 36143"/>
              <a:gd name="connsiteX1" fmla="*/ 104775 w 295275"/>
              <a:gd name="connsiteY1" fmla="*/ 33338 h 36143"/>
              <a:gd name="connsiteX2" fmla="*/ 114300 w 295275"/>
              <a:gd name="connsiteY2" fmla="*/ 19050 h 36143"/>
              <a:gd name="connsiteX3" fmla="*/ 121443 w 295275"/>
              <a:gd name="connsiteY3" fmla="*/ 14288 h 36143"/>
              <a:gd name="connsiteX4" fmla="*/ 128587 w 295275"/>
              <a:gd name="connsiteY4" fmla="*/ 4763 h 36143"/>
              <a:gd name="connsiteX5" fmla="*/ 142875 w 295275"/>
              <a:gd name="connsiteY5" fmla="*/ 0 h 36143"/>
              <a:gd name="connsiteX6" fmla="*/ 169068 w 295275"/>
              <a:gd name="connsiteY6" fmla="*/ 4763 h 36143"/>
              <a:gd name="connsiteX7" fmla="*/ 183356 w 295275"/>
              <a:gd name="connsiteY7" fmla="*/ 19050 h 36143"/>
              <a:gd name="connsiteX8" fmla="*/ 192881 w 295275"/>
              <a:gd name="connsiteY8" fmla="*/ 23813 h 36143"/>
              <a:gd name="connsiteX9" fmla="*/ 207168 w 295275"/>
              <a:gd name="connsiteY9" fmla="*/ 30956 h 36143"/>
              <a:gd name="connsiteX10" fmla="*/ 214312 w 295275"/>
              <a:gd name="connsiteY10" fmla="*/ 35719 h 36143"/>
              <a:gd name="connsiteX11" fmla="*/ 230981 w 295275"/>
              <a:gd name="connsiteY11" fmla="*/ 33338 h 36143"/>
              <a:gd name="connsiteX12" fmla="*/ 245268 w 295275"/>
              <a:gd name="connsiteY12" fmla="*/ 16669 h 36143"/>
              <a:gd name="connsiteX13" fmla="*/ 247650 w 295275"/>
              <a:gd name="connsiteY13" fmla="*/ 7144 h 36143"/>
              <a:gd name="connsiteX14" fmla="*/ 254793 w 295275"/>
              <a:gd name="connsiteY14" fmla="*/ 4763 h 36143"/>
              <a:gd name="connsiteX15" fmla="*/ 273843 w 295275"/>
              <a:gd name="connsiteY15" fmla="*/ 7144 h 36143"/>
              <a:gd name="connsiteX16" fmla="*/ 280987 w 295275"/>
              <a:gd name="connsiteY16" fmla="*/ 11906 h 36143"/>
              <a:gd name="connsiteX17" fmla="*/ 285750 w 295275"/>
              <a:gd name="connsiteY17" fmla="*/ 19050 h 36143"/>
              <a:gd name="connsiteX18" fmla="*/ 292893 w 295275"/>
              <a:gd name="connsiteY18" fmla="*/ 26194 h 36143"/>
              <a:gd name="connsiteX19" fmla="*/ 295275 w 295275"/>
              <a:gd name="connsiteY19" fmla="*/ 33338 h 3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75" h="36143">
                <a:moveTo>
                  <a:pt x="0" y="35719"/>
                </a:moveTo>
                <a:cubicBezTo>
                  <a:pt x="34925" y="34925"/>
                  <a:pt x="70207" y="38379"/>
                  <a:pt x="104775" y="33338"/>
                </a:cubicBezTo>
                <a:cubicBezTo>
                  <a:pt x="110439" y="32512"/>
                  <a:pt x="109537" y="22225"/>
                  <a:pt x="114300" y="19050"/>
                </a:cubicBezTo>
                <a:cubicBezTo>
                  <a:pt x="116681" y="17463"/>
                  <a:pt x="119420" y="16311"/>
                  <a:pt x="121443" y="14288"/>
                </a:cubicBezTo>
                <a:cubicBezTo>
                  <a:pt x="124249" y="11482"/>
                  <a:pt x="125285" y="6964"/>
                  <a:pt x="128587" y="4763"/>
                </a:cubicBezTo>
                <a:cubicBezTo>
                  <a:pt x="132764" y="1978"/>
                  <a:pt x="142875" y="0"/>
                  <a:pt x="142875" y="0"/>
                </a:cubicBezTo>
                <a:cubicBezTo>
                  <a:pt x="151606" y="1588"/>
                  <a:pt x="160535" y="2325"/>
                  <a:pt x="169068" y="4763"/>
                </a:cubicBezTo>
                <a:cubicBezTo>
                  <a:pt x="177876" y="7280"/>
                  <a:pt x="176767" y="13402"/>
                  <a:pt x="183356" y="19050"/>
                </a:cubicBezTo>
                <a:cubicBezTo>
                  <a:pt x="186051" y="21360"/>
                  <a:pt x="189799" y="22052"/>
                  <a:pt x="192881" y="23813"/>
                </a:cubicBezTo>
                <a:cubicBezTo>
                  <a:pt x="205803" y="31197"/>
                  <a:pt x="194074" y="26591"/>
                  <a:pt x="207168" y="30956"/>
                </a:cubicBezTo>
                <a:cubicBezTo>
                  <a:pt x="209549" y="32544"/>
                  <a:pt x="211464" y="35434"/>
                  <a:pt x="214312" y="35719"/>
                </a:cubicBezTo>
                <a:cubicBezTo>
                  <a:pt x="219897" y="36278"/>
                  <a:pt x="225871" y="35661"/>
                  <a:pt x="230981" y="33338"/>
                </a:cubicBezTo>
                <a:cubicBezTo>
                  <a:pt x="236505" y="30827"/>
                  <a:pt x="241855" y="21789"/>
                  <a:pt x="245268" y="16669"/>
                </a:cubicBezTo>
                <a:cubicBezTo>
                  <a:pt x="246062" y="13494"/>
                  <a:pt x="245605" y="9700"/>
                  <a:pt x="247650" y="7144"/>
                </a:cubicBezTo>
                <a:cubicBezTo>
                  <a:pt x="249218" y="5184"/>
                  <a:pt x="252283" y="4763"/>
                  <a:pt x="254793" y="4763"/>
                </a:cubicBezTo>
                <a:cubicBezTo>
                  <a:pt x="261192" y="4763"/>
                  <a:pt x="267493" y="6350"/>
                  <a:pt x="273843" y="7144"/>
                </a:cubicBezTo>
                <a:cubicBezTo>
                  <a:pt x="276224" y="8731"/>
                  <a:pt x="278963" y="9882"/>
                  <a:pt x="280987" y="11906"/>
                </a:cubicBezTo>
                <a:cubicBezTo>
                  <a:pt x="283011" y="13930"/>
                  <a:pt x="283918" y="16851"/>
                  <a:pt x="285750" y="19050"/>
                </a:cubicBezTo>
                <a:cubicBezTo>
                  <a:pt x="287906" y="21637"/>
                  <a:pt x="290512" y="23813"/>
                  <a:pt x="292893" y="26194"/>
                </a:cubicBezTo>
                <a:lnTo>
                  <a:pt x="295275" y="33338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8" name="Forma libre: forma 97">
            <a:extLst>
              <a:ext uri="{FF2B5EF4-FFF2-40B4-BE49-F238E27FC236}">
                <a16:creationId xmlns:a16="http://schemas.microsoft.com/office/drawing/2014/main" id="{27826622-E997-47BD-9CDC-BF37A1FEF753}"/>
              </a:ext>
            </a:extLst>
          </p:cNvPr>
          <p:cNvSpPr/>
          <p:nvPr/>
        </p:nvSpPr>
        <p:spPr>
          <a:xfrm>
            <a:off x="8436073" y="3567424"/>
            <a:ext cx="59532" cy="76200"/>
          </a:xfrm>
          <a:custGeom>
            <a:avLst/>
            <a:gdLst>
              <a:gd name="connsiteX0" fmla="*/ 59532 w 59532"/>
              <a:gd name="connsiteY0" fmla="*/ 0 h 76200"/>
              <a:gd name="connsiteX1" fmla="*/ 52388 w 59532"/>
              <a:gd name="connsiteY1" fmla="*/ 16669 h 76200"/>
              <a:gd name="connsiteX2" fmla="*/ 45244 w 59532"/>
              <a:gd name="connsiteY2" fmla="*/ 21431 h 76200"/>
              <a:gd name="connsiteX3" fmla="*/ 42863 w 59532"/>
              <a:gd name="connsiteY3" fmla="*/ 47625 h 76200"/>
              <a:gd name="connsiteX4" fmla="*/ 38100 w 59532"/>
              <a:gd name="connsiteY4" fmla="*/ 57150 h 76200"/>
              <a:gd name="connsiteX5" fmla="*/ 9525 w 59532"/>
              <a:gd name="connsiteY5" fmla="*/ 59531 h 76200"/>
              <a:gd name="connsiteX6" fmla="*/ 7144 w 59532"/>
              <a:gd name="connsiteY6" fmla="*/ 69056 h 76200"/>
              <a:gd name="connsiteX7" fmla="*/ 0 w 59532"/>
              <a:gd name="connsiteY7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32" h="76200">
                <a:moveTo>
                  <a:pt x="59532" y="0"/>
                </a:moveTo>
                <a:cubicBezTo>
                  <a:pt x="57151" y="5556"/>
                  <a:pt x="55741" y="11639"/>
                  <a:pt x="52388" y="16669"/>
                </a:cubicBezTo>
                <a:cubicBezTo>
                  <a:pt x="50800" y="19050"/>
                  <a:pt x="46086" y="18696"/>
                  <a:pt x="45244" y="21431"/>
                </a:cubicBezTo>
                <a:cubicBezTo>
                  <a:pt x="42666" y="29811"/>
                  <a:pt x="44582" y="39028"/>
                  <a:pt x="42863" y="47625"/>
                </a:cubicBezTo>
                <a:cubicBezTo>
                  <a:pt x="42167" y="51106"/>
                  <a:pt x="41443" y="55956"/>
                  <a:pt x="38100" y="57150"/>
                </a:cubicBezTo>
                <a:cubicBezTo>
                  <a:pt x="29099" y="60365"/>
                  <a:pt x="19050" y="58737"/>
                  <a:pt x="9525" y="59531"/>
                </a:cubicBezTo>
                <a:cubicBezTo>
                  <a:pt x="8731" y="62706"/>
                  <a:pt x="8768" y="66214"/>
                  <a:pt x="7144" y="69056"/>
                </a:cubicBezTo>
                <a:cubicBezTo>
                  <a:pt x="5473" y="71980"/>
                  <a:pt x="0" y="76200"/>
                  <a:pt x="0" y="762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9" name="Forma libre: forma 98">
            <a:extLst>
              <a:ext uri="{FF2B5EF4-FFF2-40B4-BE49-F238E27FC236}">
                <a16:creationId xmlns:a16="http://schemas.microsoft.com/office/drawing/2014/main" id="{7F182BCD-99B3-4561-BC55-5C9AC8A4635E}"/>
              </a:ext>
            </a:extLst>
          </p:cNvPr>
          <p:cNvSpPr/>
          <p:nvPr/>
        </p:nvSpPr>
        <p:spPr>
          <a:xfrm>
            <a:off x="8290817" y="3631718"/>
            <a:ext cx="147638" cy="26193"/>
          </a:xfrm>
          <a:custGeom>
            <a:avLst/>
            <a:gdLst>
              <a:gd name="connsiteX0" fmla="*/ 147638 w 147638"/>
              <a:gd name="connsiteY0" fmla="*/ 11906 h 26193"/>
              <a:gd name="connsiteX1" fmla="*/ 135731 w 147638"/>
              <a:gd name="connsiteY1" fmla="*/ 9525 h 26193"/>
              <a:gd name="connsiteX2" fmla="*/ 121444 w 147638"/>
              <a:gd name="connsiteY2" fmla="*/ 0 h 26193"/>
              <a:gd name="connsiteX3" fmla="*/ 40481 w 147638"/>
              <a:gd name="connsiteY3" fmla="*/ 2381 h 26193"/>
              <a:gd name="connsiteX4" fmla="*/ 23813 w 147638"/>
              <a:gd name="connsiteY4" fmla="*/ 11906 h 26193"/>
              <a:gd name="connsiteX5" fmla="*/ 7144 w 147638"/>
              <a:gd name="connsiteY5" fmla="*/ 19050 h 26193"/>
              <a:gd name="connsiteX6" fmla="*/ 0 w 147638"/>
              <a:gd name="connsiteY6" fmla="*/ 26193 h 2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8" h="26193">
                <a:moveTo>
                  <a:pt x="147638" y="11906"/>
                </a:moveTo>
                <a:cubicBezTo>
                  <a:pt x="143669" y="11112"/>
                  <a:pt x="139416" y="11200"/>
                  <a:pt x="135731" y="9525"/>
                </a:cubicBezTo>
                <a:cubicBezTo>
                  <a:pt x="130520" y="7157"/>
                  <a:pt x="121444" y="0"/>
                  <a:pt x="121444" y="0"/>
                </a:cubicBezTo>
                <a:cubicBezTo>
                  <a:pt x="94456" y="794"/>
                  <a:pt x="67397" y="256"/>
                  <a:pt x="40481" y="2381"/>
                </a:cubicBezTo>
                <a:cubicBezTo>
                  <a:pt x="35519" y="2773"/>
                  <a:pt x="28167" y="9729"/>
                  <a:pt x="23813" y="11906"/>
                </a:cubicBezTo>
                <a:cubicBezTo>
                  <a:pt x="13441" y="17092"/>
                  <a:pt x="18716" y="10784"/>
                  <a:pt x="7144" y="19050"/>
                </a:cubicBezTo>
                <a:cubicBezTo>
                  <a:pt x="4404" y="21007"/>
                  <a:pt x="0" y="26193"/>
                  <a:pt x="0" y="2619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0" name="Forma libre: forma 99">
            <a:extLst>
              <a:ext uri="{FF2B5EF4-FFF2-40B4-BE49-F238E27FC236}">
                <a16:creationId xmlns:a16="http://schemas.microsoft.com/office/drawing/2014/main" id="{771313F8-3025-4BB1-8B03-892EACAB84A8}"/>
              </a:ext>
            </a:extLst>
          </p:cNvPr>
          <p:cNvSpPr/>
          <p:nvPr/>
        </p:nvSpPr>
        <p:spPr>
          <a:xfrm>
            <a:off x="8169373" y="3657911"/>
            <a:ext cx="135765" cy="261938"/>
          </a:xfrm>
          <a:custGeom>
            <a:avLst/>
            <a:gdLst>
              <a:gd name="connsiteX0" fmla="*/ 123825 w 135765"/>
              <a:gd name="connsiteY0" fmla="*/ 0 h 261938"/>
              <a:gd name="connsiteX1" fmla="*/ 121444 w 135765"/>
              <a:gd name="connsiteY1" fmla="*/ 11907 h 261938"/>
              <a:gd name="connsiteX2" fmla="*/ 126207 w 135765"/>
              <a:gd name="connsiteY2" fmla="*/ 35719 h 261938"/>
              <a:gd name="connsiteX3" fmla="*/ 130969 w 135765"/>
              <a:gd name="connsiteY3" fmla="*/ 42863 h 261938"/>
              <a:gd name="connsiteX4" fmla="*/ 135732 w 135765"/>
              <a:gd name="connsiteY4" fmla="*/ 64294 h 261938"/>
              <a:gd name="connsiteX5" fmla="*/ 126207 w 135765"/>
              <a:gd name="connsiteY5" fmla="*/ 69057 h 261938"/>
              <a:gd name="connsiteX6" fmla="*/ 107157 w 135765"/>
              <a:gd name="connsiteY6" fmla="*/ 71438 h 261938"/>
              <a:gd name="connsiteX7" fmla="*/ 71438 w 135765"/>
              <a:gd name="connsiteY7" fmla="*/ 109538 h 261938"/>
              <a:gd name="connsiteX8" fmla="*/ 57150 w 135765"/>
              <a:gd name="connsiteY8" fmla="*/ 121444 h 261938"/>
              <a:gd name="connsiteX9" fmla="*/ 61913 w 135765"/>
              <a:gd name="connsiteY9" fmla="*/ 142875 h 261938"/>
              <a:gd name="connsiteX10" fmla="*/ 59532 w 135765"/>
              <a:gd name="connsiteY10" fmla="*/ 154782 h 261938"/>
              <a:gd name="connsiteX11" fmla="*/ 35719 w 135765"/>
              <a:gd name="connsiteY11" fmla="*/ 161925 h 261938"/>
              <a:gd name="connsiteX12" fmla="*/ 28575 w 135765"/>
              <a:gd name="connsiteY12" fmla="*/ 166688 h 261938"/>
              <a:gd name="connsiteX13" fmla="*/ 21432 w 135765"/>
              <a:gd name="connsiteY13" fmla="*/ 190500 h 261938"/>
              <a:gd name="connsiteX14" fmla="*/ 14288 w 135765"/>
              <a:gd name="connsiteY14" fmla="*/ 192882 h 261938"/>
              <a:gd name="connsiteX15" fmla="*/ 0 w 135765"/>
              <a:gd name="connsiteY15" fmla="*/ 214313 h 261938"/>
              <a:gd name="connsiteX16" fmla="*/ 21432 w 135765"/>
              <a:gd name="connsiteY16" fmla="*/ 233363 h 261938"/>
              <a:gd name="connsiteX17" fmla="*/ 19050 w 135765"/>
              <a:gd name="connsiteY17" fmla="*/ 240507 h 261938"/>
              <a:gd name="connsiteX18" fmla="*/ 21432 w 135765"/>
              <a:gd name="connsiteY18" fmla="*/ 250032 h 261938"/>
              <a:gd name="connsiteX19" fmla="*/ 38100 w 135765"/>
              <a:gd name="connsiteY19" fmla="*/ 261938 h 2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765" h="261938">
                <a:moveTo>
                  <a:pt x="123825" y="0"/>
                </a:moveTo>
                <a:cubicBezTo>
                  <a:pt x="123031" y="3969"/>
                  <a:pt x="121444" y="7859"/>
                  <a:pt x="121444" y="11907"/>
                </a:cubicBezTo>
                <a:cubicBezTo>
                  <a:pt x="121444" y="16301"/>
                  <a:pt x="123273" y="29852"/>
                  <a:pt x="126207" y="35719"/>
                </a:cubicBezTo>
                <a:cubicBezTo>
                  <a:pt x="127487" y="38279"/>
                  <a:pt x="129382" y="40482"/>
                  <a:pt x="130969" y="42863"/>
                </a:cubicBezTo>
                <a:cubicBezTo>
                  <a:pt x="131501" y="44991"/>
                  <a:pt x="136208" y="63182"/>
                  <a:pt x="135732" y="64294"/>
                </a:cubicBezTo>
                <a:cubicBezTo>
                  <a:pt x="134334" y="67557"/>
                  <a:pt x="129651" y="68196"/>
                  <a:pt x="126207" y="69057"/>
                </a:cubicBezTo>
                <a:cubicBezTo>
                  <a:pt x="119999" y="70609"/>
                  <a:pt x="113507" y="70644"/>
                  <a:pt x="107157" y="71438"/>
                </a:cubicBezTo>
                <a:cubicBezTo>
                  <a:pt x="95251" y="84138"/>
                  <a:pt x="84411" y="97930"/>
                  <a:pt x="71438" y="109538"/>
                </a:cubicBezTo>
                <a:cubicBezTo>
                  <a:pt x="50902" y="127912"/>
                  <a:pt x="71584" y="92579"/>
                  <a:pt x="57150" y="121444"/>
                </a:cubicBezTo>
                <a:cubicBezTo>
                  <a:pt x="59607" y="128812"/>
                  <a:pt x="61913" y="134491"/>
                  <a:pt x="61913" y="142875"/>
                </a:cubicBezTo>
                <a:cubicBezTo>
                  <a:pt x="61913" y="146923"/>
                  <a:pt x="62394" y="151920"/>
                  <a:pt x="59532" y="154782"/>
                </a:cubicBezTo>
                <a:cubicBezTo>
                  <a:pt x="57600" y="156714"/>
                  <a:pt x="40035" y="160846"/>
                  <a:pt x="35719" y="161925"/>
                </a:cubicBezTo>
                <a:cubicBezTo>
                  <a:pt x="33338" y="163513"/>
                  <a:pt x="29737" y="164073"/>
                  <a:pt x="28575" y="166688"/>
                </a:cubicBezTo>
                <a:cubicBezTo>
                  <a:pt x="24119" y="176713"/>
                  <a:pt x="30159" y="183518"/>
                  <a:pt x="21432" y="190500"/>
                </a:cubicBezTo>
                <a:cubicBezTo>
                  <a:pt x="19472" y="192068"/>
                  <a:pt x="16669" y="192088"/>
                  <a:pt x="14288" y="192882"/>
                </a:cubicBezTo>
                <a:cubicBezTo>
                  <a:pt x="8270" y="210934"/>
                  <a:pt x="13541" y="204157"/>
                  <a:pt x="0" y="214313"/>
                </a:cubicBezTo>
                <a:cubicBezTo>
                  <a:pt x="1630" y="215477"/>
                  <a:pt x="20161" y="225738"/>
                  <a:pt x="21432" y="233363"/>
                </a:cubicBezTo>
                <a:cubicBezTo>
                  <a:pt x="21845" y="235839"/>
                  <a:pt x="19844" y="238126"/>
                  <a:pt x="19050" y="240507"/>
                </a:cubicBezTo>
                <a:cubicBezTo>
                  <a:pt x="19844" y="243682"/>
                  <a:pt x="18657" y="248297"/>
                  <a:pt x="21432" y="250032"/>
                </a:cubicBezTo>
                <a:cubicBezTo>
                  <a:pt x="41243" y="262414"/>
                  <a:pt x="38100" y="241397"/>
                  <a:pt x="38100" y="26193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1" name="Forma libre: forma 100">
            <a:extLst>
              <a:ext uri="{FF2B5EF4-FFF2-40B4-BE49-F238E27FC236}">
                <a16:creationId xmlns:a16="http://schemas.microsoft.com/office/drawing/2014/main" id="{061461FD-DD95-40E2-B3A9-0DBEAB4E3F5B}"/>
              </a:ext>
            </a:extLst>
          </p:cNvPr>
          <p:cNvSpPr/>
          <p:nvPr/>
        </p:nvSpPr>
        <p:spPr>
          <a:xfrm>
            <a:off x="8145473" y="3917468"/>
            <a:ext cx="128675" cy="390525"/>
          </a:xfrm>
          <a:custGeom>
            <a:avLst/>
            <a:gdLst>
              <a:gd name="connsiteX0" fmla="*/ 59619 w 128675"/>
              <a:gd name="connsiteY0" fmla="*/ 0 h 390525"/>
              <a:gd name="connsiteX1" fmla="*/ 57238 w 128675"/>
              <a:gd name="connsiteY1" fmla="*/ 23812 h 390525"/>
              <a:gd name="connsiteX2" fmla="*/ 69144 w 128675"/>
              <a:gd name="connsiteY2" fmla="*/ 28575 h 390525"/>
              <a:gd name="connsiteX3" fmla="*/ 92957 w 128675"/>
              <a:gd name="connsiteY3" fmla="*/ 33337 h 390525"/>
              <a:gd name="connsiteX4" fmla="*/ 100100 w 128675"/>
              <a:gd name="connsiteY4" fmla="*/ 38100 h 390525"/>
              <a:gd name="connsiteX5" fmla="*/ 107244 w 128675"/>
              <a:gd name="connsiteY5" fmla="*/ 57150 h 390525"/>
              <a:gd name="connsiteX6" fmla="*/ 102482 w 128675"/>
              <a:gd name="connsiteY6" fmla="*/ 80962 h 390525"/>
              <a:gd name="connsiteX7" fmla="*/ 92957 w 128675"/>
              <a:gd name="connsiteY7" fmla="*/ 95250 h 390525"/>
              <a:gd name="connsiteX8" fmla="*/ 95338 w 128675"/>
              <a:gd name="connsiteY8" fmla="*/ 104775 h 390525"/>
              <a:gd name="connsiteX9" fmla="*/ 109625 w 128675"/>
              <a:gd name="connsiteY9" fmla="*/ 107156 h 390525"/>
              <a:gd name="connsiteX10" fmla="*/ 116769 w 128675"/>
              <a:gd name="connsiteY10" fmla="*/ 111918 h 390525"/>
              <a:gd name="connsiteX11" fmla="*/ 123913 w 128675"/>
              <a:gd name="connsiteY11" fmla="*/ 128587 h 390525"/>
              <a:gd name="connsiteX12" fmla="*/ 128675 w 128675"/>
              <a:gd name="connsiteY12" fmla="*/ 142875 h 390525"/>
              <a:gd name="connsiteX13" fmla="*/ 126294 w 128675"/>
              <a:gd name="connsiteY13" fmla="*/ 164306 h 390525"/>
              <a:gd name="connsiteX14" fmla="*/ 114388 w 128675"/>
              <a:gd name="connsiteY14" fmla="*/ 171450 h 390525"/>
              <a:gd name="connsiteX15" fmla="*/ 90575 w 128675"/>
              <a:gd name="connsiteY15" fmla="*/ 178593 h 390525"/>
              <a:gd name="connsiteX16" fmla="*/ 76288 w 128675"/>
              <a:gd name="connsiteY16" fmla="*/ 190500 h 390525"/>
              <a:gd name="connsiteX17" fmla="*/ 73907 w 128675"/>
              <a:gd name="connsiteY17" fmla="*/ 209550 h 390525"/>
              <a:gd name="connsiteX18" fmla="*/ 16757 w 128675"/>
              <a:gd name="connsiteY18" fmla="*/ 252412 h 390525"/>
              <a:gd name="connsiteX19" fmla="*/ 2469 w 128675"/>
              <a:gd name="connsiteY19" fmla="*/ 266700 h 390525"/>
              <a:gd name="connsiteX20" fmla="*/ 88 w 128675"/>
              <a:gd name="connsiteY20" fmla="*/ 273843 h 390525"/>
              <a:gd name="connsiteX21" fmla="*/ 16757 w 128675"/>
              <a:gd name="connsiteY21" fmla="*/ 292893 h 390525"/>
              <a:gd name="connsiteX22" fmla="*/ 21519 w 128675"/>
              <a:gd name="connsiteY22" fmla="*/ 300037 h 390525"/>
              <a:gd name="connsiteX23" fmla="*/ 23900 w 128675"/>
              <a:gd name="connsiteY23" fmla="*/ 309562 h 390525"/>
              <a:gd name="connsiteX24" fmla="*/ 19138 w 128675"/>
              <a:gd name="connsiteY24" fmla="*/ 345281 h 390525"/>
              <a:gd name="connsiteX25" fmla="*/ 14375 w 128675"/>
              <a:gd name="connsiteY25" fmla="*/ 357187 h 390525"/>
              <a:gd name="connsiteX26" fmla="*/ 4850 w 128675"/>
              <a:gd name="connsiteY26" fmla="*/ 364331 h 390525"/>
              <a:gd name="connsiteX27" fmla="*/ 2469 w 128675"/>
              <a:gd name="connsiteY27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8675" h="390525">
                <a:moveTo>
                  <a:pt x="59619" y="0"/>
                </a:moveTo>
                <a:cubicBezTo>
                  <a:pt x="59011" y="2127"/>
                  <a:pt x="50926" y="18551"/>
                  <a:pt x="57238" y="23812"/>
                </a:cubicBezTo>
                <a:cubicBezTo>
                  <a:pt x="60522" y="26549"/>
                  <a:pt x="65014" y="27474"/>
                  <a:pt x="69144" y="28575"/>
                </a:cubicBezTo>
                <a:cubicBezTo>
                  <a:pt x="76966" y="30661"/>
                  <a:pt x="92957" y="33337"/>
                  <a:pt x="92957" y="33337"/>
                </a:cubicBezTo>
                <a:cubicBezTo>
                  <a:pt x="95338" y="34925"/>
                  <a:pt x="98437" y="35771"/>
                  <a:pt x="100100" y="38100"/>
                </a:cubicBezTo>
                <a:cubicBezTo>
                  <a:pt x="101882" y="40595"/>
                  <a:pt x="105810" y="52846"/>
                  <a:pt x="107244" y="57150"/>
                </a:cubicBezTo>
                <a:cubicBezTo>
                  <a:pt x="105657" y="65087"/>
                  <a:pt x="105324" y="73383"/>
                  <a:pt x="102482" y="80962"/>
                </a:cubicBezTo>
                <a:cubicBezTo>
                  <a:pt x="100472" y="86322"/>
                  <a:pt x="92957" y="95250"/>
                  <a:pt x="92957" y="95250"/>
                </a:cubicBezTo>
                <a:cubicBezTo>
                  <a:pt x="93751" y="98425"/>
                  <a:pt x="92675" y="102873"/>
                  <a:pt x="95338" y="104775"/>
                </a:cubicBezTo>
                <a:cubicBezTo>
                  <a:pt x="99267" y="107581"/>
                  <a:pt x="105045" y="105629"/>
                  <a:pt x="109625" y="107156"/>
                </a:cubicBezTo>
                <a:cubicBezTo>
                  <a:pt x="112340" y="108061"/>
                  <a:pt x="114388" y="110331"/>
                  <a:pt x="116769" y="111918"/>
                </a:cubicBezTo>
                <a:cubicBezTo>
                  <a:pt x="124433" y="134914"/>
                  <a:pt x="112143" y="99161"/>
                  <a:pt x="123913" y="128587"/>
                </a:cubicBezTo>
                <a:cubicBezTo>
                  <a:pt x="125777" y="133248"/>
                  <a:pt x="128675" y="142875"/>
                  <a:pt x="128675" y="142875"/>
                </a:cubicBezTo>
                <a:cubicBezTo>
                  <a:pt x="127881" y="150019"/>
                  <a:pt x="129508" y="157877"/>
                  <a:pt x="126294" y="164306"/>
                </a:cubicBezTo>
                <a:cubicBezTo>
                  <a:pt x="124224" y="168446"/>
                  <a:pt x="118601" y="169535"/>
                  <a:pt x="114388" y="171450"/>
                </a:cubicBezTo>
                <a:cubicBezTo>
                  <a:pt x="107304" y="174670"/>
                  <a:pt x="98250" y="176674"/>
                  <a:pt x="90575" y="178593"/>
                </a:cubicBezTo>
                <a:cubicBezTo>
                  <a:pt x="87174" y="180861"/>
                  <a:pt x="77754" y="186468"/>
                  <a:pt x="76288" y="190500"/>
                </a:cubicBezTo>
                <a:cubicBezTo>
                  <a:pt x="74101" y="196514"/>
                  <a:pt x="78342" y="204937"/>
                  <a:pt x="73907" y="209550"/>
                </a:cubicBezTo>
                <a:cubicBezTo>
                  <a:pt x="57402" y="226715"/>
                  <a:pt x="35351" y="237537"/>
                  <a:pt x="16757" y="252412"/>
                </a:cubicBezTo>
                <a:cubicBezTo>
                  <a:pt x="11498" y="256620"/>
                  <a:pt x="2469" y="266700"/>
                  <a:pt x="2469" y="266700"/>
                </a:cubicBezTo>
                <a:cubicBezTo>
                  <a:pt x="1675" y="269081"/>
                  <a:pt x="-457" y="271393"/>
                  <a:pt x="88" y="273843"/>
                </a:cubicBezTo>
                <a:cubicBezTo>
                  <a:pt x="3363" y="288578"/>
                  <a:pt x="6107" y="287568"/>
                  <a:pt x="16757" y="292893"/>
                </a:cubicBezTo>
                <a:cubicBezTo>
                  <a:pt x="18344" y="295274"/>
                  <a:pt x="20392" y="297406"/>
                  <a:pt x="21519" y="300037"/>
                </a:cubicBezTo>
                <a:cubicBezTo>
                  <a:pt x="22808" y="303045"/>
                  <a:pt x="23900" y="306289"/>
                  <a:pt x="23900" y="309562"/>
                </a:cubicBezTo>
                <a:cubicBezTo>
                  <a:pt x="23900" y="326865"/>
                  <a:pt x="23861" y="332687"/>
                  <a:pt x="19138" y="345281"/>
                </a:cubicBezTo>
                <a:cubicBezTo>
                  <a:pt x="17637" y="349283"/>
                  <a:pt x="16940" y="353767"/>
                  <a:pt x="14375" y="357187"/>
                </a:cubicBezTo>
                <a:cubicBezTo>
                  <a:pt x="11994" y="360362"/>
                  <a:pt x="8025" y="361950"/>
                  <a:pt x="4850" y="364331"/>
                </a:cubicBezTo>
                <a:cubicBezTo>
                  <a:pt x="461" y="377499"/>
                  <a:pt x="2469" y="368965"/>
                  <a:pt x="2469" y="39052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2" name="Forma libre: forma 101">
            <a:extLst>
              <a:ext uri="{FF2B5EF4-FFF2-40B4-BE49-F238E27FC236}">
                <a16:creationId xmlns:a16="http://schemas.microsoft.com/office/drawing/2014/main" id="{368AD2E8-B021-45E4-89D2-95C58D897B7B}"/>
              </a:ext>
            </a:extLst>
          </p:cNvPr>
          <p:cNvSpPr/>
          <p:nvPr/>
        </p:nvSpPr>
        <p:spPr>
          <a:xfrm>
            <a:off x="8143180" y="4300849"/>
            <a:ext cx="71437" cy="23917"/>
          </a:xfrm>
          <a:custGeom>
            <a:avLst/>
            <a:gdLst>
              <a:gd name="connsiteX0" fmla="*/ 0 w 71437"/>
              <a:gd name="connsiteY0" fmla="*/ 2381 h 23917"/>
              <a:gd name="connsiteX1" fmla="*/ 19050 w 71437"/>
              <a:gd name="connsiteY1" fmla="*/ 23812 h 23917"/>
              <a:gd name="connsiteX2" fmla="*/ 26193 w 71437"/>
              <a:gd name="connsiteY2" fmla="*/ 21431 h 23917"/>
              <a:gd name="connsiteX3" fmla="*/ 42862 w 71437"/>
              <a:gd name="connsiteY3" fmla="*/ 0 h 23917"/>
              <a:gd name="connsiteX4" fmla="*/ 71437 w 71437"/>
              <a:gd name="connsiteY4" fmla="*/ 2381 h 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" h="23917">
                <a:moveTo>
                  <a:pt x="0" y="2381"/>
                </a:moveTo>
                <a:cubicBezTo>
                  <a:pt x="5424" y="13230"/>
                  <a:pt x="5870" y="20517"/>
                  <a:pt x="19050" y="23812"/>
                </a:cubicBezTo>
                <a:cubicBezTo>
                  <a:pt x="21485" y="24421"/>
                  <a:pt x="23812" y="22225"/>
                  <a:pt x="26193" y="21431"/>
                </a:cubicBezTo>
                <a:cubicBezTo>
                  <a:pt x="37586" y="4342"/>
                  <a:pt x="31671" y="11191"/>
                  <a:pt x="42862" y="0"/>
                </a:cubicBezTo>
                <a:lnTo>
                  <a:pt x="71437" y="2381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3" name="Forma libre: forma 102">
            <a:extLst>
              <a:ext uri="{FF2B5EF4-FFF2-40B4-BE49-F238E27FC236}">
                <a16:creationId xmlns:a16="http://schemas.microsoft.com/office/drawing/2014/main" id="{980F076E-A938-443C-AA79-FB6194232FAF}"/>
              </a:ext>
            </a:extLst>
          </p:cNvPr>
          <p:cNvSpPr/>
          <p:nvPr/>
        </p:nvSpPr>
        <p:spPr>
          <a:xfrm>
            <a:off x="8145561" y="4303230"/>
            <a:ext cx="78581" cy="200025"/>
          </a:xfrm>
          <a:custGeom>
            <a:avLst/>
            <a:gdLst>
              <a:gd name="connsiteX0" fmla="*/ 64294 w 78581"/>
              <a:gd name="connsiteY0" fmla="*/ 0 h 200025"/>
              <a:gd name="connsiteX1" fmla="*/ 73819 w 78581"/>
              <a:gd name="connsiteY1" fmla="*/ 16669 h 200025"/>
              <a:gd name="connsiteX2" fmla="*/ 78581 w 78581"/>
              <a:gd name="connsiteY2" fmla="*/ 40481 h 200025"/>
              <a:gd name="connsiteX3" fmla="*/ 76200 w 78581"/>
              <a:gd name="connsiteY3" fmla="*/ 78581 h 200025"/>
              <a:gd name="connsiteX4" fmla="*/ 66675 w 78581"/>
              <a:gd name="connsiteY4" fmla="*/ 90488 h 200025"/>
              <a:gd name="connsiteX5" fmla="*/ 61912 w 78581"/>
              <a:gd name="connsiteY5" fmla="*/ 97631 h 200025"/>
              <a:gd name="connsiteX6" fmla="*/ 57150 w 78581"/>
              <a:gd name="connsiteY6" fmla="*/ 107156 h 200025"/>
              <a:gd name="connsiteX7" fmla="*/ 52387 w 78581"/>
              <a:gd name="connsiteY7" fmla="*/ 121444 h 200025"/>
              <a:gd name="connsiteX8" fmla="*/ 42862 w 78581"/>
              <a:gd name="connsiteY8" fmla="*/ 130969 h 200025"/>
              <a:gd name="connsiteX9" fmla="*/ 38100 w 78581"/>
              <a:gd name="connsiteY9" fmla="*/ 140494 h 200025"/>
              <a:gd name="connsiteX10" fmla="*/ 26194 w 78581"/>
              <a:gd name="connsiteY10" fmla="*/ 157163 h 200025"/>
              <a:gd name="connsiteX11" fmla="*/ 16669 w 78581"/>
              <a:gd name="connsiteY11" fmla="*/ 166688 h 200025"/>
              <a:gd name="connsiteX12" fmla="*/ 9525 w 78581"/>
              <a:gd name="connsiteY12" fmla="*/ 183356 h 200025"/>
              <a:gd name="connsiteX13" fmla="*/ 2381 w 78581"/>
              <a:gd name="connsiteY13" fmla="*/ 192881 h 200025"/>
              <a:gd name="connsiteX14" fmla="*/ 0 w 78581"/>
              <a:gd name="connsiteY14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81" h="200025">
                <a:moveTo>
                  <a:pt x="64294" y="0"/>
                </a:moveTo>
                <a:cubicBezTo>
                  <a:pt x="67469" y="5556"/>
                  <a:pt x="70957" y="10945"/>
                  <a:pt x="73819" y="16669"/>
                </a:cubicBezTo>
                <a:cubicBezTo>
                  <a:pt x="77143" y="23318"/>
                  <a:pt x="77704" y="34341"/>
                  <a:pt x="78581" y="40481"/>
                </a:cubicBezTo>
                <a:cubicBezTo>
                  <a:pt x="77787" y="53181"/>
                  <a:pt x="79147" y="66202"/>
                  <a:pt x="76200" y="78581"/>
                </a:cubicBezTo>
                <a:cubicBezTo>
                  <a:pt x="75023" y="83525"/>
                  <a:pt x="69725" y="86422"/>
                  <a:pt x="66675" y="90488"/>
                </a:cubicBezTo>
                <a:cubicBezTo>
                  <a:pt x="64958" y="92777"/>
                  <a:pt x="63332" y="95146"/>
                  <a:pt x="61912" y="97631"/>
                </a:cubicBezTo>
                <a:cubicBezTo>
                  <a:pt x="60151" y="100713"/>
                  <a:pt x="58468" y="103860"/>
                  <a:pt x="57150" y="107156"/>
                </a:cubicBezTo>
                <a:cubicBezTo>
                  <a:pt x="55286" y="111817"/>
                  <a:pt x="54970" y="117139"/>
                  <a:pt x="52387" y="121444"/>
                </a:cubicBezTo>
                <a:cubicBezTo>
                  <a:pt x="50077" y="125294"/>
                  <a:pt x="46037" y="127794"/>
                  <a:pt x="42862" y="130969"/>
                </a:cubicBezTo>
                <a:cubicBezTo>
                  <a:pt x="41275" y="134144"/>
                  <a:pt x="39861" y="137412"/>
                  <a:pt x="38100" y="140494"/>
                </a:cubicBezTo>
                <a:cubicBezTo>
                  <a:pt x="36011" y="144151"/>
                  <a:pt x="28294" y="154762"/>
                  <a:pt x="26194" y="157163"/>
                </a:cubicBezTo>
                <a:cubicBezTo>
                  <a:pt x="23237" y="160542"/>
                  <a:pt x="19363" y="163096"/>
                  <a:pt x="16669" y="166688"/>
                </a:cubicBezTo>
                <a:cubicBezTo>
                  <a:pt x="5330" y="181806"/>
                  <a:pt x="16884" y="170478"/>
                  <a:pt x="9525" y="183356"/>
                </a:cubicBezTo>
                <a:cubicBezTo>
                  <a:pt x="7556" y="186802"/>
                  <a:pt x="4762" y="189706"/>
                  <a:pt x="2381" y="192881"/>
                </a:cubicBezTo>
                <a:lnTo>
                  <a:pt x="0" y="200025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4" name="Forma libre: forma 103">
            <a:extLst>
              <a:ext uri="{FF2B5EF4-FFF2-40B4-BE49-F238E27FC236}">
                <a16:creationId xmlns:a16="http://schemas.microsoft.com/office/drawing/2014/main" id="{24B5DAB6-365E-4844-8AD5-6598D120AEF9}"/>
              </a:ext>
            </a:extLst>
          </p:cNvPr>
          <p:cNvSpPr/>
          <p:nvPr/>
        </p:nvSpPr>
        <p:spPr>
          <a:xfrm>
            <a:off x="8064598" y="4458011"/>
            <a:ext cx="78582" cy="42983"/>
          </a:xfrm>
          <a:custGeom>
            <a:avLst/>
            <a:gdLst>
              <a:gd name="connsiteX0" fmla="*/ 78582 w 78582"/>
              <a:gd name="connsiteY0" fmla="*/ 42863 h 42983"/>
              <a:gd name="connsiteX1" fmla="*/ 54769 w 78582"/>
              <a:gd name="connsiteY1" fmla="*/ 40482 h 42983"/>
              <a:gd name="connsiteX2" fmla="*/ 52388 w 78582"/>
              <a:gd name="connsiteY2" fmla="*/ 26194 h 42983"/>
              <a:gd name="connsiteX3" fmla="*/ 47625 w 78582"/>
              <a:gd name="connsiteY3" fmla="*/ 7144 h 42983"/>
              <a:gd name="connsiteX4" fmla="*/ 30957 w 78582"/>
              <a:gd name="connsiteY4" fmla="*/ 0 h 42983"/>
              <a:gd name="connsiteX5" fmla="*/ 0 w 78582"/>
              <a:gd name="connsiteY5" fmla="*/ 2382 h 4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82" h="42983">
                <a:moveTo>
                  <a:pt x="78582" y="42863"/>
                </a:moveTo>
                <a:cubicBezTo>
                  <a:pt x="70644" y="42069"/>
                  <a:pt x="61499" y="44765"/>
                  <a:pt x="54769" y="40482"/>
                </a:cubicBezTo>
                <a:cubicBezTo>
                  <a:pt x="50696" y="37890"/>
                  <a:pt x="53400" y="30915"/>
                  <a:pt x="52388" y="26194"/>
                </a:cubicBezTo>
                <a:cubicBezTo>
                  <a:pt x="51017" y="19794"/>
                  <a:pt x="50993" y="12757"/>
                  <a:pt x="47625" y="7144"/>
                </a:cubicBezTo>
                <a:cubicBezTo>
                  <a:pt x="46155" y="4694"/>
                  <a:pt x="34184" y="1076"/>
                  <a:pt x="30957" y="0"/>
                </a:cubicBezTo>
                <a:lnTo>
                  <a:pt x="0" y="238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5" name="Forma libre: forma 104">
            <a:extLst>
              <a:ext uri="{FF2B5EF4-FFF2-40B4-BE49-F238E27FC236}">
                <a16:creationId xmlns:a16="http://schemas.microsoft.com/office/drawing/2014/main" id="{E97B1AEC-47F8-41F3-9956-239C8DC8B418}"/>
              </a:ext>
            </a:extLst>
          </p:cNvPr>
          <p:cNvSpPr/>
          <p:nvPr/>
        </p:nvSpPr>
        <p:spPr>
          <a:xfrm>
            <a:off x="7819330" y="4460393"/>
            <a:ext cx="264318" cy="454818"/>
          </a:xfrm>
          <a:custGeom>
            <a:avLst/>
            <a:gdLst>
              <a:gd name="connsiteX0" fmla="*/ 245268 w 264318"/>
              <a:gd name="connsiteY0" fmla="*/ 0 h 454818"/>
              <a:gd name="connsiteX1" fmla="*/ 252412 w 264318"/>
              <a:gd name="connsiteY1" fmla="*/ 11906 h 454818"/>
              <a:gd name="connsiteX2" fmla="*/ 257175 w 264318"/>
              <a:gd name="connsiteY2" fmla="*/ 19050 h 454818"/>
              <a:gd name="connsiteX3" fmla="*/ 264318 w 264318"/>
              <a:gd name="connsiteY3" fmla="*/ 33337 h 454818"/>
              <a:gd name="connsiteX4" fmla="*/ 259556 w 264318"/>
              <a:gd name="connsiteY4" fmla="*/ 73818 h 454818"/>
              <a:gd name="connsiteX5" fmla="*/ 242887 w 264318"/>
              <a:gd name="connsiteY5" fmla="*/ 88106 h 454818"/>
              <a:gd name="connsiteX6" fmla="*/ 226218 w 264318"/>
              <a:gd name="connsiteY6" fmla="*/ 95250 h 454818"/>
              <a:gd name="connsiteX7" fmla="*/ 219075 w 264318"/>
              <a:gd name="connsiteY7" fmla="*/ 100012 h 454818"/>
              <a:gd name="connsiteX8" fmla="*/ 178593 w 264318"/>
              <a:gd name="connsiteY8" fmla="*/ 107156 h 454818"/>
              <a:gd name="connsiteX9" fmla="*/ 159543 w 264318"/>
              <a:gd name="connsiteY9" fmla="*/ 109537 h 454818"/>
              <a:gd name="connsiteX10" fmla="*/ 140493 w 264318"/>
              <a:gd name="connsiteY10" fmla="*/ 126206 h 454818"/>
              <a:gd name="connsiteX11" fmla="*/ 138112 w 264318"/>
              <a:gd name="connsiteY11" fmla="*/ 135731 h 454818"/>
              <a:gd name="connsiteX12" fmla="*/ 130968 w 264318"/>
              <a:gd name="connsiteY12" fmla="*/ 188118 h 454818"/>
              <a:gd name="connsiteX13" fmla="*/ 123825 w 264318"/>
              <a:gd name="connsiteY13" fmla="*/ 197643 h 454818"/>
              <a:gd name="connsiteX14" fmla="*/ 104775 w 264318"/>
              <a:gd name="connsiteY14" fmla="*/ 242887 h 454818"/>
              <a:gd name="connsiteX15" fmla="*/ 100012 w 264318"/>
              <a:gd name="connsiteY15" fmla="*/ 252412 h 454818"/>
              <a:gd name="connsiteX16" fmla="*/ 92868 w 264318"/>
              <a:gd name="connsiteY16" fmla="*/ 264318 h 454818"/>
              <a:gd name="connsiteX17" fmla="*/ 90487 w 264318"/>
              <a:gd name="connsiteY17" fmla="*/ 276225 h 454818"/>
              <a:gd name="connsiteX18" fmla="*/ 85725 w 264318"/>
              <a:gd name="connsiteY18" fmla="*/ 311943 h 454818"/>
              <a:gd name="connsiteX19" fmla="*/ 66675 w 264318"/>
              <a:gd name="connsiteY19" fmla="*/ 366712 h 454818"/>
              <a:gd name="connsiteX20" fmla="*/ 59531 w 264318"/>
              <a:gd name="connsiteY20" fmla="*/ 371475 h 454818"/>
              <a:gd name="connsiteX21" fmla="*/ 40481 w 264318"/>
              <a:gd name="connsiteY21" fmla="*/ 385762 h 454818"/>
              <a:gd name="connsiteX22" fmla="*/ 33337 w 264318"/>
              <a:gd name="connsiteY22" fmla="*/ 390525 h 454818"/>
              <a:gd name="connsiteX23" fmla="*/ 28575 w 264318"/>
              <a:gd name="connsiteY23" fmla="*/ 397668 h 454818"/>
              <a:gd name="connsiteX24" fmla="*/ 21431 w 264318"/>
              <a:gd name="connsiteY24" fmla="*/ 400050 h 454818"/>
              <a:gd name="connsiteX25" fmla="*/ 30956 w 264318"/>
              <a:gd name="connsiteY25" fmla="*/ 428625 h 454818"/>
              <a:gd name="connsiteX26" fmla="*/ 28575 w 264318"/>
              <a:gd name="connsiteY26" fmla="*/ 450056 h 454818"/>
              <a:gd name="connsiteX27" fmla="*/ 21431 w 264318"/>
              <a:gd name="connsiteY27" fmla="*/ 452437 h 454818"/>
              <a:gd name="connsiteX28" fmla="*/ 0 w 264318"/>
              <a:gd name="connsiteY28" fmla="*/ 454818 h 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4318" h="454818">
                <a:moveTo>
                  <a:pt x="245268" y="0"/>
                </a:moveTo>
                <a:cubicBezTo>
                  <a:pt x="247649" y="3969"/>
                  <a:pt x="249959" y="7981"/>
                  <a:pt x="252412" y="11906"/>
                </a:cubicBezTo>
                <a:cubicBezTo>
                  <a:pt x="253929" y="14333"/>
                  <a:pt x="255785" y="16548"/>
                  <a:pt x="257175" y="19050"/>
                </a:cubicBezTo>
                <a:cubicBezTo>
                  <a:pt x="259761" y="23704"/>
                  <a:pt x="261937" y="28575"/>
                  <a:pt x="264318" y="33337"/>
                </a:cubicBezTo>
                <a:cubicBezTo>
                  <a:pt x="262731" y="46831"/>
                  <a:pt x="263131" y="60710"/>
                  <a:pt x="259556" y="73818"/>
                </a:cubicBezTo>
                <a:cubicBezTo>
                  <a:pt x="255653" y="88128"/>
                  <a:pt x="251302" y="83899"/>
                  <a:pt x="242887" y="88106"/>
                </a:cubicBezTo>
                <a:cubicBezTo>
                  <a:pt x="226439" y="96329"/>
                  <a:pt x="246045" y="90292"/>
                  <a:pt x="226218" y="95250"/>
                </a:cubicBezTo>
                <a:cubicBezTo>
                  <a:pt x="223837" y="96837"/>
                  <a:pt x="221764" y="99034"/>
                  <a:pt x="219075" y="100012"/>
                </a:cubicBezTo>
                <a:cubicBezTo>
                  <a:pt x="204394" y="105351"/>
                  <a:pt x="194074" y="105335"/>
                  <a:pt x="178593" y="107156"/>
                </a:cubicBezTo>
                <a:lnTo>
                  <a:pt x="159543" y="109537"/>
                </a:lnTo>
                <a:cubicBezTo>
                  <a:pt x="157801" y="110931"/>
                  <a:pt x="142753" y="122250"/>
                  <a:pt x="140493" y="126206"/>
                </a:cubicBezTo>
                <a:cubicBezTo>
                  <a:pt x="138869" y="129048"/>
                  <a:pt x="138906" y="132556"/>
                  <a:pt x="138112" y="135731"/>
                </a:cubicBezTo>
                <a:cubicBezTo>
                  <a:pt x="136904" y="156269"/>
                  <a:pt x="140301" y="171318"/>
                  <a:pt x="130968" y="188118"/>
                </a:cubicBezTo>
                <a:cubicBezTo>
                  <a:pt x="129041" y="191587"/>
                  <a:pt x="126206" y="194468"/>
                  <a:pt x="123825" y="197643"/>
                </a:cubicBezTo>
                <a:cubicBezTo>
                  <a:pt x="115684" y="238346"/>
                  <a:pt x="126162" y="225777"/>
                  <a:pt x="104775" y="242887"/>
                </a:cubicBezTo>
                <a:cubicBezTo>
                  <a:pt x="103187" y="246062"/>
                  <a:pt x="101736" y="249309"/>
                  <a:pt x="100012" y="252412"/>
                </a:cubicBezTo>
                <a:cubicBezTo>
                  <a:pt x="97764" y="256458"/>
                  <a:pt x="94587" y="260021"/>
                  <a:pt x="92868" y="264318"/>
                </a:cubicBezTo>
                <a:cubicBezTo>
                  <a:pt x="91365" y="268076"/>
                  <a:pt x="91087" y="272222"/>
                  <a:pt x="90487" y="276225"/>
                </a:cubicBezTo>
                <a:cubicBezTo>
                  <a:pt x="88705" y="288103"/>
                  <a:pt x="88782" y="300327"/>
                  <a:pt x="85725" y="311943"/>
                </a:cubicBezTo>
                <a:cubicBezTo>
                  <a:pt x="80806" y="330636"/>
                  <a:pt x="82757" y="355990"/>
                  <a:pt x="66675" y="366712"/>
                </a:cubicBezTo>
                <a:cubicBezTo>
                  <a:pt x="64294" y="368300"/>
                  <a:pt x="61846" y="369792"/>
                  <a:pt x="59531" y="371475"/>
                </a:cubicBezTo>
                <a:cubicBezTo>
                  <a:pt x="53112" y="376144"/>
                  <a:pt x="47085" y="381359"/>
                  <a:pt x="40481" y="385762"/>
                </a:cubicBezTo>
                <a:lnTo>
                  <a:pt x="33337" y="390525"/>
                </a:lnTo>
                <a:cubicBezTo>
                  <a:pt x="31750" y="392906"/>
                  <a:pt x="30810" y="395880"/>
                  <a:pt x="28575" y="397668"/>
                </a:cubicBezTo>
                <a:cubicBezTo>
                  <a:pt x="26615" y="399236"/>
                  <a:pt x="21681" y="397552"/>
                  <a:pt x="21431" y="400050"/>
                </a:cubicBezTo>
                <a:cubicBezTo>
                  <a:pt x="20026" y="414094"/>
                  <a:pt x="24788" y="419374"/>
                  <a:pt x="30956" y="428625"/>
                </a:cubicBezTo>
                <a:cubicBezTo>
                  <a:pt x="30162" y="435769"/>
                  <a:pt x="31244" y="443382"/>
                  <a:pt x="28575" y="450056"/>
                </a:cubicBezTo>
                <a:cubicBezTo>
                  <a:pt x="27643" y="452387"/>
                  <a:pt x="23907" y="452024"/>
                  <a:pt x="21431" y="452437"/>
                </a:cubicBezTo>
                <a:cubicBezTo>
                  <a:pt x="14341" y="453619"/>
                  <a:pt x="0" y="454818"/>
                  <a:pt x="0" y="45481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6" name="Forma libre: forma 105">
            <a:extLst>
              <a:ext uri="{FF2B5EF4-FFF2-40B4-BE49-F238E27FC236}">
                <a16:creationId xmlns:a16="http://schemas.microsoft.com/office/drawing/2014/main" id="{43DA888F-214A-4D08-B8BA-6D84FF648BE2}"/>
              </a:ext>
            </a:extLst>
          </p:cNvPr>
          <p:cNvSpPr/>
          <p:nvPr/>
        </p:nvSpPr>
        <p:spPr>
          <a:xfrm>
            <a:off x="7791607" y="4902932"/>
            <a:ext cx="27723" cy="9898"/>
          </a:xfrm>
          <a:custGeom>
            <a:avLst/>
            <a:gdLst>
              <a:gd name="connsiteX0" fmla="*/ 27723 w 27723"/>
              <a:gd name="connsiteY0" fmla="*/ 9898 h 9898"/>
              <a:gd name="connsiteX1" fmla="*/ 1529 w 27723"/>
              <a:gd name="connsiteY1" fmla="*/ 373 h 9898"/>
              <a:gd name="connsiteX2" fmla="*/ 27723 w 27723"/>
              <a:gd name="connsiteY2" fmla="*/ 9898 h 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23" h="9898">
                <a:moveTo>
                  <a:pt x="27723" y="9898"/>
                </a:moveTo>
                <a:cubicBezTo>
                  <a:pt x="27723" y="9898"/>
                  <a:pt x="20764" y="5868"/>
                  <a:pt x="1529" y="373"/>
                </a:cubicBezTo>
                <a:cubicBezTo>
                  <a:pt x="-7684" y="-2259"/>
                  <a:pt x="27723" y="9898"/>
                  <a:pt x="27723" y="9898"/>
                </a:cubicBez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7" name="Forma libre: forma 106">
            <a:extLst>
              <a:ext uri="{FF2B5EF4-FFF2-40B4-BE49-F238E27FC236}">
                <a16:creationId xmlns:a16="http://schemas.microsoft.com/office/drawing/2014/main" id="{2238C9F5-0639-49A7-B1C2-1FB0074D902B}"/>
              </a:ext>
            </a:extLst>
          </p:cNvPr>
          <p:cNvSpPr/>
          <p:nvPr/>
        </p:nvSpPr>
        <p:spPr>
          <a:xfrm>
            <a:off x="7747892" y="4900924"/>
            <a:ext cx="42879" cy="93068"/>
          </a:xfrm>
          <a:custGeom>
            <a:avLst/>
            <a:gdLst>
              <a:gd name="connsiteX0" fmla="*/ 38100 w 42879"/>
              <a:gd name="connsiteY0" fmla="*/ 0 h 93068"/>
              <a:gd name="connsiteX1" fmla="*/ 40481 w 42879"/>
              <a:gd name="connsiteY1" fmla="*/ 16669 h 93068"/>
              <a:gd name="connsiteX2" fmla="*/ 42863 w 42879"/>
              <a:gd name="connsiteY2" fmla="*/ 26194 h 93068"/>
              <a:gd name="connsiteX3" fmla="*/ 38100 w 42879"/>
              <a:gd name="connsiteY3" fmla="*/ 52387 h 93068"/>
              <a:gd name="connsiteX4" fmla="*/ 26194 w 42879"/>
              <a:gd name="connsiteY4" fmla="*/ 66675 h 93068"/>
              <a:gd name="connsiteX5" fmla="*/ 23813 w 42879"/>
              <a:gd name="connsiteY5" fmla="*/ 73819 h 93068"/>
              <a:gd name="connsiteX6" fmla="*/ 16669 w 42879"/>
              <a:gd name="connsiteY6" fmla="*/ 90487 h 93068"/>
              <a:gd name="connsiteX7" fmla="*/ 9525 w 42879"/>
              <a:gd name="connsiteY7" fmla="*/ 92869 h 93068"/>
              <a:gd name="connsiteX8" fmla="*/ 0 w 42879"/>
              <a:gd name="connsiteY8" fmla="*/ 92869 h 9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79" h="93068">
                <a:moveTo>
                  <a:pt x="38100" y="0"/>
                </a:moveTo>
                <a:cubicBezTo>
                  <a:pt x="38894" y="5556"/>
                  <a:pt x="39477" y="11147"/>
                  <a:pt x="40481" y="16669"/>
                </a:cubicBezTo>
                <a:cubicBezTo>
                  <a:pt x="41067" y="19889"/>
                  <a:pt x="43081" y="22928"/>
                  <a:pt x="42863" y="26194"/>
                </a:cubicBezTo>
                <a:cubicBezTo>
                  <a:pt x="42273" y="35049"/>
                  <a:pt x="40538" y="43854"/>
                  <a:pt x="38100" y="52387"/>
                </a:cubicBezTo>
                <a:cubicBezTo>
                  <a:pt x="36773" y="57030"/>
                  <a:pt x="29121" y="63748"/>
                  <a:pt x="26194" y="66675"/>
                </a:cubicBezTo>
                <a:cubicBezTo>
                  <a:pt x="25400" y="69056"/>
                  <a:pt x="24503" y="71405"/>
                  <a:pt x="23813" y="73819"/>
                </a:cubicBezTo>
                <a:cubicBezTo>
                  <a:pt x="22119" y="79749"/>
                  <a:pt x="22038" y="86192"/>
                  <a:pt x="16669" y="90487"/>
                </a:cubicBezTo>
                <a:cubicBezTo>
                  <a:pt x="14709" y="92055"/>
                  <a:pt x="12010" y="92514"/>
                  <a:pt x="9525" y="92869"/>
                </a:cubicBezTo>
                <a:cubicBezTo>
                  <a:pt x="6382" y="93318"/>
                  <a:pt x="3175" y="92869"/>
                  <a:pt x="0" y="9286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8" name="Forma libre: forma 107">
            <a:extLst>
              <a:ext uri="{FF2B5EF4-FFF2-40B4-BE49-F238E27FC236}">
                <a16:creationId xmlns:a16="http://schemas.microsoft.com/office/drawing/2014/main" id="{EAD83BA6-BE9B-4BA9-B553-7B4F94389FD6}"/>
              </a:ext>
            </a:extLst>
          </p:cNvPr>
          <p:cNvSpPr/>
          <p:nvPr/>
        </p:nvSpPr>
        <p:spPr>
          <a:xfrm>
            <a:off x="7724532" y="4991411"/>
            <a:ext cx="20979" cy="6133"/>
          </a:xfrm>
          <a:custGeom>
            <a:avLst/>
            <a:gdLst>
              <a:gd name="connsiteX0" fmla="*/ 20979 w 20979"/>
              <a:gd name="connsiteY0" fmla="*/ 0 h 6133"/>
              <a:gd name="connsiteX1" fmla="*/ 6691 w 20979"/>
              <a:gd name="connsiteY1" fmla="*/ 4763 h 6133"/>
              <a:gd name="connsiteX2" fmla="*/ 20979 w 20979"/>
              <a:gd name="connsiteY2" fmla="*/ 0 h 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79" h="6133">
                <a:moveTo>
                  <a:pt x="20979" y="0"/>
                </a:moveTo>
                <a:cubicBezTo>
                  <a:pt x="20979" y="0"/>
                  <a:pt x="11583" y="3634"/>
                  <a:pt x="6691" y="4763"/>
                </a:cubicBezTo>
                <a:cubicBezTo>
                  <a:pt x="-14359" y="9621"/>
                  <a:pt x="20979" y="0"/>
                  <a:pt x="20979" y="0"/>
                </a:cubicBez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9" name="Forma libre: forma 108">
            <a:extLst>
              <a:ext uri="{FF2B5EF4-FFF2-40B4-BE49-F238E27FC236}">
                <a16:creationId xmlns:a16="http://schemas.microsoft.com/office/drawing/2014/main" id="{C0B5981D-D44B-4083-BDE5-6E55D0809409}"/>
              </a:ext>
            </a:extLst>
          </p:cNvPr>
          <p:cNvSpPr/>
          <p:nvPr/>
        </p:nvSpPr>
        <p:spPr>
          <a:xfrm>
            <a:off x="7707411" y="4924736"/>
            <a:ext cx="793030" cy="254794"/>
          </a:xfrm>
          <a:custGeom>
            <a:avLst/>
            <a:gdLst>
              <a:gd name="connsiteX0" fmla="*/ 0 w 793030"/>
              <a:gd name="connsiteY0" fmla="*/ 80963 h 254794"/>
              <a:gd name="connsiteX1" fmla="*/ 4762 w 793030"/>
              <a:gd name="connsiteY1" fmla="*/ 92869 h 254794"/>
              <a:gd name="connsiteX2" fmla="*/ 45244 w 793030"/>
              <a:gd name="connsiteY2" fmla="*/ 92869 h 254794"/>
              <a:gd name="connsiteX3" fmla="*/ 92869 w 793030"/>
              <a:gd name="connsiteY3" fmla="*/ 97632 h 254794"/>
              <a:gd name="connsiteX4" fmla="*/ 100012 w 793030"/>
              <a:gd name="connsiteY4" fmla="*/ 102394 h 254794"/>
              <a:gd name="connsiteX5" fmla="*/ 109537 w 793030"/>
              <a:gd name="connsiteY5" fmla="*/ 109538 h 254794"/>
              <a:gd name="connsiteX6" fmla="*/ 133350 w 793030"/>
              <a:gd name="connsiteY6" fmla="*/ 102394 h 254794"/>
              <a:gd name="connsiteX7" fmla="*/ 135731 w 793030"/>
              <a:gd name="connsiteY7" fmla="*/ 95250 h 254794"/>
              <a:gd name="connsiteX8" fmla="*/ 140494 w 793030"/>
              <a:gd name="connsiteY8" fmla="*/ 54769 h 254794"/>
              <a:gd name="connsiteX9" fmla="*/ 147637 w 793030"/>
              <a:gd name="connsiteY9" fmla="*/ 52388 h 254794"/>
              <a:gd name="connsiteX10" fmla="*/ 207169 w 793030"/>
              <a:gd name="connsiteY10" fmla="*/ 0 h 254794"/>
              <a:gd name="connsiteX11" fmla="*/ 209550 w 793030"/>
              <a:gd name="connsiteY11" fmla="*/ 7144 h 254794"/>
              <a:gd name="connsiteX12" fmla="*/ 226219 w 793030"/>
              <a:gd name="connsiteY12" fmla="*/ 14288 h 254794"/>
              <a:gd name="connsiteX13" fmla="*/ 240506 w 793030"/>
              <a:gd name="connsiteY13" fmla="*/ 4763 h 254794"/>
              <a:gd name="connsiteX14" fmla="*/ 247650 w 793030"/>
              <a:gd name="connsiteY14" fmla="*/ 2382 h 254794"/>
              <a:gd name="connsiteX15" fmla="*/ 257175 w 793030"/>
              <a:gd name="connsiteY15" fmla="*/ 7144 h 254794"/>
              <a:gd name="connsiteX16" fmla="*/ 264319 w 793030"/>
              <a:gd name="connsiteY16" fmla="*/ 28575 h 254794"/>
              <a:gd name="connsiteX17" fmla="*/ 269081 w 793030"/>
              <a:gd name="connsiteY17" fmla="*/ 52388 h 254794"/>
              <a:gd name="connsiteX18" fmla="*/ 278606 w 793030"/>
              <a:gd name="connsiteY18" fmla="*/ 66675 h 254794"/>
              <a:gd name="connsiteX19" fmla="*/ 292894 w 793030"/>
              <a:gd name="connsiteY19" fmla="*/ 78582 h 254794"/>
              <a:gd name="connsiteX20" fmla="*/ 302419 w 793030"/>
              <a:gd name="connsiteY20" fmla="*/ 85725 h 254794"/>
              <a:gd name="connsiteX21" fmla="*/ 323850 w 793030"/>
              <a:gd name="connsiteY21" fmla="*/ 102394 h 254794"/>
              <a:gd name="connsiteX22" fmla="*/ 338137 w 793030"/>
              <a:gd name="connsiteY22" fmla="*/ 111919 h 254794"/>
              <a:gd name="connsiteX23" fmla="*/ 357187 w 793030"/>
              <a:gd name="connsiteY23" fmla="*/ 116682 h 254794"/>
              <a:gd name="connsiteX24" fmla="*/ 364331 w 793030"/>
              <a:gd name="connsiteY24" fmla="*/ 121444 h 254794"/>
              <a:gd name="connsiteX25" fmla="*/ 373856 w 793030"/>
              <a:gd name="connsiteY25" fmla="*/ 123825 h 254794"/>
              <a:gd name="connsiteX26" fmla="*/ 381000 w 793030"/>
              <a:gd name="connsiteY26" fmla="*/ 126207 h 254794"/>
              <a:gd name="connsiteX27" fmla="*/ 390525 w 793030"/>
              <a:gd name="connsiteY27" fmla="*/ 130969 h 254794"/>
              <a:gd name="connsiteX28" fmla="*/ 426244 w 793030"/>
              <a:gd name="connsiteY28" fmla="*/ 138113 h 254794"/>
              <a:gd name="connsiteX29" fmla="*/ 452437 w 793030"/>
              <a:gd name="connsiteY29" fmla="*/ 142875 h 254794"/>
              <a:gd name="connsiteX30" fmla="*/ 459581 w 793030"/>
              <a:gd name="connsiteY30" fmla="*/ 145257 h 254794"/>
              <a:gd name="connsiteX31" fmla="*/ 502444 w 793030"/>
              <a:gd name="connsiteY31" fmla="*/ 135732 h 254794"/>
              <a:gd name="connsiteX32" fmla="*/ 519112 w 793030"/>
              <a:gd name="connsiteY32" fmla="*/ 119063 h 254794"/>
              <a:gd name="connsiteX33" fmla="*/ 535781 w 793030"/>
              <a:gd name="connsiteY33" fmla="*/ 104775 h 254794"/>
              <a:gd name="connsiteX34" fmla="*/ 542925 w 793030"/>
              <a:gd name="connsiteY34" fmla="*/ 100013 h 254794"/>
              <a:gd name="connsiteX35" fmla="*/ 552450 w 793030"/>
              <a:gd name="connsiteY35" fmla="*/ 97632 h 254794"/>
              <a:gd name="connsiteX36" fmla="*/ 571500 w 793030"/>
              <a:gd name="connsiteY36" fmla="*/ 100013 h 254794"/>
              <a:gd name="connsiteX37" fmla="*/ 595312 w 793030"/>
              <a:gd name="connsiteY37" fmla="*/ 140494 h 254794"/>
              <a:gd name="connsiteX38" fmla="*/ 602456 w 793030"/>
              <a:gd name="connsiteY38" fmla="*/ 147638 h 254794"/>
              <a:gd name="connsiteX39" fmla="*/ 607219 w 793030"/>
              <a:gd name="connsiteY39" fmla="*/ 154782 h 254794"/>
              <a:gd name="connsiteX40" fmla="*/ 614362 w 793030"/>
              <a:gd name="connsiteY40" fmla="*/ 157163 h 254794"/>
              <a:gd name="connsiteX41" fmla="*/ 635794 w 793030"/>
              <a:gd name="connsiteY41" fmla="*/ 159544 h 254794"/>
              <a:gd name="connsiteX42" fmla="*/ 671512 w 793030"/>
              <a:gd name="connsiteY42" fmla="*/ 169069 h 254794"/>
              <a:gd name="connsiteX43" fmla="*/ 697706 w 793030"/>
              <a:gd name="connsiteY43" fmla="*/ 180975 h 254794"/>
              <a:gd name="connsiteX44" fmla="*/ 704850 w 793030"/>
              <a:gd name="connsiteY44" fmla="*/ 190500 h 254794"/>
              <a:gd name="connsiteX45" fmla="*/ 711994 w 793030"/>
              <a:gd name="connsiteY45" fmla="*/ 197644 h 254794"/>
              <a:gd name="connsiteX46" fmla="*/ 714375 w 793030"/>
              <a:gd name="connsiteY46" fmla="*/ 204788 h 254794"/>
              <a:gd name="connsiteX47" fmla="*/ 728662 w 793030"/>
              <a:gd name="connsiteY47" fmla="*/ 211932 h 254794"/>
              <a:gd name="connsiteX48" fmla="*/ 745331 w 793030"/>
              <a:gd name="connsiteY48" fmla="*/ 219075 h 254794"/>
              <a:gd name="connsiteX49" fmla="*/ 764381 w 793030"/>
              <a:gd name="connsiteY49" fmla="*/ 230982 h 254794"/>
              <a:gd name="connsiteX50" fmla="*/ 771525 w 793030"/>
              <a:gd name="connsiteY50" fmla="*/ 233363 h 254794"/>
              <a:gd name="connsiteX51" fmla="*/ 785812 w 793030"/>
              <a:gd name="connsiteY51" fmla="*/ 245269 h 254794"/>
              <a:gd name="connsiteX52" fmla="*/ 792956 w 793030"/>
              <a:gd name="connsiteY52" fmla="*/ 254794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3030" h="254794">
                <a:moveTo>
                  <a:pt x="0" y="80963"/>
                </a:moveTo>
                <a:cubicBezTo>
                  <a:pt x="1587" y="84932"/>
                  <a:pt x="1206" y="90498"/>
                  <a:pt x="4762" y="92869"/>
                </a:cubicBezTo>
                <a:cubicBezTo>
                  <a:pt x="12543" y="98056"/>
                  <a:pt x="39702" y="93423"/>
                  <a:pt x="45244" y="92869"/>
                </a:cubicBezTo>
                <a:cubicBezTo>
                  <a:pt x="47631" y="93009"/>
                  <a:pt x="80442" y="91418"/>
                  <a:pt x="92869" y="97632"/>
                </a:cubicBezTo>
                <a:cubicBezTo>
                  <a:pt x="95428" y="98912"/>
                  <a:pt x="97683" y="100731"/>
                  <a:pt x="100012" y="102394"/>
                </a:cubicBezTo>
                <a:cubicBezTo>
                  <a:pt x="103242" y="104701"/>
                  <a:pt x="106362" y="107157"/>
                  <a:pt x="109537" y="109538"/>
                </a:cubicBezTo>
                <a:cubicBezTo>
                  <a:pt x="116833" y="108496"/>
                  <a:pt x="127760" y="109381"/>
                  <a:pt x="133350" y="102394"/>
                </a:cubicBezTo>
                <a:cubicBezTo>
                  <a:pt x="134918" y="100434"/>
                  <a:pt x="134937" y="97631"/>
                  <a:pt x="135731" y="95250"/>
                </a:cubicBezTo>
                <a:cubicBezTo>
                  <a:pt x="137319" y="81756"/>
                  <a:pt x="136858" y="67860"/>
                  <a:pt x="140494" y="54769"/>
                </a:cubicBezTo>
                <a:cubicBezTo>
                  <a:pt x="141166" y="52351"/>
                  <a:pt x="145823" y="54123"/>
                  <a:pt x="147637" y="52388"/>
                </a:cubicBezTo>
                <a:cubicBezTo>
                  <a:pt x="204283" y="-1795"/>
                  <a:pt x="171595" y="7117"/>
                  <a:pt x="207169" y="0"/>
                </a:cubicBezTo>
                <a:cubicBezTo>
                  <a:pt x="207963" y="2381"/>
                  <a:pt x="207982" y="5184"/>
                  <a:pt x="209550" y="7144"/>
                </a:cubicBezTo>
                <a:cubicBezTo>
                  <a:pt x="213662" y="12284"/>
                  <a:pt x="220499" y="12858"/>
                  <a:pt x="226219" y="14288"/>
                </a:cubicBezTo>
                <a:cubicBezTo>
                  <a:pt x="243204" y="8626"/>
                  <a:pt x="222667" y="16655"/>
                  <a:pt x="240506" y="4763"/>
                </a:cubicBezTo>
                <a:cubicBezTo>
                  <a:pt x="242595" y="3371"/>
                  <a:pt x="245269" y="3176"/>
                  <a:pt x="247650" y="2382"/>
                </a:cubicBezTo>
                <a:cubicBezTo>
                  <a:pt x="250825" y="3969"/>
                  <a:pt x="254448" y="4872"/>
                  <a:pt x="257175" y="7144"/>
                </a:cubicBezTo>
                <a:cubicBezTo>
                  <a:pt x="263590" y="12490"/>
                  <a:pt x="263196" y="21276"/>
                  <a:pt x="264319" y="28575"/>
                </a:cubicBezTo>
                <a:cubicBezTo>
                  <a:pt x="264973" y="32827"/>
                  <a:pt x="265856" y="46583"/>
                  <a:pt x="269081" y="52388"/>
                </a:cubicBezTo>
                <a:cubicBezTo>
                  <a:pt x="271861" y="57391"/>
                  <a:pt x="273844" y="63500"/>
                  <a:pt x="278606" y="66675"/>
                </a:cubicBezTo>
                <a:cubicBezTo>
                  <a:pt x="294400" y="77205"/>
                  <a:pt x="276845" y="64826"/>
                  <a:pt x="292894" y="78582"/>
                </a:cubicBezTo>
                <a:cubicBezTo>
                  <a:pt x="295907" y="81165"/>
                  <a:pt x="299469" y="83070"/>
                  <a:pt x="302419" y="85725"/>
                </a:cubicBezTo>
                <a:cubicBezTo>
                  <a:pt x="321317" y="102733"/>
                  <a:pt x="309259" y="97531"/>
                  <a:pt x="323850" y="102394"/>
                </a:cubicBezTo>
                <a:cubicBezTo>
                  <a:pt x="328612" y="105569"/>
                  <a:pt x="332524" y="110797"/>
                  <a:pt x="338137" y="111919"/>
                </a:cubicBezTo>
                <a:cubicBezTo>
                  <a:pt x="342674" y="112826"/>
                  <a:pt x="352301" y="114239"/>
                  <a:pt x="357187" y="116682"/>
                </a:cubicBezTo>
                <a:cubicBezTo>
                  <a:pt x="359747" y="117962"/>
                  <a:pt x="361700" y="120317"/>
                  <a:pt x="364331" y="121444"/>
                </a:cubicBezTo>
                <a:cubicBezTo>
                  <a:pt x="367339" y="122733"/>
                  <a:pt x="370709" y="122926"/>
                  <a:pt x="373856" y="123825"/>
                </a:cubicBezTo>
                <a:cubicBezTo>
                  <a:pt x="376270" y="124515"/>
                  <a:pt x="378693" y="125218"/>
                  <a:pt x="381000" y="126207"/>
                </a:cubicBezTo>
                <a:cubicBezTo>
                  <a:pt x="384263" y="127605"/>
                  <a:pt x="387132" y="129925"/>
                  <a:pt x="390525" y="130969"/>
                </a:cubicBezTo>
                <a:cubicBezTo>
                  <a:pt x="402849" y="134761"/>
                  <a:pt x="413856" y="135861"/>
                  <a:pt x="426244" y="138113"/>
                </a:cubicBezTo>
                <a:cubicBezTo>
                  <a:pt x="462869" y="144771"/>
                  <a:pt x="410318" y="135856"/>
                  <a:pt x="452437" y="142875"/>
                </a:cubicBezTo>
                <a:cubicBezTo>
                  <a:pt x="454818" y="143669"/>
                  <a:pt x="457076" y="145414"/>
                  <a:pt x="459581" y="145257"/>
                </a:cubicBezTo>
                <a:cubicBezTo>
                  <a:pt x="485236" y="143654"/>
                  <a:pt x="484744" y="142811"/>
                  <a:pt x="502444" y="135732"/>
                </a:cubicBezTo>
                <a:cubicBezTo>
                  <a:pt x="521835" y="111491"/>
                  <a:pt x="503192" y="132330"/>
                  <a:pt x="519112" y="119063"/>
                </a:cubicBezTo>
                <a:cubicBezTo>
                  <a:pt x="539873" y="101762"/>
                  <a:pt x="510821" y="122603"/>
                  <a:pt x="535781" y="104775"/>
                </a:cubicBezTo>
                <a:cubicBezTo>
                  <a:pt x="538110" y="103112"/>
                  <a:pt x="540294" y="101140"/>
                  <a:pt x="542925" y="100013"/>
                </a:cubicBezTo>
                <a:cubicBezTo>
                  <a:pt x="545933" y="98724"/>
                  <a:pt x="549275" y="98426"/>
                  <a:pt x="552450" y="97632"/>
                </a:cubicBezTo>
                <a:cubicBezTo>
                  <a:pt x="560189" y="92472"/>
                  <a:pt x="562405" y="87886"/>
                  <a:pt x="571500" y="100013"/>
                </a:cubicBezTo>
                <a:cubicBezTo>
                  <a:pt x="580893" y="112537"/>
                  <a:pt x="586780" y="127368"/>
                  <a:pt x="595312" y="140494"/>
                </a:cubicBezTo>
                <a:cubicBezTo>
                  <a:pt x="597147" y="143318"/>
                  <a:pt x="600300" y="145051"/>
                  <a:pt x="602456" y="147638"/>
                </a:cubicBezTo>
                <a:cubicBezTo>
                  <a:pt x="604288" y="149837"/>
                  <a:pt x="604984" y="152994"/>
                  <a:pt x="607219" y="154782"/>
                </a:cubicBezTo>
                <a:cubicBezTo>
                  <a:pt x="609179" y="156350"/>
                  <a:pt x="611886" y="156750"/>
                  <a:pt x="614362" y="157163"/>
                </a:cubicBezTo>
                <a:cubicBezTo>
                  <a:pt x="621452" y="158345"/>
                  <a:pt x="628650" y="158750"/>
                  <a:pt x="635794" y="159544"/>
                </a:cubicBezTo>
                <a:cubicBezTo>
                  <a:pt x="661805" y="168215"/>
                  <a:pt x="649797" y="165450"/>
                  <a:pt x="671512" y="169069"/>
                </a:cubicBezTo>
                <a:cubicBezTo>
                  <a:pt x="692807" y="179717"/>
                  <a:pt x="683827" y="176349"/>
                  <a:pt x="697706" y="180975"/>
                </a:cubicBezTo>
                <a:cubicBezTo>
                  <a:pt x="700087" y="184150"/>
                  <a:pt x="702267" y="187487"/>
                  <a:pt x="704850" y="190500"/>
                </a:cubicBezTo>
                <a:cubicBezTo>
                  <a:pt x="707042" y="193057"/>
                  <a:pt x="710126" y="194842"/>
                  <a:pt x="711994" y="197644"/>
                </a:cubicBezTo>
                <a:cubicBezTo>
                  <a:pt x="713386" y="199733"/>
                  <a:pt x="712807" y="202828"/>
                  <a:pt x="714375" y="204788"/>
                </a:cubicBezTo>
                <a:cubicBezTo>
                  <a:pt x="718352" y="209759"/>
                  <a:pt x="723413" y="209682"/>
                  <a:pt x="728662" y="211932"/>
                </a:cubicBezTo>
                <a:cubicBezTo>
                  <a:pt x="749242" y="220753"/>
                  <a:pt x="728590" y="213495"/>
                  <a:pt x="745331" y="219075"/>
                </a:cubicBezTo>
                <a:cubicBezTo>
                  <a:pt x="754446" y="225911"/>
                  <a:pt x="754213" y="226624"/>
                  <a:pt x="764381" y="230982"/>
                </a:cubicBezTo>
                <a:cubicBezTo>
                  <a:pt x="766688" y="231971"/>
                  <a:pt x="769280" y="232241"/>
                  <a:pt x="771525" y="233363"/>
                </a:cubicBezTo>
                <a:cubicBezTo>
                  <a:pt x="780396" y="237798"/>
                  <a:pt x="777911" y="238684"/>
                  <a:pt x="785812" y="245269"/>
                </a:cubicBezTo>
                <a:cubicBezTo>
                  <a:pt x="794277" y="252324"/>
                  <a:pt x="792956" y="246387"/>
                  <a:pt x="792956" y="25479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0" name="Forma libre: forma 109">
            <a:extLst>
              <a:ext uri="{FF2B5EF4-FFF2-40B4-BE49-F238E27FC236}">
                <a16:creationId xmlns:a16="http://schemas.microsoft.com/office/drawing/2014/main" id="{771C9ECB-76F8-461F-8FD7-51D5F13BF4A8}"/>
              </a:ext>
            </a:extLst>
          </p:cNvPr>
          <p:cNvSpPr/>
          <p:nvPr/>
        </p:nvSpPr>
        <p:spPr>
          <a:xfrm>
            <a:off x="7814567" y="5174768"/>
            <a:ext cx="685800" cy="514435"/>
          </a:xfrm>
          <a:custGeom>
            <a:avLst/>
            <a:gdLst>
              <a:gd name="connsiteX0" fmla="*/ 685800 w 685800"/>
              <a:gd name="connsiteY0" fmla="*/ 0 h 514435"/>
              <a:gd name="connsiteX1" fmla="*/ 683419 w 685800"/>
              <a:gd name="connsiteY1" fmla="*/ 11906 h 514435"/>
              <a:gd name="connsiteX2" fmla="*/ 671513 w 685800"/>
              <a:gd name="connsiteY2" fmla="*/ 19050 h 514435"/>
              <a:gd name="connsiteX3" fmla="*/ 654844 w 685800"/>
              <a:gd name="connsiteY3" fmla="*/ 38100 h 514435"/>
              <a:gd name="connsiteX4" fmla="*/ 647700 w 685800"/>
              <a:gd name="connsiteY4" fmla="*/ 52387 h 514435"/>
              <a:gd name="connsiteX5" fmla="*/ 645319 w 685800"/>
              <a:gd name="connsiteY5" fmla="*/ 59531 h 514435"/>
              <a:gd name="connsiteX6" fmla="*/ 631031 w 685800"/>
              <a:gd name="connsiteY6" fmla="*/ 76200 h 514435"/>
              <a:gd name="connsiteX7" fmla="*/ 623888 w 685800"/>
              <a:gd name="connsiteY7" fmla="*/ 85725 h 514435"/>
              <a:gd name="connsiteX8" fmla="*/ 621506 w 685800"/>
              <a:gd name="connsiteY8" fmla="*/ 95250 h 514435"/>
              <a:gd name="connsiteX9" fmla="*/ 614363 w 685800"/>
              <a:gd name="connsiteY9" fmla="*/ 121443 h 514435"/>
              <a:gd name="connsiteX10" fmla="*/ 597694 w 685800"/>
              <a:gd name="connsiteY10" fmla="*/ 159543 h 514435"/>
              <a:gd name="connsiteX11" fmla="*/ 595313 w 685800"/>
              <a:gd name="connsiteY11" fmla="*/ 176212 h 514435"/>
              <a:gd name="connsiteX12" fmla="*/ 578644 w 685800"/>
              <a:gd name="connsiteY12" fmla="*/ 195262 h 514435"/>
              <a:gd name="connsiteX13" fmla="*/ 559594 w 685800"/>
              <a:gd name="connsiteY13" fmla="*/ 207168 h 514435"/>
              <a:gd name="connsiteX14" fmla="*/ 552450 w 685800"/>
              <a:gd name="connsiteY14" fmla="*/ 211931 h 514435"/>
              <a:gd name="connsiteX15" fmla="*/ 538163 w 685800"/>
              <a:gd name="connsiteY15" fmla="*/ 216693 h 514435"/>
              <a:gd name="connsiteX16" fmla="*/ 473869 w 685800"/>
              <a:gd name="connsiteY16" fmla="*/ 264318 h 514435"/>
              <a:gd name="connsiteX17" fmla="*/ 450056 w 685800"/>
              <a:gd name="connsiteY17" fmla="*/ 266700 h 514435"/>
              <a:gd name="connsiteX18" fmla="*/ 442913 w 685800"/>
              <a:gd name="connsiteY18" fmla="*/ 288131 h 514435"/>
              <a:gd name="connsiteX19" fmla="*/ 433388 w 685800"/>
              <a:gd name="connsiteY19" fmla="*/ 292893 h 514435"/>
              <a:gd name="connsiteX20" fmla="*/ 414338 w 685800"/>
              <a:gd name="connsiteY20" fmla="*/ 309562 h 514435"/>
              <a:gd name="connsiteX21" fmla="*/ 400050 w 685800"/>
              <a:gd name="connsiteY21" fmla="*/ 316706 h 514435"/>
              <a:gd name="connsiteX22" fmla="*/ 347663 w 685800"/>
              <a:gd name="connsiteY22" fmla="*/ 319087 h 514435"/>
              <a:gd name="connsiteX23" fmla="*/ 316706 w 685800"/>
              <a:gd name="connsiteY23" fmla="*/ 338137 h 514435"/>
              <a:gd name="connsiteX24" fmla="*/ 302419 w 685800"/>
              <a:gd name="connsiteY24" fmla="*/ 345281 h 514435"/>
              <a:gd name="connsiteX25" fmla="*/ 295275 w 685800"/>
              <a:gd name="connsiteY25" fmla="*/ 350043 h 514435"/>
              <a:gd name="connsiteX26" fmla="*/ 269081 w 685800"/>
              <a:gd name="connsiteY26" fmla="*/ 354806 h 514435"/>
              <a:gd name="connsiteX27" fmla="*/ 228600 w 685800"/>
              <a:gd name="connsiteY27" fmla="*/ 354806 h 514435"/>
              <a:gd name="connsiteX28" fmla="*/ 226219 w 685800"/>
              <a:gd name="connsiteY28" fmla="*/ 366712 h 514435"/>
              <a:gd name="connsiteX29" fmla="*/ 216694 w 685800"/>
              <a:gd name="connsiteY29" fmla="*/ 381000 h 514435"/>
              <a:gd name="connsiteX30" fmla="*/ 211931 w 685800"/>
              <a:gd name="connsiteY30" fmla="*/ 388143 h 514435"/>
              <a:gd name="connsiteX31" fmla="*/ 183356 w 685800"/>
              <a:gd name="connsiteY31" fmla="*/ 385762 h 514435"/>
              <a:gd name="connsiteX32" fmla="*/ 171450 w 685800"/>
              <a:gd name="connsiteY32" fmla="*/ 383381 h 514435"/>
              <a:gd name="connsiteX33" fmla="*/ 159544 w 685800"/>
              <a:gd name="connsiteY33" fmla="*/ 385762 h 514435"/>
              <a:gd name="connsiteX34" fmla="*/ 152400 w 685800"/>
              <a:gd name="connsiteY34" fmla="*/ 400050 h 514435"/>
              <a:gd name="connsiteX35" fmla="*/ 135731 w 685800"/>
              <a:gd name="connsiteY35" fmla="*/ 411956 h 514435"/>
              <a:gd name="connsiteX36" fmla="*/ 123825 w 685800"/>
              <a:gd name="connsiteY36" fmla="*/ 416718 h 514435"/>
              <a:gd name="connsiteX37" fmla="*/ 80963 w 685800"/>
              <a:gd name="connsiteY37" fmla="*/ 421481 h 514435"/>
              <a:gd name="connsiteX38" fmla="*/ 73819 w 685800"/>
              <a:gd name="connsiteY38" fmla="*/ 433387 h 514435"/>
              <a:gd name="connsiteX39" fmla="*/ 57150 w 685800"/>
              <a:gd name="connsiteY39" fmla="*/ 459581 h 514435"/>
              <a:gd name="connsiteX40" fmla="*/ 38100 w 685800"/>
              <a:gd name="connsiteY40" fmla="*/ 476250 h 514435"/>
              <a:gd name="connsiteX41" fmla="*/ 21431 w 685800"/>
              <a:gd name="connsiteY41" fmla="*/ 497681 h 514435"/>
              <a:gd name="connsiteX42" fmla="*/ 19050 w 685800"/>
              <a:gd name="connsiteY42" fmla="*/ 504825 h 514435"/>
              <a:gd name="connsiteX43" fmla="*/ 2381 w 685800"/>
              <a:gd name="connsiteY43" fmla="*/ 514350 h 514435"/>
              <a:gd name="connsiteX44" fmla="*/ 0 w 685800"/>
              <a:gd name="connsiteY44" fmla="*/ 514350 h 51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85800" h="514435">
                <a:moveTo>
                  <a:pt x="685800" y="0"/>
                </a:moveTo>
                <a:cubicBezTo>
                  <a:pt x="685006" y="3969"/>
                  <a:pt x="685847" y="8668"/>
                  <a:pt x="683419" y="11906"/>
                </a:cubicBezTo>
                <a:cubicBezTo>
                  <a:pt x="680642" y="15609"/>
                  <a:pt x="675216" y="16273"/>
                  <a:pt x="671513" y="19050"/>
                </a:cubicBezTo>
                <a:cubicBezTo>
                  <a:pt x="666140" y="23079"/>
                  <a:pt x="658374" y="33687"/>
                  <a:pt x="654844" y="38100"/>
                </a:cubicBezTo>
                <a:cubicBezTo>
                  <a:pt x="648859" y="56056"/>
                  <a:pt x="656934" y="33920"/>
                  <a:pt x="647700" y="52387"/>
                </a:cubicBezTo>
                <a:cubicBezTo>
                  <a:pt x="646577" y="54632"/>
                  <a:pt x="646758" y="57475"/>
                  <a:pt x="645319" y="59531"/>
                </a:cubicBezTo>
                <a:cubicBezTo>
                  <a:pt x="641122" y="65526"/>
                  <a:pt x="635665" y="70536"/>
                  <a:pt x="631031" y="76200"/>
                </a:cubicBezTo>
                <a:cubicBezTo>
                  <a:pt x="628518" y="79272"/>
                  <a:pt x="626269" y="82550"/>
                  <a:pt x="623888" y="85725"/>
                </a:cubicBezTo>
                <a:cubicBezTo>
                  <a:pt x="623094" y="88900"/>
                  <a:pt x="622216" y="92055"/>
                  <a:pt x="621506" y="95250"/>
                </a:cubicBezTo>
                <a:cubicBezTo>
                  <a:pt x="618951" y="106745"/>
                  <a:pt x="619399" y="109932"/>
                  <a:pt x="614363" y="121443"/>
                </a:cubicBezTo>
                <a:cubicBezTo>
                  <a:pt x="594551" y="166727"/>
                  <a:pt x="608464" y="127232"/>
                  <a:pt x="597694" y="159543"/>
                </a:cubicBezTo>
                <a:cubicBezTo>
                  <a:pt x="596900" y="165099"/>
                  <a:pt x="596790" y="170797"/>
                  <a:pt x="595313" y="176212"/>
                </a:cubicBezTo>
                <a:cubicBezTo>
                  <a:pt x="591906" y="188704"/>
                  <a:pt x="588126" y="185780"/>
                  <a:pt x="578644" y="195262"/>
                </a:cubicBezTo>
                <a:cubicBezTo>
                  <a:pt x="565437" y="208469"/>
                  <a:pt x="586522" y="198192"/>
                  <a:pt x="559594" y="207168"/>
                </a:cubicBezTo>
                <a:cubicBezTo>
                  <a:pt x="557213" y="208756"/>
                  <a:pt x="555065" y="210769"/>
                  <a:pt x="552450" y="211931"/>
                </a:cubicBezTo>
                <a:cubicBezTo>
                  <a:pt x="547863" y="213970"/>
                  <a:pt x="538163" y="216693"/>
                  <a:pt x="538163" y="216693"/>
                </a:cubicBezTo>
                <a:cubicBezTo>
                  <a:pt x="501445" y="251479"/>
                  <a:pt x="508890" y="258481"/>
                  <a:pt x="473869" y="264318"/>
                </a:cubicBezTo>
                <a:cubicBezTo>
                  <a:pt x="466000" y="265629"/>
                  <a:pt x="457994" y="265906"/>
                  <a:pt x="450056" y="266700"/>
                </a:cubicBezTo>
                <a:cubicBezTo>
                  <a:pt x="448852" y="272719"/>
                  <a:pt x="447842" y="283202"/>
                  <a:pt x="442913" y="288131"/>
                </a:cubicBezTo>
                <a:cubicBezTo>
                  <a:pt x="440403" y="290641"/>
                  <a:pt x="436563" y="291306"/>
                  <a:pt x="433388" y="292893"/>
                </a:cubicBezTo>
                <a:cubicBezTo>
                  <a:pt x="426622" y="299659"/>
                  <a:pt x="422535" y="304643"/>
                  <a:pt x="414338" y="309562"/>
                </a:cubicBezTo>
                <a:cubicBezTo>
                  <a:pt x="409772" y="312302"/>
                  <a:pt x="405321" y="315953"/>
                  <a:pt x="400050" y="316706"/>
                </a:cubicBezTo>
                <a:cubicBezTo>
                  <a:pt x="382745" y="319178"/>
                  <a:pt x="365125" y="318293"/>
                  <a:pt x="347663" y="319087"/>
                </a:cubicBezTo>
                <a:cubicBezTo>
                  <a:pt x="329074" y="337675"/>
                  <a:pt x="343291" y="326743"/>
                  <a:pt x="316706" y="338137"/>
                </a:cubicBezTo>
                <a:cubicBezTo>
                  <a:pt x="311812" y="340235"/>
                  <a:pt x="307073" y="342695"/>
                  <a:pt x="302419" y="345281"/>
                </a:cubicBezTo>
                <a:cubicBezTo>
                  <a:pt x="299917" y="346671"/>
                  <a:pt x="298027" y="349257"/>
                  <a:pt x="295275" y="350043"/>
                </a:cubicBezTo>
                <a:cubicBezTo>
                  <a:pt x="286742" y="352481"/>
                  <a:pt x="277812" y="353218"/>
                  <a:pt x="269081" y="354806"/>
                </a:cubicBezTo>
                <a:cubicBezTo>
                  <a:pt x="255697" y="352129"/>
                  <a:pt x="242565" y="348361"/>
                  <a:pt x="228600" y="354806"/>
                </a:cubicBezTo>
                <a:cubicBezTo>
                  <a:pt x="224925" y="356502"/>
                  <a:pt x="227894" y="363028"/>
                  <a:pt x="226219" y="366712"/>
                </a:cubicBezTo>
                <a:cubicBezTo>
                  <a:pt x="223850" y="371923"/>
                  <a:pt x="219869" y="376237"/>
                  <a:pt x="216694" y="381000"/>
                </a:cubicBezTo>
                <a:lnTo>
                  <a:pt x="211931" y="388143"/>
                </a:lnTo>
                <a:cubicBezTo>
                  <a:pt x="202406" y="387349"/>
                  <a:pt x="192849" y="386879"/>
                  <a:pt x="183356" y="385762"/>
                </a:cubicBezTo>
                <a:cubicBezTo>
                  <a:pt x="179336" y="385289"/>
                  <a:pt x="175497" y="383381"/>
                  <a:pt x="171450" y="383381"/>
                </a:cubicBezTo>
                <a:cubicBezTo>
                  <a:pt x="167403" y="383381"/>
                  <a:pt x="163513" y="384968"/>
                  <a:pt x="159544" y="385762"/>
                </a:cubicBezTo>
                <a:cubicBezTo>
                  <a:pt x="157820" y="390934"/>
                  <a:pt x="156774" y="396162"/>
                  <a:pt x="152400" y="400050"/>
                </a:cubicBezTo>
                <a:cubicBezTo>
                  <a:pt x="147297" y="404586"/>
                  <a:pt x="141629" y="408516"/>
                  <a:pt x="135731" y="411956"/>
                </a:cubicBezTo>
                <a:cubicBezTo>
                  <a:pt x="132039" y="414110"/>
                  <a:pt x="127919" y="415490"/>
                  <a:pt x="123825" y="416718"/>
                </a:cubicBezTo>
                <a:cubicBezTo>
                  <a:pt x="111651" y="420370"/>
                  <a:pt x="90690" y="420733"/>
                  <a:pt x="80963" y="421481"/>
                </a:cubicBezTo>
                <a:cubicBezTo>
                  <a:pt x="78582" y="425450"/>
                  <a:pt x="75889" y="429247"/>
                  <a:pt x="73819" y="433387"/>
                </a:cubicBezTo>
                <a:cubicBezTo>
                  <a:pt x="67344" y="446336"/>
                  <a:pt x="77952" y="443979"/>
                  <a:pt x="57150" y="459581"/>
                </a:cubicBezTo>
                <a:cubicBezTo>
                  <a:pt x="49483" y="465332"/>
                  <a:pt x="44266" y="468543"/>
                  <a:pt x="38100" y="476250"/>
                </a:cubicBezTo>
                <a:cubicBezTo>
                  <a:pt x="15314" y="504732"/>
                  <a:pt x="39326" y="479786"/>
                  <a:pt x="21431" y="497681"/>
                </a:cubicBezTo>
                <a:cubicBezTo>
                  <a:pt x="20637" y="500062"/>
                  <a:pt x="20657" y="502897"/>
                  <a:pt x="19050" y="504825"/>
                </a:cubicBezTo>
                <a:cubicBezTo>
                  <a:pt x="14494" y="510292"/>
                  <a:pt x="8876" y="512726"/>
                  <a:pt x="2381" y="514350"/>
                </a:cubicBezTo>
                <a:cubicBezTo>
                  <a:pt x="1611" y="514543"/>
                  <a:pt x="794" y="514350"/>
                  <a:pt x="0" y="51435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1" name="Forma libre: forma 110">
            <a:extLst>
              <a:ext uri="{FF2B5EF4-FFF2-40B4-BE49-F238E27FC236}">
                <a16:creationId xmlns:a16="http://schemas.microsoft.com/office/drawing/2014/main" id="{18891F04-2D18-4566-85F6-6118C5BE93C0}"/>
              </a:ext>
            </a:extLst>
          </p:cNvPr>
          <p:cNvSpPr/>
          <p:nvPr/>
        </p:nvSpPr>
        <p:spPr>
          <a:xfrm>
            <a:off x="7728842" y="5653399"/>
            <a:ext cx="80963" cy="35719"/>
          </a:xfrm>
          <a:custGeom>
            <a:avLst/>
            <a:gdLst>
              <a:gd name="connsiteX0" fmla="*/ 80963 w 80963"/>
              <a:gd name="connsiteY0" fmla="*/ 35719 h 35719"/>
              <a:gd name="connsiteX1" fmla="*/ 66675 w 80963"/>
              <a:gd name="connsiteY1" fmla="*/ 28575 h 35719"/>
              <a:gd name="connsiteX2" fmla="*/ 11906 w 80963"/>
              <a:gd name="connsiteY2" fmla="*/ 16669 h 35719"/>
              <a:gd name="connsiteX3" fmla="*/ 7144 w 80963"/>
              <a:gd name="connsiteY3" fmla="*/ 9525 h 35719"/>
              <a:gd name="connsiteX4" fmla="*/ 4763 w 80963"/>
              <a:gd name="connsiteY4" fmla="*/ 2381 h 35719"/>
              <a:gd name="connsiteX5" fmla="*/ 0 w 80963"/>
              <a:gd name="connsiteY5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63" h="35719">
                <a:moveTo>
                  <a:pt x="80963" y="35719"/>
                </a:moveTo>
                <a:cubicBezTo>
                  <a:pt x="76200" y="33338"/>
                  <a:pt x="71896" y="29619"/>
                  <a:pt x="66675" y="28575"/>
                </a:cubicBezTo>
                <a:cubicBezTo>
                  <a:pt x="9010" y="17041"/>
                  <a:pt x="35781" y="34573"/>
                  <a:pt x="11906" y="16669"/>
                </a:cubicBezTo>
                <a:cubicBezTo>
                  <a:pt x="10319" y="14288"/>
                  <a:pt x="8424" y="12085"/>
                  <a:pt x="7144" y="9525"/>
                </a:cubicBezTo>
                <a:cubicBezTo>
                  <a:pt x="6022" y="7280"/>
                  <a:pt x="6269" y="4389"/>
                  <a:pt x="4763" y="2381"/>
                </a:cubicBezTo>
                <a:cubicBezTo>
                  <a:pt x="3698" y="961"/>
                  <a:pt x="1588" y="794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2" name="Diagrama de flujo: conector 111">
            <a:extLst>
              <a:ext uri="{FF2B5EF4-FFF2-40B4-BE49-F238E27FC236}">
                <a16:creationId xmlns:a16="http://schemas.microsoft.com/office/drawing/2014/main" id="{6D6196EA-8B2C-4AB9-A0E5-28B9BA4AB31E}"/>
              </a:ext>
            </a:extLst>
          </p:cNvPr>
          <p:cNvSpPr/>
          <p:nvPr/>
        </p:nvSpPr>
        <p:spPr>
          <a:xfrm>
            <a:off x="9159021" y="1690780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3" name="Diagrama de flujo: conector 112">
            <a:extLst>
              <a:ext uri="{FF2B5EF4-FFF2-40B4-BE49-F238E27FC236}">
                <a16:creationId xmlns:a16="http://schemas.microsoft.com/office/drawing/2014/main" id="{E84B3183-D944-4834-BF1B-6E5F053A541A}"/>
              </a:ext>
            </a:extLst>
          </p:cNvPr>
          <p:cNvSpPr/>
          <p:nvPr/>
        </p:nvSpPr>
        <p:spPr>
          <a:xfrm>
            <a:off x="9163673" y="2388705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4" name="Diagrama de flujo: conector 113">
            <a:extLst>
              <a:ext uri="{FF2B5EF4-FFF2-40B4-BE49-F238E27FC236}">
                <a16:creationId xmlns:a16="http://schemas.microsoft.com/office/drawing/2014/main" id="{3F28E6B3-7EF0-4EEA-AB21-E846B916E0AB}"/>
              </a:ext>
            </a:extLst>
          </p:cNvPr>
          <p:cNvSpPr/>
          <p:nvPr/>
        </p:nvSpPr>
        <p:spPr>
          <a:xfrm>
            <a:off x="8657530" y="3128405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5" name="Diagrama de flujo: conector 114">
            <a:extLst>
              <a:ext uri="{FF2B5EF4-FFF2-40B4-BE49-F238E27FC236}">
                <a16:creationId xmlns:a16="http://schemas.microsoft.com/office/drawing/2014/main" id="{B72403F1-3BAB-40AA-9BC3-8256E7571C0F}"/>
              </a:ext>
            </a:extLst>
          </p:cNvPr>
          <p:cNvSpPr/>
          <p:nvPr/>
        </p:nvSpPr>
        <p:spPr>
          <a:xfrm>
            <a:off x="8526741" y="3439075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6" name="Diagrama de flujo: conector 115">
            <a:extLst>
              <a:ext uri="{FF2B5EF4-FFF2-40B4-BE49-F238E27FC236}">
                <a16:creationId xmlns:a16="http://schemas.microsoft.com/office/drawing/2014/main" id="{DCF479D3-BC3B-4DC0-A774-C0EC5E1CC821}"/>
              </a:ext>
            </a:extLst>
          </p:cNvPr>
          <p:cNvSpPr/>
          <p:nvPr/>
        </p:nvSpPr>
        <p:spPr>
          <a:xfrm>
            <a:off x="7902911" y="4353713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7" name="Diagrama de flujo: conector 116">
            <a:extLst>
              <a:ext uri="{FF2B5EF4-FFF2-40B4-BE49-F238E27FC236}">
                <a16:creationId xmlns:a16="http://schemas.microsoft.com/office/drawing/2014/main" id="{8368CB7A-31AA-412C-A3E4-93E80729C12C}"/>
              </a:ext>
            </a:extLst>
          </p:cNvPr>
          <p:cNvSpPr/>
          <p:nvPr/>
        </p:nvSpPr>
        <p:spPr>
          <a:xfrm>
            <a:off x="8538943" y="5052133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8" name="Diagrama de flujo: conector 117">
            <a:extLst>
              <a:ext uri="{FF2B5EF4-FFF2-40B4-BE49-F238E27FC236}">
                <a16:creationId xmlns:a16="http://schemas.microsoft.com/office/drawing/2014/main" id="{C78A4EAC-4203-4BAC-B4C2-BFCEBBE1E8FF}"/>
              </a:ext>
            </a:extLst>
          </p:cNvPr>
          <p:cNvSpPr/>
          <p:nvPr/>
        </p:nvSpPr>
        <p:spPr>
          <a:xfrm>
            <a:off x="7581215" y="5516239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9" name="Diagrama de flujo: conector 118">
            <a:extLst>
              <a:ext uri="{FF2B5EF4-FFF2-40B4-BE49-F238E27FC236}">
                <a16:creationId xmlns:a16="http://schemas.microsoft.com/office/drawing/2014/main" id="{F5B6AC0F-67DB-4E12-9836-7C100313895B}"/>
              </a:ext>
            </a:extLst>
          </p:cNvPr>
          <p:cNvSpPr/>
          <p:nvPr/>
        </p:nvSpPr>
        <p:spPr>
          <a:xfrm>
            <a:off x="9792354" y="1548570"/>
            <a:ext cx="137160" cy="137160"/>
          </a:xfrm>
          <a:prstGeom prst="flowChartConnector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E3891F88-C0EE-4BE2-AB80-0F7FF7E0D0EA}"/>
              </a:ext>
            </a:extLst>
          </p:cNvPr>
          <p:cNvGrpSpPr/>
          <p:nvPr/>
        </p:nvGrpSpPr>
        <p:grpSpPr>
          <a:xfrm rot="21039455">
            <a:off x="997523" y="1273152"/>
            <a:ext cx="2182753" cy="2358565"/>
            <a:chOff x="7143437" y="683867"/>
            <a:chExt cx="2182753" cy="2358565"/>
          </a:xfrm>
        </p:grpSpPr>
        <p:pic>
          <p:nvPicPr>
            <p:cNvPr id="121" name="Imagen 120">
              <a:extLst>
                <a:ext uri="{FF2B5EF4-FFF2-40B4-BE49-F238E27FC236}">
                  <a16:creationId xmlns:a16="http://schemas.microsoft.com/office/drawing/2014/main" id="{91D3F9D8-A792-4249-A936-445A0022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437" y="683867"/>
              <a:ext cx="2182753" cy="235856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333A7E9A-7082-4ECC-9C25-225F3F055631}"/>
                </a:ext>
              </a:extLst>
            </p:cNvPr>
            <p:cNvSpPr txBox="1"/>
            <p:nvPr/>
          </p:nvSpPr>
          <p:spPr>
            <a:xfrm>
              <a:off x="7160128" y="1703436"/>
              <a:ext cx="2155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Extreme Variability</a:t>
              </a:r>
              <a:endParaRPr lang="es-US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id="{B00DD67B-0597-44F4-BF7B-C0BB52FF98A5}"/>
              </a:ext>
            </a:extLst>
          </p:cNvPr>
          <p:cNvGrpSpPr/>
          <p:nvPr/>
        </p:nvGrpSpPr>
        <p:grpSpPr>
          <a:xfrm rot="1096275">
            <a:off x="3392937" y="2408091"/>
            <a:ext cx="2098543" cy="2021682"/>
            <a:chOff x="9362458" y="1002506"/>
            <a:chExt cx="2098543" cy="2021682"/>
          </a:xfrm>
        </p:grpSpPr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6CC093C0-FDD2-44A1-AF32-78253EB1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62458" y="1002506"/>
              <a:ext cx="2098543" cy="20216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5" name="CuadroTexto 124">
              <a:extLst>
                <a:ext uri="{FF2B5EF4-FFF2-40B4-BE49-F238E27FC236}">
                  <a16:creationId xmlns:a16="http://schemas.microsoft.com/office/drawing/2014/main" id="{BF783E39-B4DB-48BA-9980-A7F51A0351A6}"/>
                </a:ext>
              </a:extLst>
            </p:cNvPr>
            <p:cNvSpPr txBox="1"/>
            <p:nvPr/>
          </p:nvSpPr>
          <p:spPr>
            <a:xfrm>
              <a:off x="9545786" y="1714961"/>
              <a:ext cx="1838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Climate Change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2BF7E899-B31B-4E91-AB84-17CA0E978EC6}"/>
              </a:ext>
            </a:extLst>
          </p:cNvPr>
          <p:cNvGrpSpPr/>
          <p:nvPr/>
        </p:nvGrpSpPr>
        <p:grpSpPr>
          <a:xfrm rot="600242">
            <a:off x="1019642" y="3245901"/>
            <a:ext cx="2270665" cy="1614333"/>
            <a:chOff x="7347059" y="2704358"/>
            <a:chExt cx="2270665" cy="1614333"/>
          </a:xfrm>
        </p:grpSpPr>
        <p:pic>
          <p:nvPicPr>
            <p:cNvPr id="127" name="Imagen 126">
              <a:extLst>
                <a:ext uri="{FF2B5EF4-FFF2-40B4-BE49-F238E27FC236}">
                  <a16:creationId xmlns:a16="http://schemas.microsoft.com/office/drawing/2014/main" id="{8D20E84A-D141-40AE-9E68-1BEEAEBF0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7059" y="2704358"/>
              <a:ext cx="2215251" cy="161433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9AA787A1-67D2-44A6-B726-8D583AFF517E}"/>
                </a:ext>
              </a:extLst>
            </p:cNvPr>
            <p:cNvSpPr txBox="1"/>
            <p:nvPr/>
          </p:nvSpPr>
          <p:spPr>
            <a:xfrm>
              <a:off x="8514537" y="3890489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Quarries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01BC54DC-1A63-485D-9E4F-E60BEBE181F6}"/>
              </a:ext>
            </a:extLst>
          </p:cNvPr>
          <p:cNvGrpSpPr/>
          <p:nvPr/>
        </p:nvGrpSpPr>
        <p:grpSpPr>
          <a:xfrm rot="20725375">
            <a:off x="277771" y="4990566"/>
            <a:ext cx="2011757" cy="1485675"/>
            <a:chOff x="8291615" y="3645699"/>
            <a:chExt cx="2011757" cy="1485675"/>
          </a:xfrm>
        </p:grpSpPr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71598C0A-98C4-458A-A31A-18B4BE162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1615" y="3672637"/>
              <a:ext cx="1946331" cy="1458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A865BB3B-0F48-452A-9F9D-6675FE8B015F}"/>
                </a:ext>
              </a:extLst>
            </p:cNvPr>
            <p:cNvSpPr txBox="1"/>
            <p:nvPr/>
          </p:nvSpPr>
          <p:spPr>
            <a:xfrm>
              <a:off x="8604444" y="3645699"/>
              <a:ext cx="16989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Unsustainable</a:t>
              </a:r>
            </a:p>
            <a:p>
              <a:pPr algn="ctr"/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construction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839B0CF2-069A-4A11-81BE-2A64ACD7C28F}"/>
              </a:ext>
            </a:extLst>
          </p:cNvPr>
          <p:cNvGrpSpPr/>
          <p:nvPr/>
        </p:nvGrpSpPr>
        <p:grpSpPr>
          <a:xfrm rot="20779746">
            <a:off x="3965883" y="3929105"/>
            <a:ext cx="2127417" cy="1549688"/>
            <a:chOff x="9588295" y="2863119"/>
            <a:chExt cx="2127417" cy="1549688"/>
          </a:xfrm>
        </p:grpSpPr>
        <p:pic>
          <p:nvPicPr>
            <p:cNvPr id="133" name="Imagen 132">
              <a:extLst>
                <a:ext uri="{FF2B5EF4-FFF2-40B4-BE49-F238E27FC236}">
                  <a16:creationId xmlns:a16="http://schemas.microsoft.com/office/drawing/2014/main" id="{C994B515-135B-4A1C-8D5B-8168E986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21129" y="2863119"/>
              <a:ext cx="2094583" cy="15269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B889B2CB-DA29-4F1D-8683-814AFD46C037}"/>
                </a:ext>
              </a:extLst>
            </p:cNvPr>
            <p:cNvSpPr txBox="1"/>
            <p:nvPr/>
          </p:nvSpPr>
          <p:spPr>
            <a:xfrm>
              <a:off x="9588295" y="4012697"/>
              <a:ext cx="1620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deforestation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35" name="Grupo 134">
            <a:extLst>
              <a:ext uri="{FF2B5EF4-FFF2-40B4-BE49-F238E27FC236}">
                <a16:creationId xmlns:a16="http://schemas.microsoft.com/office/drawing/2014/main" id="{097A8899-DFF3-4FE7-B33C-6F8574D36194}"/>
              </a:ext>
            </a:extLst>
          </p:cNvPr>
          <p:cNvGrpSpPr/>
          <p:nvPr/>
        </p:nvGrpSpPr>
        <p:grpSpPr>
          <a:xfrm rot="20498993">
            <a:off x="2809437" y="1535544"/>
            <a:ext cx="2269519" cy="1394012"/>
            <a:chOff x="10461056" y="3422815"/>
            <a:chExt cx="2269519" cy="1394012"/>
          </a:xfrm>
        </p:grpSpPr>
        <p:pic>
          <p:nvPicPr>
            <p:cNvPr id="136" name="Imagen 135">
              <a:extLst>
                <a:ext uri="{FF2B5EF4-FFF2-40B4-BE49-F238E27FC236}">
                  <a16:creationId xmlns:a16="http://schemas.microsoft.com/office/drawing/2014/main" id="{46439E0D-8ABA-445A-BF13-3A8B35C7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28767" y="3422815"/>
              <a:ext cx="2201808" cy="13722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3DE27504-020F-41E0-B122-1262AE538B22}"/>
                </a:ext>
              </a:extLst>
            </p:cNvPr>
            <p:cNvSpPr txBox="1"/>
            <p:nvPr/>
          </p:nvSpPr>
          <p:spPr>
            <a:xfrm>
              <a:off x="10461056" y="4108941"/>
              <a:ext cx="14213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Poor local </a:t>
              </a:r>
            </a:p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governance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8" name="Grupo 137">
            <a:extLst>
              <a:ext uri="{FF2B5EF4-FFF2-40B4-BE49-F238E27FC236}">
                <a16:creationId xmlns:a16="http://schemas.microsoft.com/office/drawing/2014/main" id="{CD504017-7FBA-4BF2-B572-FE57B3FBA5C4}"/>
              </a:ext>
            </a:extLst>
          </p:cNvPr>
          <p:cNvGrpSpPr/>
          <p:nvPr/>
        </p:nvGrpSpPr>
        <p:grpSpPr>
          <a:xfrm rot="1527965">
            <a:off x="236598" y="3415916"/>
            <a:ext cx="1606946" cy="1205210"/>
            <a:chOff x="6533228" y="3667932"/>
            <a:chExt cx="1606946" cy="1205210"/>
          </a:xfrm>
        </p:grpSpPr>
        <p:pic>
          <p:nvPicPr>
            <p:cNvPr id="139" name="Imagen 138">
              <a:extLst>
                <a:ext uri="{FF2B5EF4-FFF2-40B4-BE49-F238E27FC236}">
                  <a16:creationId xmlns:a16="http://schemas.microsoft.com/office/drawing/2014/main" id="{FBCB78DF-C1D2-49A3-9B1A-7B905EAE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3228" y="3667932"/>
              <a:ext cx="1606946" cy="12052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0" name="CuadroTexto 139">
              <a:extLst>
                <a:ext uri="{FF2B5EF4-FFF2-40B4-BE49-F238E27FC236}">
                  <a16:creationId xmlns:a16="http://schemas.microsoft.com/office/drawing/2014/main" id="{D1F2647C-8B4A-468D-B00C-D1FCB0541A13}"/>
                </a:ext>
              </a:extLst>
            </p:cNvPr>
            <p:cNvSpPr txBox="1"/>
            <p:nvPr/>
          </p:nvSpPr>
          <p:spPr>
            <a:xfrm>
              <a:off x="6971911" y="3702844"/>
              <a:ext cx="11439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Pollution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1" name="Grupo 140">
            <a:extLst>
              <a:ext uri="{FF2B5EF4-FFF2-40B4-BE49-F238E27FC236}">
                <a16:creationId xmlns:a16="http://schemas.microsoft.com/office/drawing/2014/main" id="{B050EA17-8659-4052-AF25-AB6DA5DDA85E}"/>
              </a:ext>
            </a:extLst>
          </p:cNvPr>
          <p:cNvGrpSpPr/>
          <p:nvPr/>
        </p:nvGrpSpPr>
        <p:grpSpPr>
          <a:xfrm rot="976374">
            <a:off x="2794025" y="4915212"/>
            <a:ext cx="2112351" cy="1567558"/>
            <a:chOff x="8640279" y="4992655"/>
            <a:chExt cx="2112351" cy="1567558"/>
          </a:xfrm>
        </p:grpSpPr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18157EB4-529F-4990-8B3B-08075CCAB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279" y="4992655"/>
              <a:ext cx="2112351" cy="15239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3" name="CuadroTexto 142">
              <a:extLst>
                <a:ext uri="{FF2B5EF4-FFF2-40B4-BE49-F238E27FC236}">
                  <a16:creationId xmlns:a16="http://schemas.microsoft.com/office/drawing/2014/main" id="{AA93EA3B-8B1A-43DC-9B3A-2EF60C55B236}"/>
                </a:ext>
              </a:extLst>
            </p:cNvPr>
            <p:cNvSpPr txBox="1"/>
            <p:nvPr/>
          </p:nvSpPr>
          <p:spPr>
            <a:xfrm>
              <a:off x="8737463" y="5852327"/>
              <a:ext cx="14518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Solid waste </a:t>
              </a:r>
            </a:p>
            <a:p>
              <a:pPr algn="ctr"/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CRISIS</a:t>
              </a:r>
              <a:endParaRPr lang="es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8105E9C-2BA2-43A5-ACE3-68EA6D27357A}"/>
              </a:ext>
            </a:extLst>
          </p:cNvPr>
          <p:cNvSpPr txBox="1"/>
          <p:nvPr/>
        </p:nvSpPr>
        <p:spPr>
          <a:xfrm>
            <a:off x="275504" y="0"/>
            <a:ext cx="7621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Danniyeh</a:t>
            </a:r>
            <a:r>
              <a:rPr lang="es-CL" sz="4800" b="1" dirty="0">
                <a:solidFill>
                  <a:srgbClr val="7030A0"/>
                </a:solidFill>
              </a:rPr>
              <a:t> </a:t>
            </a:r>
            <a:r>
              <a:rPr lang="es-CL" sz="4800" b="1" dirty="0" err="1">
                <a:solidFill>
                  <a:srgbClr val="7030A0"/>
                </a:solidFill>
              </a:rPr>
              <a:t>region´s</a:t>
            </a:r>
            <a:r>
              <a:rPr lang="es-CL" sz="4800" b="1" dirty="0">
                <a:solidFill>
                  <a:srgbClr val="7030A0"/>
                </a:solidFill>
              </a:rPr>
              <a:t> </a:t>
            </a:r>
            <a:r>
              <a:rPr lang="es-CL" sz="4800" b="1" dirty="0" err="1">
                <a:solidFill>
                  <a:srgbClr val="7030A0"/>
                </a:solidFill>
              </a:rPr>
              <a:t>challenges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793967BA-4141-4D15-A98F-E84577EC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6157" r="2884" b="11447"/>
          <a:stretch/>
        </p:blipFill>
        <p:spPr>
          <a:xfrm>
            <a:off x="6538217" y="845655"/>
            <a:ext cx="4533900" cy="5650706"/>
          </a:xfrm>
          <a:prstGeom prst="rect">
            <a:avLst/>
          </a:prstGeom>
          <a:ln w="38100">
            <a:noFill/>
          </a:ln>
        </p:spPr>
      </p:pic>
      <p:sp>
        <p:nvSpPr>
          <p:cNvPr id="77" name="Forma libre: forma 76">
            <a:extLst>
              <a:ext uri="{FF2B5EF4-FFF2-40B4-BE49-F238E27FC236}">
                <a16:creationId xmlns:a16="http://schemas.microsoft.com/office/drawing/2014/main" id="{B1E69D93-291A-49E9-99A9-80EBE431D1A5}"/>
              </a:ext>
            </a:extLst>
          </p:cNvPr>
          <p:cNvSpPr/>
          <p:nvPr/>
        </p:nvSpPr>
        <p:spPr>
          <a:xfrm>
            <a:off x="9916417" y="1280630"/>
            <a:ext cx="44589" cy="219521"/>
          </a:xfrm>
          <a:custGeom>
            <a:avLst/>
            <a:gdLst>
              <a:gd name="connsiteX0" fmla="*/ 41275 w 44589"/>
              <a:gd name="connsiteY0" fmla="*/ 0 h 219521"/>
              <a:gd name="connsiteX1" fmla="*/ 41275 w 44589"/>
              <a:gd name="connsiteY1" fmla="*/ 107950 h 219521"/>
              <a:gd name="connsiteX2" fmla="*/ 34925 w 44589"/>
              <a:gd name="connsiteY2" fmla="*/ 117475 h 219521"/>
              <a:gd name="connsiteX3" fmla="*/ 28575 w 44589"/>
              <a:gd name="connsiteY3" fmla="*/ 136525 h 219521"/>
              <a:gd name="connsiteX4" fmla="*/ 25400 w 44589"/>
              <a:gd name="connsiteY4" fmla="*/ 171450 h 219521"/>
              <a:gd name="connsiteX5" fmla="*/ 22225 w 44589"/>
              <a:gd name="connsiteY5" fmla="*/ 180975 h 219521"/>
              <a:gd name="connsiteX6" fmla="*/ 9525 w 44589"/>
              <a:gd name="connsiteY6" fmla="*/ 219075 h 219521"/>
              <a:gd name="connsiteX7" fmla="*/ 0 w 44589"/>
              <a:gd name="connsiteY7" fmla="*/ 219075 h 21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89" h="219521">
                <a:moveTo>
                  <a:pt x="41275" y="0"/>
                </a:moveTo>
                <a:cubicBezTo>
                  <a:pt x="43660" y="40545"/>
                  <a:pt x="47357" y="67405"/>
                  <a:pt x="41275" y="107950"/>
                </a:cubicBezTo>
                <a:cubicBezTo>
                  <a:pt x="40709" y="111724"/>
                  <a:pt x="36475" y="113988"/>
                  <a:pt x="34925" y="117475"/>
                </a:cubicBezTo>
                <a:cubicBezTo>
                  <a:pt x="32207" y="123592"/>
                  <a:pt x="28575" y="136525"/>
                  <a:pt x="28575" y="136525"/>
                </a:cubicBezTo>
                <a:cubicBezTo>
                  <a:pt x="27517" y="148167"/>
                  <a:pt x="27053" y="159878"/>
                  <a:pt x="25400" y="171450"/>
                </a:cubicBezTo>
                <a:cubicBezTo>
                  <a:pt x="24927" y="174763"/>
                  <a:pt x="22734" y="177667"/>
                  <a:pt x="22225" y="180975"/>
                </a:cubicBezTo>
                <a:cubicBezTo>
                  <a:pt x="19421" y="199199"/>
                  <a:pt x="27630" y="213040"/>
                  <a:pt x="9525" y="219075"/>
                </a:cubicBezTo>
                <a:cubicBezTo>
                  <a:pt x="6513" y="220079"/>
                  <a:pt x="3175" y="219075"/>
                  <a:pt x="0" y="2190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8" name="Forma libre: forma 77">
            <a:extLst>
              <a:ext uri="{FF2B5EF4-FFF2-40B4-BE49-F238E27FC236}">
                <a16:creationId xmlns:a16="http://schemas.microsoft.com/office/drawing/2014/main" id="{C0841FEB-A042-43BB-A568-8BE1E5C26DB4}"/>
              </a:ext>
            </a:extLst>
          </p:cNvPr>
          <p:cNvSpPr/>
          <p:nvPr/>
        </p:nvSpPr>
        <p:spPr>
          <a:xfrm>
            <a:off x="9857680" y="1329049"/>
            <a:ext cx="76332" cy="176212"/>
          </a:xfrm>
          <a:custGeom>
            <a:avLst/>
            <a:gdLst>
              <a:gd name="connsiteX0" fmla="*/ 59531 w 76332"/>
              <a:gd name="connsiteY0" fmla="*/ 176212 h 176212"/>
              <a:gd name="connsiteX1" fmla="*/ 54768 w 76332"/>
              <a:gd name="connsiteY1" fmla="*/ 164306 h 176212"/>
              <a:gd name="connsiteX2" fmla="*/ 52387 w 76332"/>
              <a:gd name="connsiteY2" fmla="*/ 157162 h 176212"/>
              <a:gd name="connsiteX3" fmla="*/ 59531 w 76332"/>
              <a:gd name="connsiteY3" fmla="*/ 150019 h 176212"/>
              <a:gd name="connsiteX4" fmla="*/ 71437 w 76332"/>
              <a:gd name="connsiteY4" fmla="*/ 135731 h 176212"/>
              <a:gd name="connsiteX5" fmla="*/ 76200 w 76332"/>
              <a:gd name="connsiteY5" fmla="*/ 121444 h 176212"/>
              <a:gd name="connsiteX6" fmla="*/ 73818 w 76332"/>
              <a:gd name="connsiteY6" fmla="*/ 71437 h 176212"/>
              <a:gd name="connsiteX7" fmla="*/ 71437 w 76332"/>
              <a:gd name="connsiteY7" fmla="*/ 61912 h 176212"/>
              <a:gd name="connsiteX8" fmla="*/ 64293 w 76332"/>
              <a:gd name="connsiteY8" fmla="*/ 54769 h 176212"/>
              <a:gd name="connsiteX9" fmla="*/ 23812 w 76332"/>
              <a:gd name="connsiteY9" fmla="*/ 45244 h 176212"/>
              <a:gd name="connsiteX10" fmla="*/ 16668 w 76332"/>
              <a:gd name="connsiteY10" fmla="*/ 40481 h 176212"/>
              <a:gd name="connsiteX11" fmla="*/ 4762 w 76332"/>
              <a:gd name="connsiteY11" fmla="*/ 26194 h 176212"/>
              <a:gd name="connsiteX12" fmla="*/ 2381 w 76332"/>
              <a:gd name="connsiteY12" fmla="*/ 19050 h 176212"/>
              <a:gd name="connsiteX13" fmla="*/ 0 w 76332"/>
              <a:gd name="connsiteY13" fmla="*/ 0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332" h="176212">
                <a:moveTo>
                  <a:pt x="59531" y="176212"/>
                </a:moveTo>
                <a:cubicBezTo>
                  <a:pt x="57943" y="172243"/>
                  <a:pt x="56269" y="168308"/>
                  <a:pt x="54768" y="164306"/>
                </a:cubicBezTo>
                <a:cubicBezTo>
                  <a:pt x="53887" y="161956"/>
                  <a:pt x="51593" y="159543"/>
                  <a:pt x="52387" y="157162"/>
                </a:cubicBezTo>
                <a:cubicBezTo>
                  <a:pt x="53452" y="153967"/>
                  <a:pt x="57375" y="152606"/>
                  <a:pt x="59531" y="150019"/>
                </a:cubicBezTo>
                <a:cubicBezTo>
                  <a:pt x="76114" y="130120"/>
                  <a:pt x="50557" y="156611"/>
                  <a:pt x="71437" y="135731"/>
                </a:cubicBezTo>
                <a:cubicBezTo>
                  <a:pt x="73025" y="130969"/>
                  <a:pt x="76014" y="126461"/>
                  <a:pt x="76200" y="121444"/>
                </a:cubicBezTo>
                <a:cubicBezTo>
                  <a:pt x="76818" y="104768"/>
                  <a:pt x="75149" y="88072"/>
                  <a:pt x="73818" y="71437"/>
                </a:cubicBezTo>
                <a:cubicBezTo>
                  <a:pt x="73557" y="68175"/>
                  <a:pt x="73061" y="64753"/>
                  <a:pt x="71437" y="61912"/>
                </a:cubicBezTo>
                <a:cubicBezTo>
                  <a:pt x="69766" y="58988"/>
                  <a:pt x="67237" y="56404"/>
                  <a:pt x="64293" y="54769"/>
                </a:cubicBezTo>
                <a:cubicBezTo>
                  <a:pt x="55084" y="49653"/>
                  <a:pt x="31085" y="46566"/>
                  <a:pt x="23812" y="45244"/>
                </a:cubicBezTo>
                <a:cubicBezTo>
                  <a:pt x="21431" y="43656"/>
                  <a:pt x="18867" y="42313"/>
                  <a:pt x="16668" y="40481"/>
                </a:cubicBezTo>
                <a:cubicBezTo>
                  <a:pt x="9795" y="34753"/>
                  <a:pt x="9444" y="33215"/>
                  <a:pt x="4762" y="26194"/>
                </a:cubicBezTo>
                <a:cubicBezTo>
                  <a:pt x="3968" y="23813"/>
                  <a:pt x="2830" y="21520"/>
                  <a:pt x="2381" y="19050"/>
                </a:cubicBezTo>
                <a:cubicBezTo>
                  <a:pt x="1236" y="12754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9" name="Forma libre: forma 78">
            <a:extLst>
              <a:ext uri="{FF2B5EF4-FFF2-40B4-BE49-F238E27FC236}">
                <a16:creationId xmlns:a16="http://schemas.microsoft.com/office/drawing/2014/main" id="{FA8542DD-D489-4FC9-918D-1958BC9FE791}"/>
              </a:ext>
            </a:extLst>
          </p:cNvPr>
          <p:cNvSpPr/>
          <p:nvPr/>
        </p:nvSpPr>
        <p:spPr>
          <a:xfrm>
            <a:off x="9752660" y="1326668"/>
            <a:ext cx="105020" cy="257175"/>
          </a:xfrm>
          <a:custGeom>
            <a:avLst/>
            <a:gdLst>
              <a:gd name="connsiteX0" fmla="*/ 105020 w 105020"/>
              <a:gd name="connsiteY0" fmla="*/ 0 h 257175"/>
              <a:gd name="connsiteX1" fmla="*/ 95495 w 105020"/>
              <a:gd name="connsiteY1" fmla="*/ 42862 h 257175"/>
              <a:gd name="connsiteX2" fmla="*/ 93113 w 105020"/>
              <a:gd name="connsiteY2" fmla="*/ 50006 h 257175"/>
              <a:gd name="connsiteX3" fmla="*/ 85970 w 105020"/>
              <a:gd name="connsiteY3" fmla="*/ 59531 h 257175"/>
              <a:gd name="connsiteX4" fmla="*/ 78826 w 105020"/>
              <a:gd name="connsiteY4" fmla="*/ 73818 h 257175"/>
              <a:gd name="connsiteX5" fmla="*/ 62157 w 105020"/>
              <a:gd name="connsiteY5" fmla="*/ 78581 h 257175"/>
              <a:gd name="connsiteX6" fmla="*/ 55013 w 105020"/>
              <a:gd name="connsiteY6" fmla="*/ 83343 h 257175"/>
              <a:gd name="connsiteX7" fmla="*/ 43107 w 105020"/>
              <a:gd name="connsiteY7" fmla="*/ 95250 h 257175"/>
              <a:gd name="connsiteX8" fmla="*/ 26438 w 105020"/>
              <a:gd name="connsiteY8" fmla="*/ 100012 h 257175"/>
              <a:gd name="connsiteX9" fmla="*/ 28820 w 105020"/>
              <a:gd name="connsiteY9" fmla="*/ 114300 h 257175"/>
              <a:gd name="connsiteX10" fmla="*/ 33582 w 105020"/>
              <a:gd name="connsiteY10" fmla="*/ 128587 h 257175"/>
              <a:gd name="connsiteX11" fmla="*/ 31201 w 105020"/>
              <a:gd name="connsiteY11" fmla="*/ 140493 h 257175"/>
              <a:gd name="connsiteX12" fmla="*/ 28820 w 105020"/>
              <a:gd name="connsiteY12" fmla="*/ 161925 h 257175"/>
              <a:gd name="connsiteX13" fmla="*/ 38345 w 105020"/>
              <a:gd name="connsiteY13" fmla="*/ 176212 h 257175"/>
              <a:gd name="connsiteX14" fmla="*/ 35963 w 105020"/>
              <a:gd name="connsiteY14" fmla="*/ 197643 h 257175"/>
              <a:gd name="connsiteX15" fmla="*/ 7388 w 105020"/>
              <a:gd name="connsiteY15" fmla="*/ 204787 h 257175"/>
              <a:gd name="connsiteX16" fmla="*/ 2626 w 105020"/>
              <a:gd name="connsiteY16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020" h="257175">
                <a:moveTo>
                  <a:pt x="105020" y="0"/>
                </a:moveTo>
                <a:cubicBezTo>
                  <a:pt x="99433" y="33516"/>
                  <a:pt x="103310" y="19420"/>
                  <a:pt x="95495" y="42862"/>
                </a:cubicBezTo>
                <a:cubicBezTo>
                  <a:pt x="94701" y="45243"/>
                  <a:pt x="94619" y="47998"/>
                  <a:pt x="93113" y="50006"/>
                </a:cubicBezTo>
                <a:lnTo>
                  <a:pt x="85970" y="59531"/>
                </a:lnTo>
                <a:cubicBezTo>
                  <a:pt x="84401" y="64236"/>
                  <a:pt x="83021" y="70462"/>
                  <a:pt x="78826" y="73818"/>
                </a:cubicBezTo>
                <a:cubicBezTo>
                  <a:pt x="77271" y="75062"/>
                  <a:pt x="62783" y="78425"/>
                  <a:pt x="62157" y="78581"/>
                </a:cubicBezTo>
                <a:cubicBezTo>
                  <a:pt x="59776" y="80168"/>
                  <a:pt x="57037" y="81319"/>
                  <a:pt x="55013" y="83343"/>
                </a:cubicBezTo>
                <a:cubicBezTo>
                  <a:pt x="39134" y="99222"/>
                  <a:pt x="62162" y="82546"/>
                  <a:pt x="43107" y="95250"/>
                </a:cubicBezTo>
                <a:cubicBezTo>
                  <a:pt x="33863" y="93709"/>
                  <a:pt x="26438" y="87636"/>
                  <a:pt x="26438" y="100012"/>
                </a:cubicBezTo>
                <a:cubicBezTo>
                  <a:pt x="26438" y="104840"/>
                  <a:pt x="27649" y="109616"/>
                  <a:pt x="28820" y="114300"/>
                </a:cubicBezTo>
                <a:cubicBezTo>
                  <a:pt x="30038" y="119170"/>
                  <a:pt x="33582" y="128587"/>
                  <a:pt x="33582" y="128587"/>
                </a:cubicBezTo>
                <a:cubicBezTo>
                  <a:pt x="32788" y="132556"/>
                  <a:pt x="32622" y="136703"/>
                  <a:pt x="31201" y="140493"/>
                </a:cubicBezTo>
                <a:cubicBezTo>
                  <a:pt x="26674" y="152564"/>
                  <a:pt x="21050" y="143279"/>
                  <a:pt x="28820" y="161925"/>
                </a:cubicBezTo>
                <a:cubicBezTo>
                  <a:pt x="31022" y="167208"/>
                  <a:pt x="38345" y="176212"/>
                  <a:pt x="38345" y="176212"/>
                </a:cubicBezTo>
                <a:cubicBezTo>
                  <a:pt x="37551" y="183356"/>
                  <a:pt x="39822" y="191579"/>
                  <a:pt x="35963" y="197643"/>
                </a:cubicBezTo>
                <a:cubicBezTo>
                  <a:pt x="33724" y="201162"/>
                  <a:pt x="10635" y="204246"/>
                  <a:pt x="7388" y="204787"/>
                </a:cubicBezTo>
                <a:cubicBezTo>
                  <a:pt x="-5739" y="224480"/>
                  <a:pt x="2626" y="209069"/>
                  <a:pt x="2626" y="2571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``</a:t>
            </a:r>
            <a:endParaRPr lang="es-US" dirty="0"/>
          </a:p>
        </p:txBody>
      </p:sp>
      <p:sp>
        <p:nvSpPr>
          <p:cNvPr id="80" name="Forma libre: forma 79">
            <a:extLst>
              <a:ext uri="{FF2B5EF4-FFF2-40B4-BE49-F238E27FC236}">
                <a16:creationId xmlns:a16="http://schemas.microsoft.com/office/drawing/2014/main" id="{BAD72655-06D9-4F0C-8C82-CF8F5669860A}"/>
              </a:ext>
            </a:extLst>
          </p:cNvPr>
          <p:cNvSpPr/>
          <p:nvPr/>
        </p:nvSpPr>
        <p:spPr>
          <a:xfrm>
            <a:off x="9645748" y="1571936"/>
            <a:ext cx="109538" cy="26194"/>
          </a:xfrm>
          <a:custGeom>
            <a:avLst/>
            <a:gdLst>
              <a:gd name="connsiteX0" fmla="*/ 109538 w 109538"/>
              <a:gd name="connsiteY0" fmla="*/ 7144 h 26194"/>
              <a:gd name="connsiteX1" fmla="*/ 85725 w 109538"/>
              <a:gd name="connsiteY1" fmla="*/ 4763 h 26194"/>
              <a:gd name="connsiteX2" fmla="*/ 71438 w 109538"/>
              <a:gd name="connsiteY2" fmla="*/ 0 h 26194"/>
              <a:gd name="connsiteX3" fmla="*/ 33338 w 109538"/>
              <a:gd name="connsiteY3" fmla="*/ 2382 h 26194"/>
              <a:gd name="connsiteX4" fmla="*/ 26194 w 109538"/>
              <a:gd name="connsiteY4" fmla="*/ 9525 h 26194"/>
              <a:gd name="connsiteX5" fmla="*/ 11907 w 109538"/>
              <a:gd name="connsiteY5" fmla="*/ 16669 h 26194"/>
              <a:gd name="connsiteX6" fmla="*/ 7144 w 109538"/>
              <a:gd name="connsiteY6" fmla="*/ 23813 h 26194"/>
              <a:gd name="connsiteX7" fmla="*/ 0 w 109538"/>
              <a:gd name="connsiteY7" fmla="*/ 26194 h 2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38" h="26194">
                <a:moveTo>
                  <a:pt x="109538" y="7144"/>
                </a:moveTo>
                <a:cubicBezTo>
                  <a:pt x="101600" y="6350"/>
                  <a:pt x="93566" y="6233"/>
                  <a:pt x="85725" y="4763"/>
                </a:cubicBezTo>
                <a:cubicBezTo>
                  <a:pt x="80791" y="3838"/>
                  <a:pt x="71438" y="0"/>
                  <a:pt x="71438" y="0"/>
                </a:cubicBezTo>
                <a:cubicBezTo>
                  <a:pt x="58738" y="794"/>
                  <a:pt x="45790" y="-239"/>
                  <a:pt x="33338" y="2382"/>
                </a:cubicBezTo>
                <a:cubicBezTo>
                  <a:pt x="30043" y="3076"/>
                  <a:pt x="28781" y="7369"/>
                  <a:pt x="26194" y="9525"/>
                </a:cubicBezTo>
                <a:cubicBezTo>
                  <a:pt x="20038" y="14655"/>
                  <a:pt x="19068" y="14282"/>
                  <a:pt x="11907" y="16669"/>
                </a:cubicBezTo>
                <a:cubicBezTo>
                  <a:pt x="10319" y="19050"/>
                  <a:pt x="9379" y="22025"/>
                  <a:pt x="7144" y="23813"/>
                </a:cubicBezTo>
                <a:cubicBezTo>
                  <a:pt x="5184" y="25381"/>
                  <a:pt x="0" y="26194"/>
                  <a:pt x="0" y="2619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1" name="Forma libre: forma 80">
            <a:extLst>
              <a:ext uri="{FF2B5EF4-FFF2-40B4-BE49-F238E27FC236}">
                <a16:creationId xmlns:a16="http://schemas.microsoft.com/office/drawing/2014/main" id="{DEBCF36E-A3B5-41DA-97F4-6403C4F74E49}"/>
              </a:ext>
            </a:extLst>
          </p:cNvPr>
          <p:cNvSpPr/>
          <p:nvPr/>
        </p:nvSpPr>
        <p:spPr>
          <a:xfrm>
            <a:off x="9493348" y="1600511"/>
            <a:ext cx="189182" cy="273844"/>
          </a:xfrm>
          <a:custGeom>
            <a:avLst/>
            <a:gdLst>
              <a:gd name="connsiteX0" fmla="*/ 152400 w 189182"/>
              <a:gd name="connsiteY0" fmla="*/ 0 h 273844"/>
              <a:gd name="connsiteX1" fmla="*/ 157163 w 189182"/>
              <a:gd name="connsiteY1" fmla="*/ 23813 h 273844"/>
              <a:gd name="connsiteX2" fmla="*/ 164307 w 189182"/>
              <a:gd name="connsiteY2" fmla="*/ 30957 h 273844"/>
              <a:gd name="connsiteX3" fmla="*/ 171450 w 189182"/>
              <a:gd name="connsiteY3" fmla="*/ 45244 h 273844"/>
              <a:gd name="connsiteX4" fmla="*/ 178594 w 189182"/>
              <a:gd name="connsiteY4" fmla="*/ 50007 h 273844"/>
              <a:gd name="connsiteX5" fmla="*/ 185738 w 189182"/>
              <a:gd name="connsiteY5" fmla="*/ 59532 h 273844"/>
              <a:gd name="connsiteX6" fmla="*/ 185738 w 189182"/>
              <a:gd name="connsiteY6" fmla="*/ 97632 h 273844"/>
              <a:gd name="connsiteX7" fmla="*/ 183357 w 189182"/>
              <a:gd name="connsiteY7" fmla="*/ 104775 h 273844"/>
              <a:gd name="connsiteX8" fmla="*/ 176213 w 189182"/>
              <a:gd name="connsiteY8" fmla="*/ 111919 h 273844"/>
              <a:gd name="connsiteX9" fmla="*/ 169069 w 189182"/>
              <a:gd name="connsiteY9" fmla="*/ 147638 h 273844"/>
              <a:gd name="connsiteX10" fmla="*/ 161925 w 189182"/>
              <a:gd name="connsiteY10" fmla="*/ 150019 h 273844"/>
              <a:gd name="connsiteX11" fmla="*/ 154782 w 189182"/>
              <a:gd name="connsiteY11" fmla="*/ 154782 h 273844"/>
              <a:gd name="connsiteX12" fmla="*/ 128588 w 189182"/>
              <a:gd name="connsiteY12" fmla="*/ 159544 h 273844"/>
              <a:gd name="connsiteX13" fmla="*/ 126207 w 189182"/>
              <a:gd name="connsiteY13" fmla="*/ 171450 h 273844"/>
              <a:gd name="connsiteX14" fmla="*/ 121444 w 189182"/>
              <a:gd name="connsiteY14" fmla="*/ 195263 h 273844"/>
              <a:gd name="connsiteX15" fmla="*/ 111919 w 189182"/>
              <a:gd name="connsiteY15" fmla="*/ 209550 h 273844"/>
              <a:gd name="connsiteX16" fmla="*/ 97632 w 189182"/>
              <a:gd name="connsiteY16" fmla="*/ 214313 h 273844"/>
              <a:gd name="connsiteX17" fmla="*/ 88107 w 189182"/>
              <a:gd name="connsiteY17" fmla="*/ 211932 h 273844"/>
              <a:gd name="connsiteX18" fmla="*/ 80963 w 189182"/>
              <a:gd name="connsiteY18" fmla="*/ 209550 h 273844"/>
              <a:gd name="connsiteX19" fmla="*/ 42863 w 189182"/>
              <a:gd name="connsiteY19" fmla="*/ 211932 h 273844"/>
              <a:gd name="connsiteX20" fmla="*/ 40482 w 189182"/>
              <a:gd name="connsiteY20" fmla="*/ 219075 h 273844"/>
              <a:gd name="connsiteX21" fmla="*/ 35719 w 189182"/>
              <a:gd name="connsiteY21" fmla="*/ 226219 h 273844"/>
              <a:gd name="connsiteX22" fmla="*/ 33338 w 189182"/>
              <a:gd name="connsiteY22" fmla="*/ 235744 h 273844"/>
              <a:gd name="connsiteX23" fmla="*/ 30957 w 189182"/>
              <a:gd name="connsiteY23" fmla="*/ 242888 h 273844"/>
              <a:gd name="connsiteX24" fmla="*/ 21432 w 189182"/>
              <a:gd name="connsiteY24" fmla="*/ 271463 h 273844"/>
              <a:gd name="connsiteX25" fmla="*/ 14288 w 189182"/>
              <a:gd name="connsiteY25" fmla="*/ 273844 h 273844"/>
              <a:gd name="connsiteX26" fmla="*/ 0 w 189182"/>
              <a:gd name="connsiteY26" fmla="*/ 271463 h 2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9182" h="273844">
                <a:moveTo>
                  <a:pt x="152400" y="0"/>
                </a:moveTo>
                <a:cubicBezTo>
                  <a:pt x="152601" y="1408"/>
                  <a:pt x="154141" y="19280"/>
                  <a:pt x="157163" y="23813"/>
                </a:cubicBezTo>
                <a:cubicBezTo>
                  <a:pt x="159031" y="26615"/>
                  <a:pt x="161926" y="28576"/>
                  <a:pt x="164307" y="30957"/>
                </a:cubicBezTo>
                <a:cubicBezTo>
                  <a:pt x="166243" y="36766"/>
                  <a:pt x="166835" y="40629"/>
                  <a:pt x="171450" y="45244"/>
                </a:cubicBezTo>
                <a:cubicBezTo>
                  <a:pt x="173474" y="47268"/>
                  <a:pt x="176570" y="47983"/>
                  <a:pt x="178594" y="50007"/>
                </a:cubicBezTo>
                <a:cubicBezTo>
                  <a:pt x="181400" y="52813"/>
                  <a:pt x="183357" y="56357"/>
                  <a:pt x="185738" y="59532"/>
                </a:cubicBezTo>
                <a:cubicBezTo>
                  <a:pt x="191108" y="75642"/>
                  <a:pt x="189481" y="67682"/>
                  <a:pt x="185738" y="97632"/>
                </a:cubicBezTo>
                <a:cubicBezTo>
                  <a:pt x="185427" y="100122"/>
                  <a:pt x="184749" y="102687"/>
                  <a:pt x="183357" y="104775"/>
                </a:cubicBezTo>
                <a:cubicBezTo>
                  <a:pt x="181489" y="107577"/>
                  <a:pt x="178594" y="109538"/>
                  <a:pt x="176213" y="111919"/>
                </a:cubicBezTo>
                <a:cubicBezTo>
                  <a:pt x="175695" y="118139"/>
                  <a:pt x="178505" y="140090"/>
                  <a:pt x="169069" y="147638"/>
                </a:cubicBezTo>
                <a:cubicBezTo>
                  <a:pt x="167109" y="149206"/>
                  <a:pt x="164306" y="149225"/>
                  <a:pt x="161925" y="150019"/>
                </a:cubicBezTo>
                <a:cubicBezTo>
                  <a:pt x="159544" y="151607"/>
                  <a:pt x="157342" y="153502"/>
                  <a:pt x="154782" y="154782"/>
                </a:cubicBezTo>
                <a:cubicBezTo>
                  <a:pt x="147442" y="158452"/>
                  <a:pt x="135149" y="158724"/>
                  <a:pt x="128588" y="159544"/>
                </a:cubicBezTo>
                <a:cubicBezTo>
                  <a:pt x="127794" y="163513"/>
                  <a:pt x="126872" y="167458"/>
                  <a:pt x="126207" y="171450"/>
                </a:cubicBezTo>
                <a:cubicBezTo>
                  <a:pt x="125475" y="175839"/>
                  <a:pt x="124703" y="189397"/>
                  <a:pt x="121444" y="195263"/>
                </a:cubicBezTo>
                <a:cubicBezTo>
                  <a:pt x="118664" y="200266"/>
                  <a:pt x="117349" y="207740"/>
                  <a:pt x="111919" y="209550"/>
                </a:cubicBezTo>
                <a:lnTo>
                  <a:pt x="97632" y="214313"/>
                </a:lnTo>
                <a:cubicBezTo>
                  <a:pt x="94457" y="213519"/>
                  <a:pt x="91254" y="212831"/>
                  <a:pt x="88107" y="211932"/>
                </a:cubicBezTo>
                <a:cubicBezTo>
                  <a:pt x="85693" y="211242"/>
                  <a:pt x="83473" y="209550"/>
                  <a:pt x="80963" y="209550"/>
                </a:cubicBezTo>
                <a:cubicBezTo>
                  <a:pt x="68238" y="209550"/>
                  <a:pt x="55563" y="211138"/>
                  <a:pt x="42863" y="211932"/>
                </a:cubicBezTo>
                <a:cubicBezTo>
                  <a:pt x="42069" y="214313"/>
                  <a:pt x="41604" y="216830"/>
                  <a:pt x="40482" y="219075"/>
                </a:cubicBezTo>
                <a:cubicBezTo>
                  <a:pt x="39202" y="221635"/>
                  <a:pt x="36846" y="223588"/>
                  <a:pt x="35719" y="226219"/>
                </a:cubicBezTo>
                <a:cubicBezTo>
                  <a:pt x="34430" y="229227"/>
                  <a:pt x="34237" y="232597"/>
                  <a:pt x="33338" y="235744"/>
                </a:cubicBezTo>
                <a:cubicBezTo>
                  <a:pt x="32648" y="238158"/>
                  <a:pt x="31751" y="240507"/>
                  <a:pt x="30957" y="242888"/>
                </a:cubicBezTo>
                <a:cubicBezTo>
                  <a:pt x="29247" y="258269"/>
                  <a:pt x="33168" y="263639"/>
                  <a:pt x="21432" y="271463"/>
                </a:cubicBezTo>
                <a:cubicBezTo>
                  <a:pt x="19343" y="272855"/>
                  <a:pt x="16669" y="273050"/>
                  <a:pt x="14288" y="273844"/>
                </a:cubicBezTo>
                <a:lnTo>
                  <a:pt x="0" y="271463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2" name="Forma libre: forma 81">
            <a:extLst>
              <a:ext uri="{FF2B5EF4-FFF2-40B4-BE49-F238E27FC236}">
                <a16:creationId xmlns:a16="http://schemas.microsoft.com/office/drawing/2014/main" id="{40299756-8378-46CF-B5B7-945CE611336D}"/>
              </a:ext>
            </a:extLst>
          </p:cNvPr>
          <p:cNvSpPr/>
          <p:nvPr/>
        </p:nvSpPr>
        <p:spPr>
          <a:xfrm>
            <a:off x="9376667" y="1794545"/>
            <a:ext cx="121444" cy="77429"/>
          </a:xfrm>
          <a:custGeom>
            <a:avLst/>
            <a:gdLst>
              <a:gd name="connsiteX0" fmla="*/ 121444 w 121444"/>
              <a:gd name="connsiteY0" fmla="*/ 77429 h 77429"/>
              <a:gd name="connsiteX1" fmla="*/ 111919 w 121444"/>
              <a:gd name="connsiteY1" fmla="*/ 65523 h 77429"/>
              <a:gd name="connsiteX2" fmla="*/ 71438 w 121444"/>
              <a:gd name="connsiteY2" fmla="*/ 65523 h 77429"/>
              <a:gd name="connsiteX3" fmla="*/ 64294 w 121444"/>
              <a:gd name="connsiteY3" fmla="*/ 70285 h 77429"/>
              <a:gd name="connsiteX4" fmla="*/ 45244 w 121444"/>
              <a:gd name="connsiteY4" fmla="*/ 58379 h 77429"/>
              <a:gd name="connsiteX5" fmla="*/ 40481 w 121444"/>
              <a:gd name="connsiteY5" fmla="*/ 44091 h 77429"/>
              <a:gd name="connsiteX6" fmla="*/ 35719 w 121444"/>
              <a:gd name="connsiteY6" fmla="*/ 29804 h 77429"/>
              <a:gd name="connsiteX7" fmla="*/ 33338 w 121444"/>
              <a:gd name="connsiteY7" fmla="*/ 20279 h 77429"/>
              <a:gd name="connsiteX8" fmla="*/ 30956 w 121444"/>
              <a:gd name="connsiteY8" fmla="*/ 8373 h 77429"/>
              <a:gd name="connsiteX9" fmla="*/ 0 w 121444"/>
              <a:gd name="connsiteY9" fmla="*/ 1229 h 7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444" h="77429">
                <a:moveTo>
                  <a:pt x="121444" y="77429"/>
                </a:moveTo>
                <a:cubicBezTo>
                  <a:pt x="118269" y="73460"/>
                  <a:pt x="116277" y="68138"/>
                  <a:pt x="111919" y="65523"/>
                </a:cubicBezTo>
                <a:cubicBezTo>
                  <a:pt x="103366" y="60391"/>
                  <a:pt x="76324" y="65079"/>
                  <a:pt x="71438" y="65523"/>
                </a:cubicBezTo>
                <a:cubicBezTo>
                  <a:pt x="69057" y="67110"/>
                  <a:pt x="67156" y="70285"/>
                  <a:pt x="64294" y="70285"/>
                </a:cubicBezTo>
                <a:cubicBezTo>
                  <a:pt x="54221" y="70285"/>
                  <a:pt x="48840" y="66470"/>
                  <a:pt x="45244" y="58379"/>
                </a:cubicBezTo>
                <a:cubicBezTo>
                  <a:pt x="43205" y="53791"/>
                  <a:pt x="42069" y="48854"/>
                  <a:pt x="40481" y="44091"/>
                </a:cubicBezTo>
                <a:lnTo>
                  <a:pt x="35719" y="29804"/>
                </a:lnTo>
                <a:cubicBezTo>
                  <a:pt x="34925" y="26629"/>
                  <a:pt x="34048" y="23474"/>
                  <a:pt x="33338" y="20279"/>
                </a:cubicBezTo>
                <a:cubicBezTo>
                  <a:pt x="32460" y="16328"/>
                  <a:pt x="32766" y="11993"/>
                  <a:pt x="30956" y="8373"/>
                </a:cubicBezTo>
                <a:cubicBezTo>
                  <a:pt x="24577" y="-4384"/>
                  <a:pt x="12149" y="1229"/>
                  <a:pt x="0" y="122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3" name="Forma libre: forma 82">
            <a:extLst>
              <a:ext uri="{FF2B5EF4-FFF2-40B4-BE49-F238E27FC236}">
                <a16:creationId xmlns:a16="http://schemas.microsoft.com/office/drawing/2014/main" id="{ECB1F742-1F0E-4363-8A80-D2ADCD7A5744}"/>
              </a:ext>
            </a:extLst>
          </p:cNvPr>
          <p:cNvSpPr/>
          <p:nvPr/>
        </p:nvSpPr>
        <p:spPr>
          <a:xfrm>
            <a:off x="9352855" y="1793393"/>
            <a:ext cx="23812" cy="123825"/>
          </a:xfrm>
          <a:custGeom>
            <a:avLst/>
            <a:gdLst>
              <a:gd name="connsiteX0" fmla="*/ 23812 w 23812"/>
              <a:gd name="connsiteY0" fmla="*/ 0 h 123825"/>
              <a:gd name="connsiteX1" fmla="*/ 11906 w 23812"/>
              <a:gd name="connsiteY1" fmla="*/ 9525 h 123825"/>
              <a:gd name="connsiteX2" fmla="*/ 21431 w 23812"/>
              <a:gd name="connsiteY2" fmla="*/ 66675 h 123825"/>
              <a:gd name="connsiteX3" fmla="*/ 19050 w 23812"/>
              <a:gd name="connsiteY3" fmla="*/ 109537 h 123825"/>
              <a:gd name="connsiteX4" fmla="*/ 4762 w 23812"/>
              <a:gd name="connsiteY4" fmla="*/ 119062 h 123825"/>
              <a:gd name="connsiteX5" fmla="*/ 0 w 23812"/>
              <a:gd name="connsiteY5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" h="123825">
                <a:moveTo>
                  <a:pt x="23812" y="0"/>
                </a:moveTo>
                <a:cubicBezTo>
                  <a:pt x="19843" y="3175"/>
                  <a:pt x="12311" y="4459"/>
                  <a:pt x="11906" y="9525"/>
                </a:cubicBezTo>
                <a:cubicBezTo>
                  <a:pt x="9971" y="33711"/>
                  <a:pt x="15132" y="47776"/>
                  <a:pt x="21431" y="66675"/>
                </a:cubicBezTo>
                <a:cubicBezTo>
                  <a:pt x="20637" y="80962"/>
                  <a:pt x="23389" y="95901"/>
                  <a:pt x="19050" y="109537"/>
                </a:cubicBezTo>
                <a:cubicBezTo>
                  <a:pt x="17314" y="114991"/>
                  <a:pt x="8809" y="115014"/>
                  <a:pt x="4762" y="119062"/>
                </a:cubicBezTo>
                <a:lnTo>
                  <a:pt x="0" y="123825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4" name="Forma libre: forma 83">
            <a:extLst>
              <a:ext uri="{FF2B5EF4-FFF2-40B4-BE49-F238E27FC236}">
                <a16:creationId xmlns:a16="http://schemas.microsoft.com/office/drawing/2014/main" id="{C992055D-6729-444E-B93D-D89145617E54}"/>
              </a:ext>
            </a:extLst>
          </p:cNvPr>
          <p:cNvSpPr/>
          <p:nvPr/>
        </p:nvSpPr>
        <p:spPr>
          <a:xfrm>
            <a:off x="9257601" y="1891004"/>
            <a:ext cx="97635" cy="36523"/>
          </a:xfrm>
          <a:custGeom>
            <a:avLst/>
            <a:gdLst>
              <a:gd name="connsiteX0" fmla="*/ 97635 w 97635"/>
              <a:gd name="connsiteY0" fmla="*/ 23832 h 36523"/>
              <a:gd name="connsiteX1" fmla="*/ 85729 w 97635"/>
              <a:gd name="connsiteY1" fmla="*/ 35739 h 36523"/>
              <a:gd name="connsiteX2" fmla="*/ 59535 w 97635"/>
              <a:gd name="connsiteY2" fmla="*/ 33357 h 36523"/>
              <a:gd name="connsiteX3" fmla="*/ 52391 w 97635"/>
              <a:gd name="connsiteY3" fmla="*/ 28595 h 36523"/>
              <a:gd name="connsiteX4" fmla="*/ 40485 w 97635"/>
              <a:gd name="connsiteY4" fmla="*/ 14307 h 36523"/>
              <a:gd name="connsiteX5" fmla="*/ 26197 w 97635"/>
              <a:gd name="connsiteY5" fmla="*/ 2401 h 36523"/>
              <a:gd name="connsiteX6" fmla="*/ 19054 w 97635"/>
              <a:gd name="connsiteY6" fmla="*/ 20 h 36523"/>
              <a:gd name="connsiteX7" fmla="*/ 4 w 97635"/>
              <a:gd name="connsiteY7" fmla="*/ 4782 h 3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635" h="36523">
                <a:moveTo>
                  <a:pt x="97635" y="23832"/>
                </a:moveTo>
                <a:cubicBezTo>
                  <a:pt x="93666" y="27801"/>
                  <a:pt x="91174" y="34378"/>
                  <a:pt x="85729" y="35739"/>
                </a:cubicBezTo>
                <a:cubicBezTo>
                  <a:pt x="77223" y="37865"/>
                  <a:pt x="68108" y="35194"/>
                  <a:pt x="59535" y="33357"/>
                </a:cubicBezTo>
                <a:cubicBezTo>
                  <a:pt x="56737" y="32757"/>
                  <a:pt x="54590" y="30427"/>
                  <a:pt x="52391" y="28595"/>
                </a:cubicBezTo>
                <a:cubicBezTo>
                  <a:pt x="41004" y="19106"/>
                  <a:pt x="49001" y="24526"/>
                  <a:pt x="40485" y="14307"/>
                </a:cubicBezTo>
                <a:cubicBezTo>
                  <a:pt x="36725" y="9795"/>
                  <a:pt x="31547" y="5076"/>
                  <a:pt x="26197" y="2401"/>
                </a:cubicBezTo>
                <a:cubicBezTo>
                  <a:pt x="23952" y="1279"/>
                  <a:pt x="21435" y="814"/>
                  <a:pt x="19054" y="20"/>
                </a:cubicBezTo>
                <a:cubicBezTo>
                  <a:pt x="-784" y="2499"/>
                  <a:pt x="4" y="-3998"/>
                  <a:pt x="4" y="478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5" name="Forma libre: forma 84">
            <a:extLst>
              <a:ext uri="{FF2B5EF4-FFF2-40B4-BE49-F238E27FC236}">
                <a16:creationId xmlns:a16="http://schemas.microsoft.com/office/drawing/2014/main" id="{6B707F5E-8279-46A4-B964-A2D37E316717}"/>
              </a:ext>
            </a:extLst>
          </p:cNvPr>
          <p:cNvSpPr/>
          <p:nvPr/>
        </p:nvSpPr>
        <p:spPr>
          <a:xfrm>
            <a:off x="9238555" y="1895786"/>
            <a:ext cx="23812" cy="157163"/>
          </a:xfrm>
          <a:custGeom>
            <a:avLst/>
            <a:gdLst>
              <a:gd name="connsiteX0" fmla="*/ 19050 w 23812"/>
              <a:gd name="connsiteY0" fmla="*/ 0 h 157163"/>
              <a:gd name="connsiteX1" fmla="*/ 11906 w 23812"/>
              <a:gd name="connsiteY1" fmla="*/ 11907 h 157163"/>
              <a:gd name="connsiteX2" fmla="*/ 4762 w 23812"/>
              <a:gd name="connsiteY2" fmla="*/ 33338 h 157163"/>
              <a:gd name="connsiteX3" fmla="*/ 2381 w 23812"/>
              <a:gd name="connsiteY3" fmla="*/ 40482 h 157163"/>
              <a:gd name="connsiteX4" fmla="*/ 0 w 23812"/>
              <a:gd name="connsiteY4" fmla="*/ 47625 h 157163"/>
              <a:gd name="connsiteX5" fmla="*/ 2381 w 23812"/>
              <a:gd name="connsiteY5" fmla="*/ 85725 h 157163"/>
              <a:gd name="connsiteX6" fmla="*/ 14287 w 23812"/>
              <a:gd name="connsiteY6" fmla="*/ 97632 h 157163"/>
              <a:gd name="connsiteX7" fmla="*/ 23812 w 23812"/>
              <a:gd name="connsiteY7" fmla="*/ 104775 h 157163"/>
              <a:gd name="connsiteX8" fmla="*/ 21431 w 23812"/>
              <a:gd name="connsiteY8" fmla="*/ 126207 h 157163"/>
              <a:gd name="connsiteX9" fmla="*/ 14287 w 23812"/>
              <a:gd name="connsiteY9" fmla="*/ 133350 h 157163"/>
              <a:gd name="connsiteX10" fmla="*/ 11906 w 23812"/>
              <a:gd name="connsiteY10" fmla="*/ 140494 h 157163"/>
              <a:gd name="connsiteX11" fmla="*/ 14287 w 23812"/>
              <a:gd name="connsiteY11" fmla="*/ 157163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12" h="157163">
                <a:moveTo>
                  <a:pt x="19050" y="0"/>
                </a:moveTo>
                <a:cubicBezTo>
                  <a:pt x="16669" y="3969"/>
                  <a:pt x="13821" y="7693"/>
                  <a:pt x="11906" y="11907"/>
                </a:cubicBezTo>
                <a:cubicBezTo>
                  <a:pt x="11900" y="11920"/>
                  <a:pt x="5955" y="29760"/>
                  <a:pt x="4762" y="33338"/>
                </a:cubicBezTo>
                <a:lnTo>
                  <a:pt x="2381" y="40482"/>
                </a:lnTo>
                <a:lnTo>
                  <a:pt x="0" y="47625"/>
                </a:lnTo>
                <a:cubicBezTo>
                  <a:pt x="794" y="60325"/>
                  <a:pt x="397" y="73156"/>
                  <a:pt x="2381" y="85725"/>
                </a:cubicBezTo>
                <a:cubicBezTo>
                  <a:pt x="3350" y="91860"/>
                  <a:pt x="10143" y="94672"/>
                  <a:pt x="14287" y="97632"/>
                </a:cubicBezTo>
                <a:cubicBezTo>
                  <a:pt x="17516" y="99939"/>
                  <a:pt x="20637" y="102394"/>
                  <a:pt x="23812" y="104775"/>
                </a:cubicBezTo>
                <a:cubicBezTo>
                  <a:pt x="23018" y="111919"/>
                  <a:pt x="23704" y="119388"/>
                  <a:pt x="21431" y="126207"/>
                </a:cubicBezTo>
                <a:cubicBezTo>
                  <a:pt x="20366" y="129402"/>
                  <a:pt x="16155" y="130548"/>
                  <a:pt x="14287" y="133350"/>
                </a:cubicBezTo>
                <a:cubicBezTo>
                  <a:pt x="12895" y="135439"/>
                  <a:pt x="12700" y="138113"/>
                  <a:pt x="11906" y="140494"/>
                </a:cubicBezTo>
                <a:cubicBezTo>
                  <a:pt x="14417" y="155565"/>
                  <a:pt x="14287" y="149954"/>
                  <a:pt x="14287" y="15716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6" name="Forma libre: forma 85">
            <a:extLst>
              <a:ext uri="{FF2B5EF4-FFF2-40B4-BE49-F238E27FC236}">
                <a16:creationId xmlns:a16="http://schemas.microsoft.com/office/drawing/2014/main" id="{3D78E6EF-5B78-4AB6-B9FC-F5A067D3DBFC}"/>
              </a:ext>
            </a:extLst>
          </p:cNvPr>
          <p:cNvSpPr/>
          <p:nvPr/>
        </p:nvSpPr>
        <p:spPr>
          <a:xfrm>
            <a:off x="9007573" y="2021914"/>
            <a:ext cx="247650" cy="31129"/>
          </a:xfrm>
          <a:custGeom>
            <a:avLst/>
            <a:gdLst>
              <a:gd name="connsiteX0" fmla="*/ 247650 w 247650"/>
              <a:gd name="connsiteY0" fmla="*/ 26272 h 31129"/>
              <a:gd name="connsiteX1" fmla="*/ 235744 w 247650"/>
              <a:gd name="connsiteY1" fmla="*/ 31035 h 31129"/>
              <a:gd name="connsiteX2" fmla="*/ 195263 w 247650"/>
              <a:gd name="connsiteY2" fmla="*/ 26272 h 31129"/>
              <a:gd name="connsiteX3" fmla="*/ 188119 w 247650"/>
              <a:gd name="connsiteY3" fmla="*/ 21510 h 31129"/>
              <a:gd name="connsiteX4" fmla="*/ 169069 w 247650"/>
              <a:gd name="connsiteY4" fmla="*/ 16747 h 31129"/>
              <a:gd name="connsiteX5" fmla="*/ 142875 w 247650"/>
              <a:gd name="connsiteY5" fmla="*/ 19129 h 31129"/>
              <a:gd name="connsiteX6" fmla="*/ 135732 w 247650"/>
              <a:gd name="connsiteY6" fmla="*/ 21510 h 31129"/>
              <a:gd name="connsiteX7" fmla="*/ 119063 w 247650"/>
              <a:gd name="connsiteY7" fmla="*/ 26272 h 31129"/>
              <a:gd name="connsiteX8" fmla="*/ 109538 w 247650"/>
              <a:gd name="connsiteY8" fmla="*/ 23891 h 31129"/>
              <a:gd name="connsiteX9" fmla="*/ 97632 w 247650"/>
              <a:gd name="connsiteY9" fmla="*/ 14366 h 31129"/>
              <a:gd name="connsiteX10" fmla="*/ 88107 w 247650"/>
              <a:gd name="connsiteY10" fmla="*/ 7222 h 31129"/>
              <a:gd name="connsiteX11" fmla="*/ 69057 w 247650"/>
              <a:gd name="connsiteY11" fmla="*/ 11985 h 31129"/>
              <a:gd name="connsiteX12" fmla="*/ 23813 w 247650"/>
              <a:gd name="connsiteY12" fmla="*/ 7222 h 31129"/>
              <a:gd name="connsiteX13" fmla="*/ 14288 w 247650"/>
              <a:gd name="connsiteY13" fmla="*/ 2460 h 31129"/>
              <a:gd name="connsiteX14" fmla="*/ 0 w 247650"/>
              <a:gd name="connsiteY14" fmla="*/ 79 h 3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7650" h="31129">
                <a:moveTo>
                  <a:pt x="247650" y="26272"/>
                </a:moveTo>
                <a:cubicBezTo>
                  <a:pt x="243681" y="27860"/>
                  <a:pt x="240013" y="30810"/>
                  <a:pt x="235744" y="31035"/>
                </a:cubicBezTo>
                <a:cubicBezTo>
                  <a:pt x="231644" y="31251"/>
                  <a:pt x="205824" y="31552"/>
                  <a:pt x="195263" y="26272"/>
                </a:cubicBezTo>
                <a:cubicBezTo>
                  <a:pt x="192703" y="24992"/>
                  <a:pt x="190809" y="22488"/>
                  <a:pt x="188119" y="21510"/>
                </a:cubicBezTo>
                <a:cubicBezTo>
                  <a:pt x="181968" y="19273"/>
                  <a:pt x="169069" y="16747"/>
                  <a:pt x="169069" y="16747"/>
                </a:cubicBezTo>
                <a:cubicBezTo>
                  <a:pt x="160338" y="17541"/>
                  <a:pt x="151554" y="17889"/>
                  <a:pt x="142875" y="19129"/>
                </a:cubicBezTo>
                <a:cubicBezTo>
                  <a:pt x="140390" y="19484"/>
                  <a:pt x="138136" y="20789"/>
                  <a:pt x="135732" y="21510"/>
                </a:cubicBezTo>
                <a:cubicBezTo>
                  <a:pt x="130197" y="23170"/>
                  <a:pt x="124619" y="24685"/>
                  <a:pt x="119063" y="26272"/>
                </a:cubicBezTo>
                <a:cubicBezTo>
                  <a:pt x="115888" y="25478"/>
                  <a:pt x="112261" y="25706"/>
                  <a:pt x="109538" y="23891"/>
                </a:cubicBezTo>
                <a:cubicBezTo>
                  <a:pt x="87995" y="9530"/>
                  <a:pt x="120984" y="22150"/>
                  <a:pt x="97632" y="14366"/>
                </a:cubicBezTo>
                <a:cubicBezTo>
                  <a:pt x="94457" y="11985"/>
                  <a:pt x="91981" y="8083"/>
                  <a:pt x="88107" y="7222"/>
                </a:cubicBezTo>
                <a:cubicBezTo>
                  <a:pt x="84660" y="6456"/>
                  <a:pt x="73268" y="10581"/>
                  <a:pt x="69057" y="11985"/>
                </a:cubicBezTo>
                <a:cubicBezTo>
                  <a:pt x="53976" y="10397"/>
                  <a:pt x="38753" y="9820"/>
                  <a:pt x="23813" y="7222"/>
                </a:cubicBezTo>
                <a:cubicBezTo>
                  <a:pt x="20316" y="6614"/>
                  <a:pt x="17551" y="3858"/>
                  <a:pt x="14288" y="2460"/>
                </a:cubicBezTo>
                <a:cubicBezTo>
                  <a:pt x="6975" y="-674"/>
                  <a:pt x="7672" y="79"/>
                  <a:pt x="0" y="7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7" name="Forma libre: forma 86">
            <a:extLst>
              <a:ext uri="{FF2B5EF4-FFF2-40B4-BE49-F238E27FC236}">
                <a16:creationId xmlns:a16="http://schemas.microsoft.com/office/drawing/2014/main" id="{AF8E4A7E-9C90-41A8-9CC3-01B961C0327E}"/>
              </a:ext>
            </a:extLst>
          </p:cNvPr>
          <p:cNvSpPr/>
          <p:nvPr/>
        </p:nvSpPr>
        <p:spPr>
          <a:xfrm>
            <a:off x="8845648" y="2021993"/>
            <a:ext cx="185837" cy="338573"/>
          </a:xfrm>
          <a:custGeom>
            <a:avLst/>
            <a:gdLst>
              <a:gd name="connsiteX0" fmla="*/ 169069 w 185837"/>
              <a:gd name="connsiteY0" fmla="*/ 0 h 338573"/>
              <a:gd name="connsiteX1" fmla="*/ 161925 w 185837"/>
              <a:gd name="connsiteY1" fmla="*/ 16668 h 338573"/>
              <a:gd name="connsiteX2" fmla="*/ 152400 w 185837"/>
              <a:gd name="connsiteY2" fmla="*/ 30956 h 338573"/>
              <a:gd name="connsiteX3" fmla="*/ 142875 w 185837"/>
              <a:gd name="connsiteY3" fmla="*/ 61912 h 338573"/>
              <a:gd name="connsiteX4" fmla="*/ 135732 w 185837"/>
              <a:gd name="connsiteY4" fmla="*/ 66675 h 338573"/>
              <a:gd name="connsiteX5" fmla="*/ 128588 w 185837"/>
              <a:gd name="connsiteY5" fmla="*/ 69056 h 338573"/>
              <a:gd name="connsiteX6" fmla="*/ 121444 w 185837"/>
              <a:gd name="connsiteY6" fmla="*/ 76200 h 338573"/>
              <a:gd name="connsiteX7" fmla="*/ 119063 w 185837"/>
              <a:gd name="connsiteY7" fmla="*/ 85725 h 338573"/>
              <a:gd name="connsiteX8" fmla="*/ 121444 w 185837"/>
              <a:gd name="connsiteY8" fmla="*/ 104775 h 338573"/>
              <a:gd name="connsiteX9" fmla="*/ 126207 w 185837"/>
              <a:gd name="connsiteY9" fmla="*/ 111918 h 338573"/>
              <a:gd name="connsiteX10" fmla="*/ 138113 w 185837"/>
              <a:gd name="connsiteY10" fmla="*/ 128587 h 338573"/>
              <a:gd name="connsiteX11" fmla="*/ 140494 w 185837"/>
              <a:gd name="connsiteY11" fmla="*/ 145256 h 338573"/>
              <a:gd name="connsiteX12" fmla="*/ 157163 w 185837"/>
              <a:gd name="connsiteY12" fmla="*/ 161925 h 338573"/>
              <a:gd name="connsiteX13" fmla="*/ 161925 w 185837"/>
              <a:gd name="connsiteY13" fmla="*/ 171450 h 338573"/>
              <a:gd name="connsiteX14" fmla="*/ 166688 w 185837"/>
              <a:gd name="connsiteY14" fmla="*/ 178593 h 338573"/>
              <a:gd name="connsiteX15" fmla="*/ 173832 w 185837"/>
              <a:gd name="connsiteY15" fmla="*/ 192881 h 338573"/>
              <a:gd name="connsiteX16" fmla="*/ 176213 w 185837"/>
              <a:gd name="connsiteY16" fmla="*/ 200025 h 338573"/>
              <a:gd name="connsiteX17" fmla="*/ 183357 w 185837"/>
              <a:gd name="connsiteY17" fmla="*/ 214312 h 338573"/>
              <a:gd name="connsiteX18" fmla="*/ 183357 w 185837"/>
              <a:gd name="connsiteY18" fmla="*/ 252412 h 338573"/>
              <a:gd name="connsiteX19" fmla="*/ 171450 w 185837"/>
              <a:gd name="connsiteY19" fmla="*/ 254793 h 338573"/>
              <a:gd name="connsiteX20" fmla="*/ 133350 w 185837"/>
              <a:gd name="connsiteY20" fmla="*/ 250031 h 338573"/>
              <a:gd name="connsiteX21" fmla="*/ 126207 w 185837"/>
              <a:gd name="connsiteY21" fmla="*/ 245268 h 338573"/>
              <a:gd name="connsiteX22" fmla="*/ 119063 w 185837"/>
              <a:gd name="connsiteY22" fmla="*/ 247650 h 338573"/>
              <a:gd name="connsiteX23" fmla="*/ 116682 w 185837"/>
              <a:gd name="connsiteY23" fmla="*/ 257175 h 338573"/>
              <a:gd name="connsiteX24" fmla="*/ 107157 w 185837"/>
              <a:gd name="connsiteY24" fmla="*/ 271462 h 338573"/>
              <a:gd name="connsiteX25" fmla="*/ 102394 w 185837"/>
              <a:gd name="connsiteY25" fmla="*/ 278606 h 338573"/>
              <a:gd name="connsiteX26" fmla="*/ 95250 w 185837"/>
              <a:gd name="connsiteY26" fmla="*/ 292893 h 338573"/>
              <a:gd name="connsiteX27" fmla="*/ 92869 w 185837"/>
              <a:gd name="connsiteY27" fmla="*/ 300037 h 338573"/>
              <a:gd name="connsiteX28" fmla="*/ 85725 w 185837"/>
              <a:gd name="connsiteY28" fmla="*/ 304800 h 338573"/>
              <a:gd name="connsiteX29" fmla="*/ 80963 w 185837"/>
              <a:gd name="connsiteY29" fmla="*/ 311943 h 338573"/>
              <a:gd name="connsiteX30" fmla="*/ 66675 w 185837"/>
              <a:gd name="connsiteY30" fmla="*/ 316706 h 338573"/>
              <a:gd name="connsiteX31" fmla="*/ 52388 w 185837"/>
              <a:gd name="connsiteY31" fmla="*/ 321468 h 338573"/>
              <a:gd name="connsiteX32" fmla="*/ 45244 w 185837"/>
              <a:gd name="connsiteY32" fmla="*/ 323850 h 338573"/>
              <a:gd name="connsiteX33" fmla="*/ 38100 w 185837"/>
              <a:gd name="connsiteY33" fmla="*/ 326231 h 338573"/>
              <a:gd name="connsiteX34" fmla="*/ 30957 w 185837"/>
              <a:gd name="connsiteY34" fmla="*/ 330993 h 338573"/>
              <a:gd name="connsiteX35" fmla="*/ 26194 w 185837"/>
              <a:gd name="connsiteY35" fmla="*/ 338137 h 338573"/>
              <a:gd name="connsiteX36" fmla="*/ 4763 w 185837"/>
              <a:gd name="connsiteY36" fmla="*/ 333375 h 338573"/>
              <a:gd name="connsiteX37" fmla="*/ 0 w 185837"/>
              <a:gd name="connsiteY37" fmla="*/ 333375 h 33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5837" h="338573">
                <a:moveTo>
                  <a:pt x="169069" y="0"/>
                </a:moveTo>
                <a:cubicBezTo>
                  <a:pt x="166688" y="5556"/>
                  <a:pt x="165035" y="11485"/>
                  <a:pt x="161925" y="16668"/>
                </a:cubicBezTo>
                <a:cubicBezTo>
                  <a:pt x="148546" y="38966"/>
                  <a:pt x="159173" y="10644"/>
                  <a:pt x="152400" y="30956"/>
                </a:cubicBezTo>
                <a:cubicBezTo>
                  <a:pt x="150948" y="41120"/>
                  <a:pt x="150870" y="53916"/>
                  <a:pt x="142875" y="61912"/>
                </a:cubicBezTo>
                <a:cubicBezTo>
                  <a:pt x="140851" y="63936"/>
                  <a:pt x="138292" y="65395"/>
                  <a:pt x="135732" y="66675"/>
                </a:cubicBezTo>
                <a:cubicBezTo>
                  <a:pt x="133487" y="67798"/>
                  <a:pt x="130969" y="68262"/>
                  <a:pt x="128588" y="69056"/>
                </a:cubicBezTo>
                <a:cubicBezTo>
                  <a:pt x="126207" y="71437"/>
                  <a:pt x="123115" y="73276"/>
                  <a:pt x="121444" y="76200"/>
                </a:cubicBezTo>
                <a:cubicBezTo>
                  <a:pt x="119820" y="79042"/>
                  <a:pt x="119063" y="82452"/>
                  <a:pt x="119063" y="85725"/>
                </a:cubicBezTo>
                <a:cubicBezTo>
                  <a:pt x="119063" y="92124"/>
                  <a:pt x="119760" y="98601"/>
                  <a:pt x="121444" y="104775"/>
                </a:cubicBezTo>
                <a:cubicBezTo>
                  <a:pt x="122197" y="107536"/>
                  <a:pt x="124544" y="109589"/>
                  <a:pt x="126207" y="111918"/>
                </a:cubicBezTo>
                <a:cubicBezTo>
                  <a:pt x="140963" y="132575"/>
                  <a:pt x="126897" y="111764"/>
                  <a:pt x="138113" y="128587"/>
                </a:cubicBezTo>
                <a:cubicBezTo>
                  <a:pt x="138907" y="134143"/>
                  <a:pt x="137709" y="140383"/>
                  <a:pt x="140494" y="145256"/>
                </a:cubicBezTo>
                <a:cubicBezTo>
                  <a:pt x="144393" y="152079"/>
                  <a:pt x="157163" y="161925"/>
                  <a:pt x="157163" y="161925"/>
                </a:cubicBezTo>
                <a:cubicBezTo>
                  <a:pt x="158750" y="165100"/>
                  <a:pt x="160164" y="168368"/>
                  <a:pt x="161925" y="171450"/>
                </a:cubicBezTo>
                <a:cubicBezTo>
                  <a:pt x="163345" y="173935"/>
                  <a:pt x="165408" y="176033"/>
                  <a:pt x="166688" y="178593"/>
                </a:cubicBezTo>
                <a:cubicBezTo>
                  <a:pt x="176550" y="198316"/>
                  <a:pt x="160178" y="172402"/>
                  <a:pt x="173832" y="192881"/>
                </a:cubicBezTo>
                <a:cubicBezTo>
                  <a:pt x="174626" y="195262"/>
                  <a:pt x="175091" y="197780"/>
                  <a:pt x="176213" y="200025"/>
                </a:cubicBezTo>
                <a:cubicBezTo>
                  <a:pt x="185449" y="218497"/>
                  <a:pt x="177367" y="196347"/>
                  <a:pt x="183357" y="214312"/>
                </a:cubicBezTo>
                <a:cubicBezTo>
                  <a:pt x="183972" y="219845"/>
                  <a:pt x="188618" y="245398"/>
                  <a:pt x="183357" y="252412"/>
                </a:cubicBezTo>
                <a:cubicBezTo>
                  <a:pt x="180928" y="255650"/>
                  <a:pt x="175419" y="253999"/>
                  <a:pt x="171450" y="254793"/>
                </a:cubicBezTo>
                <a:cubicBezTo>
                  <a:pt x="165552" y="254339"/>
                  <a:pt x="143628" y="255170"/>
                  <a:pt x="133350" y="250031"/>
                </a:cubicBezTo>
                <a:cubicBezTo>
                  <a:pt x="130790" y="248751"/>
                  <a:pt x="128588" y="246856"/>
                  <a:pt x="126207" y="245268"/>
                </a:cubicBezTo>
                <a:cubicBezTo>
                  <a:pt x="123826" y="246062"/>
                  <a:pt x="120631" y="245690"/>
                  <a:pt x="119063" y="247650"/>
                </a:cubicBezTo>
                <a:cubicBezTo>
                  <a:pt x="117019" y="250206"/>
                  <a:pt x="118146" y="254248"/>
                  <a:pt x="116682" y="257175"/>
                </a:cubicBezTo>
                <a:cubicBezTo>
                  <a:pt x="114122" y="262294"/>
                  <a:pt x="110332" y="266700"/>
                  <a:pt x="107157" y="271462"/>
                </a:cubicBezTo>
                <a:lnTo>
                  <a:pt x="102394" y="278606"/>
                </a:lnTo>
                <a:cubicBezTo>
                  <a:pt x="96409" y="296563"/>
                  <a:pt x="104483" y="274429"/>
                  <a:pt x="95250" y="292893"/>
                </a:cubicBezTo>
                <a:cubicBezTo>
                  <a:pt x="94127" y="295138"/>
                  <a:pt x="94437" y="298077"/>
                  <a:pt x="92869" y="300037"/>
                </a:cubicBezTo>
                <a:cubicBezTo>
                  <a:pt x="91081" y="302272"/>
                  <a:pt x="88106" y="303212"/>
                  <a:pt x="85725" y="304800"/>
                </a:cubicBezTo>
                <a:cubicBezTo>
                  <a:pt x="84138" y="307181"/>
                  <a:pt x="83390" y="310426"/>
                  <a:pt x="80963" y="311943"/>
                </a:cubicBezTo>
                <a:cubicBezTo>
                  <a:pt x="76706" y="314604"/>
                  <a:pt x="71438" y="315118"/>
                  <a:pt x="66675" y="316706"/>
                </a:cubicBezTo>
                <a:lnTo>
                  <a:pt x="52388" y="321468"/>
                </a:lnTo>
                <a:lnTo>
                  <a:pt x="45244" y="323850"/>
                </a:lnTo>
                <a:lnTo>
                  <a:pt x="38100" y="326231"/>
                </a:lnTo>
                <a:cubicBezTo>
                  <a:pt x="35719" y="327818"/>
                  <a:pt x="32980" y="328970"/>
                  <a:pt x="30957" y="330993"/>
                </a:cubicBezTo>
                <a:cubicBezTo>
                  <a:pt x="28933" y="333017"/>
                  <a:pt x="28971" y="337443"/>
                  <a:pt x="26194" y="338137"/>
                </a:cubicBezTo>
                <a:cubicBezTo>
                  <a:pt x="18272" y="340118"/>
                  <a:pt x="11891" y="334800"/>
                  <a:pt x="4763" y="333375"/>
                </a:cubicBezTo>
                <a:cubicBezTo>
                  <a:pt x="3206" y="333064"/>
                  <a:pt x="1588" y="333375"/>
                  <a:pt x="0" y="33337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8" name="Forma libre: forma 87">
            <a:extLst>
              <a:ext uri="{FF2B5EF4-FFF2-40B4-BE49-F238E27FC236}">
                <a16:creationId xmlns:a16="http://schemas.microsoft.com/office/drawing/2014/main" id="{E392A5A9-134E-4EAC-9C7B-318E18D5616B}"/>
              </a:ext>
            </a:extLst>
          </p:cNvPr>
          <p:cNvSpPr/>
          <p:nvPr/>
        </p:nvSpPr>
        <p:spPr>
          <a:xfrm>
            <a:off x="8807548" y="2342750"/>
            <a:ext cx="35719" cy="10236"/>
          </a:xfrm>
          <a:custGeom>
            <a:avLst/>
            <a:gdLst>
              <a:gd name="connsiteX0" fmla="*/ 35719 w 35719"/>
              <a:gd name="connsiteY0" fmla="*/ 7855 h 10236"/>
              <a:gd name="connsiteX1" fmla="*/ 23813 w 35719"/>
              <a:gd name="connsiteY1" fmla="*/ 711 h 10236"/>
              <a:gd name="connsiteX2" fmla="*/ 0 w 35719"/>
              <a:gd name="connsiteY2" fmla="*/ 10236 h 10236"/>
              <a:gd name="connsiteX3" fmla="*/ 35719 w 35719"/>
              <a:gd name="connsiteY3" fmla="*/ 7855 h 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9" h="10236">
                <a:moveTo>
                  <a:pt x="35719" y="7855"/>
                </a:moveTo>
                <a:cubicBezTo>
                  <a:pt x="31750" y="5474"/>
                  <a:pt x="28378" y="1472"/>
                  <a:pt x="23813" y="711"/>
                </a:cubicBezTo>
                <a:cubicBezTo>
                  <a:pt x="9118" y="-1738"/>
                  <a:pt x="7929" y="2309"/>
                  <a:pt x="0" y="10236"/>
                </a:cubicBezTo>
                <a:lnTo>
                  <a:pt x="35719" y="7855"/>
                </a:ln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9" name="Forma libre: forma 88">
            <a:extLst>
              <a:ext uri="{FF2B5EF4-FFF2-40B4-BE49-F238E27FC236}">
                <a16:creationId xmlns:a16="http://schemas.microsoft.com/office/drawing/2014/main" id="{D38DBE3F-3189-44AB-AAC1-D5272482E91C}"/>
              </a:ext>
            </a:extLst>
          </p:cNvPr>
          <p:cNvSpPr/>
          <p:nvPr/>
        </p:nvSpPr>
        <p:spPr>
          <a:xfrm>
            <a:off x="8807548" y="2357749"/>
            <a:ext cx="188119" cy="138112"/>
          </a:xfrm>
          <a:custGeom>
            <a:avLst/>
            <a:gdLst>
              <a:gd name="connsiteX0" fmla="*/ 0 w 188119"/>
              <a:gd name="connsiteY0" fmla="*/ 0 h 138112"/>
              <a:gd name="connsiteX1" fmla="*/ 2382 w 188119"/>
              <a:gd name="connsiteY1" fmla="*/ 28575 h 138112"/>
              <a:gd name="connsiteX2" fmla="*/ 4763 w 188119"/>
              <a:gd name="connsiteY2" fmla="*/ 35719 h 138112"/>
              <a:gd name="connsiteX3" fmla="*/ 14288 w 188119"/>
              <a:gd name="connsiteY3" fmla="*/ 54769 h 138112"/>
              <a:gd name="connsiteX4" fmla="*/ 23813 w 188119"/>
              <a:gd name="connsiteY4" fmla="*/ 76200 h 138112"/>
              <a:gd name="connsiteX5" fmla="*/ 30957 w 188119"/>
              <a:gd name="connsiteY5" fmla="*/ 80962 h 138112"/>
              <a:gd name="connsiteX6" fmla="*/ 38100 w 188119"/>
              <a:gd name="connsiteY6" fmla="*/ 88106 h 138112"/>
              <a:gd name="connsiteX7" fmla="*/ 45244 w 188119"/>
              <a:gd name="connsiteY7" fmla="*/ 97631 h 138112"/>
              <a:gd name="connsiteX8" fmla="*/ 66675 w 188119"/>
              <a:gd name="connsiteY8" fmla="*/ 107156 h 138112"/>
              <a:gd name="connsiteX9" fmla="*/ 123825 w 188119"/>
              <a:gd name="connsiteY9" fmla="*/ 123825 h 138112"/>
              <a:gd name="connsiteX10" fmla="*/ 130969 w 188119"/>
              <a:gd name="connsiteY10" fmla="*/ 126206 h 138112"/>
              <a:gd name="connsiteX11" fmla="*/ 140494 w 188119"/>
              <a:gd name="connsiteY11" fmla="*/ 128587 h 138112"/>
              <a:gd name="connsiteX12" fmla="*/ 147638 w 188119"/>
              <a:gd name="connsiteY12" fmla="*/ 130969 h 138112"/>
              <a:gd name="connsiteX13" fmla="*/ 169069 w 188119"/>
              <a:gd name="connsiteY13" fmla="*/ 133350 h 138112"/>
              <a:gd name="connsiteX14" fmla="*/ 188119 w 188119"/>
              <a:gd name="connsiteY14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119" h="138112">
                <a:moveTo>
                  <a:pt x="0" y="0"/>
                </a:moveTo>
                <a:cubicBezTo>
                  <a:pt x="794" y="9525"/>
                  <a:pt x="1119" y="19101"/>
                  <a:pt x="2382" y="28575"/>
                </a:cubicBezTo>
                <a:cubicBezTo>
                  <a:pt x="2714" y="31063"/>
                  <a:pt x="3882" y="33369"/>
                  <a:pt x="4763" y="35719"/>
                </a:cubicBezTo>
                <a:cubicBezTo>
                  <a:pt x="9756" y="49034"/>
                  <a:pt x="7711" y="44904"/>
                  <a:pt x="14288" y="54769"/>
                </a:cubicBezTo>
                <a:cubicBezTo>
                  <a:pt x="16690" y="64378"/>
                  <a:pt x="16543" y="67719"/>
                  <a:pt x="23813" y="76200"/>
                </a:cubicBezTo>
                <a:cubicBezTo>
                  <a:pt x="25676" y="78373"/>
                  <a:pt x="28758" y="79130"/>
                  <a:pt x="30957" y="80962"/>
                </a:cubicBezTo>
                <a:cubicBezTo>
                  <a:pt x="33544" y="83118"/>
                  <a:pt x="35909" y="85549"/>
                  <a:pt x="38100" y="88106"/>
                </a:cubicBezTo>
                <a:cubicBezTo>
                  <a:pt x="40683" y="91119"/>
                  <a:pt x="42438" y="94825"/>
                  <a:pt x="45244" y="97631"/>
                </a:cubicBezTo>
                <a:cubicBezTo>
                  <a:pt x="50668" y="103055"/>
                  <a:pt x="60015" y="105213"/>
                  <a:pt x="66675" y="107156"/>
                </a:cubicBezTo>
                <a:lnTo>
                  <a:pt x="123825" y="123825"/>
                </a:lnTo>
                <a:cubicBezTo>
                  <a:pt x="126232" y="124538"/>
                  <a:pt x="128555" y="125516"/>
                  <a:pt x="130969" y="126206"/>
                </a:cubicBezTo>
                <a:cubicBezTo>
                  <a:pt x="134116" y="127105"/>
                  <a:pt x="137347" y="127688"/>
                  <a:pt x="140494" y="128587"/>
                </a:cubicBezTo>
                <a:cubicBezTo>
                  <a:pt x="142908" y="129277"/>
                  <a:pt x="145162" y="130556"/>
                  <a:pt x="147638" y="130969"/>
                </a:cubicBezTo>
                <a:cubicBezTo>
                  <a:pt x="154728" y="132151"/>
                  <a:pt x="161925" y="132556"/>
                  <a:pt x="169069" y="133350"/>
                </a:cubicBezTo>
                <a:lnTo>
                  <a:pt x="188119" y="13811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0" name="Forma libre: forma 89">
            <a:extLst>
              <a:ext uri="{FF2B5EF4-FFF2-40B4-BE49-F238E27FC236}">
                <a16:creationId xmlns:a16="http://schemas.microsoft.com/office/drawing/2014/main" id="{B5825415-A892-42F2-947A-933D3869CD24}"/>
              </a:ext>
            </a:extLst>
          </p:cNvPr>
          <p:cNvSpPr/>
          <p:nvPr/>
        </p:nvSpPr>
        <p:spPr>
          <a:xfrm>
            <a:off x="8993286" y="2462524"/>
            <a:ext cx="152400" cy="42962"/>
          </a:xfrm>
          <a:custGeom>
            <a:avLst/>
            <a:gdLst>
              <a:gd name="connsiteX0" fmla="*/ 0 w 152400"/>
              <a:gd name="connsiteY0" fmla="*/ 33337 h 42962"/>
              <a:gd name="connsiteX1" fmla="*/ 11906 w 152400"/>
              <a:gd name="connsiteY1" fmla="*/ 21431 h 42962"/>
              <a:gd name="connsiteX2" fmla="*/ 23812 w 152400"/>
              <a:gd name="connsiteY2" fmla="*/ 7144 h 42962"/>
              <a:gd name="connsiteX3" fmla="*/ 45244 w 152400"/>
              <a:gd name="connsiteY3" fmla="*/ 11906 h 42962"/>
              <a:gd name="connsiteX4" fmla="*/ 54769 w 152400"/>
              <a:gd name="connsiteY4" fmla="*/ 16669 h 42962"/>
              <a:gd name="connsiteX5" fmla="*/ 69056 w 152400"/>
              <a:gd name="connsiteY5" fmla="*/ 14287 h 42962"/>
              <a:gd name="connsiteX6" fmla="*/ 83344 w 152400"/>
              <a:gd name="connsiteY6" fmla="*/ 2381 h 42962"/>
              <a:gd name="connsiteX7" fmla="*/ 90487 w 152400"/>
              <a:gd name="connsiteY7" fmla="*/ 0 h 42962"/>
              <a:gd name="connsiteX8" fmla="*/ 104775 w 152400"/>
              <a:gd name="connsiteY8" fmla="*/ 2381 h 42962"/>
              <a:gd name="connsiteX9" fmla="*/ 107156 w 152400"/>
              <a:gd name="connsiteY9" fmla="*/ 9525 h 42962"/>
              <a:gd name="connsiteX10" fmla="*/ 116681 w 152400"/>
              <a:gd name="connsiteY10" fmla="*/ 23812 h 42962"/>
              <a:gd name="connsiteX11" fmla="*/ 121444 w 152400"/>
              <a:gd name="connsiteY11" fmla="*/ 30956 h 42962"/>
              <a:gd name="connsiteX12" fmla="*/ 147637 w 152400"/>
              <a:gd name="connsiteY12" fmla="*/ 42862 h 42962"/>
              <a:gd name="connsiteX13" fmla="*/ 152400 w 152400"/>
              <a:gd name="connsiteY13" fmla="*/ 42862 h 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400" h="42962">
                <a:moveTo>
                  <a:pt x="0" y="33337"/>
                </a:moveTo>
                <a:cubicBezTo>
                  <a:pt x="3969" y="29368"/>
                  <a:pt x="8210" y="25655"/>
                  <a:pt x="11906" y="21431"/>
                </a:cubicBezTo>
                <a:cubicBezTo>
                  <a:pt x="35112" y="-5090"/>
                  <a:pt x="-4856" y="35812"/>
                  <a:pt x="23812" y="7144"/>
                </a:cubicBezTo>
                <a:cubicBezTo>
                  <a:pt x="27044" y="7790"/>
                  <a:pt x="41401" y="10465"/>
                  <a:pt x="45244" y="11906"/>
                </a:cubicBezTo>
                <a:cubicBezTo>
                  <a:pt x="48568" y="13152"/>
                  <a:pt x="51594" y="15081"/>
                  <a:pt x="54769" y="16669"/>
                </a:cubicBezTo>
                <a:cubicBezTo>
                  <a:pt x="59531" y="15875"/>
                  <a:pt x="64476" y="15814"/>
                  <a:pt x="69056" y="14287"/>
                </a:cubicBezTo>
                <a:cubicBezTo>
                  <a:pt x="76849" y="11689"/>
                  <a:pt x="76710" y="6804"/>
                  <a:pt x="83344" y="2381"/>
                </a:cubicBezTo>
                <a:cubicBezTo>
                  <a:pt x="85432" y="989"/>
                  <a:pt x="88106" y="794"/>
                  <a:pt x="90487" y="0"/>
                </a:cubicBezTo>
                <a:cubicBezTo>
                  <a:pt x="95250" y="794"/>
                  <a:pt x="100583" y="-15"/>
                  <a:pt x="104775" y="2381"/>
                </a:cubicBezTo>
                <a:cubicBezTo>
                  <a:pt x="106954" y="3626"/>
                  <a:pt x="105937" y="7331"/>
                  <a:pt x="107156" y="9525"/>
                </a:cubicBezTo>
                <a:cubicBezTo>
                  <a:pt x="109936" y="14528"/>
                  <a:pt x="113506" y="19050"/>
                  <a:pt x="116681" y="23812"/>
                </a:cubicBezTo>
                <a:cubicBezTo>
                  <a:pt x="118269" y="26193"/>
                  <a:pt x="119063" y="29368"/>
                  <a:pt x="121444" y="30956"/>
                </a:cubicBezTo>
                <a:cubicBezTo>
                  <a:pt x="136396" y="40924"/>
                  <a:pt x="132029" y="40633"/>
                  <a:pt x="147637" y="42862"/>
                </a:cubicBezTo>
                <a:cubicBezTo>
                  <a:pt x="149209" y="43087"/>
                  <a:pt x="150812" y="42862"/>
                  <a:pt x="152400" y="4286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1" name="Forma libre: forma 90">
            <a:extLst>
              <a:ext uri="{FF2B5EF4-FFF2-40B4-BE49-F238E27FC236}">
                <a16:creationId xmlns:a16="http://schemas.microsoft.com/office/drawing/2014/main" id="{DB4EE37C-019F-499A-B9A1-57FBE770E389}"/>
              </a:ext>
            </a:extLst>
          </p:cNvPr>
          <p:cNvSpPr/>
          <p:nvPr/>
        </p:nvSpPr>
        <p:spPr>
          <a:xfrm>
            <a:off x="9102823" y="2507768"/>
            <a:ext cx="40482" cy="76200"/>
          </a:xfrm>
          <a:custGeom>
            <a:avLst/>
            <a:gdLst>
              <a:gd name="connsiteX0" fmla="*/ 40482 w 40482"/>
              <a:gd name="connsiteY0" fmla="*/ 0 h 76200"/>
              <a:gd name="connsiteX1" fmla="*/ 16669 w 40482"/>
              <a:gd name="connsiteY1" fmla="*/ 26193 h 76200"/>
              <a:gd name="connsiteX2" fmla="*/ 4763 w 40482"/>
              <a:gd name="connsiteY2" fmla="*/ 66675 h 76200"/>
              <a:gd name="connsiteX3" fmla="*/ 0 w 40482"/>
              <a:gd name="connsiteY3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82" h="76200">
                <a:moveTo>
                  <a:pt x="40482" y="0"/>
                </a:moveTo>
                <a:cubicBezTo>
                  <a:pt x="25457" y="6009"/>
                  <a:pt x="22106" y="4443"/>
                  <a:pt x="16669" y="26193"/>
                </a:cubicBezTo>
                <a:cubicBezTo>
                  <a:pt x="5826" y="69567"/>
                  <a:pt x="27408" y="55351"/>
                  <a:pt x="4763" y="66675"/>
                </a:cubicBezTo>
                <a:lnTo>
                  <a:pt x="0" y="7620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2" name="Forma libre: forma 91">
            <a:extLst>
              <a:ext uri="{FF2B5EF4-FFF2-40B4-BE49-F238E27FC236}">
                <a16:creationId xmlns:a16="http://schemas.microsoft.com/office/drawing/2014/main" id="{134817C4-B27C-4EAF-93B4-636413F06579}"/>
              </a:ext>
            </a:extLst>
          </p:cNvPr>
          <p:cNvSpPr/>
          <p:nvPr/>
        </p:nvSpPr>
        <p:spPr>
          <a:xfrm>
            <a:off x="8857555" y="2550630"/>
            <a:ext cx="245268" cy="42863"/>
          </a:xfrm>
          <a:custGeom>
            <a:avLst/>
            <a:gdLst>
              <a:gd name="connsiteX0" fmla="*/ 245268 w 245268"/>
              <a:gd name="connsiteY0" fmla="*/ 28575 h 42863"/>
              <a:gd name="connsiteX1" fmla="*/ 228600 w 245268"/>
              <a:gd name="connsiteY1" fmla="*/ 30956 h 42863"/>
              <a:gd name="connsiteX2" fmla="*/ 200025 w 245268"/>
              <a:gd name="connsiteY2" fmla="*/ 33338 h 42863"/>
              <a:gd name="connsiteX3" fmla="*/ 183356 w 245268"/>
              <a:gd name="connsiteY3" fmla="*/ 40481 h 42863"/>
              <a:gd name="connsiteX4" fmla="*/ 173831 w 245268"/>
              <a:gd name="connsiteY4" fmla="*/ 42863 h 42863"/>
              <a:gd name="connsiteX5" fmla="*/ 154781 w 245268"/>
              <a:gd name="connsiteY5" fmla="*/ 30956 h 42863"/>
              <a:gd name="connsiteX6" fmla="*/ 145256 w 245268"/>
              <a:gd name="connsiteY6" fmla="*/ 26194 h 42863"/>
              <a:gd name="connsiteX7" fmla="*/ 142875 w 245268"/>
              <a:gd name="connsiteY7" fmla="*/ 19050 h 42863"/>
              <a:gd name="connsiteX8" fmla="*/ 135731 w 245268"/>
              <a:gd name="connsiteY8" fmla="*/ 16669 h 42863"/>
              <a:gd name="connsiteX9" fmla="*/ 126206 w 245268"/>
              <a:gd name="connsiteY9" fmla="*/ 9525 h 42863"/>
              <a:gd name="connsiteX10" fmla="*/ 111918 w 245268"/>
              <a:gd name="connsiteY10" fmla="*/ 0 h 42863"/>
              <a:gd name="connsiteX11" fmla="*/ 83343 w 245268"/>
              <a:gd name="connsiteY11" fmla="*/ 4763 h 42863"/>
              <a:gd name="connsiteX12" fmla="*/ 73818 w 245268"/>
              <a:gd name="connsiteY12" fmla="*/ 7144 h 42863"/>
              <a:gd name="connsiteX13" fmla="*/ 69056 w 245268"/>
              <a:gd name="connsiteY13" fmla="*/ 14288 h 42863"/>
              <a:gd name="connsiteX14" fmla="*/ 61912 w 245268"/>
              <a:gd name="connsiteY14" fmla="*/ 26194 h 42863"/>
              <a:gd name="connsiteX15" fmla="*/ 45243 w 245268"/>
              <a:gd name="connsiteY15" fmla="*/ 33338 h 42863"/>
              <a:gd name="connsiteX16" fmla="*/ 38100 w 245268"/>
              <a:gd name="connsiteY16" fmla="*/ 30956 h 42863"/>
              <a:gd name="connsiteX17" fmla="*/ 16668 w 245268"/>
              <a:gd name="connsiteY17" fmla="*/ 26194 h 42863"/>
              <a:gd name="connsiteX18" fmla="*/ 11906 w 245268"/>
              <a:gd name="connsiteY18" fmla="*/ 19050 h 42863"/>
              <a:gd name="connsiteX19" fmla="*/ 4762 w 245268"/>
              <a:gd name="connsiteY19" fmla="*/ 16669 h 42863"/>
              <a:gd name="connsiteX20" fmla="*/ 0 w 245268"/>
              <a:gd name="connsiteY20" fmla="*/ 14288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5268" h="42863">
                <a:moveTo>
                  <a:pt x="245268" y="28575"/>
                </a:moveTo>
                <a:cubicBezTo>
                  <a:pt x="239712" y="29369"/>
                  <a:pt x="234182" y="30368"/>
                  <a:pt x="228600" y="30956"/>
                </a:cubicBezTo>
                <a:cubicBezTo>
                  <a:pt x="219094" y="31957"/>
                  <a:pt x="209499" y="32075"/>
                  <a:pt x="200025" y="33338"/>
                </a:cubicBezTo>
                <a:cubicBezTo>
                  <a:pt x="193907" y="34154"/>
                  <a:pt x="188913" y="38397"/>
                  <a:pt x="183356" y="40481"/>
                </a:cubicBezTo>
                <a:cubicBezTo>
                  <a:pt x="180292" y="41630"/>
                  <a:pt x="177006" y="42069"/>
                  <a:pt x="173831" y="42863"/>
                </a:cubicBezTo>
                <a:cubicBezTo>
                  <a:pt x="159125" y="37959"/>
                  <a:pt x="174197" y="43900"/>
                  <a:pt x="154781" y="30956"/>
                </a:cubicBezTo>
                <a:cubicBezTo>
                  <a:pt x="151827" y="28987"/>
                  <a:pt x="148431" y="27781"/>
                  <a:pt x="145256" y="26194"/>
                </a:cubicBezTo>
                <a:cubicBezTo>
                  <a:pt x="144462" y="23813"/>
                  <a:pt x="144650" y="20825"/>
                  <a:pt x="142875" y="19050"/>
                </a:cubicBezTo>
                <a:cubicBezTo>
                  <a:pt x="141100" y="17275"/>
                  <a:pt x="137910" y="17914"/>
                  <a:pt x="135731" y="16669"/>
                </a:cubicBezTo>
                <a:cubicBezTo>
                  <a:pt x="132285" y="14700"/>
                  <a:pt x="129457" y="11801"/>
                  <a:pt x="126206" y="9525"/>
                </a:cubicBezTo>
                <a:cubicBezTo>
                  <a:pt x="121517" y="6243"/>
                  <a:pt x="111918" y="0"/>
                  <a:pt x="111918" y="0"/>
                </a:cubicBezTo>
                <a:cubicBezTo>
                  <a:pt x="102393" y="1588"/>
                  <a:pt x="92834" y="2983"/>
                  <a:pt x="83343" y="4763"/>
                </a:cubicBezTo>
                <a:cubicBezTo>
                  <a:pt x="80126" y="5366"/>
                  <a:pt x="76541" y="5329"/>
                  <a:pt x="73818" y="7144"/>
                </a:cubicBezTo>
                <a:cubicBezTo>
                  <a:pt x="71437" y="8732"/>
                  <a:pt x="70573" y="11861"/>
                  <a:pt x="69056" y="14288"/>
                </a:cubicBezTo>
                <a:cubicBezTo>
                  <a:pt x="66603" y="18213"/>
                  <a:pt x="65185" y="22921"/>
                  <a:pt x="61912" y="26194"/>
                </a:cubicBezTo>
                <a:cubicBezTo>
                  <a:pt x="58971" y="29134"/>
                  <a:pt x="49510" y="31915"/>
                  <a:pt x="45243" y="33338"/>
                </a:cubicBezTo>
                <a:cubicBezTo>
                  <a:pt x="42862" y="32544"/>
                  <a:pt x="40550" y="31501"/>
                  <a:pt x="38100" y="30956"/>
                </a:cubicBezTo>
                <a:cubicBezTo>
                  <a:pt x="12941" y="25364"/>
                  <a:pt x="32757" y="31556"/>
                  <a:pt x="16668" y="26194"/>
                </a:cubicBezTo>
                <a:cubicBezTo>
                  <a:pt x="15081" y="23813"/>
                  <a:pt x="14141" y="20838"/>
                  <a:pt x="11906" y="19050"/>
                </a:cubicBezTo>
                <a:cubicBezTo>
                  <a:pt x="9946" y="17482"/>
                  <a:pt x="7093" y="17601"/>
                  <a:pt x="4762" y="16669"/>
                </a:cubicBezTo>
                <a:cubicBezTo>
                  <a:pt x="3114" y="16010"/>
                  <a:pt x="1587" y="15082"/>
                  <a:pt x="0" y="1428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3" name="Forma libre: forma 92">
            <a:extLst>
              <a:ext uri="{FF2B5EF4-FFF2-40B4-BE49-F238E27FC236}">
                <a16:creationId xmlns:a16="http://schemas.microsoft.com/office/drawing/2014/main" id="{E3ED9C8C-5B0C-4852-B79C-A3A21799F815}"/>
              </a:ext>
            </a:extLst>
          </p:cNvPr>
          <p:cNvSpPr/>
          <p:nvPr/>
        </p:nvSpPr>
        <p:spPr>
          <a:xfrm>
            <a:off x="8609905" y="2569680"/>
            <a:ext cx="250031" cy="159544"/>
          </a:xfrm>
          <a:custGeom>
            <a:avLst/>
            <a:gdLst>
              <a:gd name="connsiteX0" fmla="*/ 250031 w 250031"/>
              <a:gd name="connsiteY0" fmla="*/ 0 h 159544"/>
              <a:gd name="connsiteX1" fmla="*/ 240506 w 250031"/>
              <a:gd name="connsiteY1" fmla="*/ 11906 h 159544"/>
              <a:gd name="connsiteX2" fmla="*/ 238125 w 250031"/>
              <a:gd name="connsiteY2" fmla="*/ 19050 h 159544"/>
              <a:gd name="connsiteX3" fmla="*/ 233362 w 250031"/>
              <a:gd name="connsiteY3" fmla="*/ 26194 h 159544"/>
              <a:gd name="connsiteX4" fmla="*/ 230981 w 250031"/>
              <a:gd name="connsiteY4" fmla="*/ 47625 h 159544"/>
              <a:gd name="connsiteX5" fmla="*/ 219075 w 250031"/>
              <a:gd name="connsiteY5" fmla="*/ 61913 h 159544"/>
              <a:gd name="connsiteX6" fmla="*/ 183356 w 250031"/>
              <a:gd name="connsiteY6" fmla="*/ 54769 h 159544"/>
              <a:gd name="connsiteX7" fmla="*/ 180975 w 250031"/>
              <a:gd name="connsiteY7" fmla="*/ 47625 h 159544"/>
              <a:gd name="connsiteX8" fmla="*/ 169068 w 250031"/>
              <a:gd name="connsiteY8" fmla="*/ 35719 h 159544"/>
              <a:gd name="connsiteX9" fmla="*/ 164306 w 250031"/>
              <a:gd name="connsiteY9" fmla="*/ 52388 h 159544"/>
              <a:gd name="connsiteX10" fmla="*/ 150018 w 250031"/>
              <a:gd name="connsiteY10" fmla="*/ 69056 h 159544"/>
              <a:gd name="connsiteX11" fmla="*/ 145256 w 250031"/>
              <a:gd name="connsiteY11" fmla="*/ 76200 h 159544"/>
              <a:gd name="connsiteX12" fmla="*/ 138112 w 250031"/>
              <a:gd name="connsiteY12" fmla="*/ 85725 h 159544"/>
              <a:gd name="connsiteX13" fmla="*/ 133350 w 250031"/>
              <a:gd name="connsiteY13" fmla="*/ 95250 h 159544"/>
              <a:gd name="connsiteX14" fmla="*/ 126206 w 250031"/>
              <a:gd name="connsiteY14" fmla="*/ 102394 h 159544"/>
              <a:gd name="connsiteX15" fmla="*/ 114300 w 250031"/>
              <a:gd name="connsiteY15" fmla="*/ 126206 h 159544"/>
              <a:gd name="connsiteX16" fmla="*/ 97631 w 250031"/>
              <a:gd name="connsiteY16" fmla="*/ 128588 h 159544"/>
              <a:gd name="connsiteX17" fmla="*/ 83343 w 250031"/>
              <a:gd name="connsiteY17" fmla="*/ 123825 h 159544"/>
              <a:gd name="connsiteX18" fmla="*/ 64293 w 250031"/>
              <a:gd name="connsiteY18" fmla="*/ 109538 h 159544"/>
              <a:gd name="connsiteX19" fmla="*/ 35718 w 250031"/>
              <a:gd name="connsiteY19" fmla="*/ 111919 h 159544"/>
              <a:gd name="connsiteX20" fmla="*/ 30956 w 250031"/>
              <a:gd name="connsiteY20" fmla="*/ 121444 h 159544"/>
              <a:gd name="connsiteX21" fmla="*/ 26193 w 250031"/>
              <a:gd name="connsiteY21" fmla="*/ 128588 h 159544"/>
              <a:gd name="connsiteX22" fmla="*/ 19050 w 250031"/>
              <a:gd name="connsiteY22" fmla="*/ 133350 h 159544"/>
              <a:gd name="connsiteX23" fmla="*/ 11906 w 250031"/>
              <a:gd name="connsiteY23" fmla="*/ 142875 h 159544"/>
              <a:gd name="connsiteX24" fmla="*/ 2381 w 250031"/>
              <a:gd name="connsiteY24" fmla="*/ 157163 h 159544"/>
              <a:gd name="connsiteX25" fmla="*/ 0 w 250031"/>
              <a:gd name="connsiteY25" fmla="*/ 159544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0031" h="159544">
                <a:moveTo>
                  <a:pt x="250031" y="0"/>
                </a:moveTo>
                <a:cubicBezTo>
                  <a:pt x="246856" y="3969"/>
                  <a:pt x="243200" y="7596"/>
                  <a:pt x="240506" y="11906"/>
                </a:cubicBezTo>
                <a:cubicBezTo>
                  <a:pt x="239176" y="14035"/>
                  <a:pt x="239248" y="16805"/>
                  <a:pt x="238125" y="19050"/>
                </a:cubicBezTo>
                <a:cubicBezTo>
                  <a:pt x="236845" y="21610"/>
                  <a:pt x="234950" y="23813"/>
                  <a:pt x="233362" y="26194"/>
                </a:cubicBezTo>
                <a:cubicBezTo>
                  <a:pt x="232568" y="33338"/>
                  <a:pt x="232724" y="40652"/>
                  <a:pt x="230981" y="47625"/>
                </a:cubicBezTo>
                <a:cubicBezTo>
                  <a:pt x="229876" y="52044"/>
                  <a:pt x="221739" y="59248"/>
                  <a:pt x="219075" y="61913"/>
                </a:cubicBezTo>
                <a:cubicBezTo>
                  <a:pt x="212310" y="61236"/>
                  <a:pt x="191255" y="61352"/>
                  <a:pt x="183356" y="54769"/>
                </a:cubicBezTo>
                <a:cubicBezTo>
                  <a:pt x="181428" y="53162"/>
                  <a:pt x="182481" y="49633"/>
                  <a:pt x="180975" y="47625"/>
                </a:cubicBezTo>
                <a:cubicBezTo>
                  <a:pt x="177607" y="43135"/>
                  <a:pt x="173037" y="39688"/>
                  <a:pt x="169068" y="35719"/>
                </a:cubicBezTo>
                <a:cubicBezTo>
                  <a:pt x="168553" y="37780"/>
                  <a:pt x="165824" y="49732"/>
                  <a:pt x="164306" y="52388"/>
                </a:cubicBezTo>
                <a:cubicBezTo>
                  <a:pt x="157818" y="63742"/>
                  <a:pt x="157697" y="59841"/>
                  <a:pt x="150018" y="69056"/>
                </a:cubicBezTo>
                <a:cubicBezTo>
                  <a:pt x="148186" y="71255"/>
                  <a:pt x="146919" y="73871"/>
                  <a:pt x="145256" y="76200"/>
                </a:cubicBezTo>
                <a:cubicBezTo>
                  <a:pt x="142949" y="79430"/>
                  <a:pt x="140215" y="82359"/>
                  <a:pt x="138112" y="85725"/>
                </a:cubicBezTo>
                <a:cubicBezTo>
                  <a:pt x="136231" y="88735"/>
                  <a:pt x="135413" y="92361"/>
                  <a:pt x="133350" y="95250"/>
                </a:cubicBezTo>
                <a:cubicBezTo>
                  <a:pt x="131393" y="97990"/>
                  <a:pt x="127971" y="99526"/>
                  <a:pt x="126206" y="102394"/>
                </a:cubicBezTo>
                <a:cubicBezTo>
                  <a:pt x="121555" y="109952"/>
                  <a:pt x="123085" y="124951"/>
                  <a:pt x="114300" y="126206"/>
                </a:cubicBezTo>
                <a:lnTo>
                  <a:pt x="97631" y="128588"/>
                </a:lnTo>
                <a:cubicBezTo>
                  <a:pt x="92868" y="127000"/>
                  <a:pt x="87702" y="126316"/>
                  <a:pt x="83343" y="123825"/>
                </a:cubicBezTo>
                <a:cubicBezTo>
                  <a:pt x="76451" y="119887"/>
                  <a:pt x="64293" y="109538"/>
                  <a:pt x="64293" y="109538"/>
                </a:cubicBezTo>
                <a:cubicBezTo>
                  <a:pt x="54768" y="110332"/>
                  <a:pt x="44719" y="108704"/>
                  <a:pt x="35718" y="111919"/>
                </a:cubicBezTo>
                <a:cubicBezTo>
                  <a:pt x="32375" y="113113"/>
                  <a:pt x="32717" y="118362"/>
                  <a:pt x="30956" y="121444"/>
                </a:cubicBezTo>
                <a:cubicBezTo>
                  <a:pt x="29536" y="123929"/>
                  <a:pt x="28217" y="126564"/>
                  <a:pt x="26193" y="128588"/>
                </a:cubicBezTo>
                <a:cubicBezTo>
                  <a:pt x="24170" y="130611"/>
                  <a:pt x="21073" y="131327"/>
                  <a:pt x="19050" y="133350"/>
                </a:cubicBezTo>
                <a:cubicBezTo>
                  <a:pt x="16244" y="136156"/>
                  <a:pt x="14182" y="139624"/>
                  <a:pt x="11906" y="142875"/>
                </a:cubicBezTo>
                <a:cubicBezTo>
                  <a:pt x="8624" y="147564"/>
                  <a:pt x="6428" y="153116"/>
                  <a:pt x="2381" y="157163"/>
                </a:cubicBezTo>
                <a:lnTo>
                  <a:pt x="0" y="159544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4" name="Forma libre: forma 93">
            <a:extLst>
              <a:ext uri="{FF2B5EF4-FFF2-40B4-BE49-F238E27FC236}">
                <a16:creationId xmlns:a16="http://schemas.microsoft.com/office/drawing/2014/main" id="{68A736EC-738A-4ABB-AF33-849FF7EC8A3B}"/>
              </a:ext>
            </a:extLst>
          </p:cNvPr>
          <p:cNvSpPr/>
          <p:nvPr/>
        </p:nvSpPr>
        <p:spPr>
          <a:xfrm>
            <a:off x="8614667" y="2726843"/>
            <a:ext cx="95250" cy="407193"/>
          </a:xfrm>
          <a:custGeom>
            <a:avLst/>
            <a:gdLst>
              <a:gd name="connsiteX0" fmla="*/ 0 w 95250"/>
              <a:gd name="connsiteY0" fmla="*/ 0 h 407193"/>
              <a:gd name="connsiteX1" fmla="*/ 2381 w 95250"/>
              <a:gd name="connsiteY1" fmla="*/ 21431 h 407193"/>
              <a:gd name="connsiteX2" fmla="*/ 9525 w 95250"/>
              <a:gd name="connsiteY2" fmla="*/ 28575 h 407193"/>
              <a:gd name="connsiteX3" fmla="*/ 19050 w 95250"/>
              <a:gd name="connsiteY3" fmla="*/ 33337 h 407193"/>
              <a:gd name="connsiteX4" fmla="*/ 35719 w 95250"/>
              <a:gd name="connsiteY4" fmla="*/ 40481 h 407193"/>
              <a:gd name="connsiteX5" fmla="*/ 47625 w 95250"/>
              <a:gd name="connsiteY5" fmla="*/ 47625 h 407193"/>
              <a:gd name="connsiteX6" fmla="*/ 57150 w 95250"/>
              <a:gd name="connsiteY6" fmla="*/ 52387 h 407193"/>
              <a:gd name="connsiteX7" fmla="*/ 64294 w 95250"/>
              <a:gd name="connsiteY7" fmla="*/ 59531 h 407193"/>
              <a:gd name="connsiteX8" fmla="*/ 71438 w 95250"/>
              <a:gd name="connsiteY8" fmla="*/ 64293 h 407193"/>
              <a:gd name="connsiteX9" fmla="*/ 78581 w 95250"/>
              <a:gd name="connsiteY9" fmla="*/ 73818 h 407193"/>
              <a:gd name="connsiteX10" fmla="*/ 85725 w 95250"/>
              <a:gd name="connsiteY10" fmla="*/ 80962 h 407193"/>
              <a:gd name="connsiteX11" fmla="*/ 71438 w 95250"/>
              <a:gd name="connsiteY11" fmla="*/ 107156 h 407193"/>
              <a:gd name="connsiteX12" fmla="*/ 64294 w 95250"/>
              <a:gd name="connsiteY12" fmla="*/ 111918 h 407193"/>
              <a:gd name="connsiteX13" fmla="*/ 54769 w 95250"/>
              <a:gd name="connsiteY13" fmla="*/ 126206 h 407193"/>
              <a:gd name="connsiteX14" fmla="*/ 66675 w 95250"/>
              <a:gd name="connsiteY14" fmla="*/ 150018 h 407193"/>
              <a:gd name="connsiteX15" fmla="*/ 71438 w 95250"/>
              <a:gd name="connsiteY15" fmla="*/ 157162 h 407193"/>
              <a:gd name="connsiteX16" fmla="*/ 64294 w 95250"/>
              <a:gd name="connsiteY16" fmla="*/ 169068 h 407193"/>
              <a:gd name="connsiteX17" fmla="*/ 57150 w 95250"/>
              <a:gd name="connsiteY17" fmla="*/ 171450 h 407193"/>
              <a:gd name="connsiteX18" fmla="*/ 52388 w 95250"/>
              <a:gd name="connsiteY18" fmla="*/ 178593 h 407193"/>
              <a:gd name="connsiteX19" fmla="*/ 73819 w 95250"/>
              <a:gd name="connsiteY19" fmla="*/ 228600 h 407193"/>
              <a:gd name="connsiteX20" fmla="*/ 78581 w 95250"/>
              <a:gd name="connsiteY20" fmla="*/ 235743 h 407193"/>
              <a:gd name="connsiteX21" fmla="*/ 85725 w 95250"/>
              <a:gd name="connsiteY21" fmla="*/ 238125 h 407193"/>
              <a:gd name="connsiteX22" fmla="*/ 95250 w 95250"/>
              <a:gd name="connsiteY22" fmla="*/ 242887 h 407193"/>
              <a:gd name="connsiteX23" fmla="*/ 88106 w 95250"/>
              <a:gd name="connsiteY23" fmla="*/ 269081 h 407193"/>
              <a:gd name="connsiteX24" fmla="*/ 80963 w 95250"/>
              <a:gd name="connsiteY24" fmla="*/ 273843 h 407193"/>
              <a:gd name="connsiteX25" fmla="*/ 71438 w 95250"/>
              <a:gd name="connsiteY25" fmla="*/ 288131 h 407193"/>
              <a:gd name="connsiteX26" fmla="*/ 66675 w 95250"/>
              <a:gd name="connsiteY26" fmla="*/ 295275 h 407193"/>
              <a:gd name="connsiteX27" fmla="*/ 54769 w 95250"/>
              <a:gd name="connsiteY27" fmla="*/ 314325 h 407193"/>
              <a:gd name="connsiteX28" fmla="*/ 50006 w 95250"/>
              <a:gd name="connsiteY28" fmla="*/ 333375 h 407193"/>
              <a:gd name="connsiteX29" fmla="*/ 47625 w 95250"/>
              <a:gd name="connsiteY29" fmla="*/ 378618 h 407193"/>
              <a:gd name="connsiteX30" fmla="*/ 45244 w 95250"/>
              <a:gd name="connsiteY30" fmla="*/ 385762 h 407193"/>
              <a:gd name="connsiteX31" fmla="*/ 40481 w 95250"/>
              <a:gd name="connsiteY31" fmla="*/ 392906 h 407193"/>
              <a:gd name="connsiteX32" fmla="*/ 38100 w 95250"/>
              <a:gd name="connsiteY32" fmla="*/ 400050 h 407193"/>
              <a:gd name="connsiteX33" fmla="*/ 33338 w 95250"/>
              <a:gd name="connsiteY33" fmla="*/ 407193 h 40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250" h="407193">
                <a:moveTo>
                  <a:pt x="0" y="0"/>
                </a:moveTo>
                <a:cubicBezTo>
                  <a:pt x="794" y="7144"/>
                  <a:pt x="108" y="14612"/>
                  <a:pt x="2381" y="21431"/>
                </a:cubicBezTo>
                <a:cubicBezTo>
                  <a:pt x="3446" y="24626"/>
                  <a:pt x="6785" y="26618"/>
                  <a:pt x="9525" y="28575"/>
                </a:cubicBezTo>
                <a:cubicBezTo>
                  <a:pt x="12414" y="30638"/>
                  <a:pt x="15968" y="31576"/>
                  <a:pt x="19050" y="33337"/>
                </a:cubicBezTo>
                <a:cubicBezTo>
                  <a:pt x="31842" y="40647"/>
                  <a:pt x="20073" y="36570"/>
                  <a:pt x="35719" y="40481"/>
                </a:cubicBezTo>
                <a:cubicBezTo>
                  <a:pt x="39688" y="42862"/>
                  <a:pt x="43579" y="45377"/>
                  <a:pt x="47625" y="47625"/>
                </a:cubicBezTo>
                <a:cubicBezTo>
                  <a:pt x="50728" y="49349"/>
                  <a:pt x="54261" y="50324"/>
                  <a:pt x="57150" y="52387"/>
                </a:cubicBezTo>
                <a:cubicBezTo>
                  <a:pt x="59890" y="54344"/>
                  <a:pt x="61707" y="57375"/>
                  <a:pt x="64294" y="59531"/>
                </a:cubicBezTo>
                <a:cubicBezTo>
                  <a:pt x="66493" y="61363"/>
                  <a:pt x="69057" y="62706"/>
                  <a:pt x="71438" y="64293"/>
                </a:cubicBezTo>
                <a:cubicBezTo>
                  <a:pt x="73819" y="67468"/>
                  <a:pt x="75998" y="70805"/>
                  <a:pt x="78581" y="73818"/>
                </a:cubicBezTo>
                <a:cubicBezTo>
                  <a:pt x="80773" y="76375"/>
                  <a:pt x="85445" y="77606"/>
                  <a:pt x="85725" y="80962"/>
                </a:cubicBezTo>
                <a:cubicBezTo>
                  <a:pt x="87643" y="103966"/>
                  <a:pt x="83894" y="100038"/>
                  <a:pt x="71438" y="107156"/>
                </a:cubicBezTo>
                <a:cubicBezTo>
                  <a:pt x="68953" y="108576"/>
                  <a:pt x="66675" y="110331"/>
                  <a:pt x="64294" y="111918"/>
                </a:cubicBezTo>
                <a:cubicBezTo>
                  <a:pt x="61119" y="116681"/>
                  <a:pt x="55639" y="120549"/>
                  <a:pt x="54769" y="126206"/>
                </a:cubicBezTo>
                <a:cubicBezTo>
                  <a:pt x="52569" y="140504"/>
                  <a:pt x="60041" y="142058"/>
                  <a:pt x="66675" y="150018"/>
                </a:cubicBezTo>
                <a:cubicBezTo>
                  <a:pt x="68507" y="152217"/>
                  <a:pt x="69850" y="154781"/>
                  <a:pt x="71438" y="157162"/>
                </a:cubicBezTo>
                <a:cubicBezTo>
                  <a:pt x="69057" y="161131"/>
                  <a:pt x="67567" y="165795"/>
                  <a:pt x="64294" y="169068"/>
                </a:cubicBezTo>
                <a:cubicBezTo>
                  <a:pt x="62519" y="170843"/>
                  <a:pt x="59110" y="169882"/>
                  <a:pt x="57150" y="171450"/>
                </a:cubicBezTo>
                <a:cubicBezTo>
                  <a:pt x="54915" y="173238"/>
                  <a:pt x="53975" y="176212"/>
                  <a:pt x="52388" y="178593"/>
                </a:cubicBezTo>
                <a:cubicBezTo>
                  <a:pt x="79462" y="216498"/>
                  <a:pt x="78131" y="198412"/>
                  <a:pt x="73819" y="228600"/>
                </a:cubicBezTo>
                <a:cubicBezTo>
                  <a:pt x="75406" y="230981"/>
                  <a:pt x="76346" y="233955"/>
                  <a:pt x="78581" y="235743"/>
                </a:cubicBezTo>
                <a:cubicBezTo>
                  <a:pt x="80541" y="237311"/>
                  <a:pt x="83418" y="237136"/>
                  <a:pt x="85725" y="238125"/>
                </a:cubicBezTo>
                <a:cubicBezTo>
                  <a:pt x="88988" y="239523"/>
                  <a:pt x="92075" y="241300"/>
                  <a:pt x="95250" y="242887"/>
                </a:cubicBezTo>
                <a:cubicBezTo>
                  <a:pt x="93841" y="254158"/>
                  <a:pt x="95825" y="261362"/>
                  <a:pt x="88106" y="269081"/>
                </a:cubicBezTo>
                <a:cubicBezTo>
                  <a:pt x="86083" y="271104"/>
                  <a:pt x="83344" y="272256"/>
                  <a:pt x="80963" y="273843"/>
                </a:cubicBezTo>
                <a:lnTo>
                  <a:pt x="71438" y="288131"/>
                </a:lnTo>
                <a:cubicBezTo>
                  <a:pt x="69850" y="290512"/>
                  <a:pt x="68392" y="292985"/>
                  <a:pt x="66675" y="295275"/>
                </a:cubicBezTo>
                <a:cubicBezTo>
                  <a:pt x="59836" y="304393"/>
                  <a:pt x="59128" y="304154"/>
                  <a:pt x="54769" y="314325"/>
                </a:cubicBezTo>
                <a:cubicBezTo>
                  <a:pt x="52024" y="320731"/>
                  <a:pt x="51404" y="326388"/>
                  <a:pt x="50006" y="333375"/>
                </a:cubicBezTo>
                <a:cubicBezTo>
                  <a:pt x="49212" y="348456"/>
                  <a:pt x="48992" y="363578"/>
                  <a:pt x="47625" y="378618"/>
                </a:cubicBezTo>
                <a:cubicBezTo>
                  <a:pt x="47398" y="381118"/>
                  <a:pt x="46367" y="383517"/>
                  <a:pt x="45244" y="385762"/>
                </a:cubicBezTo>
                <a:cubicBezTo>
                  <a:pt x="43964" y="388322"/>
                  <a:pt x="42069" y="390525"/>
                  <a:pt x="40481" y="392906"/>
                </a:cubicBezTo>
                <a:cubicBezTo>
                  <a:pt x="39687" y="395287"/>
                  <a:pt x="39222" y="397805"/>
                  <a:pt x="38100" y="400050"/>
                </a:cubicBezTo>
                <a:cubicBezTo>
                  <a:pt x="36820" y="402610"/>
                  <a:pt x="33338" y="407193"/>
                  <a:pt x="33338" y="40719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5" name="Forma libre: forma 94">
            <a:extLst>
              <a:ext uri="{FF2B5EF4-FFF2-40B4-BE49-F238E27FC236}">
                <a16:creationId xmlns:a16="http://schemas.microsoft.com/office/drawing/2014/main" id="{8CBE11A8-7711-4BCC-9FA5-BD89547B41A5}"/>
              </a:ext>
            </a:extLst>
          </p:cNvPr>
          <p:cNvSpPr/>
          <p:nvPr/>
        </p:nvSpPr>
        <p:spPr>
          <a:xfrm>
            <a:off x="8255098" y="3134036"/>
            <a:ext cx="392907" cy="381000"/>
          </a:xfrm>
          <a:custGeom>
            <a:avLst/>
            <a:gdLst>
              <a:gd name="connsiteX0" fmla="*/ 392907 w 392907"/>
              <a:gd name="connsiteY0" fmla="*/ 0 h 381000"/>
              <a:gd name="connsiteX1" fmla="*/ 378619 w 392907"/>
              <a:gd name="connsiteY1" fmla="*/ 9525 h 381000"/>
              <a:gd name="connsiteX2" fmla="*/ 333375 w 392907"/>
              <a:gd name="connsiteY2" fmla="*/ 4763 h 381000"/>
              <a:gd name="connsiteX3" fmla="*/ 321469 w 392907"/>
              <a:gd name="connsiteY3" fmla="*/ 7144 h 381000"/>
              <a:gd name="connsiteX4" fmla="*/ 319088 w 392907"/>
              <a:gd name="connsiteY4" fmla="*/ 16669 h 381000"/>
              <a:gd name="connsiteX5" fmla="*/ 316707 w 392907"/>
              <a:gd name="connsiteY5" fmla="*/ 28575 h 381000"/>
              <a:gd name="connsiteX6" fmla="*/ 302419 w 392907"/>
              <a:gd name="connsiteY6" fmla="*/ 38100 h 381000"/>
              <a:gd name="connsiteX7" fmla="*/ 285750 w 392907"/>
              <a:gd name="connsiteY7" fmla="*/ 45244 h 381000"/>
              <a:gd name="connsiteX8" fmla="*/ 233363 w 392907"/>
              <a:gd name="connsiteY8" fmla="*/ 40482 h 381000"/>
              <a:gd name="connsiteX9" fmla="*/ 226219 w 392907"/>
              <a:gd name="connsiteY9" fmla="*/ 38100 h 381000"/>
              <a:gd name="connsiteX10" fmla="*/ 216694 w 392907"/>
              <a:gd name="connsiteY10" fmla="*/ 35719 h 381000"/>
              <a:gd name="connsiteX11" fmla="*/ 188119 w 392907"/>
              <a:gd name="connsiteY11" fmla="*/ 38100 h 381000"/>
              <a:gd name="connsiteX12" fmla="*/ 173832 w 392907"/>
              <a:gd name="connsiteY12" fmla="*/ 47625 h 381000"/>
              <a:gd name="connsiteX13" fmla="*/ 154782 w 392907"/>
              <a:gd name="connsiteY13" fmla="*/ 69057 h 381000"/>
              <a:gd name="connsiteX14" fmla="*/ 150019 w 392907"/>
              <a:gd name="connsiteY14" fmla="*/ 78582 h 381000"/>
              <a:gd name="connsiteX15" fmla="*/ 150019 w 392907"/>
              <a:gd name="connsiteY15" fmla="*/ 157163 h 381000"/>
              <a:gd name="connsiteX16" fmla="*/ 142875 w 392907"/>
              <a:gd name="connsiteY16" fmla="*/ 166688 h 381000"/>
              <a:gd name="connsiteX17" fmla="*/ 123825 w 392907"/>
              <a:gd name="connsiteY17" fmla="*/ 183357 h 381000"/>
              <a:gd name="connsiteX18" fmla="*/ 142875 w 392907"/>
              <a:gd name="connsiteY18" fmla="*/ 195263 h 381000"/>
              <a:gd name="connsiteX19" fmla="*/ 145257 w 392907"/>
              <a:gd name="connsiteY19" fmla="*/ 202407 h 381000"/>
              <a:gd name="connsiteX20" fmla="*/ 126207 w 392907"/>
              <a:gd name="connsiteY20" fmla="*/ 221457 h 381000"/>
              <a:gd name="connsiteX21" fmla="*/ 111919 w 392907"/>
              <a:gd name="connsiteY21" fmla="*/ 226219 h 381000"/>
              <a:gd name="connsiteX22" fmla="*/ 102394 w 392907"/>
              <a:gd name="connsiteY22" fmla="*/ 247650 h 381000"/>
              <a:gd name="connsiteX23" fmla="*/ 130969 w 392907"/>
              <a:gd name="connsiteY23" fmla="*/ 250032 h 381000"/>
              <a:gd name="connsiteX24" fmla="*/ 130969 w 392907"/>
              <a:gd name="connsiteY24" fmla="*/ 266700 h 381000"/>
              <a:gd name="connsiteX25" fmla="*/ 123825 w 392907"/>
              <a:gd name="connsiteY25" fmla="*/ 271463 h 381000"/>
              <a:gd name="connsiteX26" fmla="*/ 100013 w 392907"/>
              <a:gd name="connsiteY26" fmla="*/ 283369 h 381000"/>
              <a:gd name="connsiteX27" fmla="*/ 80963 w 392907"/>
              <a:gd name="connsiteY27" fmla="*/ 292894 h 381000"/>
              <a:gd name="connsiteX28" fmla="*/ 57150 w 392907"/>
              <a:gd name="connsiteY28" fmla="*/ 302419 h 381000"/>
              <a:gd name="connsiteX29" fmla="*/ 35719 w 392907"/>
              <a:gd name="connsiteY29" fmla="*/ 314325 h 381000"/>
              <a:gd name="connsiteX30" fmla="*/ 23813 w 392907"/>
              <a:gd name="connsiteY30" fmla="*/ 335757 h 381000"/>
              <a:gd name="connsiteX31" fmla="*/ 19050 w 392907"/>
              <a:gd name="connsiteY31" fmla="*/ 350044 h 381000"/>
              <a:gd name="connsiteX32" fmla="*/ 7144 w 392907"/>
              <a:gd name="connsiteY32" fmla="*/ 366713 h 381000"/>
              <a:gd name="connsiteX33" fmla="*/ 2382 w 392907"/>
              <a:gd name="connsiteY33" fmla="*/ 376238 h 381000"/>
              <a:gd name="connsiteX34" fmla="*/ 0 w 392907"/>
              <a:gd name="connsiteY34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92907" h="381000">
                <a:moveTo>
                  <a:pt x="392907" y="0"/>
                </a:moveTo>
                <a:cubicBezTo>
                  <a:pt x="388144" y="3175"/>
                  <a:pt x="384273" y="8632"/>
                  <a:pt x="378619" y="9525"/>
                </a:cubicBezTo>
                <a:cubicBezTo>
                  <a:pt x="368729" y="11087"/>
                  <a:pt x="345797" y="6833"/>
                  <a:pt x="333375" y="4763"/>
                </a:cubicBezTo>
                <a:cubicBezTo>
                  <a:pt x="329406" y="5557"/>
                  <a:pt x="324578" y="4553"/>
                  <a:pt x="321469" y="7144"/>
                </a:cubicBezTo>
                <a:cubicBezTo>
                  <a:pt x="318955" y="9239"/>
                  <a:pt x="319798" y="13474"/>
                  <a:pt x="319088" y="16669"/>
                </a:cubicBezTo>
                <a:cubicBezTo>
                  <a:pt x="318210" y="20620"/>
                  <a:pt x="319192" y="25380"/>
                  <a:pt x="316707" y="28575"/>
                </a:cubicBezTo>
                <a:cubicBezTo>
                  <a:pt x="313193" y="33093"/>
                  <a:pt x="307182" y="34925"/>
                  <a:pt x="302419" y="38100"/>
                </a:cubicBezTo>
                <a:cubicBezTo>
                  <a:pt x="292551" y="44679"/>
                  <a:pt x="298053" y="42169"/>
                  <a:pt x="285750" y="45244"/>
                </a:cubicBezTo>
                <a:cubicBezTo>
                  <a:pt x="268288" y="43657"/>
                  <a:pt x="250772" y="42571"/>
                  <a:pt x="233363" y="40482"/>
                </a:cubicBezTo>
                <a:cubicBezTo>
                  <a:pt x="230871" y="40183"/>
                  <a:pt x="228633" y="38790"/>
                  <a:pt x="226219" y="38100"/>
                </a:cubicBezTo>
                <a:cubicBezTo>
                  <a:pt x="223072" y="37201"/>
                  <a:pt x="219869" y="36513"/>
                  <a:pt x="216694" y="35719"/>
                </a:cubicBezTo>
                <a:cubicBezTo>
                  <a:pt x="207169" y="36513"/>
                  <a:pt x="197328" y="35542"/>
                  <a:pt x="188119" y="38100"/>
                </a:cubicBezTo>
                <a:cubicBezTo>
                  <a:pt x="182604" y="39632"/>
                  <a:pt x="177879" y="43578"/>
                  <a:pt x="173832" y="47625"/>
                </a:cubicBezTo>
                <a:cubicBezTo>
                  <a:pt x="166157" y="55300"/>
                  <a:pt x="160949" y="59807"/>
                  <a:pt x="154782" y="69057"/>
                </a:cubicBezTo>
                <a:cubicBezTo>
                  <a:pt x="152813" y="72011"/>
                  <a:pt x="151607" y="75407"/>
                  <a:pt x="150019" y="78582"/>
                </a:cubicBezTo>
                <a:cubicBezTo>
                  <a:pt x="150387" y="87046"/>
                  <a:pt x="155248" y="138861"/>
                  <a:pt x="150019" y="157163"/>
                </a:cubicBezTo>
                <a:cubicBezTo>
                  <a:pt x="148929" y="160979"/>
                  <a:pt x="145458" y="163675"/>
                  <a:pt x="142875" y="166688"/>
                </a:cubicBezTo>
                <a:cubicBezTo>
                  <a:pt x="137015" y="173525"/>
                  <a:pt x="131001" y="177616"/>
                  <a:pt x="123825" y="183357"/>
                </a:cubicBezTo>
                <a:cubicBezTo>
                  <a:pt x="114139" y="202731"/>
                  <a:pt x="118581" y="186429"/>
                  <a:pt x="142875" y="195263"/>
                </a:cubicBezTo>
                <a:cubicBezTo>
                  <a:pt x="145234" y="196121"/>
                  <a:pt x="144463" y="200026"/>
                  <a:pt x="145257" y="202407"/>
                </a:cubicBezTo>
                <a:cubicBezTo>
                  <a:pt x="139055" y="210159"/>
                  <a:pt x="135267" y="216927"/>
                  <a:pt x="126207" y="221457"/>
                </a:cubicBezTo>
                <a:cubicBezTo>
                  <a:pt x="121717" y="223702"/>
                  <a:pt x="111919" y="226219"/>
                  <a:pt x="111919" y="226219"/>
                </a:cubicBezTo>
                <a:cubicBezTo>
                  <a:pt x="111492" y="226789"/>
                  <a:pt x="96227" y="244286"/>
                  <a:pt x="102394" y="247650"/>
                </a:cubicBezTo>
                <a:cubicBezTo>
                  <a:pt x="110785" y="252227"/>
                  <a:pt x="121444" y="249238"/>
                  <a:pt x="130969" y="250032"/>
                </a:cubicBezTo>
                <a:cubicBezTo>
                  <a:pt x="133111" y="256458"/>
                  <a:pt x="135620" y="259724"/>
                  <a:pt x="130969" y="266700"/>
                </a:cubicBezTo>
                <a:cubicBezTo>
                  <a:pt x="129381" y="269081"/>
                  <a:pt x="126345" y="270106"/>
                  <a:pt x="123825" y="271463"/>
                </a:cubicBezTo>
                <a:cubicBezTo>
                  <a:pt x="116012" y="275670"/>
                  <a:pt x="107397" y="278446"/>
                  <a:pt x="100013" y="283369"/>
                </a:cubicBezTo>
                <a:cubicBezTo>
                  <a:pt x="86805" y="292175"/>
                  <a:pt x="99272" y="284572"/>
                  <a:pt x="80963" y="292894"/>
                </a:cubicBezTo>
                <a:cubicBezTo>
                  <a:pt x="59921" y="302458"/>
                  <a:pt x="74193" y="298159"/>
                  <a:pt x="57150" y="302419"/>
                </a:cubicBezTo>
                <a:cubicBezTo>
                  <a:pt x="51897" y="305046"/>
                  <a:pt x="39703" y="310840"/>
                  <a:pt x="35719" y="314325"/>
                </a:cubicBezTo>
                <a:cubicBezTo>
                  <a:pt x="29154" y="320069"/>
                  <a:pt x="26663" y="327920"/>
                  <a:pt x="23813" y="335757"/>
                </a:cubicBezTo>
                <a:cubicBezTo>
                  <a:pt x="22097" y="340475"/>
                  <a:pt x="21089" y="345457"/>
                  <a:pt x="19050" y="350044"/>
                </a:cubicBezTo>
                <a:cubicBezTo>
                  <a:pt x="17497" y="353538"/>
                  <a:pt x="8502" y="364540"/>
                  <a:pt x="7144" y="366713"/>
                </a:cubicBezTo>
                <a:cubicBezTo>
                  <a:pt x="5263" y="369723"/>
                  <a:pt x="3970" y="373063"/>
                  <a:pt x="2382" y="376238"/>
                </a:cubicBezTo>
                <a:lnTo>
                  <a:pt x="0" y="38100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AE56A64E-704D-4280-B57F-41A346ACD916}"/>
              </a:ext>
            </a:extLst>
          </p:cNvPr>
          <p:cNvSpPr/>
          <p:nvPr/>
        </p:nvSpPr>
        <p:spPr>
          <a:xfrm>
            <a:off x="8200000" y="3507893"/>
            <a:ext cx="59861" cy="59531"/>
          </a:xfrm>
          <a:custGeom>
            <a:avLst/>
            <a:gdLst>
              <a:gd name="connsiteX0" fmla="*/ 59861 w 59861"/>
              <a:gd name="connsiteY0" fmla="*/ 0 h 59531"/>
              <a:gd name="connsiteX1" fmla="*/ 47955 w 59861"/>
              <a:gd name="connsiteY1" fmla="*/ 9525 h 59531"/>
              <a:gd name="connsiteX2" fmla="*/ 38430 w 59861"/>
              <a:gd name="connsiteY2" fmla="*/ 11906 h 59531"/>
              <a:gd name="connsiteX3" fmla="*/ 31286 w 59861"/>
              <a:gd name="connsiteY3" fmla="*/ 16668 h 59531"/>
              <a:gd name="connsiteX4" fmla="*/ 19380 w 59861"/>
              <a:gd name="connsiteY4" fmla="*/ 28575 h 59531"/>
              <a:gd name="connsiteX5" fmla="*/ 5092 w 59861"/>
              <a:gd name="connsiteY5" fmla="*/ 40481 h 59531"/>
              <a:gd name="connsiteX6" fmla="*/ 330 w 59861"/>
              <a:gd name="connsiteY6" fmla="*/ 59531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61" h="59531">
                <a:moveTo>
                  <a:pt x="59861" y="0"/>
                </a:moveTo>
                <a:cubicBezTo>
                  <a:pt x="55892" y="3175"/>
                  <a:pt x="52398" y="7057"/>
                  <a:pt x="47955" y="9525"/>
                </a:cubicBezTo>
                <a:cubicBezTo>
                  <a:pt x="45094" y="11114"/>
                  <a:pt x="41438" y="10617"/>
                  <a:pt x="38430" y="11906"/>
                </a:cubicBezTo>
                <a:cubicBezTo>
                  <a:pt x="35799" y="13033"/>
                  <a:pt x="33667" y="15081"/>
                  <a:pt x="31286" y="16668"/>
                </a:cubicBezTo>
                <a:cubicBezTo>
                  <a:pt x="18587" y="35716"/>
                  <a:pt x="35252" y="12703"/>
                  <a:pt x="19380" y="28575"/>
                </a:cubicBezTo>
                <a:cubicBezTo>
                  <a:pt x="5919" y="42036"/>
                  <a:pt x="25523" y="30264"/>
                  <a:pt x="5092" y="40481"/>
                </a:cubicBezTo>
                <a:cubicBezTo>
                  <a:pt x="-1871" y="50927"/>
                  <a:pt x="330" y="44763"/>
                  <a:pt x="330" y="5953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7" name="Forma libre: forma 96">
            <a:extLst>
              <a:ext uri="{FF2B5EF4-FFF2-40B4-BE49-F238E27FC236}">
                <a16:creationId xmlns:a16="http://schemas.microsoft.com/office/drawing/2014/main" id="{563F263B-340E-4E93-9EF0-397DA298A44C}"/>
              </a:ext>
            </a:extLst>
          </p:cNvPr>
          <p:cNvSpPr/>
          <p:nvPr/>
        </p:nvSpPr>
        <p:spPr>
          <a:xfrm>
            <a:off x="8200330" y="3531705"/>
            <a:ext cx="295275" cy="36143"/>
          </a:xfrm>
          <a:custGeom>
            <a:avLst/>
            <a:gdLst>
              <a:gd name="connsiteX0" fmla="*/ 0 w 295275"/>
              <a:gd name="connsiteY0" fmla="*/ 35719 h 36143"/>
              <a:gd name="connsiteX1" fmla="*/ 104775 w 295275"/>
              <a:gd name="connsiteY1" fmla="*/ 33338 h 36143"/>
              <a:gd name="connsiteX2" fmla="*/ 114300 w 295275"/>
              <a:gd name="connsiteY2" fmla="*/ 19050 h 36143"/>
              <a:gd name="connsiteX3" fmla="*/ 121443 w 295275"/>
              <a:gd name="connsiteY3" fmla="*/ 14288 h 36143"/>
              <a:gd name="connsiteX4" fmla="*/ 128587 w 295275"/>
              <a:gd name="connsiteY4" fmla="*/ 4763 h 36143"/>
              <a:gd name="connsiteX5" fmla="*/ 142875 w 295275"/>
              <a:gd name="connsiteY5" fmla="*/ 0 h 36143"/>
              <a:gd name="connsiteX6" fmla="*/ 169068 w 295275"/>
              <a:gd name="connsiteY6" fmla="*/ 4763 h 36143"/>
              <a:gd name="connsiteX7" fmla="*/ 183356 w 295275"/>
              <a:gd name="connsiteY7" fmla="*/ 19050 h 36143"/>
              <a:gd name="connsiteX8" fmla="*/ 192881 w 295275"/>
              <a:gd name="connsiteY8" fmla="*/ 23813 h 36143"/>
              <a:gd name="connsiteX9" fmla="*/ 207168 w 295275"/>
              <a:gd name="connsiteY9" fmla="*/ 30956 h 36143"/>
              <a:gd name="connsiteX10" fmla="*/ 214312 w 295275"/>
              <a:gd name="connsiteY10" fmla="*/ 35719 h 36143"/>
              <a:gd name="connsiteX11" fmla="*/ 230981 w 295275"/>
              <a:gd name="connsiteY11" fmla="*/ 33338 h 36143"/>
              <a:gd name="connsiteX12" fmla="*/ 245268 w 295275"/>
              <a:gd name="connsiteY12" fmla="*/ 16669 h 36143"/>
              <a:gd name="connsiteX13" fmla="*/ 247650 w 295275"/>
              <a:gd name="connsiteY13" fmla="*/ 7144 h 36143"/>
              <a:gd name="connsiteX14" fmla="*/ 254793 w 295275"/>
              <a:gd name="connsiteY14" fmla="*/ 4763 h 36143"/>
              <a:gd name="connsiteX15" fmla="*/ 273843 w 295275"/>
              <a:gd name="connsiteY15" fmla="*/ 7144 h 36143"/>
              <a:gd name="connsiteX16" fmla="*/ 280987 w 295275"/>
              <a:gd name="connsiteY16" fmla="*/ 11906 h 36143"/>
              <a:gd name="connsiteX17" fmla="*/ 285750 w 295275"/>
              <a:gd name="connsiteY17" fmla="*/ 19050 h 36143"/>
              <a:gd name="connsiteX18" fmla="*/ 292893 w 295275"/>
              <a:gd name="connsiteY18" fmla="*/ 26194 h 36143"/>
              <a:gd name="connsiteX19" fmla="*/ 295275 w 295275"/>
              <a:gd name="connsiteY19" fmla="*/ 33338 h 3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75" h="36143">
                <a:moveTo>
                  <a:pt x="0" y="35719"/>
                </a:moveTo>
                <a:cubicBezTo>
                  <a:pt x="34925" y="34925"/>
                  <a:pt x="70207" y="38379"/>
                  <a:pt x="104775" y="33338"/>
                </a:cubicBezTo>
                <a:cubicBezTo>
                  <a:pt x="110439" y="32512"/>
                  <a:pt x="109537" y="22225"/>
                  <a:pt x="114300" y="19050"/>
                </a:cubicBezTo>
                <a:cubicBezTo>
                  <a:pt x="116681" y="17463"/>
                  <a:pt x="119420" y="16311"/>
                  <a:pt x="121443" y="14288"/>
                </a:cubicBezTo>
                <a:cubicBezTo>
                  <a:pt x="124249" y="11482"/>
                  <a:pt x="125285" y="6964"/>
                  <a:pt x="128587" y="4763"/>
                </a:cubicBezTo>
                <a:cubicBezTo>
                  <a:pt x="132764" y="1978"/>
                  <a:pt x="142875" y="0"/>
                  <a:pt x="142875" y="0"/>
                </a:cubicBezTo>
                <a:cubicBezTo>
                  <a:pt x="151606" y="1588"/>
                  <a:pt x="160535" y="2325"/>
                  <a:pt x="169068" y="4763"/>
                </a:cubicBezTo>
                <a:cubicBezTo>
                  <a:pt x="177876" y="7280"/>
                  <a:pt x="176767" y="13402"/>
                  <a:pt x="183356" y="19050"/>
                </a:cubicBezTo>
                <a:cubicBezTo>
                  <a:pt x="186051" y="21360"/>
                  <a:pt x="189799" y="22052"/>
                  <a:pt x="192881" y="23813"/>
                </a:cubicBezTo>
                <a:cubicBezTo>
                  <a:pt x="205803" y="31197"/>
                  <a:pt x="194074" y="26591"/>
                  <a:pt x="207168" y="30956"/>
                </a:cubicBezTo>
                <a:cubicBezTo>
                  <a:pt x="209549" y="32544"/>
                  <a:pt x="211464" y="35434"/>
                  <a:pt x="214312" y="35719"/>
                </a:cubicBezTo>
                <a:cubicBezTo>
                  <a:pt x="219897" y="36278"/>
                  <a:pt x="225871" y="35661"/>
                  <a:pt x="230981" y="33338"/>
                </a:cubicBezTo>
                <a:cubicBezTo>
                  <a:pt x="236505" y="30827"/>
                  <a:pt x="241855" y="21789"/>
                  <a:pt x="245268" y="16669"/>
                </a:cubicBezTo>
                <a:cubicBezTo>
                  <a:pt x="246062" y="13494"/>
                  <a:pt x="245605" y="9700"/>
                  <a:pt x="247650" y="7144"/>
                </a:cubicBezTo>
                <a:cubicBezTo>
                  <a:pt x="249218" y="5184"/>
                  <a:pt x="252283" y="4763"/>
                  <a:pt x="254793" y="4763"/>
                </a:cubicBezTo>
                <a:cubicBezTo>
                  <a:pt x="261192" y="4763"/>
                  <a:pt x="267493" y="6350"/>
                  <a:pt x="273843" y="7144"/>
                </a:cubicBezTo>
                <a:cubicBezTo>
                  <a:pt x="276224" y="8731"/>
                  <a:pt x="278963" y="9882"/>
                  <a:pt x="280987" y="11906"/>
                </a:cubicBezTo>
                <a:cubicBezTo>
                  <a:pt x="283011" y="13930"/>
                  <a:pt x="283918" y="16851"/>
                  <a:pt x="285750" y="19050"/>
                </a:cubicBezTo>
                <a:cubicBezTo>
                  <a:pt x="287906" y="21637"/>
                  <a:pt x="290512" y="23813"/>
                  <a:pt x="292893" y="26194"/>
                </a:cubicBezTo>
                <a:lnTo>
                  <a:pt x="295275" y="33338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8" name="Forma libre: forma 97">
            <a:extLst>
              <a:ext uri="{FF2B5EF4-FFF2-40B4-BE49-F238E27FC236}">
                <a16:creationId xmlns:a16="http://schemas.microsoft.com/office/drawing/2014/main" id="{27826622-E997-47BD-9CDC-BF37A1FEF753}"/>
              </a:ext>
            </a:extLst>
          </p:cNvPr>
          <p:cNvSpPr/>
          <p:nvPr/>
        </p:nvSpPr>
        <p:spPr>
          <a:xfrm>
            <a:off x="8436073" y="3567424"/>
            <a:ext cx="59532" cy="76200"/>
          </a:xfrm>
          <a:custGeom>
            <a:avLst/>
            <a:gdLst>
              <a:gd name="connsiteX0" fmla="*/ 59532 w 59532"/>
              <a:gd name="connsiteY0" fmla="*/ 0 h 76200"/>
              <a:gd name="connsiteX1" fmla="*/ 52388 w 59532"/>
              <a:gd name="connsiteY1" fmla="*/ 16669 h 76200"/>
              <a:gd name="connsiteX2" fmla="*/ 45244 w 59532"/>
              <a:gd name="connsiteY2" fmla="*/ 21431 h 76200"/>
              <a:gd name="connsiteX3" fmla="*/ 42863 w 59532"/>
              <a:gd name="connsiteY3" fmla="*/ 47625 h 76200"/>
              <a:gd name="connsiteX4" fmla="*/ 38100 w 59532"/>
              <a:gd name="connsiteY4" fmla="*/ 57150 h 76200"/>
              <a:gd name="connsiteX5" fmla="*/ 9525 w 59532"/>
              <a:gd name="connsiteY5" fmla="*/ 59531 h 76200"/>
              <a:gd name="connsiteX6" fmla="*/ 7144 w 59532"/>
              <a:gd name="connsiteY6" fmla="*/ 69056 h 76200"/>
              <a:gd name="connsiteX7" fmla="*/ 0 w 59532"/>
              <a:gd name="connsiteY7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32" h="76200">
                <a:moveTo>
                  <a:pt x="59532" y="0"/>
                </a:moveTo>
                <a:cubicBezTo>
                  <a:pt x="57151" y="5556"/>
                  <a:pt x="55741" y="11639"/>
                  <a:pt x="52388" y="16669"/>
                </a:cubicBezTo>
                <a:cubicBezTo>
                  <a:pt x="50800" y="19050"/>
                  <a:pt x="46086" y="18696"/>
                  <a:pt x="45244" y="21431"/>
                </a:cubicBezTo>
                <a:cubicBezTo>
                  <a:pt x="42666" y="29811"/>
                  <a:pt x="44582" y="39028"/>
                  <a:pt x="42863" y="47625"/>
                </a:cubicBezTo>
                <a:cubicBezTo>
                  <a:pt x="42167" y="51106"/>
                  <a:pt x="41443" y="55956"/>
                  <a:pt x="38100" y="57150"/>
                </a:cubicBezTo>
                <a:cubicBezTo>
                  <a:pt x="29099" y="60365"/>
                  <a:pt x="19050" y="58737"/>
                  <a:pt x="9525" y="59531"/>
                </a:cubicBezTo>
                <a:cubicBezTo>
                  <a:pt x="8731" y="62706"/>
                  <a:pt x="8768" y="66214"/>
                  <a:pt x="7144" y="69056"/>
                </a:cubicBezTo>
                <a:cubicBezTo>
                  <a:pt x="5473" y="71980"/>
                  <a:pt x="0" y="76200"/>
                  <a:pt x="0" y="762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9" name="Forma libre: forma 98">
            <a:extLst>
              <a:ext uri="{FF2B5EF4-FFF2-40B4-BE49-F238E27FC236}">
                <a16:creationId xmlns:a16="http://schemas.microsoft.com/office/drawing/2014/main" id="{7F182BCD-99B3-4561-BC55-5C9AC8A4635E}"/>
              </a:ext>
            </a:extLst>
          </p:cNvPr>
          <p:cNvSpPr/>
          <p:nvPr/>
        </p:nvSpPr>
        <p:spPr>
          <a:xfrm>
            <a:off x="8290817" y="3631718"/>
            <a:ext cx="147638" cy="26193"/>
          </a:xfrm>
          <a:custGeom>
            <a:avLst/>
            <a:gdLst>
              <a:gd name="connsiteX0" fmla="*/ 147638 w 147638"/>
              <a:gd name="connsiteY0" fmla="*/ 11906 h 26193"/>
              <a:gd name="connsiteX1" fmla="*/ 135731 w 147638"/>
              <a:gd name="connsiteY1" fmla="*/ 9525 h 26193"/>
              <a:gd name="connsiteX2" fmla="*/ 121444 w 147638"/>
              <a:gd name="connsiteY2" fmla="*/ 0 h 26193"/>
              <a:gd name="connsiteX3" fmla="*/ 40481 w 147638"/>
              <a:gd name="connsiteY3" fmla="*/ 2381 h 26193"/>
              <a:gd name="connsiteX4" fmla="*/ 23813 w 147638"/>
              <a:gd name="connsiteY4" fmla="*/ 11906 h 26193"/>
              <a:gd name="connsiteX5" fmla="*/ 7144 w 147638"/>
              <a:gd name="connsiteY5" fmla="*/ 19050 h 26193"/>
              <a:gd name="connsiteX6" fmla="*/ 0 w 147638"/>
              <a:gd name="connsiteY6" fmla="*/ 26193 h 2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8" h="26193">
                <a:moveTo>
                  <a:pt x="147638" y="11906"/>
                </a:moveTo>
                <a:cubicBezTo>
                  <a:pt x="143669" y="11112"/>
                  <a:pt x="139416" y="11200"/>
                  <a:pt x="135731" y="9525"/>
                </a:cubicBezTo>
                <a:cubicBezTo>
                  <a:pt x="130520" y="7157"/>
                  <a:pt x="121444" y="0"/>
                  <a:pt x="121444" y="0"/>
                </a:cubicBezTo>
                <a:cubicBezTo>
                  <a:pt x="94456" y="794"/>
                  <a:pt x="67397" y="256"/>
                  <a:pt x="40481" y="2381"/>
                </a:cubicBezTo>
                <a:cubicBezTo>
                  <a:pt x="35519" y="2773"/>
                  <a:pt x="28167" y="9729"/>
                  <a:pt x="23813" y="11906"/>
                </a:cubicBezTo>
                <a:cubicBezTo>
                  <a:pt x="13441" y="17092"/>
                  <a:pt x="18716" y="10784"/>
                  <a:pt x="7144" y="19050"/>
                </a:cubicBezTo>
                <a:cubicBezTo>
                  <a:pt x="4404" y="21007"/>
                  <a:pt x="0" y="26193"/>
                  <a:pt x="0" y="2619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0" name="Forma libre: forma 99">
            <a:extLst>
              <a:ext uri="{FF2B5EF4-FFF2-40B4-BE49-F238E27FC236}">
                <a16:creationId xmlns:a16="http://schemas.microsoft.com/office/drawing/2014/main" id="{771313F8-3025-4BB1-8B03-892EACAB84A8}"/>
              </a:ext>
            </a:extLst>
          </p:cNvPr>
          <p:cNvSpPr/>
          <p:nvPr/>
        </p:nvSpPr>
        <p:spPr>
          <a:xfrm>
            <a:off x="8169373" y="3657911"/>
            <a:ext cx="135765" cy="261938"/>
          </a:xfrm>
          <a:custGeom>
            <a:avLst/>
            <a:gdLst>
              <a:gd name="connsiteX0" fmla="*/ 123825 w 135765"/>
              <a:gd name="connsiteY0" fmla="*/ 0 h 261938"/>
              <a:gd name="connsiteX1" fmla="*/ 121444 w 135765"/>
              <a:gd name="connsiteY1" fmla="*/ 11907 h 261938"/>
              <a:gd name="connsiteX2" fmla="*/ 126207 w 135765"/>
              <a:gd name="connsiteY2" fmla="*/ 35719 h 261938"/>
              <a:gd name="connsiteX3" fmla="*/ 130969 w 135765"/>
              <a:gd name="connsiteY3" fmla="*/ 42863 h 261938"/>
              <a:gd name="connsiteX4" fmla="*/ 135732 w 135765"/>
              <a:gd name="connsiteY4" fmla="*/ 64294 h 261938"/>
              <a:gd name="connsiteX5" fmla="*/ 126207 w 135765"/>
              <a:gd name="connsiteY5" fmla="*/ 69057 h 261938"/>
              <a:gd name="connsiteX6" fmla="*/ 107157 w 135765"/>
              <a:gd name="connsiteY6" fmla="*/ 71438 h 261938"/>
              <a:gd name="connsiteX7" fmla="*/ 71438 w 135765"/>
              <a:gd name="connsiteY7" fmla="*/ 109538 h 261938"/>
              <a:gd name="connsiteX8" fmla="*/ 57150 w 135765"/>
              <a:gd name="connsiteY8" fmla="*/ 121444 h 261938"/>
              <a:gd name="connsiteX9" fmla="*/ 61913 w 135765"/>
              <a:gd name="connsiteY9" fmla="*/ 142875 h 261938"/>
              <a:gd name="connsiteX10" fmla="*/ 59532 w 135765"/>
              <a:gd name="connsiteY10" fmla="*/ 154782 h 261938"/>
              <a:gd name="connsiteX11" fmla="*/ 35719 w 135765"/>
              <a:gd name="connsiteY11" fmla="*/ 161925 h 261938"/>
              <a:gd name="connsiteX12" fmla="*/ 28575 w 135765"/>
              <a:gd name="connsiteY12" fmla="*/ 166688 h 261938"/>
              <a:gd name="connsiteX13" fmla="*/ 21432 w 135765"/>
              <a:gd name="connsiteY13" fmla="*/ 190500 h 261938"/>
              <a:gd name="connsiteX14" fmla="*/ 14288 w 135765"/>
              <a:gd name="connsiteY14" fmla="*/ 192882 h 261938"/>
              <a:gd name="connsiteX15" fmla="*/ 0 w 135765"/>
              <a:gd name="connsiteY15" fmla="*/ 214313 h 261938"/>
              <a:gd name="connsiteX16" fmla="*/ 21432 w 135765"/>
              <a:gd name="connsiteY16" fmla="*/ 233363 h 261938"/>
              <a:gd name="connsiteX17" fmla="*/ 19050 w 135765"/>
              <a:gd name="connsiteY17" fmla="*/ 240507 h 261938"/>
              <a:gd name="connsiteX18" fmla="*/ 21432 w 135765"/>
              <a:gd name="connsiteY18" fmla="*/ 250032 h 261938"/>
              <a:gd name="connsiteX19" fmla="*/ 38100 w 135765"/>
              <a:gd name="connsiteY19" fmla="*/ 261938 h 2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765" h="261938">
                <a:moveTo>
                  <a:pt x="123825" y="0"/>
                </a:moveTo>
                <a:cubicBezTo>
                  <a:pt x="123031" y="3969"/>
                  <a:pt x="121444" y="7859"/>
                  <a:pt x="121444" y="11907"/>
                </a:cubicBezTo>
                <a:cubicBezTo>
                  <a:pt x="121444" y="16301"/>
                  <a:pt x="123273" y="29852"/>
                  <a:pt x="126207" y="35719"/>
                </a:cubicBezTo>
                <a:cubicBezTo>
                  <a:pt x="127487" y="38279"/>
                  <a:pt x="129382" y="40482"/>
                  <a:pt x="130969" y="42863"/>
                </a:cubicBezTo>
                <a:cubicBezTo>
                  <a:pt x="131501" y="44991"/>
                  <a:pt x="136208" y="63182"/>
                  <a:pt x="135732" y="64294"/>
                </a:cubicBezTo>
                <a:cubicBezTo>
                  <a:pt x="134334" y="67557"/>
                  <a:pt x="129651" y="68196"/>
                  <a:pt x="126207" y="69057"/>
                </a:cubicBezTo>
                <a:cubicBezTo>
                  <a:pt x="119999" y="70609"/>
                  <a:pt x="113507" y="70644"/>
                  <a:pt x="107157" y="71438"/>
                </a:cubicBezTo>
                <a:cubicBezTo>
                  <a:pt x="95251" y="84138"/>
                  <a:pt x="84411" y="97930"/>
                  <a:pt x="71438" y="109538"/>
                </a:cubicBezTo>
                <a:cubicBezTo>
                  <a:pt x="50902" y="127912"/>
                  <a:pt x="71584" y="92579"/>
                  <a:pt x="57150" y="121444"/>
                </a:cubicBezTo>
                <a:cubicBezTo>
                  <a:pt x="59607" y="128812"/>
                  <a:pt x="61913" y="134491"/>
                  <a:pt x="61913" y="142875"/>
                </a:cubicBezTo>
                <a:cubicBezTo>
                  <a:pt x="61913" y="146923"/>
                  <a:pt x="62394" y="151920"/>
                  <a:pt x="59532" y="154782"/>
                </a:cubicBezTo>
                <a:cubicBezTo>
                  <a:pt x="57600" y="156714"/>
                  <a:pt x="40035" y="160846"/>
                  <a:pt x="35719" y="161925"/>
                </a:cubicBezTo>
                <a:cubicBezTo>
                  <a:pt x="33338" y="163513"/>
                  <a:pt x="29737" y="164073"/>
                  <a:pt x="28575" y="166688"/>
                </a:cubicBezTo>
                <a:cubicBezTo>
                  <a:pt x="24119" y="176713"/>
                  <a:pt x="30159" y="183518"/>
                  <a:pt x="21432" y="190500"/>
                </a:cubicBezTo>
                <a:cubicBezTo>
                  <a:pt x="19472" y="192068"/>
                  <a:pt x="16669" y="192088"/>
                  <a:pt x="14288" y="192882"/>
                </a:cubicBezTo>
                <a:cubicBezTo>
                  <a:pt x="8270" y="210934"/>
                  <a:pt x="13541" y="204157"/>
                  <a:pt x="0" y="214313"/>
                </a:cubicBezTo>
                <a:cubicBezTo>
                  <a:pt x="1630" y="215477"/>
                  <a:pt x="20161" y="225738"/>
                  <a:pt x="21432" y="233363"/>
                </a:cubicBezTo>
                <a:cubicBezTo>
                  <a:pt x="21845" y="235839"/>
                  <a:pt x="19844" y="238126"/>
                  <a:pt x="19050" y="240507"/>
                </a:cubicBezTo>
                <a:cubicBezTo>
                  <a:pt x="19844" y="243682"/>
                  <a:pt x="18657" y="248297"/>
                  <a:pt x="21432" y="250032"/>
                </a:cubicBezTo>
                <a:cubicBezTo>
                  <a:pt x="41243" y="262414"/>
                  <a:pt x="38100" y="241397"/>
                  <a:pt x="38100" y="26193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1" name="Forma libre: forma 100">
            <a:extLst>
              <a:ext uri="{FF2B5EF4-FFF2-40B4-BE49-F238E27FC236}">
                <a16:creationId xmlns:a16="http://schemas.microsoft.com/office/drawing/2014/main" id="{061461FD-DD95-40E2-B3A9-0DBEAB4E3F5B}"/>
              </a:ext>
            </a:extLst>
          </p:cNvPr>
          <p:cNvSpPr/>
          <p:nvPr/>
        </p:nvSpPr>
        <p:spPr>
          <a:xfrm>
            <a:off x="8145473" y="3917468"/>
            <a:ext cx="128675" cy="390525"/>
          </a:xfrm>
          <a:custGeom>
            <a:avLst/>
            <a:gdLst>
              <a:gd name="connsiteX0" fmla="*/ 59619 w 128675"/>
              <a:gd name="connsiteY0" fmla="*/ 0 h 390525"/>
              <a:gd name="connsiteX1" fmla="*/ 57238 w 128675"/>
              <a:gd name="connsiteY1" fmla="*/ 23812 h 390525"/>
              <a:gd name="connsiteX2" fmla="*/ 69144 w 128675"/>
              <a:gd name="connsiteY2" fmla="*/ 28575 h 390525"/>
              <a:gd name="connsiteX3" fmla="*/ 92957 w 128675"/>
              <a:gd name="connsiteY3" fmla="*/ 33337 h 390525"/>
              <a:gd name="connsiteX4" fmla="*/ 100100 w 128675"/>
              <a:gd name="connsiteY4" fmla="*/ 38100 h 390525"/>
              <a:gd name="connsiteX5" fmla="*/ 107244 w 128675"/>
              <a:gd name="connsiteY5" fmla="*/ 57150 h 390525"/>
              <a:gd name="connsiteX6" fmla="*/ 102482 w 128675"/>
              <a:gd name="connsiteY6" fmla="*/ 80962 h 390525"/>
              <a:gd name="connsiteX7" fmla="*/ 92957 w 128675"/>
              <a:gd name="connsiteY7" fmla="*/ 95250 h 390525"/>
              <a:gd name="connsiteX8" fmla="*/ 95338 w 128675"/>
              <a:gd name="connsiteY8" fmla="*/ 104775 h 390525"/>
              <a:gd name="connsiteX9" fmla="*/ 109625 w 128675"/>
              <a:gd name="connsiteY9" fmla="*/ 107156 h 390525"/>
              <a:gd name="connsiteX10" fmla="*/ 116769 w 128675"/>
              <a:gd name="connsiteY10" fmla="*/ 111918 h 390525"/>
              <a:gd name="connsiteX11" fmla="*/ 123913 w 128675"/>
              <a:gd name="connsiteY11" fmla="*/ 128587 h 390525"/>
              <a:gd name="connsiteX12" fmla="*/ 128675 w 128675"/>
              <a:gd name="connsiteY12" fmla="*/ 142875 h 390525"/>
              <a:gd name="connsiteX13" fmla="*/ 126294 w 128675"/>
              <a:gd name="connsiteY13" fmla="*/ 164306 h 390525"/>
              <a:gd name="connsiteX14" fmla="*/ 114388 w 128675"/>
              <a:gd name="connsiteY14" fmla="*/ 171450 h 390525"/>
              <a:gd name="connsiteX15" fmla="*/ 90575 w 128675"/>
              <a:gd name="connsiteY15" fmla="*/ 178593 h 390525"/>
              <a:gd name="connsiteX16" fmla="*/ 76288 w 128675"/>
              <a:gd name="connsiteY16" fmla="*/ 190500 h 390525"/>
              <a:gd name="connsiteX17" fmla="*/ 73907 w 128675"/>
              <a:gd name="connsiteY17" fmla="*/ 209550 h 390525"/>
              <a:gd name="connsiteX18" fmla="*/ 16757 w 128675"/>
              <a:gd name="connsiteY18" fmla="*/ 252412 h 390525"/>
              <a:gd name="connsiteX19" fmla="*/ 2469 w 128675"/>
              <a:gd name="connsiteY19" fmla="*/ 266700 h 390525"/>
              <a:gd name="connsiteX20" fmla="*/ 88 w 128675"/>
              <a:gd name="connsiteY20" fmla="*/ 273843 h 390525"/>
              <a:gd name="connsiteX21" fmla="*/ 16757 w 128675"/>
              <a:gd name="connsiteY21" fmla="*/ 292893 h 390525"/>
              <a:gd name="connsiteX22" fmla="*/ 21519 w 128675"/>
              <a:gd name="connsiteY22" fmla="*/ 300037 h 390525"/>
              <a:gd name="connsiteX23" fmla="*/ 23900 w 128675"/>
              <a:gd name="connsiteY23" fmla="*/ 309562 h 390525"/>
              <a:gd name="connsiteX24" fmla="*/ 19138 w 128675"/>
              <a:gd name="connsiteY24" fmla="*/ 345281 h 390525"/>
              <a:gd name="connsiteX25" fmla="*/ 14375 w 128675"/>
              <a:gd name="connsiteY25" fmla="*/ 357187 h 390525"/>
              <a:gd name="connsiteX26" fmla="*/ 4850 w 128675"/>
              <a:gd name="connsiteY26" fmla="*/ 364331 h 390525"/>
              <a:gd name="connsiteX27" fmla="*/ 2469 w 128675"/>
              <a:gd name="connsiteY27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8675" h="390525">
                <a:moveTo>
                  <a:pt x="59619" y="0"/>
                </a:moveTo>
                <a:cubicBezTo>
                  <a:pt x="59011" y="2127"/>
                  <a:pt x="50926" y="18551"/>
                  <a:pt x="57238" y="23812"/>
                </a:cubicBezTo>
                <a:cubicBezTo>
                  <a:pt x="60522" y="26549"/>
                  <a:pt x="65014" y="27474"/>
                  <a:pt x="69144" y="28575"/>
                </a:cubicBezTo>
                <a:cubicBezTo>
                  <a:pt x="76966" y="30661"/>
                  <a:pt x="92957" y="33337"/>
                  <a:pt x="92957" y="33337"/>
                </a:cubicBezTo>
                <a:cubicBezTo>
                  <a:pt x="95338" y="34925"/>
                  <a:pt x="98437" y="35771"/>
                  <a:pt x="100100" y="38100"/>
                </a:cubicBezTo>
                <a:cubicBezTo>
                  <a:pt x="101882" y="40595"/>
                  <a:pt x="105810" y="52846"/>
                  <a:pt x="107244" y="57150"/>
                </a:cubicBezTo>
                <a:cubicBezTo>
                  <a:pt x="105657" y="65087"/>
                  <a:pt x="105324" y="73383"/>
                  <a:pt x="102482" y="80962"/>
                </a:cubicBezTo>
                <a:cubicBezTo>
                  <a:pt x="100472" y="86322"/>
                  <a:pt x="92957" y="95250"/>
                  <a:pt x="92957" y="95250"/>
                </a:cubicBezTo>
                <a:cubicBezTo>
                  <a:pt x="93751" y="98425"/>
                  <a:pt x="92675" y="102873"/>
                  <a:pt x="95338" y="104775"/>
                </a:cubicBezTo>
                <a:cubicBezTo>
                  <a:pt x="99267" y="107581"/>
                  <a:pt x="105045" y="105629"/>
                  <a:pt x="109625" y="107156"/>
                </a:cubicBezTo>
                <a:cubicBezTo>
                  <a:pt x="112340" y="108061"/>
                  <a:pt x="114388" y="110331"/>
                  <a:pt x="116769" y="111918"/>
                </a:cubicBezTo>
                <a:cubicBezTo>
                  <a:pt x="124433" y="134914"/>
                  <a:pt x="112143" y="99161"/>
                  <a:pt x="123913" y="128587"/>
                </a:cubicBezTo>
                <a:cubicBezTo>
                  <a:pt x="125777" y="133248"/>
                  <a:pt x="128675" y="142875"/>
                  <a:pt x="128675" y="142875"/>
                </a:cubicBezTo>
                <a:cubicBezTo>
                  <a:pt x="127881" y="150019"/>
                  <a:pt x="129508" y="157877"/>
                  <a:pt x="126294" y="164306"/>
                </a:cubicBezTo>
                <a:cubicBezTo>
                  <a:pt x="124224" y="168446"/>
                  <a:pt x="118601" y="169535"/>
                  <a:pt x="114388" y="171450"/>
                </a:cubicBezTo>
                <a:cubicBezTo>
                  <a:pt x="107304" y="174670"/>
                  <a:pt x="98250" y="176674"/>
                  <a:pt x="90575" y="178593"/>
                </a:cubicBezTo>
                <a:cubicBezTo>
                  <a:pt x="87174" y="180861"/>
                  <a:pt x="77754" y="186468"/>
                  <a:pt x="76288" y="190500"/>
                </a:cubicBezTo>
                <a:cubicBezTo>
                  <a:pt x="74101" y="196514"/>
                  <a:pt x="78342" y="204937"/>
                  <a:pt x="73907" y="209550"/>
                </a:cubicBezTo>
                <a:cubicBezTo>
                  <a:pt x="57402" y="226715"/>
                  <a:pt x="35351" y="237537"/>
                  <a:pt x="16757" y="252412"/>
                </a:cubicBezTo>
                <a:cubicBezTo>
                  <a:pt x="11498" y="256620"/>
                  <a:pt x="2469" y="266700"/>
                  <a:pt x="2469" y="266700"/>
                </a:cubicBezTo>
                <a:cubicBezTo>
                  <a:pt x="1675" y="269081"/>
                  <a:pt x="-457" y="271393"/>
                  <a:pt x="88" y="273843"/>
                </a:cubicBezTo>
                <a:cubicBezTo>
                  <a:pt x="3363" y="288578"/>
                  <a:pt x="6107" y="287568"/>
                  <a:pt x="16757" y="292893"/>
                </a:cubicBezTo>
                <a:cubicBezTo>
                  <a:pt x="18344" y="295274"/>
                  <a:pt x="20392" y="297406"/>
                  <a:pt x="21519" y="300037"/>
                </a:cubicBezTo>
                <a:cubicBezTo>
                  <a:pt x="22808" y="303045"/>
                  <a:pt x="23900" y="306289"/>
                  <a:pt x="23900" y="309562"/>
                </a:cubicBezTo>
                <a:cubicBezTo>
                  <a:pt x="23900" y="326865"/>
                  <a:pt x="23861" y="332687"/>
                  <a:pt x="19138" y="345281"/>
                </a:cubicBezTo>
                <a:cubicBezTo>
                  <a:pt x="17637" y="349283"/>
                  <a:pt x="16940" y="353767"/>
                  <a:pt x="14375" y="357187"/>
                </a:cubicBezTo>
                <a:cubicBezTo>
                  <a:pt x="11994" y="360362"/>
                  <a:pt x="8025" y="361950"/>
                  <a:pt x="4850" y="364331"/>
                </a:cubicBezTo>
                <a:cubicBezTo>
                  <a:pt x="461" y="377499"/>
                  <a:pt x="2469" y="368965"/>
                  <a:pt x="2469" y="39052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2" name="Forma libre: forma 101">
            <a:extLst>
              <a:ext uri="{FF2B5EF4-FFF2-40B4-BE49-F238E27FC236}">
                <a16:creationId xmlns:a16="http://schemas.microsoft.com/office/drawing/2014/main" id="{368AD2E8-B021-45E4-89D2-95C58D897B7B}"/>
              </a:ext>
            </a:extLst>
          </p:cNvPr>
          <p:cNvSpPr/>
          <p:nvPr/>
        </p:nvSpPr>
        <p:spPr>
          <a:xfrm>
            <a:off x="8143180" y="4300849"/>
            <a:ext cx="71437" cy="23917"/>
          </a:xfrm>
          <a:custGeom>
            <a:avLst/>
            <a:gdLst>
              <a:gd name="connsiteX0" fmla="*/ 0 w 71437"/>
              <a:gd name="connsiteY0" fmla="*/ 2381 h 23917"/>
              <a:gd name="connsiteX1" fmla="*/ 19050 w 71437"/>
              <a:gd name="connsiteY1" fmla="*/ 23812 h 23917"/>
              <a:gd name="connsiteX2" fmla="*/ 26193 w 71437"/>
              <a:gd name="connsiteY2" fmla="*/ 21431 h 23917"/>
              <a:gd name="connsiteX3" fmla="*/ 42862 w 71437"/>
              <a:gd name="connsiteY3" fmla="*/ 0 h 23917"/>
              <a:gd name="connsiteX4" fmla="*/ 71437 w 71437"/>
              <a:gd name="connsiteY4" fmla="*/ 2381 h 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" h="23917">
                <a:moveTo>
                  <a:pt x="0" y="2381"/>
                </a:moveTo>
                <a:cubicBezTo>
                  <a:pt x="5424" y="13230"/>
                  <a:pt x="5870" y="20517"/>
                  <a:pt x="19050" y="23812"/>
                </a:cubicBezTo>
                <a:cubicBezTo>
                  <a:pt x="21485" y="24421"/>
                  <a:pt x="23812" y="22225"/>
                  <a:pt x="26193" y="21431"/>
                </a:cubicBezTo>
                <a:cubicBezTo>
                  <a:pt x="37586" y="4342"/>
                  <a:pt x="31671" y="11191"/>
                  <a:pt x="42862" y="0"/>
                </a:cubicBezTo>
                <a:lnTo>
                  <a:pt x="71437" y="2381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3" name="Forma libre: forma 102">
            <a:extLst>
              <a:ext uri="{FF2B5EF4-FFF2-40B4-BE49-F238E27FC236}">
                <a16:creationId xmlns:a16="http://schemas.microsoft.com/office/drawing/2014/main" id="{980F076E-A938-443C-AA79-FB6194232FAF}"/>
              </a:ext>
            </a:extLst>
          </p:cNvPr>
          <p:cNvSpPr/>
          <p:nvPr/>
        </p:nvSpPr>
        <p:spPr>
          <a:xfrm>
            <a:off x="8145561" y="4303230"/>
            <a:ext cx="78581" cy="200025"/>
          </a:xfrm>
          <a:custGeom>
            <a:avLst/>
            <a:gdLst>
              <a:gd name="connsiteX0" fmla="*/ 64294 w 78581"/>
              <a:gd name="connsiteY0" fmla="*/ 0 h 200025"/>
              <a:gd name="connsiteX1" fmla="*/ 73819 w 78581"/>
              <a:gd name="connsiteY1" fmla="*/ 16669 h 200025"/>
              <a:gd name="connsiteX2" fmla="*/ 78581 w 78581"/>
              <a:gd name="connsiteY2" fmla="*/ 40481 h 200025"/>
              <a:gd name="connsiteX3" fmla="*/ 76200 w 78581"/>
              <a:gd name="connsiteY3" fmla="*/ 78581 h 200025"/>
              <a:gd name="connsiteX4" fmla="*/ 66675 w 78581"/>
              <a:gd name="connsiteY4" fmla="*/ 90488 h 200025"/>
              <a:gd name="connsiteX5" fmla="*/ 61912 w 78581"/>
              <a:gd name="connsiteY5" fmla="*/ 97631 h 200025"/>
              <a:gd name="connsiteX6" fmla="*/ 57150 w 78581"/>
              <a:gd name="connsiteY6" fmla="*/ 107156 h 200025"/>
              <a:gd name="connsiteX7" fmla="*/ 52387 w 78581"/>
              <a:gd name="connsiteY7" fmla="*/ 121444 h 200025"/>
              <a:gd name="connsiteX8" fmla="*/ 42862 w 78581"/>
              <a:gd name="connsiteY8" fmla="*/ 130969 h 200025"/>
              <a:gd name="connsiteX9" fmla="*/ 38100 w 78581"/>
              <a:gd name="connsiteY9" fmla="*/ 140494 h 200025"/>
              <a:gd name="connsiteX10" fmla="*/ 26194 w 78581"/>
              <a:gd name="connsiteY10" fmla="*/ 157163 h 200025"/>
              <a:gd name="connsiteX11" fmla="*/ 16669 w 78581"/>
              <a:gd name="connsiteY11" fmla="*/ 166688 h 200025"/>
              <a:gd name="connsiteX12" fmla="*/ 9525 w 78581"/>
              <a:gd name="connsiteY12" fmla="*/ 183356 h 200025"/>
              <a:gd name="connsiteX13" fmla="*/ 2381 w 78581"/>
              <a:gd name="connsiteY13" fmla="*/ 192881 h 200025"/>
              <a:gd name="connsiteX14" fmla="*/ 0 w 78581"/>
              <a:gd name="connsiteY14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81" h="200025">
                <a:moveTo>
                  <a:pt x="64294" y="0"/>
                </a:moveTo>
                <a:cubicBezTo>
                  <a:pt x="67469" y="5556"/>
                  <a:pt x="70957" y="10945"/>
                  <a:pt x="73819" y="16669"/>
                </a:cubicBezTo>
                <a:cubicBezTo>
                  <a:pt x="77143" y="23318"/>
                  <a:pt x="77704" y="34341"/>
                  <a:pt x="78581" y="40481"/>
                </a:cubicBezTo>
                <a:cubicBezTo>
                  <a:pt x="77787" y="53181"/>
                  <a:pt x="79147" y="66202"/>
                  <a:pt x="76200" y="78581"/>
                </a:cubicBezTo>
                <a:cubicBezTo>
                  <a:pt x="75023" y="83525"/>
                  <a:pt x="69725" y="86422"/>
                  <a:pt x="66675" y="90488"/>
                </a:cubicBezTo>
                <a:cubicBezTo>
                  <a:pt x="64958" y="92777"/>
                  <a:pt x="63332" y="95146"/>
                  <a:pt x="61912" y="97631"/>
                </a:cubicBezTo>
                <a:cubicBezTo>
                  <a:pt x="60151" y="100713"/>
                  <a:pt x="58468" y="103860"/>
                  <a:pt x="57150" y="107156"/>
                </a:cubicBezTo>
                <a:cubicBezTo>
                  <a:pt x="55286" y="111817"/>
                  <a:pt x="54970" y="117139"/>
                  <a:pt x="52387" y="121444"/>
                </a:cubicBezTo>
                <a:cubicBezTo>
                  <a:pt x="50077" y="125294"/>
                  <a:pt x="46037" y="127794"/>
                  <a:pt x="42862" y="130969"/>
                </a:cubicBezTo>
                <a:cubicBezTo>
                  <a:pt x="41275" y="134144"/>
                  <a:pt x="39861" y="137412"/>
                  <a:pt x="38100" y="140494"/>
                </a:cubicBezTo>
                <a:cubicBezTo>
                  <a:pt x="36011" y="144151"/>
                  <a:pt x="28294" y="154762"/>
                  <a:pt x="26194" y="157163"/>
                </a:cubicBezTo>
                <a:cubicBezTo>
                  <a:pt x="23237" y="160542"/>
                  <a:pt x="19363" y="163096"/>
                  <a:pt x="16669" y="166688"/>
                </a:cubicBezTo>
                <a:cubicBezTo>
                  <a:pt x="5330" y="181806"/>
                  <a:pt x="16884" y="170478"/>
                  <a:pt x="9525" y="183356"/>
                </a:cubicBezTo>
                <a:cubicBezTo>
                  <a:pt x="7556" y="186802"/>
                  <a:pt x="4762" y="189706"/>
                  <a:pt x="2381" y="192881"/>
                </a:cubicBezTo>
                <a:lnTo>
                  <a:pt x="0" y="200025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4" name="Forma libre: forma 103">
            <a:extLst>
              <a:ext uri="{FF2B5EF4-FFF2-40B4-BE49-F238E27FC236}">
                <a16:creationId xmlns:a16="http://schemas.microsoft.com/office/drawing/2014/main" id="{24B5DAB6-365E-4844-8AD5-6598D120AEF9}"/>
              </a:ext>
            </a:extLst>
          </p:cNvPr>
          <p:cNvSpPr/>
          <p:nvPr/>
        </p:nvSpPr>
        <p:spPr>
          <a:xfrm>
            <a:off x="8064598" y="4458011"/>
            <a:ext cx="78582" cy="42983"/>
          </a:xfrm>
          <a:custGeom>
            <a:avLst/>
            <a:gdLst>
              <a:gd name="connsiteX0" fmla="*/ 78582 w 78582"/>
              <a:gd name="connsiteY0" fmla="*/ 42863 h 42983"/>
              <a:gd name="connsiteX1" fmla="*/ 54769 w 78582"/>
              <a:gd name="connsiteY1" fmla="*/ 40482 h 42983"/>
              <a:gd name="connsiteX2" fmla="*/ 52388 w 78582"/>
              <a:gd name="connsiteY2" fmla="*/ 26194 h 42983"/>
              <a:gd name="connsiteX3" fmla="*/ 47625 w 78582"/>
              <a:gd name="connsiteY3" fmla="*/ 7144 h 42983"/>
              <a:gd name="connsiteX4" fmla="*/ 30957 w 78582"/>
              <a:gd name="connsiteY4" fmla="*/ 0 h 42983"/>
              <a:gd name="connsiteX5" fmla="*/ 0 w 78582"/>
              <a:gd name="connsiteY5" fmla="*/ 2382 h 4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82" h="42983">
                <a:moveTo>
                  <a:pt x="78582" y="42863"/>
                </a:moveTo>
                <a:cubicBezTo>
                  <a:pt x="70644" y="42069"/>
                  <a:pt x="61499" y="44765"/>
                  <a:pt x="54769" y="40482"/>
                </a:cubicBezTo>
                <a:cubicBezTo>
                  <a:pt x="50696" y="37890"/>
                  <a:pt x="53400" y="30915"/>
                  <a:pt x="52388" y="26194"/>
                </a:cubicBezTo>
                <a:cubicBezTo>
                  <a:pt x="51017" y="19794"/>
                  <a:pt x="50993" y="12757"/>
                  <a:pt x="47625" y="7144"/>
                </a:cubicBezTo>
                <a:cubicBezTo>
                  <a:pt x="46155" y="4694"/>
                  <a:pt x="34184" y="1076"/>
                  <a:pt x="30957" y="0"/>
                </a:cubicBezTo>
                <a:lnTo>
                  <a:pt x="0" y="2382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5" name="Forma libre: forma 104">
            <a:extLst>
              <a:ext uri="{FF2B5EF4-FFF2-40B4-BE49-F238E27FC236}">
                <a16:creationId xmlns:a16="http://schemas.microsoft.com/office/drawing/2014/main" id="{E97B1AEC-47F8-41F3-9956-239C8DC8B418}"/>
              </a:ext>
            </a:extLst>
          </p:cNvPr>
          <p:cNvSpPr/>
          <p:nvPr/>
        </p:nvSpPr>
        <p:spPr>
          <a:xfrm>
            <a:off x="7819330" y="4460393"/>
            <a:ext cx="264318" cy="454818"/>
          </a:xfrm>
          <a:custGeom>
            <a:avLst/>
            <a:gdLst>
              <a:gd name="connsiteX0" fmla="*/ 245268 w 264318"/>
              <a:gd name="connsiteY0" fmla="*/ 0 h 454818"/>
              <a:gd name="connsiteX1" fmla="*/ 252412 w 264318"/>
              <a:gd name="connsiteY1" fmla="*/ 11906 h 454818"/>
              <a:gd name="connsiteX2" fmla="*/ 257175 w 264318"/>
              <a:gd name="connsiteY2" fmla="*/ 19050 h 454818"/>
              <a:gd name="connsiteX3" fmla="*/ 264318 w 264318"/>
              <a:gd name="connsiteY3" fmla="*/ 33337 h 454818"/>
              <a:gd name="connsiteX4" fmla="*/ 259556 w 264318"/>
              <a:gd name="connsiteY4" fmla="*/ 73818 h 454818"/>
              <a:gd name="connsiteX5" fmla="*/ 242887 w 264318"/>
              <a:gd name="connsiteY5" fmla="*/ 88106 h 454818"/>
              <a:gd name="connsiteX6" fmla="*/ 226218 w 264318"/>
              <a:gd name="connsiteY6" fmla="*/ 95250 h 454818"/>
              <a:gd name="connsiteX7" fmla="*/ 219075 w 264318"/>
              <a:gd name="connsiteY7" fmla="*/ 100012 h 454818"/>
              <a:gd name="connsiteX8" fmla="*/ 178593 w 264318"/>
              <a:gd name="connsiteY8" fmla="*/ 107156 h 454818"/>
              <a:gd name="connsiteX9" fmla="*/ 159543 w 264318"/>
              <a:gd name="connsiteY9" fmla="*/ 109537 h 454818"/>
              <a:gd name="connsiteX10" fmla="*/ 140493 w 264318"/>
              <a:gd name="connsiteY10" fmla="*/ 126206 h 454818"/>
              <a:gd name="connsiteX11" fmla="*/ 138112 w 264318"/>
              <a:gd name="connsiteY11" fmla="*/ 135731 h 454818"/>
              <a:gd name="connsiteX12" fmla="*/ 130968 w 264318"/>
              <a:gd name="connsiteY12" fmla="*/ 188118 h 454818"/>
              <a:gd name="connsiteX13" fmla="*/ 123825 w 264318"/>
              <a:gd name="connsiteY13" fmla="*/ 197643 h 454818"/>
              <a:gd name="connsiteX14" fmla="*/ 104775 w 264318"/>
              <a:gd name="connsiteY14" fmla="*/ 242887 h 454818"/>
              <a:gd name="connsiteX15" fmla="*/ 100012 w 264318"/>
              <a:gd name="connsiteY15" fmla="*/ 252412 h 454818"/>
              <a:gd name="connsiteX16" fmla="*/ 92868 w 264318"/>
              <a:gd name="connsiteY16" fmla="*/ 264318 h 454818"/>
              <a:gd name="connsiteX17" fmla="*/ 90487 w 264318"/>
              <a:gd name="connsiteY17" fmla="*/ 276225 h 454818"/>
              <a:gd name="connsiteX18" fmla="*/ 85725 w 264318"/>
              <a:gd name="connsiteY18" fmla="*/ 311943 h 454818"/>
              <a:gd name="connsiteX19" fmla="*/ 66675 w 264318"/>
              <a:gd name="connsiteY19" fmla="*/ 366712 h 454818"/>
              <a:gd name="connsiteX20" fmla="*/ 59531 w 264318"/>
              <a:gd name="connsiteY20" fmla="*/ 371475 h 454818"/>
              <a:gd name="connsiteX21" fmla="*/ 40481 w 264318"/>
              <a:gd name="connsiteY21" fmla="*/ 385762 h 454818"/>
              <a:gd name="connsiteX22" fmla="*/ 33337 w 264318"/>
              <a:gd name="connsiteY22" fmla="*/ 390525 h 454818"/>
              <a:gd name="connsiteX23" fmla="*/ 28575 w 264318"/>
              <a:gd name="connsiteY23" fmla="*/ 397668 h 454818"/>
              <a:gd name="connsiteX24" fmla="*/ 21431 w 264318"/>
              <a:gd name="connsiteY24" fmla="*/ 400050 h 454818"/>
              <a:gd name="connsiteX25" fmla="*/ 30956 w 264318"/>
              <a:gd name="connsiteY25" fmla="*/ 428625 h 454818"/>
              <a:gd name="connsiteX26" fmla="*/ 28575 w 264318"/>
              <a:gd name="connsiteY26" fmla="*/ 450056 h 454818"/>
              <a:gd name="connsiteX27" fmla="*/ 21431 w 264318"/>
              <a:gd name="connsiteY27" fmla="*/ 452437 h 454818"/>
              <a:gd name="connsiteX28" fmla="*/ 0 w 264318"/>
              <a:gd name="connsiteY28" fmla="*/ 454818 h 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64318" h="454818">
                <a:moveTo>
                  <a:pt x="245268" y="0"/>
                </a:moveTo>
                <a:cubicBezTo>
                  <a:pt x="247649" y="3969"/>
                  <a:pt x="249959" y="7981"/>
                  <a:pt x="252412" y="11906"/>
                </a:cubicBezTo>
                <a:cubicBezTo>
                  <a:pt x="253929" y="14333"/>
                  <a:pt x="255785" y="16548"/>
                  <a:pt x="257175" y="19050"/>
                </a:cubicBezTo>
                <a:cubicBezTo>
                  <a:pt x="259761" y="23704"/>
                  <a:pt x="261937" y="28575"/>
                  <a:pt x="264318" y="33337"/>
                </a:cubicBezTo>
                <a:cubicBezTo>
                  <a:pt x="262731" y="46831"/>
                  <a:pt x="263131" y="60710"/>
                  <a:pt x="259556" y="73818"/>
                </a:cubicBezTo>
                <a:cubicBezTo>
                  <a:pt x="255653" y="88128"/>
                  <a:pt x="251302" y="83899"/>
                  <a:pt x="242887" y="88106"/>
                </a:cubicBezTo>
                <a:cubicBezTo>
                  <a:pt x="226439" y="96329"/>
                  <a:pt x="246045" y="90292"/>
                  <a:pt x="226218" y="95250"/>
                </a:cubicBezTo>
                <a:cubicBezTo>
                  <a:pt x="223837" y="96837"/>
                  <a:pt x="221764" y="99034"/>
                  <a:pt x="219075" y="100012"/>
                </a:cubicBezTo>
                <a:cubicBezTo>
                  <a:pt x="204394" y="105351"/>
                  <a:pt x="194074" y="105335"/>
                  <a:pt x="178593" y="107156"/>
                </a:cubicBezTo>
                <a:lnTo>
                  <a:pt x="159543" y="109537"/>
                </a:lnTo>
                <a:cubicBezTo>
                  <a:pt x="157801" y="110931"/>
                  <a:pt x="142753" y="122250"/>
                  <a:pt x="140493" y="126206"/>
                </a:cubicBezTo>
                <a:cubicBezTo>
                  <a:pt x="138869" y="129048"/>
                  <a:pt x="138906" y="132556"/>
                  <a:pt x="138112" y="135731"/>
                </a:cubicBezTo>
                <a:cubicBezTo>
                  <a:pt x="136904" y="156269"/>
                  <a:pt x="140301" y="171318"/>
                  <a:pt x="130968" y="188118"/>
                </a:cubicBezTo>
                <a:cubicBezTo>
                  <a:pt x="129041" y="191587"/>
                  <a:pt x="126206" y="194468"/>
                  <a:pt x="123825" y="197643"/>
                </a:cubicBezTo>
                <a:cubicBezTo>
                  <a:pt x="115684" y="238346"/>
                  <a:pt x="126162" y="225777"/>
                  <a:pt x="104775" y="242887"/>
                </a:cubicBezTo>
                <a:cubicBezTo>
                  <a:pt x="103187" y="246062"/>
                  <a:pt x="101736" y="249309"/>
                  <a:pt x="100012" y="252412"/>
                </a:cubicBezTo>
                <a:cubicBezTo>
                  <a:pt x="97764" y="256458"/>
                  <a:pt x="94587" y="260021"/>
                  <a:pt x="92868" y="264318"/>
                </a:cubicBezTo>
                <a:cubicBezTo>
                  <a:pt x="91365" y="268076"/>
                  <a:pt x="91087" y="272222"/>
                  <a:pt x="90487" y="276225"/>
                </a:cubicBezTo>
                <a:cubicBezTo>
                  <a:pt x="88705" y="288103"/>
                  <a:pt x="88782" y="300327"/>
                  <a:pt x="85725" y="311943"/>
                </a:cubicBezTo>
                <a:cubicBezTo>
                  <a:pt x="80806" y="330636"/>
                  <a:pt x="82757" y="355990"/>
                  <a:pt x="66675" y="366712"/>
                </a:cubicBezTo>
                <a:cubicBezTo>
                  <a:pt x="64294" y="368300"/>
                  <a:pt x="61846" y="369792"/>
                  <a:pt x="59531" y="371475"/>
                </a:cubicBezTo>
                <a:cubicBezTo>
                  <a:pt x="53112" y="376144"/>
                  <a:pt x="47085" y="381359"/>
                  <a:pt x="40481" y="385762"/>
                </a:cubicBezTo>
                <a:lnTo>
                  <a:pt x="33337" y="390525"/>
                </a:lnTo>
                <a:cubicBezTo>
                  <a:pt x="31750" y="392906"/>
                  <a:pt x="30810" y="395880"/>
                  <a:pt x="28575" y="397668"/>
                </a:cubicBezTo>
                <a:cubicBezTo>
                  <a:pt x="26615" y="399236"/>
                  <a:pt x="21681" y="397552"/>
                  <a:pt x="21431" y="400050"/>
                </a:cubicBezTo>
                <a:cubicBezTo>
                  <a:pt x="20026" y="414094"/>
                  <a:pt x="24788" y="419374"/>
                  <a:pt x="30956" y="428625"/>
                </a:cubicBezTo>
                <a:cubicBezTo>
                  <a:pt x="30162" y="435769"/>
                  <a:pt x="31244" y="443382"/>
                  <a:pt x="28575" y="450056"/>
                </a:cubicBezTo>
                <a:cubicBezTo>
                  <a:pt x="27643" y="452387"/>
                  <a:pt x="23907" y="452024"/>
                  <a:pt x="21431" y="452437"/>
                </a:cubicBezTo>
                <a:cubicBezTo>
                  <a:pt x="14341" y="453619"/>
                  <a:pt x="0" y="454818"/>
                  <a:pt x="0" y="45481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6" name="Forma libre: forma 105">
            <a:extLst>
              <a:ext uri="{FF2B5EF4-FFF2-40B4-BE49-F238E27FC236}">
                <a16:creationId xmlns:a16="http://schemas.microsoft.com/office/drawing/2014/main" id="{43DA888F-214A-4D08-B8BA-6D84FF648BE2}"/>
              </a:ext>
            </a:extLst>
          </p:cNvPr>
          <p:cNvSpPr/>
          <p:nvPr/>
        </p:nvSpPr>
        <p:spPr>
          <a:xfrm>
            <a:off x="7791607" y="4902932"/>
            <a:ext cx="27723" cy="9898"/>
          </a:xfrm>
          <a:custGeom>
            <a:avLst/>
            <a:gdLst>
              <a:gd name="connsiteX0" fmla="*/ 27723 w 27723"/>
              <a:gd name="connsiteY0" fmla="*/ 9898 h 9898"/>
              <a:gd name="connsiteX1" fmla="*/ 1529 w 27723"/>
              <a:gd name="connsiteY1" fmla="*/ 373 h 9898"/>
              <a:gd name="connsiteX2" fmla="*/ 27723 w 27723"/>
              <a:gd name="connsiteY2" fmla="*/ 9898 h 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23" h="9898">
                <a:moveTo>
                  <a:pt x="27723" y="9898"/>
                </a:moveTo>
                <a:cubicBezTo>
                  <a:pt x="27723" y="9898"/>
                  <a:pt x="20764" y="5868"/>
                  <a:pt x="1529" y="373"/>
                </a:cubicBezTo>
                <a:cubicBezTo>
                  <a:pt x="-7684" y="-2259"/>
                  <a:pt x="27723" y="9898"/>
                  <a:pt x="27723" y="9898"/>
                </a:cubicBez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7" name="Forma libre: forma 106">
            <a:extLst>
              <a:ext uri="{FF2B5EF4-FFF2-40B4-BE49-F238E27FC236}">
                <a16:creationId xmlns:a16="http://schemas.microsoft.com/office/drawing/2014/main" id="{2238C9F5-0639-49A7-B1C2-1FB0074D902B}"/>
              </a:ext>
            </a:extLst>
          </p:cNvPr>
          <p:cNvSpPr/>
          <p:nvPr/>
        </p:nvSpPr>
        <p:spPr>
          <a:xfrm>
            <a:off x="7747892" y="4900924"/>
            <a:ext cx="42879" cy="93068"/>
          </a:xfrm>
          <a:custGeom>
            <a:avLst/>
            <a:gdLst>
              <a:gd name="connsiteX0" fmla="*/ 38100 w 42879"/>
              <a:gd name="connsiteY0" fmla="*/ 0 h 93068"/>
              <a:gd name="connsiteX1" fmla="*/ 40481 w 42879"/>
              <a:gd name="connsiteY1" fmla="*/ 16669 h 93068"/>
              <a:gd name="connsiteX2" fmla="*/ 42863 w 42879"/>
              <a:gd name="connsiteY2" fmla="*/ 26194 h 93068"/>
              <a:gd name="connsiteX3" fmla="*/ 38100 w 42879"/>
              <a:gd name="connsiteY3" fmla="*/ 52387 h 93068"/>
              <a:gd name="connsiteX4" fmla="*/ 26194 w 42879"/>
              <a:gd name="connsiteY4" fmla="*/ 66675 h 93068"/>
              <a:gd name="connsiteX5" fmla="*/ 23813 w 42879"/>
              <a:gd name="connsiteY5" fmla="*/ 73819 h 93068"/>
              <a:gd name="connsiteX6" fmla="*/ 16669 w 42879"/>
              <a:gd name="connsiteY6" fmla="*/ 90487 h 93068"/>
              <a:gd name="connsiteX7" fmla="*/ 9525 w 42879"/>
              <a:gd name="connsiteY7" fmla="*/ 92869 h 93068"/>
              <a:gd name="connsiteX8" fmla="*/ 0 w 42879"/>
              <a:gd name="connsiteY8" fmla="*/ 92869 h 9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79" h="93068">
                <a:moveTo>
                  <a:pt x="38100" y="0"/>
                </a:moveTo>
                <a:cubicBezTo>
                  <a:pt x="38894" y="5556"/>
                  <a:pt x="39477" y="11147"/>
                  <a:pt x="40481" y="16669"/>
                </a:cubicBezTo>
                <a:cubicBezTo>
                  <a:pt x="41067" y="19889"/>
                  <a:pt x="43081" y="22928"/>
                  <a:pt x="42863" y="26194"/>
                </a:cubicBezTo>
                <a:cubicBezTo>
                  <a:pt x="42273" y="35049"/>
                  <a:pt x="40538" y="43854"/>
                  <a:pt x="38100" y="52387"/>
                </a:cubicBezTo>
                <a:cubicBezTo>
                  <a:pt x="36773" y="57030"/>
                  <a:pt x="29121" y="63748"/>
                  <a:pt x="26194" y="66675"/>
                </a:cubicBezTo>
                <a:cubicBezTo>
                  <a:pt x="25400" y="69056"/>
                  <a:pt x="24503" y="71405"/>
                  <a:pt x="23813" y="73819"/>
                </a:cubicBezTo>
                <a:cubicBezTo>
                  <a:pt x="22119" y="79749"/>
                  <a:pt x="22038" y="86192"/>
                  <a:pt x="16669" y="90487"/>
                </a:cubicBezTo>
                <a:cubicBezTo>
                  <a:pt x="14709" y="92055"/>
                  <a:pt x="12010" y="92514"/>
                  <a:pt x="9525" y="92869"/>
                </a:cubicBezTo>
                <a:cubicBezTo>
                  <a:pt x="6382" y="93318"/>
                  <a:pt x="3175" y="92869"/>
                  <a:pt x="0" y="9286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8" name="Forma libre: forma 107">
            <a:extLst>
              <a:ext uri="{FF2B5EF4-FFF2-40B4-BE49-F238E27FC236}">
                <a16:creationId xmlns:a16="http://schemas.microsoft.com/office/drawing/2014/main" id="{EAD83BA6-BE9B-4BA9-B553-7B4F94389FD6}"/>
              </a:ext>
            </a:extLst>
          </p:cNvPr>
          <p:cNvSpPr/>
          <p:nvPr/>
        </p:nvSpPr>
        <p:spPr>
          <a:xfrm>
            <a:off x="7724532" y="4991411"/>
            <a:ext cx="20979" cy="6133"/>
          </a:xfrm>
          <a:custGeom>
            <a:avLst/>
            <a:gdLst>
              <a:gd name="connsiteX0" fmla="*/ 20979 w 20979"/>
              <a:gd name="connsiteY0" fmla="*/ 0 h 6133"/>
              <a:gd name="connsiteX1" fmla="*/ 6691 w 20979"/>
              <a:gd name="connsiteY1" fmla="*/ 4763 h 6133"/>
              <a:gd name="connsiteX2" fmla="*/ 20979 w 20979"/>
              <a:gd name="connsiteY2" fmla="*/ 0 h 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79" h="6133">
                <a:moveTo>
                  <a:pt x="20979" y="0"/>
                </a:moveTo>
                <a:cubicBezTo>
                  <a:pt x="20979" y="0"/>
                  <a:pt x="11583" y="3634"/>
                  <a:pt x="6691" y="4763"/>
                </a:cubicBezTo>
                <a:cubicBezTo>
                  <a:pt x="-14359" y="9621"/>
                  <a:pt x="20979" y="0"/>
                  <a:pt x="20979" y="0"/>
                </a:cubicBez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9" name="Forma libre: forma 108">
            <a:extLst>
              <a:ext uri="{FF2B5EF4-FFF2-40B4-BE49-F238E27FC236}">
                <a16:creationId xmlns:a16="http://schemas.microsoft.com/office/drawing/2014/main" id="{C0B5981D-D44B-4083-BDE5-6E55D0809409}"/>
              </a:ext>
            </a:extLst>
          </p:cNvPr>
          <p:cNvSpPr/>
          <p:nvPr/>
        </p:nvSpPr>
        <p:spPr>
          <a:xfrm>
            <a:off x="7707411" y="4924736"/>
            <a:ext cx="793030" cy="254794"/>
          </a:xfrm>
          <a:custGeom>
            <a:avLst/>
            <a:gdLst>
              <a:gd name="connsiteX0" fmla="*/ 0 w 793030"/>
              <a:gd name="connsiteY0" fmla="*/ 80963 h 254794"/>
              <a:gd name="connsiteX1" fmla="*/ 4762 w 793030"/>
              <a:gd name="connsiteY1" fmla="*/ 92869 h 254794"/>
              <a:gd name="connsiteX2" fmla="*/ 45244 w 793030"/>
              <a:gd name="connsiteY2" fmla="*/ 92869 h 254794"/>
              <a:gd name="connsiteX3" fmla="*/ 92869 w 793030"/>
              <a:gd name="connsiteY3" fmla="*/ 97632 h 254794"/>
              <a:gd name="connsiteX4" fmla="*/ 100012 w 793030"/>
              <a:gd name="connsiteY4" fmla="*/ 102394 h 254794"/>
              <a:gd name="connsiteX5" fmla="*/ 109537 w 793030"/>
              <a:gd name="connsiteY5" fmla="*/ 109538 h 254794"/>
              <a:gd name="connsiteX6" fmla="*/ 133350 w 793030"/>
              <a:gd name="connsiteY6" fmla="*/ 102394 h 254794"/>
              <a:gd name="connsiteX7" fmla="*/ 135731 w 793030"/>
              <a:gd name="connsiteY7" fmla="*/ 95250 h 254794"/>
              <a:gd name="connsiteX8" fmla="*/ 140494 w 793030"/>
              <a:gd name="connsiteY8" fmla="*/ 54769 h 254794"/>
              <a:gd name="connsiteX9" fmla="*/ 147637 w 793030"/>
              <a:gd name="connsiteY9" fmla="*/ 52388 h 254794"/>
              <a:gd name="connsiteX10" fmla="*/ 207169 w 793030"/>
              <a:gd name="connsiteY10" fmla="*/ 0 h 254794"/>
              <a:gd name="connsiteX11" fmla="*/ 209550 w 793030"/>
              <a:gd name="connsiteY11" fmla="*/ 7144 h 254794"/>
              <a:gd name="connsiteX12" fmla="*/ 226219 w 793030"/>
              <a:gd name="connsiteY12" fmla="*/ 14288 h 254794"/>
              <a:gd name="connsiteX13" fmla="*/ 240506 w 793030"/>
              <a:gd name="connsiteY13" fmla="*/ 4763 h 254794"/>
              <a:gd name="connsiteX14" fmla="*/ 247650 w 793030"/>
              <a:gd name="connsiteY14" fmla="*/ 2382 h 254794"/>
              <a:gd name="connsiteX15" fmla="*/ 257175 w 793030"/>
              <a:gd name="connsiteY15" fmla="*/ 7144 h 254794"/>
              <a:gd name="connsiteX16" fmla="*/ 264319 w 793030"/>
              <a:gd name="connsiteY16" fmla="*/ 28575 h 254794"/>
              <a:gd name="connsiteX17" fmla="*/ 269081 w 793030"/>
              <a:gd name="connsiteY17" fmla="*/ 52388 h 254794"/>
              <a:gd name="connsiteX18" fmla="*/ 278606 w 793030"/>
              <a:gd name="connsiteY18" fmla="*/ 66675 h 254794"/>
              <a:gd name="connsiteX19" fmla="*/ 292894 w 793030"/>
              <a:gd name="connsiteY19" fmla="*/ 78582 h 254794"/>
              <a:gd name="connsiteX20" fmla="*/ 302419 w 793030"/>
              <a:gd name="connsiteY20" fmla="*/ 85725 h 254794"/>
              <a:gd name="connsiteX21" fmla="*/ 323850 w 793030"/>
              <a:gd name="connsiteY21" fmla="*/ 102394 h 254794"/>
              <a:gd name="connsiteX22" fmla="*/ 338137 w 793030"/>
              <a:gd name="connsiteY22" fmla="*/ 111919 h 254794"/>
              <a:gd name="connsiteX23" fmla="*/ 357187 w 793030"/>
              <a:gd name="connsiteY23" fmla="*/ 116682 h 254794"/>
              <a:gd name="connsiteX24" fmla="*/ 364331 w 793030"/>
              <a:gd name="connsiteY24" fmla="*/ 121444 h 254794"/>
              <a:gd name="connsiteX25" fmla="*/ 373856 w 793030"/>
              <a:gd name="connsiteY25" fmla="*/ 123825 h 254794"/>
              <a:gd name="connsiteX26" fmla="*/ 381000 w 793030"/>
              <a:gd name="connsiteY26" fmla="*/ 126207 h 254794"/>
              <a:gd name="connsiteX27" fmla="*/ 390525 w 793030"/>
              <a:gd name="connsiteY27" fmla="*/ 130969 h 254794"/>
              <a:gd name="connsiteX28" fmla="*/ 426244 w 793030"/>
              <a:gd name="connsiteY28" fmla="*/ 138113 h 254794"/>
              <a:gd name="connsiteX29" fmla="*/ 452437 w 793030"/>
              <a:gd name="connsiteY29" fmla="*/ 142875 h 254794"/>
              <a:gd name="connsiteX30" fmla="*/ 459581 w 793030"/>
              <a:gd name="connsiteY30" fmla="*/ 145257 h 254794"/>
              <a:gd name="connsiteX31" fmla="*/ 502444 w 793030"/>
              <a:gd name="connsiteY31" fmla="*/ 135732 h 254794"/>
              <a:gd name="connsiteX32" fmla="*/ 519112 w 793030"/>
              <a:gd name="connsiteY32" fmla="*/ 119063 h 254794"/>
              <a:gd name="connsiteX33" fmla="*/ 535781 w 793030"/>
              <a:gd name="connsiteY33" fmla="*/ 104775 h 254794"/>
              <a:gd name="connsiteX34" fmla="*/ 542925 w 793030"/>
              <a:gd name="connsiteY34" fmla="*/ 100013 h 254794"/>
              <a:gd name="connsiteX35" fmla="*/ 552450 w 793030"/>
              <a:gd name="connsiteY35" fmla="*/ 97632 h 254794"/>
              <a:gd name="connsiteX36" fmla="*/ 571500 w 793030"/>
              <a:gd name="connsiteY36" fmla="*/ 100013 h 254794"/>
              <a:gd name="connsiteX37" fmla="*/ 595312 w 793030"/>
              <a:gd name="connsiteY37" fmla="*/ 140494 h 254794"/>
              <a:gd name="connsiteX38" fmla="*/ 602456 w 793030"/>
              <a:gd name="connsiteY38" fmla="*/ 147638 h 254794"/>
              <a:gd name="connsiteX39" fmla="*/ 607219 w 793030"/>
              <a:gd name="connsiteY39" fmla="*/ 154782 h 254794"/>
              <a:gd name="connsiteX40" fmla="*/ 614362 w 793030"/>
              <a:gd name="connsiteY40" fmla="*/ 157163 h 254794"/>
              <a:gd name="connsiteX41" fmla="*/ 635794 w 793030"/>
              <a:gd name="connsiteY41" fmla="*/ 159544 h 254794"/>
              <a:gd name="connsiteX42" fmla="*/ 671512 w 793030"/>
              <a:gd name="connsiteY42" fmla="*/ 169069 h 254794"/>
              <a:gd name="connsiteX43" fmla="*/ 697706 w 793030"/>
              <a:gd name="connsiteY43" fmla="*/ 180975 h 254794"/>
              <a:gd name="connsiteX44" fmla="*/ 704850 w 793030"/>
              <a:gd name="connsiteY44" fmla="*/ 190500 h 254794"/>
              <a:gd name="connsiteX45" fmla="*/ 711994 w 793030"/>
              <a:gd name="connsiteY45" fmla="*/ 197644 h 254794"/>
              <a:gd name="connsiteX46" fmla="*/ 714375 w 793030"/>
              <a:gd name="connsiteY46" fmla="*/ 204788 h 254794"/>
              <a:gd name="connsiteX47" fmla="*/ 728662 w 793030"/>
              <a:gd name="connsiteY47" fmla="*/ 211932 h 254794"/>
              <a:gd name="connsiteX48" fmla="*/ 745331 w 793030"/>
              <a:gd name="connsiteY48" fmla="*/ 219075 h 254794"/>
              <a:gd name="connsiteX49" fmla="*/ 764381 w 793030"/>
              <a:gd name="connsiteY49" fmla="*/ 230982 h 254794"/>
              <a:gd name="connsiteX50" fmla="*/ 771525 w 793030"/>
              <a:gd name="connsiteY50" fmla="*/ 233363 h 254794"/>
              <a:gd name="connsiteX51" fmla="*/ 785812 w 793030"/>
              <a:gd name="connsiteY51" fmla="*/ 245269 h 254794"/>
              <a:gd name="connsiteX52" fmla="*/ 792956 w 793030"/>
              <a:gd name="connsiteY52" fmla="*/ 254794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3030" h="254794">
                <a:moveTo>
                  <a:pt x="0" y="80963"/>
                </a:moveTo>
                <a:cubicBezTo>
                  <a:pt x="1587" y="84932"/>
                  <a:pt x="1206" y="90498"/>
                  <a:pt x="4762" y="92869"/>
                </a:cubicBezTo>
                <a:cubicBezTo>
                  <a:pt x="12543" y="98056"/>
                  <a:pt x="39702" y="93423"/>
                  <a:pt x="45244" y="92869"/>
                </a:cubicBezTo>
                <a:cubicBezTo>
                  <a:pt x="47631" y="93009"/>
                  <a:pt x="80442" y="91418"/>
                  <a:pt x="92869" y="97632"/>
                </a:cubicBezTo>
                <a:cubicBezTo>
                  <a:pt x="95428" y="98912"/>
                  <a:pt x="97683" y="100731"/>
                  <a:pt x="100012" y="102394"/>
                </a:cubicBezTo>
                <a:cubicBezTo>
                  <a:pt x="103242" y="104701"/>
                  <a:pt x="106362" y="107157"/>
                  <a:pt x="109537" y="109538"/>
                </a:cubicBezTo>
                <a:cubicBezTo>
                  <a:pt x="116833" y="108496"/>
                  <a:pt x="127760" y="109381"/>
                  <a:pt x="133350" y="102394"/>
                </a:cubicBezTo>
                <a:cubicBezTo>
                  <a:pt x="134918" y="100434"/>
                  <a:pt x="134937" y="97631"/>
                  <a:pt x="135731" y="95250"/>
                </a:cubicBezTo>
                <a:cubicBezTo>
                  <a:pt x="137319" y="81756"/>
                  <a:pt x="136858" y="67860"/>
                  <a:pt x="140494" y="54769"/>
                </a:cubicBezTo>
                <a:cubicBezTo>
                  <a:pt x="141166" y="52351"/>
                  <a:pt x="145823" y="54123"/>
                  <a:pt x="147637" y="52388"/>
                </a:cubicBezTo>
                <a:cubicBezTo>
                  <a:pt x="204283" y="-1795"/>
                  <a:pt x="171595" y="7117"/>
                  <a:pt x="207169" y="0"/>
                </a:cubicBezTo>
                <a:cubicBezTo>
                  <a:pt x="207963" y="2381"/>
                  <a:pt x="207982" y="5184"/>
                  <a:pt x="209550" y="7144"/>
                </a:cubicBezTo>
                <a:cubicBezTo>
                  <a:pt x="213662" y="12284"/>
                  <a:pt x="220499" y="12858"/>
                  <a:pt x="226219" y="14288"/>
                </a:cubicBezTo>
                <a:cubicBezTo>
                  <a:pt x="243204" y="8626"/>
                  <a:pt x="222667" y="16655"/>
                  <a:pt x="240506" y="4763"/>
                </a:cubicBezTo>
                <a:cubicBezTo>
                  <a:pt x="242595" y="3371"/>
                  <a:pt x="245269" y="3176"/>
                  <a:pt x="247650" y="2382"/>
                </a:cubicBezTo>
                <a:cubicBezTo>
                  <a:pt x="250825" y="3969"/>
                  <a:pt x="254448" y="4872"/>
                  <a:pt x="257175" y="7144"/>
                </a:cubicBezTo>
                <a:cubicBezTo>
                  <a:pt x="263590" y="12490"/>
                  <a:pt x="263196" y="21276"/>
                  <a:pt x="264319" y="28575"/>
                </a:cubicBezTo>
                <a:cubicBezTo>
                  <a:pt x="264973" y="32827"/>
                  <a:pt x="265856" y="46583"/>
                  <a:pt x="269081" y="52388"/>
                </a:cubicBezTo>
                <a:cubicBezTo>
                  <a:pt x="271861" y="57391"/>
                  <a:pt x="273844" y="63500"/>
                  <a:pt x="278606" y="66675"/>
                </a:cubicBezTo>
                <a:cubicBezTo>
                  <a:pt x="294400" y="77205"/>
                  <a:pt x="276845" y="64826"/>
                  <a:pt x="292894" y="78582"/>
                </a:cubicBezTo>
                <a:cubicBezTo>
                  <a:pt x="295907" y="81165"/>
                  <a:pt x="299469" y="83070"/>
                  <a:pt x="302419" y="85725"/>
                </a:cubicBezTo>
                <a:cubicBezTo>
                  <a:pt x="321317" y="102733"/>
                  <a:pt x="309259" y="97531"/>
                  <a:pt x="323850" y="102394"/>
                </a:cubicBezTo>
                <a:cubicBezTo>
                  <a:pt x="328612" y="105569"/>
                  <a:pt x="332524" y="110797"/>
                  <a:pt x="338137" y="111919"/>
                </a:cubicBezTo>
                <a:cubicBezTo>
                  <a:pt x="342674" y="112826"/>
                  <a:pt x="352301" y="114239"/>
                  <a:pt x="357187" y="116682"/>
                </a:cubicBezTo>
                <a:cubicBezTo>
                  <a:pt x="359747" y="117962"/>
                  <a:pt x="361700" y="120317"/>
                  <a:pt x="364331" y="121444"/>
                </a:cubicBezTo>
                <a:cubicBezTo>
                  <a:pt x="367339" y="122733"/>
                  <a:pt x="370709" y="122926"/>
                  <a:pt x="373856" y="123825"/>
                </a:cubicBezTo>
                <a:cubicBezTo>
                  <a:pt x="376270" y="124515"/>
                  <a:pt x="378693" y="125218"/>
                  <a:pt x="381000" y="126207"/>
                </a:cubicBezTo>
                <a:cubicBezTo>
                  <a:pt x="384263" y="127605"/>
                  <a:pt x="387132" y="129925"/>
                  <a:pt x="390525" y="130969"/>
                </a:cubicBezTo>
                <a:cubicBezTo>
                  <a:pt x="402849" y="134761"/>
                  <a:pt x="413856" y="135861"/>
                  <a:pt x="426244" y="138113"/>
                </a:cubicBezTo>
                <a:cubicBezTo>
                  <a:pt x="462869" y="144771"/>
                  <a:pt x="410318" y="135856"/>
                  <a:pt x="452437" y="142875"/>
                </a:cubicBezTo>
                <a:cubicBezTo>
                  <a:pt x="454818" y="143669"/>
                  <a:pt x="457076" y="145414"/>
                  <a:pt x="459581" y="145257"/>
                </a:cubicBezTo>
                <a:cubicBezTo>
                  <a:pt x="485236" y="143654"/>
                  <a:pt x="484744" y="142811"/>
                  <a:pt x="502444" y="135732"/>
                </a:cubicBezTo>
                <a:cubicBezTo>
                  <a:pt x="521835" y="111491"/>
                  <a:pt x="503192" y="132330"/>
                  <a:pt x="519112" y="119063"/>
                </a:cubicBezTo>
                <a:cubicBezTo>
                  <a:pt x="539873" y="101762"/>
                  <a:pt x="510821" y="122603"/>
                  <a:pt x="535781" y="104775"/>
                </a:cubicBezTo>
                <a:cubicBezTo>
                  <a:pt x="538110" y="103112"/>
                  <a:pt x="540294" y="101140"/>
                  <a:pt x="542925" y="100013"/>
                </a:cubicBezTo>
                <a:cubicBezTo>
                  <a:pt x="545933" y="98724"/>
                  <a:pt x="549275" y="98426"/>
                  <a:pt x="552450" y="97632"/>
                </a:cubicBezTo>
                <a:cubicBezTo>
                  <a:pt x="560189" y="92472"/>
                  <a:pt x="562405" y="87886"/>
                  <a:pt x="571500" y="100013"/>
                </a:cubicBezTo>
                <a:cubicBezTo>
                  <a:pt x="580893" y="112537"/>
                  <a:pt x="586780" y="127368"/>
                  <a:pt x="595312" y="140494"/>
                </a:cubicBezTo>
                <a:cubicBezTo>
                  <a:pt x="597147" y="143318"/>
                  <a:pt x="600300" y="145051"/>
                  <a:pt x="602456" y="147638"/>
                </a:cubicBezTo>
                <a:cubicBezTo>
                  <a:pt x="604288" y="149837"/>
                  <a:pt x="604984" y="152994"/>
                  <a:pt x="607219" y="154782"/>
                </a:cubicBezTo>
                <a:cubicBezTo>
                  <a:pt x="609179" y="156350"/>
                  <a:pt x="611886" y="156750"/>
                  <a:pt x="614362" y="157163"/>
                </a:cubicBezTo>
                <a:cubicBezTo>
                  <a:pt x="621452" y="158345"/>
                  <a:pt x="628650" y="158750"/>
                  <a:pt x="635794" y="159544"/>
                </a:cubicBezTo>
                <a:cubicBezTo>
                  <a:pt x="661805" y="168215"/>
                  <a:pt x="649797" y="165450"/>
                  <a:pt x="671512" y="169069"/>
                </a:cubicBezTo>
                <a:cubicBezTo>
                  <a:pt x="692807" y="179717"/>
                  <a:pt x="683827" y="176349"/>
                  <a:pt x="697706" y="180975"/>
                </a:cubicBezTo>
                <a:cubicBezTo>
                  <a:pt x="700087" y="184150"/>
                  <a:pt x="702267" y="187487"/>
                  <a:pt x="704850" y="190500"/>
                </a:cubicBezTo>
                <a:cubicBezTo>
                  <a:pt x="707042" y="193057"/>
                  <a:pt x="710126" y="194842"/>
                  <a:pt x="711994" y="197644"/>
                </a:cubicBezTo>
                <a:cubicBezTo>
                  <a:pt x="713386" y="199733"/>
                  <a:pt x="712807" y="202828"/>
                  <a:pt x="714375" y="204788"/>
                </a:cubicBezTo>
                <a:cubicBezTo>
                  <a:pt x="718352" y="209759"/>
                  <a:pt x="723413" y="209682"/>
                  <a:pt x="728662" y="211932"/>
                </a:cubicBezTo>
                <a:cubicBezTo>
                  <a:pt x="749242" y="220753"/>
                  <a:pt x="728590" y="213495"/>
                  <a:pt x="745331" y="219075"/>
                </a:cubicBezTo>
                <a:cubicBezTo>
                  <a:pt x="754446" y="225911"/>
                  <a:pt x="754213" y="226624"/>
                  <a:pt x="764381" y="230982"/>
                </a:cubicBezTo>
                <a:cubicBezTo>
                  <a:pt x="766688" y="231971"/>
                  <a:pt x="769280" y="232241"/>
                  <a:pt x="771525" y="233363"/>
                </a:cubicBezTo>
                <a:cubicBezTo>
                  <a:pt x="780396" y="237798"/>
                  <a:pt x="777911" y="238684"/>
                  <a:pt x="785812" y="245269"/>
                </a:cubicBezTo>
                <a:cubicBezTo>
                  <a:pt x="794277" y="252324"/>
                  <a:pt x="792956" y="246387"/>
                  <a:pt x="792956" y="25479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0" name="Forma libre: forma 109">
            <a:extLst>
              <a:ext uri="{FF2B5EF4-FFF2-40B4-BE49-F238E27FC236}">
                <a16:creationId xmlns:a16="http://schemas.microsoft.com/office/drawing/2014/main" id="{771C9ECB-76F8-461F-8FD7-51D5F13BF4A8}"/>
              </a:ext>
            </a:extLst>
          </p:cNvPr>
          <p:cNvSpPr/>
          <p:nvPr/>
        </p:nvSpPr>
        <p:spPr>
          <a:xfrm>
            <a:off x="7814567" y="5174768"/>
            <a:ext cx="685800" cy="514435"/>
          </a:xfrm>
          <a:custGeom>
            <a:avLst/>
            <a:gdLst>
              <a:gd name="connsiteX0" fmla="*/ 685800 w 685800"/>
              <a:gd name="connsiteY0" fmla="*/ 0 h 514435"/>
              <a:gd name="connsiteX1" fmla="*/ 683419 w 685800"/>
              <a:gd name="connsiteY1" fmla="*/ 11906 h 514435"/>
              <a:gd name="connsiteX2" fmla="*/ 671513 w 685800"/>
              <a:gd name="connsiteY2" fmla="*/ 19050 h 514435"/>
              <a:gd name="connsiteX3" fmla="*/ 654844 w 685800"/>
              <a:gd name="connsiteY3" fmla="*/ 38100 h 514435"/>
              <a:gd name="connsiteX4" fmla="*/ 647700 w 685800"/>
              <a:gd name="connsiteY4" fmla="*/ 52387 h 514435"/>
              <a:gd name="connsiteX5" fmla="*/ 645319 w 685800"/>
              <a:gd name="connsiteY5" fmla="*/ 59531 h 514435"/>
              <a:gd name="connsiteX6" fmla="*/ 631031 w 685800"/>
              <a:gd name="connsiteY6" fmla="*/ 76200 h 514435"/>
              <a:gd name="connsiteX7" fmla="*/ 623888 w 685800"/>
              <a:gd name="connsiteY7" fmla="*/ 85725 h 514435"/>
              <a:gd name="connsiteX8" fmla="*/ 621506 w 685800"/>
              <a:gd name="connsiteY8" fmla="*/ 95250 h 514435"/>
              <a:gd name="connsiteX9" fmla="*/ 614363 w 685800"/>
              <a:gd name="connsiteY9" fmla="*/ 121443 h 514435"/>
              <a:gd name="connsiteX10" fmla="*/ 597694 w 685800"/>
              <a:gd name="connsiteY10" fmla="*/ 159543 h 514435"/>
              <a:gd name="connsiteX11" fmla="*/ 595313 w 685800"/>
              <a:gd name="connsiteY11" fmla="*/ 176212 h 514435"/>
              <a:gd name="connsiteX12" fmla="*/ 578644 w 685800"/>
              <a:gd name="connsiteY12" fmla="*/ 195262 h 514435"/>
              <a:gd name="connsiteX13" fmla="*/ 559594 w 685800"/>
              <a:gd name="connsiteY13" fmla="*/ 207168 h 514435"/>
              <a:gd name="connsiteX14" fmla="*/ 552450 w 685800"/>
              <a:gd name="connsiteY14" fmla="*/ 211931 h 514435"/>
              <a:gd name="connsiteX15" fmla="*/ 538163 w 685800"/>
              <a:gd name="connsiteY15" fmla="*/ 216693 h 514435"/>
              <a:gd name="connsiteX16" fmla="*/ 473869 w 685800"/>
              <a:gd name="connsiteY16" fmla="*/ 264318 h 514435"/>
              <a:gd name="connsiteX17" fmla="*/ 450056 w 685800"/>
              <a:gd name="connsiteY17" fmla="*/ 266700 h 514435"/>
              <a:gd name="connsiteX18" fmla="*/ 442913 w 685800"/>
              <a:gd name="connsiteY18" fmla="*/ 288131 h 514435"/>
              <a:gd name="connsiteX19" fmla="*/ 433388 w 685800"/>
              <a:gd name="connsiteY19" fmla="*/ 292893 h 514435"/>
              <a:gd name="connsiteX20" fmla="*/ 414338 w 685800"/>
              <a:gd name="connsiteY20" fmla="*/ 309562 h 514435"/>
              <a:gd name="connsiteX21" fmla="*/ 400050 w 685800"/>
              <a:gd name="connsiteY21" fmla="*/ 316706 h 514435"/>
              <a:gd name="connsiteX22" fmla="*/ 347663 w 685800"/>
              <a:gd name="connsiteY22" fmla="*/ 319087 h 514435"/>
              <a:gd name="connsiteX23" fmla="*/ 316706 w 685800"/>
              <a:gd name="connsiteY23" fmla="*/ 338137 h 514435"/>
              <a:gd name="connsiteX24" fmla="*/ 302419 w 685800"/>
              <a:gd name="connsiteY24" fmla="*/ 345281 h 514435"/>
              <a:gd name="connsiteX25" fmla="*/ 295275 w 685800"/>
              <a:gd name="connsiteY25" fmla="*/ 350043 h 514435"/>
              <a:gd name="connsiteX26" fmla="*/ 269081 w 685800"/>
              <a:gd name="connsiteY26" fmla="*/ 354806 h 514435"/>
              <a:gd name="connsiteX27" fmla="*/ 228600 w 685800"/>
              <a:gd name="connsiteY27" fmla="*/ 354806 h 514435"/>
              <a:gd name="connsiteX28" fmla="*/ 226219 w 685800"/>
              <a:gd name="connsiteY28" fmla="*/ 366712 h 514435"/>
              <a:gd name="connsiteX29" fmla="*/ 216694 w 685800"/>
              <a:gd name="connsiteY29" fmla="*/ 381000 h 514435"/>
              <a:gd name="connsiteX30" fmla="*/ 211931 w 685800"/>
              <a:gd name="connsiteY30" fmla="*/ 388143 h 514435"/>
              <a:gd name="connsiteX31" fmla="*/ 183356 w 685800"/>
              <a:gd name="connsiteY31" fmla="*/ 385762 h 514435"/>
              <a:gd name="connsiteX32" fmla="*/ 171450 w 685800"/>
              <a:gd name="connsiteY32" fmla="*/ 383381 h 514435"/>
              <a:gd name="connsiteX33" fmla="*/ 159544 w 685800"/>
              <a:gd name="connsiteY33" fmla="*/ 385762 h 514435"/>
              <a:gd name="connsiteX34" fmla="*/ 152400 w 685800"/>
              <a:gd name="connsiteY34" fmla="*/ 400050 h 514435"/>
              <a:gd name="connsiteX35" fmla="*/ 135731 w 685800"/>
              <a:gd name="connsiteY35" fmla="*/ 411956 h 514435"/>
              <a:gd name="connsiteX36" fmla="*/ 123825 w 685800"/>
              <a:gd name="connsiteY36" fmla="*/ 416718 h 514435"/>
              <a:gd name="connsiteX37" fmla="*/ 80963 w 685800"/>
              <a:gd name="connsiteY37" fmla="*/ 421481 h 514435"/>
              <a:gd name="connsiteX38" fmla="*/ 73819 w 685800"/>
              <a:gd name="connsiteY38" fmla="*/ 433387 h 514435"/>
              <a:gd name="connsiteX39" fmla="*/ 57150 w 685800"/>
              <a:gd name="connsiteY39" fmla="*/ 459581 h 514435"/>
              <a:gd name="connsiteX40" fmla="*/ 38100 w 685800"/>
              <a:gd name="connsiteY40" fmla="*/ 476250 h 514435"/>
              <a:gd name="connsiteX41" fmla="*/ 21431 w 685800"/>
              <a:gd name="connsiteY41" fmla="*/ 497681 h 514435"/>
              <a:gd name="connsiteX42" fmla="*/ 19050 w 685800"/>
              <a:gd name="connsiteY42" fmla="*/ 504825 h 514435"/>
              <a:gd name="connsiteX43" fmla="*/ 2381 w 685800"/>
              <a:gd name="connsiteY43" fmla="*/ 514350 h 514435"/>
              <a:gd name="connsiteX44" fmla="*/ 0 w 685800"/>
              <a:gd name="connsiteY44" fmla="*/ 514350 h 51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85800" h="514435">
                <a:moveTo>
                  <a:pt x="685800" y="0"/>
                </a:moveTo>
                <a:cubicBezTo>
                  <a:pt x="685006" y="3969"/>
                  <a:pt x="685847" y="8668"/>
                  <a:pt x="683419" y="11906"/>
                </a:cubicBezTo>
                <a:cubicBezTo>
                  <a:pt x="680642" y="15609"/>
                  <a:pt x="675216" y="16273"/>
                  <a:pt x="671513" y="19050"/>
                </a:cubicBezTo>
                <a:cubicBezTo>
                  <a:pt x="666140" y="23079"/>
                  <a:pt x="658374" y="33687"/>
                  <a:pt x="654844" y="38100"/>
                </a:cubicBezTo>
                <a:cubicBezTo>
                  <a:pt x="648859" y="56056"/>
                  <a:pt x="656934" y="33920"/>
                  <a:pt x="647700" y="52387"/>
                </a:cubicBezTo>
                <a:cubicBezTo>
                  <a:pt x="646577" y="54632"/>
                  <a:pt x="646758" y="57475"/>
                  <a:pt x="645319" y="59531"/>
                </a:cubicBezTo>
                <a:cubicBezTo>
                  <a:pt x="641122" y="65526"/>
                  <a:pt x="635665" y="70536"/>
                  <a:pt x="631031" y="76200"/>
                </a:cubicBezTo>
                <a:cubicBezTo>
                  <a:pt x="628518" y="79272"/>
                  <a:pt x="626269" y="82550"/>
                  <a:pt x="623888" y="85725"/>
                </a:cubicBezTo>
                <a:cubicBezTo>
                  <a:pt x="623094" y="88900"/>
                  <a:pt x="622216" y="92055"/>
                  <a:pt x="621506" y="95250"/>
                </a:cubicBezTo>
                <a:cubicBezTo>
                  <a:pt x="618951" y="106745"/>
                  <a:pt x="619399" y="109932"/>
                  <a:pt x="614363" y="121443"/>
                </a:cubicBezTo>
                <a:cubicBezTo>
                  <a:pt x="594551" y="166727"/>
                  <a:pt x="608464" y="127232"/>
                  <a:pt x="597694" y="159543"/>
                </a:cubicBezTo>
                <a:cubicBezTo>
                  <a:pt x="596900" y="165099"/>
                  <a:pt x="596790" y="170797"/>
                  <a:pt x="595313" y="176212"/>
                </a:cubicBezTo>
                <a:cubicBezTo>
                  <a:pt x="591906" y="188704"/>
                  <a:pt x="588126" y="185780"/>
                  <a:pt x="578644" y="195262"/>
                </a:cubicBezTo>
                <a:cubicBezTo>
                  <a:pt x="565437" y="208469"/>
                  <a:pt x="586522" y="198192"/>
                  <a:pt x="559594" y="207168"/>
                </a:cubicBezTo>
                <a:cubicBezTo>
                  <a:pt x="557213" y="208756"/>
                  <a:pt x="555065" y="210769"/>
                  <a:pt x="552450" y="211931"/>
                </a:cubicBezTo>
                <a:cubicBezTo>
                  <a:pt x="547863" y="213970"/>
                  <a:pt x="538163" y="216693"/>
                  <a:pt x="538163" y="216693"/>
                </a:cubicBezTo>
                <a:cubicBezTo>
                  <a:pt x="501445" y="251479"/>
                  <a:pt x="508890" y="258481"/>
                  <a:pt x="473869" y="264318"/>
                </a:cubicBezTo>
                <a:cubicBezTo>
                  <a:pt x="466000" y="265629"/>
                  <a:pt x="457994" y="265906"/>
                  <a:pt x="450056" y="266700"/>
                </a:cubicBezTo>
                <a:cubicBezTo>
                  <a:pt x="448852" y="272719"/>
                  <a:pt x="447842" y="283202"/>
                  <a:pt x="442913" y="288131"/>
                </a:cubicBezTo>
                <a:cubicBezTo>
                  <a:pt x="440403" y="290641"/>
                  <a:pt x="436563" y="291306"/>
                  <a:pt x="433388" y="292893"/>
                </a:cubicBezTo>
                <a:cubicBezTo>
                  <a:pt x="426622" y="299659"/>
                  <a:pt x="422535" y="304643"/>
                  <a:pt x="414338" y="309562"/>
                </a:cubicBezTo>
                <a:cubicBezTo>
                  <a:pt x="409772" y="312302"/>
                  <a:pt x="405321" y="315953"/>
                  <a:pt x="400050" y="316706"/>
                </a:cubicBezTo>
                <a:cubicBezTo>
                  <a:pt x="382745" y="319178"/>
                  <a:pt x="365125" y="318293"/>
                  <a:pt x="347663" y="319087"/>
                </a:cubicBezTo>
                <a:cubicBezTo>
                  <a:pt x="329074" y="337675"/>
                  <a:pt x="343291" y="326743"/>
                  <a:pt x="316706" y="338137"/>
                </a:cubicBezTo>
                <a:cubicBezTo>
                  <a:pt x="311812" y="340235"/>
                  <a:pt x="307073" y="342695"/>
                  <a:pt x="302419" y="345281"/>
                </a:cubicBezTo>
                <a:cubicBezTo>
                  <a:pt x="299917" y="346671"/>
                  <a:pt x="298027" y="349257"/>
                  <a:pt x="295275" y="350043"/>
                </a:cubicBezTo>
                <a:cubicBezTo>
                  <a:pt x="286742" y="352481"/>
                  <a:pt x="277812" y="353218"/>
                  <a:pt x="269081" y="354806"/>
                </a:cubicBezTo>
                <a:cubicBezTo>
                  <a:pt x="255697" y="352129"/>
                  <a:pt x="242565" y="348361"/>
                  <a:pt x="228600" y="354806"/>
                </a:cubicBezTo>
                <a:cubicBezTo>
                  <a:pt x="224925" y="356502"/>
                  <a:pt x="227894" y="363028"/>
                  <a:pt x="226219" y="366712"/>
                </a:cubicBezTo>
                <a:cubicBezTo>
                  <a:pt x="223850" y="371923"/>
                  <a:pt x="219869" y="376237"/>
                  <a:pt x="216694" y="381000"/>
                </a:cubicBezTo>
                <a:lnTo>
                  <a:pt x="211931" y="388143"/>
                </a:lnTo>
                <a:cubicBezTo>
                  <a:pt x="202406" y="387349"/>
                  <a:pt x="192849" y="386879"/>
                  <a:pt x="183356" y="385762"/>
                </a:cubicBezTo>
                <a:cubicBezTo>
                  <a:pt x="179336" y="385289"/>
                  <a:pt x="175497" y="383381"/>
                  <a:pt x="171450" y="383381"/>
                </a:cubicBezTo>
                <a:cubicBezTo>
                  <a:pt x="167403" y="383381"/>
                  <a:pt x="163513" y="384968"/>
                  <a:pt x="159544" y="385762"/>
                </a:cubicBezTo>
                <a:cubicBezTo>
                  <a:pt x="157820" y="390934"/>
                  <a:pt x="156774" y="396162"/>
                  <a:pt x="152400" y="400050"/>
                </a:cubicBezTo>
                <a:cubicBezTo>
                  <a:pt x="147297" y="404586"/>
                  <a:pt x="141629" y="408516"/>
                  <a:pt x="135731" y="411956"/>
                </a:cubicBezTo>
                <a:cubicBezTo>
                  <a:pt x="132039" y="414110"/>
                  <a:pt x="127919" y="415490"/>
                  <a:pt x="123825" y="416718"/>
                </a:cubicBezTo>
                <a:cubicBezTo>
                  <a:pt x="111651" y="420370"/>
                  <a:pt x="90690" y="420733"/>
                  <a:pt x="80963" y="421481"/>
                </a:cubicBezTo>
                <a:cubicBezTo>
                  <a:pt x="78582" y="425450"/>
                  <a:pt x="75889" y="429247"/>
                  <a:pt x="73819" y="433387"/>
                </a:cubicBezTo>
                <a:cubicBezTo>
                  <a:pt x="67344" y="446336"/>
                  <a:pt x="77952" y="443979"/>
                  <a:pt x="57150" y="459581"/>
                </a:cubicBezTo>
                <a:cubicBezTo>
                  <a:pt x="49483" y="465332"/>
                  <a:pt x="44266" y="468543"/>
                  <a:pt x="38100" y="476250"/>
                </a:cubicBezTo>
                <a:cubicBezTo>
                  <a:pt x="15314" y="504732"/>
                  <a:pt x="39326" y="479786"/>
                  <a:pt x="21431" y="497681"/>
                </a:cubicBezTo>
                <a:cubicBezTo>
                  <a:pt x="20637" y="500062"/>
                  <a:pt x="20657" y="502897"/>
                  <a:pt x="19050" y="504825"/>
                </a:cubicBezTo>
                <a:cubicBezTo>
                  <a:pt x="14494" y="510292"/>
                  <a:pt x="8876" y="512726"/>
                  <a:pt x="2381" y="514350"/>
                </a:cubicBezTo>
                <a:cubicBezTo>
                  <a:pt x="1611" y="514543"/>
                  <a:pt x="794" y="514350"/>
                  <a:pt x="0" y="51435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1" name="Forma libre: forma 110">
            <a:extLst>
              <a:ext uri="{FF2B5EF4-FFF2-40B4-BE49-F238E27FC236}">
                <a16:creationId xmlns:a16="http://schemas.microsoft.com/office/drawing/2014/main" id="{18891F04-2D18-4566-85F6-6118C5BE93C0}"/>
              </a:ext>
            </a:extLst>
          </p:cNvPr>
          <p:cNvSpPr/>
          <p:nvPr/>
        </p:nvSpPr>
        <p:spPr>
          <a:xfrm>
            <a:off x="7728842" y="5653399"/>
            <a:ext cx="80963" cy="35719"/>
          </a:xfrm>
          <a:custGeom>
            <a:avLst/>
            <a:gdLst>
              <a:gd name="connsiteX0" fmla="*/ 80963 w 80963"/>
              <a:gd name="connsiteY0" fmla="*/ 35719 h 35719"/>
              <a:gd name="connsiteX1" fmla="*/ 66675 w 80963"/>
              <a:gd name="connsiteY1" fmla="*/ 28575 h 35719"/>
              <a:gd name="connsiteX2" fmla="*/ 11906 w 80963"/>
              <a:gd name="connsiteY2" fmla="*/ 16669 h 35719"/>
              <a:gd name="connsiteX3" fmla="*/ 7144 w 80963"/>
              <a:gd name="connsiteY3" fmla="*/ 9525 h 35719"/>
              <a:gd name="connsiteX4" fmla="*/ 4763 w 80963"/>
              <a:gd name="connsiteY4" fmla="*/ 2381 h 35719"/>
              <a:gd name="connsiteX5" fmla="*/ 0 w 80963"/>
              <a:gd name="connsiteY5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63" h="35719">
                <a:moveTo>
                  <a:pt x="80963" y="35719"/>
                </a:moveTo>
                <a:cubicBezTo>
                  <a:pt x="76200" y="33338"/>
                  <a:pt x="71896" y="29619"/>
                  <a:pt x="66675" y="28575"/>
                </a:cubicBezTo>
                <a:cubicBezTo>
                  <a:pt x="9010" y="17041"/>
                  <a:pt x="35781" y="34573"/>
                  <a:pt x="11906" y="16669"/>
                </a:cubicBezTo>
                <a:cubicBezTo>
                  <a:pt x="10319" y="14288"/>
                  <a:pt x="8424" y="12085"/>
                  <a:pt x="7144" y="9525"/>
                </a:cubicBezTo>
                <a:cubicBezTo>
                  <a:pt x="6022" y="7280"/>
                  <a:pt x="6269" y="4389"/>
                  <a:pt x="4763" y="2381"/>
                </a:cubicBezTo>
                <a:cubicBezTo>
                  <a:pt x="3698" y="961"/>
                  <a:pt x="1588" y="794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2" name="Forma libre: forma 71">
            <a:extLst>
              <a:ext uri="{FF2B5EF4-FFF2-40B4-BE49-F238E27FC236}">
                <a16:creationId xmlns:a16="http://schemas.microsoft.com/office/drawing/2014/main" id="{5DF0E3FD-03D0-4B9A-B36A-2BD880B15FE2}"/>
              </a:ext>
            </a:extLst>
          </p:cNvPr>
          <p:cNvSpPr/>
          <p:nvPr/>
        </p:nvSpPr>
        <p:spPr>
          <a:xfrm>
            <a:off x="8663901" y="1559237"/>
            <a:ext cx="882876" cy="787400"/>
          </a:xfrm>
          <a:custGeom>
            <a:avLst/>
            <a:gdLst>
              <a:gd name="connsiteX0" fmla="*/ 203200 w 882876"/>
              <a:gd name="connsiteY0" fmla="*/ 0 h 787400"/>
              <a:gd name="connsiteX1" fmla="*/ 203200 w 882876"/>
              <a:gd name="connsiteY1" fmla="*/ 0 h 787400"/>
              <a:gd name="connsiteX2" fmla="*/ 152400 w 882876"/>
              <a:gd name="connsiteY2" fmla="*/ 19050 h 787400"/>
              <a:gd name="connsiteX3" fmla="*/ 120650 w 882876"/>
              <a:gd name="connsiteY3" fmla="*/ 76200 h 787400"/>
              <a:gd name="connsiteX4" fmla="*/ 107950 w 882876"/>
              <a:gd name="connsiteY4" fmla="*/ 95250 h 787400"/>
              <a:gd name="connsiteX5" fmla="*/ 95250 w 882876"/>
              <a:gd name="connsiteY5" fmla="*/ 120650 h 787400"/>
              <a:gd name="connsiteX6" fmla="*/ 76200 w 882876"/>
              <a:gd name="connsiteY6" fmla="*/ 127000 h 787400"/>
              <a:gd name="connsiteX7" fmla="*/ 57150 w 882876"/>
              <a:gd name="connsiteY7" fmla="*/ 139700 h 787400"/>
              <a:gd name="connsiteX8" fmla="*/ 38100 w 882876"/>
              <a:gd name="connsiteY8" fmla="*/ 146050 h 787400"/>
              <a:gd name="connsiteX9" fmla="*/ 12700 w 882876"/>
              <a:gd name="connsiteY9" fmla="*/ 158750 h 787400"/>
              <a:gd name="connsiteX10" fmla="*/ 0 w 882876"/>
              <a:gd name="connsiteY10" fmla="*/ 177800 h 787400"/>
              <a:gd name="connsiteX11" fmla="*/ 50800 w 882876"/>
              <a:gd name="connsiteY11" fmla="*/ 203200 h 787400"/>
              <a:gd name="connsiteX12" fmla="*/ 158750 w 882876"/>
              <a:gd name="connsiteY12" fmla="*/ 209550 h 787400"/>
              <a:gd name="connsiteX13" fmla="*/ 165100 w 882876"/>
              <a:gd name="connsiteY13" fmla="*/ 228600 h 787400"/>
              <a:gd name="connsiteX14" fmla="*/ 184150 w 882876"/>
              <a:gd name="connsiteY14" fmla="*/ 234950 h 787400"/>
              <a:gd name="connsiteX15" fmla="*/ 222250 w 882876"/>
              <a:gd name="connsiteY15" fmla="*/ 203200 h 787400"/>
              <a:gd name="connsiteX16" fmla="*/ 241300 w 882876"/>
              <a:gd name="connsiteY16" fmla="*/ 196850 h 787400"/>
              <a:gd name="connsiteX17" fmla="*/ 292100 w 882876"/>
              <a:gd name="connsiteY17" fmla="*/ 203200 h 787400"/>
              <a:gd name="connsiteX18" fmla="*/ 298450 w 882876"/>
              <a:gd name="connsiteY18" fmla="*/ 222250 h 787400"/>
              <a:gd name="connsiteX19" fmla="*/ 292100 w 882876"/>
              <a:gd name="connsiteY19" fmla="*/ 279400 h 787400"/>
              <a:gd name="connsiteX20" fmla="*/ 209550 w 882876"/>
              <a:gd name="connsiteY20" fmla="*/ 285750 h 787400"/>
              <a:gd name="connsiteX21" fmla="*/ 203200 w 882876"/>
              <a:gd name="connsiteY21" fmla="*/ 368300 h 787400"/>
              <a:gd name="connsiteX22" fmla="*/ 184150 w 882876"/>
              <a:gd name="connsiteY22" fmla="*/ 381000 h 787400"/>
              <a:gd name="connsiteX23" fmla="*/ 165100 w 882876"/>
              <a:gd name="connsiteY23" fmla="*/ 400050 h 787400"/>
              <a:gd name="connsiteX24" fmla="*/ 127000 w 882876"/>
              <a:gd name="connsiteY24" fmla="*/ 412750 h 787400"/>
              <a:gd name="connsiteX25" fmla="*/ 107950 w 882876"/>
              <a:gd name="connsiteY25" fmla="*/ 425450 h 787400"/>
              <a:gd name="connsiteX26" fmla="*/ 114300 w 882876"/>
              <a:gd name="connsiteY26" fmla="*/ 469900 h 787400"/>
              <a:gd name="connsiteX27" fmla="*/ 146050 w 882876"/>
              <a:gd name="connsiteY27" fmla="*/ 514350 h 787400"/>
              <a:gd name="connsiteX28" fmla="*/ 177800 w 882876"/>
              <a:gd name="connsiteY28" fmla="*/ 552450 h 787400"/>
              <a:gd name="connsiteX29" fmla="*/ 222250 w 882876"/>
              <a:gd name="connsiteY29" fmla="*/ 615950 h 787400"/>
              <a:gd name="connsiteX30" fmla="*/ 234950 w 882876"/>
              <a:gd name="connsiteY30" fmla="*/ 635000 h 787400"/>
              <a:gd name="connsiteX31" fmla="*/ 254000 w 882876"/>
              <a:gd name="connsiteY31" fmla="*/ 641350 h 787400"/>
              <a:gd name="connsiteX32" fmla="*/ 273050 w 882876"/>
              <a:gd name="connsiteY32" fmla="*/ 654050 h 787400"/>
              <a:gd name="connsiteX33" fmla="*/ 292100 w 882876"/>
              <a:gd name="connsiteY33" fmla="*/ 673100 h 787400"/>
              <a:gd name="connsiteX34" fmla="*/ 311150 w 882876"/>
              <a:gd name="connsiteY34" fmla="*/ 679450 h 787400"/>
              <a:gd name="connsiteX35" fmla="*/ 349250 w 882876"/>
              <a:gd name="connsiteY35" fmla="*/ 704850 h 787400"/>
              <a:gd name="connsiteX36" fmla="*/ 368300 w 882876"/>
              <a:gd name="connsiteY36" fmla="*/ 717550 h 787400"/>
              <a:gd name="connsiteX37" fmla="*/ 387350 w 882876"/>
              <a:gd name="connsiteY37" fmla="*/ 736600 h 787400"/>
              <a:gd name="connsiteX38" fmla="*/ 438150 w 882876"/>
              <a:gd name="connsiteY38" fmla="*/ 749300 h 787400"/>
              <a:gd name="connsiteX39" fmla="*/ 476250 w 882876"/>
              <a:gd name="connsiteY39" fmla="*/ 781050 h 787400"/>
              <a:gd name="connsiteX40" fmla="*/ 495300 w 882876"/>
              <a:gd name="connsiteY40" fmla="*/ 787400 h 787400"/>
              <a:gd name="connsiteX41" fmla="*/ 635000 w 882876"/>
              <a:gd name="connsiteY41" fmla="*/ 781050 h 787400"/>
              <a:gd name="connsiteX42" fmla="*/ 666750 w 882876"/>
              <a:gd name="connsiteY42" fmla="*/ 749300 h 787400"/>
              <a:gd name="connsiteX43" fmla="*/ 685800 w 882876"/>
              <a:gd name="connsiteY43" fmla="*/ 730250 h 787400"/>
              <a:gd name="connsiteX44" fmla="*/ 711200 w 882876"/>
              <a:gd name="connsiteY44" fmla="*/ 698500 h 787400"/>
              <a:gd name="connsiteX45" fmla="*/ 730250 w 882876"/>
              <a:gd name="connsiteY45" fmla="*/ 679450 h 787400"/>
              <a:gd name="connsiteX46" fmla="*/ 749300 w 882876"/>
              <a:gd name="connsiteY46" fmla="*/ 673100 h 787400"/>
              <a:gd name="connsiteX47" fmla="*/ 812800 w 882876"/>
              <a:gd name="connsiteY47" fmla="*/ 666750 h 787400"/>
              <a:gd name="connsiteX48" fmla="*/ 844550 w 882876"/>
              <a:gd name="connsiteY48" fmla="*/ 596900 h 787400"/>
              <a:gd name="connsiteX49" fmla="*/ 863600 w 882876"/>
              <a:gd name="connsiteY49" fmla="*/ 584200 h 787400"/>
              <a:gd name="connsiteX50" fmla="*/ 882650 w 882876"/>
              <a:gd name="connsiteY50" fmla="*/ 565150 h 787400"/>
              <a:gd name="connsiteX51" fmla="*/ 869950 w 882876"/>
              <a:gd name="connsiteY51" fmla="*/ 438150 h 787400"/>
              <a:gd name="connsiteX52" fmla="*/ 857250 w 882876"/>
              <a:gd name="connsiteY52" fmla="*/ 419100 h 787400"/>
              <a:gd name="connsiteX53" fmla="*/ 819150 w 882876"/>
              <a:gd name="connsiteY53" fmla="*/ 406400 h 787400"/>
              <a:gd name="connsiteX54" fmla="*/ 806450 w 882876"/>
              <a:gd name="connsiteY54" fmla="*/ 387350 h 787400"/>
              <a:gd name="connsiteX55" fmla="*/ 781050 w 882876"/>
              <a:gd name="connsiteY55" fmla="*/ 374650 h 787400"/>
              <a:gd name="connsiteX56" fmla="*/ 774700 w 882876"/>
              <a:gd name="connsiteY56" fmla="*/ 342900 h 787400"/>
              <a:gd name="connsiteX57" fmla="*/ 762000 w 882876"/>
              <a:gd name="connsiteY57" fmla="*/ 304800 h 787400"/>
              <a:gd name="connsiteX58" fmla="*/ 755650 w 882876"/>
              <a:gd name="connsiteY58" fmla="*/ 285750 h 787400"/>
              <a:gd name="connsiteX59" fmla="*/ 742950 w 882876"/>
              <a:gd name="connsiteY59" fmla="*/ 266700 h 787400"/>
              <a:gd name="connsiteX60" fmla="*/ 717550 w 882876"/>
              <a:gd name="connsiteY60" fmla="*/ 234950 h 787400"/>
              <a:gd name="connsiteX61" fmla="*/ 552450 w 882876"/>
              <a:gd name="connsiteY61" fmla="*/ 228600 h 787400"/>
              <a:gd name="connsiteX62" fmla="*/ 412750 w 882876"/>
              <a:gd name="connsiteY62" fmla="*/ 222250 h 787400"/>
              <a:gd name="connsiteX63" fmla="*/ 393700 w 882876"/>
              <a:gd name="connsiteY63" fmla="*/ 215900 h 787400"/>
              <a:gd name="connsiteX64" fmla="*/ 355600 w 882876"/>
              <a:gd name="connsiteY64" fmla="*/ 190500 h 787400"/>
              <a:gd name="connsiteX65" fmla="*/ 342900 w 882876"/>
              <a:gd name="connsiteY65" fmla="*/ 171450 h 787400"/>
              <a:gd name="connsiteX66" fmla="*/ 336550 w 882876"/>
              <a:gd name="connsiteY66" fmla="*/ 120650 h 787400"/>
              <a:gd name="connsiteX67" fmla="*/ 330200 w 882876"/>
              <a:gd name="connsiteY67" fmla="*/ 82550 h 787400"/>
              <a:gd name="connsiteX68" fmla="*/ 323850 w 882876"/>
              <a:gd name="connsiteY68" fmla="*/ 50800 h 787400"/>
              <a:gd name="connsiteX69" fmla="*/ 304800 w 882876"/>
              <a:gd name="connsiteY69" fmla="*/ 31750 h 787400"/>
              <a:gd name="connsiteX70" fmla="*/ 266700 w 882876"/>
              <a:gd name="connsiteY70" fmla="*/ 12700 h 787400"/>
              <a:gd name="connsiteX71" fmla="*/ 241300 w 882876"/>
              <a:gd name="connsiteY71" fmla="*/ 6350 h 787400"/>
              <a:gd name="connsiteX72" fmla="*/ 203200 w 882876"/>
              <a:gd name="connsiteY72" fmla="*/ 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882876" h="787400">
                <a:moveTo>
                  <a:pt x="203200" y="0"/>
                </a:moveTo>
                <a:lnTo>
                  <a:pt x="203200" y="0"/>
                </a:lnTo>
                <a:cubicBezTo>
                  <a:pt x="186267" y="6350"/>
                  <a:pt x="166868" y="8199"/>
                  <a:pt x="152400" y="19050"/>
                </a:cubicBezTo>
                <a:cubicBezTo>
                  <a:pt x="120365" y="43076"/>
                  <a:pt x="133108" y="51284"/>
                  <a:pt x="120650" y="76200"/>
                </a:cubicBezTo>
                <a:cubicBezTo>
                  <a:pt x="117237" y="83026"/>
                  <a:pt x="111736" y="88624"/>
                  <a:pt x="107950" y="95250"/>
                </a:cubicBezTo>
                <a:cubicBezTo>
                  <a:pt x="103254" y="103469"/>
                  <a:pt x="101943" y="113957"/>
                  <a:pt x="95250" y="120650"/>
                </a:cubicBezTo>
                <a:cubicBezTo>
                  <a:pt x="90517" y="125383"/>
                  <a:pt x="82187" y="124007"/>
                  <a:pt x="76200" y="127000"/>
                </a:cubicBezTo>
                <a:cubicBezTo>
                  <a:pt x="69374" y="130413"/>
                  <a:pt x="63976" y="136287"/>
                  <a:pt x="57150" y="139700"/>
                </a:cubicBezTo>
                <a:cubicBezTo>
                  <a:pt x="51163" y="142693"/>
                  <a:pt x="44252" y="143413"/>
                  <a:pt x="38100" y="146050"/>
                </a:cubicBezTo>
                <a:cubicBezTo>
                  <a:pt x="29399" y="149779"/>
                  <a:pt x="21167" y="154517"/>
                  <a:pt x="12700" y="158750"/>
                </a:cubicBezTo>
                <a:cubicBezTo>
                  <a:pt x="8467" y="165100"/>
                  <a:pt x="0" y="170168"/>
                  <a:pt x="0" y="177800"/>
                </a:cubicBezTo>
                <a:cubicBezTo>
                  <a:pt x="0" y="203682"/>
                  <a:pt x="38646" y="202143"/>
                  <a:pt x="50800" y="203200"/>
                </a:cubicBezTo>
                <a:cubicBezTo>
                  <a:pt x="86710" y="206323"/>
                  <a:pt x="122767" y="207433"/>
                  <a:pt x="158750" y="209550"/>
                </a:cubicBezTo>
                <a:cubicBezTo>
                  <a:pt x="160867" y="215900"/>
                  <a:pt x="160367" y="223867"/>
                  <a:pt x="165100" y="228600"/>
                </a:cubicBezTo>
                <a:cubicBezTo>
                  <a:pt x="169833" y="233333"/>
                  <a:pt x="177548" y="236050"/>
                  <a:pt x="184150" y="234950"/>
                </a:cubicBezTo>
                <a:cubicBezTo>
                  <a:pt x="198000" y="232642"/>
                  <a:pt x="212714" y="209557"/>
                  <a:pt x="222250" y="203200"/>
                </a:cubicBezTo>
                <a:cubicBezTo>
                  <a:pt x="227819" y="199487"/>
                  <a:pt x="234950" y="198967"/>
                  <a:pt x="241300" y="196850"/>
                </a:cubicBezTo>
                <a:cubicBezTo>
                  <a:pt x="258233" y="198967"/>
                  <a:pt x="276506" y="196269"/>
                  <a:pt x="292100" y="203200"/>
                </a:cubicBezTo>
                <a:cubicBezTo>
                  <a:pt x="298217" y="205918"/>
                  <a:pt x="298450" y="215557"/>
                  <a:pt x="298450" y="222250"/>
                </a:cubicBezTo>
                <a:cubicBezTo>
                  <a:pt x="298450" y="241417"/>
                  <a:pt x="307697" y="268259"/>
                  <a:pt x="292100" y="279400"/>
                </a:cubicBezTo>
                <a:cubicBezTo>
                  <a:pt x="269643" y="295441"/>
                  <a:pt x="237067" y="283633"/>
                  <a:pt x="209550" y="285750"/>
                </a:cubicBezTo>
                <a:cubicBezTo>
                  <a:pt x="207433" y="313267"/>
                  <a:pt x="210311" y="341634"/>
                  <a:pt x="203200" y="368300"/>
                </a:cubicBezTo>
                <a:cubicBezTo>
                  <a:pt x="201234" y="375674"/>
                  <a:pt x="190013" y="376114"/>
                  <a:pt x="184150" y="381000"/>
                </a:cubicBezTo>
                <a:cubicBezTo>
                  <a:pt x="177251" y="386749"/>
                  <a:pt x="172950" y="395689"/>
                  <a:pt x="165100" y="400050"/>
                </a:cubicBezTo>
                <a:cubicBezTo>
                  <a:pt x="153398" y="406551"/>
                  <a:pt x="138139" y="405324"/>
                  <a:pt x="127000" y="412750"/>
                </a:cubicBezTo>
                <a:lnTo>
                  <a:pt x="107950" y="425450"/>
                </a:lnTo>
                <a:cubicBezTo>
                  <a:pt x="110067" y="440267"/>
                  <a:pt x="110362" y="455460"/>
                  <a:pt x="114300" y="469900"/>
                </a:cubicBezTo>
                <a:cubicBezTo>
                  <a:pt x="121922" y="497846"/>
                  <a:pt x="128934" y="493811"/>
                  <a:pt x="146050" y="514350"/>
                </a:cubicBezTo>
                <a:cubicBezTo>
                  <a:pt x="190253" y="567394"/>
                  <a:pt x="122145" y="496795"/>
                  <a:pt x="177800" y="552450"/>
                </a:cubicBezTo>
                <a:cubicBezTo>
                  <a:pt x="192808" y="612484"/>
                  <a:pt x="169125" y="536262"/>
                  <a:pt x="222250" y="615950"/>
                </a:cubicBezTo>
                <a:cubicBezTo>
                  <a:pt x="226483" y="622300"/>
                  <a:pt x="228991" y="630232"/>
                  <a:pt x="234950" y="635000"/>
                </a:cubicBezTo>
                <a:cubicBezTo>
                  <a:pt x="240177" y="639181"/>
                  <a:pt x="248013" y="638357"/>
                  <a:pt x="254000" y="641350"/>
                </a:cubicBezTo>
                <a:cubicBezTo>
                  <a:pt x="260826" y="644763"/>
                  <a:pt x="267187" y="649164"/>
                  <a:pt x="273050" y="654050"/>
                </a:cubicBezTo>
                <a:cubicBezTo>
                  <a:pt x="279949" y="659799"/>
                  <a:pt x="284628" y="668119"/>
                  <a:pt x="292100" y="673100"/>
                </a:cubicBezTo>
                <a:cubicBezTo>
                  <a:pt x="297669" y="676813"/>
                  <a:pt x="305299" y="676199"/>
                  <a:pt x="311150" y="679450"/>
                </a:cubicBezTo>
                <a:cubicBezTo>
                  <a:pt x="324493" y="686863"/>
                  <a:pt x="336550" y="696383"/>
                  <a:pt x="349250" y="704850"/>
                </a:cubicBezTo>
                <a:cubicBezTo>
                  <a:pt x="355600" y="709083"/>
                  <a:pt x="362904" y="712154"/>
                  <a:pt x="368300" y="717550"/>
                </a:cubicBezTo>
                <a:cubicBezTo>
                  <a:pt x="374650" y="723900"/>
                  <a:pt x="379878" y="731619"/>
                  <a:pt x="387350" y="736600"/>
                </a:cubicBezTo>
                <a:cubicBezTo>
                  <a:pt x="395718" y="742179"/>
                  <a:pt x="433570" y="748384"/>
                  <a:pt x="438150" y="749300"/>
                </a:cubicBezTo>
                <a:cubicBezTo>
                  <a:pt x="452194" y="763344"/>
                  <a:pt x="458569" y="772209"/>
                  <a:pt x="476250" y="781050"/>
                </a:cubicBezTo>
                <a:cubicBezTo>
                  <a:pt x="482237" y="784043"/>
                  <a:pt x="488950" y="785283"/>
                  <a:pt x="495300" y="787400"/>
                </a:cubicBezTo>
                <a:cubicBezTo>
                  <a:pt x="541867" y="785283"/>
                  <a:pt x="588717" y="786604"/>
                  <a:pt x="635000" y="781050"/>
                </a:cubicBezTo>
                <a:cubicBezTo>
                  <a:pt x="652247" y="778980"/>
                  <a:pt x="657970" y="759836"/>
                  <a:pt x="666750" y="749300"/>
                </a:cubicBezTo>
                <a:cubicBezTo>
                  <a:pt x="672499" y="742401"/>
                  <a:pt x="679450" y="736600"/>
                  <a:pt x="685800" y="730250"/>
                </a:cubicBezTo>
                <a:cubicBezTo>
                  <a:pt x="696224" y="698977"/>
                  <a:pt x="684687" y="720594"/>
                  <a:pt x="711200" y="698500"/>
                </a:cubicBezTo>
                <a:cubicBezTo>
                  <a:pt x="718099" y="692751"/>
                  <a:pt x="722778" y="684431"/>
                  <a:pt x="730250" y="679450"/>
                </a:cubicBezTo>
                <a:cubicBezTo>
                  <a:pt x="735819" y="675737"/>
                  <a:pt x="742684" y="674118"/>
                  <a:pt x="749300" y="673100"/>
                </a:cubicBezTo>
                <a:cubicBezTo>
                  <a:pt x="770325" y="669865"/>
                  <a:pt x="791633" y="668867"/>
                  <a:pt x="812800" y="666750"/>
                </a:cubicBezTo>
                <a:cubicBezTo>
                  <a:pt x="857795" y="651752"/>
                  <a:pt x="812908" y="672840"/>
                  <a:pt x="844550" y="596900"/>
                </a:cubicBezTo>
                <a:cubicBezTo>
                  <a:pt x="847485" y="589855"/>
                  <a:pt x="857737" y="589086"/>
                  <a:pt x="863600" y="584200"/>
                </a:cubicBezTo>
                <a:cubicBezTo>
                  <a:pt x="870499" y="578451"/>
                  <a:pt x="876300" y="571500"/>
                  <a:pt x="882650" y="565150"/>
                </a:cubicBezTo>
                <a:cubicBezTo>
                  <a:pt x="882279" y="558841"/>
                  <a:pt x="886515" y="471281"/>
                  <a:pt x="869950" y="438150"/>
                </a:cubicBezTo>
                <a:cubicBezTo>
                  <a:pt x="866537" y="431324"/>
                  <a:pt x="863722" y="423145"/>
                  <a:pt x="857250" y="419100"/>
                </a:cubicBezTo>
                <a:cubicBezTo>
                  <a:pt x="845898" y="412005"/>
                  <a:pt x="819150" y="406400"/>
                  <a:pt x="819150" y="406400"/>
                </a:cubicBezTo>
                <a:cubicBezTo>
                  <a:pt x="814917" y="400050"/>
                  <a:pt x="812313" y="392236"/>
                  <a:pt x="806450" y="387350"/>
                </a:cubicBezTo>
                <a:cubicBezTo>
                  <a:pt x="799178" y="381290"/>
                  <a:pt x="786552" y="382353"/>
                  <a:pt x="781050" y="374650"/>
                </a:cubicBezTo>
                <a:cubicBezTo>
                  <a:pt x="774777" y="365867"/>
                  <a:pt x="777540" y="353313"/>
                  <a:pt x="774700" y="342900"/>
                </a:cubicBezTo>
                <a:cubicBezTo>
                  <a:pt x="771178" y="329985"/>
                  <a:pt x="766233" y="317500"/>
                  <a:pt x="762000" y="304800"/>
                </a:cubicBezTo>
                <a:cubicBezTo>
                  <a:pt x="759883" y="298450"/>
                  <a:pt x="759363" y="291319"/>
                  <a:pt x="755650" y="285750"/>
                </a:cubicBezTo>
                <a:cubicBezTo>
                  <a:pt x="751417" y="279400"/>
                  <a:pt x="746363" y="273526"/>
                  <a:pt x="742950" y="266700"/>
                </a:cubicBezTo>
                <a:cubicBezTo>
                  <a:pt x="735978" y="252757"/>
                  <a:pt x="740127" y="237286"/>
                  <a:pt x="717550" y="234950"/>
                </a:cubicBezTo>
                <a:cubicBezTo>
                  <a:pt x="662768" y="229283"/>
                  <a:pt x="607476" y="230893"/>
                  <a:pt x="552450" y="228600"/>
                </a:cubicBezTo>
                <a:lnTo>
                  <a:pt x="412750" y="222250"/>
                </a:lnTo>
                <a:cubicBezTo>
                  <a:pt x="406400" y="220133"/>
                  <a:pt x="399551" y="219151"/>
                  <a:pt x="393700" y="215900"/>
                </a:cubicBezTo>
                <a:cubicBezTo>
                  <a:pt x="380357" y="208487"/>
                  <a:pt x="355600" y="190500"/>
                  <a:pt x="355600" y="190500"/>
                </a:cubicBezTo>
                <a:cubicBezTo>
                  <a:pt x="351367" y="184150"/>
                  <a:pt x="344908" y="178813"/>
                  <a:pt x="342900" y="171450"/>
                </a:cubicBezTo>
                <a:cubicBezTo>
                  <a:pt x="338410" y="154986"/>
                  <a:pt x="338963" y="137544"/>
                  <a:pt x="336550" y="120650"/>
                </a:cubicBezTo>
                <a:cubicBezTo>
                  <a:pt x="334729" y="107904"/>
                  <a:pt x="332503" y="95218"/>
                  <a:pt x="330200" y="82550"/>
                </a:cubicBezTo>
                <a:cubicBezTo>
                  <a:pt x="328269" y="71931"/>
                  <a:pt x="328677" y="60453"/>
                  <a:pt x="323850" y="50800"/>
                </a:cubicBezTo>
                <a:cubicBezTo>
                  <a:pt x="319834" y="42768"/>
                  <a:pt x="311699" y="37499"/>
                  <a:pt x="304800" y="31750"/>
                </a:cubicBezTo>
                <a:cubicBezTo>
                  <a:pt x="290280" y="19650"/>
                  <a:pt x="284132" y="17681"/>
                  <a:pt x="266700" y="12700"/>
                </a:cubicBezTo>
                <a:cubicBezTo>
                  <a:pt x="258309" y="10302"/>
                  <a:pt x="249691" y="8748"/>
                  <a:pt x="241300" y="6350"/>
                </a:cubicBezTo>
                <a:cubicBezTo>
                  <a:pt x="234864" y="4511"/>
                  <a:pt x="209550" y="1058"/>
                  <a:pt x="20320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827BD2-212C-4CBC-909B-A0B707ED0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" y="1761707"/>
            <a:ext cx="5513190" cy="4937637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5844E1AA-A014-4E94-9B14-8024DC67B728}"/>
              </a:ext>
            </a:extLst>
          </p:cNvPr>
          <p:cNvSpPr txBox="1"/>
          <p:nvPr/>
        </p:nvSpPr>
        <p:spPr>
          <a:xfrm>
            <a:off x="275504" y="0"/>
            <a:ext cx="897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Danniyeh</a:t>
            </a:r>
            <a:r>
              <a:rPr lang="es-CL" sz="4800" b="1" dirty="0">
                <a:solidFill>
                  <a:srgbClr val="7030A0"/>
                </a:solidFill>
              </a:rPr>
              <a:t> </a:t>
            </a:r>
            <a:r>
              <a:rPr lang="es-CL" sz="4800" b="1" dirty="0" err="1">
                <a:solidFill>
                  <a:srgbClr val="7030A0"/>
                </a:solidFill>
              </a:rPr>
              <a:t>region´s</a:t>
            </a:r>
            <a:r>
              <a:rPr lang="es-CL" sz="4800" b="1" dirty="0">
                <a:solidFill>
                  <a:srgbClr val="7030A0"/>
                </a:solidFill>
              </a:rPr>
              <a:t> </a:t>
            </a:r>
            <a:r>
              <a:rPr lang="es-CL" sz="4800" b="1" dirty="0" err="1">
                <a:solidFill>
                  <a:srgbClr val="7030A0"/>
                </a:solidFill>
              </a:rPr>
              <a:t>problems</a:t>
            </a:r>
            <a:endParaRPr lang="es-CL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53 0.367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183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1" cy="9144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320306" y="-166864"/>
            <a:ext cx="1754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 err="1">
                <a:solidFill>
                  <a:srgbClr val="7030A0"/>
                </a:solidFill>
              </a:rPr>
              <a:t>goal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7DC1E5-0184-4A8B-8644-5C66F5559232}"/>
              </a:ext>
            </a:extLst>
          </p:cNvPr>
          <p:cNvSpPr txBox="1">
            <a:spLocks/>
          </p:cNvSpPr>
          <p:nvPr/>
        </p:nvSpPr>
        <p:spPr>
          <a:xfrm>
            <a:off x="774404" y="2359059"/>
            <a:ext cx="10643191" cy="18746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Local communities are able to develop their economy and protect environment through sustainable land management.</a:t>
            </a:r>
          </a:p>
        </p:txBody>
      </p:sp>
    </p:spTree>
    <p:extLst>
      <p:ext uri="{BB962C8B-B14F-4D97-AF65-F5344CB8AC3E}">
        <p14:creationId xmlns:p14="http://schemas.microsoft.com/office/powerpoint/2010/main" val="17037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1188EBC-C66C-4E11-8B49-3F7F3C1A1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36" y="1716505"/>
            <a:ext cx="10854923" cy="4892841"/>
          </a:xfrm>
          <a:solidFill>
            <a:schemeClr val="bg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Need assessment of the Project area applying Participatory workshops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Stakeholder mapping and discussing, social mapping, resource mapping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L" sz="3600" dirty="0" err="1">
                <a:latin typeface="+mj-lt"/>
              </a:rPr>
              <a:t>Survey</a:t>
            </a:r>
            <a:r>
              <a:rPr lang="es-CL" sz="3600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about</a:t>
            </a:r>
            <a:r>
              <a:rPr lang="es-CL" sz="3600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functions</a:t>
            </a:r>
            <a:r>
              <a:rPr lang="es-CL" sz="3600" dirty="0">
                <a:latin typeface="+mj-lt"/>
              </a:rPr>
              <a:t> and </a:t>
            </a:r>
            <a:r>
              <a:rPr lang="es-CL" sz="3600" dirty="0" err="1">
                <a:latin typeface="+mj-lt"/>
              </a:rPr>
              <a:t>perceptions</a:t>
            </a:r>
            <a:r>
              <a:rPr lang="es-CL" sz="3600" dirty="0">
                <a:latin typeface="+mj-lt"/>
              </a:rPr>
              <a:t> of </a:t>
            </a:r>
            <a:r>
              <a:rPr lang="es-CL" sz="3600" dirty="0" err="1">
                <a:latin typeface="+mj-lt"/>
              </a:rPr>
              <a:t>landscape</a:t>
            </a:r>
            <a:r>
              <a:rPr lang="es-CL" sz="3600" dirty="0">
                <a:latin typeface="+mj-lt"/>
              </a:rPr>
              <a:t> (</a:t>
            </a:r>
            <a:r>
              <a:rPr lang="es-CL" sz="3600" dirty="0" err="1">
                <a:latin typeface="+mj-lt"/>
              </a:rPr>
              <a:t>historical</a:t>
            </a:r>
            <a:r>
              <a:rPr lang="es-CL" sz="3600" dirty="0">
                <a:latin typeface="+mj-lt"/>
              </a:rPr>
              <a:t>, </a:t>
            </a:r>
            <a:r>
              <a:rPr lang="es-CL" sz="3600" dirty="0" err="1">
                <a:latin typeface="+mj-lt"/>
              </a:rPr>
              <a:t>present</a:t>
            </a:r>
            <a:r>
              <a:rPr lang="es-CL" sz="3600" dirty="0">
                <a:latin typeface="+mj-lt"/>
              </a:rPr>
              <a:t> and </a:t>
            </a:r>
            <a:r>
              <a:rPr lang="es-CL" sz="3600" dirty="0" err="1">
                <a:latin typeface="+mj-lt"/>
              </a:rPr>
              <a:t>future</a:t>
            </a:r>
            <a:r>
              <a:rPr lang="es-CL" sz="3600" dirty="0">
                <a:latin typeface="+mj-lt"/>
              </a:rPr>
              <a:t>)</a:t>
            </a:r>
            <a:endParaRPr lang="en-US" sz="36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Trend Analysis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Wellbeing Ranking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Vulnerability/ risk assessment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L" sz="3600" dirty="0" err="1">
                <a:latin typeface="+mj-lt"/>
              </a:rPr>
              <a:t>Remote</a:t>
            </a:r>
            <a:r>
              <a:rPr lang="es-CL" sz="3600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sensing</a:t>
            </a:r>
            <a:r>
              <a:rPr lang="es-CL" sz="3600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survey</a:t>
            </a:r>
            <a:endParaRPr lang="en-US" sz="36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171450" y="35154"/>
            <a:ext cx="7917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>
                <a:solidFill>
                  <a:schemeClr val="bg1"/>
                </a:solidFill>
              </a:rPr>
              <a:t>pre-</a:t>
            </a:r>
            <a:r>
              <a:rPr lang="es-CL" sz="7200" dirty="0" err="1">
                <a:solidFill>
                  <a:schemeClr val="bg1"/>
                </a:solidFill>
              </a:rPr>
              <a:t>project</a:t>
            </a:r>
            <a:r>
              <a:rPr lang="es-CL" sz="7200" dirty="0">
                <a:solidFill>
                  <a:schemeClr val="bg1"/>
                </a:solidFill>
              </a:rPr>
              <a:t> </a:t>
            </a:r>
            <a:r>
              <a:rPr lang="es-CL" sz="7200" dirty="0" err="1">
                <a:solidFill>
                  <a:schemeClr val="bg1"/>
                </a:solidFill>
              </a:rPr>
              <a:t>activities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254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7079" y="1235483"/>
            <a:ext cx="11557591" cy="2678792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Strengthening community groups, civil society, local institutions and stakeholders.</a:t>
            </a:r>
          </a:p>
          <a:p>
            <a:r>
              <a:rPr lang="en-US" sz="3200" dirty="0">
                <a:latin typeface="+mj-lt"/>
              </a:rPr>
              <a:t>Create a commonwealth group to implement the project.</a:t>
            </a:r>
          </a:p>
          <a:p>
            <a:r>
              <a:rPr lang="en-US" sz="3200" dirty="0">
                <a:latin typeface="+mj-lt"/>
              </a:rPr>
              <a:t>Implement project through local community and local authorities.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171450" y="35154"/>
            <a:ext cx="2442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dirty="0" err="1">
                <a:solidFill>
                  <a:schemeClr val="bg1"/>
                </a:solidFill>
              </a:rPr>
              <a:t>strategy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945654" y="4318769"/>
            <a:ext cx="10657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 err="1">
                <a:solidFill>
                  <a:schemeClr val="bg1"/>
                </a:solidFill>
              </a:rPr>
              <a:t>community</a:t>
            </a:r>
            <a:r>
              <a:rPr lang="es-CL" sz="4800" dirty="0">
                <a:solidFill>
                  <a:schemeClr val="bg1"/>
                </a:solidFill>
              </a:rPr>
              <a:t> </a:t>
            </a:r>
            <a:r>
              <a:rPr lang="es-CL" sz="4800" dirty="0" err="1">
                <a:solidFill>
                  <a:schemeClr val="bg1"/>
                </a:solidFill>
              </a:rPr>
              <a:t>based</a:t>
            </a:r>
            <a:r>
              <a:rPr lang="es-CL" sz="4800" dirty="0">
                <a:solidFill>
                  <a:schemeClr val="bg1"/>
                </a:solidFill>
              </a:rPr>
              <a:t> </a:t>
            </a:r>
            <a:r>
              <a:rPr lang="es-CL" sz="4800" dirty="0" err="1">
                <a:solidFill>
                  <a:schemeClr val="bg1"/>
                </a:solidFill>
              </a:rPr>
              <a:t>development</a:t>
            </a:r>
            <a:r>
              <a:rPr lang="es-CL" sz="4800" dirty="0">
                <a:solidFill>
                  <a:schemeClr val="bg1"/>
                </a:solidFill>
              </a:rPr>
              <a:t> </a:t>
            </a:r>
            <a:r>
              <a:rPr lang="es-CL" sz="4800" dirty="0" err="1">
                <a:solidFill>
                  <a:schemeClr val="bg1"/>
                </a:solidFill>
              </a:rPr>
              <a:t>initiatives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923" r="466" b="27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A640850-CC59-46E4-A8FB-717D74DC89E9}"/>
              </a:ext>
            </a:extLst>
          </p:cNvPr>
          <p:cNvSpPr txBox="1">
            <a:spLocks/>
          </p:cNvSpPr>
          <p:nvPr/>
        </p:nvSpPr>
        <p:spPr>
          <a:xfrm>
            <a:off x="774404" y="1699236"/>
            <a:ext cx="10643191" cy="152522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To </a:t>
            </a:r>
            <a:r>
              <a:rPr lang="en-US" sz="2800" b="1" dirty="0"/>
              <a:t>contribute to a sustainable land use management </a:t>
            </a:r>
            <a:r>
              <a:rPr lang="en-US" sz="2800" dirty="0"/>
              <a:t>in the </a:t>
            </a:r>
            <a:r>
              <a:rPr lang="en-US" sz="2800" dirty="0" err="1"/>
              <a:t>Danniyeh</a:t>
            </a:r>
            <a:r>
              <a:rPr lang="en-US" sz="2800" dirty="0"/>
              <a:t> Region, through local communities development by 2030.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481AE9-727F-4885-BF55-0CB95898871B}"/>
              </a:ext>
            </a:extLst>
          </p:cNvPr>
          <p:cNvSpPr txBox="1"/>
          <p:nvPr/>
        </p:nvSpPr>
        <p:spPr>
          <a:xfrm>
            <a:off x="171450" y="35154"/>
            <a:ext cx="3979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 err="1">
                <a:solidFill>
                  <a:srgbClr val="7030A0"/>
                </a:solidFill>
              </a:rPr>
              <a:t>objectives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4405" y="3379888"/>
            <a:ext cx="10643190" cy="13849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Empower local community to enhance sustainable land use and climate change management</a:t>
            </a:r>
          </a:p>
          <a:p>
            <a:pPr algn="ctr"/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95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Users\Martine\Dropbox\TW 0415 (1)\IMG_061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10" b="9094"/>
          <a:stretch/>
        </p:blipFill>
        <p:spPr bwMode="auto">
          <a:xfrm>
            <a:off x="-20234" y="-3544"/>
            <a:ext cx="7451181" cy="68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2365" y="68959"/>
            <a:ext cx="3684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chemeClr val="bg1"/>
                </a:solidFill>
              </a:rPr>
              <a:t>deforestation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https://mikeayash.files.wordpress.com/2014/07/mg_175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368300" y="2294360"/>
            <a:ext cx="6718300" cy="4436639"/>
            <a:chOff x="368300" y="2294360"/>
            <a:chExt cx="6718300" cy="4436639"/>
          </a:xfrm>
        </p:grpSpPr>
        <p:graphicFrame>
          <p:nvGraphicFramePr>
            <p:cNvPr id="7" name="Gráfico 6"/>
            <p:cNvGraphicFramePr/>
            <p:nvPr>
              <p:extLst>
                <p:ext uri="{D42A27DB-BD31-4B8C-83A1-F6EECF244321}">
                  <p14:modId xmlns:p14="http://schemas.microsoft.com/office/powerpoint/2010/main" val="1644844721"/>
                </p:ext>
              </p:extLst>
            </p:nvPr>
          </p:nvGraphicFramePr>
          <p:xfrm>
            <a:off x="368300" y="2294360"/>
            <a:ext cx="6718300" cy="4436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Forma libre 14"/>
            <p:cNvSpPr/>
            <p:nvPr/>
          </p:nvSpPr>
          <p:spPr>
            <a:xfrm>
              <a:off x="1977472" y="3021714"/>
              <a:ext cx="4026491" cy="693183"/>
            </a:xfrm>
            <a:custGeom>
              <a:avLst/>
              <a:gdLst>
                <a:gd name="connsiteX0" fmla="*/ 0 w 3391786"/>
                <a:gd name="connsiteY0" fmla="*/ 0 h 574158"/>
                <a:gd name="connsiteX1" fmla="*/ 1722475 w 3391786"/>
                <a:gd name="connsiteY1" fmla="*/ 542260 h 574158"/>
                <a:gd name="connsiteX2" fmla="*/ 3391786 w 3391786"/>
                <a:gd name="connsiteY2" fmla="*/ 574158 h 574158"/>
                <a:gd name="connsiteX3" fmla="*/ 3391786 w 3391786"/>
                <a:gd name="connsiteY3" fmla="*/ 574158 h 574158"/>
                <a:gd name="connsiteX0" fmla="*/ 0 w 3327991"/>
                <a:gd name="connsiteY0" fmla="*/ 0 h 680483"/>
                <a:gd name="connsiteX1" fmla="*/ 1658680 w 3327991"/>
                <a:gd name="connsiteY1" fmla="*/ 648585 h 680483"/>
                <a:gd name="connsiteX2" fmla="*/ 3327991 w 3327991"/>
                <a:gd name="connsiteY2" fmla="*/ 680483 h 680483"/>
                <a:gd name="connsiteX3" fmla="*/ 3327991 w 3327991"/>
                <a:gd name="connsiteY3" fmla="*/ 680483 h 680483"/>
                <a:gd name="connsiteX0" fmla="*/ 0 w 4178891"/>
                <a:gd name="connsiteY0" fmla="*/ 0 h 705883"/>
                <a:gd name="connsiteX1" fmla="*/ 1658680 w 4178891"/>
                <a:gd name="connsiteY1" fmla="*/ 648585 h 705883"/>
                <a:gd name="connsiteX2" fmla="*/ 3327991 w 4178891"/>
                <a:gd name="connsiteY2" fmla="*/ 680483 h 705883"/>
                <a:gd name="connsiteX3" fmla="*/ 4178891 w 4178891"/>
                <a:gd name="connsiteY3" fmla="*/ 705883 h 705883"/>
                <a:gd name="connsiteX0" fmla="*/ 0 w 4178891"/>
                <a:gd name="connsiteY0" fmla="*/ 0 h 705883"/>
                <a:gd name="connsiteX1" fmla="*/ 2065080 w 4178891"/>
                <a:gd name="connsiteY1" fmla="*/ 648585 h 705883"/>
                <a:gd name="connsiteX2" fmla="*/ 3327991 w 4178891"/>
                <a:gd name="connsiteY2" fmla="*/ 680483 h 705883"/>
                <a:gd name="connsiteX3" fmla="*/ 4178891 w 4178891"/>
                <a:gd name="connsiteY3" fmla="*/ 705883 h 705883"/>
                <a:gd name="connsiteX0" fmla="*/ 0 w 4026491"/>
                <a:gd name="connsiteY0" fmla="*/ 0 h 693183"/>
                <a:gd name="connsiteX1" fmla="*/ 1912680 w 4026491"/>
                <a:gd name="connsiteY1" fmla="*/ 635885 h 693183"/>
                <a:gd name="connsiteX2" fmla="*/ 3175591 w 4026491"/>
                <a:gd name="connsiteY2" fmla="*/ 667783 h 693183"/>
                <a:gd name="connsiteX3" fmla="*/ 4026491 w 4026491"/>
                <a:gd name="connsiteY3" fmla="*/ 693183 h 69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6491" h="693183">
                  <a:moveTo>
                    <a:pt x="0" y="0"/>
                  </a:moveTo>
                  <a:lnTo>
                    <a:pt x="1912680" y="635885"/>
                  </a:lnTo>
                  <a:lnTo>
                    <a:pt x="3175591" y="667783"/>
                  </a:lnTo>
                  <a:lnTo>
                    <a:pt x="4026491" y="693183"/>
                  </a:ln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709307" y="3289387"/>
              <a:ext cx="679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9,2%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3650720" y="3722288"/>
              <a:ext cx="679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7,4%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5631739" y="3821879"/>
              <a:ext cx="679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7,2%</a:t>
              </a:r>
              <a:endPara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8AB64FC8-E0CB-4C61-BAAF-0B508301FCC6}"/>
              </a:ext>
            </a:extLst>
          </p:cNvPr>
          <p:cNvSpPr/>
          <p:nvPr/>
        </p:nvSpPr>
        <p:spPr>
          <a:xfrm>
            <a:off x="7634654" y="68959"/>
            <a:ext cx="394051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endParaRPr lang="es-CL" sz="4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Reforestation (tree cropping).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Identify and implement new economic alternatives (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</a:rPr>
              <a:t>ecoturism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, bee keeping, agroforestry, crafts, livestock, rural tourism,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7723"/>
          <a:stretch/>
        </p:blipFill>
        <p:spPr>
          <a:xfrm>
            <a:off x="0" y="-50800"/>
            <a:ext cx="12213667" cy="69342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403600" y="52197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5802033" y="32639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6907852" y="3022487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8559975" y="321261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8187487" y="2717687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3351362" y="4045693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678FE8-FE86-406C-B955-56305CFA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5556">
                        <a14:foregroundMark x1="40889" y1="34667" x2="40889" y2="34667"/>
                        <a14:foregroundMark x1="53333" y1="51111" x2="53333" y2="51111"/>
                        <a14:foregroundMark x1="61778" y1="48000" x2="61778" y2="48000"/>
                        <a14:foregroundMark x1="61778" y1="48000" x2="74222" y2="35556"/>
                        <a14:foregroundMark x1="86222" y1="32444" x2="61778" y2="32444"/>
                        <a14:foregroundMark x1="61778" y1="32444" x2="20444" y2="56000"/>
                        <a14:foregroundMark x1="20444" y1="56000" x2="13778" y2="56000"/>
                        <a14:foregroundMark x1="41333" y1="53778" x2="72889" y2="40889"/>
                        <a14:foregroundMark x1="52889" y1="64444" x2="58667" y2="48000"/>
                        <a14:foregroundMark x1="6222" y1="44889" x2="13333" y2="53333"/>
                        <a14:foregroundMark x1="95556" y1="28444" x2="84000" y2="28889"/>
                        <a14:foregroundMark x1="27556" y1="31111" x2="40444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42" y="5091442"/>
            <a:ext cx="561315" cy="5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1042 L -0.00222 0.01042 C -0.00261 -0.00879 -0.00326 -0.02801 -0.00326 -0.04722 C -0.00326 -0.06088 -0.00248 -0.07453 -0.00222 -0.08819 C -0.0017 -0.10995 -0.0017 -0.13194 -0.00104 -0.1537 C 0.00052 -0.20254 0.00013 -0.12222 0.00013 -0.17014 L 0.00013 -0.17014 L 0.19635 -0.28912 L 0.29101 -0.32176 L 0.39362 -0.36481 L 0.42604 -0.29305 " pathEditMode="relative" ptsTypes="AAAAAAAAAA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2306" t="19693" r="33013" b="10142"/>
          <a:stretch/>
        </p:blipFill>
        <p:spPr>
          <a:xfrm>
            <a:off x="275504" y="546361"/>
            <a:ext cx="6077170" cy="39173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70ADB9-CD4E-444D-9217-1771901C9C5D}"/>
              </a:ext>
            </a:extLst>
          </p:cNvPr>
          <p:cNvSpPr txBox="1"/>
          <p:nvPr/>
        </p:nvSpPr>
        <p:spPr>
          <a:xfrm>
            <a:off x="275504" y="0"/>
            <a:ext cx="2125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climate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BB535C4-721F-42DC-A4EE-413CF6D54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8" t="20260" r="34504" b="26406"/>
          <a:stretch/>
        </p:blipFill>
        <p:spPr>
          <a:xfrm>
            <a:off x="160421" y="4307954"/>
            <a:ext cx="6031831" cy="28593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E6478FD-9888-4642-A133-35B146EBFFE6}"/>
              </a:ext>
            </a:extLst>
          </p:cNvPr>
          <p:cNvSpPr/>
          <p:nvPr/>
        </p:nvSpPr>
        <p:spPr>
          <a:xfrm>
            <a:off x="6352674" y="0"/>
            <a:ext cx="556075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 err="1">
                <a:solidFill>
                  <a:schemeClr val="bg1">
                    <a:lumMod val="50000"/>
                  </a:schemeClr>
                </a:solidFill>
              </a:rPr>
              <a:t>actions</a:t>
            </a:r>
            <a:endParaRPr lang="es-CL" sz="4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Introduction of a new crops resistant to climate change.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Use of a renewable energy (solar, micro hydropower)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Set up a solid waste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Build the capacity of the municipality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Set up a construction code of the area considering the extreme weather variability in the new infrastructures building </a:t>
            </a:r>
          </a:p>
        </p:txBody>
      </p:sp>
    </p:spTree>
    <p:extLst>
      <p:ext uri="{BB962C8B-B14F-4D97-AF65-F5344CB8AC3E}">
        <p14:creationId xmlns:p14="http://schemas.microsoft.com/office/powerpoint/2010/main" val="6980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98D662E-7ED0-4439-B311-74FF06E99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5000" r="38685"/>
          <a:stretch/>
        </p:blipFill>
        <p:spPr>
          <a:xfrm>
            <a:off x="0" y="0"/>
            <a:ext cx="7475621" cy="68580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70ADB9-CD4E-444D-9217-1771901C9C5D}"/>
              </a:ext>
            </a:extLst>
          </p:cNvPr>
          <p:cNvSpPr txBox="1"/>
          <p:nvPr/>
        </p:nvSpPr>
        <p:spPr>
          <a:xfrm>
            <a:off x="275504" y="0"/>
            <a:ext cx="7085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chemeClr val="bg1"/>
                </a:solidFill>
              </a:rPr>
              <a:t>unsustainable</a:t>
            </a:r>
            <a:r>
              <a:rPr lang="es-CL" sz="4800" b="1" dirty="0">
                <a:solidFill>
                  <a:schemeClr val="bg1"/>
                </a:solidFill>
              </a:rPr>
              <a:t> </a:t>
            </a:r>
            <a:r>
              <a:rPr lang="es-CL" sz="4800" b="1" dirty="0" err="1">
                <a:solidFill>
                  <a:schemeClr val="bg1"/>
                </a:solidFill>
              </a:rPr>
              <a:t>construction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6C4C21B-4CA1-483E-93AF-193EF9596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417536"/>
              </p:ext>
            </p:extLst>
          </p:nvPr>
        </p:nvGraphicFramePr>
        <p:xfrm>
          <a:off x="0" y="900769"/>
          <a:ext cx="6841104" cy="564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24">
            <a:extLst>
              <a:ext uri="{FF2B5EF4-FFF2-40B4-BE49-F238E27FC236}">
                <a16:creationId xmlns:a16="http://schemas.microsoft.com/office/drawing/2014/main" id="{E7373726-32D9-454C-AA63-FD0DB19E2FA5}"/>
              </a:ext>
            </a:extLst>
          </p:cNvPr>
          <p:cNvSpPr/>
          <p:nvPr/>
        </p:nvSpPr>
        <p:spPr>
          <a:xfrm>
            <a:off x="7636154" y="14445"/>
            <a:ext cx="444355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actions</a:t>
            </a:r>
            <a:endParaRPr lang="en-US" sz="4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Consultation with stakeholders of quarries to identify more sustainable management of the quarries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Socioeconomic impact assessment  of the quarries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Build the capacity of the municipality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Environmental impact assessment  of the quarries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Set up a construction code of the area considering the extreme weather variability in the new infrastructures building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Set up a code of conduct of construction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8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4D4B8830-D98E-49A3-B686-D8A8DEAF0A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0159" y="-26068"/>
            <a:ext cx="9510545" cy="688406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70ADB9-CD4E-444D-9217-1771901C9C5D}"/>
              </a:ext>
            </a:extLst>
          </p:cNvPr>
          <p:cNvSpPr txBox="1"/>
          <p:nvPr/>
        </p:nvSpPr>
        <p:spPr>
          <a:xfrm>
            <a:off x="275504" y="0"/>
            <a:ext cx="3910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chemeClr val="bg1"/>
                </a:solidFill>
              </a:rPr>
              <a:t>solid</a:t>
            </a:r>
            <a:r>
              <a:rPr lang="es-CL" sz="4800" b="1" dirty="0">
                <a:solidFill>
                  <a:schemeClr val="bg1"/>
                </a:solidFill>
              </a:rPr>
              <a:t> </a:t>
            </a:r>
            <a:r>
              <a:rPr lang="es-CL" sz="4800" b="1" dirty="0" err="1">
                <a:solidFill>
                  <a:schemeClr val="bg1"/>
                </a:solidFill>
              </a:rPr>
              <a:t>waste</a:t>
            </a:r>
            <a:r>
              <a:rPr lang="es-CL" sz="4800" b="1" dirty="0">
                <a:solidFill>
                  <a:schemeClr val="bg1"/>
                </a:solidFill>
              </a:rPr>
              <a:t> &amp; </a:t>
            </a:r>
          </a:p>
          <a:p>
            <a:r>
              <a:rPr lang="es-CL" sz="4800" b="1" dirty="0" err="1">
                <a:solidFill>
                  <a:schemeClr val="bg1"/>
                </a:solidFill>
              </a:rPr>
              <a:t>pollution</a:t>
            </a:r>
            <a:r>
              <a:rPr lang="es-CL" sz="4800" b="1" dirty="0">
                <a:solidFill>
                  <a:schemeClr val="bg1"/>
                </a:solidFill>
              </a:rPr>
              <a:t> crisis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7A8D7140-2217-4A13-B7EC-FBCA23A6FF35}"/>
              </a:ext>
            </a:extLst>
          </p:cNvPr>
          <p:cNvSpPr/>
          <p:nvPr/>
        </p:nvSpPr>
        <p:spPr>
          <a:xfrm>
            <a:off x="7006856" y="-70413"/>
            <a:ext cx="47208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actions</a:t>
            </a:r>
            <a:endParaRPr lang="es-CL" sz="4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Set up a solid waste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Build the capacity of the municipality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Identify new economic alternatives such as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ecoturism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bee keeping, agroforestry, crafts, livestock, rural tourism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Reforestation (tree cropping)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Local water management </a:t>
            </a:r>
          </a:p>
        </p:txBody>
      </p:sp>
    </p:spTree>
    <p:extLst>
      <p:ext uri="{BB962C8B-B14F-4D97-AF65-F5344CB8AC3E}">
        <p14:creationId xmlns:p14="http://schemas.microsoft.com/office/powerpoint/2010/main" val="4039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644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9631" y="1925292"/>
            <a:ext cx="11078602" cy="3512981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50% forest recovered by 2030</a:t>
            </a:r>
          </a:p>
          <a:p>
            <a:r>
              <a:rPr lang="en-US" dirty="0">
                <a:latin typeface="+mj-lt"/>
              </a:rPr>
              <a:t>35% population have incomes from sustainable land management</a:t>
            </a:r>
          </a:p>
          <a:p>
            <a:r>
              <a:rPr lang="en-US" dirty="0">
                <a:latin typeface="+mj-lt"/>
              </a:rPr>
              <a:t>Solid waste management system established by 2025</a:t>
            </a:r>
          </a:p>
          <a:p>
            <a:r>
              <a:rPr lang="en-US" dirty="0">
                <a:latin typeface="+mj-lt"/>
              </a:rPr>
              <a:t>25% population have renewable energy option</a:t>
            </a:r>
          </a:p>
          <a:p>
            <a:r>
              <a:rPr lang="en-US" dirty="0">
                <a:latin typeface="+mj-lt"/>
              </a:rPr>
              <a:t>Local construction code of conducts are formulated and </a:t>
            </a:r>
            <a:r>
              <a:rPr lang="en-US" dirty="0" err="1">
                <a:latin typeface="+mj-lt"/>
              </a:rPr>
              <a:t>socialyzed</a:t>
            </a:r>
            <a:r>
              <a:rPr lang="en-US" dirty="0">
                <a:latin typeface="+mj-lt"/>
              </a:rPr>
              <a:t>.</a:t>
            </a:r>
          </a:p>
          <a:p>
            <a:r>
              <a:rPr lang="en-US" dirty="0">
                <a:latin typeface="+mj-lt"/>
              </a:rPr>
              <a:t>Monitoring and evaluation system of environmental risks implemented by 2030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171450" y="35154"/>
            <a:ext cx="5871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 err="1">
                <a:solidFill>
                  <a:srgbClr val="7030A0"/>
                </a:solidFill>
              </a:rPr>
              <a:t>results</a:t>
            </a:r>
            <a:r>
              <a:rPr lang="es-CL" sz="7200" dirty="0">
                <a:solidFill>
                  <a:srgbClr val="7030A0"/>
                </a:solidFill>
              </a:rPr>
              <a:t> </a:t>
            </a:r>
            <a:r>
              <a:rPr lang="es-CL" sz="7200" dirty="0" err="1">
                <a:solidFill>
                  <a:srgbClr val="7030A0"/>
                </a:solidFill>
              </a:rPr>
              <a:t>by</a:t>
            </a:r>
            <a:r>
              <a:rPr lang="es-CL" sz="7200" dirty="0">
                <a:solidFill>
                  <a:srgbClr val="7030A0"/>
                </a:solidFill>
              </a:rPr>
              <a:t> 2030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2030 agenda englis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4" b="10141"/>
          <a:stretch/>
        </p:blipFill>
        <p:spPr bwMode="auto">
          <a:xfrm>
            <a:off x="691116" y="1475875"/>
            <a:ext cx="10720676" cy="49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83ACF79-2998-4D31-BB09-A7F797DCC510}"/>
              </a:ext>
            </a:extLst>
          </p:cNvPr>
          <p:cNvGrpSpPr/>
          <p:nvPr/>
        </p:nvGrpSpPr>
        <p:grpSpPr>
          <a:xfrm>
            <a:off x="2771911" y="1544355"/>
            <a:ext cx="6614147" cy="4548425"/>
            <a:chOff x="3802857" y="3255174"/>
            <a:chExt cx="4624783" cy="3364766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F60ED3DB-1C6D-423B-9AC4-6769A811D2C3}"/>
                </a:ext>
              </a:extLst>
            </p:cNvPr>
            <p:cNvSpPr/>
            <p:nvPr/>
          </p:nvSpPr>
          <p:spPr>
            <a:xfrm>
              <a:off x="3802857" y="3257550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8893318-3412-4242-B26F-DB9D0EB250BE}"/>
                </a:ext>
              </a:extLst>
            </p:cNvPr>
            <p:cNvSpPr/>
            <p:nvPr/>
          </p:nvSpPr>
          <p:spPr>
            <a:xfrm>
              <a:off x="4976814" y="3257550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5CA418B-9390-49F0-A78A-7FACCC905DB2}"/>
                </a:ext>
              </a:extLst>
            </p:cNvPr>
            <p:cNvSpPr/>
            <p:nvPr/>
          </p:nvSpPr>
          <p:spPr>
            <a:xfrm>
              <a:off x="6138071" y="3255174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45E40EE-D0F9-4BD4-8F67-46A039B94FD6}"/>
                </a:ext>
              </a:extLst>
            </p:cNvPr>
            <p:cNvSpPr/>
            <p:nvPr/>
          </p:nvSpPr>
          <p:spPr>
            <a:xfrm>
              <a:off x="6138071" y="4394200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19ABFAF-6C3B-4A9F-8EAD-A4DCEC614157}"/>
                </a:ext>
              </a:extLst>
            </p:cNvPr>
            <p:cNvSpPr/>
            <p:nvPr/>
          </p:nvSpPr>
          <p:spPr>
            <a:xfrm>
              <a:off x="3808016" y="5530850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4910F01-DC83-48E9-A4B6-0E76B1D2BBA9}"/>
                </a:ext>
              </a:extLst>
            </p:cNvPr>
            <p:cNvSpPr/>
            <p:nvPr/>
          </p:nvSpPr>
          <p:spPr>
            <a:xfrm>
              <a:off x="6130528" y="5534090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84046A5-4014-45E8-AFE3-2A7E498BBC91}"/>
                </a:ext>
              </a:extLst>
            </p:cNvPr>
            <p:cNvSpPr/>
            <p:nvPr/>
          </p:nvSpPr>
          <p:spPr>
            <a:xfrm>
              <a:off x="7303690" y="5532664"/>
              <a:ext cx="11239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234A96-2DC7-4CEA-9624-A441FAD65860}"/>
              </a:ext>
            </a:extLst>
          </p:cNvPr>
          <p:cNvSpPr txBox="1"/>
          <p:nvPr/>
        </p:nvSpPr>
        <p:spPr>
          <a:xfrm>
            <a:off x="171450" y="35154"/>
            <a:ext cx="9376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 err="1">
                <a:solidFill>
                  <a:srgbClr val="7030A0"/>
                </a:solidFill>
              </a:rPr>
              <a:t>supporting</a:t>
            </a:r>
            <a:r>
              <a:rPr lang="es-CL" sz="7200" dirty="0">
                <a:solidFill>
                  <a:srgbClr val="7030A0"/>
                </a:solidFill>
              </a:rPr>
              <a:t> 2030 Agenda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5" r="43694"/>
          <a:stretch/>
        </p:blipFill>
        <p:spPr>
          <a:xfrm>
            <a:off x="10356111" y="-57928"/>
            <a:ext cx="1818167" cy="69159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64EC7C-3044-459C-B11B-762467335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2" r="38302"/>
          <a:stretch/>
        </p:blipFill>
        <p:spPr>
          <a:xfrm>
            <a:off x="-35554" y="0"/>
            <a:ext cx="1906622" cy="69067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C986D3D-8D6C-4A3F-AAA5-5128F54CB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2" r="30785"/>
          <a:stretch/>
        </p:blipFill>
        <p:spPr>
          <a:xfrm>
            <a:off x="6050605" y="-37992"/>
            <a:ext cx="2045629" cy="693490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AA89DB-D034-439E-A026-055A15671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64187"/>
          <a:stretch/>
        </p:blipFill>
        <p:spPr>
          <a:xfrm>
            <a:off x="2037849" y="-28132"/>
            <a:ext cx="1833760" cy="68861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9923B35-80CE-496A-A743-3265DE60A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7" r="47488"/>
          <a:stretch/>
        </p:blipFill>
        <p:spPr>
          <a:xfrm>
            <a:off x="8278917" y="0"/>
            <a:ext cx="1945533" cy="6906771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4C95D1F-DBA5-457F-A238-1610E7A9D0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r="45599"/>
          <a:stretch/>
        </p:blipFill>
        <p:spPr>
          <a:xfrm>
            <a:off x="4018935" y="0"/>
            <a:ext cx="1867710" cy="68969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880368" y="5663117"/>
            <a:ext cx="13059668" cy="124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200" b="1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THANKS FOR YOUR ATTENTION</a:t>
            </a:r>
            <a:endParaRPr lang="en-US" sz="7200" b="1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52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1241" t="25934" r="37163" b="10520"/>
          <a:stretch/>
        </p:blipFill>
        <p:spPr>
          <a:xfrm rot="538549">
            <a:off x="5716845" y="558398"/>
            <a:ext cx="5369668" cy="37200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9114" t="34441" r="42481" b="11280"/>
          <a:stretch/>
        </p:blipFill>
        <p:spPr>
          <a:xfrm rot="20951329">
            <a:off x="739145" y="1612639"/>
            <a:ext cx="5094537" cy="32134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0709" t="17234" r="13121" b="28109"/>
          <a:stretch/>
        </p:blipFill>
        <p:spPr>
          <a:xfrm>
            <a:off x="482977" y="3528939"/>
            <a:ext cx="6185775" cy="24967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02" t="14965" r="9823" b="29433"/>
          <a:stretch/>
        </p:blipFill>
        <p:spPr>
          <a:xfrm>
            <a:off x="5158054" y="4349397"/>
            <a:ext cx="6816100" cy="23799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4220" t="15414" r="29078" b="46714"/>
          <a:stretch/>
        </p:blipFill>
        <p:spPr>
          <a:xfrm>
            <a:off x="1239137" y="2338856"/>
            <a:ext cx="9726028" cy="31062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AA0FFAB-B874-44B0-A9F4-0B2DB4ECF5A6}"/>
              </a:ext>
            </a:extLst>
          </p:cNvPr>
          <p:cNvSpPr txBox="1"/>
          <p:nvPr/>
        </p:nvSpPr>
        <p:spPr>
          <a:xfrm>
            <a:off x="523154" y="488529"/>
            <a:ext cx="5101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+mj-lt"/>
                <a:ea typeface="Verdana" panose="020B0604030504040204" pitchFamily="34" charset="0"/>
              </a:rPr>
              <a:t>¿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What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 are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we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 facing? </a:t>
            </a:r>
            <a:endParaRPr lang="en-US" sz="4400" b="1" dirty="0"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c.europa.eu/jrc/sites/jrcsh/files/20181022-ncc.fw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5" y="1472673"/>
            <a:ext cx="11644664" cy="5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23154" y="488529"/>
            <a:ext cx="11603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+mj-lt"/>
                <a:ea typeface="Verdana" panose="020B0604030504040204" pitchFamily="34" charset="0"/>
              </a:rPr>
              <a:t>¿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Why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mediterranean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 climate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zones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 are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important</a:t>
            </a:r>
            <a:r>
              <a:rPr lang="es-CL" sz="4400" b="1" dirty="0">
                <a:latin typeface="+mj-lt"/>
                <a:ea typeface="Verdana" panose="020B0604030504040204" pitchFamily="34" charset="0"/>
              </a:rPr>
              <a:t>? </a:t>
            </a:r>
            <a:endParaRPr lang="en-US" sz="440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95336" y="19579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i="0" dirty="0">
                <a:solidFill>
                  <a:srgbClr val="555555"/>
                </a:solidFill>
                <a:effectLst/>
                <a:latin typeface="+mj-lt"/>
              </a:rPr>
              <a:t>Historic warming of the </a:t>
            </a:r>
            <a:r>
              <a:rPr lang="en-US" sz="2400" b="1" i="0" dirty="0">
                <a:solidFill>
                  <a:srgbClr val="92D050"/>
                </a:solidFill>
                <a:effectLst/>
                <a:latin typeface="+mj-lt"/>
              </a:rPr>
              <a:t>A</a:t>
            </a:r>
            <a:r>
              <a:rPr lang="en-US" sz="2400" b="1" dirty="0">
                <a:solidFill>
                  <a:srgbClr val="92D050"/>
                </a:solidFill>
                <a:latin typeface="+mj-lt"/>
              </a:rPr>
              <a:t>tmosphere globally  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+mj-lt"/>
              </a:rPr>
              <a:t>and in the 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</a:rPr>
              <a:t>Mediterranean Basin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11388436" y="1745673"/>
            <a:ext cx="18473" cy="1136072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10275574" y="3642116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/>
              <a:t>+ 0,5°C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987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lmonds.com/sites/default/files/misc/Blog/images/global-mediterranean-climates-california-almonds_v5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3"/>
          <a:stretch/>
        </p:blipFill>
        <p:spPr bwMode="auto">
          <a:xfrm>
            <a:off x="0" y="255181"/>
            <a:ext cx="12192000" cy="61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9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http://it.marittimemercantour.eu/assets/img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8B4F3A0-363C-40F9-B27B-85B25F36572D}"/>
              </a:ext>
            </a:extLst>
          </p:cNvPr>
          <p:cNvGrpSpPr/>
          <p:nvPr/>
        </p:nvGrpSpPr>
        <p:grpSpPr>
          <a:xfrm>
            <a:off x="5112259" y="220768"/>
            <a:ext cx="5232027" cy="2660292"/>
            <a:chOff x="5112259" y="220768"/>
            <a:chExt cx="5232027" cy="266029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r="2057" b="11466"/>
            <a:stretch/>
          </p:blipFill>
          <p:spPr>
            <a:xfrm>
              <a:off x="5112259" y="220768"/>
              <a:ext cx="5232027" cy="26602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CuadroTexto 11"/>
            <p:cNvSpPr txBox="1"/>
            <p:nvPr/>
          </p:nvSpPr>
          <p:spPr>
            <a:xfrm>
              <a:off x="5335888" y="1837540"/>
              <a:ext cx="15202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6000" dirty="0" err="1">
                  <a:solidFill>
                    <a:schemeClr val="bg1"/>
                  </a:solidFill>
                </a:rPr>
                <a:t>Italy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873BBE5-438F-45A0-BC31-7A60378F3FBC}"/>
              </a:ext>
            </a:extLst>
          </p:cNvPr>
          <p:cNvGrpSpPr/>
          <p:nvPr/>
        </p:nvGrpSpPr>
        <p:grpSpPr>
          <a:xfrm>
            <a:off x="460375" y="1264872"/>
            <a:ext cx="4319913" cy="3040390"/>
            <a:chOff x="460375" y="1264872"/>
            <a:chExt cx="4319913" cy="304039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4DDAE33-769D-4FCB-A3C3-DAC4C624F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54" t="1536" r="13121" b="4090"/>
            <a:stretch/>
          </p:blipFill>
          <p:spPr>
            <a:xfrm>
              <a:off x="460375" y="1264872"/>
              <a:ext cx="4319913" cy="3040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D5F7E17-531E-4694-B7B3-BC4729A7BAF0}"/>
                </a:ext>
              </a:extLst>
            </p:cNvPr>
            <p:cNvSpPr txBox="1"/>
            <p:nvPr/>
          </p:nvSpPr>
          <p:spPr>
            <a:xfrm>
              <a:off x="1823725" y="1550914"/>
              <a:ext cx="28615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5400" dirty="0">
                  <a:solidFill>
                    <a:schemeClr val="bg1"/>
                  </a:solidFill>
                </a:rPr>
                <a:t>California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24392C5-09C0-495C-9A7B-DD9CF829B753}"/>
              </a:ext>
            </a:extLst>
          </p:cNvPr>
          <p:cNvGrpSpPr/>
          <p:nvPr/>
        </p:nvGrpSpPr>
        <p:grpSpPr>
          <a:xfrm>
            <a:off x="6277232" y="3978012"/>
            <a:ext cx="4587074" cy="2628702"/>
            <a:chOff x="6277232" y="3978012"/>
            <a:chExt cx="4587074" cy="262870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9E98F0F-D81E-48B2-92CF-FE4D2CB0A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44"/>
            <a:stretch/>
          </p:blipFill>
          <p:spPr>
            <a:xfrm>
              <a:off x="6277232" y="3978012"/>
              <a:ext cx="4587074" cy="26287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8084209-EB10-42F6-9311-4A6040262537}"/>
                </a:ext>
              </a:extLst>
            </p:cNvPr>
            <p:cNvSpPr txBox="1"/>
            <p:nvPr/>
          </p:nvSpPr>
          <p:spPr>
            <a:xfrm>
              <a:off x="9129536" y="4103848"/>
              <a:ext cx="17347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6000" dirty="0">
                  <a:solidFill>
                    <a:schemeClr val="bg1"/>
                  </a:solidFill>
                </a:rPr>
                <a:t>Chile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C8E15FB-1452-4EAC-9E2F-9581BE8F1EC0}"/>
              </a:ext>
            </a:extLst>
          </p:cNvPr>
          <p:cNvGrpSpPr/>
          <p:nvPr/>
        </p:nvGrpSpPr>
        <p:grpSpPr>
          <a:xfrm>
            <a:off x="846775" y="3841009"/>
            <a:ext cx="4815451" cy="2759525"/>
            <a:chOff x="846775" y="3841009"/>
            <a:chExt cx="4815451" cy="275952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3F8E86D-B8E0-4CAD-82CB-8B3342897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842"/>
            <a:stretch/>
          </p:blipFill>
          <p:spPr>
            <a:xfrm>
              <a:off x="846775" y="3841009"/>
              <a:ext cx="4815451" cy="2759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52E7503-980F-4A10-8A32-84C5BFE9E561}"/>
                </a:ext>
              </a:extLst>
            </p:cNvPr>
            <p:cNvSpPr txBox="1"/>
            <p:nvPr/>
          </p:nvSpPr>
          <p:spPr>
            <a:xfrm>
              <a:off x="2343719" y="5409796"/>
              <a:ext cx="292702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6000" dirty="0">
                  <a:solidFill>
                    <a:schemeClr val="bg1"/>
                  </a:solidFill>
                </a:rPr>
                <a:t>Australia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23DBD50-D713-4D9B-907C-083EA4FF1A3B}"/>
              </a:ext>
            </a:extLst>
          </p:cNvPr>
          <p:cNvGrpSpPr/>
          <p:nvPr/>
        </p:nvGrpSpPr>
        <p:grpSpPr>
          <a:xfrm>
            <a:off x="7944103" y="1111046"/>
            <a:ext cx="4105635" cy="2759525"/>
            <a:chOff x="7944103" y="1111046"/>
            <a:chExt cx="4105635" cy="275952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9874896-F6FC-4D1D-AA01-77430D73B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90" t="2104" r="11738" b="4846"/>
            <a:stretch/>
          </p:blipFill>
          <p:spPr>
            <a:xfrm>
              <a:off x="7944103" y="1111046"/>
              <a:ext cx="4105635" cy="2759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9B2511F-FE3F-4C7E-8B2D-AEEA3CAFD3B4}"/>
                </a:ext>
              </a:extLst>
            </p:cNvPr>
            <p:cNvSpPr txBox="1"/>
            <p:nvPr/>
          </p:nvSpPr>
          <p:spPr>
            <a:xfrm>
              <a:off x="8053131" y="2755675"/>
              <a:ext cx="39966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0"/>
              </a:lvl1pPr>
            </a:lstStyle>
            <a:p>
              <a:r>
                <a:rPr lang="es-CL" dirty="0">
                  <a:solidFill>
                    <a:schemeClr val="bg1"/>
                  </a:solidFill>
                </a:rPr>
                <a:t>South </a:t>
              </a:r>
              <a:r>
                <a:rPr lang="es-CL" dirty="0" err="1">
                  <a:solidFill>
                    <a:schemeClr val="bg1"/>
                  </a:solidFill>
                </a:rPr>
                <a:t>Africa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190856C-D044-4E99-8AAD-B74F0D156041}"/>
              </a:ext>
            </a:extLst>
          </p:cNvPr>
          <p:cNvSpPr txBox="1"/>
          <p:nvPr/>
        </p:nvSpPr>
        <p:spPr>
          <a:xfrm>
            <a:off x="523154" y="488529"/>
            <a:ext cx="2564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+mj-lt"/>
                <a:ea typeface="Verdana" panose="020B0604030504040204" pitchFamily="34" charset="0"/>
              </a:rPr>
              <a:t>Case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study</a:t>
            </a:r>
            <a:endParaRPr lang="en-US" sz="4400" b="1" dirty="0"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285" b="228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22246" y="4851618"/>
            <a:ext cx="3419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dirty="0">
                <a:solidFill>
                  <a:schemeClr val="bg1"/>
                </a:solidFill>
              </a:rPr>
              <a:t>Lebanon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5.static.flickr.com/4186/34441251990_01dfd9d8f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" b="19256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5504" y="0"/>
            <a:ext cx="5361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err="1">
                <a:solidFill>
                  <a:srgbClr val="7030A0"/>
                </a:solidFill>
              </a:rPr>
              <a:t>mountain</a:t>
            </a:r>
            <a:r>
              <a:rPr lang="es-CL" sz="4800" b="1" dirty="0">
                <a:solidFill>
                  <a:srgbClr val="7030A0"/>
                </a:solidFill>
              </a:rPr>
              <a:t> </a:t>
            </a:r>
            <a:r>
              <a:rPr lang="es-CL" sz="4800" b="1" dirty="0" err="1">
                <a:solidFill>
                  <a:srgbClr val="7030A0"/>
                </a:solidFill>
              </a:rPr>
              <a:t>landscape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96001" y="5456992"/>
            <a:ext cx="6076534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L" sz="4400" dirty="0"/>
              <a:t>66% </a:t>
            </a:r>
            <a:r>
              <a:rPr lang="es-CL" sz="4400" dirty="0" err="1"/>
              <a:t>mountain</a:t>
            </a:r>
            <a:r>
              <a:rPr lang="es-CL" sz="4400" dirty="0"/>
              <a:t> </a:t>
            </a:r>
            <a:r>
              <a:rPr lang="es-CL" sz="4400" dirty="0" err="1"/>
              <a:t>territory</a:t>
            </a:r>
            <a:endParaRPr lang="en-US" sz="4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9181942" y="4473461"/>
            <a:ext cx="3011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  <a:latin typeface="+mj-lt"/>
              </a:rPr>
              <a:t>6.898 </a:t>
            </a:r>
            <a:r>
              <a:rPr lang="es-CL" sz="4800" b="1" dirty="0" err="1">
                <a:solidFill>
                  <a:schemeClr val="bg1"/>
                </a:solidFill>
                <a:latin typeface="+mj-lt"/>
              </a:rPr>
              <a:t>sqKm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678084" y="6298802"/>
            <a:ext cx="648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1/3 of </a:t>
            </a:r>
            <a:r>
              <a:rPr lang="es-CL" b="1" dirty="0" err="1">
                <a:solidFill>
                  <a:schemeClr val="bg1"/>
                </a:solidFill>
              </a:rPr>
              <a:t>mountain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population</a:t>
            </a:r>
            <a:r>
              <a:rPr lang="es-CL" b="1" dirty="0">
                <a:solidFill>
                  <a:schemeClr val="bg1"/>
                </a:solidFill>
              </a:rPr>
              <a:t> are </a:t>
            </a:r>
            <a:r>
              <a:rPr lang="es-CL" b="1" dirty="0" err="1">
                <a:solidFill>
                  <a:schemeClr val="bg1"/>
                </a:solidFill>
              </a:rPr>
              <a:t>exposed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to</a:t>
            </a:r>
            <a:r>
              <a:rPr lang="es-CL" b="1" dirty="0">
                <a:solidFill>
                  <a:schemeClr val="bg1"/>
                </a:solidFill>
              </a:rPr>
              <a:t> climate </a:t>
            </a:r>
            <a:r>
              <a:rPr lang="es-CL" b="1" dirty="0" err="1">
                <a:solidFill>
                  <a:schemeClr val="bg1"/>
                </a:solidFill>
              </a:rPr>
              <a:t>change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effects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120629" y="2373549"/>
            <a:ext cx="5894961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CL" sz="4400" dirty="0"/>
              <a:t>Crecimiento población</a:t>
            </a:r>
            <a:endParaRPr lang="en-US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7410" r="1628" b="18250"/>
          <a:stretch/>
        </p:blipFill>
        <p:spPr>
          <a:xfrm>
            <a:off x="-1" y="1605516"/>
            <a:ext cx="12199131" cy="378519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266E1E-4DFA-4CC8-92F6-11591B956ECD}"/>
              </a:ext>
            </a:extLst>
          </p:cNvPr>
          <p:cNvSpPr txBox="1"/>
          <p:nvPr/>
        </p:nvSpPr>
        <p:spPr>
          <a:xfrm>
            <a:off x="8015590" y="6024206"/>
            <a:ext cx="3954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+mj-lt"/>
                <a:ea typeface="Verdana" panose="020B0604030504040204" pitchFamily="34" charset="0"/>
              </a:rPr>
              <a:t>Lebanon </a:t>
            </a:r>
            <a:r>
              <a:rPr lang="es-CL" sz="4400" b="1" dirty="0" err="1">
                <a:latin typeface="+mj-lt"/>
                <a:ea typeface="Verdana" panose="020B0604030504040204" pitchFamily="34" charset="0"/>
              </a:rPr>
              <a:t>Context</a:t>
            </a:r>
            <a:endParaRPr lang="es-CL" sz="440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D07B86-F14C-4E52-AA43-FB1EF754D132}"/>
              </a:ext>
            </a:extLst>
          </p:cNvPr>
          <p:cNvSpPr txBox="1"/>
          <p:nvPr/>
        </p:nvSpPr>
        <p:spPr>
          <a:xfrm>
            <a:off x="275504" y="0"/>
            <a:ext cx="6039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>
                <a:solidFill>
                  <a:srgbClr val="7030A0"/>
                </a:solidFill>
              </a:rPr>
              <a:t>total </a:t>
            </a:r>
            <a:r>
              <a:rPr lang="es-CL" sz="4800" b="1" dirty="0" err="1">
                <a:solidFill>
                  <a:srgbClr val="7030A0"/>
                </a:solidFill>
              </a:rPr>
              <a:t>area</a:t>
            </a:r>
            <a:r>
              <a:rPr lang="es-CL" sz="4800" b="1" dirty="0">
                <a:solidFill>
                  <a:srgbClr val="7030A0"/>
                </a:solidFill>
              </a:rPr>
              <a:t> and </a:t>
            </a:r>
            <a:r>
              <a:rPr lang="es-CL" sz="4800" b="1" dirty="0" err="1">
                <a:solidFill>
                  <a:srgbClr val="7030A0"/>
                </a:solidFill>
              </a:rPr>
              <a:t>land</a:t>
            </a:r>
            <a:r>
              <a:rPr lang="es-CL" sz="4800" b="1" dirty="0">
                <a:solidFill>
                  <a:srgbClr val="7030A0"/>
                </a:solidFill>
              </a:rPr>
              <a:t> use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718</Words>
  <Application>Microsoft Office PowerPoint</Application>
  <PresentationFormat>Panorámica</PresentationFormat>
  <Paragraphs>127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Wingdings</vt:lpstr>
      <vt:lpstr>Tema de Office</vt:lpstr>
      <vt:lpstr>A community based initiative to cope with land use challenges in mountain areas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Celebrating a  Shared Heritage!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Andres Seisdedos Morales</dc:creator>
  <cp:lastModifiedBy>Oscar Iván Galvis Mora</cp:lastModifiedBy>
  <cp:revision>101</cp:revision>
  <dcterms:created xsi:type="dcterms:W3CDTF">2019-07-13T15:43:37Z</dcterms:created>
  <dcterms:modified xsi:type="dcterms:W3CDTF">2019-07-18T08:38:26Z</dcterms:modified>
</cp:coreProperties>
</file>