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CC00"/>
    <a:srgbClr val="FFFC88"/>
    <a:srgbClr val="E3FF83"/>
    <a:srgbClr val="FF6600"/>
    <a:srgbClr val="FF66CC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14" y="-10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100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inarindia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560739359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74" y="0"/>
            <a:ext cx="6864531" cy="6864531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1" y="1089266"/>
            <a:ext cx="9143999" cy="230832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Name: Ghanshyam Pande</a:t>
            </a:r>
            <a:endParaRPr lang="it-IT" sz="20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Affiliation: Central Himalayan Institute for Nature and Applied Research (CHINAR)</a:t>
            </a:r>
            <a:endParaRPr lang="it-IT" sz="20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E-mail: gp.chinar@gmail.com</a:t>
            </a:r>
            <a:endParaRPr lang="it-IT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4027747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  <p:pic>
        <p:nvPicPr>
          <p:cNvPr id="6" name="Picture 5" descr="chch-01.jpeg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571" y="65315"/>
            <a:ext cx="648119" cy="58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313509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24986" y="881057"/>
            <a:ext cx="7829552" cy="109143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M.A (Sociology)| </a:t>
            </a:r>
            <a:r>
              <a:rPr lang="en-US" dirty="0" err="1" smtClean="0"/>
              <a:t>Kumaun</a:t>
            </a:r>
            <a:r>
              <a:rPr lang="en-US" dirty="0" smtClean="0"/>
              <a:t> University </a:t>
            </a:r>
            <a:r>
              <a:rPr lang="en-US" dirty="0" err="1" smtClean="0"/>
              <a:t>Nainital</a:t>
            </a:r>
            <a:r>
              <a:rPr lang="en-US" dirty="0" smtClean="0"/>
              <a:t>, </a:t>
            </a:r>
            <a:r>
              <a:rPr lang="en-US" dirty="0" err="1" smtClean="0"/>
              <a:t>Uttarakhand</a:t>
            </a:r>
            <a:r>
              <a:rPr lang="en-US" dirty="0" smtClean="0"/>
              <a:t>, India.</a:t>
            </a:r>
            <a:endParaRPr lang="en-IN" dirty="0" smtClean="0"/>
          </a:p>
          <a:p>
            <a:r>
              <a:rPr lang="en-US" b="1" dirty="0" smtClean="0"/>
              <a:t>B.Sc.</a:t>
            </a:r>
            <a:r>
              <a:rPr lang="en-US" dirty="0" smtClean="0"/>
              <a:t> (Zoology, Botany and Chemistry)) | </a:t>
            </a:r>
            <a:r>
              <a:rPr lang="en-US" dirty="0" err="1" smtClean="0"/>
              <a:t>Kumaun</a:t>
            </a:r>
            <a:r>
              <a:rPr lang="en-US" dirty="0" smtClean="0"/>
              <a:t> University </a:t>
            </a:r>
            <a:r>
              <a:rPr lang="en-US" dirty="0" err="1" smtClean="0"/>
              <a:t>Nainital</a:t>
            </a:r>
            <a:r>
              <a:rPr lang="en-US" dirty="0" smtClean="0"/>
              <a:t>, </a:t>
            </a:r>
            <a:r>
              <a:rPr lang="en-US" dirty="0" err="1" smtClean="0"/>
              <a:t>Uttarakhand</a:t>
            </a:r>
            <a:r>
              <a:rPr lang="en-US" dirty="0" smtClean="0"/>
              <a:t>, India</a:t>
            </a:r>
            <a:r>
              <a:rPr lang="en-US" b="1" dirty="0" smtClean="0"/>
              <a:t>.</a:t>
            </a:r>
            <a:endParaRPr lang="en-IN" dirty="0" smtClean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33547" y="2651764"/>
            <a:ext cx="7829552" cy="40494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Currently working as- 	</a:t>
            </a:r>
          </a:p>
          <a:p>
            <a:pPr>
              <a:buNone/>
            </a:pPr>
            <a:r>
              <a:rPr lang="en-US" b="1" dirty="0" smtClean="0"/>
              <a:t>      Program Coordinator| </a:t>
            </a:r>
            <a:r>
              <a:rPr lang="en-US" dirty="0" smtClean="0"/>
              <a:t>Central Himalayan Institute for Nature and Applied </a:t>
            </a:r>
            <a:r>
              <a:rPr lang="en-IN" dirty="0" smtClean="0"/>
              <a:t> </a:t>
            </a:r>
            <a:r>
              <a:rPr lang="en-US" dirty="0" smtClean="0"/>
              <a:t>  Research (CHINAR)  </a:t>
            </a:r>
            <a:r>
              <a:rPr lang="en-US" dirty="0" smtClean="0">
                <a:hlinkClick r:id="rId2"/>
              </a:rPr>
              <a:t>www.chinarindia.com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Responsibilities-</a:t>
            </a:r>
            <a:endParaRPr lang="en-IN" dirty="0" smtClean="0"/>
          </a:p>
          <a:p>
            <a:pPr lvl="0"/>
            <a:r>
              <a:rPr lang="en-US" dirty="0" smtClean="0"/>
              <a:t>Leading Citizen science based environmental expeditions in Himalayas</a:t>
            </a:r>
            <a:endParaRPr lang="en-IN" dirty="0" smtClean="0"/>
          </a:p>
          <a:p>
            <a:pPr lvl="0"/>
            <a:r>
              <a:rPr lang="en-US" dirty="0" smtClean="0"/>
              <a:t>Coordination with partners, donors and funders.</a:t>
            </a:r>
            <a:endParaRPr lang="en-IN" dirty="0" smtClean="0"/>
          </a:p>
          <a:p>
            <a:pPr lvl="0"/>
            <a:r>
              <a:rPr lang="en-US" dirty="0" smtClean="0"/>
              <a:t>Develop new concepts, proposals and present them to funders.</a:t>
            </a:r>
            <a:endParaRPr lang="en-IN" dirty="0" smtClean="0"/>
          </a:p>
          <a:p>
            <a:pPr lvl="0"/>
            <a:r>
              <a:rPr lang="en-US" dirty="0" smtClean="0"/>
              <a:t>Represent organization in national and international forums.</a:t>
            </a:r>
            <a:endParaRPr lang="en-IN" dirty="0" smtClean="0"/>
          </a:p>
          <a:p>
            <a:pPr lvl="0"/>
            <a:r>
              <a:rPr lang="en-US" dirty="0" smtClean="0"/>
              <a:t>Documentation and print material designing.</a:t>
            </a:r>
            <a:endParaRPr lang="en-IN" dirty="0" smtClean="0"/>
          </a:p>
          <a:p>
            <a:pPr lvl="0"/>
            <a:r>
              <a:rPr lang="en-US" dirty="0" smtClean="0"/>
              <a:t>Overall management of projects.</a:t>
            </a:r>
            <a:endParaRPr lang="en-IN" dirty="0" smtClean="0"/>
          </a:p>
          <a:p>
            <a:pPr lvl="0"/>
            <a:r>
              <a:rPr lang="en-US" dirty="0" smtClean="0"/>
              <a:t>Survey’s related to mountain issues.</a:t>
            </a:r>
            <a:endParaRPr lang="en-IN" dirty="0" smtClean="0"/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007327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  <p:pic>
        <p:nvPicPr>
          <p:cNvPr id="7" name="Picture 6" descr="chch-01.jpeg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571" y="65315"/>
            <a:ext cx="648119" cy="58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560687705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256884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Other interests (volunteer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63587" y="1762079"/>
            <a:ext cx="7886700" cy="4351338"/>
          </a:xfrm>
        </p:spPr>
        <p:txBody>
          <a:bodyPr/>
          <a:lstStyle/>
          <a:p>
            <a:pPr lvl="0"/>
            <a:r>
              <a:rPr lang="en-GB" dirty="0" smtClean="0"/>
              <a:t>Conducts  </a:t>
            </a:r>
            <a:r>
              <a:rPr lang="en-GB" dirty="0" err="1" smtClean="0"/>
              <a:t>Birdwatching</a:t>
            </a:r>
            <a:r>
              <a:rPr lang="en-GB" dirty="0" smtClean="0"/>
              <a:t> and Environment Awareness based workshops for students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Works as disaster management volunteer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Loves Photography and Painting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Loves Hiking and </a:t>
            </a:r>
            <a:r>
              <a:rPr lang="en-GB" dirty="0" err="1" smtClean="0"/>
              <a:t>Birdwatching</a:t>
            </a:r>
            <a:endParaRPr lang="it-IT" dirty="0"/>
          </a:p>
        </p:txBody>
      </p:sp>
      <p:pic>
        <p:nvPicPr>
          <p:cNvPr id="6" name="Picture 5" descr="chch-01.jpeg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571" y="52252"/>
            <a:ext cx="648119" cy="587829"/>
          </a:xfrm>
          <a:prstGeom prst="rect">
            <a:avLst/>
          </a:prstGeom>
        </p:spPr>
      </p:pic>
      <p:pic>
        <p:nvPicPr>
          <p:cNvPr id="9" name="Picture 8" descr="IMG_292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572" y="4820192"/>
            <a:ext cx="2199642" cy="1645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10031.JPG"/>
          <p:cNvPicPr>
            <a:picLocks noChangeAspect="1"/>
          </p:cNvPicPr>
          <p:nvPr/>
        </p:nvPicPr>
        <p:blipFill rotWithShape="1">
          <a:blip r:embed="rId2"/>
          <a:srcRect l="19942" t="4154" r="17955" b="10410"/>
          <a:stretch/>
        </p:blipFill>
        <p:spPr>
          <a:xfrm>
            <a:off x="5421086" y="653106"/>
            <a:ext cx="3187336" cy="3288667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Current Projects Working On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575" y="1930128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Profiling of Indigenous Food Systems:</a:t>
            </a:r>
          </a:p>
          <a:p>
            <a:r>
              <a:rPr lang="it-IT" sz="2000" dirty="0" smtClean="0"/>
              <a:t>10 Food profiles done</a:t>
            </a:r>
          </a:p>
          <a:p>
            <a:pPr>
              <a:buNone/>
            </a:pPr>
            <a:r>
              <a:rPr lang="it-IT" sz="2000" dirty="0" smtClean="0"/>
              <a:t> globally by FAO</a:t>
            </a:r>
          </a:p>
          <a:p>
            <a:endParaRPr lang="it-IT" sz="2000" dirty="0" smtClean="0"/>
          </a:p>
          <a:p>
            <a:r>
              <a:rPr lang="it-IT" sz="2000" dirty="0" smtClean="0"/>
              <a:t>CHINAR did one of them in Namik Valley (India)</a:t>
            </a:r>
          </a:p>
          <a:p>
            <a:pPr>
              <a:buNone/>
            </a:pPr>
            <a:r>
              <a:rPr lang="it-IT" sz="2000" dirty="0" smtClean="0"/>
              <a:t> where Indigenous communities ,Bhotia </a:t>
            </a:r>
          </a:p>
          <a:p>
            <a:pPr>
              <a:buNone/>
            </a:pPr>
            <a:r>
              <a:rPr lang="it-IT" sz="2000" dirty="0" smtClean="0"/>
              <a:t>and Anwals reside.</a:t>
            </a:r>
          </a:p>
          <a:p>
            <a:endParaRPr lang="it-IT" sz="2000" dirty="0" smtClean="0"/>
          </a:p>
          <a:p>
            <a:r>
              <a:rPr lang="it-IT" sz="2000" dirty="0" smtClean="0"/>
              <a:t>The report is being peer reviewed</a:t>
            </a:r>
          </a:p>
          <a:p>
            <a:pPr>
              <a:buNone/>
            </a:pPr>
            <a:r>
              <a:rPr lang="it-IT" sz="2000" dirty="0" smtClean="0"/>
              <a:t> and published by FAO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5" name="Picture 4" descr="IMG-20181104-WA0062.jpg"/>
          <p:cNvPicPr>
            <a:picLocks noChangeAspect="1"/>
          </p:cNvPicPr>
          <p:nvPr/>
        </p:nvPicPr>
        <p:blipFill>
          <a:blip r:embed="rId3"/>
          <a:srcRect t="3950" b="1642"/>
          <a:stretch>
            <a:fillRect/>
          </a:stretch>
        </p:blipFill>
        <p:spPr>
          <a:xfrm>
            <a:off x="6082360" y="3566161"/>
            <a:ext cx="2518747" cy="3122023"/>
          </a:xfrm>
          <a:prstGeom prst="rect">
            <a:avLst/>
          </a:prstGeom>
        </p:spPr>
      </p:pic>
      <p:pic>
        <p:nvPicPr>
          <p:cNvPr id="6" name="Picture 5" descr="chch-01.jpeg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571" y="39189"/>
            <a:ext cx="648119" cy="58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/>
              <a:t>Current Projects Working On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2707" y="741408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it-IT" sz="3200" b="1" dirty="0" smtClean="0"/>
              <a:t>Conneting people with </a:t>
            </a:r>
          </a:p>
          <a:p>
            <a:pPr>
              <a:buNone/>
            </a:pPr>
            <a:r>
              <a:rPr lang="it-IT" sz="3200" b="1" dirty="0" smtClean="0"/>
              <a:t>Nature-</a:t>
            </a:r>
          </a:p>
          <a:p>
            <a:pPr>
              <a:buNone/>
            </a:pPr>
            <a:endParaRPr lang="it-IT" sz="3200" b="1" dirty="0" smtClean="0"/>
          </a:p>
          <a:p>
            <a:r>
              <a:rPr lang="it-IT" sz="2000" dirty="0" smtClean="0"/>
              <a:t>Birds Identification Course</a:t>
            </a:r>
          </a:p>
          <a:p>
            <a:endParaRPr lang="it-IT" sz="2000" dirty="0" smtClean="0"/>
          </a:p>
          <a:p>
            <a:r>
              <a:rPr lang="it-IT" sz="2000" dirty="0" smtClean="0"/>
              <a:t>Nature Hikes</a:t>
            </a:r>
          </a:p>
          <a:p>
            <a:endParaRPr lang="it-IT" sz="2000" dirty="0" smtClean="0"/>
          </a:p>
          <a:p>
            <a:r>
              <a:rPr lang="it-IT" sz="2000" dirty="0" smtClean="0"/>
              <a:t>Environmental Expeditions</a:t>
            </a:r>
            <a:endParaRPr lang="it-IT" sz="2000" dirty="0"/>
          </a:p>
        </p:txBody>
      </p:sp>
      <p:pic>
        <p:nvPicPr>
          <p:cNvPr id="5" name="Picture 4" descr="IMG_20190315_082442.jpg"/>
          <p:cNvPicPr>
            <a:picLocks noChangeAspect="1"/>
          </p:cNvPicPr>
          <p:nvPr/>
        </p:nvPicPr>
        <p:blipFill>
          <a:blip r:embed="rId2" cstate="print"/>
          <a:srcRect r="335"/>
          <a:stretch>
            <a:fillRect/>
          </a:stretch>
        </p:blipFill>
        <p:spPr>
          <a:xfrm>
            <a:off x="4650382" y="2638699"/>
            <a:ext cx="3840476" cy="1946364"/>
          </a:xfrm>
          <a:prstGeom prst="rect">
            <a:avLst/>
          </a:prstGeom>
        </p:spPr>
      </p:pic>
      <p:pic>
        <p:nvPicPr>
          <p:cNvPr id="6" name="Picture 5" descr="IMG20190220093545.jpg"/>
          <p:cNvPicPr>
            <a:picLocks noChangeAspect="1"/>
          </p:cNvPicPr>
          <p:nvPr/>
        </p:nvPicPr>
        <p:blipFill>
          <a:blip r:embed="rId3" cstate="print"/>
          <a:srcRect r="3101"/>
          <a:stretch>
            <a:fillRect/>
          </a:stretch>
        </p:blipFill>
        <p:spPr>
          <a:xfrm>
            <a:off x="4633092" y="4737832"/>
            <a:ext cx="3883891" cy="1898102"/>
          </a:xfrm>
          <a:prstGeom prst="rect">
            <a:avLst/>
          </a:prstGeom>
        </p:spPr>
      </p:pic>
      <p:pic>
        <p:nvPicPr>
          <p:cNvPr id="7" name="Picture 6" descr="IMG20190222100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558" y="666206"/>
            <a:ext cx="3826362" cy="1812003"/>
          </a:xfrm>
          <a:prstGeom prst="rect">
            <a:avLst/>
          </a:prstGeom>
        </p:spPr>
      </p:pic>
      <p:pic>
        <p:nvPicPr>
          <p:cNvPr id="8" name="Picture 7" descr="chch-01.jpeg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4571" y="52252"/>
            <a:ext cx="648119" cy="58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/>
              <a:t>Current Projects Working On</a:t>
            </a:r>
          </a:p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330" y="63690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b="1" dirty="0" smtClean="0"/>
              <a:t>Responsible Tourism</a:t>
            </a:r>
          </a:p>
          <a:p>
            <a:r>
              <a:rPr lang="it-IT" sz="2000" dirty="0" smtClean="0"/>
              <a:t>Developing Homestays and Campsites for rural communities</a:t>
            </a:r>
          </a:p>
          <a:p>
            <a:pPr>
              <a:buNone/>
            </a:pPr>
            <a:endParaRPr lang="it-IT" sz="2000" dirty="0" smtClean="0"/>
          </a:p>
          <a:p>
            <a:r>
              <a:rPr lang="it-IT" sz="2000" dirty="0" smtClean="0"/>
              <a:t>Capacity development of local youth as Birdwatching, Hiking/Trekking guides and Homestays/Camp site managenet</a:t>
            </a:r>
            <a:endParaRPr lang="it-IT" sz="2000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rcRect r="15211"/>
          <a:stretch>
            <a:fillRect/>
          </a:stretch>
        </p:blipFill>
        <p:spPr>
          <a:xfrm>
            <a:off x="195944" y="3082836"/>
            <a:ext cx="3931919" cy="3477986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/>
          <a:srcRect l="3762" r="4799"/>
          <a:stretch>
            <a:fillRect/>
          </a:stretch>
        </p:blipFill>
        <p:spPr>
          <a:xfrm>
            <a:off x="4258492" y="3094537"/>
            <a:ext cx="4728755" cy="3436892"/>
          </a:xfrm>
          <a:prstGeom prst="rect">
            <a:avLst/>
          </a:prstGeom>
        </p:spPr>
      </p:pic>
      <p:pic>
        <p:nvPicPr>
          <p:cNvPr id="6" name="Picture 5" descr="chch-01.jpeg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571" y="65315"/>
            <a:ext cx="648119" cy="58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49731" y="4209143"/>
            <a:ext cx="7772400" cy="2387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chch-01.jpeg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4571" y="91441"/>
            <a:ext cx="648119" cy="58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200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ajay pande</cp:lastModifiedBy>
  <cp:revision>97</cp:revision>
  <dcterms:created xsi:type="dcterms:W3CDTF">2014-07-05T09:11:12Z</dcterms:created>
  <dcterms:modified xsi:type="dcterms:W3CDTF">2019-06-20T17:03:14Z</dcterms:modified>
</cp:coreProperties>
</file>