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8" r:id="rId2"/>
    <p:sldId id="279" r:id="rId3"/>
    <p:sldId id="288" r:id="rId4"/>
    <p:sldId id="289" r:id="rId5"/>
    <p:sldId id="290" r:id="rId6"/>
    <p:sldId id="29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66" d="100"/>
          <a:sy n="66" d="100"/>
        </p:scale>
        <p:origin x="516" y="136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18/06/2019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facebook.com/sompeltashi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1780673" y="440937"/>
            <a:ext cx="9143999" cy="193899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 smtClean="0">
                <a:latin typeface="+mn-lt"/>
              </a:rPr>
              <a:t>Personal Presentation</a:t>
            </a:r>
          </a:p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 smtClean="0">
                <a:latin typeface="+mn-lt"/>
              </a:rPr>
              <a:t>Name: Sonam Tashi</a:t>
            </a:r>
            <a:endParaRPr lang="it-IT" sz="20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Department of Forests and Park Services, Bhutan </a:t>
            </a:r>
            <a:endParaRPr lang="it-IT" sz="200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E-mail: stashi@moaf.gov.bt</a:t>
            </a:r>
            <a:endParaRPr lang="it-IT" sz="28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sz="2400" b="1" dirty="0">
                <a:solidFill>
                  <a:schemeClr val="bg1"/>
                </a:solidFill>
              </a:rPr>
              <a:t>IPROMO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>Landscape approach for enhancing mountain resilience</a:t>
            </a:r>
          </a:p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Pieve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Tesino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/Ormea 02-18 July 2019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-105878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85798" y="528359"/>
            <a:ext cx="7829552" cy="850818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M.Sc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Forestry, Forest Research Institute, India 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B.Sc Botany and Zoology from Royal Univeristy of Bhutan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28574" y="1992429"/>
            <a:ext cx="8884420" cy="477413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title: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Forestry Officer </a:t>
            </a:r>
          </a:p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Forest and Park Services, Ministry of Agriculture and Forests, Royal Government of Bhutan. </a:t>
            </a:r>
          </a:p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head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Divisional Forest Office,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Bumthang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Department of Forest and Park Services. </a:t>
            </a: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Duties:</a:t>
            </a: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Participates and helps in formulating forest plans, policies and programs in accordance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of the Country.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forest management plans and operational plans for both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 Management Unit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for Outside FMU.</a:t>
            </a: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Supervises and evaluates the work programs of FMU in Timber extraction from FMUs.</a:t>
            </a:r>
          </a:p>
          <a:p>
            <a:pPr lvl="0"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Project</a:t>
            </a:r>
          </a:p>
          <a:p>
            <a:pPr marL="457200" lvl="1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Involved in Local Forest Management Plan and Biological Corridor management </a:t>
            </a:r>
          </a:p>
          <a:p>
            <a:pPr marL="457200" lvl="1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under the project “Enhancing sustainably and climate resilience of Forest and Agricultural landscape and community Livelihood” UNDP program funded by GEF/LDCF/SCCF trust fund </a:t>
            </a:r>
          </a:p>
          <a:p>
            <a:pPr lvl="0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8574" y="1359901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Employment</a:t>
            </a:r>
            <a:r>
              <a:rPr lang="it-IT" sz="2800" b="1" dirty="0">
                <a:latin typeface="+mn-lt"/>
              </a:rPr>
              <a:t> and </a:t>
            </a:r>
            <a:r>
              <a:rPr lang="it-IT" sz="2800" b="1" dirty="0" err="1">
                <a:latin typeface="+mn-lt"/>
              </a:rPr>
              <a:t>main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activities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Other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interests</a:t>
            </a:r>
            <a:r>
              <a:rPr lang="it-IT" sz="2800" b="1" dirty="0">
                <a:latin typeface="+mn-lt"/>
              </a:rPr>
              <a:t> (</a:t>
            </a:r>
            <a:r>
              <a:rPr lang="it-IT" sz="2800" b="1" dirty="0" err="1" smtClean="0">
                <a:latin typeface="+mn-lt"/>
              </a:rPr>
              <a:t>volunteer</a:t>
            </a:r>
            <a:r>
              <a:rPr lang="it-IT" sz="2800" b="1" dirty="0" smtClean="0">
                <a:latin typeface="+mn-lt"/>
              </a:rPr>
              <a:t> work, hobbies etc.)</a:t>
            </a:r>
            <a:endParaRPr lang="it-IT" sz="2800" b="1" dirty="0">
              <a:latin typeface="+mn-lt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28650" y="959667"/>
            <a:ext cx="7886700" cy="5106155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Hobbies :</a:t>
            </a:r>
          </a:p>
          <a:p>
            <a:pPr>
              <a:buFontTx/>
              <a:buChar char="-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Mountain biking </a:t>
            </a:r>
          </a:p>
          <a:p>
            <a:pPr>
              <a:buFontTx/>
              <a:buChar char="-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</a:p>
          <a:p>
            <a:pPr>
              <a:buFontTx/>
              <a:buChar char="-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Travelling </a:t>
            </a:r>
          </a:p>
          <a:p>
            <a:pPr>
              <a:buFontTx/>
              <a:buChar char="-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Basketball </a:t>
            </a:r>
          </a:p>
          <a:p>
            <a:pPr marL="0" indent="0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Volunter works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Plantation works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Cleaning campaigns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260" t="10338" r="41738" b="13114"/>
          <a:stretch/>
        </p:blipFill>
        <p:spPr>
          <a:xfrm>
            <a:off x="5344718" y="1491915"/>
            <a:ext cx="3276508" cy="3041583"/>
          </a:xfrm>
          <a:prstGeom prst="rect">
            <a:avLst/>
          </a:prstGeom>
        </p:spPr>
      </p:pic>
      <p:pic>
        <p:nvPicPr>
          <p:cNvPr id="1026" name="Picture 2" descr="Image result for inst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02" y="5409396"/>
            <a:ext cx="1166980" cy="6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24" y="6281197"/>
            <a:ext cx="2656874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dirty="0"/>
              <a:t>www.instagram.com/thefunnymind/</a:t>
            </a:r>
            <a:endParaRPr lang="en-US" sz="1200" b="1" dirty="0" smtClean="0"/>
          </a:p>
        </p:txBody>
      </p:sp>
      <p:pic>
        <p:nvPicPr>
          <p:cNvPr id="1028" name="Picture 4" descr="Image result for face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54" y="5370079"/>
            <a:ext cx="695743" cy="69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2894796" y="6250419"/>
            <a:ext cx="3140244" cy="3077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hlinkClick r:id="rId5"/>
              </a:rPr>
              <a:t>https://www.facebook.com/sompeltashi</a:t>
            </a:r>
            <a:endParaRPr lang="en-US" sz="1400" b="1" dirty="0" smtClean="0"/>
          </a:p>
        </p:txBody>
      </p:sp>
      <p:pic>
        <p:nvPicPr>
          <p:cNvPr id="1030" name="Picture 6" descr="Image result for whatsap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886" y="5125554"/>
            <a:ext cx="940268" cy="9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33424" y="6257890"/>
            <a:ext cx="2637322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latin typeface="+mn-lt"/>
              </a:rPr>
              <a:t>+97517472207</a:t>
            </a:r>
            <a:endParaRPr lang="en-US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Project Involved </a:t>
            </a:r>
            <a:endParaRPr lang="it-IT" sz="28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74" y="1460942"/>
            <a:ext cx="2843151" cy="3929205"/>
          </a:xfrm>
        </p:spPr>
      </p:pic>
      <p:sp>
        <p:nvSpPr>
          <p:cNvPr id="2" name="Rectangle 1"/>
          <p:cNvSpPr/>
          <p:nvPr/>
        </p:nvSpPr>
        <p:spPr>
          <a:xfrm>
            <a:off x="192505" y="1460942"/>
            <a:ext cx="5428649" cy="392920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1" b="100000" l="278" r="89986">
                        <a14:foregroundMark x1="80204" y1="23548" x2="85999" y2="26514"/>
                        <a14:foregroundMark x1="46500" y1="73239" x2="45063" y2="84796"/>
                        <a14:foregroundMark x1="45851" y1="86588" x2="48447" y2="92027"/>
                        <a14:foregroundMark x1="38433" y1="76885" x2="37135" y2="86032"/>
                        <a14:foregroundMark x1="37413" y1="93078" x2="38340" y2="99382"/>
                        <a14:foregroundMark x1="48725" y1="91471" x2="51878" y2="99938"/>
                        <a14:backgroundMark x1="54937" y1="94994" x2="73343" y2="98331"/>
                        <a14:backgroundMark x1="41864" y1="93943" x2="42420" y2="98517"/>
                        <a14:backgroundMark x1="45433" y1="95179" x2="47659" y2="99011"/>
                        <a14:backgroundMark x1="32916" y1="91842" x2="32916" y2="97651"/>
                        <a14:backgroundMark x1="34910" y1="98702" x2="36996" y2="99938"/>
                        <a14:backgroundMark x1="66249" y1="55686" x2="67826" y2="60569"/>
                        <a14:backgroundMark x1="64395" y1="57973" x2="66389" y2="64277"/>
                        <a14:backgroundMark x1="4358" y1="45303" x2="12656" y2="35476"/>
                        <a14:backgroundMark x1="788" y1="41471" x2="6212" y2="37021"/>
                        <a14:backgroundMark x1="5007" y1="50927" x2="7881" y2="47219"/>
                        <a14:backgroundMark x1="41493" y1="90111" x2="46871" y2="99382"/>
                        <a14:backgroundMark x1="47149" y1="94499" x2="50580" y2="99753"/>
                        <a14:backgroundMark x1="51739" y1="90791" x2="55818" y2="99753"/>
                        <a14:backgroundMark x1="40705" y1="91656" x2="40427" y2="98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81" y="4603539"/>
            <a:ext cx="2771254" cy="207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7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Projects involved </a:t>
            </a:r>
            <a:endParaRPr lang="it-IT" sz="2800" b="1" dirty="0">
              <a:latin typeface="+mn-lt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3" y="2163328"/>
            <a:ext cx="8181474" cy="4694672"/>
          </a:xfrm>
        </p:spPr>
      </p:pic>
      <p:sp>
        <p:nvSpPr>
          <p:cNvPr id="5" name="TextBox 4"/>
          <p:cNvSpPr txBox="1"/>
          <p:nvPr/>
        </p:nvSpPr>
        <p:spPr>
          <a:xfrm>
            <a:off x="394636" y="824501"/>
            <a:ext cx="7757963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800100" lvl="1" indent="-342900" algn="just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management of Forest through planning various management plans.</a:t>
            </a:r>
          </a:p>
          <a:p>
            <a:pPr marL="800100" lvl="1" indent="-342900" algn="just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also involved in management of Biological Corridor No. 8 which connects four national parks.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for your attention!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-1080436" y="3399907"/>
            <a:ext cx="6858000" cy="1655762"/>
          </a:xfrm>
        </p:spPr>
        <p:txBody>
          <a:bodyPr/>
          <a:lstStyle/>
          <a:p>
            <a:r>
              <a:rPr lang="en-US" dirty="0" err="1" smtClean="0"/>
              <a:t>Bumthang</a:t>
            </a:r>
            <a:r>
              <a:rPr lang="en-US" dirty="0" smtClean="0"/>
              <a:t> Valley where I 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6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4280</TotalTime>
  <Words>266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user</cp:lastModifiedBy>
  <cp:revision>102</cp:revision>
  <dcterms:created xsi:type="dcterms:W3CDTF">2014-07-05T09:11:12Z</dcterms:created>
  <dcterms:modified xsi:type="dcterms:W3CDTF">2019-06-21T15:27:00Z</dcterms:modified>
</cp:coreProperties>
</file>