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8" r:id="rId2"/>
    <p:sldId id="279" r:id="rId3"/>
    <p:sldId id="295" r:id="rId4"/>
    <p:sldId id="294" r:id="rId5"/>
    <p:sldId id="288" r:id="rId6"/>
    <p:sldId id="300" r:id="rId7"/>
    <p:sldId id="297" r:id="rId8"/>
    <p:sldId id="299" r:id="rId9"/>
    <p:sldId id="292" r:id="rId10"/>
  </p:sldIdLst>
  <p:sldSz cx="9144000" cy="6858000" type="screen4x3"/>
  <p:notesSz cx="7010400" cy="923607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0">
          <p15:clr>
            <a:srgbClr val="A4A3A4"/>
          </p15:clr>
        </p15:guide>
        <p15:guide id="2" pos="2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88"/>
    <a:srgbClr val="E3FF83"/>
    <a:srgbClr val="006600"/>
    <a:srgbClr val="00CC00"/>
    <a:srgbClr val="FF6600"/>
    <a:srgbClr val="FF66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06" y="72"/>
      </p:cViewPr>
      <p:guideLst>
        <p:guide orient="horz" pos="2720"/>
        <p:guide pos="2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0A46D-7C23-A74C-A927-950A7F23F9EF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AC88D-BAEE-204A-9505-5212251818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20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09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60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88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10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18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1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41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16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48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25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34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88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BF72-1CFC-4EE4-AD29-9ECF34C8F35B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0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1" y="988497"/>
            <a:ext cx="9143999" cy="187743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3200" b="1" dirty="0" smtClean="0">
                <a:latin typeface="+mn-lt"/>
              </a:rPr>
              <a:t>Personal </a:t>
            </a:r>
            <a:r>
              <a:rPr lang="it-IT" sz="3200" b="1" dirty="0" err="1" smtClean="0">
                <a:latin typeface="+mn-lt"/>
              </a:rPr>
              <a:t>presentation</a:t>
            </a:r>
            <a:endParaRPr lang="it-IT" sz="3200" b="1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endParaRPr lang="it-IT" sz="2000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en-US" sz="2400" b="1" dirty="0" smtClean="0">
                <a:latin typeface="+mn-lt"/>
              </a:rPr>
              <a:t>Zahra </a:t>
            </a:r>
            <a:r>
              <a:rPr lang="en-US" sz="2400" b="1" dirty="0" err="1" smtClean="0">
                <a:latin typeface="+mn-lt"/>
              </a:rPr>
              <a:t>Najarzadeh</a:t>
            </a:r>
            <a:endParaRPr lang="fa-IR" sz="2400" b="1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endParaRPr lang="it-IT" sz="2000" b="1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000" dirty="0" smtClean="0">
                <a:latin typeface="+mn-lt"/>
              </a:rPr>
              <a:t>parisanjarzadeh1982@gmail.com</a:t>
            </a:r>
            <a:endParaRPr lang="it-IT" sz="2800" dirty="0"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" y="5529976"/>
            <a:ext cx="91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</a:t>
            </a:r>
            <a:r>
              <a:rPr lang="it-IT" sz="2400" b="1" dirty="0"/>
              <a:t>IPROMO</a:t>
            </a:r>
            <a:r>
              <a:rPr lang="it-IT" b="1" dirty="0"/>
              <a:t> </a:t>
            </a:r>
            <a:endParaRPr lang="it-IT" dirty="0"/>
          </a:p>
          <a:p>
            <a:pPr algn="ctr"/>
            <a:r>
              <a:rPr lang="en-US" b="1" dirty="0"/>
              <a:t> </a:t>
            </a:r>
            <a:r>
              <a:rPr lang="en-US" b="1" i="1" dirty="0"/>
              <a:t>Landscape approach for enhancing mountain resilience</a:t>
            </a:r>
          </a:p>
          <a:p>
            <a:pPr algn="ctr"/>
            <a:r>
              <a:rPr lang="en-US" b="1" dirty="0" err="1" smtClean="0"/>
              <a:t>Pieve</a:t>
            </a:r>
            <a:r>
              <a:rPr lang="en-US" b="1" dirty="0" smtClean="0"/>
              <a:t> </a:t>
            </a:r>
            <a:r>
              <a:rPr lang="en-US" b="1" dirty="0" err="1"/>
              <a:t>Tesino</a:t>
            </a:r>
            <a:r>
              <a:rPr lang="en-US" b="1" dirty="0"/>
              <a:t> </a:t>
            </a:r>
            <a:r>
              <a:rPr lang="en-US" b="1" dirty="0" smtClean="0"/>
              <a:t>/Ormea 02-18 July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70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1063733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 smtClean="0">
                <a:latin typeface="+mn-lt"/>
              </a:rPr>
              <a:t>Education</a:t>
            </a:r>
            <a:endParaRPr lang="it-IT" sz="2800" b="1" dirty="0">
              <a:latin typeface="+mn-lt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657224" y="2021982"/>
            <a:ext cx="7829552" cy="2871990"/>
          </a:xfrm>
        </p:spPr>
        <p:txBody>
          <a:bodyPr>
            <a:normAutofit lnSpcReduction="10000"/>
          </a:bodyPr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B.S</a:t>
            </a:r>
            <a:r>
              <a:rPr lang="fa-IR" dirty="0" smtClean="0"/>
              <a:t>.</a:t>
            </a:r>
            <a:r>
              <a:rPr lang="en-US" dirty="0" smtClean="0"/>
              <a:t> </a:t>
            </a:r>
            <a:r>
              <a:rPr lang="en-US" dirty="0"/>
              <a:t>Degree in Social </a:t>
            </a:r>
            <a:r>
              <a:rPr lang="en-US" dirty="0" smtClean="0"/>
              <a:t>Science</a:t>
            </a:r>
            <a:endParaRPr lang="fa-IR" dirty="0" smtClean="0"/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Mountain Climber </a:t>
            </a:r>
            <a:r>
              <a:rPr lang="en-US" dirty="0" smtClean="0"/>
              <a:t>with climbing degree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Official </a:t>
            </a:r>
            <a:r>
              <a:rPr lang="en-US" dirty="0"/>
              <a:t>Sport Tourist Leader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71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9064"/>
            <a:ext cx="78867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48407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685798" y="1854558"/>
            <a:ext cx="7829552" cy="45333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An active member of the  Mountain Environment Protection Society (MEPS) since </a:t>
            </a:r>
            <a:r>
              <a:rPr lang="en-US" dirty="0" smtClean="0"/>
              <a:t>2011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Currently working at MEPS as a full time employee.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Collaborating </a:t>
            </a:r>
            <a:r>
              <a:rPr lang="en-US" dirty="0" smtClean="0"/>
              <a:t>with MEPS in its Projects </a:t>
            </a:r>
            <a:r>
              <a:rPr lang="en-US" dirty="0"/>
              <a:t>as the facilitator </a:t>
            </a:r>
            <a:r>
              <a:rPr lang="en-US" dirty="0" smtClean="0"/>
              <a:t>and   contact person with local women.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Mountain </a:t>
            </a:r>
            <a:r>
              <a:rPr lang="en-US" dirty="0"/>
              <a:t>Environment Activist</a:t>
            </a:r>
          </a:p>
          <a:p>
            <a:endParaRPr lang="it-IT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-206062" y="788984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>
                <a:latin typeface="+mn-lt"/>
              </a:rPr>
              <a:t>Employment</a:t>
            </a:r>
            <a:r>
              <a:rPr lang="it-IT" sz="2800" b="1" dirty="0">
                <a:latin typeface="+mn-lt"/>
              </a:rPr>
              <a:t> and </a:t>
            </a:r>
            <a:r>
              <a:rPr lang="it-IT" sz="2800" b="1" dirty="0" err="1">
                <a:latin typeface="+mn-lt"/>
              </a:rPr>
              <a:t>main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activities</a:t>
            </a:r>
            <a:endParaRPr lang="it-IT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837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0" y="1051879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 smtClean="0">
                <a:latin typeface="+mn-lt"/>
              </a:rPr>
              <a:t>Other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>
                <a:latin typeface="+mn-lt"/>
              </a:rPr>
              <a:t>interests</a:t>
            </a:r>
            <a:r>
              <a:rPr lang="it-IT" sz="2800" b="1" dirty="0">
                <a:latin typeface="+mn-lt"/>
              </a:rPr>
              <a:t> (</a:t>
            </a:r>
            <a:r>
              <a:rPr lang="it-IT" sz="2800" b="1" dirty="0" err="1" smtClean="0">
                <a:latin typeface="+mn-lt"/>
              </a:rPr>
              <a:t>volunteer</a:t>
            </a:r>
            <a:r>
              <a:rPr lang="it-IT" sz="2800" b="1" dirty="0" smtClean="0">
                <a:latin typeface="+mn-lt"/>
              </a:rPr>
              <a:t> work, hobbies etc.)</a:t>
            </a:r>
            <a:endParaRPr lang="it-IT" sz="2800" b="1" dirty="0">
              <a:latin typeface="+mn-lt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28650" y="1957589"/>
            <a:ext cx="7886700" cy="3825025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sz="3200" dirty="0" smtClean="0"/>
              <a:t>Mountain </a:t>
            </a:r>
            <a:r>
              <a:rPr lang="it-IT" sz="3200" dirty="0" smtClean="0"/>
              <a:t>Cyclist</a:t>
            </a:r>
            <a:endParaRPr lang="it-IT" sz="3200" dirty="0" smtClean="0"/>
          </a:p>
          <a:p>
            <a:r>
              <a:rPr lang="it-IT" sz="3200" dirty="0" smtClean="0"/>
              <a:t>A regular mountain climber</a:t>
            </a:r>
          </a:p>
          <a:p>
            <a:r>
              <a:rPr lang="it-IT" sz="3200" dirty="0" smtClean="0"/>
              <a:t>A permenant activist in mountain events such as clean up projects, workshops, seminars &amp; gatherings and exhebitions. </a:t>
            </a:r>
          </a:p>
          <a:p>
            <a:pPr marL="0" indent="0">
              <a:buNone/>
            </a:pPr>
            <a:r>
              <a:rPr lang="it-IT" sz="3200" dirty="0" smtClean="0"/>
              <a:t> </a:t>
            </a:r>
            <a:endParaRPr lang="it-IT" sz="3200" dirty="0" smtClean="0"/>
          </a:p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59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Land of Iran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8123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Mountains cover more than %50 of the landscape.</a:t>
            </a:r>
          </a:p>
          <a:p>
            <a:r>
              <a:rPr lang="en-US" dirty="0" smtClean="0"/>
              <a:t>Average height is 1000 meters </a:t>
            </a:r>
            <a:r>
              <a:rPr lang="en-US" dirty="0" err="1" smtClean="0"/>
              <a:t>asl</a:t>
            </a:r>
            <a:r>
              <a:rPr lang="en-US" dirty="0" smtClean="0"/>
              <a:t>.</a:t>
            </a:r>
          </a:p>
          <a:p>
            <a:r>
              <a:rPr lang="en-US" dirty="0" smtClean="0"/>
              <a:t>Situated on the arid belt of the world, mountains provide more than %90 of the fresh water.</a:t>
            </a:r>
          </a:p>
          <a:p>
            <a:r>
              <a:rPr lang="en-US" dirty="0" smtClean="0"/>
              <a:t>Mountains host a very rich biodiversity (Fauna &amp; Flora), more than 8000 plant species have been identified up to now, 1700 endemic. </a:t>
            </a:r>
          </a:p>
          <a:p>
            <a:r>
              <a:rPr lang="en-US" dirty="0" smtClean="0"/>
              <a:t>Majority of the urban and local dwellings are in or near the mountains.</a:t>
            </a:r>
          </a:p>
          <a:p>
            <a:r>
              <a:rPr lang="en-US" dirty="0" smtClean="0"/>
              <a:t>Zagros and Alborz are the longest and highest ranges that consist of over a few hundred peaks above 3000 meter.</a:t>
            </a:r>
          </a:p>
          <a:p>
            <a:r>
              <a:rPr lang="en-US" dirty="0" smtClean="0"/>
              <a:t>Mount Damavand, 5610 is the highest peak in Iran.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2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17"/>
            <a:ext cx="4578439" cy="34002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90794"/>
            <a:ext cx="4565561" cy="346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7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for your attention!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31731" y="3863660"/>
            <a:ext cx="6880538" cy="1638837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28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ctr">
        <a:spAutoFit/>
      </a:bodyPr>
      <a:lstStyle>
        <a:defPPr algn="ctr">
          <a:lnSpc>
            <a:spcPct val="100000"/>
          </a:lnSpc>
          <a:defRPr sz="2800" b="1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1092</TotalTime>
  <Words>239</Words>
  <Application>Microsoft Office PowerPoint</Application>
  <PresentationFormat>On-screen Show (4:3)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Land of Iran </vt:lpstr>
      <vt:lpstr>PowerPoint Presentation</vt:lpstr>
      <vt:lpstr>PowerPoint Presentation</vt:lpstr>
      <vt:lpstr>Thank for your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in the Alps</dc:title>
  <dc:creator>Bassignana Mauro</dc:creator>
  <cp:lastModifiedBy>Meps</cp:lastModifiedBy>
  <cp:revision>96</cp:revision>
  <cp:lastPrinted>2019-06-15T07:20:53Z</cp:lastPrinted>
  <dcterms:created xsi:type="dcterms:W3CDTF">2014-07-05T09:11:12Z</dcterms:created>
  <dcterms:modified xsi:type="dcterms:W3CDTF">2019-06-19T07:51:10Z</dcterms:modified>
</cp:coreProperties>
</file>