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12" r:id="rId2"/>
  </p:sldMasterIdLst>
  <p:notesMasterIdLst>
    <p:notesMasterId r:id="rId21"/>
  </p:notesMasterIdLst>
  <p:handoutMasterIdLst>
    <p:handoutMasterId r:id="rId22"/>
  </p:handoutMasterIdLst>
  <p:sldIdLst>
    <p:sldId id="259" r:id="rId3"/>
    <p:sldId id="277" r:id="rId4"/>
    <p:sldId id="274" r:id="rId5"/>
    <p:sldId id="281" r:id="rId6"/>
    <p:sldId id="284" r:id="rId7"/>
    <p:sldId id="280" r:id="rId8"/>
    <p:sldId id="266" r:id="rId9"/>
    <p:sldId id="262" r:id="rId10"/>
    <p:sldId id="267" r:id="rId11"/>
    <p:sldId id="279" r:id="rId12"/>
    <p:sldId id="283" r:id="rId13"/>
    <p:sldId id="285" r:id="rId14"/>
    <p:sldId id="278" r:id="rId15"/>
    <p:sldId id="272" r:id="rId16"/>
    <p:sldId id="264" r:id="rId17"/>
    <p:sldId id="273" r:id="rId18"/>
    <p:sldId id="261" r:id="rId19"/>
    <p:sldId id="265" r:id="rId2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A"/>
    <a:srgbClr val="0066B3"/>
    <a:srgbClr val="061456"/>
    <a:srgbClr val="68892C"/>
    <a:srgbClr val="8FB63E"/>
    <a:srgbClr val="425E17"/>
    <a:srgbClr val="D4C528"/>
    <a:srgbClr val="6C6D3E"/>
    <a:srgbClr val="9D963A"/>
    <a:srgbClr val="4B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83333" autoAdjust="0"/>
  </p:normalViewPr>
  <p:slideViewPr>
    <p:cSldViewPr snapToGrid="0">
      <p:cViewPr>
        <p:scale>
          <a:sx n="84" d="100"/>
          <a:sy n="84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1404" y="-114"/>
      </p:cViewPr>
      <p:guideLst>
        <p:guide orient="horz" pos="3108"/>
        <p:guide pos="212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49616-F7BF-8B41-93C7-0BD058777F1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3320A-7123-D54A-BE05-F2A8B9482EE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Livelihoods: Inclusive Sustainable Development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endParaRPr lang="en-US" sz="1000" b="1" dirty="0">
            <a:solidFill>
              <a:schemeClr val="tx1"/>
            </a:solidFill>
          </a:endParaRPr>
        </a:p>
      </dgm:t>
    </dgm:pt>
    <dgm:pt modelId="{478357EB-07EC-A243-AD67-9B17D16516B9}" type="parTrans" cxnId="{9BE29D3C-4105-3045-B408-319758710EC9}">
      <dgm:prSet/>
      <dgm:spPr/>
      <dgm:t>
        <a:bodyPr/>
        <a:lstStyle/>
        <a:p>
          <a:endParaRPr lang="en-US"/>
        </a:p>
      </dgm:t>
    </dgm:pt>
    <dgm:pt modelId="{A67AE334-1A37-8F4D-83C7-EBF193EF0F4E}" type="sibTrans" cxnId="{9BE29D3C-4105-3045-B408-319758710EC9}">
      <dgm:prSet/>
      <dgm:spPr/>
      <dgm:t>
        <a:bodyPr/>
        <a:lstStyle/>
        <a:p>
          <a:endParaRPr lang="en-US"/>
        </a:p>
      </dgm:t>
    </dgm:pt>
    <dgm:pt modelId="{7DA9BF14-C1B5-DF42-8ED1-B390C21A112C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Governance: Gender responsive policies</a:t>
          </a:r>
          <a:endParaRPr lang="en-US" sz="1600" b="1" dirty="0">
            <a:solidFill>
              <a:srgbClr val="FFFFFF"/>
            </a:solidFill>
          </a:endParaRPr>
        </a:p>
      </dgm:t>
    </dgm:pt>
    <dgm:pt modelId="{83D2E5BE-68F6-B748-ACA0-0F7F80A18FF8}" type="parTrans" cxnId="{15EC892B-E364-7E46-AB61-BD5155212250}">
      <dgm:prSet/>
      <dgm:spPr/>
      <dgm:t>
        <a:bodyPr/>
        <a:lstStyle/>
        <a:p>
          <a:endParaRPr lang="en-US"/>
        </a:p>
      </dgm:t>
    </dgm:pt>
    <dgm:pt modelId="{0FBB7A4F-FF5A-334C-A9BD-A028802420AE}" type="sibTrans" cxnId="{15EC892B-E364-7E46-AB61-BD5155212250}">
      <dgm:prSet/>
      <dgm:spPr/>
      <dgm:t>
        <a:bodyPr/>
        <a:lstStyle/>
        <a:p>
          <a:endParaRPr lang="en-US"/>
        </a:p>
      </dgm:t>
    </dgm:pt>
    <dgm:pt modelId="{9078F844-BD39-2F49-8908-07AC818D8B0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Gender Positive Change</a:t>
          </a:r>
        </a:p>
      </dgm:t>
    </dgm:pt>
    <dgm:pt modelId="{51865897-3E35-BD46-9EA4-0104909E2657}" type="parTrans" cxnId="{39DB5BFF-C802-714F-B30F-413660500768}">
      <dgm:prSet/>
      <dgm:spPr/>
      <dgm:t>
        <a:bodyPr/>
        <a:lstStyle/>
        <a:p>
          <a:endParaRPr lang="en-US"/>
        </a:p>
      </dgm:t>
    </dgm:pt>
    <dgm:pt modelId="{4D0BDDFF-10FF-F04C-839A-8F02498F5312}" type="sibTrans" cxnId="{39DB5BFF-C802-714F-B30F-413660500768}">
      <dgm:prSet/>
      <dgm:spPr/>
      <dgm:t>
        <a:bodyPr/>
        <a:lstStyle/>
        <a:p>
          <a:endParaRPr lang="en-US"/>
        </a:p>
      </dgm:t>
    </dgm:pt>
    <dgm:pt modelId="{B80C491C-6BB3-694C-BABB-47166AAA174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Water: Equitable Access, Control and benefits </a:t>
          </a:r>
        </a:p>
      </dgm:t>
    </dgm:pt>
    <dgm:pt modelId="{AD87B15A-C106-934F-A979-702DD3DC857A}" type="parTrans" cxnId="{9877ED44-C3E0-BC4C-81D3-93D05559E583}">
      <dgm:prSet/>
      <dgm:spPr/>
      <dgm:t>
        <a:bodyPr/>
        <a:lstStyle/>
        <a:p>
          <a:endParaRPr lang="en-US"/>
        </a:p>
      </dgm:t>
    </dgm:pt>
    <dgm:pt modelId="{B2DB6D6F-4BA1-9049-876A-58018B7A43CD}" type="sibTrans" cxnId="{9877ED44-C3E0-BC4C-81D3-93D05559E583}">
      <dgm:prSet/>
      <dgm:spPr/>
      <dgm:t>
        <a:bodyPr/>
        <a:lstStyle/>
        <a:p>
          <a:endParaRPr lang="en-US"/>
        </a:p>
      </dgm:t>
    </dgm:pt>
    <dgm:pt modelId="{CFABFB16-0C7C-5C44-9AB1-3A4B7EBBCC6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Eco-systems: Benefit sharing, Access and Equity</a:t>
          </a:r>
        </a:p>
      </dgm:t>
    </dgm:pt>
    <dgm:pt modelId="{ADFCAF00-1855-D94F-9F5F-556AAD25E871}" type="parTrans" cxnId="{94AF2837-B455-3F49-97D5-4975C4B66830}">
      <dgm:prSet/>
      <dgm:spPr/>
      <dgm:t>
        <a:bodyPr/>
        <a:lstStyle/>
        <a:p>
          <a:endParaRPr lang="en-US"/>
        </a:p>
      </dgm:t>
    </dgm:pt>
    <dgm:pt modelId="{45831CBA-BA45-104D-97EC-18DFA640A19E}" type="sibTrans" cxnId="{94AF2837-B455-3F49-97D5-4975C4B66830}">
      <dgm:prSet/>
      <dgm:spPr/>
      <dgm:t>
        <a:bodyPr/>
        <a:lstStyle/>
        <a:p>
          <a:endParaRPr lang="en-US"/>
        </a:p>
      </dgm:t>
    </dgm:pt>
    <dgm:pt modelId="{36976962-0D28-864B-8ABC-F823D6765D5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Climate Change: Gender and Adaptation</a:t>
          </a:r>
          <a:endParaRPr lang="en-US" sz="1600" b="1" dirty="0">
            <a:solidFill>
              <a:schemeClr val="tx1"/>
            </a:solidFill>
          </a:endParaRPr>
        </a:p>
      </dgm:t>
    </dgm:pt>
    <dgm:pt modelId="{82BE4E18-2EF5-8249-9AFC-AC519E5653AA}" type="parTrans" cxnId="{A46B0C35-9FE9-2A49-B071-673A4DB56FE6}">
      <dgm:prSet/>
      <dgm:spPr/>
      <dgm:t>
        <a:bodyPr/>
        <a:lstStyle/>
        <a:p>
          <a:endParaRPr lang="en-US"/>
        </a:p>
      </dgm:t>
    </dgm:pt>
    <dgm:pt modelId="{B0637F6F-B4FA-2641-8E48-8F427C689239}" type="sibTrans" cxnId="{A46B0C35-9FE9-2A49-B071-673A4DB56FE6}">
      <dgm:prSet/>
      <dgm:spPr/>
      <dgm:t>
        <a:bodyPr/>
        <a:lstStyle/>
        <a:p>
          <a:endParaRPr lang="en-US"/>
        </a:p>
      </dgm:t>
    </dgm:pt>
    <dgm:pt modelId="{52956EC0-BBE9-624B-A0E8-6D0EDFE518DF}" type="pres">
      <dgm:prSet presAssocID="{09549616-F7BF-8B41-93C7-0BD058777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4D195-18B0-4E46-9F98-4866CB9B194C}" type="pres">
      <dgm:prSet presAssocID="{36976962-0D28-864B-8ABC-F823D6765D53}" presName="parentText" presStyleLbl="node1" presStyleIdx="0" presStyleCnt="6" custScaleY="186454" custLinFactNeighborX="207" custLinFactNeighborY="409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4B324-C811-054E-B719-0532883BBA6B}" type="pres">
      <dgm:prSet presAssocID="{B0637F6F-B4FA-2641-8E48-8F427C689239}" presName="spacer" presStyleCnt="0"/>
      <dgm:spPr/>
    </dgm:pt>
    <dgm:pt modelId="{C622C240-B82B-1245-8BCB-701FC531EE6E}" type="pres">
      <dgm:prSet presAssocID="{2DA3320A-7123-D54A-BE05-F2A8B9482EEB}" presName="parentText" presStyleLbl="node1" presStyleIdx="1" presStyleCnt="6" custScaleY="170689" custLinFactNeighborY="28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DAE92-BABA-144C-8956-58532E7C7E18}" type="pres">
      <dgm:prSet presAssocID="{A67AE334-1A37-8F4D-83C7-EBF193EF0F4E}" presName="spacer" presStyleCnt="0"/>
      <dgm:spPr/>
    </dgm:pt>
    <dgm:pt modelId="{BE72F865-5D9C-AA44-B6B4-3932B8F64E11}" type="pres">
      <dgm:prSet presAssocID="{7DA9BF14-C1B5-DF42-8ED1-B390C21A112C}" presName="parentText" presStyleLbl="node1" presStyleIdx="2" presStyleCnt="6" custScaleY="166901" custLinFactNeighborX="-377" custLinFactNeighborY="-454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61158-188C-2F4C-9411-D0384AF28CEB}" type="pres">
      <dgm:prSet presAssocID="{0FBB7A4F-FF5A-334C-A9BD-A028802420AE}" presName="spacer" presStyleCnt="0"/>
      <dgm:spPr/>
    </dgm:pt>
    <dgm:pt modelId="{9BFCD648-F000-964C-B203-A992B40CAA37}" type="pres">
      <dgm:prSet presAssocID="{9078F844-BD39-2F49-8908-07AC818D8B03}" presName="parentText" presStyleLbl="node1" presStyleIdx="3" presStyleCnt="6" custScaleY="163759" custLinFactNeighborX="-207" custLinFactNeighborY="876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27E1-A085-B84B-AAF0-86C4D6CAA4D9}" type="pres">
      <dgm:prSet presAssocID="{4D0BDDFF-10FF-F04C-839A-8F02498F5312}" presName="spacer" presStyleCnt="0"/>
      <dgm:spPr/>
    </dgm:pt>
    <dgm:pt modelId="{6E580ED1-3EED-974D-833C-93577F977C2F}" type="pres">
      <dgm:prSet presAssocID="{CFABFB16-0C7C-5C44-9AB1-3A4B7EBBCC64}" presName="parentText" presStyleLbl="node1" presStyleIdx="4" presStyleCnt="6" custScaleY="162143" custLinFactNeighborX="-207" custLinFactNeighborY="89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7E68-318A-5244-A1F8-9F7214603C6A}" type="pres">
      <dgm:prSet presAssocID="{45831CBA-BA45-104D-97EC-18DFA640A19E}" presName="spacer" presStyleCnt="0"/>
      <dgm:spPr/>
    </dgm:pt>
    <dgm:pt modelId="{8ECC6EAA-7E5B-6F40-9984-4D3AB045199B}" type="pres">
      <dgm:prSet presAssocID="{B80C491C-6BB3-694C-BABB-47166AAA1744}" presName="parentText" presStyleLbl="node1" presStyleIdx="5" presStyleCnt="6" custScaleY="186356" custLinFactY="41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E6D078-022B-4963-B5E3-88592A156939}" type="presOf" srcId="{CFABFB16-0C7C-5C44-9AB1-3A4B7EBBCC64}" destId="{6E580ED1-3EED-974D-833C-93577F977C2F}" srcOrd="0" destOrd="0" presId="urn:microsoft.com/office/officeart/2005/8/layout/vList2"/>
    <dgm:cxn modelId="{A46B0C35-9FE9-2A49-B071-673A4DB56FE6}" srcId="{09549616-F7BF-8B41-93C7-0BD058777F17}" destId="{36976962-0D28-864B-8ABC-F823D6765D53}" srcOrd="0" destOrd="0" parTransId="{82BE4E18-2EF5-8249-9AFC-AC519E5653AA}" sibTransId="{B0637F6F-B4FA-2641-8E48-8F427C689239}"/>
    <dgm:cxn modelId="{94AF2837-B455-3F49-97D5-4975C4B66830}" srcId="{09549616-F7BF-8B41-93C7-0BD058777F17}" destId="{CFABFB16-0C7C-5C44-9AB1-3A4B7EBBCC64}" srcOrd="4" destOrd="0" parTransId="{ADFCAF00-1855-D94F-9F5F-556AAD25E871}" sibTransId="{45831CBA-BA45-104D-97EC-18DFA640A19E}"/>
    <dgm:cxn modelId="{9BE29D3C-4105-3045-B408-319758710EC9}" srcId="{09549616-F7BF-8B41-93C7-0BD058777F17}" destId="{2DA3320A-7123-D54A-BE05-F2A8B9482EEB}" srcOrd="1" destOrd="0" parTransId="{478357EB-07EC-A243-AD67-9B17D16516B9}" sibTransId="{A67AE334-1A37-8F4D-83C7-EBF193EF0F4E}"/>
    <dgm:cxn modelId="{782EA98A-1169-4C55-9949-E49F33098EB2}" type="presOf" srcId="{B80C491C-6BB3-694C-BABB-47166AAA1744}" destId="{8ECC6EAA-7E5B-6F40-9984-4D3AB045199B}" srcOrd="0" destOrd="0" presId="urn:microsoft.com/office/officeart/2005/8/layout/vList2"/>
    <dgm:cxn modelId="{E6B67112-177C-4CDC-8FCD-D541C6A989C8}" type="presOf" srcId="{9078F844-BD39-2F49-8908-07AC818D8B03}" destId="{9BFCD648-F000-964C-B203-A992B40CAA37}" srcOrd="0" destOrd="0" presId="urn:microsoft.com/office/officeart/2005/8/layout/vList2"/>
    <dgm:cxn modelId="{9877ED44-C3E0-BC4C-81D3-93D05559E583}" srcId="{09549616-F7BF-8B41-93C7-0BD058777F17}" destId="{B80C491C-6BB3-694C-BABB-47166AAA1744}" srcOrd="5" destOrd="0" parTransId="{AD87B15A-C106-934F-A979-702DD3DC857A}" sibTransId="{B2DB6D6F-4BA1-9049-876A-58018B7A43CD}"/>
    <dgm:cxn modelId="{39DB5BFF-C802-714F-B30F-413660500768}" srcId="{09549616-F7BF-8B41-93C7-0BD058777F17}" destId="{9078F844-BD39-2F49-8908-07AC818D8B03}" srcOrd="3" destOrd="0" parTransId="{51865897-3E35-BD46-9EA4-0104909E2657}" sibTransId="{4D0BDDFF-10FF-F04C-839A-8F02498F5312}"/>
    <dgm:cxn modelId="{1914E808-DF53-4BBD-8976-D1EAFCC3DA00}" type="presOf" srcId="{36976962-0D28-864B-8ABC-F823D6765D53}" destId="{6284D195-18B0-4E46-9F98-4866CB9B194C}" srcOrd="0" destOrd="0" presId="urn:microsoft.com/office/officeart/2005/8/layout/vList2"/>
    <dgm:cxn modelId="{15EC892B-E364-7E46-AB61-BD5155212250}" srcId="{09549616-F7BF-8B41-93C7-0BD058777F17}" destId="{7DA9BF14-C1B5-DF42-8ED1-B390C21A112C}" srcOrd="2" destOrd="0" parTransId="{83D2E5BE-68F6-B748-ACA0-0F7F80A18FF8}" sibTransId="{0FBB7A4F-FF5A-334C-A9BD-A028802420AE}"/>
    <dgm:cxn modelId="{5CE39F5C-1117-4C7B-8BAC-FC58CA81E98C}" type="presOf" srcId="{2DA3320A-7123-D54A-BE05-F2A8B9482EEB}" destId="{C622C240-B82B-1245-8BCB-701FC531EE6E}" srcOrd="0" destOrd="0" presId="urn:microsoft.com/office/officeart/2005/8/layout/vList2"/>
    <dgm:cxn modelId="{4D1808B6-75E0-4E20-8D6C-FDE3BCA0B85A}" type="presOf" srcId="{7DA9BF14-C1B5-DF42-8ED1-B390C21A112C}" destId="{BE72F865-5D9C-AA44-B6B4-3932B8F64E11}" srcOrd="0" destOrd="0" presId="urn:microsoft.com/office/officeart/2005/8/layout/vList2"/>
    <dgm:cxn modelId="{F84551EA-9206-4530-8B08-712B0AC34DCE}" type="presOf" srcId="{09549616-F7BF-8B41-93C7-0BD058777F17}" destId="{52956EC0-BBE9-624B-A0E8-6D0EDFE518DF}" srcOrd="0" destOrd="0" presId="urn:microsoft.com/office/officeart/2005/8/layout/vList2"/>
    <dgm:cxn modelId="{22CD0C60-96B6-46BF-860C-7AF2EDDBA2D8}" type="presParOf" srcId="{52956EC0-BBE9-624B-A0E8-6D0EDFE518DF}" destId="{6284D195-18B0-4E46-9F98-4866CB9B194C}" srcOrd="0" destOrd="0" presId="urn:microsoft.com/office/officeart/2005/8/layout/vList2"/>
    <dgm:cxn modelId="{D67F7C56-1F9C-4377-B55F-A7F8B27F9BFC}" type="presParOf" srcId="{52956EC0-BBE9-624B-A0E8-6D0EDFE518DF}" destId="{3994B324-C811-054E-B719-0532883BBA6B}" srcOrd="1" destOrd="0" presId="urn:microsoft.com/office/officeart/2005/8/layout/vList2"/>
    <dgm:cxn modelId="{3E148B97-0D63-443D-8917-5D036D290E75}" type="presParOf" srcId="{52956EC0-BBE9-624B-A0E8-6D0EDFE518DF}" destId="{C622C240-B82B-1245-8BCB-701FC531EE6E}" srcOrd="2" destOrd="0" presId="urn:microsoft.com/office/officeart/2005/8/layout/vList2"/>
    <dgm:cxn modelId="{EC9CB501-0C84-4C9B-8772-D9C63E21D23A}" type="presParOf" srcId="{52956EC0-BBE9-624B-A0E8-6D0EDFE518DF}" destId="{9C9DAE92-BABA-144C-8956-58532E7C7E18}" srcOrd="3" destOrd="0" presId="urn:microsoft.com/office/officeart/2005/8/layout/vList2"/>
    <dgm:cxn modelId="{B00D5485-4E8C-4853-AF0C-80C63BAD6327}" type="presParOf" srcId="{52956EC0-BBE9-624B-A0E8-6D0EDFE518DF}" destId="{BE72F865-5D9C-AA44-B6B4-3932B8F64E11}" srcOrd="4" destOrd="0" presId="urn:microsoft.com/office/officeart/2005/8/layout/vList2"/>
    <dgm:cxn modelId="{5B0B2B7F-2F35-4D55-B953-5BD982193B67}" type="presParOf" srcId="{52956EC0-BBE9-624B-A0E8-6D0EDFE518DF}" destId="{B4C61158-188C-2F4C-9411-D0384AF28CEB}" srcOrd="5" destOrd="0" presId="urn:microsoft.com/office/officeart/2005/8/layout/vList2"/>
    <dgm:cxn modelId="{CEEB36C5-F290-4589-9B55-76D3E136E2DE}" type="presParOf" srcId="{52956EC0-BBE9-624B-A0E8-6D0EDFE518DF}" destId="{9BFCD648-F000-964C-B203-A992B40CAA37}" srcOrd="6" destOrd="0" presId="urn:microsoft.com/office/officeart/2005/8/layout/vList2"/>
    <dgm:cxn modelId="{E68CF4B4-528F-4AFF-AAC2-45696FF7C86A}" type="presParOf" srcId="{52956EC0-BBE9-624B-A0E8-6D0EDFE518DF}" destId="{7CB727E1-A085-B84B-AAF0-86C4D6CAA4D9}" srcOrd="7" destOrd="0" presId="urn:microsoft.com/office/officeart/2005/8/layout/vList2"/>
    <dgm:cxn modelId="{FC1A389E-71D1-48D5-A02E-AD730222631B}" type="presParOf" srcId="{52956EC0-BBE9-624B-A0E8-6D0EDFE518DF}" destId="{6E580ED1-3EED-974D-833C-93577F977C2F}" srcOrd="8" destOrd="0" presId="urn:microsoft.com/office/officeart/2005/8/layout/vList2"/>
    <dgm:cxn modelId="{D3E9DAFF-51CA-4EF8-919F-9F797DC47A22}" type="presParOf" srcId="{52956EC0-BBE9-624B-A0E8-6D0EDFE518DF}" destId="{BBB37E68-318A-5244-A1F8-9F7214603C6A}" srcOrd="9" destOrd="0" presId="urn:microsoft.com/office/officeart/2005/8/layout/vList2"/>
    <dgm:cxn modelId="{0D265DF4-7366-4DAE-A71C-169EF0AEEF88}" type="presParOf" srcId="{52956EC0-BBE9-624B-A0E8-6D0EDFE518DF}" destId="{8ECC6EAA-7E5B-6F40-9984-4D3AB04519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E99CB-B8E5-F248-92B3-C284AB7EB68F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88A28-6285-8042-B68C-F19A12F9AAA8}">
      <dgm:prSet phldrT="[Text]" custT="1"/>
      <dgm:spPr/>
      <dgm:t>
        <a:bodyPr/>
        <a:lstStyle/>
        <a:p>
          <a:r>
            <a:rPr lang="en-US" sz="1600" b="1" u="sng" dirty="0" smtClean="0">
              <a:solidFill>
                <a:srgbClr val="4C345C"/>
              </a:solidFill>
            </a:rPr>
            <a:t>OPPORTUNITIES</a:t>
          </a:r>
        </a:p>
      </dgm:t>
    </dgm:pt>
    <dgm:pt modelId="{9226DCC3-D60A-7647-94C5-7CF12551D283}" type="sibTrans" cxnId="{14D3A6E6-82E3-5748-91E9-57EAD6437633}">
      <dgm:prSet/>
      <dgm:spPr/>
      <dgm:t>
        <a:bodyPr/>
        <a:lstStyle/>
        <a:p>
          <a:endParaRPr lang="en-US"/>
        </a:p>
      </dgm:t>
    </dgm:pt>
    <dgm:pt modelId="{9778F229-D431-1043-ADA9-89A10604ED88}" type="parTrans" cxnId="{14D3A6E6-82E3-5748-91E9-57EAD6437633}">
      <dgm:prSet/>
      <dgm:spPr/>
      <dgm:t>
        <a:bodyPr/>
        <a:lstStyle/>
        <a:p>
          <a:endParaRPr lang="en-US"/>
        </a:p>
      </dgm:t>
    </dgm:pt>
    <dgm:pt modelId="{AA131FC6-E639-A14E-A206-38D22050D2CB}">
      <dgm:prSet phldrT="[Text]" custT="1"/>
      <dgm:spPr/>
      <dgm:t>
        <a:bodyPr/>
        <a:lstStyle/>
        <a:p>
          <a:pPr algn="ctr"/>
          <a:r>
            <a:rPr lang="en-US" sz="1600" b="1" u="sng" dirty="0" smtClean="0">
              <a:solidFill>
                <a:schemeClr val="tx2"/>
              </a:solidFill>
            </a:rPr>
            <a:t>VULNERABILITIES</a:t>
          </a:r>
        </a:p>
        <a:p>
          <a:pPr algn="ctr"/>
          <a:endParaRPr lang="en-US" sz="1400" dirty="0">
            <a:solidFill>
              <a:schemeClr val="tx2"/>
            </a:solidFill>
          </a:endParaRPr>
        </a:p>
      </dgm:t>
    </dgm:pt>
    <dgm:pt modelId="{AFCE8FEE-2CF9-DF44-86D4-B7F990AED7DD}" type="sibTrans" cxnId="{2076BF9B-2AF0-9B45-A8B8-AFF6E14E081F}">
      <dgm:prSet/>
      <dgm:spPr/>
      <dgm:t>
        <a:bodyPr/>
        <a:lstStyle/>
        <a:p>
          <a:endParaRPr lang="en-US"/>
        </a:p>
      </dgm:t>
    </dgm:pt>
    <dgm:pt modelId="{7DA0D59F-1399-6D44-BFE7-D6DFC6FD8B98}" type="parTrans" cxnId="{2076BF9B-2AF0-9B45-A8B8-AFF6E14E081F}">
      <dgm:prSet/>
      <dgm:spPr/>
      <dgm:t>
        <a:bodyPr/>
        <a:lstStyle/>
        <a:p>
          <a:endParaRPr lang="en-US"/>
        </a:p>
      </dgm:t>
    </dgm:pt>
    <dgm:pt modelId="{3967401D-0AE7-D04D-B163-48DEB5847193}" type="pres">
      <dgm:prSet presAssocID="{5EBE99CB-B8E5-F248-92B3-C284AB7EB68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3AFC1-CC39-AE46-9F0B-31BF8361EE12}" type="pres">
      <dgm:prSet presAssocID="{5EBE99CB-B8E5-F248-92B3-C284AB7EB68F}" presName="divider" presStyleLbl="fgShp" presStyleIdx="0" presStyleCnt="1"/>
      <dgm:spPr/>
    </dgm:pt>
    <dgm:pt modelId="{45A41F12-4433-5849-AF5E-47B1B6121ECB}" type="pres">
      <dgm:prSet presAssocID="{AA131FC6-E639-A14E-A206-38D22050D2CB}" presName="downArrow" presStyleLbl="node1" presStyleIdx="0" presStyleCnt="2"/>
      <dgm:spPr/>
    </dgm:pt>
    <dgm:pt modelId="{DA36B272-7C3C-4544-A6DB-55EA885015A9}" type="pres">
      <dgm:prSet presAssocID="{AA131FC6-E639-A14E-A206-38D22050D2CB}" presName="downArrowText" presStyleLbl="revTx" presStyleIdx="0" presStyleCnt="2" custScaleX="119987" custScaleY="4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CA8E6-29C9-F642-AB3D-AD61E71A3E61}" type="pres">
      <dgm:prSet presAssocID="{D5888A28-6285-8042-B68C-F19A12F9AAA8}" presName="upArrow" presStyleLbl="node1" presStyleIdx="1" presStyleCnt="2"/>
      <dgm:spPr/>
    </dgm:pt>
    <dgm:pt modelId="{584624F2-A5B1-AA4D-8CBB-4EC7095D2398}" type="pres">
      <dgm:prSet presAssocID="{D5888A28-6285-8042-B68C-F19A12F9AAA8}" presName="upArrowText" presStyleLbl="revTx" presStyleIdx="1" presStyleCnt="2" custScaleX="136535" custScaleY="59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BD1D3-B404-4CC3-9F28-0E87BEC31157}" type="presOf" srcId="{5EBE99CB-B8E5-F248-92B3-C284AB7EB68F}" destId="{3967401D-0AE7-D04D-B163-48DEB5847193}" srcOrd="0" destOrd="0" presId="urn:microsoft.com/office/officeart/2005/8/layout/arrow3"/>
    <dgm:cxn modelId="{D2F26594-2D79-4C21-85E6-78168D250E74}" type="presOf" srcId="{AA131FC6-E639-A14E-A206-38D22050D2CB}" destId="{DA36B272-7C3C-4544-A6DB-55EA885015A9}" srcOrd="0" destOrd="0" presId="urn:microsoft.com/office/officeart/2005/8/layout/arrow3"/>
    <dgm:cxn modelId="{93899DF2-162B-450B-A4F9-304F81A1B743}" type="presOf" srcId="{D5888A28-6285-8042-B68C-F19A12F9AAA8}" destId="{584624F2-A5B1-AA4D-8CBB-4EC7095D2398}" srcOrd="0" destOrd="0" presId="urn:microsoft.com/office/officeart/2005/8/layout/arrow3"/>
    <dgm:cxn modelId="{2076BF9B-2AF0-9B45-A8B8-AFF6E14E081F}" srcId="{5EBE99CB-B8E5-F248-92B3-C284AB7EB68F}" destId="{AA131FC6-E639-A14E-A206-38D22050D2CB}" srcOrd="0" destOrd="0" parTransId="{7DA0D59F-1399-6D44-BFE7-D6DFC6FD8B98}" sibTransId="{AFCE8FEE-2CF9-DF44-86D4-B7F990AED7DD}"/>
    <dgm:cxn modelId="{14D3A6E6-82E3-5748-91E9-57EAD6437633}" srcId="{5EBE99CB-B8E5-F248-92B3-C284AB7EB68F}" destId="{D5888A28-6285-8042-B68C-F19A12F9AAA8}" srcOrd="1" destOrd="0" parTransId="{9778F229-D431-1043-ADA9-89A10604ED88}" sibTransId="{9226DCC3-D60A-7647-94C5-7CF12551D283}"/>
    <dgm:cxn modelId="{C9E7C92A-2DC3-4FF1-A9B4-CD033692160F}" type="presParOf" srcId="{3967401D-0AE7-D04D-B163-48DEB5847193}" destId="{99E3AFC1-CC39-AE46-9F0B-31BF8361EE12}" srcOrd="0" destOrd="0" presId="urn:microsoft.com/office/officeart/2005/8/layout/arrow3"/>
    <dgm:cxn modelId="{A1312A6B-45A1-421D-B02C-3CB7BAD92614}" type="presParOf" srcId="{3967401D-0AE7-D04D-B163-48DEB5847193}" destId="{45A41F12-4433-5849-AF5E-47B1B6121ECB}" srcOrd="1" destOrd="0" presId="urn:microsoft.com/office/officeart/2005/8/layout/arrow3"/>
    <dgm:cxn modelId="{FAE73A7D-C0EC-4393-B4C1-C2F852DFD01C}" type="presParOf" srcId="{3967401D-0AE7-D04D-B163-48DEB5847193}" destId="{DA36B272-7C3C-4544-A6DB-55EA885015A9}" srcOrd="2" destOrd="0" presId="urn:microsoft.com/office/officeart/2005/8/layout/arrow3"/>
    <dgm:cxn modelId="{56AA25F6-CB23-43A8-A3C6-72362B91E7E1}" type="presParOf" srcId="{3967401D-0AE7-D04D-B163-48DEB5847193}" destId="{FD4CA8E6-29C9-F642-AB3D-AD61E71A3E61}" srcOrd="3" destOrd="0" presId="urn:microsoft.com/office/officeart/2005/8/layout/arrow3"/>
    <dgm:cxn modelId="{BDF9407D-98E4-4CB7-89AB-B6B5C68E307A}" type="presParOf" srcId="{3967401D-0AE7-D04D-B163-48DEB5847193}" destId="{584624F2-A5B1-AA4D-8CBB-4EC7095D239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B3603-4606-3B48-82C4-2567B59111A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FC993-65AC-C948-9099-9DB115E9650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Local knowledge</a:t>
          </a:r>
          <a:endParaRPr lang="en-US" dirty="0">
            <a:solidFill>
              <a:schemeClr val="tx1"/>
            </a:solidFill>
          </a:endParaRPr>
        </a:p>
      </dgm:t>
    </dgm:pt>
    <dgm:pt modelId="{A0A4A2E9-9241-DD4E-A789-75118BCD3ACB}" type="parTrans" cxnId="{7BD0A80F-F581-2645-9D72-25699C07C788}">
      <dgm:prSet/>
      <dgm:spPr/>
      <dgm:t>
        <a:bodyPr/>
        <a:lstStyle/>
        <a:p>
          <a:endParaRPr lang="en-US"/>
        </a:p>
      </dgm:t>
    </dgm:pt>
    <dgm:pt modelId="{422C3A48-5548-A24B-8488-0A81979CABA8}" type="sibTrans" cxnId="{7BD0A80F-F581-2645-9D72-25699C07C788}">
      <dgm:prSet/>
      <dgm:spPr/>
      <dgm:t>
        <a:bodyPr/>
        <a:lstStyle/>
        <a:p>
          <a:endParaRPr lang="en-US"/>
        </a:p>
      </dgm:t>
    </dgm:pt>
    <dgm:pt modelId="{6A367CE0-83CE-E444-A315-34E0CD6F62F8}">
      <dgm:prSet/>
      <dgm:spPr/>
      <dgm:t>
        <a:bodyPr/>
        <a:lstStyle/>
        <a:p>
          <a:pPr rtl="0"/>
          <a:r>
            <a:rPr lang="en-US" b="0" dirty="0" smtClean="0">
              <a:solidFill>
                <a:srgbClr val="FBFFF6"/>
              </a:solidFill>
            </a:rPr>
            <a:t>Acute perception of the situation</a:t>
          </a:r>
          <a:endParaRPr lang="en-US" b="0" dirty="0">
            <a:solidFill>
              <a:srgbClr val="FBFFF6"/>
            </a:solidFill>
          </a:endParaRPr>
        </a:p>
      </dgm:t>
    </dgm:pt>
    <dgm:pt modelId="{DA6A8D99-63CC-8E40-A0EC-0DB0E8D346F9}" type="parTrans" cxnId="{7A20A163-9089-E640-A827-2BFF00FD33F2}">
      <dgm:prSet/>
      <dgm:spPr/>
      <dgm:t>
        <a:bodyPr/>
        <a:lstStyle/>
        <a:p>
          <a:endParaRPr lang="en-US"/>
        </a:p>
      </dgm:t>
    </dgm:pt>
    <dgm:pt modelId="{BAD09969-BCFC-DC46-815F-4C6328DA3973}" type="sibTrans" cxnId="{7A20A163-9089-E640-A827-2BFF00FD33F2}">
      <dgm:prSet/>
      <dgm:spPr/>
      <dgm:t>
        <a:bodyPr/>
        <a:lstStyle/>
        <a:p>
          <a:endParaRPr lang="en-US"/>
        </a:p>
      </dgm:t>
    </dgm:pt>
    <dgm:pt modelId="{82376733-9068-8940-B8AA-1D9B158168BD}" type="pres">
      <dgm:prSet presAssocID="{461B3603-4606-3B48-82C4-2567B59111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B75C8-08B1-ED4B-BD62-1945B4B51531}" type="pres">
      <dgm:prSet presAssocID="{E13FC993-65AC-C948-9099-9DB115E96502}" presName="parentText" presStyleLbl="node1" presStyleIdx="0" presStyleCnt="2" custScaleY="86380" custLinFactNeighborX="618" custLinFactNeighborY="742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7C64B-E304-164C-B688-3E86B932E1D9}" type="pres">
      <dgm:prSet presAssocID="{422C3A48-5548-A24B-8488-0A81979CABA8}" presName="spacer" presStyleCnt="0"/>
      <dgm:spPr/>
    </dgm:pt>
    <dgm:pt modelId="{14B19701-D166-4F4C-ACB2-258FB8E507C9}" type="pres">
      <dgm:prSet presAssocID="{6A367CE0-83CE-E444-A315-34E0CD6F62F8}" presName="parentText" presStyleLbl="node1" presStyleIdx="1" presStyleCnt="2" custScaleY="95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0A80F-F581-2645-9D72-25699C07C788}" srcId="{461B3603-4606-3B48-82C4-2567B59111A2}" destId="{E13FC993-65AC-C948-9099-9DB115E96502}" srcOrd="0" destOrd="0" parTransId="{A0A4A2E9-9241-DD4E-A789-75118BCD3ACB}" sibTransId="{422C3A48-5548-A24B-8488-0A81979CABA8}"/>
    <dgm:cxn modelId="{897E3556-BA88-40DD-927A-0E4F2A0A3E2A}" type="presOf" srcId="{E13FC993-65AC-C948-9099-9DB115E96502}" destId="{1BAB75C8-08B1-ED4B-BD62-1945B4B51531}" srcOrd="0" destOrd="0" presId="urn:microsoft.com/office/officeart/2005/8/layout/vList2"/>
    <dgm:cxn modelId="{42FDCD7D-9674-4C07-B93B-1772B375D1AE}" type="presOf" srcId="{6A367CE0-83CE-E444-A315-34E0CD6F62F8}" destId="{14B19701-D166-4F4C-ACB2-258FB8E507C9}" srcOrd="0" destOrd="0" presId="urn:microsoft.com/office/officeart/2005/8/layout/vList2"/>
    <dgm:cxn modelId="{7A20A163-9089-E640-A827-2BFF00FD33F2}" srcId="{461B3603-4606-3B48-82C4-2567B59111A2}" destId="{6A367CE0-83CE-E444-A315-34E0CD6F62F8}" srcOrd="1" destOrd="0" parTransId="{DA6A8D99-63CC-8E40-A0EC-0DB0E8D346F9}" sibTransId="{BAD09969-BCFC-DC46-815F-4C6328DA3973}"/>
    <dgm:cxn modelId="{9DCAA66F-8ADD-4926-A547-FDBB47D18BDD}" type="presOf" srcId="{461B3603-4606-3B48-82C4-2567B59111A2}" destId="{82376733-9068-8940-B8AA-1D9B158168BD}" srcOrd="0" destOrd="0" presId="urn:microsoft.com/office/officeart/2005/8/layout/vList2"/>
    <dgm:cxn modelId="{CC825FC1-8186-494A-B80D-8A0D5B50926B}" type="presParOf" srcId="{82376733-9068-8940-B8AA-1D9B158168BD}" destId="{1BAB75C8-08B1-ED4B-BD62-1945B4B51531}" srcOrd="0" destOrd="0" presId="urn:microsoft.com/office/officeart/2005/8/layout/vList2"/>
    <dgm:cxn modelId="{C0E30D49-C927-417D-81FD-EDEF15B1A521}" type="presParOf" srcId="{82376733-9068-8940-B8AA-1D9B158168BD}" destId="{4277C64B-E304-164C-B688-3E86B932E1D9}" srcOrd="1" destOrd="0" presId="urn:microsoft.com/office/officeart/2005/8/layout/vList2"/>
    <dgm:cxn modelId="{5F4264DF-A677-4698-A13E-237A8E919B9C}" type="presParOf" srcId="{82376733-9068-8940-B8AA-1D9B158168BD}" destId="{14B19701-D166-4F4C-ACB2-258FB8E507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B3603-4606-3B48-82C4-2567B59111A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FC993-65AC-C948-9099-9DB115E9650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Representation Vs. Participation</a:t>
          </a:r>
          <a:endParaRPr lang="en-US" dirty="0">
            <a:solidFill>
              <a:schemeClr val="tx1"/>
            </a:solidFill>
          </a:endParaRPr>
        </a:p>
      </dgm:t>
    </dgm:pt>
    <dgm:pt modelId="{A0A4A2E9-9241-DD4E-A789-75118BCD3ACB}" type="parTrans" cxnId="{7BD0A80F-F581-2645-9D72-25699C07C788}">
      <dgm:prSet/>
      <dgm:spPr/>
      <dgm:t>
        <a:bodyPr/>
        <a:lstStyle/>
        <a:p>
          <a:endParaRPr lang="en-US"/>
        </a:p>
      </dgm:t>
    </dgm:pt>
    <dgm:pt modelId="{422C3A48-5548-A24B-8488-0A81979CABA8}" type="sibTrans" cxnId="{7BD0A80F-F581-2645-9D72-25699C07C788}">
      <dgm:prSet/>
      <dgm:spPr/>
      <dgm:t>
        <a:bodyPr/>
        <a:lstStyle/>
        <a:p>
          <a:endParaRPr lang="en-US"/>
        </a:p>
      </dgm:t>
    </dgm:pt>
    <dgm:pt modelId="{6A367CE0-83CE-E444-A315-34E0CD6F62F8}">
      <dgm:prSet/>
      <dgm:spPr/>
      <dgm:t>
        <a:bodyPr/>
        <a:lstStyle/>
        <a:p>
          <a:pPr rtl="0"/>
          <a:r>
            <a:rPr lang="en-US" b="0" dirty="0" smtClean="0">
              <a:solidFill>
                <a:srgbClr val="FBFFF6"/>
              </a:solidFill>
            </a:rPr>
            <a:t>Access to Resources</a:t>
          </a:r>
          <a:endParaRPr lang="en-US" b="0" dirty="0">
            <a:solidFill>
              <a:srgbClr val="FBFFF6"/>
            </a:solidFill>
          </a:endParaRPr>
        </a:p>
      </dgm:t>
    </dgm:pt>
    <dgm:pt modelId="{DA6A8D99-63CC-8E40-A0EC-0DB0E8D346F9}" type="parTrans" cxnId="{7A20A163-9089-E640-A827-2BFF00FD33F2}">
      <dgm:prSet/>
      <dgm:spPr/>
      <dgm:t>
        <a:bodyPr/>
        <a:lstStyle/>
        <a:p>
          <a:endParaRPr lang="en-US"/>
        </a:p>
      </dgm:t>
    </dgm:pt>
    <dgm:pt modelId="{BAD09969-BCFC-DC46-815F-4C6328DA3973}" type="sibTrans" cxnId="{7A20A163-9089-E640-A827-2BFF00FD33F2}">
      <dgm:prSet/>
      <dgm:spPr/>
      <dgm:t>
        <a:bodyPr/>
        <a:lstStyle/>
        <a:p>
          <a:endParaRPr lang="en-US"/>
        </a:p>
      </dgm:t>
    </dgm:pt>
    <dgm:pt modelId="{FC406CB3-93DF-4B9A-8000-D49B6BDA060B}">
      <dgm:prSet/>
      <dgm:spPr/>
      <dgm:t>
        <a:bodyPr/>
        <a:lstStyle/>
        <a:p>
          <a:pPr rtl="0"/>
          <a:r>
            <a:rPr lang="en-US" b="0" dirty="0" smtClean="0">
              <a:solidFill>
                <a:srgbClr val="FBFFF6"/>
              </a:solidFill>
            </a:rPr>
            <a:t>Disasters</a:t>
          </a:r>
          <a:endParaRPr lang="en-US" b="0" dirty="0">
            <a:solidFill>
              <a:srgbClr val="FBFFF6"/>
            </a:solidFill>
          </a:endParaRPr>
        </a:p>
      </dgm:t>
    </dgm:pt>
    <dgm:pt modelId="{617E568F-41E1-480A-84ED-EB71A2058031}" type="parTrans" cxnId="{D665B243-CE65-4921-96BA-4D3584B11DCC}">
      <dgm:prSet/>
      <dgm:spPr/>
      <dgm:t>
        <a:bodyPr/>
        <a:lstStyle/>
        <a:p>
          <a:endParaRPr lang="en-US"/>
        </a:p>
      </dgm:t>
    </dgm:pt>
    <dgm:pt modelId="{73E2E2A7-4F55-4E3F-AB28-A0B571A042D5}" type="sibTrans" cxnId="{D665B243-CE65-4921-96BA-4D3584B11DCC}">
      <dgm:prSet/>
      <dgm:spPr/>
      <dgm:t>
        <a:bodyPr/>
        <a:lstStyle/>
        <a:p>
          <a:endParaRPr lang="en-US"/>
        </a:p>
      </dgm:t>
    </dgm:pt>
    <dgm:pt modelId="{82376733-9068-8940-B8AA-1D9B158168BD}" type="pres">
      <dgm:prSet presAssocID="{461B3603-4606-3B48-82C4-2567B59111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B75C8-08B1-ED4B-BD62-1945B4B51531}" type="pres">
      <dgm:prSet presAssocID="{E13FC993-65AC-C948-9099-9DB115E96502}" presName="parentText" presStyleLbl="node1" presStyleIdx="0" presStyleCnt="3" custScaleX="98837" custScaleY="73170" custLinFactNeighborX="-229" custLinFactNeighborY="60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7C64B-E304-164C-B688-3E86B932E1D9}" type="pres">
      <dgm:prSet presAssocID="{422C3A48-5548-A24B-8488-0A81979CABA8}" presName="spacer" presStyleCnt="0"/>
      <dgm:spPr/>
    </dgm:pt>
    <dgm:pt modelId="{14B19701-D166-4F4C-ACB2-258FB8E507C9}" type="pres">
      <dgm:prSet presAssocID="{6A367CE0-83CE-E444-A315-34E0CD6F62F8}" presName="parentText" presStyleLbl="node1" presStyleIdx="1" presStyleCnt="3" custScaleX="96945" custScaleY="76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2ED95-16EA-B446-ACE3-5C30CBC8F77A}" type="pres">
      <dgm:prSet presAssocID="{BAD09969-BCFC-DC46-815F-4C6328DA3973}" presName="spacer" presStyleCnt="0"/>
      <dgm:spPr/>
    </dgm:pt>
    <dgm:pt modelId="{16EB48F6-2C41-46A9-A0C0-135A7A599885}" type="pres">
      <dgm:prSet presAssocID="{FC406CB3-93DF-4B9A-8000-D49B6BDA060B}" presName="parentText" presStyleLbl="node1" presStyleIdx="2" presStyleCnt="3" custScaleX="96945" custScaleY="76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72FE1-8FB5-46FB-A03B-D32E63CDE897}" type="presOf" srcId="{FC406CB3-93DF-4B9A-8000-D49B6BDA060B}" destId="{16EB48F6-2C41-46A9-A0C0-135A7A599885}" srcOrd="0" destOrd="0" presId="urn:microsoft.com/office/officeart/2005/8/layout/vList2"/>
    <dgm:cxn modelId="{B62B0AF3-A81D-4781-81DB-DC45394B0ED6}" type="presOf" srcId="{6A367CE0-83CE-E444-A315-34E0CD6F62F8}" destId="{14B19701-D166-4F4C-ACB2-258FB8E507C9}" srcOrd="0" destOrd="0" presId="urn:microsoft.com/office/officeart/2005/8/layout/vList2"/>
    <dgm:cxn modelId="{D665B243-CE65-4921-96BA-4D3584B11DCC}" srcId="{461B3603-4606-3B48-82C4-2567B59111A2}" destId="{FC406CB3-93DF-4B9A-8000-D49B6BDA060B}" srcOrd="2" destOrd="0" parTransId="{617E568F-41E1-480A-84ED-EB71A2058031}" sibTransId="{73E2E2A7-4F55-4E3F-AB28-A0B571A042D5}"/>
    <dgm:cxn modelId="{E58394AD-2BEE-4EBC-9134-D4343B224049}" type="presOf" srcId="{E13FC993-65AC-C948-9099-9DB115E96502}" destId="{1BAB75C8-08B1-ED4B-BD62-1945B4B51531}" srcOrd="0" destOrd="0" presId="urn:microsoft.com/office/officeart/2005/8/layout/vList2"/>
    <dgm:cxn modelId="{7A20A163-9089-E640-A827-2BFF00FD33F2}" srcId="{461B3603-4606-3B48-82C4-2567B59111A2}" destId="{6A367CE0-83CE-E444-A315-34E0CD6F62F8}" srcOrd="1" destOrd="0" parTransId="{DA6A8D99-63CC-8E40-A0EC-0DB0E8D346F9}" sibTransId="{BAD09969-BCFC-DC46-815F-4C6328DA3973}"/>
    <dgm:cxn modelId="{7BD0A80F-F581-2645-9D72-25699C07C788}" srcId="{461B3603-4606-3B48-82C4-2567B59111A2}" destId="{E13FC993-65AC-C948-9099-9DB115E96502}" srcOrd="0" destOrd="0" parTransId="{A0A4A2E9-9241-DD4E-A789-75118BCD3ACB}" sibTransId="{422C3A48-5548-A24B-8488-0A81979CABA8}"/>
    <dgm:cxn modelId="{5C3CD084-48BC-41DF-8053-2C9B75203AA4}" type="presOf" srcId="{461B3603-4606-3B48-82C4-2567B59111A2}" destId="{82376733-9068-8940-B8AA-1D9B158168BD}" srcOrd="0" destOrd="0" presId="urn:microsoft.com/office/officeart/2005/8/layout/vList2"/>
    <dgm:cxn modelId="{5E064A2B-A40A-4C25-BA25-EC7DBF88B54C}" type="presParOf" srcId="{82376733-9068-8940-B8AA-1D9B158168BD}" destId="{1BAB75C8-08B1-ED4B-BD62-1945B4B51531}" srcOrd="0" destOrd="0" presId="urn:microsoft.com/office/officeart/2005/8/layout/vList2"/>
    <dgm:cxn modelId="{5C1DB0AC-3F95-4B7E-A270-C8FB3B1DB4AA}" type="presParOf" srcId="{82376733-9068-8940-B8AA-1D9B158168BD}" destId="{4277C64B-E304-164C-B688-3E86B932E1D9}" srcOrd="1" destOrd="0" presId="urn:microsoft.com/office/officeart/2005/8/layout/vList2"/>
    <dgm:cxn modelId="{28FDF0B9-3364-4482-9415-E6ABB9A48BC8}" type="presParOf" srcId="{82376733-9068-8940-B8AA-1D9B158168BD}" destId="{14B19701-D166-4F4C-ACB2-258FB8E507C9}" srcOrd="2" destOrd="0" presId="urn:microsoft.com/office/officeart/2005/8/layout/vList2"/>
    <dgm:cxn modelId="{AB445777-E3EC-4DFB-85F5-4B28811F1F8E}" type="presParOf" srcId="{82376733-9068-8940-B8AA-1D9B158168BD}" destId="{FD72ED95-16EA-B446-ACE3-5C30CBC8F77A}" srcOrd="3" destOrd="0" presId="urn:microsoft.com/office/officeart/2005/8/layout/vList2"/>
    <dgm:cxn modelId="{992EDA5D-3A9C-412A-82B1-16CDE03CD300}" type="presParOf" srcId="{82376733-9068-8940-B8AA-1D9B158168BD}" destId="{16EB48F6-2C41-46A9-A0C0-135A7A5998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57B8C-2844-4F42-AAEF-58D89FF0F0A9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5546D2-3AE2-BE40-AC28-1902F9A6719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Climate Change</a:t>
          </a:r>
          <a:endParaRPr lang="en-US" sz="1400" b="1" dirty="0">
            <a:solidFill>
              <a:srgbClr val="FFFFFF"/>
            </a:solidFill>
          </a:endParaRPr>
        </a:p>
      </dgm:t>
    </dgm:pt>
    <dgm:pt modelId="{5F0150A4-54C7-0D42-946F-82CF18E69D89}" type="parTrans" cxnId="{793A56A9-200C-1647-A561-4AAB2CE3DE7C}">
      <dgm:prSet/>
      <dgm:spPr/>
      <dgm:t>
        <a:bodyPr/>
        <a:lstStyle/>
        <a:p>
          <a:endParaRPr lang="en-US"/>
        </a:p>
      </dgm:t>
    </dgm:pt>
    <dgm:pt modelId="{202204DF-3E5B-0C46-BA31-F6DEC4FF6794}" type="sibTrans" cxnId="{793A56A9-200C-1647-A561-4AAB2CE3DE7C}">
      <dgm:prSet/>
      <dgm:spPr/>
      <dgm:t>
        <a:bodyPr/>
        <a:lstStyle/>
        <a:p>
          <a:endParaRPr lang="en-US" dirty="0"/>
        </a:p>
      </dgm:t>
    </dgm:pt>
    <dgm:pt modelId="{816195CB-0DE3-B643-B221-7F63F6718344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Decreased Agricultural production</a:t>
          </a:r>
          <a:endParaRPr lang="en-US" sz="1400" b="1" dirty="0">
            <a:solidFill>
              <a:srgbClr val="FFFFFF"/>
            </a:solidFill>
          </a:endParaRPr>
        </a:p>
      </dgm:t>
    </dgm:pt>
    <dgm:pt modelId="{CC95BE28-DC78-EE42-8468-AC91A830FE56}" type="parTrans" cxnId="{1075FE89-E413-B24D-B1D4-3C12E9075913}">
      <dgm:prSet/>
      <dgm:spPr/>
      <dgm:t>
        <a:bodyPr/>
        <a:lstStyle/>
        <a:p>
          <a:endParaRPr lang="en-US"/>
        </a:p>
      </dgm:t>
    </dgm:pt>
    <dgm:pt modelId="{13FC1B26-DDED-4149-9199-AD1AE70CD00D}" type="sibTrans" cxnId="{1075FE89-E413-B24D-B1D4-3C12E9075913}">
      <dgm:prSet/>
      <dgm:spPr/>
      <dgm:t>
        <a:bodyPr/>
        <a:lstStyle/>
        <a:p>
          <a:endParaRPr lang="en-US" dirty="0"/>
        </a:p>
      </dgm:t>
    </dgm:pt>
    <dgm:pt modelId="{F54FA4A1-B78B-BA45-8579-ABB5235D7B0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Outmigration of Men</a:t>
          </a:r>
          <a:endParaRPr lang="en-US" sz="1400" b="1" dirty="0">
            <a:solidFill>
              <a:schemeClr val="tx1"/>
            </a:solidFill>
          </a:endParaRPr>
        </a:p>
      </dgm:t>
    </dgm:pt>
    <dgm:pt modelId="{E20C6676-77DC-E446-835A-95D55192395D}" type="parTrans" cxnId="{E86E5B58-3558-AE4B-872A-6DFE55F8DE35}">
      <dgm:prSet/>
      <dgm:spPr/>
      <dgm:t>
        <a:bodyPr/>
        <a:lstStyle/>
        <a:p>
          <a:endParaRPr lang="en-US"/>
        </a:p>
      </dgm:t>
    </dgm:pt>
    <dgm:pt modelId="{73602147-4721-8B41-A889-EDC194AE6F1C}" type="sibTrans" cxnId="{E86E5B58-3558-AE4B-872A-6DFE55F8DE35}">
      <dgm:prSet/>
      <dgm:spPr/>
      <dgm:t>
        <a:bodyPr/>
        <a:lstStyle/>
        <a:p>
          <a:endParaRPr lang="en-US"/>
        </a:p>
      </dgm:t>
    </dgm:pt>
    <dgm:pt modelId="{5DF2DA92-5354-FC43-B0DF-185A6040139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Other Drivers of Change</a:t>
          </a:r>
          <a:endParaRPr lang="en-US" sz="1400" b="1" dirty="0">
            <a:solidFill>
              <a:schemeClr val="tx1"/>
            </a:solidFill>
          </a:endParaRPr>
        </a:p>
      </dgm:t>
    </dgm:pt>
    <dgm:pt modelId="{DD882D80-0E88-614A-B663-B95B8FA26266}" type="parTrans" cxnId="{E3258CC4-6E8F-FB46-B80C-FD0BEDA7A4D5}">
      <dgm:prSet/>
      <dgm:spPr/>
      <dgm:t>
        <a:bodyPr/>
        <a:lstStyle/>
        <a:p>
          <a:endParaRPr lang="en-US"/>
        </a:p>
      </dgm:t>
    </dgm:pt>
    <dgm:pt modelId="{37114B2A-F98B-704D-9BF9-1E8ED69FF242}" type="sibTrans" cxnId="{E3258CC4-6E8F-FB46-B80C-FD0BEDA7A4D5}">
      <dgm:prSet/>
      <dgm:spPr/>
      <dgm:t>
        <a:bodyPr/>
        <a:lstStyle/>
        <a:p>
          <a:endParaRPr lang="en-US" dirty="0"/>
        </a:p>
      </dgm:t>
    </dgm:pt>
    <dgm:pt modelId="{3E19DE8A-302D-44F1-ADCE-F2ACAF827312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Feminization of Agriculture</a:t>
          </a:r>
          <a:endParaRPr lang="en-US" sz="1400" b="1" dirty="0">
            <a:solidFill>
              <a:srgbClr val="FFFFFF"/>
            </a:solidFill>
          </a:endParaRPr>
        </a:p>
      </dgm:t>
    </dgm:pt>
    <dgm:pt modelId="{1B3FD704-EDCC-4B3A-B069-5E1829E1EC47}" type="parTrans" cxnId="{AB873DF1-4134-448E-8C62-502FAB270F32}">
      <dgm:prSet/>
      <dgm:spPr/>
      <dgm:t>
        <a:bodyPr/>
        <a:lstStyle/>
        <a:p>
          <a:endParaRPr lang="en-US"/>
        </a:p>
      </dgm:t>
    </dgm:pt>
    <dgm:pt modelId="{6B585B42-F7BE-432D-9A63-455A9477A150}" type="sibTrans" cxnId="{AB873DF1-4134-448E-8C62-502FAB270F32}">
      <dgm:prSet custAng="10990011" custScaleX="82801" custScaleY="56360" custLinFactY="100000" custLinFactNeighborX="56088" custLinFactNeighborY="101025"/>
      <dgm:spPr/>
      <dgm:t>
        <a:bodyPr/>
        <a:lstStyle/>
        <a:p>
          <a:endParaRPr lang="en-US"/>
        </a:p>
      </dgm:t>
    </dgm:pt>
    <dgm:pt modelId="{14F5F57C-9EF0-104A-A2BD-CFABD776128B}" type="pres">
      <dgm:prSet presAssocID="{DE757B8C-2844-4F42-AAEF-58D89FF0F0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F10923-7A98-1E4D-B351-47EAA4A27121}" type="pres">
      <dgm:prSet presAssocID="{285546D2-3AE2-BE40-AC28-1902F9A6719E}" presName="node" presStyleLbl="node1" presStyleIdx="0" presStyleCnt="5" custScaleX="39615" custScaleY="58387" custLinFactNeighborX="-60790" custLinFactNeighborY="27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F257E-9CCD-184A-B224-051C414AB4DC}" type="pres">
      <dgm:prSet presAssocID="{202204DF-3E5B-0C46-BA31-F6DEC4FF6794}" presName="sibTrans" presStyleLbl="sibTrans2D1" presStyleIdx="0" presStyleCnt="4" custAng="19855725" custScaleX="125422" custScaleY="44746" custLinFactNeighborX="29579" custLinFactNeighborY="69481"/>
      <dgm:spPr/>
      <dgm:t>
        <a:bodyPr/>
        <a:lstStyle/>
        <a:p>
          <a:endParaRPr lang="en-US"/>
        </a:p>
      </dgm:t>
    </dgm:pt>
    <dgm:pt modelId="{C0E5CD77-14CE-6D49-9CC0-9EBB2F8AAA76}" type="pres">
      <dgm:prSet presAssocID="{202204DF-3E5B-0C46-BA31-F6DEC4FF679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D2A48DF-F024-1749-AFF6-1926B3B1F06A}" type="pres">
      <dgm:prSet presAssocID="{816195CB-0DE3-B643-B221-7F63F6718344}" presName="node" presStyleLbl="node1" presStyleIdx="1" presStyleCnt="5" custScaleX="49725" custScaleY="65655" custLinFactNeighborX="-80581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A9394-433C-9244-A131-D0338CF52DDF}" type="pres">
      <dgm:prSet presAssocID="{13FC1B26-DDED-4149-9199-AD1AE70CD00D}" presName="sibTrans" presStyleLbl="sibTrans2D1" presStyleIdx="1" presStyleCnt="4" custAng="884859" custScaleX="82801" custScaleY="56360" custLinFactX="300000" custLinFactY="5564" custLinFactNeighborX="395632" custLinFactNeighborY="100000"/>
      <dgm:spPr/>
      <dgm:t>
        <a:bodyPr/>
        <a:lstStyle/>
        <a:p>
          <a:endParaRPr lang="en-US"/>
        </a:p>
      </dgm:t>
    </dgm:pt>
    <dgm:pt modelId="{B05359DB-1EFA-B44C-8A9D-72DFEBAFD833}" type="pres">
      <dgm:prSet presAssocID="{13FC1B26-DDED-4149-9199-AD1AE70CD00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D6EF0A9-4247-644C-9D27-806BDCCF559F}" type="pres">
      <dgm:prSet presAssocID="{5DF2DA92-5354-FC43-B0DF-185A6040139A}" presName="node" presStyleLbl="node1" presStyleIdx="2" presStyleCnt="5" custScaleX="39611" custScaleY="60395" custLinFactX="-46683" custLinFactNeighborX="-100000" custLinFactNeighborY="-41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F73A2-68D5-B34C-B412-3BA3F299C505}" type="pres">
      <dgm:prSet presAssocID="{37114B2A-F98B-704D-9BF9-1E8ED69FF242}" presName="sibTrans" presStyleLbl="sibTrans2D1" presStyleIdx="2" presStyleCnt="4" custAng="1605973" custScaleX="25747" custScaleY="79453" custLinFactY="-19767" custLinFactNeighborX="62957" custLinFactNeighborY="-100000"/>
      <dgm:spPr/>
      <dgm:t>
        <a:bodyPr/>
        <a:lstStyle/>
        <a:p>
          <a:endParaRPr lang="en-US"/>
        </a:p>
      </dgm:t>
    </dgm:pt>
    <dgm:pt modelId="{C91B2097-F3CC-854C-BF7B-C3D81C3B0927}" type="pres">
      <dgm:prSet presAssocID="{37114B2A-F98B-704D-9BF9-1E8ED69FF2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475994-A0A5-5C43-B8C9-5EEE9718A909}" type="pres">
      <dgm:prSet presAssocID="{F54FA4A1-B78B-BA45-8579-ABB5235D7B06}" presName="node" presStyleLbl="node1" presStyleIdx="3" presStyleCnt="5" custScaleX="39183" custScaleY="63548" custLinFactY="-23927" custLinFactNeighborX="683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831CF-6393-4966-BEC7-49DD2AF9F9B7}" type="pres">
      <dgm:prSet presAssocID="{73602147-4721-8B41-A889-EDC194AE6F1C}" presName="sibTrans" presStyleLbl="sibTrans2D1" presStyleIdx="3" presStyleCnt="4" custAng="19605774" custScaleX="85206" custLinFactX="74716" custLinFactNeighborX="100000" custLinFactNeighborY="11977"/>
      <dgm:spPr/>
      <dgm:t>
        <a:bodyPr/>
        <a:lstStyle/>
        <a:p>
          <a:endParaRPr lang="en-US"/>
        </a:p>
      </dgm:t>
    </dgm:pt>
    <dgm:pt modelId="{AD1AB8D9-08BA-4FD2-9199-3190AC82831C}" type="pres">
      <dgm:prSet presAssocID="{73602147-4721-8B41-A889-EDC194AE6F1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2BC249-DE6C-4C77-B4DE-B40EED99A5A0}" type="pres">
      <dgm:prSet presAssocID="{3E19DE8A-302D-44F1-ADCE-F2ACAF827312}" presName="node" presStyleLbl="node1" presStyleIdx="4" presStyleCnt="5" custScaleX="36110" custScaleY="59437" custLinFactX="4416" custLinFactNeighborX="100000" custLinFactNeighborY="-29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21E92-563F-48A7-A49D-57CFB56B8F1B}" type="presOf" srcId="{285546D2-3AE2-BE40-AC28-1902F9A6719E}" destId="{76F10923-7A98-1E4D-B351-47EAA4A27121}" srcOrd="0" destOrd="0" presId="urn:microsoft.com/office/officeart/2005/8/layout/process5"/>
    <dgm:cxn modelId="{B2C581FD-5893-4F32-B3BD-23BC82011D45}" type="presOf" srcId="{13FC1B26-DDED-4149-9199-AD1AE70CD00D}" destId="{F63A9394-433C-9244-A131-D0338CF52DDF}" srcOrd="0" destOrd="0" presId="urn:microsoft.com/office/officeart/2005/8/layout/process5"/>
    <dgm:cxn modelId="{6FAC4B0B-980D-4115-8BEC-B73421A6100B}" type="presOf" srcId="{37114B2A-F98B-704D-9BF9-1E8ED69FF242}" destId="{C91B2097-F3CC-854C-BF7B-C3D81C3B0927}" srcOrd="1" destOrd="0" presId="urn:microsoft.com/office/officeart/2005/8/layout/process5"/>
    <dgm:cxn modelId="{DBC733F8-8FFD-4794-AC31-B6AF9096189A}" type="presOf" srcId="{3E19DE8A-302D-44F1-ADCE-F2ACAF827312}" destId="{C12BC249-DE6C-4C77-B4DE-B40EED99A5A0}" srcOrd="0" destOrd="0" presId="urn:microsoft.com/office/officeart/2005/8/layout/process5"/>
    <dgm:cxn modelId="{E3258CC4-6E8F-FB46-B80C-FD0BEDA7A4D5}" srcId="{DE757B8C-2844-4F42-AAEF-58D89FF0F0A9}" destId="{5DF2DA92-5354-FC43-B0DF-185A6040139A}" srcOrd="2" destOrd="0" parTransId="{DD882D80-0E88-614A-B663-B95B8FA26266}" sibTransId="{37114B2A-F98B-704D-9BF9-1E8ED69FF242}"/>
    <dgm:cxn modelId="{1075FE89-E413-B24D-B1D4-3C12E9075913}" srcId="{DE757B8C-2844-4F42-AAEF-58D89FF0F0A9}" destId="{816195CB-0DE3-B643-B221-7F63F6718344}" srcOrd="1" destOrd="0" parTransId="{CC95BE28-DC78-EE42-8468-AC91A830FE56}" sibTransId="{13FC1B26-DDED-4149-9199-AD1AE70CD00D}"/>
    <dgm:cxn modelId="{4E3E0439-3F05-4F48-9348-AFD4833B13F1}" type="presOf" srcId="{13FC1B26-DDED-4149-9199-AD1AE70CD00D}" destId="{B05359DB-1EFA-B44C-8A9D-72DFEBAFD833}" srcOrd="1" destOrd="0" presId="urn:microsoft.com/office/officeart/2005/8/layout/process5"/>
    <dgm:cxn modelId="{09F13D16-90E5-4B5B-8DC8-02EC69C36E6E}" type="presOf" srcId="{DE757B8C-2844-4F42-AAEF-58D89FF0F0A9}" destId="{14F5F57C-9EF0-104A-A2BD-CFABD776128B}" srcOrd="0" destOrd="0" presId="urn:microsoft.com/office/officeart/2005/8/layout/process5"/>
    <dgm:cxn modelId="{AB873DF1-4134-448E-8C62-502FAB270F32}" srcId="{DE757B8C-2844-4F42-AAEF-58D89FF0F0A9}" destId="{3E19DE8A-302D-44F1-ADCE-F2ACAF827312}" srcOrd="4" destOrd="0" parTransId="{1B3FD704-EDCC-4B3A-B069-5E1829E1EC47}" sibTransId="{6B585B42-F7BE-432D-9A63-455A9477A150}"/>
    <dgm:cxn modelId="{C10B7E91-97FC-4432-B9D8-31DADB8AB17E}" type="presOf" srcId="{F54FA4A1-B78B-BA45-8579-ABB5235D7B06}" destId="{DD475994-A0A5-5C43-B8C9-5EEE9718A909}" srcOrd="0" destOrd="0" presId="urn:microsoft.com/office/officeart/2005/8/layout/process5"/>
    <dgm:cxn modelId="{77F9F07C-4E6D-4E8A-A393-1749A07ACCC0}" type="presOf" srcId="{5DF2DA92-5354-FC43-B0DF-185A6040139A}" destId="{0D6EF0A9-4247-644C-9D27-806BDCCF559F}" srcOrd="0" destOrd="0" presId="urn:microsoft.com/office/officeart/2005/8/layout/process5"/>
    <dgm:cxn modelId="{793A56A9-200C-1647-A561-4AAB2CE3DE7C}" srcId="{DE757B8C-2844-4F42-AAEF-58D89FF0F0A9}" destId="{285546D2-3AE2-BE40-AC28-1902F9A6719E}" srcOrd="0" destOrd="0" parTransId="{5F0150A4-54C7-0D42-946F-82CF18E69D89}" sibTransId="{202204DF-3E5B-0C46-BA31-F6DEC4FF6794}"/>
    <dgm:cxn modelId="{E9BF36FF-4874-4C33-9DBD-DAEF73C9A4B8}" type="presOf" srcId="{202204DF-3E5B-0C46-BA31-F6DEC4FF6794}" destId="{C0E5CD77-14CE-6D49-9CC0-9EBB2F8AAA76}" srcOrd="1" destOrd="0" presId="urn:microsoft.com/office/officeart/2005/8/layout/process5"/>
    <dgm:cxn modelId="{005C2FEC-EC04-4CB6-9910-505E707EBC18}" type="presOf" srcId="{73602147-4721-8B41-A889-EDC194AE6F1C}" destId="{9A7831CF-6393-4966-BEC7-49DD2AF9F9B7}" srcOrd="0" destOrd="0" presId="urn:microsoft.com/office/officeart/2005/8/layout/process5"/>
    <dgm:cxn modelId="{E86E5B58-3558-AE4B-872A-6DFE55F8DE35}" srcId="{DE757B8C-2844-4F42-AAEF-58D89FF0F0A9}" destId="{F54FA4A1-B78B-BA45-8579-ABB5235D7B06}" srcOrd="3" destOrd="0" parTransId="{E20C6676-77DC-E446-835A-95D55192395D}" sibTransId="{73602147-4721-8B41-A889-EDC194AE6F1C}"/>
    <dgm:cxn modelId="{95FA48F7-DA1A-44D8-8B0A-7E4BCAD42428}" type="presOf" srcId="{816195CB-0DE3-B643-B221-7F63F6718344}" destId="{3D2A48DF-F024-1749-AFF6-1926B3B1F06A}" srcOrd="0" destOrd="0" presId="urn:microsoft.com/office/officeart/2005/8/layout/process5"/>
    <dgm:cxn modelId="{5DDC6AA0-5932-4A84-9B98-5E2DC8546E68}" type="presOf" srcId="{202204DF-3E5B-0C46-BA31-F6DEC4FF6794}" destId="{BD3F257E-9CCD-184A-B224-051C414AB4DC}" srcOrd="0" destOrd="0" presId="urn:microsoft.com/office/officeart/2005/8/layout/process5"/>
    <dgm:cxn modelId="{559E8C19-E6A6-47D3-8ECD-28BF6920923B}" type="presOf" srcId="{37114B2A-F98B-704D-9BF9-1E8ED69FF242}" destId="{759F73A2-68D5-B34C-B412-3BA3F299C505}" srcOrd="0" destOrd="0" presId="urn:microsoft.com/office/officeart/2005/8/layout/process5"/>
    <dgm:cxn modelId="{F92DB643-2EEB-44DC-AB14-E3CB279FD0F5}" type="presOf" srcId="{73602147-4721-8B41-A889-EDC194AE6F1C}" destId="{AD1AB8D9-08BA-4FD2-9199-3190AC82831C}" srcOrd="1" destOrd="0" presId="urn:microsoft.com/office/officeart/2005/8/layout/process5"/>
    <dgm:cxn modelId="{BEAB30B0-DE71-4107-AFF6-E5B9DC86593A}" type="presParOf" srcId="{14F5F57C-9EF0-104A-A2BD-CFABD776128B}" destId="{76F10923-7A98-1E4D-B351-47EAA4A27121}" srcOrd="0" destOrd="0" presId="urn:microsoft.com/office/officeart/2005/8/layout/process5"/>
    <dgm:cxn modelId="{81FF6260-F544-40D1-9E54-9060FF63EC2A}" type="presParOf" srcId="{14F5F57C-9EF0-104A-A2BD-CFABD776128B}" destId="{BD3F257E-9CCD-184A-B224-051C414AB4DC}" srcOrd="1" destOrd="0" presId="urn:microsoft.com/office/officeart/2005/8/layout/process5"/>
    <dgm:cxn modelId="{96DABA60-D6D2-445B-A9B7-7700A9785F57}" type="presParOf" srcId="{BD3F257E-9CCD-184A-B224-051C414AB4DC}" destId="{C0E5CD77-14CE-6D49-9CC0-9EBB2F8AAA76}" srcOrd="0" destOrd="0" presId="urn:microsoft.com/office/officeart/2005/8/layout/process5"/>
    <dgm:cxn modelId="{6D6ACB28-D005-42E3-B893-B88397E0E1FE}" type="presParOf" srcId="{14F5F57C-9EF0-104A-A2BD-CFABD776128B}" destId="{3D2A48DF-F024-1749-AFF6-1926B3B1F06A}" srcOrd="2" destOrd="0" presId="urn:microsoft.com/office/officeart/2005/8/layout/process5"/>
    <dgm:cxn modelId="{A6AF9F2C-0E1E-40AE-B806-B1716E11E9DE}" type="presParOf" srcId="{14F5F57C-9EF0-104A-A2BD-CFABD776128B}" destId="{F63A9394-433C-9244-A131-D0338CF52DDF}" srcOrd="3" destOrd="0" presId="urn:microsoft.com/office/officeart/2005/8/layout/process5"/>
    <dgm:cxn modelId="{F463E243-BED9-494D-B3A9-A450210750D2}" type="presParOf" srcId="{F63A9394-433C-9244-A131-D0338CF52DDF}" destId="{B05359DB-1EFA-B44C-8A9D-72DFEBAFD833}" srcOrd="0" destOrd="0" presId="urn:microsoft.com/office/officeart/2005/8/layout/process5"/>
    <dgm:cxn modelId="{DCDB4E0D-26C8-4033-99BA-8687CF81EE07}" type="presParOf" srcId="{14F5F57C-9EF0-104A-A2BD-CFABD776128B}" destId="{0D6EF0A9-4247-644C-9D27-806BDCCF559F}" srcOrd="4" destOrd="0" presId="urn:microsoft.com/office/officeart/2005/8/layout/process5"/>
    <dgm:cxn modelId="{F09CD518-FC2B-488E-8835-D21B3D233F42}" type="presParOf" srcId="{14F5F57C-9EF0-104A-A2BD-CFABD776128B}" destId="{759F73A2-68D5-B34C-B412-3BA3F299C505}" srcOrd="5" destOrd="0" presId="urn:microsoft.com/office/officeart/2005/8/layout/process5"/>
    <dgm:cxn modelId="{28EAFFA0-AF9B-431C-A026-7C47D43EA851}" type="presParOf" srcId="{759F73A2-68D5-B34C-B412-3BA3F299C505}" destId="{C91B2097-F3CC-854C-BF7B-C3D81C3B0927}" srcOrd="0" destOrd="0" presId="urn:microsoft.com/office/officeart/2005/8/layout/process5"/>
    <dgm:cxn modelId="{119012AA-FCD1-4F91-8FE1-9F32A3525A31}" type="presParOf" srcId="{14F5F57C-9EF0-104A-A2BD-CFABD776128B}" destId="{DD475994-A0A5-5C43-B8C9-5EEE9718A909}" srcOrd="6" destOrd="0" presId="urn:microsoft.com/office/officeart/2005/8/layout/process5"/>
    <dgm:cxn modelId="{788A6539-84C7-4E8E-BFC1-72313F76AFAA}" type="presParOf" srcId="{14F5F57C-9EF0-104A-A2BD-CFABD776128B}" destId="{9A7831CF-6393-4966-BEC7-49DD2AF9F9B7}" srcOrd="7" destOrd="0" presId="urn:microsoft.com/office/officeart/2005/8/layout/process5"/>
    <dgm:cxn modelId="{02E2E8A6-4CAF-403D-AB5B-F926DDDB863F}" type="presParOf" srcId="{9A7831CF-6393-4966-BEC7-49DD2AF9F9B7}" destId="{AD1AB8D9-08BA-4FD2-9199-3190AC82831C}" srcOrd="0" destOrd="0" presId="urn:microsoft.com/office/officeart/2005/8/layout/process5"/>
    <dgm:cxn modelId="{65D9443C-672A-470A-8F33-DB1AC56466D7}" type="presParOf" srcId="{14F5F57C-9EF0-104A-A2BD-CFABD776128B}" destId="{C12BC249-DE6C-4C77-B4DE-B40EED99A5A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94E6C9-AC08-5241-BA1E-44723307AA09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A3DC43-D86F-D540-8EF7-57784A69421B}">
      <dgm:prSet phldrT="[Text]"/>
      <dgm:spPr/>
      <dgm:t>
        <a:bodyPr/>
        <a:lstStyle/>
        <a:p>
          <a:r>
            <a:rPr lang="en-US" b="1" dirty="0" smtClean="0">
              <a:solidFill>
                <a:srgbClr val="061456"/>
              </a:solidFill>
            </a:rPr>
            <a:t>Psycho-social Changes</a:t>
          </a:r>
          <a:endParaRPr lang="en-US" b="1" dirty="0">
            <a:solidFill>
              <a:srgbClr val="061456"/>
            </a:solidFill>
          </a:endParaRPr>
        </a:p>
      </dgm:t>
    </dgm:pt>
    <dgm:pt modelId="{EC11E979-B483-6741-9220-61F58A999442}" type="parTrans" cxnId="{55691630-5770-1B4F-9752-FAB05C3BC80C}">
      <dgm:prSet/>
      <dgm:spPr/>
      <dgm:t>
        <a:bodyPr/>
        <a:lstStyle/>
        <a:p>
          <a:endParaRPr lang="en-US"/>
        </a:p>
      </dgm:t>
    </dgm:pt>
    <dgm:pt modelId="{D07FEA01-4103-794B-A08A-175661D7111D}" type="sibTrans" cxnId="{55691630-5770-1B4F-9752-FAB05C3BC80C}">
      <dgm:prSet/>
      <dgm:spPr/>
      <dgm:t>
        <a:bodyPr/>
        <a:lstStyle/>
        <a:p>
          <a:endParaRPr lang="en-US"/>
        </a:p>
      </dgm:t>
    </dgm:pt>
    <dgm:pt modelId="{CC899B46-F19F-BF46-BEAB-03F01EF7682F}">
      <dgm:prSet phldrT="[Text]"/>
      <dgm:spPr/>
      <dgm:t>
        <a:bodyPr/>
        <a:lstStyle/>
        <a:p>
          <a:r>
            <a:rPr lang="en-US" b="1" dirty="0" smtClean="0"/>
            <a:t>Increased social responsibility</a:t>
          </a:r>
          <a:endParaRPr lang="en-US" b="1" dirty="0"/>
        </a:p>
      </dgm:t>
    </dgm:pt>
    <dgm:pt modelId="{AD3B3D98-7BB0-5941-832C-B5081AC96DB8}" type="parTrans" cxnId="{983CB91A-876D-E645-A8CE-F572F8665CFD}">
      <dgm:prSet/>
      <dgm:spPr/>
      <dgm:t>
        <a:bodyPr/>
        <a:lstStyle/>
        <a:p>
          <a:endParaRPr lang="en-US"/>
        </a:p>
      </dgm:t>
    </dgm:pt>
    <dgm:pt modelId="{5896F968-4116-FD4A-9639-AF4473B4CEC0}" type="sibTrans" cxnId="{983CB91A-876D-E645-A8CE-F572F8665CFD}">
      <dgm:prSet/>
      <dgm:spPr/>
      <dgm:t>
        <a:bodyPr/>
        <a:lstStyle/>
        <a:p>
          <a:endParaRPr lang="en-US"/>
        </a:p>
      </dgm:t>
    </dgm:pt>
    <dgm:pt modelId="{52D0A876-CB02-ED4B-93EF-992D1F237464}">
      <dgm:prSet phldrT="[Text]"/>
      <dgm:spPr/>
      <dgm:t>
        <a:bodyPr/>
        <a:lstStyle/>
        <a:p>
          <a:r>
            <a:rPr lang="en-US" b="1" dirty="0" smtClean="0"/>
            <a:t>Social Stress</a:t>
          </a:r>
          <a:endParaRPr lang="en-US" b="1" dirty="0"/>
        </a:p>
      </dgm:t>
    </dgm:pt>
    <dgm:pt modelId="{28BFA334-5400-5045-9735-3C43B87160BA}" type="parTrans" cxnId="{A746CE27-CD69-7645-BCDB-AD3C3CC80EFF}">
      <dgm:prSet/>
      <dgm:spPr/>
      <dgm:t>
        <a:bodyPr/>
        <a:lstStyle/>
        <a:p>
          <a:endParaRPr lang="en-US"/>
        </a:p>
      </dgm:t>
    </dgm:pt>
    <dgm:pt modelId="{E74EC84B-1EF7-FE45-912A-D67ADC775B9A}" type="sibTrans" cxnId="{A746CE27-CD69-7645-BCDB-AD3C3CC80EFF}">
      <dgm:prSet/>
      <dgm:spPr/>
      <dgm:t>
        <a:bodyPr/>
        <a:lstStyle/>
        <a:p>
          <a:endParaRPr lang="en-US"/>
        </a:p>
      </dgm:t>
    </dgm:pt>
    <dgm:pt modelId="{E2519C93-9D88-FC47-8FA4-4C6BDB8F5A4A}">
      <dgm:prSet phldrT="[Text]"/>
      <dgm:spPr/>
      <dgm:t>
        <a:bodyPr/>
        <a:lstStyle/>
        <a:p>
          <a:r>
            <a:rPr lang="en-US" b="1" dirty="0" smtClean="0">
              <a:solidFill>
                <a:srgbClr val="061456"/>
              </a:solidFill>
            </a:rPr>
            <a:t>Changes in Workload</a:t>
          </a:r>
          <a:endParaRPr lang="en-US" b="1" dirty="0">
            <a:solidFill>
              <a:srgbClr val="061456"/>
            </a:solidFill>
          </a:endParaRPr>
        </a:p>
      </dgm:t>
    </dgm:pt>
    <dgm:pt modelId="{0AE649C5-1F71-A143-B438-F693FFC00937}" type="parTrans" cxnId="{92E11317-98F5-1A45-BD00-CCAC1399E5C8}">
      <dgm:prSet/>
      <dgm:spPr/>
      <dgm:t>
        <a:bodyPr/>
        <a:lstStyle/>
        <a:p>
          <a:endParaRPr lang="en-US"/>
        </a:p>
      </dgm:t>
    </dgm:pt>
    <dgm:pt modelId="{406E5CC1-41C5-8A4F-9BF6-3EA85332A7B5}" type="sibTrans" cxnId="{92E11317-98F5-1A45-BD00-CCAC1399E5C8}">
      <dgm:prSet/>
      <dgm:spPr/>
      <dgm:t>
        <a:bodyPr/>
        <a:lstStyle/>
        <a:p>
          <a:endParaRPr lang="en-US"/>
        </a:p>
      </dgm:t>
    </dgm:pt>
    <dgm:pt modelId="{8892005A-D861-E543-9539-F2B67EC61541}">
      <dgm:prSet phldrT="[Text]"/>
      <dgm:spPr/>
      <dgm:t>
        <a:bodyPr/>
        <a:lstStyle/>
        <a:p>
          <a:r>
            <a:rPr lang="en-US" b="1" dirty="0" smtClean="0"/>
            <a:t>Negotiating male labor</a:t>
          </a:r>
          <a:endParaRPr lang="en-US" b="1" dirty="0"/>
        </a:p>
      </dgm:t>
    </dgm:pt>
    <dgm:pt modelId="{048A769D-87EA-0042-90A3-78C83C2A8847}" type="parTrans" cxnId="{39C1EBFB-C693-0F4F-BB47-27BFF7151072}">
      <dgm:prSet/>
      <dgm:spPr/>
      <dgm:t>
        <a:bodyPr/>
        <a:lstStyle/>
        <a:p>
          <a:endParaRPr lang="en-US"/>
        </a:p>
      </dgm:t>
    </dgm:pt>
    <dgm:pt modelId="{93C740D7-3411-384B-A974-828A9E9B1241}" type="sibTrans" cxnId="{39C1EBFB-C693-0F4F-BB47-27BFF7151072}">
      <dgm:prSet/>
      <dgm:spPr/>
      <dgm:t>
        <a:bodyPr/>
        <a:lstStyle/>
        <a:p>
          <a:endParaRPr lang="en-US"/>
        </a:p>
      </dgm:t>
    </dgm:pt>
    <dgm:pt modelId="{05249142-9D24-0F43-AA8A-7442A97FD96A}">
      <dgm:prSet phldrT="[Text]"/>
      <dgm:spPr/>
      <dgm:t>
        <a:bodyPr/>
        <a:lstStyle/>
        <a:p>
          <a:r>
            <a:rPr lang="en-US" b="1" dirty="0" smtClean="0"/>
            <a:t>Taking on men’s work</a:t>
          </a:r>
          <a:endParaRPr lang="en-US" b="1" dirty="0"/>
        </a:p>
      </dgm:t>
    </dgm:pt>
    <dgm:pt modelId="{82019AE0-8B0F-C548-908A-8EE466F66BE9}" type="parTrans" cxnId="{F7E40406-B6A3-2744-998D-53175E206AB0}">
      <dgm:prSet/>
      <dgm:spPr/>
      <dgm:t>
        <a:bodyPr/>
        <a:lstStyle/>
        <a:p>
          <a:endParaRPr lang="en-US"/>
        </a:p>
      </dgm:t>
    </dgm:pt>
    <dgm:pt modelId="{EE9D06FB-819C-9141-BF21-F2F8B339FDDB}" type="sibTrans" cxnId="{F7E40406-B6A3-2744-998D-53175E206AB0}">
      <dgm:prSet/>
      <dgm:spPr/>
      <dgm:t>
        <a:bodyPr/>
        <a:lstStyle/>
        <a:p>
          <a:endParaRPr lang="en-US"/>
        </a:p>
      </dgm:t>
    </dgm:pt>
    <dgm:pt modelId="{A0484908-BCAC-3241-849D-3536A45D8F36}">
      <dgm:prSet phldrT="[Text]"/>
      <dgm:spPr/>
      <dgm:t>
        <a:bodyPr/>
        <a:lstStyle/>
        <a:p>
          <a:r>
            <a:rPr lang="en-US" b="1" dirty="0" smtClean="0"/>
            <a:t>Increased Market engagement</a:t>
          </a:r>
          <a:endParaRPr lang="en-US" b="1" dirty="0"/>
        </a:p>
      </dgm:t>
    </dgm:pt>
    <dgm:pt modelId="{D0544F6C-372F-CE47-AB7A-699D7E682E5A}" type="parTrans" cxnId="{B7FAF101-916E-674A-83F6-7B6598345FC8}">
      <dgm:prSet/>
      <dgm:spPr/>
      <dgm:t>
        <a:bodyPr/>
        <a:lstStyle/>
        <a:p>
          <a:endParaRPr lang="en-US"/>
        </a:p>
      </dgm:t>
    </dgm:pt>
    <dgm:pt modelId="{48501409-D2A5-3D41-BCBC-3C9219E5D6B4}" type="sibTrans" cxnId="{B7FAF101-916E-674A-83F6-7B6598345FC8}">
      <dgm:prSet/>
      <dgm:spPr/>
      <dgm:t>
        <a:bodyPr/>
        <a:lstStyle/>
        <a:p>
          <a:endParaRPr lang="en-US"/>
        </a:p>
      </dgm:t>
    </dgm:pt>
    <dgm:pt modelId="{A26ECF54-5EF0-A640-8DE0-036F4417AFD8}">
      <dgm:prSet phldrT="[Text]"/>
      <dgm:spPr/>
      <dgm:t>
        <a:bodyPr/>
        <a:lstStyle/>
        <a:p>
          <a:r>
            <a:rPr lang="en-US" b="1" dirty="0" smtClean="0"/>
            <a:t>Negotiating with Men in Public Arena</a:t>
          </a:r>
          <a:endParaRPr lang="en-US" b="1" dirty="0"/>
        </a:p>
      </dgm:t>
    </dgm:pt>
    <dgm:pt modelId="{E6CBA9A4-19A9-634D-95AE-590B0317AA5D}" type="parTrans" cxnId="{780D3DED-A2E1-7649-8912-B81895EB97C0}">
      <dgm:prSet/>
      <dgm:spPr/>
      <dgm:t>
        <a:bodyPr/>
        <a:lstStyle/>
        <a:p>
          <a:endParaRPr lang="en-US"/>
        </a:p>
      </dgm:t>
    </dgm:pt>
    <dgm:pt modelId="{849015BF-D652-8246-9D7A-0EE701DE767E}" type="sibTrans" cxnId="{780D3DED-A2E1-7649-8912-B81895EB97C0}">
      <dgm:prSet/>
      <dgm:spPr/>
      <dgm:t>
        <a:bodyPr/>
        <a:lstStyle/>
        <a:p>
          <a:endParaRPr lang="en-US"/>
        </a:p>
      </dgm:t>
    </dgm:pt>
    <dgm:pt modelId="{09224719-5310-46DD-A33F-CEB4C8CFF9B3}">
      <dgm:prSet phldrT="[Text]"/>
      <dgm:spPr/>
      <dgm:t>
        <a:bodyPr/>
        <a:lstStyle/>
        <a:p>
          <a:endParaRPr lang="en-US"/>
        </a:p>
      </dgm:t>
    </dgm:pt>
    <dgm:pt modelId="{37121E07-36E3-443A-A8DE-A6C542AC3746}" type="parTrans" cxnId="{BDB0DF18-6EC3-4699-BC70-739B62213CBA}">
      <dgm:prSet/>
      <dgm:spPr/>
      <dgm:t>
        <a:bodyPr/>
        <a:lstStyle/>
        <a:p>
          <a:endParaRPr lang="en-US"/>
        </a:p>
      </dgm:t>
    </dgm:pt>
    <dgm:pt modelId="{00830660-067F-4A6D-BEC3-941BBBB9666F}" type="sibTrans" cxnId="{BDB0DF18-6EC3-4699-BC70-739B62213CBA}">
      <dgm:prSet/>
      <dgm:spPr/>
      <dgm:t>
        <a:bodyPr/>
        <a:lstStyle/>
        <a:p>
          <a:endParaRPr lang="en-US"/>
        </a:p>
      </dgm:t>
    </dgm:pt>
    <dgm:pt modelId="{4D9A7591-F559-1949-937B-C88C4E1E2A6C}" type="pres">
      <dgm:prSet presAssocID="{4D94E6C9-AC08-5241-BA1E-44723307AA0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6F929-73F0-F241-924E-4E180C917C60}" type="pres">
      <dgm:prSet presAssocID="{4D94E6C9-AC08-5241-BA1E-44723307AA09}" presName="dummyMaxCanvas" presStyleCnt="0"/>
      <dgm:spPr/>
    </dgm:pt>
    <dgm:pt modelId="{5CF7363A-9B4D-E643-A5B0-E294C8C22105}" type="pres">
      <dgm:prSet presAssocID="{4D94E6C9-AC08-5241-BA1E-44723307AA09}" presName="parentComposite" presStyleCnt="0"/>
      <dgm:spPr/>
    </dgm:pt>
    <dgm:pt modelId="{5B7C795B-9919-7749-B0CD-911AD506C8E5}" type="pres">
      <dgm:prSet presAssocID="{4D94E6C9-AC08-5241-BA1E-44723307AA0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4E5D7E8-8971-F64D-BC39-CC1E89F9AE56}" type="pres">
      <dgm:prSet presAssocID="{4D94E6C9-AC08-5241-BA1E-44723307AA09}" presName="parent2" presStyleLbl="alignAccFollowNode1" presStyleIdx="1" presStyleCnt="4" custLinFactNeighborX="13683" custLinFactNeighborY="4691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49B182A-9862-E845-B9A5-9C28F8034F03}" type="pres">
      <dgm:prSet presAssocID="{4D94E6C9-AC08-5241-BA1E-44723307AA09}" presName="childrenComposite" presStyleCnt="0"/>
      <dgm:spPr/>
    </dgm:pt>
    <dgm:pt modelId="{211BB294-51FC-254E-A3F4-30FBE69F3022}" type="pres">
      <dgm:prSet presAssocID="{4D94E6C9-AC08-5241-BA1E-44723307AA09}" presName="dummyMaxCanvas_ChildArea" presStyleCnt="0"/>
      <dgm:spPr/>
    </dgm:pt>
    <dgm:pt modelId="{AAB8BCF6-A946-7B47-B3DF-C5E567E0E7D1}" type="pres">
      <dgm:prSet presAssocID="{4D94E6C9-AC08-5241-BA1E-44723307AA09}" presName="fulcrum" presStyleLbl="alignAccFollowNode1" presStyleIdx="2" presStyleCnt="4"/>
      <dgm:spPr/>
    </dgm:pt>
    <dgm:pt modelId="{EA911871-8B32-483E-8D94-4735FC967560}" type="pres">
      <dgm:prSet presAssocID="{4D94E6C9-AC08-5241-BA1E-44723307AA09}" presName="balance_33" presStyleLbl="alignAccFollowNode1" presStyleIdx="3" presStyleCnt="4" custLinFactNeighborX="603" custLinFactNeighborY="32553">
        <dgm:presLayoutVars>
          <dgm:bulletEnabled val="1"/>
        </dgm:presLayoutVars>
      </dgm:prSet>
      <dgm:spPr/>
    </dgm:pt>
    <dgm:pt modelId="{836C7F8F-6A38-4847-B1E9-305821A5CA9C}" type="pres">
      <dgm:prSet presAssocID="{4D94E6C9-AC08-5241-BA1E-44723307AA09}" presName="right_33_1" presStyleLbl="node1" presStyleIdx="0" presStyleCnt="6" custLinFactNeighborX="14313" custLinFactNeighborY="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855-D959-42AB-A1B0-27FFF12465B0}" type="pres">
      <dgm:prSet presAssocID="{4D94E6C9-AC08-5241-BA1E-44723307AA09}" presName="right_33_2" presStyleLbl="node1" presStyleIdx="1" presStyleCnt="6" custLinFactNeighborX="1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DF82D-C6D1-4CF5-8D46-8C51A033D067}" type="pres">
      <dgm:prSet presAssocID="{4D94E6C9-AC08-5241-BA1E-44723307AA09}" presName="right_33_3" presStyleLbl="node1" presStyleIdx="2" presStyleCnt="6" custLinFactNeighborX="11949" custLinFactNeighborY="-6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20EBE-0B8E-4FF6-995F-8B12DD4F87D4}" type="pres">
      <dgm:prSet presAssocID="{4D94E6C9-AC08-5241-BA1E-44723307AA09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9B35C-5836-461A-9AF8-7017E34F74DD}" type="pres">
      <dgm:prSet presAssocID="{4D94E6C9-AC08-5241-BA1E-44723307AA09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483A-C4A0-4194-9A2C-E935ED52C293}" type="pres">
      <dgm:prSet presAssocID="{4D94E6C9-AC08-5241-BA1E-44723307AA09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82FAE-5E2E-474D-B33E-34F99834A5D3}" type="presOf" srcId="{A26ECF54-5EF0-A640-8DE0-036F4417AFD8}" destId="{60D8483A-C4A0-4194-9A2C-E935ED52C293}" srcOrd="0" destOrd="0" presId="urn:microsoft.com/office/officeart/2005/8/layout/balance1"/>
    <dgm:cxn modelId="{B7FAF101-916E-674A-83F6-7B6598345FC8}" srcId="{E2519C93-9D88-FC47-8FA4-4C6BDB8F5A4A}" destId="{A0484908-BCAC-3241-849D-3536A45D8F36}" srcOrd="2" destOrd="0" parTransId="{D0544F6C-372F-CE47-AB7A-699D7E682E5A}" sibTransId="{48501409-D2A5-3D41-BCBC-3C9219E5D6B4}"/>
    <dgm:cxn modelId="{55691630-5770-1B4F-9752-FAB05C3BC80C}" srcId="{4D94E6C9-AC08-5241-BA1E-44723307AA09}" destId="{26A3DC43-D86F-D540-8EF7-57784A69421B}" srcOrd="0" destOrd="0" parTransId="{EC11E979-B483-6741-9220-61F58A999442}" sibTransId="{D07FEA01-4103-794B-A08A-175661D7111D}"/>
    <dgm:cxn modelId="{252C3E7A-E1DB-45C6-83BB-D7E4EA18DFED}" type="presOf" srcId="{8892005A-D861-E543-9539-F2B67EC61541}" destId="{836C7F8F-6A38-4847-B1E9-305821A5CA9C}" srcOrd="0" destOrd="0" presId="urn:microsoft.com/office/officeart/2005/8/layout/balance1"/>
    <dgm:cxn modelId="{3766982B-4CAA-4996-B1CF-EF1C75115FCF}" type="presOf" srcId="{05249142-9D24-0F43-AA8A-7442A97FD96A}" destId="{DFB8B855-D959-42AB-A1B0-27FFF12465B0}" srcOrd="0" destOrd="0" presId="urn:microsoft.com/office/officeart/2005/8/layout/balance1"/>
    <dgm:cxn modelId="{F7E40406-B6A3-2744-998D-53175E206AB0}" srcId="{E2519C93-9D88-FC47-8FA4-4C6BDB8F5A4A}" destId="{05249142-9D24-0F43-AA8A-7442A97FD96A}" srcOrd="1" destOrd="0" parTransId="{82019AE0-8B0F-C548-908A-8EE466F66BE9}" sibTransId="{EE9D06FB-819C-9141-BF21-F2F8B339FDDB}"/>
    <dgm:cxn modelId="{A19A30DB-1679-4CA9-97C7-3F507CD44764}" type="presOf" srcId="{E2519C93-9D88-FC47-8FA4-4C6BDB8F5A4A}" destId="{44E5D7E8-8971-F64D-BC39-CC1E89F9AE56}" srcOrd="0" destOrd="0" presId="urn:microsoft.com/office/officeart/2005/8/layout/balance1"/>
    <dgm:cxn modelId="{39C1EBFB-C693-0F4F-BB47-27BFF7151072}" srcId="{E2519C93-9D88-FC47-8FA4-4C6BDB8F5A4A}" destId="{8892005A-D861-E543-9539-F2B67EC61541}" srcOrd="0" destOrd="0" parTransId="{048A769D-87EA-0042-90A3-78C83C2A8847}" sibTransId="{93C740D7-3411-384B-A974-828A9E9B1241}"/>
    <dgm:cxn modelId="{271D51F2-7E9B-4F4C-98AB-2A1E8DA9E148}" type="presOf" srcId="{26A3DC43-D86F-D540-8EF7-57784A69421B}" destId="{5B7C795B-9919-7749-B0CD-911AD506C8E5}" srcOrd="0" destOrd="0" presId="urn:microsoft.com/office/officeart/2005/8/layout/balance1"/>
    <dgm:cxn modelId="{8E5657A2-E762-40C3-89EF-8ABCBDB011CA}" type="presOf" srcId="{52D0A876-CB02-ED4B-93EF-992D1F237464}" destId="{EA89B35C-5836-461A-9AF8-7017E34F74DD}" srcOrd="0" destOrd="0" presId="urn:microsoft.com/office/officeart/2005/8/layout/balance1"/>
    <dgm:cxn modelId="{983CB91A-876D-E645-A8CE-F572F8665CFD}" srcId="{26A3DC43-D86F-D540-8EF7-57784A69421B}" destId="{CC899B46-F19F-BF46-BEAB-03F01EF7682F}" srcOrd="0" destOrd="0" parTransId="{AD3B3D98-7BB0-5941-832C-B5081AC96DB8}" sibTransId="{5896F968-4116-FD4A-9639-AF4473B4CEC0}"/>
    <dgm:cxn modelId="{BDB0DF18-6EC3-4699-BC70-739B62213CBA}" srcId="{4D94E6C9-AC08-5241-BA1E-44723307AA09}" destId="{09224719-5310-46DD-A33F-CEB4C8CFF9B3}" srcOrd="2" destOrd="0" parTransId="{37121E07-36E3-443A-A8DE-A6C542AC3746}" sibTransId="{00830660-067F-4A6D-BEC3-941BBBB9666F}"/>
    <dgm:cxn modelId="{92E11317-98F5-1A45-BD00-CCAC1399E5C8}" srcId="{4D94E6C9-AC08-5241-BA1E-44723307AA09}" destId="{E2519C93-9D88-FC47-8FA4-4C6BDB8F5A4A}" srcOrd="1" destOrd="0" parTransId="{0AE649C5-1F71-A143-B438-F693FFC00937}" sibTransId="{406E5CC1-41C5-8A4F-9BF6-3EA85332A7B5}"/>
    <dgm:cxn modelId="{780D3DED-A2E1-7649-8912-B81895EB97C0}" srcId="{26A3DC43-D86F-D540-8EF7-57784A69421B}" destId="{A26ECF54-5EF0-A640-8DE0-036F4417AFD8}" srcOrd="2" destOrd="0" parTransId="{E6CBA9A4-19A9-634D-95AE-590B0317AA5D}" sibTransId="{849015BF-D652-8246-9D7A-0EE701DE767E}"/>
    <dgm:cxn modelId="{90AB13BA-B82F-4B99-A568-B3411058D781}" type="presOf" srcId="{A0484908-BCAC-3241-849D-3536A45D8F36}" destId="{E60DF82D-C6D1-4CF5-8D46-8C51A033D067}" srcOrd="0" destOrd="0" presId="urn:microsoft.com/office/officeart/2005/8/layout/balance1"/>
    <dgm:cxn modelId="{D517D4AB-501C-41E7-B275-D85ECA3E790B}" type="presOf" srcId="{CC899B46-F19F-BF46-BEAB-03F01EF7682F}" destId="{AA720EBE-0B8E-4FF6-995F-8B12DD4F87D4}" srcOrd="0" destOrd="0" presId="urn:microsoft.com/office/officeart/2005/8/layout/balance1"/>
    <dgm:cxn modelId="{A746CE27-CD69-7645-BCDB-AD3C3CC80EFF}" srcId="{26A3DC43-D86F-D540-8EF7-57784A69421B}" destId="{52D0A876-CB02-ED4B-93EF-992D1F237464}" srcOrd="1" destOrd="0" parTransId="{28BFA334-5400-5045-9735-3C43B87160BA}" sibTransId="{E74EC84B-1EF7-FE45-912A-D67ADC775B9A}"/>
    <dgm:cxn modelId="{A6DFCC40-ED90-4508-A744-EB678154F9B3}" type="presOf" srcId="{4D94E6C9-AC08-5241-BA1E-44723307AA09}" destId="{4D9A7591-F559-1949-937B-C88C4E1E2A6C}" srcOrd="0" destOrd="0" presId="urn:microsoft.com/office/officeart/2005/8/layout/balance1"/>
    <dgm:cxn modelId="{5166448D-3AEE-4D87-940B-6008B7472C65}" type="presParOf" srcId="{4D9A7591-F559-1949-937B-C88C4E1E2A6C}" destId="{9EA6F929-73F0-F241-924E-4E180C917C60}" srcOrd="0" destOrd="0" presId="urn:microsoft.com/office/officeart/2005/8/layout/balance1"/>
    <dgm:cxn modelId="{9D9870CA-D5C5-4768-887B-86CA8B6E738B}" type="presParOf" srcId="{4D9A7591-F559-1949-937B-C88C4E1E2A6C}" destId="{5CF7363A-9B4D-E643-A5B0-E294C8C22105}" srcOrd="1" destOrd="0" presId="urn:microsoft.com/office/officeart/2005/8/layout/balance1"/>
    <dgm:cxn modelId="{21715BDE-BEB1-416C-AE4C-F2A487FAE4A1}" type="presParOf" srcId="{5CF7363A-9B4D-E643-A5B0-E294C8C22105}" destId="{5B7C795B-9919-7749-B0CD-911AD506C8E5}" srcOrd="0" destOrd="0" presId="urn:microsoft.com/office/officeart/2005/8/layout/balance1"/>
    <dgm:cxn modelId="{4A157B47-E719-421F-94D6-E2950C36BE2A}" type="presParOf" srcId="{5CF7363A-9B4D-E643-A5B0-E294C8C22105}" destId="{44E5D7E8-8971-F64D-BC39-CC1E89F9AE56}" srcOrd="1" destOrd="0" presId="urn:microsoft.com/office/officeart/2005/8/layout/balance1"/>
    <dgm:cxn modelId="{6C64D33E-53FB-47A0-AF35-3D3DAA1268B6}" type="presParOf" srcId="{4D9A7591-F559-1949-937B-C88C4E1E2A6C}" destId="{449B182A-9862-E845-B9A5-9C28F8034F03}" srcOrd="2" destOrd="0" presId="urn:microsoft.com/office/officeart/2005/8/layout/balance1"/>
    <dgm:cxn modelId="{A12F6781-23DA-41D5-916B-7A4BFA3A2004}" type="presParOf" srcId="{449B182A-9862-E845-B9A5-9C28F8034F03}" destId="{211BB294-51FC-254E-A3F4-30FBE69F3022}" srcOrd="0" destOrd="0" presId="urn:microsoft.com/office/officeart/2005/8/layout/balance1"/>
    <dgm:cxn modelId="{DA852B62-7F39-45A6-8EAB-E74F1DABC339}" type="presParOf" srcId="{449B182A-9862-E845-B9A5-9C28F8034F03}" destId="{AAB8BCF6-A946-7B47-B3DF-C5E567E0E7D1}" srcOrd="1" destOrd="0" presId="urn:microsoft.com/office/officeart/2005/8/layout/balance1"/>
    <dgm:cxn modelId="{D708AE56-6016-4359-BAF3-724D058B74EB}" type="presParOf" srcId="{449B182A-9862-E845-B9A5-9C28F8034F03}" destId="{EA911871-8B32-483E-8D94-4735FC967560}" srcOrd="2" destOrd="0" presId="urn:microsoft.com/office/officeart/2005/8/layout/balance1"/>
    <dgm:cxn modelId="{4E6C8245-8BB0-44EE-85F8-EC127B9A4B95}" type="presParOf" srcId="{449B182A-9862-E845-B9A5-9C28F8034F03}" destId="{836C7F8F-6A38-4847-B1E9-305821A5CA9C}" srcOrd="3" destOrd="0" presId="urn:microsoft.com/office/officeart/2005/8/layout/balance1"/>
    <dgm:cxn modelId="{3B35BE90-6164-4860-A413-9DC53EDDB014}" type="presParOf" srcId="{449B182A-9862-E845-B9A5-9C28F8034F03}" destId="{DFB8B855-D959-42AB-A1B0-27FFF12465B0}" srcOrd="4" destOrd="0" presId="urn:microsoft.com/office/officeart/2005/8/layout/balance1"/>
    <dgm:cxn modelId="{A921C4B2-2DF9-424D-95C9-BE184C9A3CDA}" type="presParOf" srcId="{449B182A-9862-E845-B9A5-9C28F8034F03}" destId="{E60DF82D-C6D1-4CF5-8D46-8C51A033D067}" srcOrd="5" destOrd="0" presId="urn:microsoft.com/office/officeart/2005/8/layout/balance1"/>
    <dgm:cxn modelId="{ADF28BDF-D8E6-4725-B926-FD0DC2E6D211}" type="presParOf" srcId="{449B182A-9862-E845-B9A5-9C28F8034F03}" destId="{AA720EBE-0B8E-4FF6-995F-8B12DD4F87D4}" srcOrd="6" destOrd="0" presId="urn:microsoft.com/office/officeart/2005/8/layout/balance1"/>
    <dgm:cxn modelId="{03045A35-14A6-4787-9E60-4817AA0BE697}" type="presParOf" srcId="{449B182A-9862-E845-B9A5-9C28F8034F03}" destId="{EA89B35C-5836-461A-9AF8-7017E34F74DD}" srcOrd="7" destOrd="0" presId="urn:microsoft.com/office/officeart/2005/8/layout/balance1"/>
    <dgm:cxn modelId="{AD4DA93B-B872-49FF-A782-CF78FE0414BD}" type="presParOf" srcId="{449B182A-9862-E845-B9A5-9C28F8034F03}" destId="{60D8483A-C4A0-4194-9A2C-E935ED52C29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757B8C-2844-4F42-AAEF-58D89FF0F0A9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6195CB-0DE3-B643-B221-7F63F6718344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FF"/>
              </a:solidFill>
            </a:rPr>
            <a:t>Women Centric Projects</a:t>
          </a:r>
          <a:endParaRPr lang="en-US" sz="2400" b="1" dirty="0">
            <a:solidFill>
              <a:srgbClr val="FFFFFF"/>
            </a:solidFill>
          </a:endParaRPr>
        </a:p>
      </dgm:t>
    </dgm:pt>
    <dgm:pt modelId="{CC95BE28-DC78-EE42-8468-AC91A830FE56}" type="parTrans" cxnId="{1075FE89-E413-B24D-B1D4-3C12E9075913}">
      <dgm:prSet/>
      <dgm:spPr/>
      <dgm:t>
        <a:bodyPr/>
        <a:lstStyle/>
        <a:p>
          <a:endParaRPr lang="en-US"/>
        </a:p>
      </dgm:t>
    </dgm:pt>
    <dgm:pt modelId="{13FC1B26-DDED-4149-9199-AD1AE70CD00D}" type="sibTrans" cxnId="{1075FE89-E413-B24D-B1D4-3C12E9075913}">
      <dgm:prSet/>
      <dgm:spPr/>
      <dgm:t>
        <a:bodyPr/>
        <a:lstStyle/>
        <a:p>
          <a:endParaRPr lang="en-US" dirty="0"/>
        </a:p>
      </dgm:t>
    </dgm:pt>
    <dgm:pt modelId="{F54FA4A1-B78B-BA45-8579-ABB5235D7B0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Gender Transformative Change</a:t>
          </a:r>
          <a:endParaRPr lang="en-US" sz="2400" b="1" dirty="0">
            <a:solidFill>
              <a:schemeClr val="tx1"/>
            </a:solidFill>
          </a:endParaRPr>
        </a:p>
      </dgm:t>
    </dgm:pt>
    <dgm:pt modelId="{E20C6676-77DC-E446-835A-95D55192395D}" type="parTrans" cxnId="{E86E5B58-3558-AE4B-872A-6DFE55F8DE35}">
      <dgm:prSet/>
      <dgm:spPr/>
      <dgm:t>
        <a:bodyPr/>
        <a:lstStyle/>
        <a:p>
          <a:endParaRPr lang="en-US"/>
        </a:p>
      </dgm:t>
    </dgm:pt>
    <dgm:pt modelId="{73602147-4721-8B41-A889-EDC194AE6F1C}" type="sibTrans" cxnId="{E86E5B58-3558-AE4B-872A-6DFE55F8DE35}">
      <dgm:prSet/>
      <dgm:spPr/>
      <dgm:t>
        <a:bodyPr/>
        <a:lstStyle/>
        <a:p>
          <a:endParaRPr lang="en-US"/>
        </a:p>
      </dgm:t>
    </dgm:pt>
    <dgm:pt modelId="{14F5F57C-9EF0-104A-A2BD-CFABD776128B}" type="pres">
      <dgm:prSet presAssocID="{DE757B8C-2844-4F42-AAEF-58D89FF0F0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A48DF-F024-1749-AFF6-1926B3B1F06A}" type="pres">
      <dgm:prSet presAssocID="{816195CB-0DE3-B643-B221-7F63F6718344}" presName="node" presStyleLbl="node1" presStyleIdx="0" presStyleCnt="2" custScaleX="35974" custScaleY="38007" custLinFactNeighborX="4208" custLinFactNeighborY="-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A9394-433C-9244-A131-D0338CF52DDF}" type="pres">
      <dgm:prSet presAssocID="{13FC1B26-DDED-4149-9199-AD1AE70CD00D}" presName="sibTrans" presStyleLbl="sibTrans2D1" presStyleIdx="0" presStyleCnt="1" custAng="5572024" custFlipVert="1" custFlipHor="1" custScaleX="38735" custScaleY="2430" custLinFactX="151456" custLinFactNeighborX="200000" custLinFactNeighborY="-4201"/>
      <dgm:spPr/>
      <dgm:t>
        <a:bodyPr/>
        <a:lstStyle/>
        <a:p>
          <a:endParaRPr lang="en-US"/>
        </a:p>
      </dgm:t>
    </dgm:pt>
    <dgm:pt modelId="{B05359DB-1EFA-B44C-8A9D-72DFEBAFD833}" type="pres">
      <dgm:prSet presAssocID="{13FC1B26-DDED-4149-9199-AD1AE70CD00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D475994-A0A5-5C43-B8C9-5EEE9718A909}" type="pres">
      <dgm:prSet presAssocID="{F54FA4A1-B78B-BA45-8579-ABB5235D7B06}" presName="node" presStyleLbl="node1" presStyleIdx="1" presStyleCnt="2" custScaleX="33380" custScaleY="34647" custLinFactNeighborX="-7985" custLinFactNeighborY="-4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E5B58-3558-AE4B-872A-6DFE55F8DE35}" srcId="{DE757B8C-2844-4F42-AAEF-58D89FF0F0A9}" destId="{F54FA4A1-B78B-BA45-8579-ABB5235D7B06}" srcOrd="1" destOrd="0" parTransId="{E20C6676-77DC-E446-835A-95D55192395D}" sibTransId="{73602147-4721-8B41-A889-EDC194AE6F1C}"/>
    <dgm:cxn modelId="{5410C5C5-32B0-43C5-ABD1-4984CE1F9D6F}" type="presOf" srcId="{F54FA4A1-B78B-BA45-8579-ABB5235D7B06}" destId="{DD475994-A0A5-5C43-B8C9-5EEE9718A909}" srcOrd="0" destOrd="0" presId="urn:microsoft.com/office/officeart/2005/8/layout/process5"/>
    <dgm:cxn modelId="{2F498E28-9ADE-4B19-ABD6-C3516A17F5BC}" type="presOf" srcId="{816195CB-0DE3-B643-B221-7F63F6718344}" destId="{3D2A48DF-F024-1749-AFF6-1926B3B1F06A}" srcOrd="0" destOrd="0" presId="urn:microsoft.com/office/officeart/2005/8/layout/process5"/>
    <dgm:cxn modelId="{1075FE89-E413-B24D-B1D4-3C12E9075913}" srcId="{DE757B8C-2844-4F42-AAEF-58D89FF0F0A9}" destId="{816195CB-0DE3-B643-B221-7F63F6718344}" srcOrd="0" destOrd="0" parTransId="{CC95BE28-DC78-EE42-8468-AC91A830FE56}" sibTransId="{13FC1B26-DDED-4149-9199-AD1AE70CD00D}"/>
    <dgm:cxn modelId="{DEA68336-AAC3-4FF6-94C1-FC34A2561A4A}" type="presOf" srcId="{DE757B8C-2844-4F42-AAEF-58D89FF0F0A9}" destId="{14F5F57C-9EF0-104A-A2BD-CFABD776128B}" srcOrd="0" destOrd="0" presId="urn:microsoft.com/office/officeart/2005/8/layout/process5"/>
    <dgm:cxn modelId="{3D227A91-4F0F-476B-92A1-0C623B4E4500}" type="presOf" srcId="{13FC1B26-DDED-4149-9199-AD1AE70CD00D}" destId="{B05359DB-1EFA-B44C-8A9D-72DFEBAFD833}" srcOrd="1" destOrd="0" presId="urn:microsoft.com/office/officeart/2005/8/layout/process5"/>
    <dgm:cxn modelId="{F7E94E57-3DF4-4351-951B-8F1C18081D53}" type="presOf" srcId="{13FC1B26-DDED-4149-9199-AD1AE70CD00D}" destId="{F63A9394-433C-9244-A131-D0338CF52DDF}" srcOrd="0" destOrd="0" presId="urn:microsoft.com/office/officeart/2005/8/layout/process5"/>
    <dgm:cxn modelId="{2566A353-815C-400B-8742-C5C9ABDAF353}" type="presParOf" srcId="{14F5F57C-9EF0-104A-A2BD-CFABD776128B}" destId="{3D2A48DF-F024-1749-AFF6-1926B3B1F06A}" srcOrd="0" destOrd="0" presId="urn:microsoft.com/office/officeart/2005/8/layout/process5"/>
    <dgm:cxn modelId="{0BB89A6A-C5E1-4B1A-A856-F20396C7FB77}" type="presParOf" srcId="{14F5F57C-9EF0-104A-A2BD-CFABD776128B}" destId="{F63A9394-433C-9244-A131-D0338CF52DDF}" srcOrd="1" destOrd="0" presId="urn:microsoft.com/office/officeart/2005/8/layout/process5"/>
    <dgm:cxn modelId="{E1555AA7-E8A9-4750-A6DA-40A1D4E5E5D5}" type="presParOf" srcId="{F63A9394-433C-9244-A131-D0338CF52DDF}" destId="{B05359DB-1EFA-B44C-8A9D-72DFEBAFD833}" srcOrd="0" destOrd="0" presId="urn:microsoft.com/office/officeart/2005/8/layout/process5"/>
    <dgm:cxn modelId="{459691BD-1C4D-414A-B305-45D94FFBDA2B}" type="presParOf" srcId="{14F5F57C-9EF0-104A-A2BD-CFABD776128B}" destId="{DD475994-A0A5-5C43-B8C9-5EEE9718A90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36DD4A-8ADD-724C-AD05-CF0A5C0D95D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DDCF6-F2CB-0840-B19A-533BFF6B4A3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BFFF6"/>
              </a:solidFill>
              <a:latin typeface="Calibri" pitchFamily="34" charset="0"/>
              <a:cs typeface="Calibri" pitchFamily="34" charset="0"/>
            </a:rPr>
            <a:t>Policy</a:t>
          </a:r>
          <a:endParaRPr lang="en-US" sz="1800" b="1" dirty="0">
            <a:solidFill>
              <a:srgbClr val="FBFFF6"/>
            </a:solidFill>
            <a:latin typeface="Calibri" pitchFamily="34" charset="0"/>
            <a:cs typeface="Calibri" pitchFamily="34" charset="0"/>
          </a:endParaRPr>
        </a:p>
      </dgm:t>
    </dgm:pt>
    <dgm:pt modelId="{07F1A5B8-1556-924A-89E7-977A2E89CBB5}" type="parTrans" cxnId="{78C75F83-CAFB-0D4C-A3C2-BB66CED68178}">
      <dgm:prSet/>
      <dgm:spPr/>
      <dgm:t>
        <a:bodyPr/>
        <a:lstStyle/>
        <a:p>
          <a:endParaRPr lang="en-US" sz="1400"/>
        </a:p>
      </dgm:t>
    </dgm:pt>
    <dgm:pt modelId="{6EE1E3DA-B931-8942-8DCE-44C7CFE6A9A9}" type="sibTrans" cxnId="{78C75F83-CAFB-0D4C-A3C2-BB66CED68178}">
      <dgm:prSet/>
      <dgm:spPr/>
      <dgm:t>
        <a:bodyPr/>
        <a:lstStyle/>
        <a:p>
          <a:endParaRPr lang="en-US" sz="1400"/>
        </a:p>
      </dgm:t>
    </dgm:pt>
    <dgm:pt modelId="{1CFD9896-49B5-B548-A4E9-9F60AA89DD1F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Migration in the context of women’s 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role in the mountain </a:t>
          </a: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economy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38CE394-22DA-924C-B610-B3CC8D40DDE8}" type="parTrans" cxnId="{952C5CF3-8D36-1045-9941-FB725412FB26}">
      <dgm:prSet/>
      <dgm:spPr/>
      <dgm:t>
        <a:bodyPr/>
        <a:lstStyle/>
        <a:p>
          <a:endParaRPr lang="en-US" sz="1400"/>
        </a:p>
      </dgm:t>
    </dgm:pt>
    <dgm:pt modelId="{440A505F-AB39-664E-B8DB-625AA818F50C}" type="sibTrans" cxnId="{952C5CF3-8D36-1045-9941-FB725412FB26}">
      <dgm:prSet/>
      <dgm:spPr/>
      <dgm:t>
        <a:bodyPr/>
        <a:lstStyle/>
        <a:p>
          <a:endParaRPr lang="en-US" sz="1400"/>
        </a:p>
      </dgm:t>
    </dgm:pt>
    <dgm:pt modelId="{A5B340EF-383E-D84D-9146-83DDAE571E1C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Labor rights and land rights! 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E2CB54A-A392-D646-AFE5-0BF71AD24259}" type="parTrans" cxnId="{99382B5A-6481-C444-BD64-8D3B86A67B7B}">
      <dgm:prSet/>
      <dgm:spPr/>
      <dgm:t>
        <a:bodyPr/>
        <a:lstStyle/>
        <a:p>
          <a:endParaRPr lang="en-US" sz="1400"/>
        </a:p>
      </dgm:t>
    </dgm:pt>
    <dgm:pt modelId="{CBB80676-7135-814E-A9E6-BEEB52E702EE}" type="sibTrans" cxnId="{99382B5A-6481-C444-BD64-8D3B86A67B7B}">
      <dgm:prSet/>
      <dgm:spPr/>
      <dgm:t>
        <a:bodyPr/>
        <a:lstStyle/>
        <a:p>
          <a:endParaRPr lang="en-US" sz="1400"/>
        </a:p>
      </dgm:t>
    </dgm:pt>
    <dgm:pt modelId="{61BBC03B-FB49-014F-9BF8-B3856EAFA46E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BFFF6"/>
              </a:solidFill>
            </a:rPr>
            <a:t>Research and Evidence based research </a:t>
          </a:r>
          <a:endParaRPr lang="en-US" sz="1400" b="1" dirty="0">
            <a:solidFill>
              <a:srgbClr val="FBFFF6"/>
            </a:solidFill>
          </a:endParaRPr>
        </a:p>
      </dgm:t>
    </dgm:pt>
    <dgm:pt modelId="{3B4BD854-3F4C-4841-B1A2-784B7EFE8ED1}" type="parTrans" cxnId="{BA9559AB-80DC-714E-909A-5415D2F1856E}">
      <dgm:prSet/>
      <dgm:spPr/>
      <dgm:t>
        <a:bodyPr/>
        <a:lstStyle/>
        <a:p>
          <a:endParaRPr lang="en-US" sz="1400"/>
        </a:p>
      </dgm:t>
    </dgm:pt>
    <dgm:pt modelId="{C9C8FE91-E9F5-774C-990B-F5BA8E60188B}" type="sibTrans" cxnId="{BA9559AB-80DC-714E-909A-5415D2F1856E}">
      <dgm:prSet/>
      <dgm:spPr/>
      <dgm:t>
        <a:bodyPr/>
        <a:lstStyle/>
        <a:p>
          <a:endParaRPr lang="en-US" sz="1400"/>
        </a:p>
      </dgm:t>
    </dgm:pt>
    <dgm:pt modelId="{76C8E27F-6A03-EB43-87A9-B818B6F8499B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</a:rPr>
            <a:t>More research to understand the mountain context. </a:t>
          </a:r>
          <a:endParaRPr lang="en-US" sz="1400" b="1" dirty="0">
            <a:solidFill>
              <a:schemeClr val="tx1"/>
            </a:solidFill>
          </a:endParaRPr>
        </a:p>
      </dgm:t>
    </dgm:pt>
    <dgm:pt modelId="{EDEFBFB4-A0C7-FE4B-9019-519C55AC42A9}" type="parTrans" cxnId="{DB8FFCC4-7CEC-1144-BE9D-EFD7B4497969}">
      <dgm:prSet/>
      <dgm:spPr/>
      <dgm:t>
        <a:bodyPr/>
        <a:lstStyle/>
        <a:p>
          <a:endParaRPr lang="en-US" sz="1400"/>
        </a:p>
      </dgm:t>
    </dgm:pt>
    <dgm:pt modelId="{F4A823CA-7445-724B-9D6D-B115A2AF2BDD}" type="sibTrans" cxnId="{DB8FFCC4-7CEC-1144-BE9D-EFD7B4497969}">
      <dgm:prSet/>
      <dgm:spPr/>
      <dgm:t>
        <a:bodyPr/>
        <a:lstStyle/>
        <a:p>
          <a:endParaRPr lang="en-US" sz="1400"/>
        </a:p>
      </dgm:t>
    </dgm:pt>
    <dgm:pt modelId="{5E75B74B-28E1-A74F-8263-3906C6BCE6D0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</a:rPr>
            <a:t>Investment in mountain specific technology</a:t>
          </a:r>
          <a:endParaRPr lang="en-US" sz="1400" b="1" dirty="0">
            <a:solidFill>
              <a:schemeClr val="tx1"/>
            </a:solidFill>
          </a:endParaRPr>
        </a:p>
      </dgm:t>
    </dgm:pt>
    <dgm:pt modelId="{F1CD4EAA-37F1-2E4F-B1D6-AA9359AB8EB6}" type="parTrans" cxnId="{1928B2D9-5219-D94A-8920-E125D8FE0391}">
      <dgm:prSet/>
      <dgm:spPr/>
      <dgm:t>
        <a:bodyPr/>
        <a:lstStyle/>
        <a:p>
          <a:endParaRPr lang="en-US" sz="1400"/>
        </a:p>
      </dgm:t>
    </dgm:pt>
    <dgm:pt modelId="{60812BD6-99EB-1F47-9BDA-60B394485E8D}" type="sibTrans" cxnId="{1928B2D9-5219-D94A-8920-E125D8FE0391}">
      <dgm:prSet/>
      <dgm:spPr/>
      <dgm:t>
        <a:bodyPr/>
        <a:lstStyle/>
        <a:p>
          <a:endParaRPr lang="en-US" sz="1400"/>
        </a:p>
      </dgm:t>
    </dgm:pt>
    <dgm:pt modelId="{0CABED5D-16F9-4D40-9F1D-8DCD8A332768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Recognize women’s agency, knowledge and already existing adaptive capacities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C0D92D9-B6D1-2D49-9A9E-DBA31DAAE2C6}" type="parTrans" cxnId="{A3D979A1-7609-6848-96E3-1F1E50A379F8}">
      <dgm:prSet/>
      <dgm:spPr/>
      <dgm:t>
        <a:bodyPr/>
        <a:lstStyle/>
        <a:p>
          <a:endParaRPr lang="en-US"/>
        </a:p>
      </dgm:t>
    </dgm:pt>
    <dgm:pt modelId="{7123C286-2502-8A42-9B3B-FCB5C17109BA}" type="sibTrans" cxnId="{A3D979A1-7609-6848-96E3-1F1E50A379F8}">
      <dgm:prSet/>
      <dgm:spPr/>
      <dgm:t>
        <a:bodyPr/>
        <a:lstStyle/>
        <a:p>
          <a:endParaRPr lang="en-US"/>
        </a:p>
      </dgm:t>
    </dgm:pt>
    <dgm:pt modelId="{10D11386-3802-5E41-80FE-85459FBAA4C8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</a:rPr>
            <a:t>Translation of results for different audiences </a:t>
          </a:r>
          <a:endParaRPr lang="en-US" sz="1400" b="1" dirty="0">
            <a:solidFill>
              <a:schemeClr val="tx1"/>
            </a:solidFill>
          </a:endParaRPr>
        </a:p>
      </dgm:t>
    </dgm:pt>
    <dgm:pt modelId="{447185C5-EEBB-C54A-9109-B9FFE7298E97}" type="sibTrans" cxnId="{D4D77B6D-C322-1B41-B24B-DAB617315D64}">
      <dgm:prSet/>
      <dgm:spPr/>
      <dgm:t>
        <a:bodyPr/>
        <a:lstStyle/>
        <a:p>
          <a:endParaRPr lang="en-US" sz="1400"/>
        </a:p>
      </dgm:t>
    </dgm:pt>
    <dgm:pt modelId="{A67BDE35-E31A-8848-A6DB-6FCEA08E1920}" type="parTrans" cxnId="{D4D77B6D-C322-1B41-B24B-DAB617315D64}">
      <dgm:prSet/>
      <dgm:spPr/>
      <dgm:t>
        <a:bodyPr/>
        <a:lstStyle/>
        <a:p>
          <a:endParaRPr lang="en-US" sz="1400"/>
        </a:p>
      </dgm:t>
    </dgm:pt>
    <dgm:pt modelId="{3C204C28-DAEE-4727-BA52-696D2350140C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Target Women as Farmers and Agents of Adaptation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B507AB5-425A-4426-AD92-D24AF277AE4E}" type="parTrans" cxnId="{C3344C4B-32B7-4D12-A4DE-1280572A6414}">
      <dgm:prSet/>
      <dgm:spPr/>
      <dgm:t>
        <a:bodyPr/>
        <a:lstStyle/>
        <a:p>
          <a:endParaRPr lang="en-US"/>
        </a:p>
      </dgm:t>
    </dgm:pt>
    <dgm:pt modelId="{6429D069-B4ED-46A3-A69A-07D94F8D4911}" type="sibTrans" cxnId="{C3344C4B-32B7-4D12-A4DE-1280572A6414}">
      <dgm:prSet/>
      <dgm:spPr/>
      <dgm:t>
        <a:bodyPr/>
        <a:lstStyle/>
        <a:p>
          <a:endParaRPr lang="en-US"/>
        </a:p>
      </dgm:t>
    </dgm:pt>
    <dgm:pt modelId="{1C31779B-1378-43A7-8D7D-2AFBBBA968BF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</a:rPr>
            <a:t>Documentation of ethnography and personal narratives</a:t>
          </a:r>
          <a:endParaRPr lang="en-US" sz="1400" b="1" dirty="0">
            <a:solidFill>
              <a:schemeClr val="tx1"/>
            </a:solidFill>
          </a:endParaRPr>
        </a:p>
      </dgm:t>
    </dgm:pt>
    <dgm:pt modelId="{AC471BAF-76B1-4013-B09A-88466C6BF37E}" type="parTrans" cxnId="{C8F3D8F4-8918-47CA-8D0D-3AC298FFB9E2}">
      <dgm:prSet/>
      <dgm:spPr/>
      <dgm:t>
        <a:bodyPr/>
        <a:lstStyle/>
        <a:p>
          <a:endParaRPr lang="en-US"/>
        </a:p>
      </dgm:t>
    </dgm:pt>
    <dgm:pt modelId="{87FE1CC2-591F-49E4-A776-4F9FFF9E9030}" type="sibTrans" cxnId="{C8F3D8F4-8918-47CA-8D0D-3AC298FFB9E2}">
      <dgm:prSet/>
      <dgm:spPr/>
      <dgm:t>
        <a:bodyPr/>
        <a:lstStyle/>
        <a:p>
          <a:endParaRPr lang="en-US"/>
        </a:p>
      </dgm:t>
    </dgm:pt>
    <dgm:pt modelId="{8DFEF73D-4BE0-4F99-8E8B-1C35EF59562D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300"/>
            </a:spcBef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</a:rPr>
            <a:t>From anecdotal evidence to hard data.</a:t>
          </a:r>
          <a:endParaRPr lang="en-US" sz="1400" b="1" dirty="0">
            <a:solidFill>
              <a:schemeClr val="tx1"/>
            </a:solidFill>
          </a:endParaRPr>
        </a:p>
      </dgm:t>
    </dgm:pt>
    <dgm:pt modelId="{EA434F42-E6FF-4D2D-85C3-047F808FE189}" type="parTrans" cxnId="{126241FF-676A-435B-BAC5-4A85FA8A795F}">
      <dgm:prSet/>
      <dgm:spPr/>
      <dgm:t>
        <a:bodyPr/>
        <a:lstStyle/>
        <a:p>
          <a:endParaRPr lang="en-US"/>
        </a:p>
      </dgm:t>
    </dgm:pt>
    <dgm:pt modelId="{CFD38A4C-07B2-4A0F-A617-BBB135D6FD58}" type="sibTrans" cxnId="{126241FF-676A-435B-BAC5-4A85FA8A795F}">
      <dgm:prSet/>
      <dgm:spPr/>
      <dgm:t>
        <a:bodyPr/>
        <a:lstStyle/>
        <a:p>
          <a:endParaRPr lang="en-US"/>
        </a:p>
      </dgm:t>
    </dgm:pt>
    <dgm:pt modelId="{0A521E70-365F-C145-8E8E-8E2EC7CD9CF7}" type="pres">
      <dgm:prSet presAssocID="{4D36DD4A-8ADD-724C-AD05-CF0A5C0D95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A1FEA-DFF1-2241-82BA-08785548420D}" type="pres">
      <dgm:prSet presAssocID="{B71DDCF6-F2CB-0840-B19A-533BFF6B4A3C}" presName="parentLin" presStyleCnt="0"/>
      <dgm:spPr/>
    </dgm:pt>
    <dgm:pt modelId="{D84CD910-5776-8444-A2CF-0DD441DFEEE0}" type="pres">
      <dgm:prSet presAssocID="{B71DDCF6-F2CB-0840-B19A-533BFF6B4A3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E3EC894-1F7D-FB4B-BBC2-0E71B11C1CF0}" type="pres">
      <dgm:prSet presAssocID="{B71DDCF6-F2CB-0840-B19A-533BFF6B4A3C}" presName="parentText" presStyleLbl="node1" presStyleIdx="0" presStyleCnt="2" custScaleX="104039" custScaleY="46440" custLinFactNeighborX="1981" custLinFactNeighborY="-43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C8FA-CFDB-F248-8832-29AB2F6A8353}" type="pres">
      <dgm:prSet presAssocID="{B71DDCF6-F2CB-0840-B19A-533BFF6B4A3C}" presName="negativeSpace" presStyleCnt="0"/>
      <dgm:spPr/>
    </dgm:pt>
    <dgm:pt modelId="{2FF2F1B9-908E-E54A-97CA-EE43CB3672A9}" type="pres">
      <dgm:prSet presAssocID="{B71DDCF6-F2CB-0840-B19A-533BFF6B4A3C}" presName="childText" presStyleLbl="conFgAcc1" presStyleIdx="0" presStyleCnt="2" custLinFactNeighborX="-2715" custLinFactNeighborY="7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8B0A0-620F-794C-B91C-732326A9CBC5}" type="pres">
      <dgm:prSet presAssocID="{6EE1E3DA-B931-8942-8DCE-44C7CFE6A9A9}" presName="spaceBetweenRectangles" presStyleCnt="0"/>
      <dgm:spPr/>
    </dgm:pt>
    <dgm:pt modelId="{65192D8E-26C8-C64D-A9AD-E4D580A49689}" type="pres">
      <dgm:prSet presAssocID="{61BBC03B-FB49-014F-9BF8-B3856EAFA46E}" presName="parentLin" presStyleCnt="0"/>
      <dgm:spPr/>
    </dgm:pt>
    <dgm:pt modelId="{8D3D0BF4-19D3-384E-9785-23629EBFEBFE}" type="pres">
      <dgm:prSet presAssocID="{61BBC03B-FB49-014F-9BF8-B3856EAFA4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37CE3EE-CCAF-7642-AD90-51D84AA4AC74}" type="pres">
      <dgm:prSet presAssocID="{61BBC03B-FB49-014F-9BF8-B3856EAFA46E}" presName="parentText" presStyleLbl="node1" presStyleIdx="1" presStyleCnt="2" custScaleY="45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DAEBA-1755-EF43-8287-D316448EF2DC}" type="pres">
      <dgm:prSet presAssocID="{61BBC03B-FB49-014F-9BF8-B3856EAFA46E}" presName="negativeSpace" presStyleCnt="0"/>
      <dgm:spPr/>
    </dgm:pt>
    <dgm:pt modelId="{848A4F0F-1FD7-A143-ABC0-14A818416EC9}" type="pres">
      <dgm:prSet presAssocID="{61BBC03B-FB49-014F-9BF8-B3856EAFA46E}" presName="childText" presStyleLbl="conFgAcc1" presStyleIdx="1" presStyleCnt="2" custLinFactNeighborY="10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F9ABE-49AC-4FC3-B959-60D9F548B903}" type="presOf" srcId="{0CABED5D-16F9-4D40-9F1D-8DCD8A332768}" destId="{2FF2F1B9-908E-E54A-97CA-EE43CB3672A9}" srcOrd="0" destOrd="3" presId="urn:microsoft.com/office/officeart/2005/8/layout/list1"/>
    <dgm:cxn modelId="{C8F3D8F4-8918-47CA-8D0D-3AC298FFB9E2}" srcId="{61BBC03B-FB49-014F-9BF8-B3856EAFA46E}" destId="{1C31779B-1378-43A7-8D7D-2AFBBBA968BF}" srcOrd="2" destOrd="0" parTransId="{AC471BAF-76B1-4013-B09A-88466C6BF37E}" sibTransId="{87FE1CC2-591F-49E4-A776-4F9FFF9E9030}"/>
    <dgm:cxn modelId="{499DE59F-DD10-4BC1-859B-6D701106FDAF}" type="presOf" srcId="{B71DDCF6-F2CB-0840-B19A-533BFF6B4A3C}" destId="{2E3EC894-1F7D-FB4B-BBC2-0E71B11C1CF0}" srcOrd="1" destOrd="0" presId="urn:microsoft.com/office/officeart/2005/8/layout/list1"/>
    <dgm:cxn modelId="{BA9559AB-80DC-714E-909A-5415D2F1856E}" srcId="{4D36DD4A-8ADD-724C-AD05-CF0A5C0D95D5}" destId="{61BBC03B-FB49-014F-9BF8-B3856EAFA46E}" srcOrd="1" destOrd="0" parTransId="{3B4BD854-3F4C-4841-B1A2-784B7EFE8ED1}" sibTransId="{C9C8FE91-E9F5-774C-990B-F5BA8E60188B}"/>
    <dgm:cxn modelId="{8F38E055-AB58-416C-B9B8-486B4B4B1ADD}" type="presOf" srcId="{61BBC03B-FB49-014F-9BF8-B3856EAFA46E}" destId="{8D3D0BF4-19D3-384E-9785-23629EBFEBFE}" srcOrd="0" destOrd="0" presId="urn:microsoft.com/office/officeart/2005/8/layout/list1"/>
    <dgm:cxn modelId="{DB292F8E-C607-4D7C-95FC-35CE96BC0E51}" type="presOf" srcId="{8DFEF73D-4BE0-4F99-8E8B-1C35EF59562D}" destId="{848A4F0F-1FD7-A143-ABC0-14A818416EC9}" srcOrd="0" destOrd="1" presId="urn:microsoft.com/office/officeart/2005/8/layout/list1"/>
    <dgm:cxn modelId="{D7252B51-4072-4E8A-A9EF-E633F1813ACA}" type="presOf" srcId="{1C31779B-1378-43A7-8D7D-2AFBBBA968BF}" destId="{848A4F0F-1FD7-A143-ABC0-14A818416EC9}" srcOrd="0" destOrd="2" presId="urn:microsoft.com/office/officeart/2005/8/layout/list1"/>
    <dgm:cxn modelId="{D4D77B6D-C322-1B41-B24B-DAB617315D64}" srcId="{61BBC03B-FB49-014F-9BF8-B3856EAFA46E}" destId="{10D11386-3802-5E41-80FE-85459FBAA4C8}" srcOrd="4" destOrd="0" parTransId="{A67BDE35-E31A-8848-A6DB-6FCEA08E1920}" sibTransId="{447185C5-EEBB-C54A-9109-B9FFE7298E97}"/>
    <dgm:cxn modelId="{E4D74327-D88D-4DCA-968E-4B5065217488}" type="presOf" srcId="{1CFD9896-49B5-B548-A4E9-9F60AA89DD1F}" destId="{2FF2F1B9-908E-E54A-97CA-EE43CB3672A9}" srcOrd="0" destOrd="0" presId="urn:microsoft.com/office/officeart/2005/8/layout/list1"/>
    <dgm:cxn modelId="{DE13B713-EA64-4825-878F-2D6E8156D5A8}" type="presOf" srcId="{4D36DD4A-8ADD-724C-AD05-CF0A5C0D95D5}" destId="{0A521E70-365F-C145-8E8E-8E2EC7CD9CF7}" srcOrd="0" destOrd="0" presId="urn:microsoft.com/office/officeart/2005/8/layout/list1"/>
    <dgm:cxn modelId="{DB8FFCC4-7CEC-1144-BE9D-EFD7B4497969}" srcId="{61BBC03B-FB49-014F-9BF8-B3856EAFA46E}" destId="{76C8E27F-6A03-EB43-87A9-B818B6F8499B}" srcOrd="0" destOrd="0" parTransId="{EDEFBFB4-A0C7-FE4B-9019-519C55AC42A9}" sibTransId="{F4A823CA-7445-724B-9D6D-B115A2AF2BDD}"/>
    <dgm:cxn modelId="{BCECD8F6-14DE-446C-94F4-C45B259A6C78}" type="presOf" srcId="{5E75B74B-28E1-A74F-8263-3906C6BCE6D0}" destId="{848A4F0F-1FD7-A143-ABC0-14A818416EC9}" srcOrd="0" destOrd="3" presId="urn:microsoft.com/office/officeart/2005/8/layout/list1"/>
    <dgm:cxn modelId="{126241FF-676A-435B-BAC5-4A85FA8A795F}" srcId="{61BBC03B-FB49-014F-9BF8-B3856EAFA46E}" destId="{8DFEF73D-4BE0-4F99-8E8B-1C35EF59562D}" srcOrd="1" destOrd="0" parTransId="{EA434F42-E6FF-4D2D-85C3-047F808FE189}" sibTransId="{CFD38A4C-07B2-4A0F-A617-BBB135D6FD58}"/>
    <dgm:cxn modelId="{E6193A50-10BB-4AFD-AA6C-732174D0533A}" type="presOf" srcId="{A5B340EF-383E-D84D-9146-83DDAE571E1C}" destId="{2FF2F1B9-908E-E54A-97CA-EE43CB3672A9}" srcOrd="0" destOrd="1" presId="urn:microsoft.com/office/officeart/2005/8/layout/list1"/>
    <dgm:cxn modelId="{A6617C0F-D7F5-4276-B2EA-E28610A85927}" type="presOf" srcId="{61BBC03B-FB49-014F-9BF8-B3856EAFA46E}" destId="{C37CE3EE-CCAF-7642-AD90-51D84AA4AC74}" srcOrd="1" destOrd="0" presId="urn:microsoft.com/office/officeart/2005/8/layout/list1"/>
    <dgm:cxn modelId="{952C5CF3-8D36-1045-9941-FB725412FB26}" srcId="{B71DDCF6-F2CB-0840-B19A-533BFF6B4A3C}" destId="{1CFD9896-49B5-B548-A4E9-9F60AA89DD1F}" srcOrd="0" destOrd="0" parTransId="{838CE394-22DA-924C-B610-B3CC8D40DDE8}" sibTransId="{440A505F-AB39-664E-B8DB-625AA818F50C}"/>
    <dgm:cxn modelId="{C3344C4B-32B7-4D12-A4DE-1280572A6414}" srcId="{B71DDCF6-F2CB-0840-B19A-533BFF6B4A3C}" destId="{3C204C28-DAEE-4727-BA52-696D2350140C}" srcOrd="2" destOrd="0" parTransId="{BB507AB5-425A-4426-AD92-D24AF277AE4E}" sibTransId="{6429D069-B4ED-46A3-A69A-07D94F8D4911}"/>
    <dgm:cxn modelId="{2ADBAB5E-40BB-4A87-9199-3864CB289B77}" type="presOf" srcId="{B71DDCF6-F2CB-0840-B19A-533BFF6B4A3C}" destId="{D84CD910-5776-8444-A2CF-0DD441DFEEE0}" srcOrd="0" destOrd="0" presId="urn:microsoft.com/office/officeart/2005/8/layout/list1"/>
    <dgm:cxn modelId="{78C75F83-CAFB-0D4C-A3C2-BB66CED68178}" srcId="{4D36DD4A-8ADD-724C-AD05-CF0A5C0D95D5}" destId="{B71DDCF6-F2CB-0840-B19A-533BFF6B4A3C}" srcOrd="0" destOrd="0" parTransId="{07F1A5B8-1556-924A-89E7-977A2E89CBB5}" sibTransId="{6EE1E3DA-B931-8942-8DCE-44C7CFE6A9A9}"/>
    <dgm:cxn modelId="{99382B5A-6481-C444-BD64-8D3B86A67B7B}" srcId="{B71DDCF6-F2CB-0840-B19A-533BFF6B4A3C}" destId="{A5B340EF-383E-D84D-9146-83DDAE571E1C}" srcOrd="1" destOrd="0" parTransId="{2E2CB54A-A392-D646-AFE5-0BF71AD24259}" sibTransId="{CBB80676-7135-814E-A9E6-BEEB52E702EE}"/>
    <dgm:cxn modelId="{1928B2D9-5219-D94A-8920-E125D8FE0391}" srcId="{61BBC03B-FB49-014F-9BF8-B3856EAFA46E}" destId="{5E75B74B-28E1-A74F-8263-3906C6BCE6D0}" srcOrd="3" destOrd="0" parTransId="{F1CD4EAA-37F1-2E4F-B1D6-AA9359AB8EB6}" sibTransId="{60812BD6-99EB-1F47-9BDA-60B394485E8D}"/>
    <dgm:cxn modelId="{1CEF73DF-5446-40FC-B3CE-81846E2BA852}" type="presOf" srcId="{76C8E27F-6A03-EB43-87A9-B818B6F8499B}" destId="{848A4F0F-1FD7-A143-ABC0-14A818416EC9}" srcOrd="0" destOrd="0" presId="urn:microsoft.com/office/officeart/2005/8/layout/list1"/>
    <dgm:cxn modelId="{E9ED07C1-8AF0-4551-B48E-2CAA50FFF4AC}" type="presOf" srcId="{10D11386-3802-5E41-80FE-85459FBAA4C8}" destId="{848A4F0F-1FD7-A143-ABC0-14A818416EC9}" srcOrd="0" destOrd="4" presId="urn:microsoft.com/office/officeart/2005/8/layout/list1"/>
    <dgm:cxn modelId="{E6C9DC0A-4D42-4181-9070-AAFE3C08C9C5}" type="presOf" srcId="{3C204C28-DAEE-4727-BA52-696D2350140C}" destId="{2FF2F1B9-908E-E54A-97CA-EE43CB3672A9}" srcOrd="0" destOrd="2" presId="urn:microsoft.com/office/officeart/2005/8/layout/list1"/>
    <dgm:cxn modelId="{A3D979A1-7609-6848-96E3-1F1E50A379F8}" srcId="{B71DDCF6-F2CB-0840-B19A-533BFF6B4A3C}" destId="{0CABED5D-16F9-4D40-9F1D-8DCD8A332768}" srcOrd="3" destOrd="0" parTransId="{1C0D92D9-B6D1-2D49-9A9E-DBA31DAAE2C6}" sibTransId="{7123C286-2502-8A42-9B3B-FCB5C17109BA}"/>
    <dgm:cxn modelId="{0C304B68-28C3-495E-84F0-28F199F8E3BE}" type="presParOf" srcId="{0A521E70-365F-C145-8E8E-8E2EC7CD9CF7}" destId="{B59A1FEA-DFF1-2241-82BA-08785548420D}" srcOrd="0" destOrd="0" presId="urn:microsoft.com/office/officeart/2005/8/layout/list1"/>
    <dgm:cxn modelId="{C71C6C74-B9F2-4C29-BC53-200BB2882AE8}" type="presParOf" srcId="{B59A1FEA-DFF1-2241-82BA-08785548420D}" destId="{D84CD910-5776-8444-A2CF-0DD441DFEEE0}" srcOrd="0" destOrd="0" presId="urn:microsoft.com/office/officeart/2005/8/layout/list1"/>
    <dgm:cxn modelId="{59760B33-0407-4FDF-95B9-ECDA224DF2BE}" type="presParOf" srcId="{B59A1FEA-DFF1-2241-82BA-08785548420D}" destId="{2E3EC894-1F7D-FB4B-BBC2-0E71B11C1CF0}" srcOrd="1" destOrd="0" presId="urn:microsoft.com/office/officeart/2005/8/layout/list1"/>
    <dgm:cxn modelId="{FB2BA61A-F061-4BF4-AB29-2F88151D7212}" type="presParOf" srcId="{0A521E70-365F-C145-8E8E-8E2EC7CD9CF7}" destId="{820DC8FA-CFDB-F248-8832-29AB2F6A8353}" srcOrd="1" destOrd="0" presId="urn:microsoft.com/office/officeart/2005/8/layout/list1"/>
    <dgm:cxn modelId="{98450F67-6F15-43BF-ABE6-56A6CFC5816E}" type="presParOf" srcId="{0A521E70-365F-C145-8E8E-8E2EC7CD9CF7}" destId="{2FF2F1B9-908E-E54A-97CA-EE43CB3672A9}" srcOrd="2" destOrd="0" presId="urn:microsoft.com/office/officeart/2005/8/layout/list1"/>
    <dgm:cxn modelId="{31E109CB-38F1-459A-8379-70352F599F3F}" type="presParOf" srcId="{0A521E70-365F-C145-8E8E-8E2EC7CD9CF7}" destId="{E3D8B0A0-620F-794C-B91C-732326A9CBC5}" srcOrd="3" destOrd="0" presId="urn:microsoft.com/office/officeart/2005/8/layout/list1"/>
    <dgm:cxn modelId="{467C1552-C359-423C-86AE-ECA59B238D1F}" type="presParOf" srcId="{0A521E70-365F-C145-8E8E-8E2EC7CD9CF7}" destId="{65192D8E-26C8-C64D-A9AD-E4D580A49689}" srcOrd="4" destOrd="0" presId="urn:microsoft.com/office/officeart/2005/8/layout/list1"/>
    <dgm:cxn modelId="{B4428464-683D-4410-A8CB-972787F338F7}" type="presParOf" srcId="{65192D8E-26C8-C64D-A9AD-E4D580A49689}" destId="{8D3D0BF4-19D3-384E-9785-23629EBFEBFE}" srcOrd="0" destOrd="0" presId="urn:microsoft.com/office/officeart/2005/8/layout/list1"/>
    <dgm:cxn modelId="{484E487C-22AA-4024-B7C3-13423292F89C}" type="presParOf" srcId="{65192D8E-26C8-C64D-A9AD-E4D580A49689}" destId="{C37CE3EE-CCAF-7642-AD90-51D84AA4AC74}" srcOrd="1" destOrd="0" presId="urn:microsoft.com/office/officeart/2005/8/layout/list1"/>
    <dgm:cxn modelId="{033F4BDC-BD11-40D7-9EEE-A50608D3165B}" type="presParOf" srcId="{0A521E70-365F-C145-8E8E-8E2EC7CD9CF7}" destId="{735DAEBA-1755-EF43-8287-D316448EF2DC}" srcOrd="5" destOrd="0" presId="urn:microsoft.com/office/officeart/2005/8/layout/list1"/>
    <dgm:cxn modelId="{057B8DAF-6295-4463-89AF-6AE3D6A39B39}" type="presParOf" srcId="{0A521E70-365F-C145-8E8E-8E2EC7CD9CF7}" destId="{848A4F0F-1FD7-A143-ABC0-14A818416E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AED67-E899-4CCF-8327-A81835F2A05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C9DF0C-E9E5-4DDA-A8F8-1D144965F108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Gender Research</a:t>
          </a:r>
          <a:endParaRPr lang="en-US" b="1" dirty="0">
            <a:solidFill>
              <a:srgbClr val="FFFFFF"/>
            </a:solidFill>
          </a:endParaRPr>
        </a:p>
      </dgm:t>
    </dgm:pt>
    <dgm:pt modelId="{07DF9893-7A29-4489-8462-6E72F0DA1E80}" type="parTrans" cxnId="{9BA2EC55-A522-4186-9FC3-0BB26181ADF9}">
      <dgm:prSet/>
      <dgm:spPr/>
      <dgm:t>
        <a:bodyPr/>
        <a:lstStyle/>
        <a:p>
          <a:endParaRPr lang="en-US"/>
        </a:p>
      </dgm:t>
    </dgm:pt>
    <dgm:pt modelId="{017E1E43-F439-4D03-86F0-0EBF70420CC1}" type="sibTrans" cxnId="{9BA2EC55-A522-4186-9FC3-0BB26181ADF9}">
      <dgm:prSet/>
      <dgm:spPr/>
      <dgm:t>
        <a:bodyPr/>
        <a:lstStyle/>
        <a:p>
          <a:endParaRPr lang="en-US"/>
        </a:p>
      </dgm:t>
    </dgm:pt>
    <dgm:pt modelId="{21FC792D-0FBE-40FA-BE90-1AFE34BDD7EB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Integrative Research</a:t>
          </a:r>
          <a:endParaRPr lang="en-US" b="1" dirty="0">
            <a:solidFill>
              <a:srgbClr val="FFFFFF"/>
            </a:solidFill>
          </a:endParaRPr>
        </a:p>
      </dgm:t>
    </dgm:pt>
    <dgm:pt modelId="{1B7D40DD-5796-46FF-B467-E0FD91DA2856}" type="parTrans" cxnId="{2F3C56EF-C977-4800-8061-1331BA94F4A5}">
      <dgm:prSet/>
      <dgm:spPr/>
      <dgm:t>
        <a:bodyPr/>
        <a:lstStyle/>
        <a:p>
          <a:endParaRPr lang="en-US"/>
        </a:p>
      </dgm:t>
    </dgm:pt>
    <dgm:pt modelId="{61BBFFB4-3BE9-4E1E-8155-ECD11489E155}" type="sibTrans" cxnId="{2F3C56EF-C977-4800-8061-1331BA94F4A5}">
      <dgm:prSet/>
      <dgm:spPr/>
      <dgm:t>
        <a:bodyPr/>
        <a:lstStyle/>
        <a:p>
          <a:endParaRPr lang="en-US"/>
        </a:p>
      </dgm:t>
    </dgm:pt>
    <dgm:pt modelId="{BD7A9352-377E-415A-B9FC-37503756651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Common Questions on the Role of Women and Gender in Ecosystems, Food Security and Vulnerability (and components 1 &amp; 2 where possible)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0516CF3C-B300-420D-B76E-06E764FBBC66}" type="parTrans" cxnId="{4C7B2399-C71E-4F1B-B634-F9675F76EB36}">
      <dgm:prSet/>
      <dgm:spPr/>
      <dgm:t>
        <a:bodyPr/>
        <a:lstStyle/>
        <a:p>
          <a:endParaRPr lang="en-US"/>
        </a:p>
      </dgm:t>
    </dgm:pt>
    <dgm:pt modelId="{F54CCB3F-46D5-4B7B-9FA5-90BBF0CA1DDF}" type="sibTrans" cxnId="{4C7B2399-C71E-4F1B-B634-F9675F76EB36}">
      <dgm:prSet/>
      <dgm:spPr/>
      <dgm:t>
        <a:bodyPr/>
        <a:lstStyle/>
        <a:p>
          <a:endParaRPr lang="en-US"/>
        </a:p>
      </dgm:t>
    </dgm:pt>
    <dgm:pt modelId="{3ABDA3BE-6779-420A-8142-132FA59D799E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Capacity Strengthening</a:t>
          </a:r>
          <a:endParaRPr lang="en-US" b="1" dirty="0">
            <a:solidFill>
              <a:srgbClr val="FFFFFF"/>
            </a:solidFill>
          </a:endParaRPr>
        </a:p>
      </dgm:t>
    </dgm:pt>
    <dgm:pt modelId="{05CEB42B-0FF9-4BF4-96EF-35EA2402EF13}" type="parTrans" cxnId="{ECA5EE22-C461-4B44-8356-201FF0435C65}">
      <dgm:prSet/>
      <dgm:spPr/>
      <dgm:t>
        <a:bodyPr/>
        <a:lstStyle/>
        <a:p>
          <a:endParaRPr lang="en-US"/>
        </a:p>
      </dgm:t>
    </dgm:pt>
    <dgm:pt modelId="{6CEC9C60-728C-4564-8BBE-AA58A6A9A94B}" type="sibTrans" cxnId="{ECA5EE22-C461-4B44-8356-201FF0435C65}">
      <dgm:prSet/>
      <dgm:spPr/>
      <dgm:t>
        <a:bodyPr/>
        <a:lstStyle/>
        <a:p>
          <a:endParaRPr lang="en-US"/>
        </a:p>
      </dgm:t>
    </dgm:pt>
    <dgm:pt modelId="{9EA097E0-1650-48B5-AC7A-24ABA4E287AE}">
      <dgm:prSet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Networking and Policy</a:t>
          </a:r>
          <a:endParaRPr lang="en-US" b="1" dirty="0">
            <a:solidFill>
              <a:srgbClr val="FFFFFF"/>
            </a:solidFill>
          </a:endParaRPr>
        </a:p>
      </dgm:t>
    </dgm:pt>
    <dgm:pt modelId="{EC8A20F3-1451-4516-BB99-71782B00B113}" type="parTrans" cxnId="{EC0C7923-5AFD-42D4-AF61-F2E05D37C6D4}">
      <dgm:prSet/>
      <dgm:spPr/>
      <dgm:t>
        <a:bodyPr/>
        <a:lstStyle/>
        <a:p>
          <a:endParaRPr lang="en-US"/>
        </a:p>
      </dgm:t>
    </dgm:pt>
    <dgm:pt modelId="{B5406950-82EB-4C4C-924D-F94CF92076F5}" type="sibTrans" cxnId="{EC0C7923-5AFD-42D4-AF61-F2E05D37C6D4}">
      <dgm:prSet/>
      <dgm:spPr/>
      <dgm:t>
        <a:bodyPr/>
        <a:lstStyle/>
        <a:p>
          <a:endParaRPr lang="en-US"/>
        </a:p>
      </dgm:t>
    </dgm:pt>
    <dgm:pt modelId="{6FE9004C-335D-40E7-93B3-A7BD1FE042D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Gender Case Studies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EB40F3E-3618-4B0F-BF0D-CB4F444CB688}" type="parTrans" cxnId="{9E50D5F9-B3CF-4DA4-92B3-7A3FAAAE083F}">
      <dgm:prSet/>
      <dgm:spPr/>
      <dgm:t>
        <a:bodyPr/>
        <a:lstStyle/>
        <a:p>
          <a:endParaRPr lang="en-US"/>
        </a:p>
      </dgm:t>
    </dgm:pt>
    <dgm:pt modelId="{5E53EA37-2ABF-448B-A793-6CB1862DEB16}" type="sibTrans" cxnId="{9E50D5F9-B3CF-4DA4-92B3-7A3FAAAE083F}">
      <dgm:prSet/>
      <dgm:spPr/>
      <dgm:t>
        <a:bodyPr/>
        <a:lstStyle/>
        <a:p>
          <a:endParaRPr lang="en-US"/>
        </a:p>
      </dgm:t>
    </dgm:pt>
    <dgm:pt modelId="{45A5F2A5-316D-4648-AD0B-EE660A9D4FB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Integrative gender analysis of new data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F92B1220-4BF3-4665-9977-24A88604E71F}" type="parTrans" cxnId="{45E19547-DDCF-4836-9A8B-9B40C08AEC22}">
      <dgm:prSet/>
      <dgm:spPr/>
      <dgm:t>
        <a:bodyPr/>
        <a:lstStyle/>
        <a:p>
          <a:endParaRPr lang="en-US"/>
        </a:p>
      </dgm:t>
    </dgm:pt>
    <dgm:pt modelId="{63C67E86-093F-4F99-AB3E-ECC694937696}" type="sibTrans" cxnId="{45E19547-DDCF-4836-9A8B-9B40C08AEC22}">
      <dgm:prSet/>
      <dgm:spPr/>
      <dgm:t>
        <a:bodyPr/>
        <a:lstStyle/>
        <a:p>
          <a:endParaRPr lang="en-US"/>
        </a:p>
      </dgm:t>
    </dgm:pt>
    <dgm:pt modelId="{618DFA58-9297-4BF8-9ACE-E51F3F316C3C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Cross-cutting Work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701A9982-88EA-44A5-A858-A9E66B4BD91E}" type="parTrans" cxnId="{8FFAD746-3F7D-444E-8009-A3388626CA32}">
      <dgm:prSet/>
      <dgm:spPr/>
      <dgm:t>
        <a:bodyPr/>
        <a:lstStyle/>
        <a:p>
          <a:endParaRPr lang="en-US"/>
        </a:p>
      </dgm:t>
    </dgm:pt>
    <dgm:pt modelId="{C0CC65F9-19E1-49B6-9DDD-ADF96C0CAC33}" type="sibTrans" cxnId="{8FFAD746-3F7D-444E-8009-A3388626CA32}">
      <dgm:prSet/>
      <dgm:spPr/>
      <dgm:t>
        <a:bodyPr/>
        <a:lstStyle/>
        <a:p>
          <a:endParaRPr lang="en-US"/>
        </a:p>
      </dgm:t>
    </dgm:pt>
    <dgm:pt modelId="{DA5DA355-F486-4FC6-A9BD-1871CA449905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Focused Work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48D2ABA8-C093-4CB8-A386-BF9CA5C6267A}" type="parTrans" cxnId="{42CA50EF-C510-41B1-A76D-DC09601482A7}">
      <dgm:prSet/>
      <dgm:spPr/>
      <dgm:t>
        <a:bodyPr/>
        <a:lstStyle/>
        <a:p>
          <a:endParaRPr lang="en-US"/>
        </a:p>
      </dgm:t>
    </dgm:pt>
    <dgm:pt modelId="{4A73A2F1-C63A-492C-A0E5-C84A55A3E565}" type="sibTrans" cxnId="{42CA50EF-C510-41B1-A76D-DC09601482A7}">
      <dgm:prSet/>
      <dgm:spPr/>
      <dgm:t>
        <a:bodyPr/>
        <a:lstStyle/>
        <a:p>
          <a:endParaRPr lang="en-US"/>
        </a:p>
      </dgm:t>
    </dgm:pt>
    <dgm:pt modelId="{E293D0CD-6E98-45E0-99C0-CF9EDDEA77E9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Capacity Strengthening on Gender Integration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351F7C1A-676F-4AF5-BB2D-C38E1F9D0702}" type="parTrans" cxnId="{B713532A-4B18-4183-96D3-B64BF5E835C8}">
      <dgm:prSet/>
      <dgm:spPr/>
      <dgm:t>
        <a:bodyPr/>
        <a:lstStyle/>
        <a:p>
          <a:endParaRPr lang="en-US"/>
        </a:p>
      </dgm:t>
    </dgm:pt>
    <dgm:pt modelId="{9E7512E5-CF53-40E6-BDDF-4BDDE7D044C9}" type="sibTrans" cxnId="{B713532A-4B18-4183-96D3-B64BF5E835C8}">
      <dgm:prSet/>
      <dgm:spPr/>
      <dgm:t>
        <a:bodyPr/>
        <a:lstStyle/>
        <a:p>
          <a:endParaRPr lang="en-US"/>
        </a:p>
      </dgm:t>
    </dgm:pt>
    <dgm:pt modelId="{85BDE16D-0752-4D61-B141-E99A271F82AC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Anti-evaporation strategy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3C1BE770-0E94-437A-987A-51788E7D23D7}" type="parTrans" cxnId="{72733DC5-85A7-4EBC-BE96-9A7BFD85C3E2}">
      <dgm:prSet/>
      <dgm:spPr/>
      <dgm:t>
        <a:bodyPr/>
        <a:lstStyle/>
        <a:p>
          <a:endParaRPr lang="en-US"/>
        </a:p>
      </dgm:t>
    </dgm:pt>
    <dgm:pt modelId="{E76C1E70-0BBC-4148-AE49-8C0C66371C1F}" type="sibTrans" cxnId="{72733DC5-85A7-4EBC-BE96-9A7BFD85C3E2}">
      <dgm:prSet/>
      <dgm:spPr/>
      <dgm:t>
        <a:bodyPr/>
        <a:lstStyle/>
        <a:p>
          <a:endParaRPr lang="en-US"/>
        </a:p>
      </dgm:t>
    </dgm:pt>
    <dgm:pt modelId="{4F9F9BB1-022F-423D-8B42-6BFC6FA12C5D}">
      <dgm:prSet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Briefs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1C06DA17-1A5E-4758-B576-88C32D576F67}" type="parTrans" cxnId="{2CF47C41-4F0D-483A-B426-1C866EAD119D}">
      <dgm:prSet/>
      <dgm:spPr/>
      <dgm:t>
        <a:bodyPr/>
        <a:lstStyle/>
        <a:p>
          <a:endParaRPr lang="en-US"/>
        </a:p>
      </dgm:t>
    </dgm:pt>
    <dgm:pt modelId="{828536DF-F310-4311-AB4A-605660E29759}" type="sibTrans" cxnId="{2CF47C41-4F0D-483A-B426-1C866EAD119D}">
      <dgm:prSet/>
      <dgm:spPr/>
      <dgm:t>
        <a:bodyPr/>
        <a:lstStyle/>
        <a:p>
          <a:endParaRPr lang="en-US"/>
        </a:p>
      </dgm:t>
    </dgm:pt>
    <dgm:pt modelId="{00392242-ED75-4771-8B2F-52845F3913A2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Partners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E744B67-3BF1-44CF-9931-1E1C4BDF1520}" type="parTrans" cxnId="{39C58F15-2BFD-4C67-BB2F-B6C1FDE6B33B}">
      <dgm:prSet/>
      <dgm:spPr/>
      <dgm:t>
        <a:bodyPr/>
        <a:lstStyle/>
        <a:p>
          <a:endParaRPr lang="en-US"/>
        </a:p>
      </dgm:t>
    </dgm:pt>
    <dgm:pt modelId="{6093BA85-6D24-44D2-9A6A-D84F6F055711}" type="sibTrans" cxnId="{39C58F15-2BFD-4C67-BB2F-B6C1FDE6B33B}">
      <dgm:prSet/>
      <dgm:spPr/>
      <dgm:t>
        <a:bodyPr/>
        <a:lstStyle/>
        <a:p>
          <a:endParaRPr lang="en-US"/>
        </a:p>
      </dgm:t>
    </dgm:pt>
    <dgm:pt modelId="{3DA6BF01-6912-45E7-AB21-905D0201AD9D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University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2DCA5FA-EFDB-4E1A-9D0C-785DC811DE8A}" type="parTrans" cxnId="{6BDBA09F-3A9B-44E5-8D66-BC26F3F138CB}">
      <dgm:prSet/>
      <dgm:spPr/>
      <dgm:t>
        <a:bodyPr/>
        <a:lstStyle/>
        <a:p>
          <a:endParaRPr lang="en-US"/>
        </a:p>
      </dgm:t>
    </dgm:pt>
    <dgm:pt modelId="{474B0A28-A6C3-4A4E-9782-57F67A88948E}" type="sibTrans" cxnId="{6BDBA09F-3A9B-44E5-8D66-BC26F3F138CB}">
      <dgm:prSet/>
      <dgm:spPr/>
      <dgm:t>
        <a:bodyPr/>
        <a:lstStyle/>
        <a:p>
          <a:endParaRPr lang="en-US"/>
        </a:p>
      </dgm:t>
    </dgm:pt>
    <dgm:pt modelId="{DD840A6C-1C9F-4DBC-AB45-8A2ABB77C920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Researchers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205BBCD2-77EB-4BE8-BEA2-734C68498762}" type="parTrans" cxnId="{948F4E4E-51C4-4E13-8859-3F14B038050E}">
      <dgm:prSet/>
      <dgm:spPr/>
      <dgm:t>
        <a:bodyPr/>
        <a:lstStyle/>
        <a:p>
          <a:endParaRPr lang="en-US"/>
        </a:p>
      </dgm:t>
    </dgm:pt>
    <dgm:pt modelId="{47620F00-3945-490A-8CC3-4C7B485197C5}" type="sibTrans" cxnId="{948F4E4E-51C4-4E13-8859-3F14B038050E}">
      <dgm:prSet/>
      <dgm:spPr/>
      <dgm:t>
        <a:bodyPr/>
        <a:lstStyle/>
        <a:p>
          <a:endParaRPr lang="en-US"/>
        </a:p>
      </dgm:t>
    </dgm:pt>
    <dgm:pt modelId="{5D493F51-820C-4D2B-85E0-CA9A39AE1212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NGOs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4ED4534-580D-4D3A-84A2-7D13F58BAEEF}" type="parTrans" cxnId="{00A31338-D97F-4CE9-9F31-4D849401722D}">
      <dgm:prSet/>
      <dgm:spPr/>
      <dgm:t>
        <a:bodyPr/>
        <a:lstStyle/>
        <a:p>
          <a:endParaRPr lang="en-US"/>
        </a:p>
      </dgm:t>
    </dgm:pt>
    <dgm:pt modelId="{755FC24B-6823-4324-94A7-F4F53B0CE69B}" type="sibTrans" cxnId="{00A31338-D97F-4CE9-9F31-4D849401722D}">
      <dgm:prSet/>
      <dgm:spPr/>
      <dgm:t>
        <a:bodyPr/>
        <a:lstStyle/>
        <a:p>
          <a:endParaRPr lang="en-US"/>
        </a:p>
      </dgm:t>
    </dgm:pt>
    <dgm:pt modelId="{DC531B0E-256F-4A7C-BB26-6223E98F9316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CBOs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FC34714D-66DC-4756-A1AE-E103D406F952}" type="parTrans" cxnId="{C6778900-4F3F-4CF5-A125-89AB2B929970}">
      <dgm:prSet/>
      <dgm:spPr/>
      <dgm:t>
        <a:bodyPr/>
        <a:lstStyle/>
        <a:p>
          <a:endParaRPr lang="en-US"/>
        </a:p>
      </dgm:t>
    </dgm:pt>
    <dgm:pt modelId="{F41C33C0-D9AD-4996-8863-B0FBD1F4E978}" type="sibTrans" cxnId="{C6778900-4F3F-4CF5-A125-89AB2B929970}">
      <dgm:prSet/>
      <dgm:spPr/>
      <dgm:t>
        <a:bodyPr/>
        <a:lstStyle/>
        <a:p>
          <a:endParaRPr lang="en-US"/>
        </a:p>
      </dgm:t>
    </dgm:pt>
    <dgm:pt modelId="{E709571D-C4AD-4E71-B402-514C37BDAD1C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Government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0BC0081-2152-44FB-98B7-4C2764AE617E}" type="parTrans" cxnId="{97BA8320-627B-4B3F-879D-68C915AD12EE}">
      <dgm:prSet/>
      <dgm:spPr/>
      <dgm:t>
        <a:bodyPr/>
        <a:lstStyle/>
        <a:p>
          <a:endParaRPr lang="en-US"/>
        </a:p>
      </dgm:t>
    </dgm:pt>
    <dgm:pt modelId="{899FF085-4F08-466A-9312-E426AEBBD4D2}" type="sibTrans" cxnId="{97BA8320-627B-4B3F-879D-68C915AD12EE}">
      <dgm:prSet/>
      <dgm:spPr/>
      <dgm:t>
        <a:bodyPr/>
        <a:lstStyle/>
        <a:p>
          <a:endParaRPr lang="en-US"/>
        </a:p>
      </dgm:t>
    </dgm:pt>
    <dgm:pt modelId="{C6959712-7982-4548-A3C8-CC577BEB8A0A}">
      <dgm:prSet/>
      <dgm:spPr/>
      <dgm:t>
        <a:bodyPr/>
        <a:lstStyle/>
        <a:p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594270C6-4FCE-47B6-834D-FD83EB4A333A}" type="parTrans" cxnId="{D66D78C0-DDC4-435D-8C4B-0CC30D197DCD}">
      <dgm:prSet/>
      <dgm:spPr/>
      <dgm:t>
        <a:bodyPr/>
        <a:lstStyle/>
        <a:p>
          <a:endParaRPr lang="en-US"/>
        </a:p>
      </dgm:t>
    </dgm:pt>
    <dgm:pt modelId="{BE8E318E-F36F-4FEE-BA3A-24C0DC049DB9}" type="sibTrans" cxnId="{D66D78C0-DDC4-435D-8C4B-0CC30D197DCD}">
      <dgm:prSet/>
      <dgm:spPr/>
      <dgm:t>
        <a:bodyPr/>
        <a:lstStyle/>
        <a:p>
          <a:endParaRPr lang="en-US"/>
        </a:p>
      </dgm:t>
    </dgm:pt>
    <dgm:pt modelId="{E9154A9D-A02D-41DC-B2F7-899844134994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Policy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0910464-B482-4FCA-A7CB-7D90632F2970}" type="parTrans" cxnId="{2169904C-78CA-4A28-A160-570006BA4136}">
      <dgm:prSet/>
      <dgm:spPr/>
      <dgm:t>
        <a:bodyPr/>
        <a:lstStyle/>
        <a:p>
          <a:endParaRPr lang="en-US"/>
        </a:p>
      </dgm:t>
    </dgm:pt>
    <dgm:pt modelId="{7102D0CC-23ED-4FFD-BA3B-3BB3D8AA6150}" type="sibTrans" cxnId="{2169904C-78CA-4A28-A160-570006BA4136}">
      <dgm:prSet/>
      <dgm:spPr/>
      <dgm:t>
        <a:bodyPr/>
        <a:lstStyle/>
        <a:p>
          <a:endParaRPr lang="en-US"/>
        </a:p>
      </dgm:t>
    </dgm:pt>
    <dgm:pt modelId="{E6B98E72-54B5-4F13-880B-5703EA4EB785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Regional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320FC877-1E21-49EF-BEAB-3A1FC8999900}" type="parTrans" cxnId="{A96A9B96-EE34-4804-8535-40A14416772F}">
      <dgm:prSet/>
      <dgm:spPr/>
      <dgm:t>
        <a:bodyPr/>
        <a:lstStyle/>
        <a:p>
          <a:endParaRPr lang="en-US"/>
        </a:p>
      </dgm:t>
    </dgm:pt>
    <dgm:pt modelId="{D71B1AB7-FC0E-4154-96C1-7D2882B2CFCF}" type="sibTrans" cxnId="{A96A9B96-EE34-4804-8535-40A14416772F}">
      <dgm:prSet/>
      <dgm:spPr/>
      <dgm:t>
        <a:bodyPr/>
        <a:lstStyle/>
        <a:p>
          <a:endParaRPr lang="en-US"/>
        </a:p>
      </dgm:t>
    </dgm:pt>
    <dgm:pt modelId="{665D3D46-20A6-4F56-8773-B2AB4AFC6980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Programmatic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18D6EE50-9FD5-4295-A10B-501A1052269B}" type="parTrans" cxnId="{487C69D7-F546-4611-ADED-B19DA8C34930}">
      <dgm:prSet/>
      <dgm:spPr/>
      <dgm:t>
        <a:bodyPr/>
        <a:lstStyle/>
        <a:p>
          <a:endParaRPr lang="en-US"/>
        </a:p>
      </dgm:t>
    </dgm:pt>
    <dgm:pt modelId="{781388D4-3E3B-4420-AA69-4A1C576EB486}" type="sibTrans" cxnId="{487C69D7-F546-4611-ADED-B19DA8C34930}">
      <dgm:prSet/>
      <dgm:spPr/>
      <dgm:t>
        <a:bodyPr/>
        <a:lstStyle/>
        <a:p>
          <a:endParaRPr lang="en-US"/>
        </a:p>
      </dgm:t>
    </dgm:pt>
    <dgm:pt modelId="{90A12013-CDCF-3142-8452-BFCF394FEAD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Gender Scoping Studies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457A573-E501-5C4B-AEB2-9E999709AD64}" type="parTrans" cxnId="{9A67F826-1B86-6A47-A9E5-EAB9048F03EB}">
      <dgm:prSet/>
      <dgm:spPr/>
      <dgm:t>
        <a:bodyPr/>
        <a:lstStyle/>
        <a:p>
          <a:endParaRPr lang="en-US"/>
        </a:p>
      </dgm:t>
    </dgm:pt>
    <dgm:pt modelId="{12EF1944-12D4-4546-A6E7-5694E952CB3E}" type="sibTrans" cxnId="{9A67F826-1B86-6A47-A9E5-EAB9048F03EB}">
      <dgm:prSet/>
      <dgm:spPr/>
      <dgm:t>
        <a:bodyPr/>
        <a:lstStyle/>
        <a:p>
          <a:endParaRPr lang="en-US"/>
        </a:p>
      </dgm:t>
    </dgm:pt>
    <dgm:pt modelId="{C1035D25-8D5A-FE4C-BEAC-A25FBE310D6E}">
      <dgm:prSet phldrT="[Text]"/>
      <dgm:spPr/>
      <dgm:t>
        <a:bodyPr/>
        <a:lstStyle/>
        <a:p>
          <a:r>
            <a:rPr lang="en-US" dirty="0" err="1" smtClean="0">
              <a:solidFill>
                <a:schemeClr val="accent1">
                  <a:lumMod val="50000"/>
                </a:schemeClr>
              </a:solidFill>
            </a:rPr>
            <a:t>RRAs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on Gender and Climate Change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077A552B-9AC6-154B-987E-D445D7C5DED7}" type="parTrans" cxnId="{813F9655-8250-0441-B32B-D5B761568A4E}">
      <dgm:prSet/>
      <dgm:spPr/>
      <dgm:t>
        <a:bodyPr/>
        <a:lstStyle/>
        <a:p>
          <a:endParaRPr lang="en-US"/>
        </a:p>
      </dgm:t>
    </dgm:pt>
    <dgm:pt modelId="{14807B9E-D6A2-DD48-9918-68064A2C70E8}" type="sibTrans" cxnId="{813F9655-8250-0441-B32B-D5B761568A4E}">
      <dgm:prSet/>
      <dgm:spPr/>
      <dgm:t>
        <a:bodyPr/>
        <a:lstStyle/>
        <a:p>
          <a:endParaRPr lang="en-US"/>
        </a:p>
      </dgm:t>
    </dgm:pt>
    <dgm:pt modelId="{446E7E92-E7FA-C744-B1F3-B9ADF47B771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State of the art Literature Review on Gender and CC in the HKH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53979CA0-73AC-CF4E-ADBF-02F62217D0A4}" type="parTrans" cxnId="{C45E8521-DA7A-3044-A3D8-1AC10E453868}">
      <dgm:prSet/>
      <dgm:spPr/>
      <dgm:t>
        <a:bodyPr/>
        <a:lstStyle/>
        <a:p>
          <a:endParaRPr lang="en-US"/>
        </a:p>
      </dgm:t>
    </dgm:pt>
    <dgm:pt modelId="{09149904-78A1-D94A-A01E-9F16A00900EA}" type="sibTrans" cxnId="{C45E8521-DA7A-3044-A3D8-1AC10E453868}">
      <dgm:prSet/>
      <dgm:spPr/>
      <dgm:t>
        <a:bodyPr/>
        <a:lstStyle/>
        <a:p>
          <a:endParaRPr lang="en-US"/>
        </a:p>
      </dgm:t>
    </dgm:pt>
    <dgm:pt modelId="{4B9ECBFD-446A-0E41-9E16-A44F191AAD8C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Papers/articles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8F1C6F8C-E556-7D45-8156-886C22B4495D}" type="parTrans" cxnId="{0023F7E2-6B01-EC40-B4AD-FD02A1B0F578}">
      <dgm:prSet/>
      <dgm:spPr/>
      <dgm:t>
        <a:bodyPr/>
        <a:lstStyle/>
        <a:p>
          <a:endParaRPr lang="en-US"/>
        </a:p>
      </dgm:t>
    </dgm:pt>
    <dgm:pt modelId="{77C817CA-96FC-4540-9CB1-EE521AE4D113}" type="sibTrans" cxnId="{0023F7E2-6B01-EC40-B4AD-FD02A1B0F578}">
      <dgm:prSet/>
      <dgm:spPr/>
      <dgm:t>
        <a:bodyPr/>
        <a:lstStyle/>
        <a:p>
          <a:endParaRPr lang="en-US"/>
        </a:p>
      </dgm:t>
    </dgm:pt>
    <dgm:pt modelId="{069A09FE-4475-344F-94A6-36B724ABBC8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Gender conceptual and methodological framework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B0F6F2E4-177A-8140-898A-25A53CBAC7FB}" type="parTrans" cxnId="{3A5A0739-EF59-C84F-A737-3B1C74C24535}">
      <dgm:prSet/>
      <dgm:spPr/>
      <dgm:t>
        <a:bodyPr/>
        <a:lstStyle/>
        <a:p>
          <a:endParaRPr lang="en-US"/>
        </a:p>
      </dgm:t>
    </dgm:pt>
    <dgm:pt modelId="{D2ADFDB0-7EFE-A241-BBDB-45FEB9362F8B}" type="sibTrans" cxnId="{3A5A0739-EF59-C84F-A737-3B1C74C24535}">
      <dgm:prSet/>
      <dgm:spPr/>
      <dgm:t>
        <a:bodyPr/>
        <a:lstStyle/>
        <a:p>
          <a:endParaRPr lang="en-US"/>
        </a:p>
      </dgm:t>
    </dgm:pt>
    <dgm:pt modelId="{57EFE172-90DB-2B4B-A890-9D7812FE568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Women’s Leadership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96720D2-F6D4-EA48-A06E-BDCE3A06645F}" type="parTrans" cxnId="{11F4E959-0DA2-F647-B823-86FD15BC581F}">
      <dgm:prSet/>
      <dgm:spPr/>
      <dgm:t>
        <a:bodyPr/>
        <a:lstStyle/>
        <a:p>
          <a:endParaRPr lang="en-US"/>
        </a:p>
      </dgm:t>
    </dgm:pt>
    <dgm:pt modelId="{A138DDB6-0A33-FA46-8EAE-10FED5E8EE5C}" type="sibTrans" cxnId="{11F4E959-0DA2-F647-B823-86FD15BC581F}">
      <dgm:prSet/>
      <dgm:spPr/>
      <dgm:t>
        <a:bodyPr/>
        <a:lstStyle/>
        <a:p>
          <a:endParaRPr lang="en-US"/>
        </a:p>
      </dgm:t>
    </dgm:pt>
    <dgm:pt modelId="{EF37DA63-2E20-DB48-AFA5-31045D6E8959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Networks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C0130EC0-C010-094A-9279-DEEF679609C1}" type="parTrans" cxnId="{58D2301F-FCEF-C747-BD9E-01C40A1103F5}">
      <dgm:prSet/>
      <dgm:spPr/>
      <dgm:t>
        <a:bodyPr/>
        <a:lstStyle/>
        <a:p>
          <a:endParaRPr lang="en-US"/>
        </a:p>
      </dgm:t>
    </dgm:pt>
    <dgm:pt modelId="{A31573BC-2BE4-1A40-AE30-74AE67DB4D70}" type="sibTrans" cxnId="{58D2301F-FCEF-C747-BD9E-01C40A1103F5}">
      <dgm:prSet/>
      <dgm:spPr/>
      <dgm:t>
        <a:bodyPr/>
        <a:lstStyle/>
        <a:p>
          <a:endParaRPr lang="en-US"/>
        </a:p>
      </dgm:t>
    </dgm:pt>
    <dgm:pt modelId="{B48C4D7F-3BFB-5944-8153-6D76552D236E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Roster of experts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7818C94E-CFC9-0D4E-8334-24201B66E193}" type="parTrans" cxnId="{7662E542-0A53-4649-97AC-514CF222C525}">
      <dgm:prSet/>
      <dgm:spPr/>
      <dgm:t>
        <a:bodyPr/>
        <a:lstStyle/>
        <a:p>
          <a:endParaRPr lang="en-US"/>
        </a:p>
      </dgm:t>
    </dgm:pt>
    <dgm:pt modelId="{3CB02D1E-939F-CB41-BB9D-6959CD4E0295}" type="sibTrans" cxnId="{7662E542-0A53-4649-97AC-514CF222C525}">
      <dgm:prSet/>
      <dgm:spPr/>
      <dgm:t>
        <a:bodyPr/>
        <a:lstStyle/>
        <a:p>
          <a:endParaRPr lang="en-US"/>
        </a:p>
      </dgm:t>
    </dgm:pt>
    <dgm:pt modelId="{D6808A1E-9391-7841-99B1-96537D956E6C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Gender mapping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F9CD7BF-0998-EF40-B901-9BACCDBD8A88}" type="parTrans" cxnId="{F0B1573C-2F49-1342-819C-03B00AACFAEA}">
      <dgm:prSet/>
      <dgm:spPr/>
      <dgm:t>
        <a:bodyPr/>
        <a:lstStyle/>
        <a:p>
          <a:endParaRPr lang="en-US"/>
        </a:p>
      </dgm:t>
    </dgm:pt>
    <dgm:pt modelId="{51AD369E-54D8-A54A-8A95-5C9A88EA7F45}" type="sibTrans" cxnId="{F0B1573C-2F49-1342-819C-03B00AACFAEA}">
      <dgm:prSet/>
      <dgm:spPr/>
      <dgm:t>
        <a:bodyPr/>
        <a:lstStyle/>
        <a:p>
          <a:endParaRPr lang="en-US"/>
        </a:p>
      </dgm:t>
    </dgm:pt>
    <dgm:pt modelId="{2AA8BC4A-69B3-5640-87D7-5263B2506F3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Interdisciplinary case studies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53D233D-197B-7E41-ACFF-9D27B4CF6283}" type="parTrans" cxnId="{7DA628F2-91DE-2A44-9552-4CB45C635E78}">
      <dgm:prSet/>
      <dgm:spPr/>
      <dgm:t>
        <a:bodyPr/>
        <a:lstStyle/>
        <a:p>
          <a:endParaRPr lang="en-US"/>
        </a:p>
      </dgm:t>
    </dgm:pt>
    <dgm:pt modelId="{B69E953B-252E-844C-8884-9EED911BB3B9}" type="sibTrans" cxnId="{7DA628F2-91DE-2A44-9552-4CB45C635E78}">
      <dgm:prSet/>
      <dgm:spPr/>
      <dgm:t>
        <a:bodyPr/>
        <a:lstStyle/>
        <a:p>
          <a:endParaRPr lang="en-US"/>
        </a:p>
      </dgm:t>
    </dgm:pt>
    <dgm:pt modelId="{2684CA80-89F5-494F-AA01-5BE6732B2B3E}">
      <dgm:prSet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Women Environmental Leaders Video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ABE2BA71-599B-784B-9D28-E74518178617}" type="parTrans" cxnId="{CDFA37F7-9E11-6745-A7E5-D3DBC6452A5C}">
      <dgm:prSet/>
      <dgm:spPr/>
      <dgm:t>
        <a:bodyPr/>
        <a:lstStyle/>
        <a:p>
          <a:endParaRPr lang="en-US"/>
        </a:p>
      </dgm:t>
    </dgm:pt>
    <dgm:pt modelId="{ABDE03F5-5DC8-C14F-9E67-13E70E922856}" type="sibTrans" cxnId="{CDFA37F7-9E11-6745-A7E5-D3DBC6452A5C}">
      <dgm:prSet/>
      <dgm:spPr/>
      <dgm:t>
        <a:bodyPr/>
        <a:lstStyle/>
        <a:p>
          <a:endParaRPr lang="en-US"/>
        </a:p>
      </dgm:t>
    </dgm:pt>
    <dgm:pt modelId="{7145CE34-1D67-3247-8236-CBEDAE3C58C8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Women’s groups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8EA56C72-33B2-0647-BC8E-DF9173A9EA91}" type="parTrans" cxnId="{C9A98A2E-14AD-FC4A-83A8-C0FA15D18C86}">
      <dgm:prSet/>
      <dgm:spPr/>
      <dgm:t>
        <a:bodyPr/>
        <a:lstStyle/>
        <a:p>
          <a:endParaRPr lang="en-US"/>
        </a:p>
      </dgm:t>
    </dgm:pt>
    <dgm:pt modelId="{4A536F58-E888-B44B-9231-F141ABC85C6C}" type="sibTrans" cxnId="{C9A98A2E-14AD-FC4A-83A8-C0FA15D18C86}">
      <dgm:prSet/>
      <dgm:spPr/>
      <dgm:t>
        <a:bodyPr/>
        <a:lstStyle/>
        <a:p>
          <a:endParaRPr lang="en-US"/>
        </a:p>
      </dgm:t>
    </dgm:pt>
    <dgm:pt modelId="{64614F98-9E78-1D4B-BEB1-3C6D45E20EE3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Needs and gaps assessment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C5C94807-717B-C947-B29C-BEFC32250269}" type="parTrans" cxnId="{62F71623-CBEC-C54E-954D-C33E95ECFA83}">
      <dgm:prSet/>
      <dgm:spPr/>
      <dgm:t>
        <a:bodyPr/>
        <a:lstStyle/>
        <a:p>
          <a:endParaRPr lang="en-US"/>
        </a:p>
      </dgm:t>
    </dgm:pt>
    <dgm:pt modelId="{FE287466-6B0D-B04E-B0B9-599E592B768F}" type="sibTrans" cxnId="{62F71623-CBEC-C54E-954D-C33E95ECFA83}">
      <dgm:prSet/>
      <dgm:spPr/>
      <dgm:t>
        <a:bodyPr/>
        <a:lstStyle/>
        <a:p>
          <a:endParaRPr lang="en-US"/>
        </a:p>
      </dgm:t>
    </dgm:pt>
    <dgm:pt modelId="{BBF41E5C-B908-1048-9CE3-522CE3FD9AAD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Gender trainings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B60DF66B-F059-6248-8582-323A89A353CE}" type="parTrans" cxnId="{C8959572-9A04-E04E-B69C-BB6F22DCD2C0}">
      <dgm:prSet/>
      <dgm:spPr/>
      <dgm:t>
        <a:bodyPr/>
        <a:lstStyle/>
        <a:p>
          <a:endParaRPr lang="en-US"/>
        </a:p>
      </dgm:t>
    </dgm:pt>
    <dgm:pt modelId="{0ACB4D68-F1B1-E34D-AD93-884724EC447B}" type="sibTrans" cxnId="{C8959572-9A04-E04E-B69C-BB6F22DCD2C0}">
      <dgm:prSet/>
      <dgm:spPr/>
      <dgm:t>
        <a:bodyPr/>
        <a:lstStyle/>
        <a:p>
          <a:endParaRPr lang="en-US"/>
        </a:p>
      </dgm:t>
    </dgm:pt>
    <dgm:pt modelId="{890F12F7-4F05-D943-B8A1-C1F89FD8648B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Influence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17417F9-2612-AD4C-A05C-3415751209E9}" type="parTrans" cxnId="{84C1A776-BCDB-CD4D-B4B9-23F93200672C}">
      <dgm:prSet/>
      <dgm:spPr/>
      <dgm:t>
        <a:bodyPr/>
        <a:lstStyle/>
        <a:p>
          <a:endParaRPr lang="en-US"/>
        </a:p>
      </dgm:t>
    </dgm:pt>
    <dgm:pt modelId="{3259D910-E9D3-0542-9C5A-3324B4697963}" type="sibTrans" cxnId="{84C1A776-BCDB-CD4D-B4B9-23F93200672C}">
      <dgm:prSet/>
      <dgm:spPr/>
      <dgm:t>
        <a:bodyPr/>
        <a:lstStyle/>
        <a:p>
          <a:endParaRPr lang="en-US"/>
        </a:p>
      </dgm:t>
    </dgm:pt>
    <dgm:pt modelId="{1EAAB2F5-663B-44EF-ADC7-0B32F31C66F3}" type="pres">
      <dgm:prSet presAssocID="{B78AED67-E899-4CCF-8327-A81835F2A0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86A22-60F8-4633-9E85-4F35585BB252}" type="pres">
      <dgm:prSet presAssocID="{D1C9DF0C-E9E5-4DDA-A8F8-1D144965F108}" presName="composite" presStyleCnt="0"/>
      <dgm:spPr/>
    </dgm:pt>
    <dgm:pt modelId="{99DEF1EA-E5BB-4A58-B156-C13A2EDB3D7D}" type="pres">
      <dgm:prSet presAssocID="{D1C9DF0C-E9E5-4DDA-A8F8-1D144965F10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84E73-41CE-4543-A656-694F9FB66FB0}" type="pres">
      <dgm:prSet presAssocID="{D1C9DF0C-E9E5-4DDA-A8F8-1D144965F10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863BE-C343-49B3-9FFD-F647C4027E34}" type="pres">
      <dgm:prSet presAssocID="{017E1E43-F439-4D03-86F0-0EBF70420CC1}" presName="space" presStyleCnt="0"/>
      <dgm:spPr/>
    </dgm:pt>
    <dgm:pt modelId="{8E7AAED4-3535-45EF-A7D9-E3FE2E59786F}" type="pres">
      <dgm:prSet presAssocID="{21FC792D-0FBE-40FA-BE90-1AFE34BDD7EB}" presName="composite" presStyleCnt="0"/>
      <dgm:spPr/>
    </dgm:pt>
    <dgm:pt modelId="{0CD62295-A5AA-4D8F-A0C3-8236F8122F20}" type="pres">
      <dgm:prSet presAssocID="{21FC792D-0FBE-40FA-BE90-1AFE34BDD7E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D470E-B7B2-4E6E-960A-0E86742D2B7F}" type="pres">
      <dgm:prSet presAssocID="{21FC792D-0FBE-40FA-BE90-1AFE34BDD7E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E53D7-D273-4ED1-A82D-DF74C74A61E8}" type="pres">
      <dgm:prSet presAssocID="{61BBFFB4-3BE9-4E1E-8155-ECD11489E155}" presName="space" presStyleCnt="0"/>
      <dgm:spPr/>
    </dgm:pt>
    <dgm:pt modelId="{F06AA94D-31FF-436D-A593-5D0FF9496E4B}" type="pres">
      <dgm:prSet presAssocID="{3ABDA3BE-6779-420A-8142-132FA59D799E}" presName="composite" presStyleCnt="0"/>
      <dgm:spPr/>
    </dgm:pt>
    <dgm:pt modelId="{539D9317-DCD8-4620-826D-F2EC7A8E618A}" type="pres">
      <dgm:prSet presAssocID="{3ABDA3BE-6779-420A-8142-132FA59D799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4B457-18C2-4491-898A-C35AA93AB562}" type="pres">
      <dgm:prSet presAssocID="{3ABDA3BE-6779-420A-8142-132FA59D799E}" presName="desTx" presStyleLbl="alignAccFollowNode1" presStyleIdx="2" presStyleCnt="4" custLinFactNeighborY="1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E964F-8D3D-47CB-A42C-9BB994D8C42B}" type="pres">
      <dgm:prSet presAssocID="{6CEC9C60-728C-4564-8BBE-AA58A6A9A94B}" presName="space" presStyleCnt="0"/>
      <dgm:spPr/>
    </dgm:pt>
    <dgm:pt modelId="{7F67A196-ADC9-4B24-ABA7-98D75A54DDEC}" type="pres">
      <dgm:prSet presAssocID="{9EA097E0-1650-48B5-AC7A-24ABA4E287AE}" presName="composite" presStyleCnt="0"/>
      <dgm:spPr/>
    </dgm:pt>
    <dgm:pt modelId="{1E722851-00DF-42DE-AFD5-2BBBDA3FFBD9}" type="pres">
      <dgm:prSet presAssocID="{9EA097E0-1650-48B5-AC7A-24ABA4E287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81ABA-2A0D-4363-99D0-292A1CCCD198}" type="pres">
      <dgm:prSet presAssocID="{9EA097E0-1650-48B5-AC7A-24ABA4E287A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5D2DB-39CE-42D7-80C9-CA32062442B5}" type="presOf" srcId="{DC531B0E-256F-4A7C-BB26-6223E98F9316}" destId="{23581ABA-2A0D-4363-99D0-292A1CCCD198}" srcOrd="0" destOrd="12" presId="urn:microsoft.com/office/officeart/2005/8/layout/hList1"/>
    <dgm:cxn modelId="{1099F9FA-B9AF-4066-B0F0-2585EAD6E267}" type="presOf" srcId="{3ABDA3BE-6779-420A-8142-132FA59D799E}" destId="{539D9317-DCD8-4620-826D-F2EC7A8E618A}" srcOrd="0" destOrd="0" presId="urn:microsoft.com/office/officeart/2005/8/layout/hList1"/>
    <dgm:cxn modelId="{7BD6303F-D63D-41F2-9B71-E9A8EA248194}" type="presOf" srcId="{6FE9004C-335D-40E7-93B3-A7BD1FE042D6}" destId="{36A84E73-41CE-4543-A656-694F9FB66FB0}" srcOrd="0" destOrd="1" presId="urn:microsoft.com/office/officeart/2005/8/layout/hList1"/>
    <dgm:cxn modelId="{4AB684F9-9438-4A14-979B-533022E563FE}" type="presOf" srcId="{665D3D46-20A6-4F56-8773-B2AB4AFC6980}" destId="{3514B457-18C2-4491-898A-C35AA93AB562}" srcOrd="0" destOrd="3" presId="urn:microsoft.com/office/officeart/2005/8/layout/hList1"/>
    <dgm:cxn modelId="{C6778900-4F3F-4CF5-A125-89AB2B929970}" srcId="{00392242-ED75-4771-8B2F-52845F3913A2}" destId="{DC531B0E-256F-4A7C-BB26-6223E98F9316}" srcOrd="3" destOrd="0" parTransId="{FC34714D-66DC-4756-A1AE-E103D406F952}" sibTransId="{F41C33C0-D9AD-4996-8863-B0FBD1F4E978}"/>
    <dgm:cxn modelId="{74975E71-B6EA-4E2F-831C-74A1BA4FDDBD}" type="presOf" srcId="{4B9ECBFD-446A-0E41-9E16-A44F191AAD8C}" destId="{36A84E73-41CE-4543-A656-694F9FB66FB0}" srcOrd="0" destOrd="5" presId="urn:microsoft.com/office/officeart/2005/8/layout/hList1"/>
    <dgm:cxn modelId="{7DA628F2-91DE-2A44-9552-4CB45C635E78}" srcId="{21FC792D-0FBE-40FA-BE90-1AFE34BDD7EB}" destId="{2AA8BC4A-69B3-5640-87D7-5263B2506F36}" srcOrd="3" destOrd="0" parTransId="{653D233D-197B-7E41-ACFF-9D27B4CF6283}" sibTransId="{B69E953B-252E-844C-8884-9EED911BB3B9}"/>
    <dgm:cxn modelId="{B61F3667-270D-42F2-A9D6-A84E5A75F710}" type="presOf" srcId="{00392242-ED75-4771-8B2F-52845F3913A2}" destId="{23581ABA-2A0D-4363-99D0-292A1CCCD198}" srcOrd="0" destOrd="8" presId="urn:microsoft.com/office/officeart/2005/8/layout/hList1"/>
    <dgm:cxn modelId="{0023F7E2-6B01-EC40-B4AD-FD02A1B0F578}" srcId="{D1C9DF0C-E9E5-4DDA-A8F8-1D144965F108}" destId="{4B9ECBFD-446A-0E41-9E16-A44F191AAD8C}" srcOrd="5" destOrd="0" parTransId="{8F1C6F8C-E556-7D45-8156-886C22B4495D}" sibTransId="{77C817CA-96FC-4540-9CB1-EE521AE4D113}"/>
    <dgm:cxn modelId="{9A67F826-1B86-6A47-A9E5-EAB9048F03EB}" srcId="{D1C9DF0C-E9E5-4DDA-A8F8-1D144965F108}" destId="{90A12013-CDCF-3142-8452-BFCF394FEADF}" srcOrd="2" destOrd="0" parTransId="{9457A573-E501-5C4B-AEB2-9E999709AD64}" sibTransId="{12EF1944-12D4-4546-A6E7-5694E952CB3E}"/>
    <dgm:cxn modelId="{487C69D7-F546-4611-ADED-B19DA8C34930}" srcId="{3ABDA3BE-6779-420A-8142-132FA59D799E}" destId="{665D3D46-20A6-4F56-8773-B2AB4AFC6980}" srcOrd="3" destOrd="0" parTransId="{18D6EE50-9FD5-4295-A10B-501A1052269B}" sibTransId="{781388D4-3E3B-4420-AA69-4A1C576EB486}"/>
    <dgm:cxn modelId="{F59BD2B1-7C71-49E9-8D7E-CE249A608D87}" type="presOf" srcId="{85BDE16D-0752-4D61-B141-E99A271F82AC}" destId="{3514B457-18C2-4491-898A-C35AA93AB562}" srcOrd="0" destOrd="4" presId="urn:microsoft.com/office/officeart/2005/8/layout/hList1"/>
    <dgm:cxn modelId="{C78155F3-EB88-4E27-A4BA-1FF97E37A7AF}" type="presOf" srcId="{BBF41E5C-B908-1048-9CE3-522CE3FD9AAD}" destId="{3514B457-18C2-4491-898A-C35AA93AB562}" srcOrd="0" destOrd="5" presId="urn:microsoft.com/office/officeart/2005/8/layout/hList1"/>
    <dgm:cxn modelId="{D0D05AEE-6E0E-4E60-8AA5-3A733FB3D81D}" type="presOf" srcId="{E709571D-C4AD-4E71-B402-514C37BDAD1C}" destId="{23581ABA-2A0D-4363-99D0-292A1CCCD198}" srcOrd="0" destOrd="14" presId="urn:microsoft.com/office/officeart/2005/8/layout/hList1"/>
    <dgm:cxn modelId="{BF7DD94B-E9CC-4003-A57A-203349677EDA}" type="presOf" srcId="{BD7A9352-377E-415A-B9FC-375037566516}" destId="{92CD470E-B7B2-4E6E-960A-0E86742D2B7F}" srcOrd="0" destOrd="1" presId="urn:microsoft.com/office/officeart/2005/8/layout/hList1"/>
    <dgm:cxn modelId="{00A31338-D97F-4CE9-9F31-4D849401722D}" srcId="{00392242-ED75-4771-8B2F-52845F3913A2}" destId="{5D493F51-820C-4D2B-85E0-CA9A39AE1212}" srcOrd="2" destOrd="0" parTransId="{44ED4534-580D-4D3A-84A2-7D13F58BAEEF}" sibTransId="{755FC24B-6823-4324-94A7-F4F53B0CE69B}"/>
    <dgm:cxn modelId="{4C7B2399-C71E-4F1B-B634-F9675F76EB36}" srcId="{21FC792D-0FBE-40FA-BE90-1AFE34BDD7EB}" destId="{BD7A9352-377E-415A-B9FC-375037566516}" srcOrd="1" destOrd="0" parTransId="{0516CF3C-B300-420D-B76E-06E764FBBC66}" sibTransId="{F54CCB3F-46D5-4B7B-9FA5-90BBF0CA1DDF}"/>
    <dgm:cxn modelId="{97BA8320-627B-4B3F-879D-68C915AD12EE}" srcId="{00392242-ED75-4771-8B2F-52845F3913A2}" destId="{E709571D-C4AD-4E71-B402-514C37BDAD1C}" srcOrd="5" destOrd="0" parTransId="{A0BC0081-2152-44FB-98B7-4C2764AE617E}" sibTransId="{899FF085-4F08-466A-9312-E426AEBBD4D2}"/>
    <dgm:cxn modelId="{C8959572-9A04-E04E-B69C-BB6F22DCD2C0}" srcId="{3ABDA3BE-6779-420A-8142-132FA59D799E}" destId="{BBF41E5C-B908-1048-9CE3-522CE3FD9AAD}" srcOrd="5" destOrd="0" parTransId="{B60DF66B-F059-6248-8582-323A89A353CE}" sibTransId="{0ACB4D68-F1B1-E34D-AD93-884724EC447B}"/>
    <dgm:cxn modelId="{8E6BA721-9DFF-4B26-B1EF-674F22BFC464}" type="presOf" srcId="{C1035D25-8D5A-FE4C-BEAC-A25FBE310D6E}" destId="{36A84E73-41CE-4543-A656-694F9FB66FB0}" srcOrd="0" destOrd="3" presId="urn:microsoft.com/office/officeart/2005/8/layout/hList1"/>
    <dgm:cxn modelId="{A96A9B96-EE34-4804-8535-40A14416772F}" srcId="{3ABDA3BE-6779-420A-8142-132FA59D799E}" destId="{E6B98E72-54B5-4F13-880B-5703EA4EB785}" srcOrd="0" destOrd="0" parTransId="{320FC877-1E21-49EF-BEAB-3A1FC8999900}" sibTransId="{D71B1AB7-FC0E-4154-96C1-7D2882B2CFCF}"/>
    <dgm:cxn modelId="{EA135242-7EE1-4D67-91A8-B4CB1F3712F5}" type="presOf" srcId="{890F12F7-4F05-D943-B8A1-C1F89FD8648B}" destId="{23581ABA-2A0D-4363-99D0-292A1CCCD198}" srcOrd="0" destOrd="1" presId="urn:microsoft.com/office/officeart/2005/8/layout/hList1"/>
    <dgm:cxn modelId="{62F71623-CBEC-C54E-954D-C33E95ECFA83}" srcId="{EF37DA63-2E20-DB48-AFA5-31045D6E8959}" destId="{64614F98-9E78-1D4B-BEB1-3C6D45E20EE3}" srcOrd="1" destOrd="0" parTransId="{C5C94807-717B-C947-B29C-BEFC32250269}" sibTransId="{FE287466-6B0D-B04E-B0B9-599E592B768F}"/>
    <dgm:cxn modelId="{165ACC2F-58BA-4AAC-94C5-343D4E3086F1}" type="presOf" srcId="{64614F98-9E78-1D4B-BEB1-3C6D45E20EE3}" destId="{23581ABA-2A0D-4363-99D0-292A1CCCD198}" srcOrd="0" destOrd="6" presId="urn:microsoft.com/office/officeart/2005/8/layout/hList1"/>
    <dgm:cxn modelId="{669D4CEF-8E4F-4AEC-B29C-10332E7FA317}" type="presOf" srcId="{618DFA58-9297-4BF8-9ACE-E51F3F316C3C}" destId="{92CD470E-B7B2-4E6E-960A-0E86742D2B7F}" srcOrd="0" destOrd="0" presId="urn:microsoft.com/office/officeart/2005/8/layout/hList1"/>
    <dgm:cxn modelId="{813F9655-8250-0441-B32B-D5B761568A4E}" srcId="{D1C9DF0C-E9E5-4DDA-A8F8-1D144965F108}" destId="{C1035D25-8D5A-FE4C-BEAC-A25FBE310D6E}" srcOrd="3" destOrd="0" parTransId="{077A552B-9AC6-154B-987E-D445D7C5DED7}" sibTransId="{14807B9E-D6A2-DD48-9918-68064A2C70E8}"/>
    <dgm:cxn modelId="{8FFAD746-3F7D-444E-8009-A3388626CA32}" srcId="{21FC792D-0FBE-40FA-BE90-1AFE34BDD7EB}" destId="{618DFA58-9297-4BF8-9ACE-E51F3F316C3C}" srcOrd="0" destOrd="0" parTransId="{701A9982-88EA-44A5-A858-A9E66B4BD91E}" sibTransId="{C0CC65F9-19E1-49B6-9DDD-ADF96C0CAC33}"/>
    <dgm:cxn modelId="{A167DE65-77E3-4258-878D-8F8BE99E63A1}" type="presOf" srcId="{069A09FE-4475-344F-94A6-36B724ABBC8A}" destId="{3514B457-18C2-4491-898A-C35AA93AB562}" srcOrd="0" destOrd="6" presId="urn:microsoft.com/office/officeart/2005/8/layout/hList1"/>
    <dgm:cxn modelId="{58D2301F-FCEF-C747-BD9E-01C40A1103F5}" srcId="{9EA097E0-1650-48B5-AC7A-24ABA4E287AE}" destId="{EF37DA63-2E20-DB48-AFA5-31045D6E8959}" srcOrd="4" destOrd="0" parTransId="{C0130EC0-C010-094A-9279-DEEF679609C1}" sibTransId="{A31573BC-2BE4-1A40-AE30-74AE67DB4D70}"/>
    <dgm:cxn modelId="{C9A98A2E-14AD-FC4A-83A8-C0FA15D18C86}" srcId="{00392242-ED75-4771-8B2F-52845F3913A2}" destId="{7145CE34-1D67-3247-8236-CBEDAE3C58C8}" srcOrd="4" destOrd="0" parTransId="{8EA56C72-33B2-0647-BC8E-DF9173A9EA91}" sibTransId="{4A536F58-E888-B44B-9231-F141ABC85C6C}"/>
    <dgm:cxn modelId="{F0B1573C-2F49-1342-819C-03B00AACFAEA}" srcId="{EF37DA63-2E20-DB48-AFA5-31045D6E8959}" destId="{D6808A1E-9391-7841-99B1-96537D956E6C}" srcOrd="2" destOrd="0" parTransId="{6F9CD7BF-0998-EF40-B901-9BACCDBD8A88}" sibTransId="{51AD369E-54D8-A54A-8A95-5C9A88EA7F45}"/>
    <dgm:cxn modelId="{92ECC73E-71EA-4D22-A3B6-B76595C4758C}" type="presOf" srcId="{45A5F2A5-316D-4648-AD0B-EE660A9D4FBE}" destId="{92CD470E-B7B2-4E6E-960A-0E86742D2B7F}" srcOrd="0" destOrd="2" presId="urn:microsoft.com/office/officeart/2005/8/layout/hList1"/>
    <dgm:cxn modelId="{C0993F94-DA47-4365-92F2-35386F7B8272}" type="presOf" srcId="{446E7E92-E7FA-C744-B1F3-B9ADF47B7712}" destId="{36A84E73-41CE-4543-A656-694F9FB66FB0}" srcOrd="0" destOrd="4" presId="urn:microsoft.com/office/officeart/2005/8/layout/hList1"/>
    <dgm:cxn modelId="{71200099-B09C-49B4-9343-F8190CE7C1AC}" type="presOf" srcId="{4F9F9BB1-022F-423D-8B42-6BFC6FA12C5D}" destId="{23581ABA-2A0D-4363-99D0-292A1CCCD198}" srcOrd="0" destOrd="2" presId="urn:microsoft.com/office/officeart/2005/8/layout/hList1"/>
    <dgm:cxn modelId="{B713532A-4B18-4183-96D3-B64BF5E835C8}" srcId="{3ABDA3BE-6779-420A-8142-132FA59D799E}" destId="{E293D0CD-6E98-45E0-99C0-CF9EDDEA77E9}" srcOrd="1" destOrd="0" parTransId="{351F7C1A-676F-4AF5-BB2D-C38E1F9D0702}" sibTransId="{9E7512E5-CF53-40E6-BDDF-4BDDE7D044C9}"/>
    <dgm:cxn modelId="{2F3C56EF-C977-4800-8061-1331BA94F4A5}" srcId="{B78AED67-E899-4CCF-8327-A81835F2A05C}" destId="{21FC792D-0FBE-40FA-BE90-1AFE34BDD7EB}" srcOrd="1" destOrd="0" parTransId="{1B7D40DD-5796-46FF-B467-E0FD91DA2856}" sibTransId="{61BBFFB4-3BE9-4E1E-8155-ECD11489E155}"/>
    <dgm:cxn modelId="{E5DF742C-8ED8-4E5B-A819-D6C1253621A1}" type="presOf" srcId="{57EFE172-90DB-2B4B-A890-9D7812FE5681}" destId="{3514B457-18C2-4491-898A-C35AA93AB562}" srcOrd="0" destOrd="2" presId="urn:microsoft.com/office/officeart/2005/8/layout/hList1"/>
    <dgm:cxn modelId="{A30D9EE3-642F-4748-9DA1-AB57E3333D77}" type="presOf" srcId="{B78AED67-E899-4CCF-8327-A81835F2A05C}" destId="{1EAAB2F5-663B-44EF-ADC7-0B32F31C66F3}" srcOrd="0" destOrd="0" presId="urn:microsoft.com/office/officeart/2005/8/layout/hList1"/>
    <dgm:cxn modelId="{B4A72702-9F1D-451B-B1D7-8DADE0412336}" type="presOf" srcId="{90A12013-CDCF-3142-8452-BFCF394FEADF}" destId="{36A84E73-41CE-4543-A656-694F9FB66FB0}" srcOrd="0" destOrd="2" presId="urn:microsoft.com/office/officeart/2005/8/layout/hList1"/>
    <dgm:cxn modelId="{39C58F15-2BFD-4C67-BB2F-B6C1FDE6B33B}" srcId="{9EA097E0-1650-48B5-AC7A-24ABA4E287AE}" destId="{00392242-ED75-4771-8B2F-52845F3913A2}" srcOrd="5" destOrd="0" parTransId="{9E744B67-3BF1-44CF-9931-1E1C4BDF1520}" sibTransId="{6093BA85-6D24-44D2-9A6A-D84F6F055711}"/>
    <dgm:cxn modelId="{28FBF84F-35BE-42A9-AD7B-10EEF881E11D}" type="presOf" srcId="{E293D0CD-6E98-45E0-99C0-CF9EDDEA77E9}" destId="{3514B457-18C2-4491-898A-C35AA93AB562}" srcOrd="0" destOrd="1" presId="urn:microsoft.com/office/officeart/2005/8/layout/hList1"/>
    <dgm:cxn modelId="{72733DC5-85A7-4EBC-BE96-9A7BFD85C3E2}" srcId="{3ABDA3BE-6779-420A-8142-132FA59D799E}" destId="{85BDE16D-0752-4D61-B141-E99A271F82AC}" srcOrd="4" destOrd="0" parTransId="{3C1BE770-0E94-437A-987A-51788E7D23D7}" sibTransId="{E76C1E70-0BBC-4148-AE49-8C0C66371C1F}"/>
    <dgm:cxn modelId="{91472135-ED2B-4DB3-9435-55E83703AAED}" type="presOf" srcId="{3DA6BF01-6912-45E7-AB21-905D0201AD9D}" destId="{23581ABA-2A0D-4363-99D0-292A1CCCD198}" srcOrd="0" destOrd="9" presId="urn:microsoft.com/office/officeart/2005/8/layout/hList1"/>
    <dgm:cxn modelId="{A89CF751-BF87-48A2-AECC-B6D92A32ADC5}" type="presOf" srcId="{C6959712-7982-4548-A3C8-CC577BEB8A0A}" destId="{23581ABA-2A0D-4363-99D0-292A1CCCD198}" srcOrd="0" destOrd="15" presId="urn:microsoft.com/office/officeart/2005/8/layout/hList1"/>
    <dgm:cxn modelId="{A70581C8-8F70-4B9E-A490-1AA38FE9E9F3}" type="presOf" srcId="{9EA097E0-1650-48B5-AC7A-24ABA4E287AE}" destId="{1E722851-00DF-42DE-AFD5-2BBBDA3FFBD9}" srcOrd="0" destOrd="0" presId="urn:microsoft.com/office/officeart/2005/8/layout/hList1"/>
    <dgm:cxn modelId="{7662E542-0A53-4649-97AC-514CF222C525}" srcId="{EF37DA63-2E20-DB48-AFA5-31045D6E8959}" destId="{B48C4D7F-3BFB-5944-8153-6D76552D236E}" srcOrd="0" destOrd="0" parTransId="{7818C94E-CFC9-0D4E-8334-24201B66E193}" sibTransId="{3CB02D1E-939F-CB41-BB9D-6959CD4E0295}"/>
    <dgm:cxn modelId="{A4F5F56A-6914-4F17-923C-7D52DF088FA8}" type="presOf" srcId="{B48C4D7F-3BFB-5944-8153-6D76552D236E}" destId="{23581ABA-2A0D-4363-99D0-292A1CCCD198}" srcOrd="0" destOrd="5" presId="urn:microsoft.com/office/officeart/2005/8/layout/hList1"/>
    <dgm:cxn modelId="{891289C1-DADA-443F-B7B0-DD11B3C5FA3A}" type="presOf" srcId="{E9154A9D-A02D-41DC-B2F7-899844134994}" destId="{23581ABA-2A0D-4363-99D0-292A1CCCD198}" srcOrd="0" destOrd="0" presId="urn:microsoft.com/office/officeart/2005/8/layout/hList1"/>
    <dgm:cxn modelId="{93510E92-40E4-4ABA-AE27-ACC36D42D5D1}" type="presOf" srcId="{D1C9DF0C-E9E5-4DDA-A8F8-1D144965F108}" destId="{99DEF1EA-E5BB-4A58-B156-C13A2EDB3D7D}" srcOrd="0" destOrd="0" presId="urn:microsoft.com/office/officeart/2005/8/layout/hList1"/>
    <dgm:cxn modelId="{CDFA37F7-9E11-6745-A7E5-D3DBC6452A5C}" srcId="{9EA097E0-1650-48B5-AC7A-24ABA4E287AE}" destId="{2684CA80-89F5-494F-AA01-5BE6732B2B3E}" srcOrd="3" destOrd="0" parTransId="{ABE2BA71-599B-784B-9D28-E74518178617}" sibTransId="{ABDE03F5-5DC8-C14F-9E67-13E70E922856}"/>
    <dgm:cxn modelId="{EC0C7923-5AFD-42D4-AF61-F2E05D37C6D4}" srcId="{B78AED67-E899-4CCF-8327-A81835F2A05C}" destId="{9EA097E0-1650-48B5-AC7A-24ABA4E287AE}" srcOrd="3" destOrd="0" parTransId="{EC8A20F3-1451-4516-BB99-71782B00B113}" sibTransId="{B5406950-82EB-4C4C-924D-F94CF92076F5}"/>
    <dgm:cxn modelId="{948F4E4E-51C4-4E13-8859-3F14B038050E}" srcId="{00392242-ED75-4771-8B2F-52845F3913A2}" destId="{DD840A6C-1C9F-4DBC-AB45-8A2ABB77C920}" srcOrd="1" destOrd="0" parTransId="{205BBCD2-77EB-4BE8-BEA2-734C68498762}" sibTransId="{47620F00-3945-490A-8CC3-4C7B485197C5}"/>
    <dgm:cxn modelId="{3C3D28B5-81F4-4DE5-B861-C1E8C3059153}" type="presOf" srcId="{DD840A6C-1C9F-4DBC-AB45-8A2ABB77C920}" destId="{23581ABA-2A0D-4363-99D0-292A1CCCD198}" srcOrd="0" destOrd="10" presId="urn:microsoft.com/office/officeart/2005/8/layout/hList1"/>
    <dgm:cxn modelId="{6BDBA09F-3A9B-44E5-8D66-BC26F3F138CB}" srcId="{00392242-ED75-4771-8B2F-52845F3913A2}" destId="{3DA6BF01-6912-45E7-AB21-905D0201AD9D}" srcOrd="0" destOrd="0" parTransId="{62DCA5FA-EFDB-4E1A-9D0C-785DC811DE8A}" sibTransId="{474B0A28-A6C3-4A4E-9782-57F67A88948E}"/>
    <dgm:cxn modelId="{84C1A776-BCDB-CD4D-B4B9-23F93200672C}" srcId="{9EA097E0-1650-48B5-AC7A-24ABA4E287AE}" destId="{890F12F7-4F05-D943-B8A1-C1F89FD8648B}" srcOrd="1" destOrd="0" parTransId="{417417F9-2612-AD4C-A05C-3415751209E9}" sibTransId="{3259D910-E9D3-0542-9C5A-3324B4697963}"/>
    <dgm:cxn modelId="{9E50D5F9-B3CF-4DA4-92B3-7A3FAAAE083F}" srcId="{D1C9DF0C-E9E5-4DDA-A8F8-1D144965F108}" destId="{6FE9004C-335D-40E7-93B3-A7BD1FE042D6}" srcOrd="1" destOrd="0" parTransId="{9EB40F3E-3618-4B0F-BF0D-CB4F444CB688}" sibTransId="{5E53EA37-2ABF-448B-A793-6CB1862DEB16}"/>
    <dgm:cxn modelId="{C45E8521-DA7A-3044-A3D8-1AC10E453868}" srcId="{D1C9DF0C-E9E5-4DDA-A8F8-1D144965F108}" destId="{446E7E92-E7FA-C744-B1F3-B9ADF47B7712}" srcOrd="4" destOrd="0" parTransId="{53979CA0-73AC-CF4E-ADBF-02F62217D0A4}" sibTransId="{09149904-78A1-D94A-A01E-9F16A00900EA}"/>
    <dgm:cxn modelId="{9A9BA741-4E92-4EB9-936D-1D6CCB51CFC6}" type="presOf" srcId="{D6808A1E-9391-7841-99B1-96537D956E6C}" destId="{23581ABA-2A0D-4363-99D0-292A1CCCD198}" srcOrd="0" destOrd="7" presId="urn:microsoft.com/office/officeart/2005/8/layout/hList1"/>
    <dgm:cxn modelId="{049A64E0-92F5-4781-AC49-D542191C40B4}" type="presOf" srcId="{2AA8BC4A-69B3-5640-87D7-5263B2506F36}" destId="{92CD470E-B7B2-4E6E-960A-0E86742D2B7F}" srcOrd="0" destOrd="3" presId="urn:microsoft.com/office/officeart/2005/8/layout/hList1"/>
    <dgm:cxn modelId="{2169904C-78CA-4A28-A160-570006BA4136}" srcId="{9EA097E0-1650-48B5-AC7A-24ABA4E287AE}" destId="{E9154A9D-A02D-41DC-B2F7-899844134994}" srcOrd="0" destOrd="0" parTransId="{40910464-B482-4FCA-A7CB-7D90632F2970}" sibTransId="{7102D0CC-23ED-4FFD-BA3B-3BB3D8AA6150}"/>
    <dgm:cxn modelId="{8486F588-8D52-4B63-A294-BF1CBC40298B}" type="presOf" srcId="{21FC792D-0FBE-40FA-BE90-1AFE34BDD7EB}" destId="{0CD62295-A5AA-4D8F-A0C3-8236F8122F20}" srcOrd="0" destOrd="0" presId="urn:microsoft.com/office/officeart/2005/8/layout/hList1"/>
    <dgm:cxn modelId="{5DB4DDFF-214C-4E7C-BC10-FD0B70C55C1B}" type="presOf" srcId="{2684CA80-89F5-494F-AA01-5BE6732B2B3E}" destId="{23581ABA-2A0D-4363-99D0-292A1CCCD198}" srcOrd="0" destOrd="3" presId="urn:microsoft.com/office/officeart/2005/8/layout/hList1"/>
    <dgm:cxn modelId="{11F4E959-0DA2-F647-B823-86FD15BC581F}" srcId="{3ABDA3BE-6779-420A-8142-132FA59D799E}" destId="{57EFE172-90DB-2B4B-A890-9D7812FE5681}" srcOrd="2" destOrd="0" parTransId="{196720D2-F6D4-EA48-A06E-BDCE3A06645F}" sibTransId="{A138DDB6-0A33-FA46-8EAE-10FED5E8EE5C}"/>
    <dgm:cxn modelId="{45E19547-DDCF-4836-9A8B-9B40C08AEC22}" srcId="{21FC792D-0FBE-40FA-BE90-1AFE34BDD7EB}" destId="{45A5F2A5-316D-4648-AD0B-EE660A9D4FBE}" srcOrd="2" destOrd="0" parTransId="{F92B1220-4BF3-4665-9977-24A88604E71F}" sibTransId="{63C67E86-093F-4F99-AB3E-ECC694937696}"/>
    <dgm:cxn modelId="{B1E1C52C-05CA-428A-B565-AF92EE29CCE5}" type="presOf" srcId="{EF37DA63-2E20-DB48-AFA5-31045D6E8959}" destId="{23581ABA-2A0D-4363-99D0-292A1CCCD198}" srcOrd="0" destOrd="4" presId="urn:microsoft.com/office/officeart/2005/8/layout/hList1"/>
    <dgm:cxn modelId="{D66D78C0-DDC4-435D-8C4B-0CC30D197DCD}" srcId="{00392242-ED75-4771-8B2F-52845F3913A2}" destId="{C6959712-7982-4548-A3C8-CC577BEB8A0A}" srcOrd="6" destOrd="0" parTransId="{594270C6-4FCE-47B6-834D-FD83EB4A333A}" sibTransId="{BE8E318E-F36F-4FEE-BA3A-24C0DC049DB9}"/>
    <dgm:cxn modelId="{3A5A0739-EF59-C84F-A737-3B1C74C24535}" srcId="{3ABDA3BE-6779-420A-8142-132FA59D799E}" destId="{069A09FE-4475-344F-94A6-36B724ABBC8A}" srcOrd="6" destOrd="0" parTransId="{B0F6F2E4-177A-8140-898A-25A53CBAC7FB}" sibTransId="{D2ADFDB0-7EFE-A241-BBDB-45FEB9362F8B}"/>
    <dgm:cxn modelId="{9BA2EC55-A522-4186-9FC3-0BB26181ADF9}" srcId="{B78AED67-E899-4CCF-8327-A81835F2A05C}" destId="{D1C9DF0C-E9E5-4DDA-A8F8-1D144965F108}" srcOrd="0" destOrd="0" parTransId="{07DF9893-7A29-4489-8462-6E72F0DA1E80}" sibTransId="{017E1E43-F439-4D03-86F0-0EBF70420CC1}"/>
    <dgm:cxn modelId="{D0D7EE9E-B177-4A48-B167-EDA977776F40}" type="presOf" srcId="{7145CE34-1D67-3247-8236-CBEDAE3C58C8}" destId="{23581ABA-2A0D-4363-99D0-292A1CCCD198}" srcOrd="0" destOrd="13" presId="urn:microsoft.com/office/officeart/2005/8/layout/hList1"/>
    <dgm:cxn modelId="{42CA50EF-C510-41B1-A76D-DC09601482A7}" srcId="{D1C9DF0C-E9E5-4DDA-A8F8-1D144965F108}" destId="{DA5DA355-F486-4FC6-A9BD-1871CA449905}" srcOrd="0" destOrd="0" parTransId="{48D2ABA8-C093-4CB8-A386-BF9CA5C6267A}" sibTransId="{4A73A2F1-C63A-492C-A0E5-C84A55A3E565}"/>
    <dgm:cxn modelId="{CEBD8150-FE49-4B82-B9AA-064EED727E94}" type="presOf" srcId="{E6B98E72-54B5-4F13-880B-5703EA4EB785}" destId="{3514B457-18C2-4491-898A-C35AA93AB562}" srcOrd="0" destOrd="0" presId="urn:microsoft.com/office/officeart/2005/8/layout/hList1"/>
    <dgm:cxn modelId="{3732E14C-C1AA-4151-8808-DEB237648D31}" type="presOf" srcId="{DA5DA355-F486-4FC6-A9BD-1871CA449905}" destId="{36A84E73-41CE-4543-A656-694F9FB66FB0}" srcOrd="0" destOrd="0" presId="urn:microsoft.com/office/officeart/2005/8/layout/hList1"/>
    <dgm:cxn modelId="{2CF47C41-4F0D-483A-B426-1C866EAD119D}" srcId="{9EA097E0-1650-48B5-AC7A-24ABA4E287AE}" destId="{4F9F9BB1-022F-423D-8B42-6BFC6FA12C5D}" srcOrd="2" destOrd="0" parTransId="{1C06DA17-1A5E-4758-B576-88C32D576F67}" sibTransId="{828536DF-F310-4311-AB4A-605660E29759}"/>
    <dgm:cxn modelId="{ECA5EE22-C461-4B44-8356-201FF0435C65}" srcId="{B78AED67-E899-4CCF-8327-A81835F2A05C}" destId="{3ABDA3BE-6779-420A-8142-132FA59D799E}" srcOrd="2" destOrd="0" parTransId="{05CEB42B-0FF9-4BF4-96EF-35EA2402EF13}" sibTransId="{6CEC9C60-728C-4564-8BBE-AA58A6A9A94B}"/>
    <dgm:cxn modelId="{0D0E53F2-EC9F-46D4-A10B-ED5964DF4FF1}" type="presOf" srcId="{5D493F51-820C-4D2B-85E0-CA9A39AE1212}" destId="{23581ABA-2A0D-4363-99D0-292A1CCCD198}" srcOrd="0" destOrd="11" presId="urn:microsoft.com/office/officeart/2005/8/layout/hList1"/>
    <dgm:cxn modelId="{A58C9D64-7891-4002-8674-96A1369CCD9D}" type="presParOf" srcId="{1EAAB2F5-663B-44EF-ADC7-0B32F31C66F3}" destId="{4E786A22-60F8-4633-9E85-4F35585BB252}" srcOrd="0" destOrd="0" presId="urn:microsoft.com/office/officeart/2005/8/layout/hList1"/>
    <dgm:cxn modelId="{BC95D04B-3586-4CD4-8042-88FF8F61E937}" type="presParOf" srcId="{4E786A22-60F8-4633-9E85-4F35585BB252}" destId="{99DEF1EA-E5BB-4A58-B156-C13A2EDB3D7D}" srcOrd="0" destOrd="0" presId="urn:microsoft.com/office/officeart/2005/8/layout/hList1"/>
    <dgm:cxn modelId="{97CB6ECC-CF22-4AA9-8FA9-0660FC429735}" type="presParOf" srcId="{4E786A22-60F8-4633-9E85-4F35585BB252}" destId="{36A84E73-41CE-4543-A656-694F9FB66FB0}" srcOrd="1" destOrd="0" presId="urn:microsoft.com/office/officeart/2005/8/layout/hList1"/>
    <dgm:cxn modelId="{0307BB7E-DF8E-413B-BC2B-7ED13072F77F}" type="presParOf" srcId="{1EAAB2F5-663B-44EF-ADC7-0B32F31C66F3}" destId="{6DB863BE-C343-49B3-9FFD-F647C4027E34}" srcOrd="1" destOrd="0" presId="urn:microsoft.com/office/officeart/2005/8/layout/hList1"/>
    <dgm:cxn modelId="{6508D34D-0DA8-41C8-B6EC-BD2FDFF28FC6}" type="presParOf" srcId="{1EAAB2F5-663B-44EF-ADC7-0B32F31C66F3}" destId="{8E7AAED4-3535-45EF-A7D9-E3FE2E59786F}" srcOrd="2" destOrd="0" presId="urn:microsoft.com/office/officeart/2005/8/layout/hList1"/>
    <dgm:cxn modelId="{4DB47727-CBE2-4A35-ABC4-1C530D72AE4C}" type="presParOf" srcId="{8E7AAED4-3535-45EF-A7D9-E3FE2E59786F}" destId="{0CD62295-A5AA-4D8F-A0C3-8236F8122F20}" srcOrd="0" destOrd="0" presId="urn:microsoft.com/office/officeart/2005/8/layout/hList1"/>
    <dgm:cxn modelId="{237FE984-24F7-4E4D-9BCA-4918A430A328}" type="presParOf" srcId="{8E7AAED4-3535-45EF-A7D9-E3FE2E59786F}" destId="{92CD470E-B7B2-4E6E-960A-0E86742D2B7F}" srcOrd="1" destOrd="0" presId="urn:microsoft.com/office/officeart/2005/8/layout/hList1"/>
    <dgm:cxn modelId="{A00251A8-A3ED-4E6A-B490-970B47EF79B9}" type="presParOf" srcId="{1EAAB2F5-663B-44EF-ADC7-0B32F31C66F3}" destId="{073E53D7-D273-4ED1-A82D-DF74C74A61E8}" srcOrd="3" destOrd="0" presId="urn:microsoft.com/office/officeart/2005/8/layout/hList1"/>
    <dgm:cxn modelId="{FDA88201-845F-45D4-A794-41B69461203B}" type="presParOf" srcId="{1EAAB2F5-663B-44EF-ADC7-0B32F31C66F3}" destId="{F06AA94D-31FF-436D-A593-5D0FF9496E4B}" srcOrd="4" destOrd="0" presId="urn:microsoft.com/office/officeart/2005/8/layout/hList1"/>
    <dgm:cxn modelId="{460A0519-5B19-42EB-B8F7-E213C32B2F39}" type="presParOf" srcId="{F06AA94D-31FF-436D-A593-5D0FF9496E4B}" destId="{539D9317-DCD8-4620-826D-F2EC7A8E618A}" srcOrd="0" destOrd="0" presId="urn:microsoft.com/office/officeart/2005/8/layout/hList1"/>
    <dgm:cxn modelId="{D7996ACD-2E6E-4DCA-A064-FCA53FB6CCE8}" type="presParOf" srcId="{F06AA94D-31FF-436D-A593-5D0FF9496E4B}" destId="{3514B457-18C2-4491-898A-C35AA93AB562}" srcOrd="1" destOrd="0" presId="urn:microsoft.com/office/officeart/2005/8/layout/hList1"/>
    <dgm:cxn modelId="{31D6E549-AB83-4B1F-B328-BA063496FAA3}" type="presParOf" srcId="{1EAAB2F5-663B-44EF-ADC7-0B32F31C66F3}" destId="{826E964F-8D3D-47CB-A42C-9BB994D8C42B}" srcOrd="5" destOrd="0" presId="urn:microsoft.com/office/officeart/2005/8/layout/hList1"/>
    <dgm:cxn modelId="{C7E1016C-1C88-4EAD-B171-321DCA9760D2}" type="presParOf" srcId="{1EAAB2F5-663B-44EF-ADC7-0B32F31C66F3}" destId="{7F67A196-ADC9-4B24-ABA7-98D75A54DDEC}" srcOrd="6" destOrd="0" presId="urn:microsoft.com/office/officeart/2005/8/layout/hList1"/>
    <dgm:cxn modelId="{DB555AD4-2EB6-4B67-A845-AB2594134C9C}" type="presParOf" srcId="{7F67A196-ADC9-4B24-ABA7-98D75A54DDEC}" destId="{1E722851-00DF-42DE-AFD5-2BBBDA3FFBD9}" srcOrd="0" destOrd="0" presId="urn:microsoft.com/office/officeart/2005/8/layout/hList1"/>
    <dgm:cxn modelId="{47E3C1DE-04AB-4DCB-90F0-238C2139AEE2}" type="presParOf" srcId="{7F67A196-ADC9-4B24-ABA7-98D75A54DDEC}" destId="{23581ABA-2A0D-4363-99D0-292A1CCCD1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D195-18B0-4E46-9F98-4866CB9B194C}">
      <dsp:nvSpPr>
        <dsp:cNvPr id="0" name=""/>
        <dsp:cNvSpPr/>
      </dsp:nvSpPr>
      <dsp:spPr>
        <a:xfrm>
          <a:off x="0" y="33934"/>
          <a:ext cx="5983110" cy="687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Climate Change: Gender and Adaptation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545" y="67479"/>
        <a:ext cx="5916020" cy="620086"/>
      </dsp:txXfrm>
    </dsp:sp>
    <dsp:sp modelId="{C622C240-B82B-1245-8BCB-701FC531EE6E}">
      <dsp:nvSpPr>
        <dsp:cNvPr id="0" name=""/>
        <dsp:cNvSpPr/>
      </dsp:nvSpPr>
      <dsp:spPr>
        <a:xfrm>
          <a:off x="0" y="746429"/>
          <a:ext cx="5983110" cy="6290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Livelihoods: Inclusive Sustainable Development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30709" y="777138"/>
        <a:ext cx="5921692" cy="567656"/>
      </dsp:txXfrm>
    </dsp:sp>
    <dsp:sp modelId="{BE72F865-5D9C-AA44-B6B4-3932B8F64E11}">
      <dsp:nvSpPr>
        <dsp:cNvPr id="0" name=""/>
        <dsp:cNvSpPr/>
      </dsp:nvSpPr>
      <dsp:spPr>
        <a:xfrm>
          <a:off x="0" y="1382902"/>
          <a:ext cx="5983110" cy="615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Governance: Gender responsive policies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30027" y="1412929"/>
        <a:ext cx="5923056" cy="555059"/>
      </dsp:txXfrm>
    </dsp:sp>
    <dsp:sp modelId="{9BFCD648-F000-964C-B203-A992B40CAA37}">
      <dsp:nvSpPr>
        <dsp:cNvPr id="0" name=""/>
        <dsp:cNvSpPr/>
      </dsp:nvSpPr>
      <dsp:spPr>
        <a:xfrm>
          <a:off x="0" y="2065141"/>
          <a:ext cx="5983110" cy="603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Gender Positive Change</a:t>
          </a:r>
        </a:p>
      </dsp:txBody>
      <dsp:txXfrm>
        <a:off x="29462" y="2094603"/>
        <a:ext cx="5924186" cy="544609"/>
      </dsp:txXfrm>
    </dsp:sp>
    <dsp:sp modelId="{6E580ED1-3EED-974D-833C-93577F977C2F}">
      <dsp:nvSpPr>
        <dsp:cNvPr id="0" name=""/>
        <dsp:cNvSpPr/>
      </dsp:nvSpPr>
      <dsp:spPr>
        <a:xfrm>
          <a:off x="0" y="2698016"/>
          <a:ext cx="5983110" cy="597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Eco-systems: Benefit sharing, Access and Equity</a:t>
          </a:r>
        </a:p>
      </dsp:txBody>
      <dsp:txXfrm>
        <a:off x="29171" y="2727187"/>
        <a:ext cx="5924768" cy="539236"/>
      </dsp:txXfrm>
    </dsp:sp>
    <dsp:sp modelId="{8ECC6EAA-7E5B-6F40-9984-4D3AB045199B}">
      <dsp:nvSpPr>
        <dsp:cNvPr id="0" name=""/>
        <dsp:cNvSpPr/>
      </dsp:nvSpPr>
      <dsp:spPr>
        <a:xfrm>
          <a:off x="0" y="3320739"/>
          <a:ext cx="5983110" cy="686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Water: Equitable Access, Control and benefits </a:t>
          </a:r>
        </a:p>
      </dsp:txBody>
      <dsp:txXfrm>
        <a:off x="33528" y="3354267"/>
        <a:ext cx="5916054" cy="61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AFC1-CC39-AE46-9F0B-31BF8361EE12}">
      <dsp:nvSpPr>
        <dsp:cNvPr id="0" name=""/>
        <dsp:cNvSpPr/>
      </dsp:nvSpPr>
      <dsp:spPr>
        <a:xfrm rot="21300000">
          <a:off x="19539" y="1900633"/>
          <a:ext cx="6328383" cy="724695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A41F12-4433-5849-AF5E-47B1B6121ECB}">
      <dsp:nvSpPr>
        <dsp:cNvPr id="0" name=""/>
        <dsp:cNvSpPr/>
      </dsp:nvSpPr>
      <dsp:spPr>
        <a:xfrm>
          <a:off x="764095" y="226298"/>
          <a:ext cx="1910238" cy="18103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6B272-7C3C-4544-A6DB-55EA885015A9}">
      <dsp:nvSpPr>
        <dsp:cNvPr id="0" name=""/>
        <dsp:cNvSpPr/>
      </dsp:nvSpPr>
      <dsp:spPr>
        <a:xfrm>
          <a:off x="3171129" y="490471"/>
          <a:ext cx="2444840" cy="91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2"/>
              </a:solidFill>
            </a:rPr>
            <a:t>VULNERABILITIES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2"/>
            </a:solidFill>
          </a:endParaRPr>
        </a:p>
      </dsp:txBody>
      <dsp:txXfrm>
        <a:off x="3171129" y="490471"/>
        <a:ext cx="2444840" cy="919961"/>
      </dsp:txXfrm>
    </dsp:sp>
    <dsp:sp modelId="{FD4CA8E6-29C9-F642-AB3D-AD61E71A3E61}">
      <dsp:nvSpPr>
        <dsp:cNvPr id="0" name=""/>
        <dsp:cNvSpPr/>
      </dsp:nvSpPr>
      <dsp:spPr>
        <a:xfrm>
          <a:off x="3693128" y="2489279"/>
          <a:ext cx="1910238" cy="18103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4624F2-A5B1-AA4D-8CBB-4EC7095D2398}">
      <dsp:nvSpPr>
        <dsp:cNvPr id="0" name=""/>
        <dsp:cNvSpPr/>
      </dsp:nvSpPr>
      <dsp:spPr>
        <a:xfrm>
          <a:off x="582903" y="3012881"/>
          <a:ext cx="2782020" cy="112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4C345C"/>
              </a:solidFill>
            </a:rPr>
            <a:t>OPPORTUNITIES</a:t>
          </a:r>
        </a:p>
      </dsp:txBody>
      <dsp:txXfrm>
        <a:off x="582903" y="3012881"/>
        <a:ext cx="2782020" cy="1125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B75C8-08B1-ED4B-BD62-1945B4B51531}">
      <dsp:nvSpPr>
        <dsp:cNvPr id="0" name=""/>
        <dsp:cNvSpPr/>
      </dsp:nvSpPr>
      <dsp:spPr>
        <a:xfrm>
          <a:off x="0" y="160830"/>
          <a:ext cx="3651952" cy="1083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Local knowledge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52912" y="213742"/>
        <a:ext cx="3546128" cy="978093"/>
      </dsp:txXfrm>
    </dsp:sp>
    <dsp:sp modelId="{14B19701-D166-4F4C-ACB2-258FB8E507C9}">
      <dsp:nvSpPr>
        <dsp:cNvPr id="0" name=""/>
        <dsp:cNvSpPr/>
      </dsp:nvSpPr>
      <dsp:spPr>
        <a:xfrm>
          <a:off x="0" y="1269189"/>
          <a:ext cx="3651952" cy="1199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>
              <a:solidFill>
                <a:srgbClr val="FBFFF6"/>
              </a:solidFill>
            </a:rPr>
            <a:t>Acute perception of the situation</a:t>
          </a:r>
          <a:endParaRPr lang="en-US" sz="3100" b="0" kern="1200" dirty="0">
            <a:solidFill>
              <a:srgbClr val="FBFFF6"/>
            </a:solidFill>
          </a:endParaRPr>
        </a:p>
      </dsp:txBody>
      <dsp:txXfrm>
        <a:off x="58554" y="1327743"/>
        <a:ext cx="3534844" cy="1082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B75C8-08B1-ED4B-BD62-1945B4B51531}">
      <dsp:nvSpPr>
        <dsp:cNvPr id="0" name=""/>
        <dsp:cNvSpPr/>
      </dsp:nvSpPr>
      <dsp:spPr>
        <a:xfrm>
          <a:off x="16932" y="98707"/>
          <a:ext cx="4747557" cy="932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Representation Vs. Participation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2442" y="144217"/>
        <a:ext cx="4656537" cy="841260"/>
      </dsp:txXfrm>
    </dsp:sp>
    <dsp:sp modelId="{14B19701-D166-4F4C-ACB2-258FB8E507C9}">
      <dsp:nvSpPr>
        <dsp:cNvPr id="0" name=""/>
        <dsp:cNvSpPr/>
      </dsp:nvSpPr>
      <dsp:spPr>
        <a:xfrm>
          <a:off x="73372" y="1068715"/>
          <a:ext cx="4656676" cy="970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FBFFF6"/>
              </a:solidFill>
            </a:rPr>
            <a:t>Access to Resources</a:t>
          </a:r>
          <a:endParaRPr lang="en-US" sz="2400" b="0" kern="1200" dirty="0">
            <a:solidFill>
              <a:srgbClr val="FBFFF6"/>
            </a:solidFill>
          </a:endParaRPr>
        </a:p>
      </dsp:txBody>
      <dsp:txXfrm>
        <a:off x="120743" y="1116086"/>
        <a:ext cx="4561934" cy="875648"/>
      </dsp:txXfrm>
    </dsp:sp>
    <dsp:sp modelId="{16EB48F6-2C41-46A9-A0C0-135A7A599885}">
      <dsp:nvSpPr>
        <dsp:cNvPr id="0" name=""/>
        <dsp:cNvSpPr/>
      </dsp:nvSpPr>
      <dsp:spPr>
        <a:xfrm>
          <a:off x="73372" y="2134145"/>
          <a:ext cx="4656676" cy="970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FBFFF6"/>
              </a:solidFill>
            </a:rPr>
            <a:t>Disasters</a:t>
          </a:r>
          <a:endParaRPr lang="en-US" sz="2400" b="0" kern="1200" dirty="0">
            <a:solidFill>
              <a:srgbClr val="FBFFF6"/>
            </a:solidFill>
          </a:endParaRPr>
        </a:p>
      </dsp:txBody>
      <dsp:txXfrm>
        <a:off x="120743" y="2181516"/>
        <a:ext cx="4561934" cy="87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0923-7A98-1E4D-B351-47EAA4A27121}">
      <dsp:nvSpPr>
        <dsp:cNvPr id="0" name=""/>
        <dsp:cNvSpPr/>
      </dsp:nvSpPr>
      <dsp:spPr>
        <a:xfrm>
          <a:off x="206165" y="935867"/>
          <a:ext cx="1685423" cy="149044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Climate Change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249819" y="979521"/>
        <a:ext cx="1598115" cy="1403139"/>
      </dsp:txXfrm>
    </dsp:sp>
    <dsp:sp modelId="{BD3F257E-9CCD-184A-B224-051C414AB4DC}">
      <dsp:nvSpPr>
        <dsp:cNvPr id="0" name=""/>
        <dsp:cNvSpPr/>
      </dsp:nvSpPr>
      <dsp:spPr>
        <a:xfrm rot="18938804">
          <a:off x="2152074" y="1833943"/>
          <a:ext cx="592486" cy="472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172254" y="1977876"/>
        <a:ext cx="450849" cy="283273"/>
      </dsp:txXfrm>
    </dsp:sp>
    <dsp:sp modelId="{3D2A48DF-F024-1749-AFF6-1926B3B1F06A}">
      <dsp:nvSpPr>
        <dsp:cNvPr id="0" name=""/>
        <dsp:cNvSpPr/>
      </dsp:nvSpPr>
      <dsp:spPr>
        <a:xfrm>
          <a:off x="2751382" y="88905"/>
          <a:ext cx="2115553" cy="1675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Decreased Agricultural production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2800470" y="137993"/>
        <a:ext cx="2017377" cy="1577802"/>
      </dsp:txXfrm>
    </dsp:sp>
    <dsp:sp modelId="{F63A9394-433C-9244-A131-D0338CF52DDF}">
      <dsp:nvSpPr>
        <dsp:cNvPr id="0" name=""/>
        <dsp:cNvSpPr/>
      </dsp:nvSpPr>
      <dsp:spPr>
        <a:xfrm rot="9159873">
          <a:off x="6342014" y="2943389"/>
          <a:ext cx="488746" cy="594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10800000">
        <a:off x="6480451" y="3028657"/>
        <a:ext cx="342122" cy="356798"/>
      </dsp:txXfrm>
    </dsp:sp>
    <dsp:sp modelId="{0D6EF0A9-4247-644C-9D27-806BDCCF559F}">
      <dsp:nvSpPr>
        <dsp:cNvPr id="0" name=""/>
        <dsp:cNvSpPr/>
      </dsp:nvSpPr>
      <dsp:spPr>
        <a:xfrm>
          <a:off x="369368" y="2501369"/>
          <a:ext cx="1685253" cy="154170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Other Drivers of Change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14523" y="2546524"/>
        <a:ext cx="1594943" cy="1451395"/>
      </dsp:txXfrm>
    </dsp:sp>
    <dsp:sp modelId="{759F73A2-68D5-B34C-B412-3BA3F299C505}">
      <dsp:nvSpPr>
        <dsp:cNvPr id="0" name=""/>
        <dsp:cNvSpPr/>
      </dsp:nvSpPr>
      <dsp:spPr>
        <a:xfrm rot="400201">
          <a:off x="5198288" y="554400"/>
          <a:ext cx="595052" cy="8383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5198892" y="711697"/>
        <a:ext cx="416536" cy="502994"/>
      </dsp:txXfrm>
    </dsp:sp>
    <dsp:sp modelId="{DD475994-A0A5-5C43-B8C9-5EEE9718A909}">
      <dsp:nvSpPr>
        <dsp:cNvPr id="0" name=""/>
        <dsp:cNvSpPr/>
      </dsp:nvSpPr>
      <dsp:spPr>
        <a:xfrm>
          <a:off x="6149797" y="349554"/>
          <a:ext cx="1667043" cy="16221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Outmigration of Men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197309" y="397066"/>
        <a:ext cx="1572019" cy="1527168"/>
      </dsp:txXfrm>
    </dsp:sp>
    <dsp:sp modelId="{9A7831CF-6393-4966-BEC7-49DD2AF9F9B7}">
      <dsp:nvSpPr>
        <dsp:cNvPr id="0" name=""/>
        <dsp:cNvSpPr/>
      </dsp:nvSpPr>
      <dsp:spPr>
        <a:xfrm rot="5590447">
          <a:off x="6810161" y="1972960"/>
          <a:ext cx="465572" cy="10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6730279" y="2267839"/>
        <a:ext cx="633071" cy="325900"/>
      </dsp:txXfrm>
    </dsp:sp>
    <dsp:sp modelId="{C12BC249-DE6C-4C77-B4DE-B40EED99A5A0}">
      <dsp:nvSpPr>
        <dsp:cNvPr id="0" name=""/>
        <dsp:cNvSpPr/>
      </dsp:nvSpPr>
      <dsp:spPr>
        <a:xfrm>
          <a:off x="4445441" y="2801439"/>
          <a:ext cx="1536302" cy="151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Feminization of Agriculture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4489880" y="2845878"/>
        <a:ext cx="1447424" cy="1428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C795B-9919-7749-B0CD-911AD506C8E5}">
      <dsp:nvSpPr>
        <dsp:cNvPr id="0" name=""/>
        <dsp:cNvSpPr/>
      </dsp:nvSpPr>
      <dsp:spPr>
        <a:xfrm>
          <a:off x="1462193" y="0"/>
          <a:ext cx="1732520" cy="9625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61456"/>
              </a:solidFill>
            </a:rPr>
            <a:t>Psycho-social Changes</a:t>
          </a:r>
          <a:endParaRPr lang="en-US" sz="1900" b="1" kern="1200" dirty="0">
            <a:solidFill>
              <a:srgbClr val="061456"/>
            </a:solidFill>
          </a:endParaRPr>
        </a:p>
      </dsp:txBody>
      <dsp:txXfrm>
        <a:off x="1490384" y="28191"/>
        <a:ext cx="1676138" cy="906129"/>
      </dsp:txXfrm>
    </dsp:sp>
    <dsp:sp modelId="{44E5D7E8-8971-F64D-BC39-CC1E89F9AE56}">
      <dsp:nvSpPr>
        <dsp:cNvPr id="0" name=""/>
        <dsp:cNvSpPr/>
      </dsp:nvSpPr>
      <dsp:spPr>
        <a:xfrm>
          <a:off x="4201784" y="45151"/>
          <a:ext cx="1732520" cy="9625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61456"/>
              </a:solidFill>
            </a:rPr>
            <a:t>Changes in Workload</a:t>
          </a:r>
          <a:endParaRPr lang="en-US" sz="1900" b="1" kern="1200" dirty="0">
            <a:solidFill>
              <a:srgbClr val="061456"/>
            </a:solidFill>
          </a:endParaRPr>
        </a:p>
      </dsp:txBody>
      <dsp:txXfrm>
        <a:off x="4229975" y="73342"/>
        <a:ext cx="1676138" cy="906129"/>
      </dsp:txXfrm>
    </dsp:sp>
    <dsp:sp modelId="{AAB8BCF6-A946-7B47-B3DF-C5E567E0E7D1}">
      <dsp:nvSpPr>
        <dsp:cNvPr id="0" name=""/>
        <dsp:cNvSpPr/>
      </dsp:nvSpPr>
      <dsp:spPr>
        <a:xfrm>
          <a:off x="3218777" y="4090674"/>
          <a:ext cx="721883" cy="72188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11871-8B32-483E-8D94-4735FC967560}">
      <dsp:nvSpPr>
        <dsp:cNvPr id="0" name=""/>
        <dsp:cNvSpPr/>
      </dsp:nvSpPr>
      <dsp:spPr>
        <a:xfrm>
          <a:off x="1440186" y="3883696"/>
          <a:ext cx="4331302" cy="29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C7F8F-6A38-4847-B1E9-305821A5CA9C}">
      <dsp:nvSpPr>
        <dsp:cNvPr id="0" name=""/>
        <dsp:cNvSpPr/>
      </dsp:nvSpPr>
      <dsp:spPr>
        <a:xfrm>
          <a:off x="4212699" y="2962838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Negotiating male labor</a:t>
          </a:r>
          <a:endParaRPr lang="en-US" sz="1500" b="1" kern="1200" dirty="0"/>
        </a:p>
      </dsp:txBody>
      <dsp:txXfrm>
        <a:off x="4252167" y="3002306"/>
        <a:ext cx="1653584" cy="729573"/>
      </dsp:txXfrm>
    </dsp:sp>
    <dsp:sp modelId="{DFB8B855-D959-42AB-A1B0-27FFF12465B0}">
      <dsp:nvSpPr>
        <dsp:cNvPr id="0" name=""/>
        <dsp:cNvSpPr/>
      </dsp:nvSpPr>
      <dsp:spPr>
        <a:xfrm>
          <a:off x="4150710" y="2079025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Taking on men’s work</a:t>
          </a:r>
          <a:endParaRPr lang="en-US" sz="1500" b="1" kern="1200" dirty="0"/>
        </a:p>
      </dsp:txBody>
      <dsp:txXfrm>
        <a:off x="4190178" y="2118493"/>
        <a:ext cx="1653584" cy="729573"/>
      </dsp:txXfrm>
    </dsp:sp>
    <dsp:sp modelId="{E60DF82D-C6D1-4CF5-8D46-8C51A033D067}">
      <dsp:nvSpPr>
        <dsp:cNvPr id="0" name=""/>
        <dsp:cNvSpPr/>
      </dsp:nvSpPr>
      <dsp:spPr>
        <a:xfrm>
          <a:off x="4171743" y="1156322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Increased Market engagement</a:t>
          </a:r>
          <a:endParaRPr lang="en-US" sz="1500" b="1" kern="1200" dirty="0"/>
        </a:p>
      </dsp:txBody>
      <dsp:txXfrm>
        <a:off x="4211211" y="1195790"/>
        <a:ext cx="1653584" cy="729573"/>
      </dsp:txXfrm>
    </dsp:sp>
    <dsp:sp modelId="{AA720EBE-0B8E-4FF6-995F-8B12DD4F87D4}">
      <dsp:nvSpPr>
        <dsp:cNvPr id="0" name=""/>
        <dsp:cNvSpPr/>
      </dsp:nvSpPr>
      <dsp:spPr>
        <a:xfrm>
          <a:off x="1462193" y="2945285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Increased social responsibility</a:t>
          </a:r>
          <a:endParaRPr lang="en-US" sz="1500" b="1" kern="1200" dirty="0"/>
        </a:p>
      </dsp:txBody>
      <dsp:txXfrm>
        <a:off x="1501661" y="2984753"/>
        <a:ext cx="1653584" cy="729573"/>
      </dsp:txXfrm>
    </dsp:sp>
    <dsp:sp modelId="{EA89B35C-5836-461A-9AF8-7017E34F74DD}">
      <dsp:nvSpPr>
        <dsp:cNvPr id="0" name=""/>
        <dsp:cNvSpPr/>
      </dsp:nvSpPr>
      <dsp:spPr>
        <a:xfrm>
          <a:off x="1462193" y="2079025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Social Stress</a:t>
          </a:r>
          <a:endParaRPr lang="en-US" sz="1500" b="1" kern="1200" dirty="0"/>
        </a:p>
      </dsp:txBody>
      <dsp:txXfrm>
        <a:off x="1501661" y="2118493"/>
        <a:ext cx="1653584" cy="729573"/>
      </dsp:txXfrm>
    </dsp:sp>
    <dsp:sp modelId="{60D8483A-C4A0-4194-9A2C-E935ED52C293}">
      <dsp:nvSpPr>
        <dsp:cNvPr id="0" name=""/>
        <dsp:cNvSpPr/>
      </dsp:nvSpPr>
      <dsp:spPr>
        <a:xfrm>
          <a:off x="1462193" y="1212764"/>
          <a:ext cx="1732520" cy="808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Negotiating with Men in Public Arena</a:t>
          </a:r>
          <a:endParaRPr lang="en-US" sz="1500" b="1" kern="1200" dirty="0"/>
        </a:p>
      </dsp:txBody>
      <dsp:txXfrm>
        <a:off x="1501661" y="1252232"/>
        <a:ext cx="1653584" cy="729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A48DF-F024-1749-AFF6-1926B3B1F06A}">
      <dsp:nvSpPr>
        <dsp:cNvPr id="0" name=""/>
        <dsp:cNvSpPr/>
      </dsp:nvSpPr>
      <dsp:spPr>
        <a:xfrm>
          <a:off x="320993" y="1634802"/>
          <a:ext cx="2728692" cy="172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</a:rPr>
            <a:t>Women Centric Projects</a:t>
          </a:r>
          <a:endParaRPr lang="en-US" sz="2400" b="1" kern="1200" dirty="0">
            <a:solidFill>
              <a:srgbClr val="FFFFFF"/>
            </a:solidFill>
          </a:endParaRPr>
        </a:p>
      </dsp:txBody>
      <dsp:txXfrm>
        <a:off x="371655" y="1685464"/>
        <a:ext cx="2627368" cy="1628415"/>
      </dsp:txXfrm>
    </dsp:sp>
    <dsp:sp modelId="{F63A9394-433C-9244-A131-D0338CF52DDF}">
      <dsp:nvSpPr>
        <dsp:cNvPr id="0" name=""/>
        <dsp:cNvSpPr/>
      </dsp:nvSpPr>
      <dsp:spPr>
        <a:xfrm rot="5513039" flipH="1" flipV="1">
          <a:off x="7785556" y="2356825"/>
          <a:ext cx="433075" cy="45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7792187" y="2372820"/>
        <a:ext cx="419362" cy="27427"/>
      </dsp:txXfrm>
    </dsp:sp>
    <dsp:sp modelId="{DD475994-A0A5-5C43-B8C9-5EEE9718A909}">
      <dsp:nvSpPr>
        <dsp:cNvPr id="0" name=""/>
        <dsp:cNvSpPr/>
      </dsp:nvSpPr>
      <dsp:spPr>
        <a:xfrm>
          <a:off x="5158897" y="1629933"/>
          <a:ext cx="2531932" cy="157682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Gender Transformative Change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205081" y="1676117"/>
        <a:ext cx="2439564" cy="1484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2F1B9-908E-E54A-97CA-EE43CB3672A9}">
      <dsp:nvSpPr>
        <dsp:cNvPr id="0" name=""/>
        <dsp:cNvSpPr/>
      </dsp:nvSpPr>
      <dsp:spPr>
        <a:xfrm>
          <a:off x="0" y="34913"/>
          <a:ext cx="8645428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81" tIns="624840" rIns="67098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Migration in the context of women’s </a:t>
          </a: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role in the mountain </a:t>
          </a: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/>
            </a:rPr>
            <a:t>economy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Labor rights and land rights! 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Target Women as Farmers and Agents of Adaptation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Recognize women’s agency, knowledge and already existing adaptive capacities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34913"/>
        <a:ext cx="8645428" cy="2268000"/>
      </dsp:txXfrm>
    </dsp:sp>
    <dsp:sp modelId="{2E3EC894-1F7D-FB4B-BBC2-0E71B11C1CF0}">
      <dsp:nvSpPr>
        <dsp:cNvPr id="0" name=""/>
        <dsp:cNvSpPr/>
      </dsp:nvSpPr>
      <dsp:spPr>
        <a:xfrm>
          <a:off x="440834" y="0"/>
          <a:ext cx="6296231" cy="411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44" tIns="0" rIns="22874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BFFF6"/>
              </a:solidFill>
              <a:latin typeface="Calibri" pitchFamily="34" charset="0"/>
              <a:cs typeface="Calibri" pitchFamily="34" charset="0"/>
            </a:rPr>
            <a:t>Policy</a:t>
          </a:r>
          <a:endParaRPr lang="en-US" sz="1800" b="1" kern="1200" dirty="0">
            <a:solidFill>
              <a:srgbClr val="FBFFF6"/>
            </a:solidFill>
            <a:latin typeface="Calibri" pitchFamily="34" charset="0"/>
            <a:cs typeface="Calibri" pitchFamily="34" charset="0"/>
          </a:endParaRPr>
        </a:p>
      </dsp:txBody>
      <dsp:txXfrm>
        <a:off x="460911" y="20077"/>
        <a:ext cx="6256077" cy="371118"/>
      </dsp:txXfrm>
    </dsp:sp>
    <dsp:sp modelId="{848A4F0F-1FD7-A143-ABC0-14A818416EC9}">
      <dsp:nvSpPr>
        <dsp:cNvPr id="0" name=""/>
        <dsp:cNvSpPr/>
      </dsp:nvSpPr>
      <dsp:spPr>
        <a:xfrm>
          <a:off x="0" y="2434976"/>
          <a:ext cx="8645428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81" tIns="624840" rIns="67098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More research to understand the mountain context. 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From anecdotal evidence to hard data.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Documentation of ethnography and personal narratives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Investment in mountain specific technology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Translation of results for different audiences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2434976"/>
        <a:ext cx="8645428" cy="2268000"/>
      </dsp:txXfrm>
    </dsp:sp>
    <dsp:sp modelId="{C37CE3EE-CCAF-7642-AD90-51D84AA4AC74}">
      <dsp:nvSpPr>
        <dsp:cNvPr id="0" name=""/>
        <dsp:cNvSpPr/>
      </dsp:nvSpPr>
      <dsp:spPr>
        <a:xfrm>
          <a:off x="432271" y="2453517"/>
          <a:ext cx="6051799" cy="400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44" tIns="0" rIns="22874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BFFF6"/>
              </a:solidFill>
            </a:rPr>
            <a:t>Research and Evidence based research </a:t>
          </a:r>
          <a:endParaRPr lang="en-US" sz="1400" b="1" kern="1200" dirty="0">
            <a:solidFill>
              <a:srgbClr val="FBFFF6"/>
            </a:solidFill>
          </a:endParaRPr>
        </a:p>
      </dsp:txBody>
      <dsp:txXfrm>
        <a:off x="451834" y="2473080"/>
        <a:ext cx="6012673" cy="361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F1EA-E5BB-4A58-B156-C13A2EDB3D7D}">
      <dsp:nvSpPr>
        <dsp:cNvPr id="0" name=""/>
        <dsp:cNvSpPr/>
      </dsp:nvSpPr>
      <dsp:spPr>
        <a:xfrm>
          <a:off x="3119" y="90110"/>
          <a:ext cx="1875813" cy="4566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Gender Research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3119" y="90110"/>
        <a:ext cx="1875813" cy="456633"/>
      </dsp:txXfrm>
    </dsp:sp>
    <dsp:sp modelId="{36A84E73-41CE-4543-A656-694F9FB66FB0}">
      <dsp:nvSpPr>
        <dsp:cNvPr id="0" name=""/>
        <dsp:cNvSpPr/>
      </dsp:nvSpPr>
      <dsp:spPr>
        <a:xfrm>
          <a:off x="3119" y="546744"/>
          <a:ext cx="1875813" cy="38891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Focused Work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Gender Case Studies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Gender Scoping Studies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solidFill>
                <a:schemeClr val="accent1">
                  <a:lumMod val="50000"/>
                </a:schemeClr>
              </a:solidFill>
            </a:rPr>
            <a:t>RRAs</a:t>
          </a: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 on Gender and Climate Change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State of the art Literature Review on Gender and CC in the HKH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Papers/articles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19" y="546744"/>
        <a:ext cx="1875813" cy="3889107"/>
      </dsp:txXfrm>
    </dsp:sp>
    <dsp:sp modelId="{0CD62295-A5AA-4D8F-A0C3-8236F8122F20}">
      <dsp:nvSpPr>
        <dsp:cNvPr id="0" name=""/>
        <dsp:cNvSpPr/>
      </dsp:nvSpPr>
      <dsp:spPr>
        <a:xfrm>
          <a:off x="2141546" y="90110"/>
          <a:ext cx="1875813" cy="456633"/>
        </a:xfrm>
        <a:prstGeom prst="rect">
          <a:avLst/>
        </a:prstGeom>
        <a:solidFill>
          <a:schemeClr val="accent5">
            <a:hueOff val="-1243640"/>
            <a:satOff val="-33333"/>
            <a:lumOff val="3856"/>
            <a:alphaOff val="0"/>
          </a:schemeClr>
        </a:solidFill>
        <a:ln w="25400" cap="flat" cmpd="sng" algn="ctr">
          <a:solidFill>
            <a:schemeClr val="accent5">
              <a:hueOff val="-1243640"/>
              <a:satOff val="-33333"/>
              <a:lumOff val="3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Integrative Research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2141546" y="90110"/>
        <a:ext cx="1875813" cy="456633"/>
      </dsp:txXfrm>
    </dsp:sp>
    <dsp:sp modelId="{92CD470E-B7B2-4E6E-960A-0E86742D2B7F}">
      <dsp:nvSpPr>
        <dsp:cNvPr id="0" name=""/>
        <dsp:cNvSpPr/>
      </dsp:nvSpPr>
      <dsp:spPr>
        <a:xfrm>
          <a:off x="2141546" y="546744"/>
          <a:ext cx="1875813" cy="3889107"/>
        </a:xfrm>
        <a:prstGeom prst="rect">
          <a:avLst/>
        </a:prstGeom>
        <a:solidFill>
          <a:schemeClr val="accent5">
            <a:tint val="40000"/>
            <a:alpha val="90000"/>
            <a:hueOff val="-1288853"/>
            <a:satOff val="-8650"/>
            <a:lumOff val="-1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288853"/>
              <a:satOff val="-8650"/>
              <a:lumOff val="-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Cross-cutting Work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Common Questions on the Role of Women and Gender in Ecosystems, Food Security and Vulnerability (and components 1 &amp; 2 where possible)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Integrative gender analysis of new data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Interdisciplinary case studies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41546" y="546744"/>
        <a:ext cx="1875813" cy="3889107"/>
      </dsp:txXfrm>
    </dsp:sp>
    <dsp:sp modelId="{539D9317-DCD8-4620-826D-F2EC7A8E618A}">
      <dsp:nvSpPr>
        <dsp:cNvPr id="0" name=""/>
        <dsp:cNvSpPr/>
      </dsp:nvSpPr>
      <dsp:spPr>
        <a:xfrm>
          <a:off x="4279973" y="90110"/>
          <a:ext cx="1875813" cy="456633"/>
        </a:xfrm>
        <a:prstGeom prst="rect">
          <a:avLst/>
        </a:prstGeom>
        <a:solidFill>
          <a:schemeClr val="accent5">
            <a:hueOff val="-2487280"/>
            <a:satOff val="-66667"/>
            <a:lumOff val="7713"/>
            <a:alphaOff val="0"/>
          </a:schemeClr>
        </a:solidFill>
        <a:ln w="25400" cap="flat" cmpd="sng" algn="ctr">
          <a:solidFill>
            <a:schemeClr val="accent5">
              <a:hueOff val="-2487280"/>
              <a:satOff val="-66667"/>
              <a:lumOff val="7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Capacity Strengthening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4279973" y="90110"/>
        <a:ext cx="1875813" cy="456633"/>
      </dsp:txXfrm>
    </dsp:sp>
    <dsp:sp modelId="{3514B457-18C2-4491-898A-C35AA93AB562}">
      <dsp:nvSpPr>
        <dsp:cNvPr id="0" name=""/>
        <dsp:cNvSpPr/>
      </dsp:nvSpPr>
      <dsp:spPr>
        <a:xfrm>
          <a:off x="4279973" y="591430"/>
          <a:ext cx="1875813" cy="3889107"/>
        </a:xfrm>
        <a:prstGeom prst="rect">
          <a:avLst/>
        </a:prstGeom>
        <a:solidFill>
          <a:schemeClr val="accent5">
            <a:tint val="40000"/>
            <a:alpha val="90000"/>
            <a:hueOff val="-2577705"/>
            <a:satOff val="-17300"/>
            <a:lumOff val="-29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577705"/>
              <a:satOff val="-17300"/>
              <a:lumOff val="-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Regional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Capacity Strengthening on Gender Integration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Women’s Leadership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Programmatic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Anti-evaporation strategy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Gender trainings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Gender conceptual and methodological framework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279973" y="591430"/>
        <a:ext cx="1875813" cy="3889107"/>
      </dsp:txXfrm>
    </dsp:sp>
    <dsp:sp modelId="{1E722851-00DF-42DE-AFD5-2BBBDA3FFBD9}">
      <dsp:nvSpPr>
        <dsp:cNvPr id="0" name=""/>
        <dsp:cNvSpPr/>
      </dsp:nvSpPr>
      <dsp:spPr>
        <a:xfrm>
          <a:off x="6418400" y="90110"/>
          <a:ext cx="1875813" cy="456633"/>
        </a:xfrm>
        <a:prstGeom prst="rect">
          <a:avLst/>
        </a:prstGeom>
        <a:solidFill>
          <a:schemeClr val="accent5">
            <a:hueOff val="-3730919"/>
            <a:satOff val="-100000"/>
            <a:lumOff val="11569"/>
            <a:alphaOff val="0"/>
          </a:schemeClr>
        </a:solidFill>
        <a:ln w="25400" cap="flat" cmpd="sng" algn="ctr">
          <a:solidFill>
            <a:schemeClr val="accent5">
              <a:hueOff val="-3730919"/>
              <a:satOff val="-10000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Networking and Policy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6418400" y="90110"/>
        <a:ext cx="1875813" cy="456633"/>
      </dsp:txXfrm>
    </dsp:sp>
    <dsp:sp modelId="{23581ABA-2A0D-4363-99D0-292A1CCCD198}">
      <dsp:nvSpPr>
        <dsp:cNvPr id="0" name=""/>
        <dsp:cNvSpPr/>
      </dsp:nvSpPr>
      <dsp:spPr>
        <a:xfrm>
          <a:off x="6418400" y="546744"/>
          <a:ext cx="1875813" cy="3889107"/>
        </a:xfrm>
        <a:prstGeom prst="rect">
          <a:avLst/>
        </a:prstGeom>
        <a:solidFill>
          <a:schemeClr val="accent5">
            <a:tint val="40000"/>
            <a:alpha val="90000"/>
            <a:hueOff val="-3866558"/>
            <a:satOff val="-25950"/>
            <a:lumOff val="-4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6558"/>
              <a:satOff val="-25950"/>
              <a:lumOff val="-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Policy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Influence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accent1">
                  <a:lumMod val="50000"/>
                </a:schemeClr>
              </a:solidFill>
            </a:rPr>
            <a:t>Briefs</a:t>
          </a:r>
          <a:endParaRPr lang="en-US" sz="13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accent1">
                  <a:lumMod val="50000"/>
                </a:schemeClr>
              </a:solidFill>
            </a:rPr>
            <a:t>Women Environmental Leaders Video</a:t>
          </a:r>
          <a:endParaRPr lang="en-US" sz="13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</a:rPr>
            <a:t>Networks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Roster of experts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Needs and gaps assessment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Gender mapping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Partners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University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Researchers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NGOs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CBOs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Women’s groups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1">
                  <a:lumMod val="50000"/>
                </a:schemeClr>
              </a:solidFill>
            </a:rPr>
            <a:t>Government</a:t>
          </a: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18400" y="546744"/>
        <a:ext cx="1875813" cy="388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990E243-252B-4614-97DE-509126EA7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632FBE4-252F-4E7A-8925-8C97C91FA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2FBE4-252F-4E7A-8925-8C97C91FAE6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2FBE4-252F-4E7A-8925-8C97C91FAE6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7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299" y="262760"/>
            <a:ext cx="6581176" cy="3166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5636" y="5150202"/>
            <a:ext cx="6139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6848474" y="0"/>
            <a:ext cx="2295525" cy="6858000"/>
            <a:chOff x="6848474" y="0"/>
            <a:chExt cx="2295525" cy="6858000"/>
          </a:xfrm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6848474" y="5138928"/>
              <a:ext cx="2295525" cy="1719072"/>
            </a:xfrm>
            <a:prstGeom prst="rect">
              <a:avLst/>
            </a:prstGeom>
            <a:solidFill>
              <a:srgbClr val="0614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48474" y="0"/>
              <a:ext cx="2295525" cy="6525662"/>
              <a:chOff x="6848474" y="0"/>
              <a:chExt cx="2295525" cy="6525662"/>
            </a:xfrm>
          </p:grpSpPr>
          <p:sp>
            <p:nvSpPr>
              <p:cNvPr id="26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3429000"/>
                <a:ext cx="2295525" cy="1709928"/>
              </a:xfrm>
              <a:prstGeom prst="rect">
                <a:avLst/>
              </a:prstGeom>
              <a:solidFill>
                <a:srgbClr val="0095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1709928"/>
                <a:ext cx="2295525" cy="17190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0"/>
                <a:ext cx="2295525" cy="1719072"/>
              </a:xfrm>
              <a:prstGeom prst="rect">
                <a:avLst/>
              </a:prstGeom>
              <a:solidFill>
                <a:srgbClr val="0614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3"/>
              <p:cNvSpPr>
                <a:spLocks noChangeArrowheads="1"/>
              </p:cNvSpPr>
              <p:nvPr userDrawn="1"/>
            </p:nvSpPr>
            <p:spPr bwMode="auto">
              <a:xfrm>
                <a:off x="7142163" y="306388"/>
                <a:ext cx="39688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4"/>
              <p:cNvSpPr>
                <a:spLocks/>
              </p:cNvSpPr>
              <p:nvPr userDrawn="1"/>
            </p:nvSpPr>
            <p:spPr bwMode="auto">
              <a:xfrm>
                <a:off x="7285038" y="301626"/>
                <a:ext cx="214313" cy="282575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74" y="24"/>
                  </a:cxn>
                  <a:cxn ang="0">
                    <a:pos x="49" y="13"/>
                  </a:cxn>
                  <a:cxn ang="0">
                    <a:pos x="24" y="24"/>
                  </a:cxn>
                  <a:cxn ang="0">
                    <a:pos x="14" y="49"/>
                  </a:cxn>
                  <a:cxn ang="0">
                    <a:pos x="24" y="75"/>
                  </a:cxn>
                  <a:cxn ang="0">
                    <a:pos x="49" y="85"/>
                  </a:cxn>
                  <a:cxn ang="0">
                    <a:pos x="62" y="83"/>
                  </a:cxn>
                  <a:cxn ang="0">
                    <a:pos x="68" y="79"/>
                  </a:cxn>
                  <a:cxn ang="0">
                    <a:pos x="74" y="74"/>
                  </a:cxn>
                  <a:cxn ang="0">
                    <a:pos x="74" y="91"/>
                  </a:cxn>
                  <a:cxn ang="0">
                    <a:pos x="49" y="98"/>
                  </a:cxn>
                  <a:cxn ang="0">
                    <a:pos x="14" y="84"/>
                  </a:cxn>
                  <a:cxn ang="0">
                    <a:pos x="0" y="50"/>
                  </a:cxn>
                  <a:cxn ang="0">
                    <a:pos x="12" y="17"/>
                  </a:cxn>
                  <a:cxn ang="0">
                    <a:pos x="50" y="0"/>
                  </a:cxn>
                  <a:cxn ang="0">
                    <a:pos x="74" y="7"/>
                  </a:cxn>
                </a:cxnLst>
                <a:rect l="0" t="0" r="r" b="b"/>
                <a:pathLst>
                  <a:path w="74" h="98">
                    <a:moveTo>
                      <a:pt x="74" y="7"/>
                    </a:moveTo>
                    <a:cubicBezTo>
                      <a:pt x="74" y="24"/>
                      <a:pt x="74" y="24"/>
                      <a:pt x="74" y="24"/>
                    </a:cubicBezTo>
                    <a:cubicBezTo>
                      <a:pt x="66" y="17"/>
                      <a:pt x="58" y="13"/>
                      <a:pt x="49" y="13"/>
                    </a:cubicBezTo>
                    <a:cubicBezTo>
                      <a:pt x="39" y="13"/>
                      <a:pt x="31" y="17"/>
                      <a:pt x="24" y="24"/>
                    </a:cubicBezTo>
                    <a:cubicBezTo>
                      <a:pt x="17" y="31"/>
                      <a:pt x="14" y="39"/>
                      <a:pt x="14" y="49"/>
                    </a:cubicBezTo>
                    <a:cubicBezTo>
                      <a:pt x="14" y="59"/>
                      <a:pt x="17" y="68"/>
                      <a:pt x="24" y="75"/>
                    </a:cubicBezTo>
                    <a:cubicBezTo>
                      <a:pt x="31" y="82"/>
                      <a:pt x="39" y="85"/>
                      <a:pt x="49" y="85"/>
                    </a:cubicBezTo>
                    <a:cubicBezTo>
                      <a:pt x="54" y="85"/>
                      <a:pt x="58" y="84"/>
                      <a:pt x="62" y="83"/>
                    </a:cubicBezTo>
                    <a:cubicBezTo>
                      <a:pt x="64" y="82"/>
                      <a:pt x="66" y="81"/>
                      <a:pt x="68" y="79"/>
                    </a:cubicBezTo>
                    <a:cubicBezTo>
                      <a:pt x="70" y="78"/>
                      <a:pt x="72" y="76"/>
                      <a:pt x="74" y="74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66" y="96"/>
                      <a:pt x="58" y="98"/>
                      <a:pt x="49" y="98"/>
                    </a:cubicBezTo>
                    <a:cubicBezTo>
                      <a:pt x="35" y="98"/>
                      <a:pt x="23" y="94"/>
                      <a:pt x="14" y="84"/>
                    </a:cubicBezTo>
                    <a:cubicBezTo>
                      <a:pt x="4" y="75"/>
                      <a:pt x="0" y="63"/>
                      <a:pt x="0" y="50"/>
                    </a:cubicBezTo>
                    <a:cubicBezTo>
                      <a:pt x="0" y="38"/>
                      <a:pt x="4" y="27"/>
                      <a:pt x="12" y="17"/>
                    </a:cubicBezTo>
                    <a:cubicBezTo>
                      <a:pt x="21" y="6"/>
                      <a:pt x="34" y="0"/>
                      <a:pt x="50" y="0"/>
                    </a:cubicBezTo>
                    <a:cubicBezTo>
                      <a:pt x="58" y="0"/>
                      <a:pt x="66" y="2"/>
                      <a:pt x="74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5"/>
              <p:cNvSpPr>
                <a:spLocks noChangeArrowheads="1"/>
              </p:cNvSpPr>
              <p:nvPr userDrawn="1"/>
            </p:nvSpPr>
            <p:spPr bwMode="auto">
              <a:xfrm>
                <a:off x="7616825" y="306388"/>
                <a:ext cx="41275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6"/>
              <p:cNvSpPr>
                <a:spLocks noEditPoints="1"/>
              </p:cNvSpPr>
              <p:nvPr userDrawn="1"/>
            </p:nvSpPr>
            <p:spPr bwMode="auto">
              <a:xfrm>
                <a:off x="8281988" y="301626"/>
                <a:ext cx="288925" cy="282575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5" y="14"/>
                  </a:cxn>
                  <a:cxn ang="0">
                    <a:pos x="50" y="0"/>
                  </a:cxn>
                  <a:cxn ang="0">
                    <a:pos x="85" y="15"/>
                  </a:cxn>
                  <a:cxn ang="0">
                    <a:pos x="100" y="49"/>
                  </a:cxn>
                  <a:cxn ang="0">
                    <a:pos x="85" y="84"/>
                  </a:cxn>
                  <a:cxn ang="0">
                    <a:pos x="50" y="98"/>
                  </a:cxn>
                  <a:cxn ang="0">
                    <a:pos x="17" y="86"/>
                  </a:cxn>
                  <a:cxn ang="0">
                    <a:pos x="0" y="49"/>
                  </a:cxn>
                  <a:cxn ang="0">
                    <a:pos x="15" y="49"/>
                  </a:cxn>
                  <a:cxn ang="0">
                    <a:pos x="25" y="75"/>
                  </a:cxn>
                  <a:cxn ang="0">
                    <a:pos x="50" y="85"/>
                  </a:cxn>
                  <a:cxn ang="0">
                    <a:pos x="75" y="75"/>
                  </a:cxn>
                  <a:cxn ang="0">
                    <a:pos x="85" y="49"/>
                  </a:cxn>
                  <a:cxn ang="0">
                    <a:pos x="75" y="24"/>
                  </a:cxn>
                  <a:cxn ang="0">
                    <a:pos x="50" y="13"/>
                  </a:cxn>
                  <a:cxn ang="0">
                    <a:pos x="25" y="24"/>
                  </a:cxn>
                  <a:cxn ang="0">
                    <a:pos x="15" y="49"/>
                  </a:cxn>
                </a:cxnLst>
                <a:rect l="0" t="0" r="r" b="b"/>
                <a:pathLst>
                  <a:path w="100" h="98">
                    <a:moveTo>
                      <a:pt x="0" y="49"/>
                    </a:moveTo>
                    <a:cubicBezTo>
                      <a:pt x="0" y="35"/>
                      <a:pt x="5" y="24"/>
                      <a:pt x="15" y="14"/>
                    </a:cubicBezTo>
                    <a:cubicBezTo>
                      <a:pt x="25" y="5"/>
                      <a:pt x="37" y="0"/>
                      <a:pt x="50" y="0"/>
                    </a:cubicBezTo>
                    <a:cubicBezTo>
                      <a:pt x="64" y="0"/>
                      <a:pt x="75" y="5"/>
                      <a:pt x="85" y="15"/>
                    </a:cubicBezTo>
                    <a:cubicBezTo>
                      <a:pt x="95" y="24"/>
                      <a:pt x="100" y="36"/>
                      <a:pt x="100" y="49"/>
                    </a:cubicBezTo>
                    <a:cubicBezTo>
                      <a:pt x="100" y="63"/>
                      <a:pt x="95" y="75"/>
                      <a:pt x="85" y="84"/>
                    </a:cubicBezTo>
                    <a:cubicBezTo>
                      <a:pt x="75" y="94"/>
                      <a:pt x="63" y="98"/>
                      <a:pt x="50" y="98"/>
                    </a:cubicBezTo>
                    <a:cubicBezTo>
                      <a:pt x="37" y="98"/>
                      <a:pt x="26" y="94"/>
                      <a:pt x="17" y="86"/>
                    </a:cubicBezTo>
                    <a:cubicBezTo>
                      <a:pt x="6" y="76"/>
                      <a:pt x="0" y="64"/>
                      <a:pt x="0" y="49"/>
                    </a:cubicBezTo>
                    <a:moveTo>
                      <a:pt x="15" y="49"/>
                    </a:moveTo>
                    <a:cubicBezTo>
                      <a:pt x="15" y="59"/>
                      <a:pt x="18" y="68"/>
                      <a:pt x="25" y="75"/>
                    </a:cubicBezTo>
                    <a:cubicBezTo>
                      <a:pt x="32" y="82"/>
                      <a:pt x="41" y="85"/>
                      <a:pt x="50" y="85"/>
                    </a:cubicBezTo>
                    <a:cubicBezTo>
                      <a:pt x="60" y="85"/>
                      <a:pt x="68" y="82"/>
                      <a:pt x="75" y="75"/>
                    </a:cubicBezTo>
                    <a:cubicBezTo>
                      <a:pt x="82" y="68"/>
                      <a:pt x="85" y="59"/>
                      <a:pt x="85" y="49"/>
                    </a:cubicBezTo>
                    <a:cubicBezTo>
                      <a:pt x="85" y="39"/>
                      <a:pt x="82" y="31"/>
                      <a:pt x="75" y="24"/>
                    </a:cubicBezTo>
                    <a:cubicBezTo>
                      <a:pt x="68" y="17"/>
                      <a:pt x="60" y="13"/>
                      <a:pt x="50" y="13"/>
                    </a:cubicBezTo>
                    <a:cubicBezTo>
                      <a:pt x="40" y="13"/>
                      <a:pt x="32" y="17"/>
                      <a:pt x="25" y="24"/>
                    </a:cubicBezTo>
                    <a:cubicBezTo>
                      <a:pt x="18" y="31"/>
                      <a:pt x="15" y="39"/>
                      <a:pt x="15" y="4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7"/>
              <p:cNvSpPr>
                <a:spLocks noEditPoints="1"/>
              </p:cNvSpPr>
              <p:nvPr userDrawn="1"/>
            </p:nvSpPr>
            <p:spPr bwMode="auto">
              <a:xfrm>
                <a:off x="8667750" y="306388"/>
                <a:ext cx="214313" cy="27463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43" y="3"/>
                  </a:cxn>
                  <a:cxn ang="0">
                    <a:pos x="59" y="12"/>
                  </a:cxn>
                  <a:cxn ang="0">
                    <a:pos x="74" y="47"/>
                  </a:cxn>
                  <a:cxn ang="0">
                    <a:pos x="58" y="83"/>
                  </a:cxn>
                  <a:cxn ang="0">
                    <a:pos x="42" y="92"/>
                  </a:cxn>
                  <a:cxn ang="0">
                    <a:pos x="20" y="95"/>
                  </a:cxn>
                  <a:cxn ang="0">
                    <a:pos x="0" y="95"/>
                  </a:cxn>
                  <a:cxn ang="0">
                    <a:pos x="15" y="81"/>
                  </a:cxn>
                  <a:cxn ang="0">
                    <a:pos x="21" y="81"/>
                  </a:cxn>
                  <a:cxn ang="0">
                    <a:pos x="37" y="79"/>
                  </a:cxn>
                  <a:cxn ang="0">
                    <a:pos x="49" y="72"/>
                  </a:cxn>
                  <a:cxn ang="0">
                    <a:pos x="59" y="47"/>
                  </a:cxn>
                  <a:cxn ang="0">
                    <a:pos x="49" y="22"/>
                  </a:cxn>
                  <a:cxn ang="0">
                    <a:pos x="21" y="13"/>
                  </a:cxn>
                  <a:cxn ang="0">
                    <a:pos x="15" y="13"/>
                  </a:cxn>
                  <a:cxn ang="0">
                    <a:pos x="15" y="81"/>
                  </a:cxn>
                </a:cxnLst>
                <a:rect l="0" t="0" r="r" b="b"/>
                <a:pathLst>
                  <a:path w="74" h="95">
                    <a:moveTo>
                      <a:pt x="0" y="9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1"/>
                      <a:pt x="43" y="3"/>
                    </a:cubicBezTo>
                    <a:cubicBezTo>
                      <a:pt x="49" y="4"/>
                      <a:pt x="54" y="8"/>
                      <a:pt x="59" y="12"/>
                    </a:cubicBezTo>
                    <a:cubicBezTo>
                      <a:pt x="69" y="21"/>
                      <a:pt x="74" y="33"/>
                      <a:pt x="74" y="47"/>
                    </a:cubicBezTo>
                    <a:cubicBezTo>
                      <a:pt x="74" y="62"/>
                      <a:pt x="68" y="74"/>
                      <a:pt x="58" y="83"/>
                    </a:cubicBezTo>
                    <a:cubicBezTo>
                      <a:pt x="53" y="87"/>
                      <a:pt x="48" y="90"/>
                      <a:pt x="42" y="92"/>
                    </a:cubicBezTo>
                    <a:cubicBezTo>
                      <a:pt x="37" y="94"/>
                      <a:pt x="30" y="95"/>
                      <a:pt x="20" y="95"/>
                    </a:cubicBezTo>
                    <a:lnTo>
                      <a:pt x="0" y="95"/>
                    </a:lnTo>
                    <a:close/>
                    <a:moveTo>
                      <a:pt x="15" y="81"/>
                    </a:moveTo>
                    <a:cubicBezTo>
                      <a:pt x="21" y="81"/>
                      <a:pt x="21" y="81"/>
                      <a:pt x="21" y="81"/>
                    </a:cubicBezTo>
                    <a:cubicBezTo>
                      <a:pt x="27" y="81"/>
                      <a:pt x="33" y="81"/>
                      <a:pt x="37" y="79"/>
                    </a:cubicBezTo>
                    <a:cubicBezTo>
                      <a:pt x="41" y="78"/>
                      <a:pt x="45" y="75"/>
                      <a:pt x="49" y="72"/>
                    </a:cubicBezTo>
                    <a:cubicBezTo>
                      <a:pt x="56" y="66"/>
                      <a:pt x="59" y="58"/>
                      <a:pt x="59" y="47"/>
                    </a:cubicBezTo>
                    <a:cubicBezTo>
                      <a:pt x="59" y="37"/>
                      <a:pt x="56" y="28"/>
                      <a:pt x="49" y="22"/>
                    </a:cubicBezTo>
                    <a:cubicBezTo>
                      <a:pt x="42" y="16"/>
                      <a:pt x="33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8"/>
              <p:cNvSpPr>
                <a:spLocks/>
              </p:cNvSpPr>
              <p:nvPr userDrawn="1"/>
            </p:nvSpPr>
            <p:spPr bwMode="auto">
              <a:xfrm>
                <a:off x="7769225" y="298451"/>
                <a:ext cx="434975" cy="282575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75" y="66"/>
                  </a:cxn>
                  <a:cxn ang="0">
                    <a:pos x="41" y="0"/>
                  </a:cxn>
                  <a:cxn ang="0">
                    <a:pos x="0" y="98"/>
                  </a:cxn>
                  <a:cxn ang="0">
                    <a:pos x="15" y="98"/>
                  </a:cxn>
                  <a:cxn ang="0">
                    <a:pos x="42" y="33"/>
                  </a:cxn>
                  <a:cxn ang="0">
                    <a:pos x="75" y="97"/>
                  </a:cxn>
                  <a:cxn ang="0">
                    <a:pos x="108" y="33"/>
                  </a:cxn>
                  <a:cxn ang="0">
                    <a:pos x="135" y="98"/>
                  </a:cxn>
                  <a:cxn ang="0">
                    <a:pos x="151" y="98"/>
                  </a:cxn>
                  <a:cxn ang="0">
                    <a:pos x="109" y="0"/>
                  </a:cxn>
                </a:cxnLst>
                <a:rect l="0" t="0" r="r" b="b"/>
                <a:pathLst>
                  <a:path w="151" h="98">
                    <a:moveTo>
                      <a:pt x="109" y="0"/>
                    </a:moveTo>
                    <a:cubicBezTo>
                      <a:pt x="109" y="0"/>
                      <a:pt x="83" y="50"/>
                      <a:pt x="75" y="66"/>
                    </a:cubicBezTo>
                    <a:cubicBezTo>
                      <a:pt x="67" y="50"/>
                      <a:pt x="41" y="0"/>
                      <a:pt x="41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21" y="83"/>
                      <a:pt x="36" y="48"/>
                      <a:pt x="42" y="33"/>
                    </a:cubicBezTo>
                    <a:cubicBezTo>
                      <a:pt x="51" y="50"/>
                      <a:pt x="75" y="97"/>
                      <a:pt x="75" y="97"/>
                    </a:cubicBezTo>
                    <a:cubicBezTo>
                      <a:pt x="75" y="97"/>
                      <a:pt x="99" y="50"/>
                      <a:pt x="108" y="33"/>
                    </a:cubicBezTo>
                    <a:cubicBezTo>
                      <a:pt x="114" y="48"/>
                      <a:pt x="129" y="83"/>
                      <a:pt x="135" y="98"/>
                    </a:cubicBezTo>
                    <a:cubicBezTo>
                      <a:pt x="151" y="98"/>
                      <a:pt x="151" y="98"/>
                      <a:pt x="151" y="98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9"/>
              <p:cNvSpPr>
                <a:spLocks/>
              </p:cNvSpPr>
              <p:nvPr userDrawn="1"/>
            </p:nvSpPr>
            <p:spPr bwMode="auto">
              <a:xfrm>
                <a:off x="7718425" y="609601"/>
                <a:ext cx="517525" cy="141288"/>
              </a:xfrm>
              <a:custGeom>
                <a:avLst/>
                <a:gdLst/>
                <a:ahLst/>
                <a:cxnLst>
                  <a:cxn ang="0">
                    <a:pos x="93" y="33"/>
                  </a:cxn>
                  <a:cxn ang="0">
                    <a:pos x="0" y="32"/>
                  </a:cxn>
                  <a:cxn ang="0">
                    <a:pos x="93" y="16"/>
                  </a:cxn>
                  <a:cxn ang="0">
                    <a:pos x="180" y="17"/>
                  </a:cxn>
                  <a:cxn ang="0">
                    <a:pos x="93" y="33"/>
                  </a:cxn>
                </a:cxnLst>
                <a:rect l="0" t="0" r="r" b="b"/>
                <a:pathLst>
                  <a:path w="180" h="49">
                    <a:moveTo>
                      <a:pt x="93" y="33"/>
                    </a:moveTo>
                    <a:cubicBezTo>
                      <a:pt x="44" y="17"/>
                      <a:pt x="16" y="23"/>
                      <a:pt x="0" y="32"/>
                    </a:cubicBezTo>
                    <a:cubicBezTo>
                      <a:pt x="0" y="32"/>
                      <a:pt x="44" y="0"/>
                      <a:pt x="93" y="16"/>
                    </a:cubicBezTo>
                    <a:cubicBezTo>
                      <a:pt x="142" y="32"/>
                      <a:pt x="164" y="27"/>
                      <a:pt x="180" y="17"/>
                    </a:cubicBezTo>
                    <a:cubicBezTo>
                      <a:pt x="180" y="17"/>
                      <a:pt x="142" y="49"/>
                      <a:pt x="93" y="3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0"/>
              <p:cNvSpPr>
                <a:spLocks noEditPoints="1"/>
              </p:cNvSpPr>
              <p:nvPr userDrawn="1"/>
            </p:nvSpPr>
            <p:spPr bwMode="auto">
              <a:xfrm>
                <a:off x="7142163" y="1381443"/>
                <a:ext cx="1728788" cy="73025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0" y="1"/>
                  </a:cxn>
                  <a:cxn ang="0">
                    <a:pos x="25" y="4"/>
                  </a:cxn>
                  <a:cxn ang="0">
                    <a:pos x="46" y="12"/>
                  </a:cxn>
                  <a:cxn ang="0">
                    <a:pos x="25" y="12"/>
                  </a:cxn>
                  <a:cxn ang="0">
                    <a:pos x="60" y="13"/>
                  </a:cxn>
                  <a:cxn ang="0">
                    <a:pos x="70" y="7"/>
                  </a:cxn>
                  <a:cxn ang="0">
                    <a:pos x="60" y="24"/>
                  </a:cxn>
                  <a:cxn ang="0">
                    <a:pos x="66" y="7"/>
                  </a:cxn>
                  <a:cxn ang="0">
                    <a:pos x="121" y="24"/>
                  </a:cxn>
                  <a:cxn ang="0">
                    <a:pos x="99" y="0"/>
                  </a:cxn>
                  <a:cxn ang="0">
                    <a:pos x="101" y="12"/>
                  </a:cxn>
                  <a:cxn ang="0">
                    <a:pos x="153" y="12"/>
                  </a:cxn>
                  <a:cxn ang="0">
                    <a:pos x="132" y="21"/>
                  </a:cxn>
                  <a:cxn ang="0">
                    <a:pos x="147" y="18"/>
                  </a:cxn>
                  <a:cxn ang="0">
                    <a:pos x="141" y="4"/>
                  </a:cxn>
                  <a:cxn ang="0">
                    <a:pos x="173" y="24"/>
                  </a:cxn>
                  <a:cxn ang="0">
                    <a:pos x="173" y="21"/>
                  </a:cxn>
                  <a:cxn ang="0">
                    <a:pos x="197" y="24"/>
                  </a:cxn>
                  <a:cxn ang="0">
                    <a:pos x="211" y="1"/>
                  </a:cxn>
                  <a:cxn ang="0">
                    <a:pos x="233" y="4"/>
                  </a:cxn>
                  <a:cxn ang="0">
                    <a:pos x="229" y="4"/>
                  </a:cxn>
                  <a:cxn ang="0">
                    <a:pos x="264" y="24"/>
                  </a:cxn>
                  <a:cxn ang="0">
                    <a:pos x="258" y="18"/>
                  </a:cxn>
                  <a:cxn ang="0">
                    <a:pos x="254" y="9"/>
                  </a:cxn>
                  <a:cxn ang="0">
                    <a:pos x="276" y="1"/>
                  </a:cxn>
                  <a:cxn ang="0">
                    <a:pos x="291" y="8"/>
                  </a:cxn>
                  <a:cxn ang="0">
                    <a:pos x="305" y="17"/>
                  </a:cxn>
                  <a:cxn ang="0">
                    <a:pos x="325" y="24"/>
                  </a:cxn>
                  <a:cxn ang="0">
                    <a:pos x="329" y="5"/>
                  </a:cxn>
                  <a:cxn ang="0">
                    <a:pos x="329" y="17"/>
                  </a:cxn>
                  <a:cxn ang="0">
                    <a:pos x="378" y="24"/>
                  </a:cxn>
                  <a:cxn ang="0">
                    <a:pos x="371" y="18"/>
                  </a:cxn>
                  <a:cxn ang="0">
                    <a:pos x="368" y="9"/>
                  </a:cxn>
                  <a:cxn ang="0">
                    <a:pos x="389" y="8"/>
                  </a:cxn>
                  <a:cxn ang="0">
                    <a:pos x="403" y="17"/>
                  </a:cxn>
                  <a:cxn ang="0">
                    <a:pos x="423" y="24"/>
                  </a:cxn>
                  <a:cxn ang="0">
                    <a:pos x="423" y="1"/>
                  </a:cxn>
                  <a:cxn ang="0">
                    <a:pos x="423" y="4"/>
                  </a:cxn>
                  <a:cxn ang="0">
                    <a:pos x="425" y="20"/>
                  </a:cxn>
                  <a:cxn ang="0">
                    <a:pos x="469" y="13"/>
                  </a:cxn>
                  <a:cxn ang="0">
                    <a:pos x="468" y="1"/>
                  </a:cxn>
                  <a:cxn ang="0">
                    <a:pos x="467" y="10"/>
                  </a:cxn>
                  <a:cxn ang="0">
                    <a:pos x="467" y="10"/>
                  </a:cxn>
                  <a:cxn ang="0">
                    <a:pos x="490" y="13"/>
                  </a:cxn>
                  <a:cxn ang="0">
                    <a:pos x="499" y="4"/>
                  </a:cxn>
                  <a:cxn ang="0">
                    <a:pos x="529" y="4"/>
                  </a:cxn>
                  <a:cxn ang="0">
                    <a:pos x="521" y="24"/>
                  </a:cxn>
                  <a:cxn ang="0">
                    <a:pos x="521" y="21"/>
                  </a:cxn>
                  <a:cxn ang="0">
                    <a:pos x="527" y="6"/>
                  </a:cxn>
                  <a:cxn ang="0">
                    <a:pos x="555" y="12"/>
                  </a:cxn>
                  <a:cxn ang="0">
                    <a:pos x="543" y="1"/>
                  </a:cxn>
                  <a:cxn ang="0">
                    <a:pos x="547" y="4"/>
                  </a:cxn>
                  <a:cxn ang="0">
                    <a:pos x="566" y="24"/>
                  </a:cxn>
                  <a:cxn ang="0">
                    <a:pos x="566" y="1"/>
                  </a:cxn>
                  <a:cxn ang="0">
                    <a:pos x="591" y="20"/>
                  </a:cxn>
                  <a:cxn ang="0">
                    <a:pos x="591" y="4"/>
                  </a:cxn>
                </a:cxnLst>
                <a:rect l="0" t="0" r="r" b="b"/>
                <a:pathLst>
                  <a:path w="600" h="25">
                    <a:moveTo>
                      <a:pt x="0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4"/>
                    </a:lnTo>
                    <a:close/>
                    <a:moveTo>
                      <a:pt x="46" y="12"/>
                    </a:moveTo>
                    <a:cubicBezTo>
                      <a:pt x="46" y="9"/>
                      <a:pt x="45" y="6"/>
                      <a:pt x="43" y="4"/>
                    </a:cubicBezTo>
                    <a:cubicBezTo>
                      <a:pt x="40" y="1"/>
                      <a:pt x="37" y="0"/>
                      <a:pt x="34" y="0"/>
                    </a:cubicBezTo>
                    <a:cubicBezTo>
                      <a:pt x="30" y="0"/>
                      <a:pt x="27" y="1"/>
                      <a:pt x="25" y="4"/>
                    </a:cubicBezTo>
                    <a:cubicBezTo>
                      <a:pt x="23" y="6"/>
                      <a:pt x="21" y="9"/>
                      <a:pt x="21" y="12"/>
                    </a:cubicBezTo>
                    <a:cubicBezTo>
                      <a:pt x="21" y="15"/>
                      <a:pt x="23" y="18"/>
                      <a:pt x="25" y="21"/>
                    </a:cubicBezTo>
                    <a:cubicBezTo>
                      <a:pt x="27" y="23"/>
                      <a:pt x="30" y="24"/>
                      <a:pt x="34" y="24"/>
                    </a:cubicBezTo>
                    <a:cubicBezTo>
                      <a:pt x="37" y="24"/>
                      <a:pt x="40" y="23"/>
                      <a:pt x="43" y="21"/>
                    </a:cubicBezTo>
                    <a:cubicBezTo>
                      <a:pt x="45" y="18"/>
                      <a:pt x="46" y="15"/>
                      <a:pt x="46" y="12"/>
                    </a:cubicBezTo>
                    <a:moveTo>
                      <a:pt x="42" y="12"/>
                    </a:moveTo>
                    <a:cubicBezTo>
                      <a:pt x="42" y="14"/>
                      <a:pt x="41" y="17"/>
                      <a:pt x="40" y="18"/>
                    </a:cubicBezTo>
                    <a:cubicBezTo>
                      <a:pt x="38" y="20"/>
                      <a:pt x="36" y="21"/>
                      <a:pt x="34" y="21"/>
                    </a:cubicBezTo>
                    <a:cubicBezTo>
                      <a:pt x="32" y="21"/>
                      <a:pt x="29" y="20"/>
                      <a:pt x="28" y="18"/>
                    </a:cubicBezTo>
                    <a:cubicBezTo>
                      <a:pt x="26" y="17"/>
                      <a:pt x="25" y="14"/>
                      <a:pt x="25" y="12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9" y="4"/>
                      <a:pt x="32" y="4"/>
                      <a:pt x="34" y="4"/>
                    </a:cubicBezTo>
                    <a:cubicBezTo>
                      <a:pt x="36" y="4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2"/>
                    </a:cubicBezTo>
                    <a:moveTo>
                      <a:pt x="60" y="13"/>
                    </a:moveTo>
                    <a:cubicBezTo>
                      <a:pt x="60" y="13"/>
                      <a:pt x="60" y="13"/>
                      <a:pt x="60" y="1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8" y="13"/>
                      <a:pt x="70" y="11"/>
                      <a:pt x="70" y="7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4" y="1"/>
                      <a:pt x="62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60" y="24"/>
                      <a:pt x="60" y="24"/>
                      <a:pt x="60" y="24"/>
                    </a:cubicBezTo>
                    <a:lnTo>
                      <a:pt x="60" y="13"/>
                    </a:lnTo>
                    <a:close/>
                    <a:moveTo>
                      <a:pt x="60" y="10"/>
                    </a:moveTo>
                    <a:cubicBezTo>
                      <a:pt x="60" y="4"/>
                      <a:pt x="60" y="4"/>
                      <a:pt x="60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4" y="4"/>
                      <a:pt x="66" y="4"/>
                      <a:pt x="66" y="7"/>
                    </a:cubicBezTo>
                    <a:cubicBezTo>
                      <a:pt x="66" y="10"/>
                      <a:pt x="64" y="10"/>
                      <a:pt x="61" y="10"/>
                    </a:cubicBezTo>
                    <a:lnTo>
                      <a:pt x="60" y="10"/>
                    </a:lnTo>
                    <a:close/>
                    <a:moveTo>
                      <a:pt x="115" y="12"/>
                    </a:moveTo>
                    <a:cubicBezTo>
                      <a:pt x="117" y="24"/>
                      <a:pt x="117" y="24"/>
                      <a:pt x="117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5"/>
                      <a:pt x="108" y="16"/>
                      <a:pt x="107" y="17"/>
                    </a:cubicBezTo>
                    <a:cubicBezTo>
                      <a:pt x="107" y="16"/>
                      <a:pt x="106" y="15"/>
                      <a:pt x="106" y="14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1"/>
                      <a:pt x="100" y="10"/>
                      <a:pt x="100" y="9"/>
                    </a:cubicBezTo>
                    <a:cubicBezTo>
                      <a:pt x="100" y="10"/>
                      <a:pt x="101" y="11"/>
                      <a:pt x="101" y="12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4" y="11"/>
                      <a:pt x="114" y="10"/>
                      <a:pt x="114" y="9"/>
                    </a:cubicBezTo>
                    <a:cubicBezTo>
                      <a:pt x="115" y="11"/>
                      <a:pt x="115" y="12"/>
                      <a:pt x="115" y="12"/>
                    </a:cubicBezTo>
                    <a:moveTo>
                      <a:pt x="153" y="12"/>
                    </a:moveTo>
                    <a:cubicBezTo>
                      <a:pt x="153" y="9"/>
                      <a:pt x="152" y="6"/>
                      <a:pt x="150" y="4"/>
                    </a:cubicBezTo>
                    <a:cubicBezTo>
                      <a:pt x="147" y="1"/>
                      <a:pt x="144" y="0"/>
                      <a:pt x="141" y="0"/>
                    </a:cubicBezTo>
                    <a:cubicBezTo>
                      <a:pt x="138" y="0"/>
                      <a:pt x="135" y="1"/>
                      <a:pt x="132" y="4"/>
                    </a:cubicBezTo>
                    <a:cubicBezTo>
                      <a:pt x="130" y="6"/>
                      <a:pt x="129" y="9"/>
                      <a:pt x="129" y="12"/>
                    </a:cubicBezTo>
                    <a:cubicBezTo>
                      <a:pt x="129" y="15"/>
                      <a:pt x="130" y="18"/>
                      <a:pt x="132" y="21"/>
                    </a:cubicBezTo>
                    <a:cubicBezTo>
                      <a:pt x="135" y="23"/>
                      <a:pt x="138" y="24"/>
                      <a:pt x="141" y="24"/>
                    </a:cubicBezTo>
                    <a:cubicBezTo>
                      <a:pt x="144" y="24"/>
                      <a:pt x="147" y="23"/>
                      <a:pt x="150" y="21"/>
                    </a:cubicBezTo>
                    <a:cubicBezTo>
                      <a:pt x="152" y="18"/>
                      <a:pt x="153" y="15"/>
                      <a:pt x="153" y="12"/>
                    </a:cubicBezTo>
                    <a:moveTo>
                      <a:pt x="149" y="12"/>
                    </a:moveTo>
                    <a:cubicBezTo>
                      <a:pt x="149" y="14"/>
                      <a:pt x="149" y="17"/>
                      <a:pt x="147" y="18"/>
                    </a:cubicBezTo>
                    <a:cubicBezTo>
                      <a:pt x="145" y="20"/>
                      <a:pt x="143" y="21"/>
                      <a:pt x="141" y="21"/>
                    </a:cubicBezTo>
                    <a:cubicBezTo>
                      <a:pt x="139" y="21"/>
                      <a:pt x="137" y="20"/>
                      <a:pt x="135" y="18"/>
                    </a:cubicBezTo>
                    <a:cubicBezTo>
                      <a:pt x="133" y="17"/>
                      <a:pt x="133" y="14"/>
                      <a:pt x="133" y="12"/>
                    </a:cubicBezTo>
                    <a:cubicBezTo>
                      <a:pt x="133" y="10"/>
                      <a:pt x="133" y="8"/>
                      <a:pt x="135" y="6"/>
                    </a:cubicBezTo>
                    <a:cubicBezTo>
                      <a:pt x="137" y="4"/>
                      <a:pt x="139" y="4"/>
                      <a:pt x="141" y="4"/>
                    </a:cubicBezTo>
                    <a:cubicBezTo>
                      <a:pt x="143" y="4"/>
                      <a:pt x="145" y="4"/>
                      <a:pt x="147" y="6"/>
                    </a:cubicBezTo>
                    <a:cubicBezTo>
                      <a:pt x="149" y="8"/>
                      <a:pt x="149" y="10"/>
                      <a:pt x="149" y="12"/>
                    </a:cubicBezTo>
                    <a:moveTo>
                      <a:pt x="163" y="1"/>
                    </a:moveTo>
                    <a:cubicBezTo>
                      <a:pt x="163" y="15"/>
                      <a:pt x="163" y="15"/>
                      <a:pt x="163" y="15"/>
                    </a:cubicBezTo>
                    <a:cubicBezTo>
                      <a:pt x="163" y="21"/>
                      <a:pt x="167" y="24"/>
                      <a:pt x="173" y="24"/>
                    </a:cubicBezTo>
                    <a:cubicBezTo>
                      <a:pt x="179" y="24"/>
                      <a:pt x="182" y="21"/>
                      <a:pt x="182" y="15"/>
                    </a:cubicBezTo>
                    <a:cubicBezTo>
                      <a:pt x="182" y="1"/>
                      <a:pt x="182" y="1"/>
                      <a:pt x="182" y="1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79" y="19"/>
                      <a:pt x="177" y="21"/>
                      <a:pt x="173" y="21"/>
                    </a:cubicBezTo>
                    <a:cubicBezTo>
                      <a:pt x="169" y="21"/>
                      <a:pt x="167" y="19"/>
                      <a:pt x="167" y="15"/>
                    </a:cubicBezTo>
                    <a:cubicBezTo>
                      <a:pt x="167" y="1"/>
                      <a:pt x="167" y="1"/>
                      <a:pt x="167" y="1"/>
                    </a:cubicBezTo>
                    <a:lnTo>
                      <a:pt x="163" y="1"/>
                    </a:lnTo>
                    <a:close/>
                    <a:moveTo>
                      <a:pt x="193" y="24"/>
                    </a:moveTo>
                    <a:cubicBezTo>
                      <a:pt x="197" y="24"/>
                      <a:pt x="197" y="24"/>
                      <a:pt x="197" y="24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8" y="9"/>
                      <a:pt x="198" y="9"/>
                      <a:pt x="199" y="10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0" y="16"/>
                      <a:pt x="209" y="15"/>
                      <a:pt x="208" y="14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193" y="24"/>
                    </a:lnTo>
                    <a:close/>
                    <a:moveTo>
                      <a:pt x="233" y="4"/>
                    </a:move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23" y="1"/>
                      <a:pt x="223" y="1"/>
                      <a:pt x="223" y="1"/>
                    </a:cubicBezTo>
                    <a:cubicBezTo>
                      <a:pt x="223" y="4"/>
                      <a:pt x="223" y="4"/>
                      <a:pt x="223" y="4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33" y="24"/>
                      <a:pt x="233" y="24"/>
                      <a:pt x="233" y="24"/>
                    </a:cubicBezTo>
                    <a:lnTo>
                      <a:pt x="233" y="4"/>
                    </a:lnTo>
                    <a:close/>
                    <a:moveTo>
                      <a:pt x="261" y="24"/>
                    </a:moveTo>
                    <a:cubicBezTo>
                      <a:pt x="264" y="24"/>
                      <a:pt x="264" y="24"/>
                      <a:pt x="264" y="24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8" y="18"/>
                      <a:pt x="258" y="18"/>
                      <a:pt x="258" y="18"/>
                    </a:cubicBezTo>
                    <a:lnTo>
                      <a:pt x="261" y="24"/>
                    </a:lnTo>
                    <a:close/>
                    <a:moveTo>
                      <a:pt x="250" y="15"/>
                    </a:moveTo>
                    <a:cubicBezTo>
                      <a:pt x="252" y="9"/>
                      <a:pt x="252" y="9"/>
                      <a:pt x="252" y="9"/>
                    </a:cubicBezTo>
                    <a:cubicBezTo>
                      <a:pt x="253" y="9"/>
                      <a:pt x="253" y="8"/>
                      <a:pt x="253" y="7"/>
                    </a:cubicBezTo>
                    <a:cubicBezTo>
                      <a:pt x="254" y="8"/>
                      <a:pt x="254" y="9"/>
                      <a:pt x="254" y="9"/>
                    </a:cubicBezTo>
                    <a:cubicBezTo>
                      <a:pt x="257" y="15"/>
                      <a:pt x="257" y="15"/>
                      <a:pt x="257" y="15"/>
                    </a:cubicBezTo>
                    <a:lnTo>
                      <a:pt x="250" y="15"/>
                    </a:lnTo>
                    <a:close/>
                    <a:moveTo>
                      <a:pt x="273" y="24"/>
                    </a:moveTo>
                    <a:cubicBezTo>
                      <a:pt x="276" y="24"/>
                      <a:pt x="276" y="24"/>
                      <a:pt x="276" y="24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3" y="1"/>
                      <a:pt x="273" y="1"/>
                      <a:pt x="273" y="1"/>
                    </a:cubicBezTo>
                    <a:lnTo>
                      <a:pt x="273" y="24"/>
                    </a:lnTo>
                    <a:close/>
                    <a:moveTo>
                      <a:pt x="288" y="24"/>
                    </a:moveTo>
                    <a:cubicBezTo>
                      <a:pt x="291" y="24"/>
                      <a:pt x="291" y="24"/>
                      <a:pt x="291" y="24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292" y="9"/>
                      <a:pt x="292" y="9"/>
                      <a:pt x="293" y="10"/>
                    </a:cubicBezTo>
                    <a:cubicBezTo>
                      <a:pt x="308" y="24"/>
                      <a:pt x="308" y="24"/>
                      <a:pt x="308" y="24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305" y="17"/>
                      <a:pt x="305" y="17"/>
                      <a:pt x="305" y="17"/>
                    </a:cubicBezTo>
                    <a:cubicBezTo>
                      <a:pt x="304" y="16"/>
                      <a:pt x="303" y="15"/>
                      <a:pt x="302" y="14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288" y="24"/>
                    </a:lnTo>
                    <a:close/>
                    <a:moveTo>
                      <a:pt x="318" y="19"/>
                    </a:moveTo>
                    <a:cubicBezTo>
                      <a:pt x="319" y="22"/>
                      <a:pt x="321" y="24"/>
                      <a:pt x="325" y="24"/>
                    </a:cubicBezTo>
                    <a:cubicBezTo>
                      <a:pt x="330" y="24"/>
                      <a:pt x="333" y="21"/>
                      <a:pt x="333" y="17"/>
                    </a:cubicBezTo>
                    <a:cubicBezTo>
                      <a:pt x="333" y="14"/>
                      <a:pt x="331" y="12"/>
                      <a:pt x="327" y="10"/>
                    </a:cubicBezTo>
                    <a:cubicBezTo>
                      <a:pt x="324" y="9"/>
                      <a:pt x="323" y="8"/>
                      <a:pt x="323" y="6"/>
                    </a:cubicBezTo>
                    <a:cubicBezTo>
                      <a:pt x="323" y="5"/>
                      <a:pt x="324" y="3"/>
                      <a:pt x="326" y="3"/>
                    </a:cubicBezTo>
                    <a:cubicBezTo>
                      <a:pt x="327" y="3"/>
                      <a:pt x="328" y="4"/>
                      <a:pt x="329" y="5"/>
                    </a:cubicBezTo>
                    <a:cubicBezTo>
                      <a:pt x="332" y="4"/>
                      <a:pt x="332" y="4"/>
                      <a:pt x="332" y="4"/>
                    </a:cubicBezTo>
                    <a:cubicBezTo>
                      <a:pt x="331" y="2"/>
                      <a:pt x="329" y="0"/>
                      <a:pt x="326" y="0"/>
                    </a:cubicBezTo>
                    <a:cubicBezTo>
                      <a:pt x="321" y="0"/>
                      <a:pt x="319" y="3"/>
                      <a:pt x="319" y="6"/>
                    </a:cubicBezTo>
                    <a:cubicBezTo>
                      <a:pt x="319" y="10"/>
                      <a:pt x="321" y="11"/>
                      <a:pt x="325" y="13"/>
                    </a:cubicBezTo>
                    <a:cubicBezTo>
                      <a:pt x="327" y="15"/>
                      <a:pt x="329" y="15"/>
                      <a:pt x="329" y="17"/>
                    </a:cubicBezTo>
                    <a:cubicBezTo>
                      <a:pt x="329" y="19"/>
                      <a:pt x="328" y="21"/>
                      <a:pt x="326" y="21"/>
                    </a:cubicBezTo>
                    <a:cubicBezTo>
                      <a:pt x="323" y="21"/>
                      <a:pt x="322" y="20"/>
                      <a:pt x="321" y="18"/>
                    </a:cubicBezTo>
                    <a:lnTo>
                      <a:pt x="318" y="19"/>
                    </a:lnTo>
                    <a:close/>
                    <a:moveTo>
                      <a:pt x="374" y="24"/>
                    </a:moveTo>
                    <a:cubicBezTo>
                      <a:pt x="378" y="24"/>
                      <a:pt x="378" y="24"/>
                      <a:pt x="378" y="24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355" y="24"/>
                      <a:pt x="355" y="24"/>
                      <a:pt x="355" y="24"/>
                    </a:cubicBezTo>
                    <a:cubicBezTo>
                      <a:pt x="359" y="24"/>
                      <a:pt x="359" y="24"/>
                      <a:pt x="359" y="24"/>
                    </a:cubicBezTo>
                    <a:cubicBezTo>
                      <a:pt x="362" y="18"/>
                      <a:pt x="362" y="18"/>
                      <a:pt x="362" y="18"/>
                    </a:cubicBezTo>
                    <a:cubicBezTo>
                      <a:pt x="371" y="18"/>
                      <a:pt x="371" y="18"/>
                      <a:pt x="371" y="18"/>
                    </a:cubicBezTo>
                    <a:lnTo>
                      <a:pt x="374" y="24"/>
                    </a:lnTo>
                    <a:close/>
                    <a:moveTo>
                      <a:pt x="364" y="15"/>
                    </a:moveTo>
                    <a:cubicBezTo>
                      <a:pt x="366" y="9"/>
                      <a:pt x="366" y="9"/>
                      <a:pt x="366" y="9"/>
                    </a:cubicBezTo>
                    <a:cubicBezTo>
                      <a:pt x="366" y="9"/>
                      <a:pt x="366" y="8"/>
                      <a:pt x="367" y="7"/>
                    </a:cubicBezTo>
                    <a:cubicBezTo>
                      <a:pt x="367" y="8"/>
                      <a:pt x="367" y="9"/>
                      <a:pt x="368" y="9"/>
                    </a:cubicBezTo>
                    <a:cubicBezTo>
                      <a:pt x="370" y="15"/>
                      <a:pt x="370" y="15"/>
                      <a:pt x="370" y="15"/>
                    </a:cubicBezTo>
                    <a:lnTo>
                      <a:pt x="364" y="15"/>
                    </a:lnTo>
                    <a:close/>
                    <a:moveTo>
                      <a:pt x="386" y="24"/>
                    </a:moveTo>
                    <a:cubicBezTo>
                      <a:pt x="389" y="24"/>
                      <a:pt x="389" y="24"/>
                      <a:pt x="389" y="24"/>
                    </a:cubicBezTo>
                    <a:cubicBezTo>
                      <a:pt x="389" y="8"/>
                      <a:pt x="389" y="8"/>
                      <a:pt x="389" y="8"/>
                    </a:cubicBezTo>
                    <a:cubicBezTo>
                      <a:pt x="390" y="9"/>
                      <a:pt x="391" y="9"/>
                      <a:pt x="392" y="10"/>
                    </a:cubicBezTo>
                    <a:cubicBezTo>
                      <a:pt x="407" y="24"/>
                      <a:pt x="407" y="24"/>
                      <a:pt x="407" y="24"/>
                    </a:cubicBezTo>
                    <a:cubicBezTo>
                      <a:pt x="407" y="1"/>
                      <a:pt x="407" y="1"/>
                      <a:pt x="407" y="1"/>
                    </a:cubicBezTo>
                    <a:cubicBezTo>
                      <a:pt x="403" y="1"/>
                      <a:pt x="403" y="1"/>
                      <a:pt x="403" y="1"/>
                    </a:cubicBezTo>
                    <a:cubicBezTo>
                      <a:pt x="403" y="17"/>
                      <a:pt x="403" y="17"/>
                      <a:pt x="403" y="17"/>
                    </a:cubicBezTo>
                    <a:cubicBezTo>
                      <a:pt x="402" y="16"/>
                      <a:pt x="402" y="15"/>
                      <a:pt x="401" y="14"/>
                    </a:cubicBezTo>
                    <a:cubicBezTo>
                      <a:pt x="386" y="0"/>
                      <a:pt x="386" y="0"/>
                      <a:pt x="386" y="0"/>
                    </a:cubicBezTo>
                    <a:lnTo>
                      <a:pt x="386" y="24"/>
                    </a:lnTo>
                    <a:close/>
                    <a:moveTo>
                      <a:pt x="418" y="24"/>
                    </a:moveTo>
                    <a:cubicBezTo>
                      <a:pt x="423" y="24"/>
                      <a:pt x="423" y="24"/>
                      <a:pt x="423" y="24"/>
                    </a:cubicBezTo>
                    <a:cubicBezTo>
                      <a:pt x="424" y="24"/>
                      <a:pt x="424" y="24"/>
                      <a:pt x="424" y="24"/>
                    </a:cubicBezTo>
                    <a:cubicBezTo>
                      <a:pt x="428" y="24"/>
                      <a:pt x="431" y="23"/>
                      <a:pt x="433" y="21"/>
                    </a:cubicBezTo>
                    <a:cubicBezTo>
                      <a:pt x="436" y="19"/>
                      <a:pt x="437" y="16"/>
                      <a:pt x="437" y="12"/>
                    </a:cubicBezTo>
                    <a:cubicBezTo>
                      <a:pt x="437" y="8"/>
                      <a:pt x="436" y="5"/>
                      <a:pt x="433" y="3"/>
                    </a:cubicBezTo>
                    <a:cubicBezTo>
                      <a:pt x="430" y="1"/>
                      <a:pt x="427" y="1"/>
                      <a:pt x="423" y="1"/>
                    </a:cubicBezTo>
                    <a:cubicBezTo>
                      <a:pt x="418" y="1"/>
                      <a:pt x="418" y="1"/>
                      <a:pt x="418" y="1"/>
                    </a:cubicBezTo>
                    <a:lnTo>
                      <a:pt x="418" y="24"/>
                    </a:lnTo>
                    <a:close/>
                    <a:moveTo>
                      <a:pt x="421" y="20"/>
                    </a:moveTo>
                    <a:cubicBezTo>
                      <a:pt x="421" y="4"/>
                      <a:pt x="421" y="4"/>
                      <a:pt x="421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4" y="4"/>
                      <a:pt x="424" y="4"/>
                      <a:pt x="424" y="4"/>
                    </a:cubicBezTo>
                    <a:cubicBezTo>
                      <a:pt x="427" y="4"/>
                      <a:pt x="429" y="4"/>
                      <a:pt x="431" y="5"/>
                    </a:cubicBezTo>
                    <a:cubicBezTo>
                      <a:pt x="433" y="7"/>
                      <a:pt x="433" y="9"/>
                      <a:pt x="433" y="12"/>
                    </a:cubicBezTo>
                    <a:cubicBezTo>
                      <a:pt x="433" y="15"/>
                      <a:pt x="433" y="17"/>
                      <a:pt x="431" y="19"/>
                    </a:cubicBezTo>
                    <a:cubicBezTo>
                      <a:pt x="429" y="20"/>
                      <a:pt x="427" y="20"/>
                      <a:pt x="425" y="20"/>
                    </a:cubicBezTo>
                    <a:cubicBezTo>
                      <a:pt x="423" y="20"/>
                      <a:pt x="423" y="20"/>
                      <a:pt x="423" y="20"/>
                    </a:cubicBezTo>
                    <a:lnTo>
                      <a:pt x="421" y="20"/>
                    </a:lnTo>
                    <a:close/>
                    <a:moveTo>
                      <a:pt x="467" y="13"/>
                    </a:moveTo>
                    <a:cubicBezTo>
                      <a:pt x="468" y="13"/>
                      <a:pt x="468" y="13"/>
                      <a:pt x="468" y="13"/>
                    </a:cubicBezTo>
                    <a:cubicBezTo>
                      <a:pt x="469" y="13"/>
                      <a:pt x="469" y="13"/>
                      <a:pt x="469" y="13"/>
                    </a:cubicBezTo>
                    <a:cubicBezTo>
                      <a:pt x="471" y="13"/>
                      <a:pt x="473" y="13"/>
                      <a:pt x="475" y="12"/>
                    </a:cubicBezTo>
                    <a:cubicBezTo>
                      <a:pt x="476" y="11"/>
                      <a:pt x="477" y="9"/>
                      <a:pt x="477" y="7"/>
                    </a:cubicBezTo>
                    <a:cubicBezTo>
                      <a:pt x="477" y="5"/>
                      <a:pt x="476" y="3"/>
                      <a:pt x="475" y="2"/>
                    </a:cubicBezTo>
                    <a:cubicBezTo>
                      <a:pt x="473" y="1"/>
                      <a:pt x="471" y="1"/>
                      <a:pt x="469" y="1"/>
                    </a:cubicBezTo>
                    <a:cubicBezTo>
                      <a:pt x="468" y="1"/>
                      <a:pt x="468" y="1"/>
                      <a:pt x="468" y="1"/>
                    </a:cubicBezTo>
                    <a:cubicBezTo>
                      <a:pt x="463" y="1"/>
                      <a:pt x="463" y="1"/>
                      <a:pt x="463" y="1"/>
                    </a:cubicBezTo>
                    <a:cubicBezTo>
                      <a:pt x="463" y="24"/>
                      <a:pt x="463" y="24"/>
                      <a:pt x="463" y="24"/>
                    </a:cubicBezTo>
                    <a:cubicBezTo>
                      <a:pt x="467" y="24"/>
                      <a:pt x="467" y="24"/>
                      <a:pt x="467" y="24"/>
                    </a:cubicBezTo>
                    <a:lnTo>
                      <a:pt x="467" y="13"/>
                    </a:lnTo>
                    <a:close/>
                    <a:moveTo>
                      <a:pt x="467" y="10"/>
                    </a:moveTo>
                    <a:cubicBezTo>
                      <a:pt x="467" y="4"/>
                      <a:pt x="467" y="4"/>
                      <a:pt x="467" y="4"/>
                    </a:cubicBezTo>
                    <a:cubicBezTo>
                      <a:pt x="468" y="4"/>
                      <a:pt x="468" y="4"/>
                      <a:pt x="468" y="4"/>
                    </a:cubicBezTo>
                    <a:cubicBezTo>
                      <a:pt x="471" y="4"/>
                      <a:pt x="473" y="4"/>
                      <a:pt x="473" y="7"/>
                    </a:cubicBezTo>
                    <a:cubicBezTo>
                      <a:pt x="473" y="10"/>
                      <a:pt x="471" y="10"/>
                      <a:pt x="468" y="10"/>
                    </a:cubicBezTo>
                    <a:lnTo>
                      <a:pt x="467" y="10"/>
                    </a:lnTo>
                    <a:close/>
                    <a:moveTo>
                      <a:pt x="486" y="24"/>
                    </a:moveTo>
                    <a:cubicBezTo>
                      <a:pt x="499" y="24"/>
                      <a:pt x="499" y="24"/>
                      <a:pt x="499" y="24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0" y="13"/>
                      <a:pt x="490" y="13"/>
                      <a:pt x="490" y="13"/>
                    </a:cubicBezTo>
                    <a:cubicBezTo>
                      <a:pt x="499" y="13"/>
                      <a:pt x="499" y="13"/>
                      <a:pt x="499" y="13"/>
                    </a:cubicBezTo>
                    <a:cubicBezTo>
                      <a:pt x="499" y="10"/>
                      <a:pt x="499" y="10"/>
                      <a:pt x="499" y="10"/>
                    </a:cubicBezTo>
                    <a:cubicBezTo>
                      <a:pt x="490" y="10"/>
                      <a:pt x="490" y="10"/>
                      <a:pt x="490" y="10"/>
                    </a:cubicBezTo>
                    <a:cubicBezTo>
                      <a:pt x="490" y="4"/>
                      <a:pt x="490" y="4"/>
                      <a:pt x="490" y="4"/>
                    </a:cubicBezTo>
                    <a:cubicBezTo>
                      <a:pt x="499" y="4"/>
                      <a:pt x="499" y="4"/>
                      <a:pt x="499" y="4"/>
                    </a:cubicBezTo>
                    <a:cubicBezTo>
                      <a:pt x="499" y="1"/>
                      <a:pt x="499" y="1"/>
                      <a:pt x="499" y="1"/>
                    </a:cubicBezTo>
                    <a:cubicBezTo>
                      <a:pt x="486" y="1"/>
                      <a:pt x="486" y="1"/>
                      <a:pt x="486" y="1"/>
                    </a:cubicBezTo>
                    <a:lnTo>
                      <a:pt x="486" y="24"/>
                    </a:lnTo>
                    <a:close/>
                    <a:moveTo>
                      <a:pt x="533" y="12"/>
                    </a:moveTo>
                    <a:cubicBezTo>
                      <a:pt x="533" y="9"/>
                      <a:pt x="532" y="6"/>
                      <a:pt x="529" y="4"/>
                    </a:cubicBezTo>
                    <a:cubicBezTo>
                      <a:pt x="527" y="1"/>
                      <a:pt x="524" y="0"/>
                      <a:pt x="521" y="0"/>
                    </a:cubicBezTo>
                    <a:cubicBezTo>
                      <a:pt x="517" y="0"/>
                      <a:pt x="514" y="1"/>
                      <a:pt x="512" y="4"/>
                    </a:cubicBezTo>
                    <a:cubicBezTo>
                      <a:pt x="509" y="6"/>
                      <a:pt x="508" y="9"/>
                      <a:pt x="508" y="12"/>
                    </a:cubicBezTo>
                    <a:cubicBezTo>
                      <a:pt x="508" y="15"/>
                      <a:pt x="509" y="18"/>
                      <a:pt x="512" y="21"/>
                    </a:cubicBezTo>
                    <a:cubicBezTo>
                      <a:pt x="514" y="23"/>
                      <a:pt x="517" y="24"/>
                      <a:pt x="521" y="24"/>
                    </a:cubicBezTo>
                    <a:cubicBezTo>
                      <a:pt x="524" y="24"/>
                      <a:pt x="527" y="23"/>
                      <a:pt x="529" y="21"/>
                    </a:cubicBezTo>
                    <a:cubicBezTo>
                      <a:pt x="532" y="18"/>
                      <a:pt x="533" y="15"/>
                      <a:pt x="533" y="12"/>
                    </a:cubicBezTo>
                    <a:moveTo>
                      <a:pt x="529" y="12"/>
                    </a:moveTo>
                    <a:cubicBezTo>
                      <a:pt x="529" y="14"/>
                      <a:pt x="528" y="17"/>
                      <a:pt x="527" y="18"/>
                    </a:cubicBezTo>
                    <a:cubicBezTo>
                      <a:pt x="525" y="20"/>
                      <a:pt x="523" y="21"/>
                      <a:pt x="521" y="21"/>
                    </a:cubicBezTo>
                    <a:cubicBezTo>
                      <a:pt x="518" y="21"/>
                      <a:pt x="516" y="20"/>
                      <a:pt x="515" y="18"/>
                    </a:cubicBezTo>
                    <a:cubicBezTo>
                      <a:pt x="513" y="17"/>
                      <a:pt x="512" y="14"/>
                      <a:pt x="512" y="12"/>
                    </a:cubicBezTo>
                    <a:cubicBezTo>
                      <a:pt x="512" y="10"/>
                      <a:pt x="513" y="8"/>
                      <a:pt x="515" y="6"/>
                    </a:cubicBezTo>
                    <a:cubicBezTo>
                      <a:pt x="516" y="4"/>
                      <a:pt x="518" y="4"/>
                      <a:pt x="521" y="4"/>
                    </a:cubicBezTo>
                    <a:cubicBezTo>
                      <a:pt x="523" y="4"/>
                      <a:pt x="525" y="4"/>
                      <a:pt x="527" y="6"/>
                    </a:cubicBezTo>
                    <a:cubicBezTo>
                      <a:pt x="528" y="8"/>
                      <a:pt x="529" y="10"/>
                      <a:pt x="529" y="12"/>
                    </a:cubicBezTo>
                    <a:moveTo>
                      <a:pt x="547" y="13"/>
                    </a:moveTo>
                    <a:cubicBezTo>
                      <a:pt x="548" y="13"/>
                      <a:pt x="548" y="13"/>
                      <a:pt x="548" y="13"/>
                    </a:cubicBezTo>
                    <a:cubicBezTo>
                      <a:pt x="549" y="13"/>
                      <a:pt x="549" y="13"/>
                      <a:pt x="549" y="13"/>
                    </a:cubicBezTo>
                    <a:cubicBezTo>
                      <a:pt x="551" y="13"/>
                      <a:pt x="553" y="13"/>
                      <a:pt x="555" y="12"/>
                    </a:cubicBezTo>
                    <a:cubicBezTo>
                      <a:pt x="556" y="11"/>
                      <a:pt x="557" y="9"/>
                      <a:pt x="557" y="7"/>
                    </a:cubicBezTo>
                    <a:cubicBezTo>
                      <a:pt x="557" y="5"/>
                      <a:pt x="556" y="3"/>
                      <a:pt x="555" y="2"/>
                    </a:cubicBezTo>
                    <a:cubicBezTo>
                      <a:pt x="553" y="1"/>
                      <a:pt x="551" y="1"/>
                      <a:pt x="549" y="1"/>
                    </a:cubicBezTo>
                    <a:cubicBezTo>
                      <a:pt x="548" y="1"/>
                      <a:pt x="548" y="1"/>
                      <a:pt x="548" y="1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3" y="24"/>
                      <a:pt x="543" y="24"/>
                      <a:pt x="543" y="24"/>
                    </a:cubicBezTo>
                    <a:cubicBezTo>
                      <a:pt x="547" y="24"/>
                      <a:pt x="547" y="24"/>
                      <a:pt x="547" y="24"/>
                    </a:cubicBezTo>
                    <a:lnTo>
                      <a:pt x="547" y="13"/>
                    </a:lnTo>
                    <a:close/>
                    <a:moveTo>
                      <a:pt x="547" y="10"/>
                    </a:moveTo>
                    <a:cubicBezTo>
                      <a:pt x="547" y="4"/>
                      <a:pt x="547" y="4"/>
                      <a:pt x="547" y="4"/>
                    </a:cubicBezTo>
                    <a:cubicBezTo>
                      <a:pt x="548" y="4"/>
                      <a:pt x="548" y="4"/>
                      <a:pt x="548" y="4"/>
                    </a:cubicBezTo>
                    <a:cubicBezTo>
                      <a:pt x="551" y="4"/>
                      <a:pt x="553" y="4"/>
                      <a:pt x="553" y="7"/>
                    </a:cubicBezTo>
                    <a:cubicBezTo>
                      <a:pt x="553" y="10"/>
                      <a:pt x="551" y="10"/>
                      <a:pt x="548" y="10"/>
                    </a:cubicBezTo>
                    <a:lnTo>
                      <a:pt x="547" y="10"/>
                    </a:lnTo>
                    <a:close/>
                    <a:moveTo>
                      <a:pt x="566" y="24"/>
                    </a:moveTo>
                    <a:cubicBezTo>
                      <a:pt x="578" y="24"/>
                      <a:pt x="578" y="24"/>
                      <a:pt x="578" y="24"/>
                    </a:cubicBezTo>
                    <a:cubicBezTo>
                      <a:pt x="578" y="20"/>
                      <a:pt x="578" y="20"/>
                      <a:pt x="578" y="20"/>
                    </a:cubicBezTo>
                    <a:cubicBezTo>
                      <a:pt x="570" y="20"/>
                      <a:pt x="570" y="20"/>
                      <a:pt x="570" y="20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66" y="1"/>
                      <a:pt x="566" y="1"/>
                      <a:pt x="566" y="1"/>
                    </a:cubicBezTo>
                    <a:lnTo>
                      <a:pt x="566" y="24"/>
                    </a:lnTo>
                    <a:close/>
                    <a:moveTo>
                      <a:pt x="587" y="24"/>
                    </a:moveTo>
                    <a:cubicBezTo>
                      <a:pt x="600" y="24"/>
                      <a:pt x="600" y="24"/>
                      <a:pt x="600" y="24"/>
                    </a:cubicBezTo>
                    <a:cubicBezTo>
                      <a:pt x="600" y="20"/>
                      <a:pt x="600" y="20"/>
                      <a:pt x="600" y="20"/>
                    </a:cubicBezTo>
                    <a:cubicBezTo>
                      <a:pt x="591" y="20"/>
                      <a:pt x="591" y="20"/>
                      <a:pt x="591" y="20"/>
                    </a:cubicBezTo>
                    <a:cubicBezTo>
                      <a:pt x="591" y="13"/>
                      <a:pt x="591" y="13"/>
                      <a:pt x="591" y="13"/>
                    </a:cubicBezTo>
                    <a:cubicBezTo>
                      <a:pt x="600" y="13"/>
                      <a:pt x="600" y="13"/>
                      <a:pt x="600" y="13"/>
                    </a:cubicBezTo>
                    <a:cubicBezTo>
                      <a:pt x="600" y="10"/>
                      <a:pt x="600" y="10"/>
                      <a:pt x="600" y="10"/>
                    </a:cubicBezTo>
                    <a:cubicBezTo>
                      <a:pt x="591" y="10"/>
                      <a:pt x="591" y="10"/>
                      <a:pt x="591" y="10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600" y="4"/>
                      <a:pt x="600" y="4"/>
                      <a:pt x="600" y="4"/>
                    </a:cubicBezTo>
                    <a:cubicBezTo>
                      <a:pt x="600" y="1"/>
                      <a:pt x="600" y="1"/>
                      <a:pt x="600" y="1"/>
                    </a:cubicBezTo>
                    <a:cubicBezTo>
                      <a:pt x="587" y="1"/>
                      <a:pt x="587" y="1"/>
                      <a:pt x="587" y="1"/>
                    </a:cubicBezTo>
                    <a:lnTo>
                      <a:pt x="587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851" y="2188760"/>
                <a:ext cx="1612393" cy="76140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6996907" y="5530518"/>
                <a:ext cx="1979453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fr-FR" sz="2200" b="0" i="0" u="none" strike="noStrike" kern="1200" baseline="30000" dirty="0" err="1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Himalayan</a:t>
                </a: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 </a:t>
                </a:r>
                <a:r>
                  <a:rPr lang="fr-FR" sz="2200" b="0" i="0" u="none" strike="noStrike" kern="1200" baseline="30000" dirty="0" err="1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Climate</a:t>
                </a: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 </a:t>
                </a:r>
                <a:b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Change Adaptation </a:t>
                </a:r>
                <a:b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Programme </a:t>
                </a:r>
                <a:r>
                  <a:rPr lang="ne-NP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/>
                </a:r>
                <a:br>
                  <a:rPr lang="ne-NP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(HICAP)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15999"/>
              <a:stretch/>
            </p:blipFill>
            <p:spPr>
              <a:xfrm>
                <a:off x="7136606" y="3883825"/>
                <a:ext cx="1638300" cy="640080"/>
              </a:xfrm>
              <a:prstGeom prst="rect">
                <a:avLst/>
              </a:prstGeom>
            </p:spPr>
          </p:pic>
        </p:grpSp>
      </p:grp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15636" y="4752531"/>
            <a:ext cx="6139543" cy="3079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Your name here</a:t>
            </a:r>
            <a:endParaRPr lang="en-GB" dirty="0"/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15636" y="5222543"/>
            <a:ext cx="6139543" cy="68915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Your organization</a:t>
            </a:r>
          </a:p>
          <a:p>
            <a:pPr lvl="0"/>
            <a:r>
              <a:rPr lang="en-US" dirty="0" smtClean="0"/>
              <a:t>Address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63033" y="3120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848474" y="0"/>
            <a:ext cx="2295525" cy="6858000"/>
            <a:chOff x="6848474" y="0"/>
            <a:chExt cx="2295525" cy="68580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6848474" y="5138928"/>
              <a:ext cx="2295525" cy="1719072"/>
            </a:xfrm>
            <a:prstGeom prst="rect">
              <a:avLst/>
            </a:prstGeom>
            <a:solidFill>
              <a:srgbClr val="0614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6848474" y="0"/>
              <a:ext cx="2295525" cy="6525662"/>
              <a:chOff x="6848474" y="0"/>
              <a:chExt cx="2295525" cy="6525662"/>
            </a:xfrm>
          </p:grpSpPr>
          <p:sp>
            <p:nvSpPr>
              <p:cNvPr id="27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3429000"/>
                <a:ext cx="2295525" cy="1709928"/>
              </a:xfrm>
              <a:prstGeom prst="rect">
                <a:avLst/>
              </a:prstGeom>
              <a:solidFill>
                <a:srgbClr val="0095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1709928"/>
                <a:ext cx="2295525" cy="17190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 userDrawn="1"/>
            </p:nvSpPr>
            <p:spPr bwMode="auto">
              <a:xfrm>
                <a:off x="6848474" y="0"/>
                <a:ext cx="2295525" cy="1719072"/>
              </a:xfrm>
              <a:prstGeom prst="rect">
                <a:avLst/>
              </a:prstGeom>
              <a:solidFill>
                <a:srgbClr val="0614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 userDrawn="1"/>
            </p:nvSpPr>
            <p:spPr bwMode="auto">
              <a:xfrm>
                <a:off x="7142163" y="306388"/>
                <a:ext cx="39688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/>
              <p:cNvSpPr>
                <a:spLocks/>
              </p:cNvSpPr>
              <p:nvPr userDrawn="1"/>
            </p:nvSpPr>
            <p:spPr bwMode="auto">
              <a:xfrm>
                <a:off x="7285038" y="301626"/>
                <a:ext cx="214313" cy="282575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74" y="24"/>
                  </a:cxn>
                  <a:cxn ang="0">
                    <a:pos x="49" y="13"/>
                  </a:cxn>
                  <a:cxn ang="0">
                    <a:pos x="24" y="24"/>
                  </a:cxn>
                  <a:cxn ang="0">
                    <a:pos x="14" y="49"/>
                  </a:cxn>
                  <a:cxn ang="0">
                    <a:pos x="24" y="75"/>
                  </a:cxn>
                  <a:cxn ang="0">
                    <a:pos x="49" y="85"/>
                  </a:cxn>
                  <a:cxn ang="0">
                    <a:pos x="62" y="83"/>
                  </a:cxn>
                  <a:cxn ang="0">
                    <a:pos x="68" y="79"/>
                  </a:cxn>
                  <a:cxn ang="0">
                    <a:pos x="74" y="74"/>
                  </a:cxn>
                  <a:cxn ang="0">
                    <a:pos x="74" y="91"/>
                  </a:cxn>
                  <a:cxn ang="0">
                    <a:pos x="49" y="98"/>
                  </a:cxn>
                  <a:cxn ang="0">
                    <a:pos x="14" y="84"/>
                  </a:cxn>
                  <a:cxn ang="0">
                    <a:pos x="0" y="50"/>
                  </a:cxn>
                  <a:cxn ang="0">
                    <a:pos x="12" y="17"/>
                  </a:cxn>
                  <a:cxn ang="0">
                    <a:pos x="50" y="0"/>
                  </a:cxn>
                  <a:cxn ang="0">
                    <a:pos x="74" y="7"/>
                  </a:cxn>
                </a:cxnLst>
                <a:rect l="0" t="0" r="r" b="b"/>
                <a:pathLst>
                  <a:path w="74" h="98">
                    <a:moveTo>
                      <a:pt x="74" y="7"/>
                    </a:moveTo>
                    <a:cubicBezTo>
                      <a:pt x="74" y="24"/>
                      <a:pt x="74" y="24"/>
                      <a:pt x="74" y="24"/>
                    </a:cubicBezTo>
                    <a:cubicBezTo>
                      <a:pt x="66" y="17"/>
                      <a:pt x="58" y="13"/>
                      <a:pt x="49" y="13"/>
                    </a:cubicBezTo>
                    <a:cubicBezTo>
                      <a:pt x="39" y="13"/>
                      <a:pt x="31" y="17"/>
                      <a:pt x="24" y="24"/>
                    </a:cubicBezTo>
                    <a:cubicBezTo>
                      <a:pt x="17" y="31"/>
                      <a:pt x="14" y="39"/>
                      <a:pt x="14" y="49"/>
                    </a:cubicBezTo>
                    <a:cubicBezTo>
                      <a:pt x="14" y="59"/>
                      <a:pt x="17" y="68"/>
                      <a:pt x="24" y="75"/>
                    </a:cubicBezTo>
                    <a:cubicBezTo>
                      <a:pt x="31" y="82"/>
                      <a:pt x="39" y="85"/>
                      <a:pt x="49" y="85"/>
                    </a:cubicBezTo>
                    <a:cubicBezTo>
                      <a:pt x="54" y="85"/>
                      <a:pt x="58" y="84"/>
                      <a:pt x="62" y="83"/>
                    </a:cubicBezTo>
                    <a:cubicBezTo>
                      <a:pt x="64" y="82"/>
                      <a:pt x="66" y="81"/>
                      <a:pt x="68" y="79"/>
                    </a:cubicBezTo>
                    <a:cubicBezTo>
                      <a:pt x="70" y="78"/>
                      <a:pt x="72" y="76"/>
                      <a:pt x="74" y="74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66" y="96"/>
                      <a:pt x="58" y="98"/>
                      <a:pt x="49" y="98"/>
                    </a:cubicBezTo>
                    <a:cubicBezTo>
                      <a:pt x="35" y="98"/>
                      <a:pt x="23" y="94"/>
                      <a:pt x="14" y="84"/>
                    </a:cubicBezTo>
                    <a:cubicBezTo>
                      <a:pt x="4" y="75"/>
                      <a:pt x="0" y="63"/>
                      <a:pt x="0" y="50"/>
                    </a:cubicBezTo>
                    <a:cubicBezTo>
                      <a:pt x="0" y="38"/>
                      <a:pt x="4" y="27"/>
                      <a:pt x="12" y="17"/>
                    </a:cubicBezTo>
                    <a:cubicBezTo>
                      <a:pt x="21" y="6"/>
                      <a:pt x="34" y="0"/>
                      <a:pt x="50" y="0"/>
                    </a:cubicBezTo>
                    <a:cubicBezTo>
                      <a:pt x="58" y="0"/>
                      <a:pt x="66" y="2"/>
                      <a:pt x="74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 userDrawn="1"/>
            </p:nvSpPr>
            <p:spPr bwMode="auto">
              <a:xfrm>
                <a:off x="7616825" y="306388"/>
                <a:ext cx="41275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6"/>
              <p:cNvSpPr>
                <a:spLocks noEditPoints="1"/>
              </p:cNvSpPr>
              <p:nvPr userDrawn="1"/>
            </p:nvSpPr>
            <p:spPr bwMode="auto">
              <a:xfrm>
                <a:off x="8281988" y="301626"/>
                <a:ext cx="288925" cy="282575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5" y="14"/>
                  </a:cxn>
                  <a:cxn ang="0">
                    <a:pos x="50" y="0"/>
                  </a:cxn>
                  <a:cxn ang="0">
                    <a:pos x="85" y="15"/>
                  </a:cxn>
                  <a:cxn ang="0">
                    <a:pos x="100" y="49"/>
                  </a:cxn>
                  <a:cxn ang="0">
                    <a:pos x="85" y="84"/>
                  </a:cxn>
                  <a:cxn ang="0">
                    <a:pos x="50" y="98"/>
                  </a:cxn>
                  <a:cxn ang="0">
                    <a:pos x="17" y="86"/>
                  </a:cxn>
                  <a:cxn ang="0">
                    <a:pos x="0" y="49"/>
                  </a:cxn>
                  <a:cxn ang="0">
                    <a:pos x="15" y="49"/>
                  </a:cxn>
                  <a:cxn ang="0">
                    <a:pos x="25" y="75"/>
                  </a:cxn>
                  <a:cxn ang="0">
                    <a:pos x="50" y="85"/>
                  </a:cxn>
                  <a:cxn ang="0">
                    <a:pos x="75" y="75"/>
                  </a:cxn>
                  <a:cxn ang="0">
                    <a:pos x="85" y="49"/>
                  </a:cxn>
                  <a:cxn ang="0">
                    <a:pos x="75" y="24"/>
                  </a:cxn>
                  <a:cxn ang="0">
                    <a:pos x="50" y="13"/>
                  </a:cxn>
                  <a:cxn ang="0">
                    <a:pos x="25" y="24"/>
                  </a:cxn>
                  <a:cxn ang="0">
                    <a:pos x="15" y="49"/>
                  </a:cxn>
                </a:cxnLst>
                <a:rect l="0" t="0" r="r" b="b"/>
                <a:pathLst>
                  <a:path w="100" h="98">
                    <a:moveTo>
                      <a:pt x="0" y="49"/>
                    </a:moveTo>
                    <a:cubicBezTo>
                      <a:pt x="0" y="35"/>
                      <a:pt x="5" y="24"/>
                      <a:pt x="15" y="14"/>
                    </a:cubicBezTo>
                    <a:cubicBezTo>
                      <a:pt x="25" y="5"/>
                      <a:pt x="37" y="0"/>
                      <a:pt x="50" y="0"/>
                    </a:cubicBezTo>
                    <a:cubicBezTo>
                      <a:pt x="64" y="0"/>
                      <a:pt x="75" y="5"/>
                      <a:pt x="85" y="15"/>
                    </a:cubicBezTo>
                    <a:cubicBezTo>
                      <a:pt x="95" y="24"/>
                      <a:pt x="100" y="36"/>
                      <a:pt x="100" y="49"/>
                    </a:cubicBezTo>
                    <a:cubicBezTo>
                      <a:pt x="100" y="63"/>
                      <a:pt x="95" y="75"/>
                      <a:pt x="85" y="84"/>
                    </a:cubicBezTo>
                    <a:cubicBezTo>
                      <a:pt x="75" y="94"/>
                      <a:pt x="63" y="98"/>
                      <a:pt x="50" y="98"/>
                    </a:cubicBezTo>
                    <a:cubicBezTo>
                      <a:pt x="37" y="98"/>
                      <a:pt x="26" y="94"/>
                      <a:pt x="17" y="86"/>
                    </a:cubicBezTo>
                    <a:cubicBezTo>
                      <a:pt x="6" y="76"/>
                      <a:pt x="0" y="64"/>
                      <a:pt x="0" y="49"/>
                    </a:cubicBezTo>
                    <a:moveTo>
                      <a:pt x="15" y="49"/>
                    </a:moveTo>
                    <a:cubicBezTo>
                      <a:pt x="15" y="59"/>
                      <a:pt x="18" y="68"/>
                      <a:pt x="25" y="75"/>
                    </a:cubicBezTo>
                    <a:cubicBezTo>
                      <a:pt x="32" y="82"/>
                      <a:pt x="41" y="85"/>
                      <a:pt x="50" y="85"/>
                    </a:cubicBezTo>
                    <a:cubicBezTo>
                      <a:pt x="60" y="85"/>
                      <a:pt x="68" y="82"/>
                      <a:pt x="75" y="75"/>
                    </a:cubicBezTo>
                    <a:cubicBezTo>
                      <a:pt x="82" y="68"/>
                      <a:pt x="85" y="59"/>
                      <a:pt x="85" y="49"/>
                    </a:cubicBezTo>
                    <a:cubicBezTo>
                      <a:pt x="85" y="39"/>
                      <a:pt x="82" y="31"/>
                      <a:pt x="75" y="24"/>
                    </a:cubicBezTo>
                    <a:cubicBezTo>
                      <a:pt x="68" y="17"/>
                      <a:pt x="60" y="13"/>
                      <a:pt x="50" y="13"/>
                    </a:cubicBezTo>
                    <a:cubicBezTo>
                      <a:pt x="40" y="13"/>
                      <a:pt x="32" y="17"/>
                      <a:pt x="25" y="24"/>
                    </a:cubicBezTo>
                    <a:cubicBezTo>
                      <a:pt x="18" y="31"/>
                      <a:pt x="15" y="39"/>
                      <a:pt x="15" y="4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"/>
              <p:cNvSpPr>
                <a:spLocks noEditPoints="1"/>
              </p:cNvSpPr>
              <p:nvPr userDrawn="1"/>
            </p:nvSpPr>
            <p:spPr bwMode="auto">
              <a:xfrm>
                <a:off x="8667750" y="306388"/>
                <a:ext cx="214313" cy="27463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43" y="3"/>
                  </a:cxn>
                  <a:cxn ang="0">
                    <a:pos x="59" y="12"/>
                  </a:cxn>
                  <a:cxn ang="0">
                    <a:pos x="74" y="47"/>
                  </a:cxn>
                  <a:cxn ang="0">
                    <a:pos x="58" y="83"/>
                  </a:cxn>
                  <a:cxn ang="0">
                    <a:pos x="42" y="92"/>
                  </a:cxn>
                  <a:cxn ang="0">
                    <a:pos x="20" y="95"/>
                  </a:cxn>
                  <a:cxn ang="0">
                    <a:pos x="0" y="95"/>
                  </a:cxn>
                  <a:cxn ang="0">
                    <a:pos x="15" y="81"/>
                  </a:cxn>
                  <a:cxn ang="0">
                    <a:pos x="21" y="81"/>
                  </a:cxn>
                  <a:cxn ang="0">
                    <a:pos x="37" y="79"/>
                  </a:cxn>
                  <a:cxn ang="0">
                    <a:pos x="49" y="72"/>
                  </a:cxn>
                  <a:cxn ang="0">
                    <a:pos x="59" y="47"/>
                  </a:cxn>
                  <a:cxn ang="0">
                    <a:pos x="49" y="22"/>
                  </a:cxn>
                  <a:cxn ang="0">
                    <a:pos x="21" y="13"/>
                  </a:cxn>
                  <a:cxn ang="0">
                    <a:pos x="15" y="13"/>
                  </a:cxn>
                  <a:cxn ang="0">
                    <a:pos x="15" y="81"/>
                  </a:cxn>
                </a:cxnLst>
                <a:rect l="0" t="0" r="r" b="b"/>
                <a:pathLst>
                  <a:path w="74" h="95">
                    <a:moveTo>
                      <a:pt x="0" y="9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1"/>
                      <a:pt x="43" y="3"/>
                    </a:cubicBezTo>
                    <a:cubicBezTo>
                      <a:pt x="49" y="4"/>
                      <a:pt x="54" y="8"/>
                      <a:pt x="59" y="12"/>
                    </a:cubicBezTo>
                    <a:cubicBezTo>
                      <a:pt x="69" y="21"/>
                      <a:pt x="74" y="33"/>
                      <a:pt x="74" y="47"/>
                    </a:cubicBezTo>
                    <a:cubicBezTo>
                      <a:pt x="74" y="62"/>
                      <a:pt x="68" y="74"/>
                      <a:pt x="58" y="83"/>
                    </a:cubicBezTo>
                    <a:cubicBezTo>
                      <a:pt x="53" y="87"/>
                      <a:pt x="48" y="90"/>
                      <a:pt x="42" y="92"/>
                    </a:cubicBezTo>
                    <a:cubicBezTo>
                      <a:pt x="37" y="94"/>
                      <a:pt x="30" y="95"/>
                      <a:pt x="20" y="95"/>
                    </a:cubicBezTo>
                    <a:lnTo>
                      <a:pt x="0" y="95"/>
                    </a:lnTo>
                    <a:close/>
                    <a:moveTo>
                      <a:pt x="15" y="81"/>
                    </a:moveTo>
                    <a:cubicBezTo>
                      <a:pt x="21" y="81"/>
                      <a:pt x="21" y="81"/>
                      <a:pt x="21" y="81"/>
                    </a:cubicBezTo>
                    <a:cubicBezTo>
                      <a:pt x="27" y="81"/>
                      <a:pt x="33" y="81"/>
                      <a:pt x="37" y="79"/>
                    </a:cubicBezTo>
                    <a:cubicBezTo>
                      <a:pt x="41" y="78"/>
                      <a:pt x="45" y="75"/>
                      <a:pt x="49" y="72"/>
                    </a:cubicBezTo>
                    <a:cubicBezTo>
                      <a:pt x="56" y="66"/>
                      <a:pt x="59" y="58"/>
                      <a:pt x="59" y="47"/>
                    </a:cubicBezTo>
                    <a:cubicBezTo>
                      <a:pt x="59" y="37"/>
                      <a:pt x="56" y="28"/>
                      <a:pt x="49" y="22"/>
                    </a:cubicBezTo>
                    <a:cubicBezTo>
                      <a:pt x="42" y="16"/>
                      <a:pt x="33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/>
              <p:cNvSpPr>
                <a:spLocks/>
              </p:cNvSpPr>
              <p:nvPr userDrawn="1"/>
            </p:nvSpPr>
            <p:spPr bwMode="auto">
              <a:xfrm>
                <a:off x="7769225" y="298451"/>
                <a:ext cx="434975" cy="282575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75" y="66"/>
                  </a:cxn>
                  <a:cxn ang="0">
                    <a:pos x="41" y="0"/>
                  </a:cxn>
                  <a:cxn ang="0">
                    <a:pos x="0" y="98"/>
                  </a:cxn>
                  <a:cxn ang="0">
                    <a:pos x="15" y="98"/>
                  </a:cxn>
                  <a:cxn ang="0">
                    <a:pos x="42" y="33"/>
                  </a:cxn>
                  <a:cxn ang="0">
                    <a:pos x="75" y="97"/>
                  </a:cxn>
                  <a:cxn ang="0">
                    <a:pos x="108" y="33"/>
                  </a:cxn>
                  <a:cxn ang="0">
                    <a:pos x="135" y="98"/>
                  </a:cxn>
                  <a:cxn ang="0">
                    <a:pos x="151" y="98"/>
                  </a:cxn>
                  <a:cxn ang="0">
                    <a:pos x="109" y="0"/>
                  </a:cxn>
                </a:cxnLst>
                <a:rect l="0" t="0" r="r" b="b"/>
                <a:pathLst>
                  <a:path w="151" h="98">
                    <a:moveTo>
                      <a:pt x="109" y="0"/>
                    </a:moveTo>
                    <a:cubicBezTo>
                      <a:pt x="109" y="0"/>
                      <a:pt x="83" y="50"/>
                      <a:pt x="75" y="66"/>
                    </a:cubicBezTo>
                    <a:cubicBezTo>
                      <a:pt x="67" y="50"/>
                      <a:pt x="41" y="0"/>
                      <a:pt x="41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21" y="83"/>
                      <a:pt x="36" y="48"/>
                      <a:pt x="42" y="33"/>
                    </a:cubicBezTo>
                    <a:cubicBezTo>
                      <a:pt x="51" y="50"/>
                      <a:pt x="75" y="97"/>
                      <a:pt x="75" y="97"/>
                    </a:cubicBezTo>
                    <a:cubicBezTo>
                      <a:pt x="75" y="97"/>
                      <a:pt x="99" y="50"/>
                      <a:pt x="108" y="33"/>
                    </a:cubicBezTo>
                    <a:cubicBezTo>
                      <a:pt x="114" y="48"/>
                      <a:pt x="129" y="83"/>
                      <a:pt x="135" y="98"/>
                    </a:cubicBezTo>
                    <a:cubicBezTo>
                      <a:pt x="151" y="98"/>
                      <a:pt x="151" y="98"/>
                      <a:pt x="151" y="98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9"/>
              <p:cNvSpPr>
                <a:spLocks/>
              </p:cNvSpPr>
              <p:nvPr userDrawn="1"/>
            </p:nvSpPr>
            <p:spPr bwMode="auto">
              <a:xfrm>
                <a:off x="7718425" y="609601"/>
                <a:ext cx="517525" cy="141288"/>
              </a:xfrm>
              <a:custGeom>
                <a:avLst/>
                <a:gdLst/>
                <a:ahLst/>
                <a:cxnLst>
                  <a:cxn ang="0">
                    <a:pos x="93" y="33"/>
                  </a:cxn>
                  <a:cxn ang="0">
                    <a:pos x="0" y="32"/>
                  </a:cxn>
                  <a:cxn ang="0">
                    <a:pos x="93" y="16"/>
                  </a:cxn>
                  <a:cxn ang="0">
                    <a:pos x="180" y="17"/>
                  </a:cxn>
                  <a:cxn ang="0">
                    <a:pos x="93" y="33"/>
                  </a:cxn>
                </a:cxnLst>
                <a:rect l="0" t="0" r="r" b="b"/>
                <a:pathLst>
                  <a:path w="180" h="49">
                    <a:moveTo>
                      <a:pt x="93" y="33"/>
                    </a:moveTo>
                    <a:cubicBezTo>
                      <a:pt x="44" y="17"/>
                      <a:pt x="16" y="23"/>
                      <a:pt x="0" y="32"/>
                    </a:cubicBezTo>
                    <a:cubicBezTo>
                      <a:pt x="0" y="32"/>
                      <a:pt x="44" y="0"/>
                      <a:pt x="93" y="16"/>
                    </a:cubicBezTo>
                    <a:cubicBezTo>
                      <a:pt x="142" y="32"/>
                      <a:pt x="164" y="27"/>
                      <a:pt x="180" y="17"/>
                    </a:cubicBezTo>
                    <a:cubicBezTo>
                      <a:pt x="180" y="17"/>
                      <a:pt x="142" y="49"/>
                      <a:pt x="93" y="3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0"/>
              <p:cNvSpPr>
                <a:spLocks noEditPoints="1"/>
              </p:cNvSpPr>
              <p:nvPr userDrawn="1"/>
            </p:nvSpPr>
            <p:spPr bwMode="auto">
              <a:xfrm>
                <a:off x="7142163" y="1381443"/>
                <a:ext cx="1728788" cy="73025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0" y="1"/>
                  </a:cxn>
                  <a:cxn ang="0">
                    <a:pos x="25" y="4"/>
                  </a:cxn>
                  <a:cxn ang="0">
                    <a:pos x="46" y="12"/>
                  </a:cxn>
                  <a:cxn ang="0">
                    <a:pos x="25" y="12"/>
                  </a:cxn>
                  <a:cxn ang="0">
                    <a:pos x="60" y="13"/>
                  </a:cxn>
                  <a:cxn ang="0">
                    <a:pos x="70" y="7"/>
                  </a:cxn>
                  <a:cxn ang="0">
                    <a:pos x="60" y="24"/>
                  </a:cxn>
                  <a:cxn ang="0">
                    <a:pos x="66" y="7"/>
                  </a:cxn>
                  <a:cxn ang="0">
                    <a:pos x="121" y="24"/>
                  </a:cxn>
                  <a:cxn ang="0">
                    <a:pos x="99" y="0"/>
                  </a:cxn>
                  <a:cxn ang="0">
                    <a:pos x="101" y="12"/>
                  </a:cxn>
                  <a:cxn ang="0">
                    <a:pos x="153" y="12"/>
                  </a:cxn>
                  <a:cxn ang="0">
                    <a:pos x="132" y="21"/>
                  </a:cxn>
                  <a:cxn ang="0">
                    <a:pos x="147" y="18"/>
                  </a:cxn>
                  <a:cxn ang="0">
                    <a:pos x="141" y="4"/>
                  </a:cxn>
                  <a:cxn ang="0">
                    <a:pos x="173" y="24"/>
                  </a:cxn>
                  <a:cxn ang="0">
                    <a:pos x="173" y="21"/>
                  </a:cxn>
                  <a:cxn ang="0">
                    <a:pos x="197" y="24"/>
                  </a:cxn>
                  <a:cxn ang="0">
                    <a:pos x="211" y="1"/>
                  </a:cxn>
                  <a:cxn ang="0">
                    <a:pos x="233" y="4"/>
                  </a:cxn>
                  <a:cxn ang="0">
                    <a:pos x="229" y="4"/>
                  </a:cxn>
                  <a:cxn ang="0">
                    <a:pos x="264" y="24"/>
                  </a:cxn>
                  <a:cxn ang="0">
                    <a:pos x="258" y="18"/>
                  </a:cxn>
                  <a:cxn ang="0">
                    <a:pos x="254" y="9"/>
                  </a:cxn>
                  <a:cxn ang="0">
                    <a:pos x="276" y="1"/>
                  </a:cxn>
                  <a:cxn ang="0">
                    <a:pos x="291" y="8"/>
                  </a:cxn>
                  <a:cxn ang="0">
                    <a:pos x="305" y="17"/>
                  </a:cxn>
                  <a:cxn ang="0">
                    <a:pos x="325" y="24"/>
                  </a:cxn>
                  <a:cxn ang="0">
                    <a:pos x="329" y="5"/>
                  </a:cxn>
                  <a:cxn ang="0">
                    <a:pos x="329" y="17"/>
                  </a:cxn>
                  <a:cxn ang="0">
                    <a:pos x="378" y="24"/>
                  </a:cxn>
                  <a:cxn ang="0">
                    <a:pos x="371" y="18"/>
                  </a:cxn>
                  <a:cxn ang="0">
                    <a:pos x="368" y="9"/>
                  </a:cxn>
                  <a:cxn ang="0">
                    <a:pos x="389" y="8"/>
                  </a:cxn>
                  <a:cxn ang="0">
                    <a:pos x="403" y="17"/>
                  </a:cxn>
                  <a:cxn ang="0">
                    <a:pos x="423" y="24"/>
                  </a:cxn>
                  <a:cxn ang="0">
                    <a:pos x="423" y="1"/>
                  </a:cxn>
                  <a:cxn ang="0">
                    <a:pos x="423" y="4"/>
                  </a:cxn>
                  <a:cxn ang="0">
                    <a:pos x="425" y="20"/>
                  </a:cxn>
                  <a:cxn ang="0">
                    <a:pos x="469" y="13"/>
                  </a:cxn>
                  <a:cxn ang="0">
                    <a:pos x="468" y="1"/>
                  </a:cxn>
                  <a:cxn ang="0">
                    <a:pos x="467" y="10"/>
                  </a:cxn>
                  <a:cxn ang="0">
                    <a:pos x="467" y="10"/>
                  </a:cxn>
                  <a:cxn ang="0">
                    <a:pos x="490" y="13"/>
                  </a:cxn>
                  <a:cxn ang="0">
                    <a:pos x="499" y="4"/>
                  </a:cxn>
                  <a:cxn ang="0">
                    <a:pos x="529" y="4"/>
                  </a:cxn>
                  <a:cxn ang="0">
                    <a:pos x="521" y="24"/>
                  </a:cxn>
                  <a:cxn ang="0">
                    <a:pos x="521" y="21"/>
                  </a:cxn>
                  <a:cxn ang="0">
                    <a:pos x="527" y="6"/>
                  </a:cxn>
                  <a:cxn ang="0">
                    <a:pos x="555" y="12"/>
                  </a:cxn>
                  <a:cxn ang="0">
                    <a:pos x="543" y="1"/>
                  </a:cxn>
                  <a:cxn ang="0">
                    <a:pos x="547" y="4"/>
                  </a:cxn>
                  <a:cxn ang="0">
                    <a:pos x="566" y="24"/>
                  </a:cxn>
                  <a:cxn ang="0">
                    <a:pos x="566" y="1"/>
                  </a:cxn>
                  <a:cxn ang="0">
                    <a:pos x="591" y="20"/>
                  </a:cxn>
                  <a:cxn ang="0">
                    <a:pos x="591" y="4"/>
                  </a:cxn>
                </a:cxnLst>
                <a:rect l="0" t="0" r="r" b="b"/>
                <a:pathLst>
                  <a:path w="600" h="25">
                    <a:moveTo>
                      <a:pt x="0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4"/>
                    </a:lnTo>
                    <a:close/>
                    <a:moveTo>
                      <a:pt x="46" y="12"/>
                    </a:moveTo>
                    <a:cubicBezTo>
                      <a:pt x="46" y="9"/>
                      <a:pt x="45" y="6"/>
                      <a:pt x="43" y="4"/>
                    </a:cubicBezTo>
                    <a:cubicBezTo>
                      <a:pt x="40" y="1"/>
                      <a:pt x="37" y="0"/>
                      <a:pt x="34" y="0"/>
                    </a:cubicBezTo>
                    <a:cubicBezTo>
                      <a:pt x="30" y="0"/>
                      <a:pt x="27" y="1"/>
                      <a:pt x="25" y="4"/>
                    </a:cubicBezTo>
                    <a:cubicBezTo>
                      <a:pt x="23" y="6"/>
                      <a:pt x="21" y="9"/>
                      <a:pt x="21" y="12"/>
                    </a:cubicBezTo>
                    <a:cubicBezTo>
                      <a:pt x="21" y="15"/>
                      <a:pt x="23" y="18"/>
                      <a:pt x="25" y="21"/>
                    </a:cubicBezTo>
                    <a:cubicBezTo>
                      <a:pt x="27" y="23"/>
                      <a:pt x="30" y="24"/>
                      <a:pt x="34" y="24"/>
                    </a:cubicBezTo>
                    <a:cubicBezTo>
                      <a:pt x="37" y="24"/>
                      <a:pt x="40" y="23"/>
                      <a:pt x="43" y="21"/>
                    </a:cubicBezTo>
                    <a:cubicBezTo>
                      <a:pt x="45" y="18"/>
                      <a:pt x="46" y="15"/>
                      <a:pt x="46" y="12"/>
                    </a:cubicBezTo>
                    <a:moveTo>
                      <a:pt x="42" y="12"/>
                    </a:moveTo>
                    <a:cubicBezTo>
                      <a:pt x="42" y="14"/>
                      <a:pt x="41" y="17"/>
                      <a:pt x="40" y="18"/>
                    </a:cubicBezTo>
                    <a:cubicBezTo>
                      <a:pt x="38" y="20"/>
                      <a:pt x="36" y="21"/>
                      <a:pt x="34" y="21"/>
                    </a:cubicBezTo>
                    <a:cubicBezTo>
                      <a:pt x="32" y="21"/>
                      <a:pt x="29" y="20"/>
                      <a:pt x="28" y="18"/>
                    </a:cubicBezTo>
                    <a:cubicBezTo>
                      <a:pt x="26" y="17"/>
                      <a:pt x="25" y="14"/>
                      <a:pt x="25" y="12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9" y="4"/>
                      <a:pt x="32" y="4"/>
                      <a:pt x="34" y="4"/>
                    </a:cubicBezTo>
                    <a:cubicBezTo>
                      <a:pt x="36" y="4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2"/>
                    </a:cubicBezTo>
                    <a:moveTo>
                      <a:pt x="60" y="13"/>
                    </a:moveTo>
                    <a:cubicBezTo>
                      <a:pt x="60" y="13"/>
                      <a:pt x="60" y="13"/>
                      <a:pt x="60" y="1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8" y="13"/>
                      <a:pt x="70" y="11"/>
                      <a:pt x="70" y="7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4" y="1"/>
                      <a:pt x="62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60" y="24"/>
                      <a:pt x="60" y="24"/>
                      <a:pt x="60" y="24"/>
                    </a:cubicBezTo>
                    <a:lnTo>
                      <a:pt x="60" y="13"/>
                    </a:lnTo>
                    <a:close/>
                    <a:moveTo>
                      <a:pt x="60" y="10"/>
                    </a:moveTo>
                    <a:cubicBezTo>
                      <a:pt x="60" y="4"/>
                      <a:pt x="60" y="4"/>
                      <a:pt x="60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4" y="4"/>
                      <a:pt x="66" y="4"/>
                      <a:pt x="66" y="7"/>
                    </a:cubicBezTo>
                    <a:cubicBezTo>
                      <a:pt x="66" y="10"/>
                      <a:pt x="64" y="10"/>
                      <a:pt x="61" y="10"/>
                    </a:cubicBezTo>
                    <a:lnTo>
                      <a:pt x="60" y="10"/>
                    </a:lnTo>
                    <a:close/>
                    <a:moveTo>
                      <a:pt x="115" y="12"/>
                    </a:moveTo>
                    <a:cubicBezTo>
                      <a:pt x="117" y="24"/>
                      <a:pt x="117" y="24"/>
                      <a:pt x="117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5"/>
                      <a:pt x="108" y="16"/>
                      <a:pt x="107" y="17"/>
                    </a:cubicBezTo>
                    <a:cubicBezTo>
                      <a:pt x="107" y="16"/>
                      <a:pt x="106" y="15"/>
                      <a:pt x="106" y="14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1"/>
                      <a:pt x="100" y="10"/>
                      <a:pt x="100" y="9"/>
                    </a:cubicBezTo>
                    <a:cubicBezTo>
                      <a:pt x="100" y="10"/>
                      <a:pt x="101" y="11"/>
                      <a:pt x="101" y="12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4" y="11"/>
                      <a:pt x="114" y="10"/>
                      <a:pt x="114" y="9"/>
                    </a:cubicBezTo>
                    <a:cubicBezTo>
                      <a:pt x="115" y="11"/>
                      <a:pt x="115" y="12"/>
                      <a:pt x="115" y="12"/>
                    </a:cubicBezTo>
                    <a:moveTo>
                      <a:pt x="153" y="12"/>
                    </a:moveTo>
                    <a:cubicBezTo>
                      <a:pt x="153" y="9"/>
                      <a:pt x="152" y="6"/>
                      <a:pt x="150" y="4"/>
                    </a:cubicBezTo>
                    <a:cubicBezTo>
                      <a:pt x="147" y="1"/>
                      <a:pt x="144" y="0"/>
                      <a:pt x="141" y="0"/>
                    </a:cubicBezTo>
                    <a:cubicBezTo>
                      <a:pt x="138" y="0"/>
                      <a:pt x="135" y="1"/>
                      <a:pt x="132" y="4"/>
                    </a:cubicBezTo>
                    <a:cubicBezTo>
                      <a:pt x="130" y="6"/>
                      <a:pt x="129" y="9"/>
                      <a:pt x="129" y="12"/>
                    </a:cubicBezTo>
                    <a:cubicBezTo>
                      <a:pt x="129" y="15"/>
                      <a:pt x="130" y="18"/>
                      <a:pt x="132" y="21"/>
                    </a:cubicBezTo>
                    <a:cubicBezTo>
                      <a:pt x="135" y="23"/>
                      <a:pt x="138" y="24"/>
                      <a:pt x="141" y="24"/>
                    </a:cubicBezTo>
                    <a:cubicBezTo>
                      <a:pt x="144" y="24"/>
                      <a:pt x="147" y="23"/>
                      <a:pt x="150" y="21"/>
                    </a:cubicBezTo>
                    <a:cubicBezTo>
                      <a:pt x="152" y="18"/>
                      <a:pt x="153" y="15"/>
                      <a:pt x="153" y="12"/>
                    </a:cubicBezTo>
                    <a:moveTo>
                      <a:pt x="149" y="12"/>
                    </a:moveTo>
                    <a:cubicBezTo>
                      <a:pt x="149" y="14"/>
                      <a:pt x="149" y="17"/>
                      <a:pt x="147" y="18"/>
                    </a:cubicBezTo>
                    <a:cubicBezTo>
                      <a:pt x="145" y="20"/>
                      <a:pt x="143" y="21"/>
                      <a:pt x="141" y="21"/>
                    </a:cubicBezTo>
                    <a:cubicBezTo>
                      <a:pt x="139" y="21"/>
                      <a:pt x="137" y="20"/>
                      <a:pt x="135" y="18"/>
                    </a:cubicBezTo>
                    <a:cubicBezTo>
                      <a:pt x="133" y="17"/>
                      <a:pt x="133" y="14"/>
                      <a:pt x="133" y="12"/>
                    </a:cubicBezTo>
                    <a:cubicBezTo>
                      <a:pt x="133" y="10"/>
                      <a:pt x="133" y="8"/>
                      <a:pt x="135" y="6"/>
                    </a:cubicBezTo>
                    <a:cubicBezTo>
                      <a:pt x="137" y="4"/>
                      <a:pt x="139" y="4"/>
                      <a:pt x="141" y="4"/>
                    </a:cubicBezTo>
                    <a:cubicBezTo>
                      <a:pt x="143" y="4"/>
                      <a:pt x="145" y="4"/>
                      <a:pt x="147" y="6"/>
                    </a:cubicBezTo>
                    <a:cubicBezTo>
                      <a:pt x="149" y="8"/>
                      <a:pt x="149" y="10"/>
                      <a:pt x="149" y="12"/>
                    </a:cubicBezTo>
                    <a:moveTo>
                      <a:pt x="163" y="1"/>
                    </a:moveTo>
                    <a:cubicBezTo>
                      <a:pt x="163" y="15"/>
                      <a:pt x="163" y="15"/>
                      <a:pt x="163" y="15"/>
                    </a:cubicBezTo>
                    <a:cubicBezTo>
                      <a:pt x="163" y="21"/>
                      <a:pt x="167" y="24"/>
                      <a:pt x="173" y="24"/>
                    </a:cubicBezTo>
                    <a:cubicBezTo>
                      <a:pt x="179" y="24"/>
                      <a:pt x="182" y="21"/>
                      <a:pt x="182" y="15"/>
                    </a:cubicBezTo>
                    <a:cubicBezTo>
                      <a:pt x="182" y="1"/>
                      <a:pt x="182" y="1"/>
                      <a:pt x="182" y="1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79" y="19"/>
                      <a:pt x="177" y="21"/>
                      <a:pt x="173" y="21"/>
                    </a:cubicBezTo>
                    <a:cubicBezTo>
                      <a:pt x="169" y="21"/>
                      <a:pt x="167" y="19"/>
                      <a:pt x="167" y="15"/>
                    </a:cubicBezTo>
                    <a:cubicBezTo>
                      <a:pt x="167" y="1"/>
                      <a:pt x="167" y="1"/>
                      <a:pt x="167" y="1"/>
                    </a:cubicBezTo>
                    <a:lnTo>
                      <a:pt x="163" y="1"/>
                    </a:lnTo>
                    <a:close/>
                    <a:moveTo>
                      <a:pt x="193" y="24"/>
                    </a:moveTo>
                    <a:cubicBezTo>
                      <a:pt x="197" y="24"/>
                      <a:pt x="197" y="24"/>
                      <a:pt x="197" y="24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8" y="9"/>
                      <a:pt x="198" y="9"/>
                      <a:pt x="199" y="10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0" y="16"/>
                      <a:pt x="209" y="15"/>
                      <a:pt x="208" y="14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193" y="24"/>
                    </a:lnTo>
                    <a:close/>
                    <a:moveTo>
                      <a:pt x="233" y="4"/>
                    </a:move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23" y="1"/>
                      <a:pt x="223" y="1"/>
                      <a:pt x="223" y="1"/>
                    </a:cubicBezTo>
                    <a:cubicBezTo>
                      <a:pt x="223" y="4"/>
                      <a:pt x="223" y="4"/>
                      <a:pt x="223" y="4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33" y="24"/>
                      <a:pt x="233" y="24"/>
                      <a:pt x="233" y="24"/>
                    </a:cubicBezTo>
                    <a:lnTo>
                      <a:pt x="233" y="4"/>
                    </a:lnTo>
                    <a:close/>
                    <a:moveTo>
                      <a:pt x="261" y="24"/>
                    </a:moveTo>
                    <a:cubicBezTo>
                      <a:pt x="264" y="24"/>
                      <a:pt x="264" y="24"/>
                      <a:pt x="264" y="24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8" y="18"/>
                      <a:pt x="258" y="18"/>
                      <a:pt x="258" y="18"/>
                    </a:cubicBezTo>
                    <a:lnTo>
                      <a:pt x="261" y="24"/>
                    </a:lnTo>
                    <a:close/>
                    <a:moveTo>
                      <a:pt x="250" y="15"/>
                    </a:moveTo>
                    <a:cubicBezTo>
                      <a:pt x="252" y="9"/>
                      <a:pt x="252" y="9"/>
                      <a:pt x="252" y="9"/>
                    </a:cubicBezTo>
                    <a:cubicBezTo>
                      <a:pt x="253" y="9"/>
                      <a:pt x="253" y="8"/>
                      <a:pt x="253" y="7"/>
                    </a:cubicBezTo>
                    <a:cubicBezTo>
                      <a:pt x="254" y="8"/>
                      <a:pt x="254" y="9"/>
                      <a:pt x="254" y="9"/>
                    </a:cubicBezTo>
                    <a:cubicBezTo>
                      <a:pt x="257" y="15"/>
                      <a:pt x="257" y="15"/>
                      <a:pt x="257" y="15"/>
                    </a:cubicBezTo>
                    <a:lnTo>
                      <a:pt x="250" y="15"/>
                    </a:lnTo>
                    <a:close/>
                    <a:moveTo>
                      <a:pt x="273" y="24"/>
                    </a:moveTo>
                    <a:cubicBezTo>
                      <a:pt x="276" y="24"/>
                      <a:pt x="276" y="24"/>
                      <a:pt x="276" y="24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3" y="1"/>
                      <a:pt x="273" y="1"/>
                      <a:pt x="273" y="1"/>
                    </a:cubicBezTo>
                    <a:lnTo>
                      <a:pt x="273" y="24"/>
                    </a:lnTo>
                    <a:close/>
                    <a:moveTo>
                      <a:pt x="288" y="24"/>
                    </a:moveTo>
                    <a:cubicBezTo>
                      <a:pt x="291" y="24"/>
                      <a:pt x="291" y="24"/>
                      <a:pt x="291" y="24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292" y="9"/>
                      <a:pt x="292" y="9"/>
                      <a:pt x="293" y="10"/>
                    </a:cubicBezTo>
                    <a:cubicBezTo>
                      <a:pt x="308" y="24"/>
                      <a:pt x="308" y="24"/>
                      <a:pt x="308" y="24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305" y="17"/>
                      <a:pt x="305" y="17"/>
                      <a:pt x="305" y="17"/>
                    </a:cubicBezTo>
                    <a:cubicBezTo>
                      <a:pt x="304" y="16"/>
                      <a:pt x="303" y="15"/>
                      <a:pt x="302" y="14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288" y="24"/>
                    </a:lnTo>
                    <a:close/>
                    <a:moveTo>
                      <a:pt x="318" y="19"/>
                    </a:moveTo>
                    <a:cubicBezTo>
                      <a:pt x="319" y="22"/>
                      <a:pt x="321" y="24"/>
                      <a:pt x="325" y="24"/>
                    </a:cubicBezTo>
                    <a:cubicBezTo>
                      <a:pt x="330" y="24"/>
                      <a:pt x="333" y="21"/>
                      <a:pt x="333" y="17"/>
                    </a:cubicBezTo>
                    <a:cubicBezTo>
                      <a:pt x="333" y="14"/>
                      <a:pt x="331" y="12"/>
                      <a:pt x="327" y="10"/>
                    </a:cubicBezTo>
                    <a:cubicBezTo>
                      <a:pt x="324" y="9"/>
                      <a:pt x="323" y="8"/>
                      <a:pt x="323" y="6"/>
                    </a:cubicBezTo>
                    <a:cubicBezTo>
                      <a:pt x="323" y="5"/>
                      <a:pt x="324" y="3"/>
                      <a:pt x="326" y="3"/>
                    </a:cubicBezTo>
                    <a:cubicBezTo>
                      <a:pt x="327" y="3"/>
                      <a:pt x="328" y="4"/>
                      <a:pt x="329" y="5"/>
                    </a:cubicBezTo>
                    <a:cubicBezTo>
                      <a:pt x="332" y="4"/>
                      <a:pt x="332" y="4"/>
                      <a:pt x="332" y="4"/>
                    </a:cubicBezTo>
                    <a:cubicBezTo>
                      <a:pt x="331" y="2"/>
                      <a:pt x="329" y="0"/>
                      <a:pt x="326" y="0"/>
                    </a:cubicBezTo>
                    <a:cubicBezTo>
                      <a:pt x="321" y="0"/>
                      <a:pt x="319" y="3"/>
                      <a:pt x="319" y="6"/>
                    </a:cubicBezTo>
                    <a:cubicBezTo>
                      <a:pt x="319" y="10"/>
                      <a:pt x="321" y="11"/>
                      <a:pt x="325" y="13"/>
                    </a:cubicBezTo>
                    <a:cubicBezTo>
                      <a:pt x="327" y="15"/>
                      <a:pt x="329" y="15"/>
                      <a:pt x="329" y="17"/>
                    </a:cubicBezTo>
                    <a:cubicBezTo>
                      <a:pt x="329" y="19"/>
                      <a:pt x="328" y="21"/>
                      <a:pt x="326" y="21"/>
                    </a:cubicBezTo>
                    <a:cubicBezTo>
                      <a:pt x="323" y="21"/>
                      <a:pt x="322" y="20"/>
                      <a:pt x="321" y="18"/>
                    </a:cubicBezTo>
                    <a:lnTo>
                      <a:pt x="318" y="19"/>
                    </a:lnTo>
                    <a:close/>
                    <a:moveTo>
                      <a:pt x="374" y="24"/>
                    </a:moveTo>
                    <a:cubicBezTo>
                      <a:pt x="378" y="24"/>
                      <a:pt x="378" y="24"/>
                      <a:pt x="378" y="24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355" y="24"/>
                      <a:pt x="355" y="24"/>
                      <a:pt x="355" y="24"/>
                    </a:cubicBezTo>
                    <a:cubicBezTo>
                      <a:pt x="359" y="24"/>
                      <a:pt x="359" y="24"/>
                      <a:pt x="359" y="24"/>
                    </a:cubicBezTo>
                    <a:cubicBezTo>
                      <a:pt x="362" y="18"/>
                      <a:pt x="362" y="18"/>
                      <a:pt x="362" y="18"/>
                    </a:cubicBezTo>
                    <a:cubicBezTo>
                      <a:pt x="371" y="18"/>
                      <a:pt x="371" y="18"/>
                      <a:pt x="371" y="18"/>
                    </a:cubicBezTo>
                    <a:lnTo>
                      <a:pt x="374" y="24"/>
                    </a:lnTo>
                    <a:close/>
                    <a:moveTo>
                      <a:pt x="364" y="15"/>
                    </a:moveTo>
                    <a:cubicBezTo>
                      <a:pt x="366" y="9"/>
                      <a:pt x="366" y="9"/>
                      <a:pt x="366" y="9"/>
                    </a:cubicBezTo>
                    <a:cubicBezTo>
                      <a:pt x="366" y="9"/>
                      <a:pt x="366" y="8"/>
                      <a:pt x="367" y="7"/>
                    </a:cubicBezTo>
                    <a:cubicBezTo>
                      <a:pt x="367" y="8"/>
                      <a:pt x="367" y="9"/>
                      <a:pt x="368" y="9"/>
                    </a:cubicBezTo>
                    <a:cubicBezTo>
                      <a:pt x="370" y="15"/>
                      <a:pt x="370" y="15"/>
                      <a:pt x="370" y="15"/>
                    </a:cubicBezTo>
                    <a:lnTo>
                      <a:pt x="364" y="15"/>
                    </a:lnTo>
                    <a:close/>
                    <a:moveTo>
                      <a:pt x="386" y="24"/>
                    </a:moveTo>
                    <a:cubicBezTo>
                      <a:pt x="389" y="24"/>
                      <a:pt x="389" y="24"/>
                      <a:pt x="389" y="24"/>
                    </a:cubicBezTo>
                    <a:cubicBezTo>
                      <a:pt x="389" y="8"/>
                      <a:pt x="389" y="8"/>
                      <a:pt x="389" y="8"/>
                    </a:cubicBezTo>
                    <a:cubicBezTo>
                      <a:pt x="390" y="9"/>
                      <a:pt x="391" y="9"/>
                      <a:pt x="392" y="10"/>
                    </a:cubicBezTo>
                    <a:cubicBezTo>
                      <a:pt x="407" y="24"/>
                      <a:pt x="407" y="24"/>
                      <a:pt x="407" y="24"/>
                    </a:cubicBezTo>
                    <a:cubicBezTo>
                      <a:pt x="407" y="1"/>
                      <a:pt x="407" y="1"/>
                      <a:pt x="407" y="1"/>
                    </a:cubicBezTo>
                    <a:cubicBezTo>
                      <a:pt x="403" y="1"/>
                      <a:pt x="403" y="1"/>
                      <a:pt x="403" y="1"/>
                    </a:cubicBezTo>
                    <a:cubicBezTo>
                      <a:pt x="403" y="17"/>
                      <a:pt x="403" y="17"/>
                      <a:pt x="403" y="17"/>
                    </a:cubicBezTo>
                    <a:cubicBezTo>
                      <a:pt x="402" y="16"/>
                      <a:pt x="402" y="15"/>
                      <a:pt x="401" y="14"/>
                    </a:cubicBezTo>
                    <a:cubicBezTo>
                      <a:pt x="386" y="0"/>
                      <a:pt x="386" y="0"/>
                      <a:pt x="386" y="0"/>
                    </a:cubicBezTo>
                    <a:lnTo>
                      <a:pt x="386" y="24"/>
                    </a:lnTo>
                    <a:close/>
                    <a:moveTo>
                      <a:pt x="418" y="24"/>
                    </a:moveTo>
                    <a:cubicBezTo>
                      <a:pt x="423" y="24"/>
                      <a:pt x="423" y="24"/>
                      <a:pt x="423" y="24"/>
                    </a:cubicBezTo>
                    <a:cubicBezTo>
                      <a:pt x="424" y="24"/>
                      <a:pt x="424" y="24"/>
                      <a:pt x="424" y="24"/>
                    </a:cubicBezTo>
                    <a:cubicBezTo>
                      <a:pt x="428" y="24"/>
                      <a:pt x="431" y="23"/>
                      <a:pt x="433" y="21"/>
                    </a:cubicBezTo>
                    <a:cubicBezTo>
                      <a:pt x="436" y="19"/>
                      <a:pt x="437" y="16"/>
                      <a:pt x="437" y="12"/>
                    </a:cubicBezTo>
                    <a:cubicBezTo>
                      <a:pt x="437" y="8"/>
                      <a:pt x="436" y="5"/>
                      <a:pt x="433" y="3"/>
                    </a:cubicBezTo>
                    <a:cubicBezTo>
                      <a:pt x="430" y="1"/>
                      <a:pt x="427" y="1"/>
                      <a:pt x="423" y="1"/>
                    </a:cubicBezTo>
                    <a:cubicBezTo>
                      <a:pt x="418" y="1"/>
                      <a:pt x="418" y="1"/>
                      <a:pt x="418" y="1"/>
                    </a:cubicBezTo>
                    <a:lnTo>
                      <a:pt x="418" y="24"/>
                    </a:lnTo>
                    <a:close/>
                    <a:moveTo>
                      <a:pt x="421" y="20"/>
                    </a:moveTo>
                    <a:cubicBezTo>
                      <a:pt x="421" y="4"/>
                      <a:pt x="421" y="4"/>
                      <a:pt x="421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4" y="4"/>
                      <a:pt x="424" y="4"/>
                      <a:pt x="424" y="4"/>
                    </a:cubicBezTo>
                    <a:cubicBezTo>
                      <a:pt x="427" y="4"/>
                      <a:pt x="429" y="4"/>
                      <a:pt x="431" y="5"/>
                    </a:cubicBezTo>
                    <a:cubicBezTo>
                      <a:pt x="433" y="7"/>
                      <a:pt x="433" y="9"/>
                      <a:pt x="433" y="12"/>
                    </a:cubicBezTo>
                    <a:cubicBezTo>
                      <a:pt x="433" y="15"/>
                      <a:pt x="433" y="17"/>
                      <a:pt x="431" y="19"/>
                    </a:cubicBezTo>
                    <a:cubicBezTo>
                      <a:pt x="429" y="20"/>
                      <a:pt x="427" y="20"/>
                      <a:pt x="425" y="20"/>
                    </a:cubicBezTo>
                    <a:cubicBezTo>
                      <a:pt x="423" y="20"/>
                      <a:pt x="423" y="20"/>
                      <a:pt x="423" y="20"/>
                    </a:cubicBezTo>
                    <a:lnTo>
                      <a:pt x="421" y="20"/>
                    </a:lnTo>
                    <a:close/>
                    <a:moveTo>
                      <a:pt x="467" y="13"/>
                    </a:moveTo>
                    <a:cubicBezTo>
                      <a:pt x="468" y="13"/>
                      <a:pt x="468" y="13"/>
                      <a:pt x="468" y="13"/>
                    </a:cubicBezTo>
                    <a:cubicBezTo>
                      <a:pt x="469" y="13"/>
                      <a:pt x="469" y="13"/>
                      <a:pt x="469" y="13"/>
                    </a:cubicBezTo>
                    <a:cubicBezTo>
                      <a:pt x="471" y="13"/>
                      <a:pt x="473" y="13"/>
                      <a:pt x="475" y="12"/>
                    </a:cubicBezTo>
                    <a:cubicBezTo>
                      <a:pt x="476" y="11"/>
                      <a:pt x="477" y="9"/>
                      <a:pt x="477" y="7"/>
                    </a:cubicBezTo>
                    <a:cubicBezTo>
                      <a:pt x="477" y="5"/>
                      <a:pt x="476" y="3"/>
                      <a:pt x="475" y="2"/>
                    </a:cubicBezTo>
                    <a:cubicBezTo>
                      <a:pt x="473" y="1"/>
                      <a:pt x="471" y="1"/>
                      <a:pt x="469" y="1"/>
                    </a:cubicBezTo>
                    <a:cubicBezTo>
                      <a:pt x="468" y="1"/>
                      <a:pt x="468" y="1"/>
                      <a:pt x="468" y="1"/>
                    </a:cubicBezTo>
                    <a:cubicBezTo>
                      <a:pt x="463" y="1"/>
                      <a:pt x="463" y="1"/>
                      <a:pt x="463" y="1"/>
                    </a:cubicBezTo>
                    <a:cubicBezTo>
                      <a:pt x="463" y="24"/>
                      <a:pt x="463" y="24"/>
                      <a:pt x="463" y="24"/>
                    </a:cubicBezTo>
                    <a:cubicBezTo>
                      <a:pt x="467" y="24"/>
                      <a:pt x="467" y="24"/>
                      <a:pt x="467" y="24"/>
                    </a:cubicBezTo>
                    <a:lnTo>
                      <a:pt x="467" y="13"/>
                    </a:lnTo>
                    <a:close/>
                    <a:moveTo>
                      <a:pt x="467" y="10"/>
                    </a:moveTo>
                    <a:cubicBezTo>
                      <a:pt x="467" y="4"/>
                      <a:pt x="467" y="4"/>
                      <a:pt x="467" y="4"/>
                    </a:cubicBezTo>
                    <a:cubicBezTo>
                      <a:pt x="468" y="4"/>
                      <a:pt x="468" y="4"/>
                      <a:pt x="468" y="4"/>
                    </a:cubicBezTo>
                    <a:cubicBezTo>
                      <a:pt x="471" y="4"/>
                      <a:pt x="473" y="4"/>
                      <a:pt x="473" y="7"/>
                    </a:cubicBezTo>
                    <a:cubicBezTo>
                      <a:pt x="473" y="10"/>
                      <a:pt x="471" y="10"/>
                      <a:pt x="468" y="10"/>
                    </a:cubicBezTo>
                    <a:lnTo>
                      <a:pt x="467" y="10"/>
                    </a:lnTo>
                    <a:close/>
                    <a:moveTo>
                      <a:pt x="486" y="24"/>
                    </a:moveTo>
                    <a:cubicBezTo>
                      <a:pt x="499" y="24"/>
                      <a:pt x="499" y="24"/>
                      <a:pt x="499" y="24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0" y="13"/>
                      <a:pt x="490" y="13"/>
                      <a:pt x="490" y="13"/>
                    </a:cubicBezTo>
                    <a:cubicBezTo>
                      <a:pt x="499" y="13"/>
                      <a:pt x="499" y="13"/>
                      <a:pt x="499" y="13"/>
                    </a:cubicBezTo>
                    <a:cubicBezTo>
                      <a:pt x="499" y="10"/>
                      <a:pt x="499" y="10"/>
                      <a:pt x="499" y="10"/>
                    </a:cubicBezTo>
                    <a:cubicBezTo>
                      <a:pt x="490" y="10"/>
                      <a:pt x="490" y="10"/>
                      <a:pt x="490" y="10"/>
                    </a:cubicBezTo>
                    <a:cubicBezTo>
                      <a:pt x="490" y="4"/>
                      <a:pt x="490" y="4"/>
                      <a:pt x="490" y="4"/>
                    </a:cubicBezTo>
                    <a:cubicBezTo>
                      <a:pt x="499" y="4"/>
                      <a:pt x="499" y="4"/>
                      <a:pt x="499" y="4"/>
                    </a:cubicBezTo>
                    <a:cubicBezTo>
                      <a:pt x="499" y="1"/>
                      <a:pt x="499" y="1"/>
                      <a:pt x="499" y="1"/>
                    </a:cubicBezTo>
                    <a:cubicBezTo>
                      <a:pt x="486" y="1"/>
                      <a:pt x="486" y="1"/>
                      <a:pt x="486" y="1"/>
                    </a:cubicBezTo>
                    <a:lnTo>
                      <a:pt x="486" y="24"/>
                    </a:lnTo>
                    <a:close/>
                    <a:moveTo>
                      <a:pt x="533" y="12"/>
                    </a:moveTo>
                    <a:cubicBezTo>
                      <a:pt x="533" y="9"/>
                      <a:pt x="532" y="6"/>
                      <a:pt x="529" y="4"/>
                    </a:cubicBezTo>
                    <a:cubicBezTo>
                      <a:pt x="527" y="1"/>
                      <a:pt x="524" y="0"/>
                      <a:pt x="521" y="0"/>
                    </a:cubicBezTo>
                    <a:cubicBezTo>
                      <a:pt x="517" y="0"/>
                      <a:pt x="514" y="1"/>
                      <a:pt x="512" y="4"/>
                    </a:cubicBezTo>
                    <a:cubicBezTo>
                      <a:pt x="509" y="6"/>
                      <a:pt x="508" y="9"/>
                      <a:pt x="508" y="12"/>
                    </a:cubicBezTo>
                    <a:cubicBezTo>
                      <a:pt x="508" y="15"/>
                      <a:pt x="509" y="18"/>
                      <a:pt x="512" y="21"/>
                    </a:cubicBezTo>
                    <a:cubicBezTo>
                      <a:pt x="514" y="23"/>
                      <a:pt x="517" y="24"/>
                      <a:pt x="521" y="24"/>
                    </a:cubicBezTo>
                    <a:cubicBezTo>
                      <a:pt x="524" y="24"/>
                      <a:pt x="527" y="23"/>
                      <a:pt x="529" y="21"/>
                    </a:cubicBezTo>
                    <a:cubicBezTo>
                      <a:pt x="532" y="18"/>
                      <a:pt x="533" y="15"/>
                      <a:pt x="533" y="12"/>
                    </a:cubicBezTo>
                    <a:moveTo>
                      <a:pt x="529" y="12"/>
                    </a:moveTo>
                    <a:cubicBezTo>
                      <a:pt x="529" y="14"/>
                      <a:pt x="528" y="17"/>
                      <a:pt x="527" y="18"/>
                    </a:cubicBezTo>
                    <a:cubicBezTo>
                      <a:pt x="525" y="20"/>
                      <a:pt x="523" y="21"/>
                      <a:pt x="521" y="21"/>
                    </a:cubicBezTo>
                    <a:cubicBezTo>
                      <a:pt x="518" y="21"/>
                      <a:pt x="516" y="20"/>
                      <a:pt x="515" y="18"/>
                    </a:cubicBezTo>
                    <a:cubicBezTo>
                      <a:pt x="513" y="17"/>
                      <a:pt x="512" y="14"/>
                      <a:pt x="512" y="12"/>
                    </a:cubicBezTo>
                    <a:cubicBezTo>
                      <a:pt x="512" y="10"/>
                      <a:pt x="513" y="8"/>
                      <a:pt x="515" y="6"/>
                    </a:cubicBezTo>
                    <a:cubicBezTo>
                      <a:pt x="516" y="4"/>
                      <a:pt x="518" y="4"/>
                      <a:pt x="521" y="4"/>
                    </a:cubicBezTo>
                    <a:cubicBezTo>
                      <a:pt x="523" y="4"/>
                      <a:pt x="525" y="4"/>
                      <a:pt x="527" y="6"/>
                    </a:cubicBezTo>
                    <a:cubicBezTo>
                      <a:pt x="528" y="8"/>
                      <a:pt x="529" y="10"/>
                      <a:pt x="529" y="12"/>
                    </a:cubicBezTo>
                    <a:moveTo>
                      <a:pt x="547" y="13"/>
                    </a:moveTo>
                    <a:cubicBezTo>
                      <a:pt x="548" y="13"/>
                      <a:pt x="548" y="13"/>
                      <a:pt x="548" y="13"/>
                    </a:cubicBezTo>
                    <a:cubicBezTo>
                      <a:pt x="549" y="13"/>
                      <a:pt x="549" y="13"/>
                      <a:pt x="549" y="13"/>
                    </a:cubicBezTo>
                    <a:cubicBezTo>
                      <a:pt x="551" y="13"/>
                      <a:pt x="553" y="13"/>
                      <a:pt x="555" y="12"/>
                    </a:cubicBezTo>
                    <a:cubicBezTo>
                      <a:pt x="556" y="11"/>
                      <a:pt x="557" y="9"/>
                      <a:pt x="557" y="7"/>
                    </a:cubicBezTo>
                    <a:cubicBezTo>
                      <a:pt x="557" y="5"/>
                      <a:pt x="556" y="3"/>
                      <a:pt x="555" y="2"/>
                    </a:cubicBezTo>
                    <a:cubicBezTo>
                      <a:pt x="553" y="1"/>
                      <a:pt x="551" y="1"/>
                      <a:pt x="549" y="1"/>
                    </a:cubicBezTo>
                    <a:cubicBezTo>
                      <a:pt x="548" y="1"/>
                      <a:pt x="548" y="1"/>
                      <a:pt x="548" y="1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3" y="24"/>
                      <a:pt x="543" y="24"/>
                      <a:pt x="543" y="24"/>
                    </a:cubicBezTo>
                    <a:cubicBezTo>
                      <a:pt x="547" y="24"/>
                      <a:pt x="547" y="24"/>
                      <a:pt x="547" y="24"/>
                    </a:cubicBezTo>
                    <a:lnTo>
                      <a:pt x="547" y="13"/>
                    </a:lnTo>
                    <a:close/>
                    <a:moveTo>
                      <a:pt x="547" y="10"/>
                    </a:moveTo>
                    <a:cubicBezTo>
                      <a:pt x="547" y="4"/>
                      <a:pt x="547" y="4"/>
                      <a:pt x="547" y="4"/>
                    </a:cubicBezTo>
                    <a:cubicBezTo>
                      <a:pt x="548" y="4"/>
                      <a:pt x="548" y="4"/>
                      <a:pt x="548" y="4"/>
                    </a:cubicBezTo>
                    <a:cubicBezTo>
                      <a:pt x="551" y="4"/>
                      <a:pt x="553" y="4"/>
                      <a:pt x="553" y="7"/>
                    </a:cubicBezTo>
                    <a:cubicBezTo>
                      <a:pt x="553" y="10"/>
                      <a:pt x="551" y="10"/>
                      <a:pt x="548" y="10"/>
                    </a:cubicBezTo>
                    <a:lnTo>
                      <a:pt x="547" y="10"/>
                    </a:lnTo>
                    <a:close/>
                    <a:moveTo>
                      <a:pt x="566" y="24"/>
                    </a:moveTo>
                    <a:cubicBezTo>
                      <a:pt x="578" y="24"/>
                      <a:pt x="578" y="24"/>
                      <a:pt x="578" y="24"/>
                    </a:cubicBezTo>
                    <a:cubicBezTo>
                      <a:pt x="578" y="20"/>
                      <a:pt x="578" y="20"/>
                      <a:pt x="578" y="20"/>
                    </a:cubicBezTo>
                    <a:cubicBezTo>
                      <a:pt x="570" y="20"/>
                      <a:pt x="570" y="20"/>
                      <a:pt x="570" y="20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66" y="1"/>
                      <a:pt x="566" y="1"/>
                      <a:pt x="566" y="1"/>
                    </a:cubicBezTo>
                    <a:lnTo>
                      <a:pt x="566" y="24"/>
                    </a:lnTo>
                    <a:close/>
                    <a:moveTo>
                      <a:pt x="587" y="24"/>
                    </a:moveTo>
                    <a:cubicBezTo>
                      <a:pt x="600" y="24"/>
                      <a:pt x="600" y="24"/>
                      <a:pt x="600" y="24"/>
                    </a:cubicBezTo>
                    <a:cubicBezTo>
                      <a:pt x="600" y="20"/>
                      <a:pt x="600" y="20"/>
                      <a:pt x="600" y="20"/>
                    </a:cubicBezTo>
                    <a:cubicBezTo>
                      <a:pt x="591" y="20"/>
                      <a:pt x="591" y="20"/>
                      <a:pt x="591" y="20"/>
                    </a:cubicBezTo>
                    <a:cubicBezTo>
                      <a:pt x="591" y="13"/>
                      <a:pt x="591" y="13"/>
                      <a:pt x="591" y="13"/>
                    </a:cubicBezTo>
                    <a:cubicBezTo>
                      <a:pt x="600" y="13"/>
                      <a:pt x="600" y="13"/>
                      <a:pt x="600" y="13"/>
                    </a:cubicBezTo>
                    <a:cubicBezTo>
                      <a:pt x="600" y="10"/>
                      <a:pt x="600" y="10"/>
                      <a:pt x="600" y="10"/>
                    </a:cubicBezTo>
                    <a:cubicBezTo>
                      <a:pt x="591" y="10"/>
                      <a:pt x="591" y="10"/>
                      <a:pt x="591" y="10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600" y="4"/>
                      <a:pt x="600" y="4"/>
                      <a:pt x="600" y="4"/>
                    </a:cubicBezTo>
                    <a:cubicBezTo>
                      <a:pt x="600" y="1"/>
                      <a:pt x="600" y="1"/>
                      <a:pt x="600" y="1"/>
                    </a:cubicBezTo>
                    <a:cubicBezTo>
                      <a:pt x="587" y="1"/>
                      <a:pt x="587" y="1"/>
                      <a:pt x="587" y="1"/>
                    </a:cubicBezTo>
                    <a:lnTo>
                      <a:pt x="587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851" y="2188760"/>
                <a:ext cx="1612393" cy="761408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 userDrawn="1"/>
            </p:nvSpPr>
            <p:spPr>
              <a:xfrm>
                <a:off x="6996907" y="5530518"/>
                <a:ext cx="1979453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fr-FR" sz="2200" b="0" i="0" u="none" strike="noStrike" kern="1200" baseline="30000" dirty="0" err="1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Himalayan</a:t>
                </a: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 </a:t>
                </a:r>
                <a:r>
                  <a:rPr lang="fr-FR" sz="2200" b="0" i="0" u="none" strike="noStrike" kern="1200" baseline="30000" dirty="0" err="1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Climate</a:t>
                </a: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 </a:t>
                </a:r>
                <a:b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Change Adaptation </a:t>
                </a:r>
                <a:b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Programme </a:t>
                </a:r>
                <a:r>
                  <a:rPr lang="ne-NP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/>
                </a:r>
                <a:br>
                  <a:rPr lang="ne-NP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</a:br>
                <a:r>
                  <a:rPr lang="fr-FR" sz="2200" b="0" i="0" u="none" strike="noStrike" kern="1200" baseline="30000" dirty="0" smtClean="0">
                    <a:solidFill>
                      <a:schemeClr val="tx1"/>
                    </a:solidFill>
                    <a:latin typeface="Futura Std Medium" pitchFamily="34" charset="0"/>
                    <a:ea typeface="+mn-ea"/>
                    <a:cs typeface="+mn-cs"/>
                  </a:rPr>
                  <a:t>(HICAP)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15999"/>
              <a:stretch/>
            </p:blipFill>
            <p:spPr>
              <a:xfrm>
                <a:off x="7136606" y="3883825"/>
                <a:ext cx="1638300" cy="64008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-2"/>
          <a:stretch/>
        </p:blipFill>
        <p:spPr>
          <a:xfrm>
            <a:off x="0" y="1722120"/>
            <a:ext cx="6858000" cy="5135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310896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636668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77CA4"/>
                </a:solidFill>
              </a:defRPr>
            </a:lvl1pPr>
            <a:lvl2pPr>
              <a:defRPr>
                <a:solidFill>
                  <a:srgbClr val="977CA4"/>
                </a:solidFill>
              </a:defRPr>
            </a:lvl2pPr>
            <a:lvl3pPr>
              <a:defRPr>
                <a:solidFill>
                  <a:srgbClr val="977CA4"/>
                </a:solidFill>
              </a:defRPr>
            </a:lvl3pPr>
            <a:lvl4pPr>
              <a:defRPr>
                <a:solidFill>
                  <a:srgbClr val="977CA4"/>
                </a:solidFill>
              </a:defRPr>
            </a:lvl4pPr>
            <a:lvl5pPr>
              <a:defRPr>
                <a:solidFill>
                  <a:srgbClr val="977CA4"/>
                </a:solidFill>
              </a:defRPr>
            </a:lvl5pPr>
            <a:lvl6pPr>
              <a:buNone/>
              <a:defRPr>
                <a:solidFill>
                  <a:srgbClr val="977CA4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5"/>
            <a:r>
              <a:rPr lang="en-US" dirty="0" smtClean="0"/>
              <a:t>Sixth</a:t>
            </a:r>
          </a:p>
          <a:p>
            <a:pPr lvl="5"/>
            <a:r>
              <a:rPr lang="en-US" dirty="0" smtClean="0"/>
              <a:t>	Seventh</a:t>
            </a:r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 userDrawn="1"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 userDrawn="1"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4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52334" y="1042652"/>
            <a:ext cx="6656387" cy="4167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27591" y="53098"/>
            <a:ext cx="6687879" cy="88601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77424" y="465710"/>
            <a:ext cx="667375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407624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80" r:id="rId2"/>
    <p:sldLayoutId id="2147483814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0"/>
            <a:ext cx="9144000" cy="100188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27013" indent="0" algn="l">
              <a:defRPr>
                <a:solidFill>
                  <a:schemeClr val="bg1"/>
                </a:solidFill>
              </a:defRPr>
            </a:lvl1pPr>
          </a:lstStyle>
          <a:p>
            <a:pPr marL="22701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72" y="-1"/>
            <a:ext cx="2233928" cy="10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299" y="262760"/>
            <a:ext cx="6581176" cy="2931996"/>
          </a:xfrm>
        </p:spPr>
        <p:txBody>
          <a:bodyPr>
            <a:normAutofit/>
          </a:bodyPr>
          <a:lstStyle/>
          <a:p>
            <a:r>
              <a:rPr lang="en-GB" dirty="0" smtClean="0"/>
              <a:t>Key Messages from Bhutan+10</a:t>
            </a:r>
            <a:br>
              <a:rPr lang="en-GB" dirty="0" smtClean="0"/>
            </a:br>
            <a:r>
              <a:rPr lang="en-GB" sz="2700" dirty="0" smtClean="0"/>
              <a:t>Climate Change, gender and Sustainable Development</a:t>
            </a:r>
            <a:endParaRPr lang="en-GB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15636" y="4447822"/>
            <a:ext cx="6139543" cy="711199"/>
          </a:xfrm>
        </p:spPr>
        <p:txBody>
          <a:bodyPr/>
          <a:lstStyle/>
          <a:p>
            <a:r>
              <a:rPr lang="en-GB" sz="2000" dirty="0"/>
              <a:t>Mountain Day 2:</a:t>
            </a:r>
          </a:p>
          <a:p>
            <a:r>
              <a:rPr lang="en-GB" sz="2000" dirty="0" smtClean="0"/>
              <a:t>COP 18, Doha Qatar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15636" y="5294489"/>
            <a:ext cx="6139543" cy="617213"/>
          </a:xfrm>
        </p:spPr>
        <p:txBody>
          <a:bodyPr/>
          <a:lstStyle/>
          <a:p>
            <a:r>
              <a:rPr lang="en-GB" dirty="0" smtClean="0"/>
              <a:t>ICMOD, </a:t>
            </a:r>
            <a:r>
              <a:rPr lang="en-GB" dirty="0" err="1" smtClean="0"/>
              <a:t>kathmandu</a:t>
            </a:r>
            <a:r>
              <a:rPr lang="en-GB" dirty="0" smtClean="0"/>
              <a:t>, Nepal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9" y="227338"/>
            <a:ext cx="6584864" cy="1143000"/>
          </a:xfrm>
        </p:spPr>
        <p:txBody>
          <a:bodyPr>
            <a:normAutofit/>
          </a:bodyPr>
          <a:lstStyle/>
          <a:p>
            <a:r>
              <a:rPr lang="en-US" sz="2778" b="1" dirty="0" smtClean="0"/>
              <a:t>WOMEN AS GAME CHANGERS</a:t>
            </a:r>
            <a:endParaRPr lang="en-US" sz="2778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298283"/>
              </p:ext>
            </p:extLst>
          </p:nvPr>
        </p:nvGraphicFramePr>
        <p:xfrm>
          <a:off x="333025" y="2638815"/>
          <a:ext cx="3651952" cy="255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mkhadka\Pictures\IMG_87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056629"/>
            <a:ext cx="4368801" cy="37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90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9" y="227338"/>
            <a:ext cx="6584864" cy="1143000"/>
          </a:xfrm>
        </p:spPr>
        <p:txBody>
          <a:bodyPr>
            <a:normAutofit/>
          </a:bodyPr>
          <a:lstStyle/>
          <a:p>
            <a:r>
              <a:rPr lang="en-US" sz="2778" b="1" dirty="0" smtClean="0"/>
              <a:t>THE VULNERABILITY FACTOR</a:t>
            </a:r>
            <a:endParaRPr lang="en-US" sz="2778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90667"/>
              </p:ext>
            </p:extLst>
          </p:nvPr>
        </p:nvGraphicFramePr>
        <p:xfrm>
          <a:off x="423335" y="2317892"/>
          <a:ext cx="4803421" cy="314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DIBYA All Doca\New folder\REDD Chitwan\DSC04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90" y="1742540"/>
            <a:ext cx="3485634" cy="48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21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are we talking about?</a:t>
            </a:r>
            <a:endParaRPr lang="en-US" sz="3600" dirty="0"/>
          </a:p>
        </p:txBody>
      </p:sp>
      <p:pic>
        <p:nvPicPr>
          <p:cNvPr id="4" name="Picture 4" descr="http://mofsc-redd.gov.np/new/wp-content/uploads/REDD-WS_Nepalgunj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8" y="1854817"/>
            <a:ext cx="6575514" cy="49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95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9" y="277472"/>
            <a:ext cx="6584864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Climate Change and Migration</a:t>
            </a:r>
            <a:br>
              <a:rPr lang="en-US" sz="3400" b="1" dirty="0" smtClean="0"/>
            </a:br>
            <a:endParaRPr lang="en-US" sz="1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90247"/>
              </p:ext>
            </p:extLst>
          </p:nvPr>
        </p:nvGraphicFramePr>
        <p:xfrm>
          <a:off x="457200" y="1630540"/>
          <a:ext cx="8298316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02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1921"/>
            <a:ext cx="6795631" cy="124491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Out Migration and </a:t>
            </a:r>
            <a:r>
              <a:rPr lang="en-US" sz="2800" b="1" dirty="0"/>
              <a:t>Effect on Women’s Well Being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330867"/>
              </p:ext>
            </p:extLst>
          </p:nvPr>
        </p:nvGraphicFramePr>
        <p:xfrm>
          <a:off x="341741" y="1814505"/>
          <a:ext cx="7159439" cy="481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-Point Star 7"/>
          <p:cNvSpPr/>
          <p:nvPr/>
        </p:nvSpPr>
        <p:spPr>
          <a:xfrm>
            <a:off x="3776133" y="5181600"/>
            <a:ext cx="342900" cy="342900"/>
          </a:xfrm>
          <a:prstGeom prst="star5">
            <a:avLst/>
          </a:prstGeom>
          <a:solidFill>
            <a:srgbClr val="A211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2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9" y="277472"/>
            <a:ext cx="6584864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The Big Debate</a:t>
            </a:r>
            <a:endParaRPr lang="en-US" sz="1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322489"/>
              </p:ext>
            </p:extLst>
          </p:nvPr>
        </p:nvGraphicFramePr>
        <p:xfrm>
          <a:off x="457200" y="1619251"/>
          <a:ext cx="8298316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6188" y="2345196"/>
            <a:ext cx="7121614" cy="259991"/>
          </a:xfrm>
          <a:prstGeom prst="rect">
            <a:avLst/>
          </a:prstGeom>
          <a:solidFill>
            <a:srgbClr val="451FFF"/>
          </a:solidFill>
        </p:spPr>
        <p:txBody>
          <a:bodyPr wrap="square" rtlCol="0">
            <a:spAutoFit/>
          </a:bodyPr>
          <a:lstStyle/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flipH="1" flipV="1">
            <a:off x="7563290" y="2673848"/>
            <a:ext cx="224365" cy="309452"/>
          </a:xfrm>
          <a:prstGeom prst="upArrow">
            <a:avLst/>
          </a:prstGeom>
          <a:solidFill>
            <a:srgbClr val="451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flipH="1" flipV="1">
            <a:off x="1286224" y="2673848"/>
            <a:ext cx="224365" cy="309452"/>
          </a:xfrm>
          <a:prstGeom prst="upArrow">
            <a:avLst/>
          </a:prstGeom>
          <a:solidFill>
            <a:srgbClr val="451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5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8" y="210626"/>
            <a:ext cx="6584864" cy="1143000"/>
          </a:xfrm>
        </p:spPr>
        <p:txBody>
          <a:bodyPr>
            <a:normAutofit fontScale="90000"/>
          </a:bodyPr>
          <a:lstStyle/>
          <a:p>
            <a:r>
              <a:rPr lang="en-US" sz="4889" b="1" dirty="0" smtClean="0"/>
              <a:t>What is Needed?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Way Forward</a:t>
            </a:r>
            <a:endParaRPr lang="en-US" sz="31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072884"/>
              </p:ext>
            </p:extLst>
          </p:nvPr>
        </p:nvGraphicFramePr>
        <p:xfrm>
          <a:off x="374394" y="1788134"/>
          <a:ext cx="8645428" cy="470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257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-2"/>
          <a:stretch/>
        </p:blipFill>
        <p:spPr>
          <a:xfrm>
            <a:off x="0" y="1722120"/>
            <a:ext cx="6858000" cy="5135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6" y="210626"/>
            <a:ext cx="6693257" cy="13098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HICAP</a:t>
            </a:r>
            <a:br>
              <a:rPr lang="en-US" b="1" dirty="0" smtClean="0"/>
            </a:br>
            <a:r>
              <a:rPr lang="en-US" sz="2667" b="1" dirty="0" smtClean="0"/>
              <a:t>The Role of Women and Gender in Adaptation</a:t>
            </a:r>
            <a:endParaRPr lang="en-US" sz="2667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36725"/>
          <a:ext cx="829733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27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 2002</a:t>
            </a:r>
            <a:endParaRPr lang="en-US" dirty="0"/>
          </a:p>
        </p:txBody>
      </p:sp>
      <p:pic>
        <p:nvPicPr>
          <p:cNvPr id="4" name="Content Placeholder 3" descr="P1170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289" y="2011251"/>
            <a:ext cx="5498431" cy="4581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111" y="2607733"/>
            <a:ext cx="3070578" cy="272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CELEBRATING MOUNTAIN WOMEN!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4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9" y="227338"/>
            <a:ext cx="6584864" cy="1143000"/>
          </a:xfrm>
        </p:spPr>
        <p:txBody>
          <a:bodyPr>
            <a:normAutofit/>
          </a:bodyPr>
          <a:lstStyle/>
          <a:p>
            <a:r>
              <a:rPr lang="en-US" sz="2778" b="1" dirty="0" smtClean="0"/>
              <a:t>THE ‘SPECIFICITY’ OF MOUNTAIN WOMEN!</a:t>
            </a:r>
            <a:endParaRPr lang="en-US" sz="2778" b="1" dirty="0"/>
          </a:p>
        </p:txBody>
      </p:sp>
      <p:pic>
        <p:nvPicPr>
          <p:cNvPr id="4" name="Picture 3" descr="P1160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52780" y="2300111"/>
            <a:ext cx="4492978" cy="3369733"/>
          </a:xfrm>
          <a:prstGeom prst="rect">
            <a:avLst/>
          </a:prstGeom>
        </p:spPr>
      </p:pic>
      <p:pic>
        <p:nvPicPr>
          <p:cNvPr id="9" name="Content Placeholder 4" descr="Image10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3723964" y="2573866"/>
            <a:ext cx="5116199" cy="40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7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Greater physical labor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Greater </a:t>
            </a:r>
            <a:r>
              <a:rPr lang="en-US" sz="2400" b="1" dirty="0"/>
              <a:t>dependence on natural resources</a:t>
            </a:r>
          </a:p>
        </p:txBody>
      </p:sp>
      <p:pic>
        <p:nvPicPr>
          <p:cNvPr id="5" name="Picture 2" descr="http://www.atindia.org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1624619"/>
            <a:ext cx="3680178" cy="51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:\ARNICO'S FILES\1 SORTED PHOTOS\NEPAL\Dhading Chitwan Makwanpur Rupandehi\200810 23 KTM palung daman\A02_9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1688969"/>
            <a:ext cx="3928533" cy="50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49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mkhadka\Pictures\women carrying gras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83265"/>
            <a:ext cx="4386228" cy="35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2" y="2184398"/>
            <a:ext cx="4374446" cy="437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033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43163"/>
            <a:ext cx="658486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Limited exposure: </a:t>
            </a:r>
            <a:r>
              <a:rPr lang="en-US" sz="2400" dirty="0" err="1" smtClean="0"/>
              <a:t>Mkt</a:t>
            </a:r>
            <a:r>
              <a:rPr lang="en-US" sz="2400" dirty="0" smtClean="0"/>
              <a:t>, Tech, Communication</a:t>
            </a:r>
            <a:br>
              <a:rPr lang="en-US" sz="2400" dirty="0" smtClean="0"/>
            </a:br>
            <a:r>
              <a:rPr lang="en-US" sz="2400" dirty="0" smtClean="0"/>
              <a:t>Neglect by the State and development agencies</a:t>
            </a:r>
            <a:endParaRPr lang="en-US" sz="2400" dirty="0"/>
          </a:p>
        </p:txBody>
      </p:sp>
      <p:pic>
        <p:nvPicPr>
          <p:cNvPr id="4" name="Picture 2" descr="C:\Users\rverma\AppData\Local\Microsoft\Windows\Temporary Internet Files\Content.Outlook\XW6GOW96\Yak_Milking_ICIMOD_Dan_Mil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379" y="2090751"/>
            <a:ext cx="5545963" cy="3632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73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 +10</a:t>
            </a:r>
            <a:endParaRPr lang="en-US" dirty="0"/>
          </a:p>
        </p:txBody>
      </p:sp>
      <p:pic>
        <p:nvPicPr>
          <p:cNvPr id="2050" name="Picture 2" descr="C:\Users\sbisht\AppData\Local\Microsoft\Windows\Temporary Internet Files\Content.Outlook\2U769L5T\IMG_8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24" y="2130155"/>
            <a:ext cx="5730301" cy="40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11" y="2623422"/>
            <a:ext cx="2777067" cy="3224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GENDER AND SUSTAINABLE MOUNTAIN DEVELOPMENT IN A CHANGING WORLD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43163"/>
            <a:ext cx="658486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CONFERENCE THEMES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27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636561"/>
              </p:ext>
            </p:extLst>
          </p:nvPr>
        </p:nvGraphicFramePr>
        <p:xfrm>
          <a:off x="1399822" y="2009422"/>
          <a:ext cx="5983111" cy="400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7277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83896"/>
            <a:ext cx="6739467" cy="128366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/>
              <a:t>WOMEN AT THE FOREFRONT OF CC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200" b="1" dirty="0"/>
              <a:t>NRM, Food Security, Ecosystems, Water, </a:t>
            </a:r>
            <a:r>
              <a:rPr lang="en-US" sz="2200" b="1" dirty="0" smtClean="0"/>
              <a:t>vulnerability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81525"/>
              </p:ext>
            </p:extLst>
          </p:nvPr>
        </p:nvGraphicFramePr>
        <p:xfrm>
          <a:off x="254000" y="1999192"/>
          <a:ext cx="63674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 descr="_MG_744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25378" y="2594048"/>
            <a:ext cx="2941504" cy="28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695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IMOD First">
  <a:themeElements>
    <a:clrScheme name="ICIMOD COLOUR">
      <a:dk1>
        <a:srgbClr val="FFFFFF"/>
      </a:dk1>
      <a:lt1>
        <a:srgbClr val="8FB63E"/>
      </a:lt1>
      <a:dk2>
        <a:srgbClr val="425E17"/>
      </a:dk2>
      <a:lt2>
        <a:srgbClr val="68892C"/>
      </a:lt2>
      <a:accent1>
        <a:srgbClr val="4C345C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D8D8D8"/>
      </a:hlink>
      <a:folHlink>
        <a:srgbClr val="B2C0F3"/>
      </a:folHlink>
    </a:clrScheme>
    <a:fontScheme name="ICIMOD welc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386</Words>
  <Application>Microsoft Office PowerPoint</Application>
  <PresentationFormat>On-screen Show (4:3)</PresentationFormat>
  <Paragraphs>98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ICIMOD First</vt:lpstr>
      <vt:lpstr>1_Office Theme</vt:lpstr>
      <vt:lpstr>Key Messages from Bhutan+10 Climate Change, gender and Sustainable Development</vt:lpstr>
      <vt:lpstr>BHUTAN 2002</vt:lpstr>
      <vt:lpstr>THE ‘SPECIFICITY’ OF MOUNTAIN WOMEN!</vt:lpstr>
      <vt:lpstr>Greater physical labor  Greater dependence on natural resources</vt:lpstr>
      <vt:lpstr>PowerPoint Presentation</vt:lpstr>
      <vt:lpstr>Limited exposure: Mkt, Tech, Communication Neglect by the State and development agencies</vt:lpstr>
      <vt:lpstr>BHUTAN +10</vt:lpstr>
      <vt:lpstr>CONFERENCE THEMES </vt:lpstr>
      <vt:lpstr>WOMEN AT THE FOREFRONT OF CC NRM, Food Security, Ecosystems, Water, vulnerability</vt:lpstr>
      <vt:lpstr>WOMEN AS GAME CHANGERS</vt:lpstr>
      <vt:lpstr>THE VULNERABILITY FACTOR</vt:lpstr>
      <vt:lpstr>Who are we talking about?</vt:lpstr>
      <vt:lpstr>Climate Change and Migration </vt:lpstr>
      <vt:lpstr>Out Migration and Effect on Women’s Well Being</vt:lpstr>
      <vt:lpstr>The Big Debate</vt:lpstr>
      <vt:lpstr>What is Needed? Way Forward</vt:lpstr>
      <vt:lpstr>PowerPoint Presentation</vt:lpstr>
      <vt:lpstr>HICAP The Role of Women and Gender in Adaptation</vt:lpstr>
    </vt:vector>
  </TitlesOfParts>
  <Company>ICIMOD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ICIMOD</dc:title>
  <dc:creator>Deependra TAndukar</dc:creator>
  <cp:lastModifiedBy>sumanbisht</cp:lastModifiedBy>
  <cp:revision>313</cp:revision>
  <cp:lastPrinted>2012-04-19T05:43:34Z</cp:lastPrinted>
  <dcterms:created xsi:type="dcterms:W3CDTF">2007-11-08T10:18:12Z</dcterms:created>
  <dcterms:modified xsi:type="dcterms:W3CDTF">2012-12-03T12:35:25Z</dcterms:modified>
</cp:coreProperties>
</file>