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7"/>
  </p:notesMasterIdLst>
  <p:sldIdLst>
    <p:sldId id="272" r:id="rId2"/>
    <p:sldId id="279" r:id="rId3"/>
    <p:sldId id="273" r:id="rId4"/>
    <p:sldId id="257" r:id="rId5"/>
    <p:sldId id="275" r:id="rId6"/>
    <p:sldId id="258" r:id="rId7"/>
    <p:sldId id="276" r:id="rId8"/>
    <p:sldId id="277" r:id="rId9"/>
    <p:sldId id="259" r:id="rId10"/>
    <p:sldId id="267" r:id="rId11"/>
    <p:sldId id="280" r:id="rId12"/>
    <p:sldId id="281" r:id="rId13"/>
    <p:sldId id="269" r:id="rId14"/>
    <p:sldId id="282" r:id="rId15"/>
    <p:sldId id="271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hinkpad\Desktop\Book1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hinkpad\Desktop\Book1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hinkpad\Desktop\Book1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hinkpad\Desktop\Book1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hinkpad\Desktop\Book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zh-CN"/>
  <c:chart>
    <c:plotArea>
      <c:layout/>
      <c:lineChart>
        <c:grouping val="standard"/>
        <c:ser>
          <c:idx val="3"/>
          <c:order val="0"/>
          <c:tx>
            <c:strRef>
              <c:f>'A_9 - Dietary Energy Supply'!$A$3</c:f>
              <c:strCache>
                <c:ptCount val="1"/>
                <c:pt idx="0">
                  <c:v>DES</c:v>
                </c:pt>
              </c:strCache>
            </c:strRef>
          </c:tx>
          <c:spPr>
            <a:ln w="44450">
              <a:solidFill>
                <a:srgbClr val="FF0000"/>
              </a:solidFill>
            </a:ln>
          </c:spPr>
          <c:marker>
            <c:symbol val="none"/>
          </c:marker>
          <c:cat>
            <c:strRef>
              <c:f>'A_9 - Dietary Energy Supply'!$B$2:$W$2</c:f>
              <c:strCache>
                <c:ptCount val="22"/>
                <c:pt idx="0">
                  <c:v>1990-1992</c:v>
                </c:pt>
                <c:pt idx="1">
                  <c:v>1991-1993</c:v>
                </c:pt>
                <c:pt idx="2">
                  <c:v>1992-1994</c:v>
                </c:pt>
                <c:pt idx="3">
                  <c:v>1993-1995</c:v>
                </c:pt>
                <c:pt idx="4">
                  <c:v>1994-1996</c:v>
                </c:pt>
                <c:pt idx="5">
                  <c:v>1995-1997</c:v>
                </c:pt>
                <c:pt idx="6">
                  <c:v>1996-1998</c:v>
                </c:pt>
                <c:pt idx="7">
                  <c:v>1997-1999</c:v>
                </c:pt>
                <c:pt idx="8">
                  <c:v>1998-2000</c:v>
                </c:pt>
                <c:pt idx="9">
                  <c:v>1999-2001</c:v>
                </c:pt>
                <c:pt idx="10">
                  <c:v>2000-2002</c:v>
                </c:pt>
                <c:pt idx="11">
                  <c:v>2001-2003</c:v>
                </c:pt>
                <c:pt idx="12">
                  <c:v>2002-2004</c:v>
                </c:pt>
                <c:pt idx="13">
                  <c:v>2003-2005</c:v>
                </c:pt>
                <c:pt idx="14">
                  <c:v>2004-2006</c:v>
                </c:pt>
                <c:pt idx="15">
                  <c:v>2005-2007</c:v>
                </c:pt>
                <c:pt idx="16">
                  <c:v>2006-2008</c:v>
                </c:pt>
                <c:pt idx="17">
                  <c:v>2007-2009</c:v>
                </c:pt>
                <c:pt idx="18">
                  <c:v>2008-2010</c:v>
                </c:pt>
                <c:pt idx="19">
                  <c:v>2009-2011</c:v>
                </c:pt>
                <c:pt idx="20">
                  <c:v>2010-2012</c:v>
                </c:pt>
                <c:pt idx="21">
                  <c:v>2011-2013</c:v>
                </c:pt>
              </c:strCache>
            </c:strRef>
          </c:cat>
          <c:val>
            <c:numRef>
              <c:f>'A_9 - Dietary Energy Supply'!$B$3:$W$3</c:f>
              <c:numCache>
                <c:formatCode>???</c:formatCode>
                <c:ptCount val="22"/>
                <c:pt idx="0">
                  <c:v>2510</c:v>
                </c:pt>
                <c:pt idx="1">
                  <c:v>2530</c:v>
                </c:pt>
                <c:pt idx="2">
                  <c:v>2580</c:v>
                </c:pt>
                <c:pt idx="3">
                  <c:v>2670</c:v>
                </c:pt>
                <c:pt idx="4">
                  <c:v>2720</c:v>
                </c:pt>
                <c:pt idx="5">
                  <c:v>2760</c:v>
                </c:pt>
                <c:pt idx="6">
                  <c:v>2780</c:v>
                </c:pt>
                <c:pt idx="7">
                  <c:v>2790</c:v>
                </c:pt>
                <c:pt idx="8">
                  <c:v>2810</c:v>
                </c:pt>
                <c:pt idx="9">
                  <c:v>2820</c:v>
                </c:pt>
                <c:pt idx="10">
                  <c:v>2840</c:v>
                </c:pt>
                <c:pt idx="11">
                  <c:v>2850</c:v>
                </c:pt>
                <c:pt idx="12">
                  <c:v>2860</c:v>
                </c:pt>
                <c:pt idx="13">
                  <c:v>2880</c:v>
                </c:pt>
                <c:pt idx="14">
                  <c:v>2900</c:v>
                </c:pt>
                <c:pt idx="15">
                  <c:v>2920</c:v>
                </c:pt>
                <c:pt idx="16">
                  <c:v>2950</c:v>
                </c:pt>
                <c:pt idx="17">
                  <c:v>2990</c:v>
                </c:pt>
                <c:pt idx="18">
                  <c:v>3040</c:v>
                </c:pt>
                <c:pt idx="19">
                  <c:v>3060</c:v>
                </c:pt>
                <c:pt idx="20">
                  <c:v>3060</c:v>
                </c:pt>
                <c:pt idx="21">
                  <c:v>3040</c:v>
                </c:pt>
              </c:numCache>
            </c:numRef>
          </c:val>
        </c:ser>
        <c:ser>
          <c:idx val="0"/>
          <c:order val="1"/>
          <c:tx>
            <c:strRef>
              <c:f>'A_9 - Dietary Energy Supply'!$A$4</c:f>
              <c:strCache>
                <c:ptCount val="1"/>
                <c:pt idx="0">
                  <c:v>ADER</c:v>
                </c:pt>
              </c:strCache>
            </c:strRef>
          </c:tx>
          <c:spPr>
            <a:ln w="44450">
              <a:solidFill>
                <a:srgbClr val="FFFF00"/>
              </a:solidFill>
            </a:ln>
          </c:spPr>
          <c:marker>
            <c:symbol val="none"/>
          </c:marker>
          <c:val>
            <c:numRef>
              <c:f>'A_9 - Dietary Energy Supply'!$B$4:$W$4</c:f>
              <c:numCache>
                <c:formatCode>???</c:formatCode>
                <c:ptCount val="22"/>
                <c:pt idx="0">
                  <c:v>2350</c:v>
                </c:pt>
                <c:pt idx="1">
                  <c:v>2360</c:v>
                </c:pt>
                <c:pt idx="2">
                  <c:v>2360</c:v>
                </c:pt>
                <c:pt idx="3">
                  <c:v>2360</c:v>
                </c:pt>
                <c:pt idx="4">
                  <c:v>2370</c:v>
                </c:pt>
                <c:pt idx="5">
                  <c:v>2370</c:v>
                </c:pt>
                <c:pt idx="6">
                  <c:v>2380</c:v>
                </c:pt>
                <c:pt idx="7">
                  <c:v>2390</c:v>
                </c:pt>
                <c:pt idx="8">
                  <c:v>2390</c:v>
                </c:pt>
                <c:pt idx="9">
                  <c:v>2400</c:v>
                </c:pt>
                <c:pt idx="10">
                  <c:v>2410</c:v>
                </c:pt>
                <c:pt idx="11">
                  <c:v>2410</c:v>
                </c:pt>
                <c:pt idx="12">
                  <c:v>2420</c:v>
                </c:pt>
                <c:pt idx="13">
                  <c:v>2430</c:v>
                </c:pt>
                <c:pt idx="14">
                  <c:v>2430</c:v>
                </c:pt>
                <c:pt idx="15">
                  <c:v>2440</c:v>
                </c:pt>
                <c:pt idx="16">
                  <c:v>2440</c:v>
                </c:pt>
                <c:pt idx="17">
                  <c:v>2450</c:v>
                </c:pt>
                <c:pt idx="18">
                  <c:v>2450</c:v>
                </c:pt>
                <c:pt idx="19">
                  <c:v>2450</c:v>
                </c:pt>
                <c:pt idx="20">
                  <c:v>2450</c:v>
                </c:pt>
                <c:pt idx="21">
                  <c:v>2450</c:v>
                </c:pt>
              </c:numCache>
            </c:numRef>
          </c:val>
        </c:ser>
        <c:marker val="1"/>
        <c:axId val="96862208"/>
        <c:axId val="96863744"/>
      </c:lineChart>
      <c:catAx>
        <c:axId val="96862208"/>
        <c:scaling>
          <c:orientation val="minMax"/>
        </c:scaling>
        <c:axPos val="b"/>
        <c:tickLblPos val="nextTo"/>
        <c:crossAx val="96863744"/>
        <c:crosses val="autoZero"/>
        <c:auto val="1"/>
        <c:lblAlgn val="ctr"/>
        <c:lblOffset val="100"/>
      </c:catAx>
      <c:valAx>
        <c:axId val="96863744"/>
        <c:scaling>
          <c:orientation val="minMax"/>
          <c:max val="3100"/>
          <c:min val="2300"/>
        </c:scaling>
        <c:axPos val="l"/>
        <c:majorGridlines/>
        <c:numFmt formatCode="???" sourceLinked="1"/>
        <c:tickLblPos val="nextTo"/>
        <c:crossAx val="96862208"/>
        <c:crosses val="autoZero"/>
        <c:crossBetween val="between"/>
      </c:valAx>
    </c:plotArea>
    <c:legend>
      <c:legendPos val="b"/>
      <c:layout/>
      <c:txPr>
        <a:bodyPr/>
        <a:lstStyle/>
        <a:p>
          <a:pPr>
            <a:defRPr sz="1600"/>
          </a:pPr>
          <a:endParaRPr lang="zh-CN"/>
        </a:p>
      </c:txPr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zh-CN"/>
  <c:chart>
    <c:autoTitleDeleted val="1"/>
    <c:plotArea>
      <c:layout/>
      <c:lineChart>
        <c:grouping val="standard"/>
        <c:ser>
          <c:idx val="2"/>
          <c:order val="0"/>
          <c:tx>
            <c:strRef>
              <c:f>'V1.1 ades'!$A$5</c:f>
              <c:strCache>
                <c:ptCount val="1"/>
                <c:pt idx="0">
                  <c:v>China</c:v>
                </c:pt>
              </c:strCache>
            </c:strRef>
          </c:tx>
          <c:cat>
            <c:strRef>
              <c:f>'V1.1 ades'!$B$1:$W$2</c:f>
              <c:strCache>
                <c:ptCount val="22"/>
                <c:pt idx="0">
                  <c:v>1990-92</c:v>
                </c:pt>
                <c:pt idx="1">
                  <c:v>1991-93</c:v>
                </c:pt>
                <c:pt idx="2">
                  <c:v>1992-94</c:v>
                </c:pt>
                <c:pt idx="3">
                  <c:v>1993-95</c:v>
                </c:pt>
                <c:pt idx="4">
                  <c:v>1994-96</c:v>
                </c:pt>
                <c:pt idx="5">
                  <c:v>1995-97</c:v>
                </c:pt>
                <c:pt idx="6">
                  <c:v>1996-98</c:v>
                </c:pt>
                <c:pt idx="7">
                  <c:v>1997-99</c:v>
                </c:pt>
                <c:pt idx="8">
                  <c:v>1998-00</c:v>
                </c:pt>
                <c:pt idx="9">
                  <c:v>1999-01</c:v>
                </c:pt>
                <c:pt idx="10">
                  <c:v>2000-02</c:v>
                </c:pt>
                <c:pt idx="11">
                  <c:v>2001-03</c:v>
                </c:pt>
                <c:pt idx="12">
                  <c:v>2002-04</c:v>
                </c:pt>
                <c:pt idx="13">
                  <c:v>2003-05</c:v>
                </c:pt>
                <c:pt idx="14">
                  <c:v>2004-06</c:v>
                </c:pt>
                <c:pt idx="15">
                  <c:v>2005-07</c:v>
                </c:pt>
                <c:pt idx="16">
                  <c:v>2006-08</c:v>
                </c:pt>
                <c:pt idx="17">
                  <c:v>2007-09</c:v>
                </c:pt>
                <c:pt idx="18">
                  <c:v>2008-10</c:v>
                </c:pt>
                <c:pt idx="19">
                  <c:v>2009-11</c:v>
                </c:pt>
                <c:pt idx="20">
                  <c:v>2010-12</c:v>
                </c:pt>
                <c:pt idx="21">
                  <c:v>2011-13</c:v>
                </c:pt>
              </c:strCache>
            </c:strRef>
          </c:cat>
          <c:val>
            <c:numRef>
              <c:f>'V1.1 ades'!$B$5:$W$5</c:f>
              <c:numCache>
                <c:formatCode>???</c:formatCode>
                <c:ptCount val="22"/>
                <c:pt idx="0">
                  <c:v>107</c:v>
                </c:pt>
                <c:pt idx="1">
                  <c:v>107</c:v>
                </c:pt>
                <c:pt idx="2">
                  <c:v>109</c:v>
                </c:pt>
                <c:pt idx="3">
                  <c:v>113</c:v>
                </c:pt>
                <c:pt idx="4">
                  <c:v>115</c:v>
                </c:pt>
                <c:pt idx="5">
                  <c:v>116</c:v>
                </c:pt>
                <c:pt idx="6">
                  <c:v>117</c:v>
                </c:pt>
                <c:pt idx="7">
                  <c:v>117</c:v>
                </c:pt>
                <c:pt idx="8">
                  <c:v>118</c:v>
                </c:pt>
                <c:pt idx="9">
                  <c:v>118</c:v>
                </c:pt>
                <c:pt idx="10">
                  <c:v>118</c:v>
                </c:pt>
                <c:pt idx="11">
                  <c:v>118</c:v>
                </c:pt>
                <c:pt idx="12">
                  <c:v>118</c:v>
                </c:pt>
                <c:pt idx="13">
                  <c:v>119</c:v>
                </c:pt>
                <c:pt idx="14">
                  <c:v>119</c:v>
                </c:pt>
                <c:pt idx="15">
                  <c:v>120</c:v>
                </c:pt>
                <c:pt idx="16">
                  <c:v>121</c:v>
                </c:pt>
                <c:pt idx="17">
                  <c:v>122</c:v>
                </c:pt>
                <c:pt idx="18">
                  <c:v>124</c:v>
                </c:pt>
                <c:pt idx="19">
                  <c:v>125</c:v>
                </c:pt>
                <c:pt idx="20">
                  <c:v>125</c:v>
                </c:pt>
                <c:pt idx="21">
                  <c:v>124</c:v>
                </c:pt>
              </c:numCache>
            </c:numRef>
          </c:val>
        </c:ser>
        <c:marker val="1"/>
        <c:axId val="96181632"/>
        <c:axId val="96883840"/>
      </c:lineChart>
      <c:catAx>
        <c:axId val="96181632"/>
        <c:scaling>
          <c:orientation val="minMax"/>
        </c:scaling>
        <c:axPos val="b"/>
        <c:tickLblPos val="nextTo"/>
        <c:crossAx val="96883840"/>
        <c:crosses val="autoZero"/>
        <c:auto val="1"/>
        <c:lblAlgn val="ctr"/>
        <c:lblOffset val="100"/>
      </c:catAx>
      <c:valAx>
        <c:axId val="96883840"/>
        <c:scaling>
          <c:orientation val="minMax"/>
          <c:min val="100"/>
        </c:scaling>
        <c:axPos val="l"/>
        <c:majorGridlines/>
        <c:numFmt formatCode="???" sourceLinked="1"/>
        <c:tickLblPos val="nextTo"/>
        <c:crossAx val="96181632"/>
        <c:crosses val="autoZero"/>
        <c:crossBetween val="between"/>
      </c:valAx>
    </c:plotArea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zh-CN"/>
  <c:chart>
    <c:autoTitleDeleted val="1"/>
    <c:plotArea>
      <c:layout/>
      <c:lineChart>
        <c:grouping val="standard"/>
        <c:ser>
          <c:idx val="2"/>
          <c:order val="0"/>
          <c:tx>
            <c:strRef>
              <c:f>'V_1.4 - Average Protein Supply'!$A$5</c:f>
              <c:strCache>
                <c:ptCount val="1"/>
                <c:pt idx="0">
                  <c:v>China</c:v>
                </c:pt>
              </c:strCache>
            </c:strRef>
          </c:tx>
          <c:cat>
            <c:strRef>
              <c:f>'V_1.4 - Average Protein Supply'!$B$2:$T$2</c:f>
              <c:strCache>
                <c:ptCount val="19"/>
                <c:pt idx="0">
                  <c:v>1990-1992</c:v>
                </c:pt>
                <c:pt idx="1">
                  <c:v>1991-1993</c:v>
                </c:pt>
                <c:pt idx="2">
                  <c:v>1992-1994</c:v>
                </c:pt>
                <c:pt idx="3">
                  <c:v>1993-1995</c:v>
                </c:pt>
                <c:pt idx="4">
                  <c:v>1994-1996</c:v>
                </c:pt>
                <c:pt idx="5">
                  <c:v>1995-1997</c:v>
                </c:pt>
                <c:pt idx="6">
                  <c:v>1996-1998</c:v>
                </c:pt>
                <c:pt idx="7">
                  <c:v>1997-1999</c:v>
                </c:pt>
                <c:pt idx="8">
                  <c:v>1998-2000</c:v>
                </c:pt>
                <c:pt idx="9">
                  <c:v>1999-2001</c:v>
                </c:pt>
                <c:pt idx="10">
                  <c:v>2000-2002</c:v>
                </c:pt>
                <c:pt idx="11">
                  <c:v>2001-2003</c:v>
                </c:pt>
                <c:pt idx="12">
                  <c:v>2002-2004</c:v>
                </c:pt>
                <c:pt idx="13">
                  <c:v>2003-2005</c:v>
                </c:pt>
                <c:pt idx="14">
                  <c:v>2004-2006</c:v>
                </c:pt>
                <c:pt idx="15">
                  <c:v>2005-2007</c:v>
                </c:pt>
                <c:pt idx="16">
                  <c:v>2006-2008</c:v>
                </c:pt>
                <c:pt idx="17">
                  <c:v>2007-2009</c:v>
                </c:pt>
                <c:pt idx="18">
                  <c:v>2008-2010</c:v>
                </c:pt>
              </c:strCache>
            </c:strRef>
          </c:cat>
          <c:val>
            <c:numRef>
              <c:f>'V_1.4 - Average Protein Supply'!$B$5:$T$5</c:f>
              <c:numCache>
                <c:formatCode>???</c:formatCode>
                <c:ptCount val="19"/>
                <c:pt idx="0">
                  <c:v>66</c:v>
                </c:pt>
                <c:pt idx="1">
                  <c:v>68</c:v>
                </c:pt>
                <c:pt idx="2">
                  <c:v>71</c:v>
                </c:pt>
                <c:pt idx="3">
                  <c:v>74</c:v>
                </c:pt>
                <c:pt idx="4">
                  <c:v>77</c:v>
                </c:pt>
                <c:pt idx="5">
                  <c:v>79</c:v>
                </c:pt>
                <c:pt idx="6">
                  <c:v>80</c:v>
                </c:pt>
                <c:pt idx="7">
                  <c:v>81</c:v>
                </c:pt>
                <c:pt idx="8">
                  <c:v>82</c:v>
                </c:pt>
                <c:pt idx="9">
                  <c:v>83</c:v>
                </c:pt>
                <c:pt idx="10">
                  <c:v>85</c:v>
                </c:pt>
                <c:pt idx="11">
                  <c:v>85</c:v>
                </c:pt>
                <c:pt idx="12">
                  <c:v>86</c:v>
                </c:pt>
                <c:pt idx="13">
                  <c:v>86</c:v>
                </c:pt>
                <c:pt idx="14">
                  <c:v>87</c:v>
                </c:pt>
                <c:pt idx="15">
                  <c:v>89</c:v>
                </c:pt>
                <c:pt idx="16">
                  <c:v>90</c:v>
                </c:pt>
                <c:pt idx="17">
                  <c:v>92</c:v>
                </c:pt>
                <c:pt idx="18">
                  <c:v>94</c:v>
                </c:pt>
              </c:numCache>
            </c:numRef>
          </c:val>
        </c:ser>
        <c:marker val="1"/>
        <c:axId val="96911360"/>
        <c:axId val="96912896"/>
      </c:lineChart>
      <c:catAx>
        <c:axId val="96911360"/>
        <c:scaling>
          <c:orientation val="minMax"/>
        </c:scaling>
        <c:axPos val="b"/>
        <c:tickLblPos val="nextTo"/>
        <c:crossAx val="96912896"/>
        <c:crosses val="autoZero"/>
        <c:auto val="1"/>
        <c:lblAlgn val="ctr"/>
        <c:lblOffset val="100"/>
      </c:catAx>
      <c:valAx>
        <c:axId val="96912896"/>
        <c:scaling>
          <c:orientation val="minMax"/>
          <c:max val="95"/>
          <c:min val="60"/>
        </c:scaling>
        <c:axPos val="l"/>
        <c:majorGridlines/>
        <c:numFmt formatCode="???" sourceLinked="1"/>
        <c:tickLblPos val="nextTo"/>
        <c:crossAx val="96911360"/>
        <c:crosses val="autoZero"/>
        <c:crossBetween val="between"/>
      </c:valAx>
    </c:plotArea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zh-CN"/>
  <c:chart>
    <c:autoTitleDeleted val="1"/>
    <c:plotArea>
      <c:layout/>
      <c:lineChart>
        <c:grouping val="standard"/>
        <c:ser>
          <c:idx val="2"/>
          <c:order val="0"/>
          <c:tx>
            <c:strRef>
              <c:f>'V_2.2. Road Density'!$A$4</c:f>
              <c:strCache>
                <c:ptCount val="1"/>
                <c:pt idx="0">
                  <c:v>China</c:v>
                </c:pt>
              </c:strCache>
            </c:strRef>
          </c:tx>
          <c:cat>
            <c:numRef>
              <c:f>'V_2.2. Road Density'!$B$2:$V$2</c:f>
              <c:numCache>
                <c:formatCode>General</c:formatCode>
                <c:ptCount val="21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</c:numCache>
            </c:numRef>
          </c:cat>
          <c:val>
            <c:numRef>
              <c:f>'V_2.2. Road Density'!$B$4:$V$4</c:f>
              <c:numCache>
                <c:formatCode>0.00</c:formatCode>
                <c:ptCount val="21"/>
                <c:pt idx="0">
                  <c:v>34.86</c:v>
                </c:pt>
                <c:pt idx="1">
                  <c:v>34.86</c:v>
                </c:pt>
                <c:pt idx="2">
                  <c:v>34.86</c:v>
                </c:pt>
                <c:pt idx="3">
                  <c:v>34.86</c:v>
                </c:pt>
                <c:pt idx="4">
                  <c:v>34.86</c:v>
                </c:pt>
                <c:pt idx="5">
                  <c:v>34.86</c:v>
                </c:pt>
                <c:pt idx="6">
                  <c:v>34.86</c:v>
                </c:pt>
                <c:pt idx="7">
                  <c:v>34.86</c:v>
                </c:pt>
                <c:pt idx="8">
                  <c:v>34.86</c:v>
                </c:pt>
                <c:pt idx="9">
                  <c:v>34.86</c:v>
                </c:pt>
                <c:pt idx="10">
                  <c:v>34.86</c:v>
                </c:pt>
                <c:pt idx="11">
                  <c:v>34.86</c:v>
                </c:pt>
                <c:pt idx="12">
                  <c:v>34.870000000000005</c:v>
                </c:pt>
                <c:pt idx="13">
                  <c:v>34.870000000000005</c:v>
                </c:pt>
                <c:pt idx="14">
                  <c:v>34.870000000000005</c:v>
                </c:pt>
                <c:pt idx="15">
                  <c:v>34.870000000000005</c:v>
                </c:pt>
                <c:pt idx="16">
                  <c:v>36.03</c:v>
                </c:pt>
                <c:pt idx="17">
                  <c:v>37.349999999999994</c:v>
                </c:pt>
                <c:pt idx="18">
                  <c:v>38.879999999999995</c:v>
                </c:pt>
                <c:pt idx="19">
                  <c:v>40.24</c:v>
                </c:pt>
                <c:pt idx="20">
                  <c:v>41.77</c:v>
                </c:pt>
              </c:numCache>
            </c:numRef>
          </c:val>
        </c:ser>
        <c:marker val="1"/>
        <c:axId val="97084928"/>
        <c:axId val="97086464"/>
      </c:lineChart>
      <c:catAx>
        <c:axId val="97084928"/>
        <c:scaling>
          <c:orientation val="minMax"/>
        </c:scaling>
        <c:axPos val="b"/>
        <c:numFmt formatCode="General" sourceLinked="1"/>
        <c:tickLblPos val="nextTo"/>
        <c:crossAx val="97086464"/>
        <c:crosses val="autoZero"/>
        <c:auto val="1"/>
        <c:lblAlgn val="ctr"/>
        <c:lblOffset val="100"/>
      </c:catAx>
      <c:valAx>
        <c:axId val="97086464"/>
        <c:scaling>
          <c:orientation val="minMax"/>
        </c:scaling>
        <c:axPos val="l"/>
        <c:majorGridlines/>
        <c:numFmt formatCode="0.00" sourceLinked="1"/>
        <c:tickLblPos val="nextTo"/>
        <c:crossAx val="97084928"/>
        <c:crosses val="autoZero"/>
        <c:crossBetween val="between"/>
      </c:valAx>
    </c:plotArea>
    <c:plotVisOnly val="1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zh-CN"/>
  <c:chart>
    <c:autoTitleDeleted val="1"/>
    <c:plotArea>
      <c:layout/>
      <c:lineChart>
        <c:grouping val="standard"/>
        <c:ser>
          <c:idx val="3"/>
          <c:order val="0"/>
          <c:tx>
            <c:strRef>
              <c:f>'Prevalence of Undernourishment'!$A$5</c:f>
              <c:strCache>
                <c:ptCount val="1"/>
                <c:pt idx="0">
                  <c:v>China</c:v>
                </c:pt>
              </c:strCache>
            </c:strRef>
          </c:tx>
          <c:cat>
            <c:strRef>
              <c:f>'Prevalence of Undernourishment'!$B$2:$W$2</c:f>
              <c:strCache>
                <c:ptCount val="22"/>
                <c:pt idx="0">
                  <c:v>1990-1992</c:v>
                </c:pt>
                <c:pt idx="1">
                  <c:v>1991-1993</c:v>
                </c:pt>
                <c:pt idx="2">
                  <c:v>1992-1994</c:v>
                </c:pt>
                <c:pt idx="3">
                  <c:v>1993-1995</c:v>
                </c:pt>
                <c:pt idx="4">
                  <c:v>1994-1996</c:v>
                </c:pt>
                <c:pt idx="5">
                  <c:v>1995-1997</c:v>
                </c:pt>
                <c:pt idx="6">
                  <c:v>1996-1998</c:v>
                </c:pt>
                <c:pt idx="7">
                  <c:v>1997-1999</c:v>
                </c:pt>
                <c:pt idx="8">
                  <c:v>1998-2000</c:v>
                </c:pt>
                <c:pt idx="9">
                  <c:v>1999-2001</c:v>
                </c:pt>
                <c:pt idx="10">
                  <c:v>2000-2002</c:v>
                </c:pt>
                <c:pt idx="11">
                  <c:v>2001-2003</c:v>
                </c:pt>
                <c:pt idx="12">
                  <c:v>2002-2004</c:v>
                </c:pt>
                <c:pt idx="13">
                  <c:v>2003-2005</c:v>
                </c:pt>
                <c:pt idx="14">
                  <c:v>2004-2006</c:v>
                </c:pt>
                <c:pt idx="15">
                  <c:v>2005-2007</c:v>
                </c:pt>
                <c:pt idx="16">
                  <c:v>2006-2008</c:v>
                </c:pt>
                <c:pt idx="17">
                  <c:v>2007-2009</c:v>
                </c:pt>
                <c:pt idx="18">
                  <c:v>2008-2010</c:v>
                </c:pt>
                <c:pt idx="19">
                  <c:v>2009-2011</c:v>
                </c:pt>
                <c:pt idx="20">
                  <c:v>2010-2012</c:v>
                </c:pt>
                <c:pt idx="21">
                  <c:v>2011-2013</c:v>
                </c:pt>
              </c:strCache>
            </c:strRef>
          </c:cat>
          <c:val>
            <c:numRef>
              <c:f>'Prevalence of Undernourishment'!$B$5:$X$5</c:f>
              <c:numCache>
                <c:formatCode>0.0</c:formatCode>
                <c:ptCount val="23"/>
                <c:pt idx="0">
                  <c:v>22.9</c:v>
                </c:pt>
                <c:pt idx="1">
                  <c:v>22.6</c:v>
                </c:pt>
                <c:pt idx="2">
                  <c:v>20.7</c:v>
                </c:pt>
                <c:pt idx="3">
                  <c:v>18.100000000000001</c:v>
                </c:pt>
                <c:pt idx="4">
                  <c:v>16.600000000000001</c:v>
                </c:pt>
                <c:pt idx="5">
                  <c:v>15.5</c:v>
                </c:pt>
                <c:pt idx="6">
                  <c:v>15.1</c:v>
                </c:pt>
                <c:pt idx="7">
                  <c:v>14.8</c:v>
                </c:pt>
                <c:pt idx="8">
                  <c:v>14.4</c:v>
                </c:pt>
                <c:pt idx="9">
                  <c:v>14.4</c:v>
                </c:pt>
                <c:pt idx="10">
                  <c:v>14</c:v>
                </c:pt>
                <c:pt idx="11">
                  <c:v>14.1</c:v>
                </c:pt>
                <c:pt idx="12">
                  <c:v>14</c:v>
                </c:pt>
                <c:pt idx="13">
                  <c:v>13.7</c:v>
                </c:pt>
                <c:pt idx="14">
                  <c:v>13.4</c:v>
                </c:pt>
                <c:pt idx="15">
                  <c:v>13</c:v>
                </c:pt>
                <c:pt idx="16">
                  <c:v>12.5</c:v>
                </c:pt>
                <c:pt idx="17">
                  <c:v>11.9</c:v>
                </c:pt>
                <c:pt idx="18">
                  <c:v>11.6</c:v>
                </c:pt>
                <c:pt idx="19">
                  <c:v>11.4</c:v>
                </c:pt>
                <c:pt idx="20">
                  <c:v>11.4</c:v>
                </c:pt>
                <c:pt idx="21">
                  <c:v>11.4</c:v>
                </c:pt>
              </c:numCache>
            </c:numRef>
          </c:val>
        </c:ser>
        <c:marker val="1"/>
        <c:axId val="97097600"/>
        <c:axId val="97099136"/>
      </c:lineChart>
      <c:catAx>
        <c:axId val="97097600"/>
        <c:scaling>
          <c:orientation val="minMax"/>
        </c:scaling>
        <c:axPos val="b"/>
        <c:tickLblPos val="nextTo"/>
        <c:crossAx val="97099136"/>
        <c:crosses val="autoZero"/>
        <c:auto val="1"/>
        <c:lblAlgn val="ctr"/>
        <c:lblOffset val="100"/>
      </c:catAx>
      <c:valAx>
        <c:axId val="97099136"/>
        <c:scaling>
          <c:orientation val="minMax"/>
          <c:max val="25"/>
          <c:min val="10"/>
        </c:scaling>
        <c:axPos val="l"/>
        <c:majorGridlines/>
        <c:numFmt formatCode="0.0" sourceLinked="1"/>
        <c:tickLblPos val="nextTo"/>
        <c:crossAx val="97097600"/>
        <c:crosses val="autoZero"/>
        <c:crossBetween val="between"/>
      </c:valAx>
    </c:plotArea>
    <c:plotVisOnly val="1"/>
  </c:chart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zh-CN"/>
  <c:chart>
    <c:autoTitleDeleted val="1"/>
    <c:plotArea>
      <c:layout/>
      <c:lineChart>
        <c:grouping val="standard"/>
        <c:ser>
          <c:idx val="5"/>
          <c:order val="0"/>
          <c:tx>
            <c:strRef>
              <c:f>'DEPTH OF THE FOOD DEFICIT'!$A$6</c:f>
              <c:strCache>
                <c:ptCount val="1"/>
                <c:pt idx="0">
                  <c:v>China</c:v>
                </c:pt>
              </c:strCache>
            </c:strRef>
          </c:tx>
          <c:cat>
            <c:strRef>
              <c:f>'DEPTH OF THE FOOD DEFICIT'!$B$3:$W$3</c:f>
              <c:strCache>
                <c:ptCount val="22"/>
                <c:pt idx="0">
                  <c:v>1990-1992</c:v>
                </c:pt>
                <c:pt idx="1">
                  <c:v>1991-1993</c:v>
                </c:pt>
                <c:pt idx="2">
                  <c:v>1992-1994</c:v>
                </c:pt>
                <c:pt idx="3">
                  <c:v>1993-1995</c:v>
                </c:pt>
                <c:pt idx="4">
                  <c:v>1994-1996</c:v>
                </c:pt>
                <c:pt idx="5">
                  <c:v>1995-1997</c:v>
                </c:pt>
                <c:pt idx="6">
                  <c:v>1996-1998</c:v>
                </c:pt>
                <c:pt idx="7">
                  <c:v>1997-1999</c:v>
                </c:pt>
                <c:pt idx="8">
                  <c:v>1998-2000</c:v>
                </c:pt>
                <c:pt idx="9">
                  <c:v>1999-2001</c:v>
                </c:pt>
                <c:pt idx="10">
                  <c:v>2000-2002</c:v>
                </c:pt>
                <c:pt idx="11">
                  <c:v>2001-2003</c:v>
                </c:pt>
                <c:pt idx="12">
                  <c:v>2002-2004</c:v>
                </c:pt>
                <c:pt idx="13">
                  <c:v>2003-2005</c:v>
                </c:pt>
                <c:pt idx="14">
                  <c:v>2004-2006</c:v>
                </c:pt>
                <c:pt idx="15">
                  <c:v>2005-2007</c:v>
                </c:pt>
                <c:pt idx="16">
                  <c:v>2006-2008</c:v>
                </c:pt>
                <c:pt idx="17">
                  <c:v>2007-2009</c:v>
                </c:pt>
                <c:pt idx="18">
                  <c:v>2008-2010</c:v>
                </c:pt>
                <c:pt idx="19">
                  <c:v>2009-2011</c:v>
                </c:pt>
                <c:pt idx="20">
                  <c:v>2010-2012</c:v>
                </c:pt>
                <c:pt idx="21">
                  <c:v>2011-2013</c:v>
                </c:pt>
              </c:strCache>
            </c:strRef>
          </c:cat>
          <c:val>
            <c:numRef>
              <c:f>'DEPTH OF THE FOOD DEFICIT'!$B$6:$X$6</c:f>
              <c:numCache>
                <c:formatCode>0</c:formatCode>
                <c:ptCount val="23"/>
                <c:pt idx="0">
                  <c:v>167</c:v>
                </c:pt>
                <c:pt idx="1">
                  <c:v>164</c:v>
                </c:pt>
                <c:pt idx="2">
                  <c:v>147</c:v>
                </c:pt>
                <c:pt idx="3">
                  <c:v>126</c:v>
                </c:pt>
                <c:pt idx="4">
                  <c:v>113</c:v>
                </c:pt>
                <c:pt idx="5">
                  <c:v>105</c:v>
                </c:pt>
                <c:pt idx="6">
                  <c:v>102</c:v>
                </c:pt>
                <c:pt idx="7">
                  <c:v>100</c:v>
                </c:pt>
                <c:pt idx="8">
                  <c:v>97</c:v>
                </c:pt>
                <c:pt idx="9">
                  <c:v>97</c:v>
                </c:pt>
                <c:pt idx="10">
                  <c:v>95</c:v>
                </c:pt>
                <c:pt idx="11">
                  <c:v>96</c:v>
                </c:pt>
                <c:pt idx="12">
                  <c:v>95</c:v>
                </c:pt>
                <c:pt idx="13">
                  <c:v>94</c:v>
                </c:pt>
                <c:pt idx="14">
                  <c:v>92</c:v>
                </c:pt>
                <c:pt idx="15">
                  <c:v>88</c:v>
                </c:pt>
                <c:pt idx="16">
                  <c:v>85</c:v>
                </c:pt>
                <c:pt idx="17">
                  <c:v>80</c:v>
                </c:pt>
                <c:pt idx="18">
                  <c:v>77</c:v>
                </c:pt>
                <c:pt idx="19">
                  <c:v>75</c:v>
                </c:pt>
                <c:pt idx="20">
                  <c:v>75</c:v>
                </c:pt>
                <c:pt idx="21">
                  <c:v>76</c:v>
                </c:pt>
              </c:numCache>
            </c:numRef>
          </c:val>
        </c:ser>
        <c:marker val="1"/>
        <c:axId val="97131136"/>
        <c:axId val="97137024"/>
      </c:lineChart>
      <c:catAx>
        <c:axId val="97131136"/>
        <c:scaling>
          <c:orientation val="minMax"/>
        </c:scaling>
        <c:axPos val="b"/>
        <c:tickLblPos val="nextTo"/>
        <c:crossAx val="97137024"/>
        <c:crosses val="autoZero"/>
        <c:auto val="1"/>
        <c:lblAlgn val="ctr"/>
        <c:lblOffset val="100"/>
      </c:catAx>
      <c:valAx>
        <c:axId val="97137024"/>
        <c:scaling>
          <c:orientation val="minMax"/>
          <c:min val="60"/>
        </c:scaling>
        <c:axPos val="l"/>
        <c:majorGridlines/>
        <c:numFmt formatCode="0" sourceLinked="1"/>
        <c:tickLblPos val="nextTo"/>
        <c:crossAx val="97131136"/>
        <c:crosses val="autoZero"/>
        <c:crossBetween val="between"/>
      </c:valAx>
    </c:plotArea>
    <c:plotVisOnly val="1"/>
  </c:chart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zh-CN"/>
  <c:chart>
    <c:plotArea>
      <c:layout/>
      <c:lineChart>
        <c:grouping val="standard"/>
        <c:ser>
          <c:idx val="1"/>
          <c:order val="0"/>
          <c:tx>
            <c:strRef>
              <c:f>Sheet1!$A$2</c:f>
              <c:strCache>
                <c:ptCount val="1"/>
                <c:pt idx="0">
                  <c:v>water</c:v>
                </c:pt>
              </c:strCache>
            </c:strRef>
          </c:tx>
          <c:spPr>
            <a:ln w="44450">
              <a:solidFill>
                <a:srgbClr val="FF0000"/>
              </a:solidFill>
            </a:ln>
          </c:spPr>
          <c:marker>
            <c:symbol val="none"/>
          </c:marker>
          <c:cat>
            <c:numRef>
              <c:f>Sheet1!$B$1:$W$1</c:f>
              <c:numCache>
                <c:formatCode>General</c:formatCode>
                <c:ptCount val="22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</c:numCache>
            </c:numRef>
          </c:cat>
          <c:val>
            <c:numRef>
              <c:f>Sheet1!$B$2:$W$2</c:f>
              <c:numCache>
                <c:formatCode>???</c:formatCode>
                <c:ptCount val="22"/>
                <c:pt idx="0" formatCode="0">
                  <c:v>66.7</c:v>
                </c:pt>
                <c:pt idx="1">
                  <c:v>68.2</c:v>
                </c:pt>
                <c:pt idx="2">
                  <c:v>69.599999999999994</c:v>
                </c:pt>
                <c:pt idx="3">
                  <c:v>71</c:v>
                </c:pt>
                <c:pt idx="4">
                  <c:v>72.3</c:v>
                </c:pt>
                <c:pt idx="5">
                  <c:v>73.7</c:v>
                </c:pt>
                <c:pt idx="6">
                  <c:v>75</c:v>
                </c:pt>
                <c:pt idx="7">
                  <c:v>76.3</c:v>
                </c:pt>
                <c:pt idx="8">
                  <c:v>77.599999999999994</c:v>
                </c:pt>
                <c:pt idx="9">
                  <c:v>78.900000000000006</c:v>
                </c:pt>
                <c:pt idx="10">
                  <c:v>80.099999999999994</c:v>
                </c:pt>
                <c:pt idx="11">
                  <c:v>81.400000000000006</c:v>
                </c:pt>
                <c:pt idx="12">
                  <c:v>82.7</c:v>
                </c:pt>
                <c:pt idx="13">
                  <c:v>83.9</c:v>
                </c:pt>
                <c:pt idx="14">
                  <c:v>85.1</c:v>
                </c:pt>
                <c:pt idx="15">
                  <c:v>86.3</c:v>
                </c:pt>
                <c:pt idx="16">
                  <c:v>87.4</c:v>
                </c:pt>
                <c:pt idx="17">
                  <c:v>88.5</c:v>
                </c:pt>
                <c:pt idx="18">
                  <c:v>89.5</c:v>
                </c:pt>
                <c:pt idx="19">
                  <c:v>90.5</c:v>
                </c:pt>
                <c:pt idx="20">
                  <c:v>91.5</c:v>
                </c:pt>
                <c:pt idx="21">
                  <c:v>91.7</c:v>
                </c:pt>
              </c:numCache>
            </c:numRef>
          </c:val>
        </c:ser>
        <c:ser>
          <c:idx val="2"/>
          <c:order val="1"/>
          <c:tx>
            <c:strRef>
              <c:f>Sheet1!$A$3</c:f>
              <c:strCache>
                <c:ptCount val="1"/>
                <c:pt idx="0">
                  <c:v>sanitation</c:v>
                </c:pt>
              </c:strCache>
            </c:strRef>
          </c:tx>
          <c:spPr>
            <a:ln w="44450">
              <a:solidFill>
                <a:srgbClr val="FFFF00"/>
              </a:solidFill>
            </a:ln>
          </c:spPr>
          <c:marker>
            <c:symbol val="none"/>
          </c:marker>
          <c:cat>
            <c:numRef>
              <c:f>Sheet1!$B$1:$W$1</c:f>
              <c:numCache>
                <c:formatCode>General</c:formatCode>
                <c:ptCount val="22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</c:numCache>
            </c:numRef>
          </c:cat>
          <c:val>
            <c:numRef>
              <c:f>Sheet1!$B$3:$W$3</c:f>
              <c:numCache>
                <c:formatCode>0</c:formatCode>
                <c:ptCount val="22"/>
                <c:pt idx="0">
                  <c:v>23.7</c:v>
                </c:pt>
                <c:pt idx="1">
                  <c:v>25.8</c:v>
                </c:pt>
                <c:pt idx="2">
                  <c:v>28</c:v>
                </c:pt>
                <c:pt idx="3">
                  <c:v>30.1</c:v>
                </c:pt>
                <c:pt idx="4">
                  <c:v>32.200000000000003</c:v>
                </c:pt>
                <c:pt idx="5">
                  <c:v>34.300000000000004</c:v>
                </c:pt>
                <c:pt idx="6">
                  <c:v>36.4</c:v>
                </c:pt>
                <c:pt idx="7">
                  <c:v>38.4</c:v>
                </c:pt>
                <c:pt idx="8">
                  <c:v>40.5</c:v>
                </c:pt>
                <c:pt idx="9">
                  <c:v>42.6</c:v>
                </c:pt>
                <c:pt idx="10">
                  <c:v>44.6</c:v>
                </c:pt>
                <c:pt idx="11">
                  <c:v>46.7</c:v>
                </c:pt>
                <c:pt idx="12">
                  <c:v>48.8</c:v>
                </c:pt>
                <c:pt idx="13">
                  <c:v>50.8</c:v>
                </c:pt>
                <c:pt idx="14">
                  <c:v>52.9</c:v>
                </c:pt>
                <c:pt idx="15">
                  <c:v>54.9</c:v>
                </c:pt>
                <c:pt idx="16">
                  <c:v>57</c:v>
                </c:pt>
                <c:pt idx="17">
                  <c:v>59</c:v>
                </c:pt>
                <c:pt idx="18">
                  <c:v>60.9</c:v>
                </c:pt>
                <c:pt idx="19">
                  <c:v>62.9</c:v>
                </c:pt>
                <c:pt idx="20">
                  <c:v>64.8</c:v>
                </c:pt>
                <c:pt idx="21">
                  <c:v>65.099999999999994</c:v>
                </c:pt>
              </c:numCache>
            </c:numRef>
          </c:val>
        </c:ser>
        <c:marker val="1"/>
        <c:axId val="97188480"/>
        <c:axId val="97190272"/>
      </c:lineChart>
      <c:catAx>
        <c:axId val="97188480"/>
        <c:scaling>
          <c:orientation val="minMax"/>
        </c:scaling>
        <c:axPos val="b"/>
        <c:numFmt formatCode="General" sourceLinked="1"/>
        <c:tickLblPos val="nextTo"/>
        <c:crossAx val="97190272"/>
        <c:crosses val="autoZero"/>
        <c:auto val="1"/>
        <c:lblAlgn val="ctr"/>
        <c:lblOffset val="100"/>
      </c:catAx>
      <c:valAx>
        <c:axId val="97190272"/>
        <c:scaling>
          <c:orientation val="minMax"/>
          <c:min val="10"/>
        </c:scaling>
        <c:axPos val="l"/>
        <c:majorGridlines/>
        <c:numFmt formatCode="0" sourceLinked="1"/>
        <c:tickLblPos val="nextTo"/>
        <c:crossAx val="97188480"/>
        <c:crosses val="autoZero"/>
        <c:crossBetween val="between"/>
      </c:valAx>
    </c:plotArea>
    <c:legend>
      <c:legendPos val="b"/>
      <c:layout/>
      <c:txPr>
        <a:bodyPr/>
        <a:lstStyle/>
        <a:p>
          <a:pPr>
            <a:defRPr sz="1600"/>
          </a:pPr>
          <a:endParaRPr lang="zh-CN"/>
        </a:p>
      </c:txPr>
    </c:legend>
    <c:plotVisOnly val="1"/>
  </c:chart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A28756D-EA07-4120-B2A2-B00A46B8AD4A}" type="doc">
      <dgm:prSet loTypeId="urn:microsoft.com/office/officeart/2005/8/layout/equation2" loCatId="relationship" qsTypeId="urn:microsoft.com/office/officeart/2005/8/quickstyle/simple1" qsCatId="simple" csTypeId="urn:microsoft.com/office/officeart/2005/8/colors/accent1_2" csCatId="accent1" phldr="1"/>
      <dgm:spPr/>
    </dgm:pt>
    <dgm:pt modelId="{1055846A-B8CF-43EE-928E-6DCF25FD5B62}">
      <dgm:prSet phldrT="[文本]"/>
      <dgm:spPr/>
      <dgm:t>
        <a:bodyPr/>
        <a:lstStyle/>
        <a:p>
          <a:r>
            <a:rPr lang="en-US" altLang="zh-CN" dirty="0" smtClean="0"/>
            <a:t>UHS</a:t>
          </a:r>
        </a:p>
        <a:p>
          <a:r>
            <a:rPr lang="en-US" altLang="zh-CN" dirty="0" smtClean="0"/>
            <a:t>1955-2012</a:t>
          </a:r>
          <a:endParaRPr lang="zh-CN" altLang="en-US" dirty="0"/>
        </a:p>
      </dgm:t>
    </dgm:pt>
    <dgm:pt modelId="{893C7F9F-BC38-4EEB-BBD3-CF0450EC3D5B}" type="parTrans" cxnId="{F30A3BE6-9A29-4112-A11C-1A196B746CE8}">
      <dgm:prSet/>
      <dgm:spPr/>
      <dgm:t>
        <a:bodyPr/>
        <a:lstStyle/>
        <a:p>
          <a:endParaRPr lang="zh-CN" altLang="en-US"/>
        </a:p>
      </dgm:t>
    </dgm:pt>
    <dgm:pt modelId="{C45FBDA6-D4C6-47D5-B319-D82369B013ED}" type="sibTrans" cxnId="{F30A3BE6-9A29-4112-A11C-1A196B746CE8}">
      <dgm:prSet/>
      <dgm:spPr/>
      <dgm:t>
        <a:bodyPr/>
        <a:lstStyle/>
        <a:p>
          <a:endParaRPr lang="zh-CN" altLang="en-US"/>
        </a:p>
      </dgm:t>
    </dgm:pt>
    <dgm:pt modelId="{8063DE30-4D5F-45B0-94DE-4CD4FD7146B1}">
      <dgm:prSet phldrT="[文本]"/>
      <dgm:spPr/>
      <dgm:t>
        <a:bodyPr/>
        <a:lstStyle/>
        <a:p>
          <a:r>
            <a:rPr lang="en-US" altLang="zh-CN" dirty="0" smtClean="0"/>
            <a:t>RHS</a:t>
          </a:r>
        </a:p>
        <a:p>
          <a:r>
            <a:rPr lang="en-US" altLang="zh-CN" dirty="0" smtClean="0"/>
            <a:t>1954-2012</a:t>
          </a:r>
          <a:endParaRPr lang="zh-CN" altLang="en-US" dirty="0"/>
        </a:p>
      </dgm:t>
    </dgm:pt>
    <dgm:pt modelId="{1F08A4C6-FF64-4ED6-9431-249CAEE90524}" type="parTrans" cxnId="{2DC2AAE5-31BD-4A5C-B11F-5D60A9D2B80C}">
      <dgm:prSet/>
      <dgm:spPr/>
      <dgm:t>
        <a:bodyPr/>
        <a:lstStyle/>
        <a:p>
          <a:endParaRPr lang="zh-CN" altLang="en-US"/>
        </a:p>
      </dgm:t>
    </dgm:pt>
    <dgm:pt modelId="{F639981B-C135-4A4D-B784-95EA6C62B794}" type="sibTrans" cxnId="{2DC2AAE5-31BD-4A5C-B11F-5D60A9D2B80C}">
      <dgm:prSet/>
      <dgm:spPr/>
      <dgm:t>
        <a:bodyPr/>
        <a:lstStyle/>
        <a:p>
          <a:endParaRPr lang="zh-CN" altLang="en-US"/>
        </a:p>
      </dgm:t>
    </dgm:pt>
    <dgm:pt modelId="{B208044F-87D1-4FF8-B069-768EDBF2E433}">
      <dgm:prSet phldrT="[文本]"/>
      <dgm:spPr/>
      <dgm:t>
        <a:bodyPr/>
        <a:lstStyle/>
        <a:p>
          <a:r>
            <a:rPr lang="en-US" altLang="zh-CN" dirty="0" smtClean="0"/>
            <a:t>IHS</a:t>
          </a:r>
        </a:p>
        <a:p>
          <a:r>
            <a:rPr lang="en-US" altLang="zh-CN" dirty="0" smtClean="0"/>
            <a:t>2013-</a:t>
          </a:r>
          <a:endParaRPr lang="zh-CN" altLang="en-US" dirty="0"/>
        </a:p>
      </dgm:t>
    </dgm:pt>
    <dgm:pt modelId="{8E827C78-BD33-429F-8F2D-AE911E12F623}" type="parTrans" cxnId="{485D63CC-8004-4978-9857-468AAD0D6F59}">
      <dgm:prSet/>
      <dgm:spPr/>
      <dgm:t>
        <a:bodyPr/>
        <a:lstStyle/>
        <a:p>
          <a:endParaRPr lang="zh-CN" altLang="en-US"/>
        </a:p>
      </dgm:t>
    </dgm:pt>
    <dgm:pt modelId="{2ECB31E1-A5F3-49CA-9EE4-FBCB749086BE}" type="sibTrans" cxnId="{485D63CC-8004-4978-9857-468AAD0D6F59}">
      <dgm:prSet/>
      <dgm:spPr/>
      <dgm:t>
        <a:bodyPr/>
        <a:lstStyle/>
        <a:p>
          <a:endParaRPr lang="zh-CN" altLang="en-US"/>
        </a:p>
      </dgm:t>
    </dgm:pt>
    <dgm:pt modelId="{F1282122-A2E3-42E7-82C7-315E5DF1B7AC}" type="pres">
      <dgm:prSet presAssocID="{3A28756D-EA07-4120-B2A2-B00A46B8AD4A}" presName="Name0" presStyleCnt="0">
        <dgm:presLayoutVars>
          <dgm:dir/>
          <dgm:resizeHandles val="exact"/>
        </dgm:presLayoutVars>
      </dgm:prSet>
      <dgm:spPr/>
    </dgm:pt>
    <dgm:pt modelId="{8AE84BD7-DF2E-4649-9AFF-AF557BCFAB3F}" type="pres">
      <dgm:prSet presAssocID="{3A28756D-EA07-4120-B2A2-B00A46B8AD4A}" presName="vNodes" presStyleCnt="0"/>
      <dgm:spPr/>
    </dgm:pt>
    <dgm:pt modelId="{CCCBED1C-CD51-404C-BA04-1CD3DAA6D0EB}" type="pres">
      <dgm:prSet presAssocID="{1055846A-B8CF-43EE-928E-6DCF25FD5B62}" presName="node" presStyleLbl="node1" presStyleIdx="0" presStyleCnt="3" custScaleX="140859" custScaleY="139101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15333C29-3196-4024-B7E2-EC767084C062}" type="pres">
      <dgm:prSet presAssocID="{C45FBDA6-D4C6-47D5-B319-D82369B013ED}" presName="spacerT" presStyleCnt="0"/>
      <dgm:spPr/>
    </dgm:pt>
    <dgm:pt modelId="{5DDB3A56-8C15-4576-983A-44468C76F683}" type="pres">
      <dgm:prSet presAssocID="{C45FBDA6-D4C6-47D5-B319-D82369B013ED}" presName="sibTrans" presStyleLbl="sibTrans2D1" presStyleIdx="0" presStyleCnt="2"/>
      <dgm:spPr/>
      <dgm:t>
        <a:bodyPr/>
        <a:lstStyle/>
        <a:p>
          <a:endParaRPr lang="zh-CN" altLang="en-US"/>
        </a:p>
      </dgm:t>
    </dgm:pt>
    <dgm:pt modelId="{F346EF09-3AF4-4F61-B776-28562FB00DE8}" type="pres">
      <dgm:prSet presAssocID="{C45FBDA6-D4C6-47D5-B319-D82369B013ED}" presName="spacerB" presStyleCnt="0"/>
      <dgm:spPr/>
    </dgm:pt>
    <dgm:pt modelId="{76D388D2-6232-4E7B-B989-F1F100C4FD22}" type="pres">
      <dgm:prSet presAssocID="{8063DE30-4D5F-45B0-94DE-4CD4FD7146B1}" presName="node" presStyleLbl="node1" presStyleIdx="1" presStyleCnt="3" custScaleX="150675" custScaleY="14566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FCF3BC21-BDC5-4E41-9B46-C9F7C675F924}" type="pres">
      <dgm:prSet presAssocID="{3A28756D-EA07-4120-B2A2-B00A46B8AD4A}" presName="sibTransLast" presStyleLbl="sibTrans2D1" presStyleIdx="1" presStyleCnt="2"/>
      <dgm:spPr/>
      <dgm:t>
        <a:bodyPr/>
        <a:lstStyle/>
        <a:p>
          <a:endParaRPr lang="zh-CN" altLang="en-US"/>
        </a:p>
      </dgm:t>
    </dgm:pt>
    <dgm:pt modelId="{788118DB-1237-4E79-BBAA-F277E35FB460}" type="pres">
      <dgm:prSet presAssocID="{3A28756D-EA07-4120-B2A2-B00A46B8AD4A}" presName="connectorText" presStyleLbl="sibTrans2D1" presStyleIdx="1" presStyleCnt="2"/>
      <dgm:spPr/>
      <dgm:t>
        <a:bodyPr/>
        <a:lstStyle/>
        <a:p>
          <a:endParaRPr lang="zh-CN" altLang="en-US"/>
        </a:p>
      </dgm:t>
    </dgm:pt>
    <dgm:pt modelId="{BE796E60-7BE1-4E00-AB36-65297A445421}" type="pres">
      <dgm:prSet presAssocID="{3A28756D-EA07-4120-B2A2-B00A46B8AD4A}" presName="las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AF511E46-BB65-4D87-8064-DE82C0FB1F49}" type="presOf" srcId="{8063DE30-4D5F-45B0-94DE-4CD4FD7146B1}" destId="{76D388D2-6232-4E7B-B989-F1F100C4FD22}" srcOrd="0" destOrd="0" presId="urn:microsoft.com/office/officeart/2005/8/layout/equation2"/>
    <dgm:cxn modelId="{4B261AE2-5E20-45DD-9C1B-260CCB413CDF}" type="presOf" srcId="{3A28756D-EA07-4120-B2A2-B00A46B8AD4A}" destId="{F1282122-A2E3-42E7-82C7-315E5DF1B7AC}" srcOrd="0" destOrd="0" presId="urn:microsoft.com/office/officeart/2005/8/layout/equation2"/>
    <dgm:cxn modelId="{7E47D8C0-A031-4049-AA39-674806E7484E}" type="presOf" srcId="{1055846A-B8CF-43EE-928E-6DCF25FD5B62}" destId="{CCCBED1C-CD51-404C-BA04-1CD3DAA6D0EB}" srcOrd="0" destOrd="0" presId="urn:microsoft.com/office/officeart/2005/8/layout/equation2"/>
    <dgm:cxn modelId="{53C0DFF9-1DB8-43E3-A126-D5753DC8B98C}" type="presOf" srcId="{F639981B-C135-4A4D-B784-95EA6C62B794}" destId="{788118DB-1237-4E79-BBAA-F277E35FB460}" srcOrd="1" destOrd="0" presId="urn:microsoft.com/office/officeart/2005/8/layout/equation2"/>
    <dgm:cxn modelId="{1EA1EF8D-0E82-4A0F-B613-20553BDCFDDE}" type="presOf" srcId="{B208044F-87D1-4FF8-B069-768EDBF2E433}" destId="{BE796E60-7BE1-4E00-AB36-65297A445421}" srcOrd="0" destOrd="0" presId="urn:microsoft.com/office/officeart/2005/8/layout/equation2"/>
    <dgm:cxn modelId="{1F82C722-3058-4C81-AEE8-FB8CEE92E437}" type="presOf" srcId="{C45FBDA6-D4C6-47D5-B319-D82369B013ED}" destId="{5DDB3A56-8C15-4576-983A-44468C76F683}" srcOrd="0" destOrd="0" presId="urn:microsoft.com/office/officeart/2005/8/layout/equation2"/>
    <dgm:cxn modelId="{485D63CC-8004-4978-9857-468AAD0D6F59}" srcId="{3A28756D-EA07-4120-B2A2-B00A46B8AD4A}" destId="{B208044F-87D1-4FF8-B069-768EDBF2E433}" srcOrd="2" destOrd="0" parTransId="{8E827C78-BD33-429F-8F2D-AE911E12F623}" sibTransId="{2ECB31E1-A5F3-49CA-9EE4-FBCB749086BE}"/>
    <dgm:cxn modelId="{30336C7B-38E5-4A5E-A340-65D48F6A770C}" type="presOf" srcId="{F639981B-C135-4A4D-B784-95EA6C62B794}" destId="{FCF3BC21-BDC5-4E41-9B46-C9F7C675F924}" srcOrd="0" destOrd="0" presId="urn:microsoft.com/office/officeart/2005/8/layout/equation2"/>
    <dgm:cxn modelId="{F30A3BE6-9A29-4112-A11C-1A196B746CE8}" srcId="{3A28756D-EA07-4120-B2A2-B00A46B8AD4A}" destId="{1055846A-B8CF-43EE-928E-6DCF25FD5B62}" srcOrd="0" destOrd="0" parTransId="{893C7F9F-BC38-4EEB-BBD3-CF0450EC3D5B}" sibTransId="{C45FBDA6-D4C6-47D5-B319-D82369B013ED}"/>
    <dgm:cxn modelId="{2DC2AAE5-31BD-4A5C-B11F-5D60A9D2B80C}" srcId="{3A28756D-EA07-4120-B2A2-B00A46B8AD4A}" destId="{8063DE30-4D5F-45B0-94DE-4CD4FD7146B1}" srcOrd="1" destOrd="0" parTransId="{1F08A4C6-FF64-4ED6-9431-249CAEE90524}" sibTransId="{F639981B-C135-4A4D-B784-95EA6C62B794}"/>
    <dgm:cxn modelId="{8F17E492-A091-48ED-9BF3-596904E09F91}" type="presParOf" srcId="{F1282122-A2E3-42E7-82C7-315E5DF1B7AC}" destId="{8AE84BD7-DF2E-4649-9AFF-AF557BCFAB3F}" srcOrd="0" destOrd="0" presId="urn:microsoft.com/office/officeart/2005/8/layout/equation2"/>
    <dgm:cxn modelId="{74E9FC4C-429F-4466-9EB0-74A5D335FCFF}" type="presParOf" srcId="{8AE84BD7-DF2E-4649-9AFF-AF557BCFAB3F}" destId="{CCCBED1C-CD51-404C-BA04-1CD3DAA6D0EB}" srcOrd="0" destOrd="0" presId="urn:microsoft.com/office/officeart/2005/8/layout/equation2"/>
    <dgm:cxn modelId="{BCC8A5A3-4C93-43F5-A9D3-C1B55A34EC92}" type="presParOf" srcId="{8AE84BD7-DF2E-4649-9AFF-AF557BCFAB3F}" destId="{15333C29-3196-4024-B7E2-EC767084C062}" srcOrd="1" destOrd="0" presId="urn:microsoft.com/office/officeart/2005/8/layout/equation2"/>
    <dgm:cxn modelId="{C9E656ED-5B31-4DDC-90EC-738C7DB3912A}" type="presParOf" srcId="{8AE84BD7-DF2E-4649-9AFF-AF557BCFAB3F}" destId="{5DDB3A56-8C15-4576-983A-44468C76F683}" srcOrd="2" destOrd="0" presId="urn:microsoft.com/office/officeart/2005/8/layout/equation2"/>
    <dgm:cxn modelId="{10FB0533-E11E-4A99-AC0C-E057BEAC2FEE}" type="presParOf" srcId="{8AE84BD7-DF2E-4649-9AFF-AF557BCFAB3F}" destId="{F346EF09-3AF4-4F61-B776-28562FB00DE8}" srcOrd="3" destOrd="0" presId="urn:microsoft.com/office/officeart/2005/8/layout/equation2"/>
    <dgm:cxn modelId="{B43AFDE7-CA12-458F-A28C-7312D227A148}" type="presParOf" srcId="{8AE84BD7-DF2E-4649-9AFF-AF557BCFAB3F}" destId="{76D388D2-6232-4E7B-B989-F1F100C4FD22}" srcOrd="4" destOrd="0" presId="urn:microsoft.com/office/officeart/2005/8/layout/equation2"/>
    <dgm:cxn modelId="{7037D32A-4480-4178-AAC8-FE62B5E9D5D4}" type="presParOf" srcId="{F1282122-A2E3-42E7-82C7-315E5DF1B7AC}" destId="{FCF3BC21-BDC5-4E41-9B46-C9F7C675F924}" srcOrd="1" destOrd="0" presId="urn:microsoft.com/office/officeart/2005/8/layout/equation2"/>
    <dgm:cxn modelId="{6E1A987A-0EDD-4D8C-8562-6E3B114062E8}" type="presParOf" srcId="{FCF3BC21-BDC5-4E41-9B46-C9F7C675F924}" destId="{788118DB-1237-4E79-BBAA-F277E35FB460}" srcOrd="0" destOrd="0" presId="urn:microsoft.com/office/officeart/2005/8/layout/equation2"/>
    <dgm:cxn modelId="{23AC608B-1D51-41CA-86F6-382F27B1A14F}" type="presParOf" srcId="{F1282122-A2E3-42E7-82C7-315E5DF1B7AC}" destId="{BE796E60-7BE1-4E00-AB36-65297A445421}" srcOrd="2" destOrd="0" presId="urn:microsoft.com/office/officeart/2005/8/layout/equation2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D30640F-C567-4C77-9347-D8F37FAD632C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7E35F5B4-4AAE-4BDF-B72A-21D7B06D8B44}">
      <dgm:prSet phldrT="[文本]"/>
      <dgm:spPr/>
      <dgm:t>
        <a:bodyPr lIns="0" tIns="0" rIns="0" bIns="0"/>
        <a:lstStyle/>
        <a:p>
          <a:r>
            <a:rPr lang="en-US" altLang="zh-CN" dirty="0" smtClean="0"/>
            <a:t>questionnaires</a:t>
          </a:r>
          <a:endParaRPr lang="zh-CN" altLang="en-US" dirty="0"/>
        </a:p>
      </dgm:t>
    </dgm:pt>
    <dgm:pt modelId="{C208AFD3-1DDE-44C6-AF96-0CBB84732035}" type="parTrans" cxnId="{E52B0161-25DA-45D8-83B2-C038B601029A}">
      <dgm:prSet/>
      <dgm:spPr/>
      <dgm:t>
        <a:bodyPr/>
        <a:lstStyle/>
        <a:p>
          <a:endParaRPr lang="zh-CN" altLang="en-US"/>
        </a:p>
      </dgm:t>
    </dgm:pt>
    <dgm:pt modelId="{CD5E78ED-49CC-494B-AC9F-A6AC4ADEFF2A}" type="sibTrans" cxnId="{E52B0161-25DA-45D8-83B2-C038B601029A}">
      <dgm:prSet/>
      <dgm:spPr/>
      <dgm:t>
        <a:bodyPr/>
        <a:lstStyle/>
        <a:p>
          <a:endParaRPr lang="zh-CN" altLang="en-US"/>
        </a:p>
      </dgm:t>
    </dgm:pt>
    <dgm:pt modelId="{56242784-83F6-4F6D-967B-C37DD37D5CB6}">
      <dgm:prSet phldrT="[文本]" custT="1"/>
      <dgm:spPr/>
      <dgm:t>
        <a:bodyPr/>
        <a:lstStyle/>
        <a:p>
          <a:r>
            <a:rPr lang="en-US" altLang="zh-CN" sz="2800" dirty="0" smtClean="0"/>
            <a:t>household</a:t>
          </a:r>
          <a:endParaRPr lang="zh-CN" altLang="en-US" sz="2800" dirty="0"/>
        </a:p>
      </dgm:t>
    </dgm:pt>
    <dgm:pt modelId="{1A9E3B4B-85ED-4AFD-9327-D82FC7EF74BD}" type="parTrans" cxnId="{BB3085C0-8212-4A7C-8FF7-05341229086B}">
      <dgm:prSet/>
      <dgm:spPr/>
      <dgm:t>
        <a:bodyPr/>
        <a:lstStyle/>
        <a:p>
          <a:endParaRPr lang="zh-CN" altLang="en-US"/>
        </a:p>
      </dgm:t>
    </dgm:pt>
    <dgm:pt modelId="{F2187C2A-3ED0-4A3E-AF42-5FE815D34CDF}" type="sibTrans" cxnId="{BB3085C0-8212-4A7C-8FF7-05341229086B}">
      <dgm:prSet/>
      <dgm:spPr/>
      <dgm:t>
        <a:bodyPr/>
        <a:lstStyle/>
        <a:p>
          <a:endParaRPr lang="zh-CN" altLang="en-US"/>
        </a:p>
      </dgm:t>
    </dgm:pt>
    <dgm:pt modelId="{9B8D5548-2BB5-41FC-A7A2-A23773C3C591}">
      <dgm:prSet phldrT="[文本]" custT="1"/>
      <dgm:spPr/>
      <dgm:t>
        <a:bodyPr/>
        <a:lstStyle/>
        <a:p>
          <a:r>
            <a:rPr lang="en-US" altLang="zh-CN" sz="2400" dirty="0" smtClean="0"/>
            <a:t>Member of household</a:t>
          </a:r>
          <a:endParaRPr lang="zh-CN" altLang="en-US" sz="2400" dirty="0"/>
        </a:p>
      </dgm:t>
    </dgm:pt>
    <dgm:pt modelId="{9C8B5012-7CF9-47E2-90FF-4CADE012B8E5}" type="parTrans" cxnId="{BD3CACB9-5FE0-46DB-B672-DEFF9820E329}">
      <dgm:prSet/>
      <dgm:spPr/>
      <dgm:t>
        <a:bodyPr/>
        <a:lstStyle/>
        <a:p>
          <a:endParaRPr lang="zh-CN" altLang="en-US"/>
        </a:p>
      </dgm:t>
    </dgm:pt>
    <dgm:pt modelId="{C777E11D-4D7B-4C74-9667-25B0E4A406DE}" type="sibTrans" cxnId="{BD3CACB9-5FE0-46DB-B672-DEFF9820E329}">
      <dgm:prSet/>
      <dgm:spPr/>
      <dgm:t>
        <a:bodyPr/>
        <a:lstStyle/>
        <a:p>
          <a:endParaRPr lang="zh-CN" altLang="en-US"/>
        </a:p>
      </dgm:t>
    </dgm:pt>
    <dgm:pt modelId="{BB1499D5-FC74-487E-8B3B-5D8A6FAF683C}">
      <dgm:prSet custT="1"/>
      <dgm:spPr/>
      <dgm:t>
        <a:bodyPr/>
        <a:lstStyle/>
        <a:p>
          <a:r>
            <a:rPr lang="en-US" altLang="zh-CN" sz="2400" dirty="0" smtClean="0"/>
            <a:t>Living conditions</a:t>
          </a:r>
          <a:endParaRPr lang="zh-CN" altLang="en-US" sz="2400" dirty="0"/>
        </a:p>
      </dgm:t>
    </dgm:pt>
    <dgm:pt modelId="{AAA30961-9B51-49BA-9225-97C263920089}" type="parTrans" cxnId="{891E92A3-C920-4AAE-B959-4C69D93DCB15}">
      <dgm:prSet/>
      <dgm:spPr/>
      <dgm:t>
        <a:bodyPr/>
        <a:lstStyle/>
        <a:p>
          <a:endParaRPr lang="zh-CN" altLang="en-US"/>
        </a:p>
      </dgm:t>
    </dgm:pt>
    <dgm:pt modelId="{5A027604-E353-4331-9CDD-D32F12AC5BCF}" type="sibTrans" cxnId="{891E92A3-C920-4AAE-B959-4C69D93DCB15}">
      <dgm:prSet/>
      <dgm:spPr/>
      <dgm:t>
        <a:bodyPr/>
        <a:lstStyle/>
        <a:p>
          <a:endParaRPr lang="zh-CN" altLang="en-US"/>
        </a:p>
      </dgm:t>
    </dgm:pt>
    <dgm:pt modelId="{E27E8E68-26F9-40E5-B685-C9DD7B38C6C7}" type="pres">
      <dgm:prSet presAssocID="{3D30640F-C567-4C77-9347-D8F37FAD632C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zh-CN" altLang="en-US"/>
        </a:p>
      </dgm:t>
    </dgm:pt>
    <dgm:pt modelId="{8FB6C34E-901C-47B9-9555-564735CB1EB3}" type="pres">
      <dgm:prSet presAssocID="{7E35F5B4-4AAE-4BDF-B72A-21D7B06D8B44}" presName="root" presStyleCnt="0"/>
      <dgm:spPr/>
    </dgm:pt>
    <dgm:pt modelId="{7EF97F29-405F-43D0-BE7C-A17F69B42490}" type="pres">
      <dgm:prSet presAssocID="{7E35F5B4-4AAE-4BDF-B72A-21D7B06D8B44}" presName="rootComposite" presStyleCnt="0"/>
      <dgm:spPr/>
    </dgm:pt>
    <dgm:pt modelId="{D52B859F-E7BB-4833-B2CC-72664166724A}" type="pres">
      <dgm:prSet presAssocID="{7E35F5B4-4AAE-4BDF-B72A-21D7B06D8B44}" presName="rootText" presStyleLbl="node1" presStyleIdx="0" presStyleCnt="1" custScaleX="178262"/>
      <dgm:spPr/>
      <dgm:t>
        <a:bodyPr/>
        <a:lstStyle/>
        <a:p>
          <a:endParaRPr lang="zh-CN" altLang="en-US"/>
        </a:p>
      </dgm:t>
    </dgm:pt>
    <dgm:pt modelId="{44B58C35-092B-4B48-B5B8-EDF31689BDA5}" type="pres">
      <dgm:prSet presAssocID="{7E35F5B4-4AAE-4BDF-B72A-21D7B06D8B44}" presName="rootConnector" presStyleLbl="node1" presStyleIdx="0" presStyleCnt="1"/>
      <dgm:spPr/>
      <dgm:t>
        <a:bodyPr/>
        <a:lstStyle/>
        <a:p>
          <a:endParaRPr lang="zh-CN" altLang="en-US"/>
        </a:p>
      </dgm:t>
    </dgm:pt>
    <dgm:pt modelId="{27F8068C-7AB3-40B9-AE5D-B7933A18DF2F}" type="pres">
      <dgm:prSet presAssocID="{7E35F5B4-4AAE-4BDF-B72A-21D7B06D8B44}" presName="childShape" presStyleCnt="0"/>
      <dgm:spPr/>
    </dgm:pt>
    <dgm:pt modelId="{108F4BF1-2A0C-493E-BE15-F016BFFE39D7}" type="pres">
      <dgm:prSet presAssocID="{1A9E3B4B-85ED-4AFD-9327-D82FC7EF74BD}" presName="Name13" presStyleLbl="parChTrans1D2" presStyleIdx="0" presStyleCnt="3"/>
      <dgm:spPr/>
      <dgm:t>
        <a:bodyPr/>
        <a:lstStyle/>
        <a:p>
          <a:endParaRPr lang="zh-CN" altLang="en-US"/>
        </a:p>
      </dgm:t>
    </dgm:pt>
    <dgm:pt modelId="{57A1402B-8E25-49FE-97B7-CD4A6DFD9BF3}" type="pres">
      <dgm:prSet presAssocID="{56242784-83F6-4F6D-967B-C37DD37D5CB6}" presName="childText" presStyleLbl="bgAcc1" presStyleIdx="0" presStyleCnt="3" custScaleX="17530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8C06A245-FD0E-48F5-9F9E-1EB711621855}" type="pres">
      <dgm:prSet presAssocID="{9C8B5012-7CF9-47E2-90FF-4CADE012B8E5}" presName="Name13" presStyleLbl="parChTrans1D2" presStyleIdx="1" presStyleCnt="3"/>
      <dgm:spPr/>
      <dgm:t>
        <a:bodyPr/>
        <a:lstStyle/>
        <a:p>
          <a:endParaRPr lang="zh-CN" altLang="en-US"/>
        </a:p>
      </dgm:t>
    </dgm:pt>
    <dgm:pt modelId="{CBADD89E-0B73-4865-A1CB-0E50149AB8E7}" type="pres">
      <dgm:prSet presAssocID="{9B8D5548-2BB5-41FC-A7A2-A23773C3C591}" presName="childText" presStyleLbl="bgAcc1" presStyleIdx="1" presStyleCnt="3" custScaleX="178262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159043E6-8C41-4575-8CA1-88B4468D1C38}" type="pres">
      <dgm:prSet presAssocID="{AAA30961-9B51-49BA-9225-97C263920089}" presName="Name13" presStyleLbl="parChTrans1D2" presStyleIdx="2" presStyleCnt="3"/>
      <dgm:spPr/>
      <dgm:t>
        <a:bodyPr/>
        <a:lstStyle/>
        <a:p>
          <a:endParaRPr lang="zh-CN" altLang="en-US"/>
        </a:p>
      </dgm:t>
    </dgm:pt>
    <dgm:pt modelId="{3AB91857-E9F4-42A6-A114-EC5611FAE9D3}" type="pres">
      <dgm:prSet presAssocID="{BB1499D5-FC74-487E-8B3B-5D8A6FAF683C}" presName="childText" presStyleLbl="bgAcc1" presStyleIdx="2" presStyleCnt="3" custScaleX="17530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E52B0161-25DA-45D8-83B2-C038B601029A}" srcId="{3D30640F-C567-4C77-9347-D8F37FAD632C}" destId="{7E35F5B4-4AAE-4BDF-B72A-21D7B06D8B44}" srcOrd="0" destOrd="0" parTransId="{C208AFD3-1DDE-44C6-AF96-0CBB84732035}" sibTransId="{CD5E78ED-49CC-494B-AC9F-A6AC4ADEFF2A}"/>
    <dgm:cxn modelId="{BB3085C0-8212-4A7C-8FF7-05341229086B}" srcId="{7E35F5B4-4AAE-4BDF-B72A-21D7B06D8B44}" destId="{56242784-83F6-4F6D-967B-C37DD37D5CB6}" srcOrd="0" destOrd="0" parTransId="{1A9E3B4B-85ED-4AFD-9327-D82FC7EF74BD}" sibTransId="{F2187C2A-3ED0-4A3E-AF42-5FE815D34CDF}"/>
    <dgm:cxn modelId="{590CF823-1C7C-4A72-A399-5746BD3CC20F}" type="presOf" srcId="{AAA30961-9B51-49BA-9225-97C263920089}" destId="{159043E6-8C41-4575-8CA1-88B4468D1C38}" srcOrd="0" destOrd="0" presId="urn:microsoft.com/office/officeart/2005/8/layout/hierarchy3"/>
    <dgm:cxn modelId="{1E19D987-E174-4771-9944-5F7B3C80BC96}" type="presOf" srcId="{7E35F5B4-4AAE-4BDF-B72A-21D7B06D8B44}" destId="{D52B859F-E7BB-4833-B2CC-72664166724A}" srcOrd="0" destOrd="0" presId="urn:microsoft.com/office/officeart/2005/8/layout/hierarchy3"/>
    <dgm:cxn modelId="{9DAA5E48-9199-4B62-9499-0661C936A642}" type="presOf" srcId="{BB1499D5-FC74-487E-8B3B-5D8A6FAF683C}" destId="{3AB91857-E9F4-42A6-A114-EC5611FAE9D3}" srcOrd="0" destOrd="0" presId="urn:microsoft.com/office/officeart/2005/8/layout/hierarchy3"/>
    <dgm:cxn modelId="{9F3B4849-3393-4184-8BF0-7E58EA960AE7}" type="presOf" srcId="{3D30640F-C567-4C77-9347-D8F37FAD632C}" destId="{E27E8E68-26F9-40E5-B685-C9DD7B38C6C7}" srcOrd="0" destOrd="0" presId="urn:microsoft.com/office/officeart/2005/8/layout/hierarchy3"/>
    <dgm:cxn modelId="{6CD302B8-6E52-42BD-8FA7-0C710EF30348}" type="presOf" srcId="{7E35F5B4-4AAE-4BDF-B72A-21D7B06D8B44}" destId="{44B58C35-092B-4B48-B5B8-EDF31689BDA5}" srcOrd="1" destOrd="0" presId="urn:microsoft.com/office/officeart/2005/8/layout/hierarchy3"/>
    <dgm:cxn modelId="{891E92A3-C920-4AAE-B959-4C69D93DCB15}" srcId="{7E35F5B4-4AAE-4BDF-B72A-21D7B06D8B44}" destId="{BB1499D5-FC74-487E-8B3B-5D8A6FAF683C}" srcOrd="2" destOrd="0" parTransId="{AAA30961-9B51-49BA-9225-97C263920089}" sibTransId="{5A027604-E353-4331-9CDD-D32F12AC5BCF}"/>
    <dgm:cxn modelId="{4B89F06F-29E3-4BB6-BF1A-682D23D502E3}" type="presOf" srcId="{9B8D5548-2BB5-41FC-A7A2-A23773C3C591}" destId="{CBADD89E-0B73-4865-A1CB-0E50149AB8E7}" srcOrd="0" destOrd="0" presId="urn:microsoft.com/office/officeart/2005/8/layout/hierarchy3"/>
    <dgm:cxn modelId="{8BB25E10-1BA4-47F0-BA53-03007677FF52}" type="presOf" srcId="{1A9E3B4B-85ED-4AFD-9327-D82FC7EF74BD}" destId="{108F4BF1-2A0C-493E-BE15-F016BFFE39D7}" srcOrd="0" destOrd="0" presId="urn:microsoft.com/office/officeart/2005/8/layout/hierarchy3"/>
    <dgm:cxn modelId="{BD3CACB9-5FE0-46DB-B672-DEFF9820E329}" srcId="{7E35F5B4-4AAE-4BDF-B72A-21D7B06D8B44}" destId="{9B8D5548-2BB5-41FC-A7A2-A23773C3C591}" srcOrd="1" destOrd="0" parTransId="{9C8B5012-7CF9-47E2-90FF-4CADE012B8E5}" sibTransId="{C777E11D-4D7B-4C74-9667-25B0E4A406DE}"/>
    <dgm:cxn modelId="{0798F351-36FF-42B7-A6B0-B708661E37FB}" type="presOf" srcId="{56242784-83F6-4F6D-967B-C37DD37D5CB6}" destId="{57A1402B-8E25-49FE-97B7-CD4A6DFD9BF3}" srcOrd="0" destOrd="0" presId="urn:microsoft.com/office/officeart/2005/8/layout/hierarchy3"/>
    <dgm:cxn modelId="{28D22670-C271-4B51-8934-C21B2C4261C6}" type="presOf" srcId="{9C8B5012-7CF9-47E2-90FF-4CADE012B8E5}" destId="{8C06A245-FD0E-48F5-9F9E-1EB711621855}" srcOrd="0" destOrd="0" presId="urn:microsoft.com/office/officeart/2005/8/layout/hierarchy3"/>
    <dgm:cxn modelId="{3963C09C-724D-42CB-A703-E4271104B0C0}" type="presParOf" srcId="{E27E8E68-26F9-40E5-B685-C9DD7B38C6C7}" destId="{8FB6C34E-901C-47B9-9555-564735CB1EB3}" srcOrd="0" destOrd="0" presId="urn:microsoft.com/office/officeart/2005/8/layout/hierarchy3"/>
    <dgm:cxn modelId="{41735CDC-5DCB-4EE3-8170-8D2BB2B05FF3}" type="presParOf" srcId="{8FB6C34E-901C-47B9-9555-564735CB1EB3}" destId="{7EF97F29-405F-43D0-BE7C-A17F69B42490}" srcOrd="0" destOrd="0" presId="urn:microsoft.com/office/officeart/2005/8/layout/hierarchy3"/>
    <dgm:cxn modelId="{1ED39C4D-5E86-4762-BD64-B1299A0E3D10}" type="presParOf" srcId="{7EF97F29-405F-43D0-BE7C-A17F69B42490}" destId="{D52B859F-E7BB-4833-B2CC-72664166724A}" srcOrd="0" destOrd="0" presId="urn:microsoft.com/office/officeart/2005/8/layout/hierarchy3"/>
    <dgm:cxn modelId="{F6A7E6DB-A300-4BE7-A6B9-3DFCF0158412}" type="presParOf" srcId="{7EF97F29-405F-43D0-BE7C-A17F69B42490}" destId="{44B58C35-092B-4B48-B5B8-EDF31689BDA5}" srcOrd="1" destOrd="0" presId="urn:microsoft.com/office/officeart/2005/8/layout/hierarchy3"/>
    <dgm:cxn modelId="{86303A01-B369-4C21-B3F2-BD76C0CB328D}" type="presParOf" srcId="{8FB6C34E-901C-47B9-9555-564735CB1EB3}" destId="{27F8068C-7AB3-40B9-AE5D-B7933A18DF2F}" srcOrd="1" destOrd="0" presId="urn:microsoft.com/office/officeart/2005/8/layout/hierarchy3"/>
    <dgm:cxn modelId="{AFBAA0E6-5676-4062-B79B-CB0A04E6540C}" type="presParOf" srcId="{27F8068C-7AB3-40B9-AE5D-B7933A18DF2F}" destId="{108F4BF1-2A0C-493E-BE15-F016BFFE39D7}" srcOrd="0" destOrd="0" presId="urn:microsoft.com/office/officeart/2005/8/layout/hierarchy3"/>
    <dgm:cxn modelId="{A600646F-4A55-486B-8719-4BBA9C52B1A3}" type="presParOf" srcId="{27F8068C-7AB3-40B9-AE5D-B7933A18DF2F}" destId="{57A1402B-8E25-49FE-97B7-CD4A6DFD9BF3}" srcOrd="1" destOrd="0" presId="urn:microsoft.com/office/officeart/2005/8/layout/hierarchy3"/>
    <dgm:cxn modelId="{5C720AE4-66F0-423D-A9EE-5FC6C27BE339}" type="presParOf" srcId="{27F8068C-7AB3-40B9-AE5D-B7933A18DF2F}" destId="{8C06A245-FD0E-48F5-9F9E-1EB711621855}" srcOrd="2" destOrd="0" presId="urn:microsoft.com/office/officeart/2005/8/layout/hierarchy3"/>
    <dgm:cxn modelId="{0932CC9E-4CF5-45E5-B97F-4FE9A8FAC08C}" type="presParOf" srcId="{27F8068C-7AB3-40B9-AE5D-B7933A18DF2F}" destId="{CBADD89E-0B73-4865-A1CB-0E50149AB8E7}" srcOrd="3" destOrd="0" presId="urn:microsoft.com/office/officeart/2005/8/layout/hierarchy3"/>
    <dgm:cxn modelId="{FA5B19A3-B3AA-49AA-ADE5-7C99467ED6D6}" type="presParOf" srcId="{27F8068C-7AB3-40B9-AE5D-B7933A18DF2F}" destId="{159043E6-8C41-4575-8CA1-88B4468D1C38}" srcOrd="4" destOrd="0" presId="urn:microsoft.com/office/officeart/2005/8/layout/hierarchy3"/>
    <dgm:cxn modelId="{D3FB06A7-32CF-47E1-A0E4-8932AEB5BA7A}" type="presParOf" srcId="{27F8068C-7AB3-40B9-AE5D-B7933A18DF2F}" destId="{3AB91857-E9F4-42A6-A114-EC5611FAE9D3}" srcOrd="5" destOrd="0" presId="urn:microsoft.com/office/officeart/2005/8/layout/hierarchy3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D30640F-C567-4C77-9347-D8F37FAD632C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7E35F5B4-4AAE-4BDF-B72A-21D7B06D8B44}">
      <dgm:prSet phldrT="[文本]"/>
      <dgm:spPr/>
      <dgm:t>
        <a:bodyPr lIns="0" tIns="0" rIns="0" bIns="0"/>
        <a:lstStyle/>
        <a:p>
          <a:r>
            <a:rPr lang="en-US" altLang="zh-CN" dirty="0" smtClean="0"/>
            <a:t>diary</a:t>
          </a:r>
          <a:endParaRPr lang="zh-CN" altLang="en-US" dirty="0"/>
        </a:p>
      </dgm:t>
    </dgm:pt>
    <dgm:pt modelId="{C208AFD3-1DDE-44C6-AF96-0CBB84732035}" type="parTrans" cxnId="{E52B0161-25DA-45D8-83B2-C038B601029A}">
      <dgm:prSet/>
      <dgm:spPr/>
      <dgm:t>
        <a:bodyPr/>
        <a:lstStyle/>
        <a:p>
          <a:endParaRPr lang="zh-CN" altLang="en-US"/>
        </a:p>
      </dgm:t>
    </dgm:pt>
    <dgm:pt modelId="{CD5E78ED-49CC-494B-AC9F-A6AC4ADEFF2A}" type="sibTrans" cxnId="{E52B0161-25DA-45D8-83B2-C038B601029A}">
      <dgm:prSet/>
      <dgm:spPr/>
      <dgm:t>
        <a:bodyPr/>
        <a:lstStyle/>
        <a:p>
          <a:endParaRPr lang="zh-CN" altLang="en-US"/>
        </a:p>
      </dgm:t>
    </dgm:pt>
    <dgm:pt modelId="{56242784-83F6-4F6D-967B-C37DD37D5CB6}">
      <dgm:prSet phldrT="[文本]" custT="1"/>
      <dgm:spPr/>
      <dgm:t>
        <a:bodyPr/>
        <a:lstStyle/>
        <a:p>
          <a:r>
            <a:rPr lang="en-US" altLang="zh-CN" sz="2800" dirty="0" smtClean="0"/>
            <a:t>incomes</a:t>
          </a:r>
          <a:endParaRPr lang="zh-CN" altLang="en-US" sz="2800" dirty="0"/>
        </a:p>
      </dgm:t>
    </dgm:pt>
    <dgm:pt modelId="{1A9E3B4B-85ED-4AFD-9327-D82FC7EF74BD}" type="parTrans" cxnId="{BB3085C0-8212-4A7C-8FF7-05341229086B}">
      <dgm:prSet/>
      <dgm:spPr/>
      <dgm:t>
        <a:bodyPr/>
        <a:lstStyle/>
        <a:p>
          <a:endParaRPr lang="zh-CN" altLang="en-US"/>
        </a:p>
      </dgm:t>
    </dgm:pt>
    <dgm:pt modelId="{F2187C2A-3ED0-4A3E-AF42-5FE815D34CDF}" type="sibTrans" cxnId="{BB3085C0-8212-4A7C-8FF7-05341229086B}">
      <dgm:prSet/>
      <dgm:spPr/>
      <dgm:t>
        <a:bodyPr/>
        <a:lstStyle/>
        <a:p>
          <a:endParaRPr lang="zh-CN" altLang="en-US"/>
        </a:p>
      </dgm:t>
    </dgm:pt>
    <dgm:pt modelId="{9B8D5548-2BB5-41FC-A7A2-A23773C3C591}">
      <dgm:prSet phldrT="[文本]" custT="1"/>
      <dgm:spPr/>
      <dgm:t>
        <a:bodyPr/>
        <a:lstStyle/>
        <a:p>
          <a:r>
            <a:rPr lang="en-US" altLang="zh-CN" sz="2400" dirty="0" smtClean="0"/>
            <a:t>expenditures</a:t>
          </a:r>
          <a:endParaRPr lang="zh-CN" altLang="en-US" sz="2400" dirty="0"/>
        </a:p>
      </dgm:t>
    </dgm:pt>
    <dgm:pt modelId="{9C8B5012-7CF9-47E2-90FF-4CADE012B8E5}" type="parTrans" cxnId="{BD3CACB9-5FE0-46DB-B672-DEFF9820E329}">
      <dgm:prSet/>
      <dgm:spPr/>
      <dgm:t>
        <a:bodyPr/>
        <a:lstStyle/>
        <a:p>
          <a:endParaRPr lang="zh-CN" altLang="en-US"/>
        </a:p>
      </dgm:t>
    </dgm:pt>
    <dgm:pt modelId="{C777E11D-4D7B-4C74-9667-25B0E4A406DE}" type="sibTrans" cxnId="{BD3CACB9-5FE0-46DB-B672-DEFF9820E329}">
      <dgm:prSet/>
      <dgm:spPr/>
      <dgm:t>
        <a:bodyPr/>
        <a:lstStyle/>
        <a:p>
          <a:endParaRPr lang="zh-CN" altLang="en-US"/>
        </a:p>
      </dgm:t>
    </dgm:pt>
    <dgm:pt modelId="{E27E8E68-26F9-40E5-B685-C9DD7B38C6C7}" type="pres">
      <dgm:prSet presAssocID="{3D30640F-C567-4C77-9347-D8F37FAD632C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zh-CN" altLang="en-US"/>
        </a:p>
      </dgm:t>
    </dgm:pt>
    <dgm:pt modelId="{8FB6C34E-901C-47B9-9555-564735CB1EB3}" type="pres">
      <dgm:prSet presAssocID="{7E35F5B4-4AAE-4BDF-B72A-21D7B06D8B44}" presName="root" presStyleCnt="0"/>
      <dgm:spPr/>
    </dgm:pt>
    <dgm:pt modelId="{7EF97F29-405F-43D0-BE7C-A17F69B42490}" type="pres">
      <dgm:prSet presAssocID="{7E35F5B4-4AAE-4BDF-B72A-21D7B06D8B44}" presName="rootComposite" presStyleCnt="0"/>
      <dgm:spPr/>
    </dgm:pt>
    <dgm:pt modelId="{D52B859F-E7BB-4833-B2CC-72664166724A}" type="pres">
      <dgm:prSet presAssocID="{7E35F5B4-4AAE-4BDF-B72A-21D7B06D8B44}" presName="rootText" presStyleLbl="node1" presStyleIdx="0" presStyleCnt="1" custScaleX="146338" custScaleY="79049" custLinFactNeighborX="-78" custLinFactNeighborY="-21274"/>
      <dgm:spPr/>
      <dgm:t>
        <a:bodyPr/>
        <a:lstStyle/>
        <a:p>
          <a:endParaRPr lang="zh-CN" altLang="en-US"/>
        </a:p>
      </dgm:t>
    </dgm:pt>
    <dgm:pt modelId="{44B58C35-092B-4B48-B5B8-EDF31689BDA5}" type="pres">
      <dgm:prSet presAssocID="{7E35F5B4-4AAE-4BDF-B72A-21D7B06D8B44}" presName="rootConnector" presStyleLbl="node1" presStyleIdx="0" presStyleCnt="1"/>
      <dgm:spPr/>
      <dgm:t>
        <a:bodyPr/>
        <a:lstStyle/>
        <a:p>
          <a:endParaRPr lang="zh-CN" altLang="en-US"/>
        </a:p>
      </dgm:t>
    </dgm:pt>
    <dgm:pt modelId="{27F8068C-7AB3-40B9-AE5D-B7933A18DF2F}" type="pres">
      <dgm:prSet presAssocID="{7E35F5B4-4AAE-4BDF-B72A-21D7B06D8B44}" presName="childShape" presStyleCnt="0"/>
      <dgm:spPr/>
    </dgm:pt>
    <dgm:pt modelId="{108F4BF1-2A0C-493E-BE15-F016BFFE39D7}" type="pres">
      <dgm:prSet presAssocID="{1A9E3B4B-85ED-4AFD-9327-D82FC7EF74BD}" presName="Name13" presStyleLbl="parChTrans1D2" presStyleIdx="0" presStyleCnt="2"/>
      <dgm:spPr/>
      <dgm:t>
        <a:bodyPr/>
        <a:lstStyle/>
        <a:p>
          <a:endParaRPr lang="zh-CN" altLang="en-US"/>
        </a:p>
      </dgm:t>
    </dgm:pt>
    <dgm:pt modelId="{57A1402B-8E25-49FE-97B7-CD4A6DFD9BF3}" type="pres">
      <dgm:prSet presAssocID="{56242784-83F6-4F6D-967B-C37DD37D5CB6}" presName="childText" presStyleLbl="bgAcc1" presStyleIdx="0" presStyleCnt="2" custScaleX="13551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8C06A245-FD0E-48F5-9F9E-1EB711621855}" type="pres">
      <dgm:prSet presAssocID="{9C8B5012-7CF9-47E2-90FF-4CADE012B8E5}" presName="Name13" presStyleLbl="parChTrans1D2" presStyleIdx="1" presStyleCnt="2"/>
      <dgm:spPr/>
      <dgm:t>
        <a:bodyPr/>
        <a:lstStyle/>
        <a:p>
          <a:endParaRPr lang="zh-CN" altLang="en-US"/>
        </a:p>
      </dgm:t>
    </dgm:pt>
    <dgm:pt modelId="{CBADD89E-0B73-4865-A1CB-0E50149AB8E7}" type="pres">
      <dgm:prSet presAssocID="{9B8D5548-2BB5-41FC-A7A2-A23773C3C591}" presName="childText" presStyleLbl="bgAcc1" presStyleIdx="1" presStyleCnt="2" custScaleX="13551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E52B0161-25DA-45D8-83B2-C038B601029A}" srcId="{3D30640F-C567-4C77-9347-D8F37FAD632C}" destId="{7E35F5B4-4AAE-4BDF-B72A-21D7B06D8B44}" srcOrd="0" destOrd="0" parTransId="{C208AFD3-1DDE-44C6-AF96-0CBB84732035}" sibTransId="{CD5E78ED-49CC-494B-AC9F-A6AC4ADEFF2A}"/>
    <dgm:cxn modelId="{BB3085C0-8212-4A7C-8FF7-05341229086B}" srcId="{7E35F5B4-4AAE-4BDF-B72A-21D7B06D8B44}" destId="{56242784-83F6-4F6D-967B-C37DD37D5CB6}" srcOrd="0" destOrd="0" parTransId="{1A9E3B4B-85ED-4AFD-9327-D82FC7EF74BD}" sibTransId="{F2187C2A-3ED0-4A3E-AF42-5FE815D34CDF}"/>
    <dgm:cxn modelId="{E7DCC41D-06F6-4A48-9C56-9742DFABD0B7}" type="presOf" srcId="{1A9E3B4B-85ED-4AFD-9327-D82FC7EF74BD}" destId="{108F4BF1-2A0C-493E-BE15-F016BFFE39D7}" srcOrd="0" destOrd="0" presId="urn:microsoft.com/office/officeart/2005/8/layout/hierarchy3"/>
    <dgm:cxn modelId="{D55317FA-2F90-44C2-A6C4-AD947C1D0C19}" type="presOf" srcId="{9C8B5012-7CF9-47E2-90FF-4CADE012B8E5}" destId="{8C06A245-FD0E-48F5-9F9E-1EB711621855}" srcOrd="0" destOrd="0" presId="urn:microsoft.com/office/officeart/2005/8/layout/hierarchy3"/>
    <dgm:cxn modelId="{DC6AD76C-C97B-4F55-A720-F0A1F8779540}" type="presOf" srcId="{3D30640F-C567-4C77-9347-D8F37FAD632C}" destId="{E27E8E68-26F9-40E5-B685-C9DD7B38C6C7}" srcOrd="0" destOrd="0" presId="urn:microsoft.com/office/officeart/2005/8/layout/hierarchy3"/>
    <dgm:cxn modelId="{AC1AF551-DF30-4B43-9B22-BE7BEDBCFBA6}" type="presOf" srcId="{56242784-83F6-4F6D-967B-C37DD37D5CB6}" destId="{57A1402B-8E25-49FE-97B7-CD4A6DFD9BF3}" srcOrd="0" destOrd="0" presId="urn:microsoft.com/office/officeart/2005/8/layout/hierarchy3"/>
    <dgm:cxn modelId="{622AEC7B-06AD-447E-B88D-389C71E375BD}" type="presOf" srcId="{7E35F5B4-4AAE-4BDF-B72A-21D7B06D8B44}" destId="{44B58C35-092B-4B48-B5B8-EDF31689BDA5}" srcOrd="1" destOrd="0" presId="urn:microsoft.com/office/officeart/2005/8/layout/hierarchy3"/>
    <dgm:cxn modelId="{00D1CE89-A805-4F7D-AB83-C0C1545A6817}" type="presOf" srcId="{9B8D5548-2BB5-41FC-A7A2-A23773C3C591}" destId="{CBADD89E-0B73-4865-A1CB-0E50149AB8E7}" srcOrd="0" destOrd="0" presId="urn:microsoft.com/office/officeart/2005/8/layout/hierarchy3"/>
    <dgm:cxn modelId="{64CF4A3D-C4EF-4E28-8085-2CA9847CC84D}" type="presOf" srcId="{7E35F5B4-4AAE-4BDF-B72A-21D7B06D8B44}" destId="{D52B859F-E7BB-4833-B2CC-72664166724A}" srcOrd="0" destOrd="0" presId="urn:microsoft.com/office/officeart/2005/8/layout/hierarchy3"/>
    <dgm:cxn modelId="{BD3CACB9-5FE0-46DB-B672-DEFF9820E329}" srcId="{7E35F5B4-4AAE-4BDF-B72A-21D7B06D8B44}" destId="{9B8D5548-2BB5-41FC-A7A2-A23773C3C591}" srcOrd="1" destOrd="0" parTransId="{9C8B5012-7CF9-47E2-90FF-4CADE012B8E5}" sibTransId="{C777E11D-4D7B-4C74-9667-25B0E4A406DE}"/>
    <dgm:cxn modelId="{157926E7-8E34-46C9-AC31-29950706B0E1}" type="presParOf" srcId="{E27E8E68-26F9-40E5-B685-C9DD7B38C6C7}" destId="{8FB6C34E-901C-47B9-9555-564735CB1EB3}" srcOrd="0" destOrd="0" presId="urn:microsoft.com/office/officeart/2005/8/layout/hierarchy3"/>
    <dgm:cxn modelId="{AF961887-784A-469E-A427-0FF29864308B}" type="presParOf" srcId="{8FB6C34E-901C-47B9-9555-564735CB1EB3}" destId="{7EF97F29-405F-43D0-BE7C-A17F69B42490}" srcOrd="0" destOrd="0" presId="urn:microsoft.com/office/officeart/2005/8/layout/hierarchy3"/>
    <dgm:cxn modelId="{3D66A9FA-83B9-4150-9F6E-1BA8819C617B}" type="presParOf" srcId="{7EF97F29-405F-43D0-BE7C-A17F69B42490}" destId="{D52B859F-E7BB-4833-B2CC-72664166724A}" srcOrd="0" destOrd="0" presId="urn:microsoft.com/office/officeart/2005/8/layout/hierarchy3"/>
    <dgm:cxn modelId="{BBCA60B4-FABE-4F5C-9F05-B167A758C9CB}" type="presParOf" srcId="{7EF97F29-405F-43D0-BE7C-A17F69B42490}" destId="{44B58C35-092B-4B48-B5B8-EDF31689BDA5}" srcOrd="1" destOrd="0" presId="urn:microsoft.com/office/officeart/2005/8/layout/hierarchy3"/>
    <dgm:cxn modelId="{36CFEB53-3F6F-41B6-BCFF-923BA0D9DEBE}" type="presParOf" srcId="{8FB6C34E-901C-47B9-9555-564735CB1EB3}" destId="{27F8068C-7AB3-40B9-AE5D-B7933A18DF2F}" srcOrd="1" destOrd="0" presId="urn:microsoft.com/office/officeart/2005/8/layout/hierarchy3"/>
    <dgm:cxn modelId="{F996F10D-B81A-440B-A14E-7072451AAC7D}" type="presParOf" srcId="{27F8068C-7AB3-40B9-AE5D-B7933A18DF2F}" destId="{108F4BF1-2A0C-493E-BE15-F016BFFE39D7}" srcOrd="0" destOrd="0" presId="urn:microsoft.com/office/officeart/2005/8/layout/hierarchy3"/>
    <dgm:cxn modelId="{6F3A2709-17B7-47EC-BE0B-E64CFA9147E8}" type="presParOf" srcId="{27F8068C-7AB3-40B9-AE5D-B7933A18DF2F}" destId="{57A1402B-8E25-49FE-97B7-CD4A6DFD9BF3}" srcOrd="1" destOrd="0" presId="urn:microsoft.com/office/officeart/2005/8/layout/hierarchy3"/>
    <dgm:cxn modelId="{7E6066D0-A72F-4045-AE2A-24B507E7BB7D}" type="presParOf" srcId="{27F8068C-7AB3-40B9-AE5D-B7933A18DF2F}" destId="{8C06A245-FD0E-48F5-9F9E-1EB711621855}" srcOrd="2" destOrd="0" presId="urn:microsoft.com/office/officeart/2005/8/layout/hierarchy3"/>
    <dgm:cxn modelId="{51CC5EC3-AA2A-4EC0-917B-6A8ACE5A1C8E}" type="presParOf" srcId="{27F8068C-7AB3-40B9-AE5D-B7933A18DF2F}" destId="{CBADD89E-0B73-4865-A1CB-0E50149AB8E7}" srcOrd="3" destOrd="0" presId="urn:microsoft.com/office/officeart/2005/8/layout/hierarchy3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F5DF9F2-EE79-4263-9636-C65329C1DDD8}" type="doc">
      <dgm:prSet loTypeId="urn:microsoft.com/office/officeart/2005/8/layout/radial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58EAB2BD-8889-4617-8B83-467A7D8B832F}">
      <dgm:prSet phldrT="[文本]"/>
      <dgm:spPr/>
      <dgm:t>
        <a:bodyPr lIns="0" tIns="0" rIns="0" bIns="0"/>
        <a:lstStyle/>
        <a:p>
          <a:r>
            <a:rPr lang="en-US" altLang="zh-CN" dirty="0" smtClean="0"/>
            <a:t>diary</a:t>
          </a:r>
          <a:endParaRPr lang="zh-CN" altLang="en-US" dirty="0"/>
        </a:p>
      </dgm:t>
    </dgm:pt>
    <dgm:pt modelId="{29CA0E3A-872E-46C6-906E-452888C23538}" type="parTrans" cxnId="{E61039FF-574E-42A6-A0CF-AAC356E38208}">
      <dgm:prSet/>
      <dgm:spPr/>
      <dgm:t>
        <a:bodyPr/>
        <a:lstStyle/>
        <a:p>
          <a:endParaRPr lang="zh-CN" altLang="en-US"/>
        </a:p>
      </dgm:t>
    </dgm:pt>
    <dgm:pt modelId="{30FE9951-9CD2-4D39-A94E-7E89BCA166A5}" type="sibTrans" cxnId="{E61039FF-574E-42A6-A0CF-AAC356E38208}">
      <dgm:prSet/>
      <dgm:spPr/>
      <dgm:t>
        <a:bodyPr/>
        <a:lstStyle/>
        <a:p>
          <a:endParaRPr lang="zh-CN" altLang="en-US"/>
        </a:p>
      </dgm:t>
    </dgm:pt>
    <dgm:pt modelId="{B602CBBC-0A24-4E9F-A2A4-7CA5D545FBA6}">
      <dgm:prSet phldrT="[文本]"/>
      <dgm:spPr/>
      <dgm:t>
        <a:bodyPr lIns="0" tIns="0" rIns="0" bIns="0"/>
        <a:lstStyle/>
        <a:p>
          <a:r>
            <a:rPr lang="en-US" altLang="zh-CN" dirty="0" smtClean="0"/>
            <a:t> code</a:t>
          </a:r>
          <a:endParaRPr lang="zh-CN" altLang="en-US" dirty="0"/>
        </a:p>
      </dgm:t>
    </dgm:pt>
    <dgm:pt modelId="{72FB36FD-5C43-4B93-B483-8CC35F0242FC}" type="parTrans" cxnId="{2AEB9F99-6B50-4D0F-90DC-96857FF0FAC0}">
      <dgm:prSet/>
      <dgm:spPr/>
      <dgm:t>
        <a:bodyPr/>
        <a:lstStyle/>
        <a:p>
          <a:endParaRPr lang="zh-CN" altLang="en-US"/>
        </a:p>
      </dgm:t>
    </dgm:pt>
    <dgm:pt modelId="{FBFBAA77-7473-45C0-B51A-04A508AF871F}" type="sibTrans" cxnId="{2AEB9F99-6B50-4D0F-90DC-96857FF0FAC0}">
      <dgm:prSet/>
      <dgm:spPr/>
      <dgm:t>
        <a:bodyPr/>
        <a:lstStyle/>
        <a:p>
          <a:endParaRPr lang="zh-CN" altLang="en-US"/>
        </a:p>
      </dgm:t>
    </dgm:pt>
    <dgm:pt modelId="{69265AE8-CDF8-4B3B-9BB6-406E71E06726}">
      <dgm:prSet phldrT="[文本]"/>
      <dgm:spPr/>
      <dgm:t>
        <a:bodyPr lIns="0" tIns="0" rIns="0" bIns="0"/>
        <a:lstStyle/>
        <a:p>
          <a:r>
            <a:rPr lang="en-US" altLang="zh-CN" dirty="0" smtClean="0"/>
            <a:t>value</a:t>
          </a:r>
          <a:endParaRPr lang="zh-CN" altLang="en-US" dirty="0"/>
        </a:p>
      </dgm:t>
    </dgm:pt>
    <dgm:pt modelId="{F8573F9B-B044-46B2-B330-E6CD3F4CE7BE}" type="parTrans" cxnId="{58C428BD-E26D-4C2E-8760-C210467A8D5A}">
      <dgm:prSet/>
      <dgm:spPr/>
      <dgm:t>
        <a:bodyPr/>
        <a:lstStyle/>
        <a:p>
          <a:endParaRPr lang="zh-CN" altLang="en-US"/>
        </a:p>
      </dgm:t>
    </dgm:pt>
    <dgm:pt modelId="{D496F9A1-3C04-479B-B5E0-A340364BB7BB}" type="sibTrans" cxnId="{58C428BD-E26D-4C2E-8760-C210467A8D5A}">
      <dgm:prSet/>
      <dgm:spPr/>
      <dgm:t>
        <a:bodyPr/>
        <a:lstStyle/>
        <a:p>
          <a:endParaRPr lang="zh-CN" altLang="en-US"/>
        </a:p>
      </dgm:t>
    </dgm:pt>
    <dgm:pt modelId="{B2FA6373-A1C0-4452-9FC0-B63B387148DF}">
      <dgm:prSet phldrT="[文本]"/>
      <dgm:spPr/>
      <dgm:t>
        <a:bodyPr lIns="0" tIns="0" rIns="0" bIns="0"/>
        <a:lstStyle/>
        <a:p>
          <a:r>
            <a:rPr lang="en-US" altLang="zh-CN" dirty="0" smtClean="0"/>
            <a:t>date</a:t>
          </a:r>
          <a:endParaRPr lang="zh-CN" altLang="en-US" dirty="0"/>
        </a:p>
      </dgm:t>
    </dgm:pt>
    <dgm:pt modelId="{009C7AE7-2144-44EC-AD50-4C1453F0E331}" type="parTrans" cxnId="{DF4CCCF4-B688-4FFA-9E17-DBA1B6BFC802}">
      <dgm:prSet/>
      <dgm:spPr/>
      <dgm:t>
        <a:bodyPr/>
        <a:lstStyle/>
        <a:p>
          <a:endParaRPr lang="zh-CN" altLang="en-US"/>
        </a:p>
      </dgm:t>
    </dgm:pt>
    <dgm:pt modelId="{138894B3-9A5B-497F-B215-4FBC9002503B}" type="sibTrans" cxnId="{DF4CCCF4-B688-4FFA-9E17-DBA1B6BFC802}">
      <dgm:prSet/>
      <dgm:spPr/>
      <dgm:t>
        <a:bodyPr/>
        <a:lstStyle/>
        <a:p>
          <a:endParaRPr lang="zh-CN" altLang="en-US"/>
        </a:p>
      </dgm:t>
    </dgm:pt>
    <dgm:pt modelId="{347D46C9-2B03-4BDC-84C3-35B381C74837}">
      <dgm:prSet phldrT="[文本]"/>
      <dgm:spPr/>
      <dgm:t>
        <a:bodyPr lIns="0" tIns="0" rIns="0" bIns="0"/>
        <a:lstStyle/>
        <a:p>
          <a:r>
            <a:rPr lang="en-US" altLang="zh-CN" dirty="0" err="1" smtClean="0"/>
            <a:t>Quan</a:t>
          </a:r>
          <a:endParaRPr lang="en-US" altLang="zh-CN" dirty="0" smtClean="0"/>
        </a:p>
        <a:p>
          <a:r>
            <a:rPr lang="en-US" altLang="zh-CN" dirty="0" err="1" smtClean="0"/>
            <a:t>tity</a:t>
          </a:r>
          <a:endParaRPr lang="zh-CN" altLang="en-US" dirty="0"/>
        </a:p>
      </dgm:t>
    </dgm:pt>
    <dgm:pt modelId="{A14D4F5A-E29E-40B6-92C5-910DEDFE83E6}" type="parTrans" cxnId="{650DE4AA-0BF8-4113-A378-4CD5F9BB44BC}">
      <dgm:prSet/>
      <dgm:spPr/>
      <dgm:t>
        <a:bodyPr/>
        <a:lstStyle/>
        <a:p>
          <a:endParaRPr lang="zh-CN" altLang="en-US"/>
        </a:p>
      </dgm:t>
    </dgm:pt>
    <dgm:pt modelId="{1B6F6F0D-4B35-4BA9-8708-EB902FE1D415}" type="sibTrans" cxnId="{650DE4AA-0BF8-4113-A378-4CD5F9BB44BC}">
      <dgm:prSet/>
      <dgm:spPr/>
      <dgm:t>
        <a:bodyPr/>
        <a:lstStyle/>
        <a:p>
          <a:endParaRPr lang="zh-CN" altLang="en-US"/>
        </a:p>
      </dgm:t>
    </dgm:pt>
    <dgm:pt modelId="{DA55B9FD-058C-499D-923B-C488B91564D7}" type="pres">
      <dgm:prSet presAssocID="{DF5DF9F2-EE79-4263-9636-C65329C1DDD8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A683A93D-0A5D-4D2C-87FD-0BA6DD62536F}" type="pres">
      <dgm:prSet presAssocID="{58EAB2BD-8889-4617-8B83-467A7D8B832F}" presName="centerShape" presStyleLbl="node0" presStyleIdx="0" presStyleCnt="1" custScaleX="104283" custScaleY="102699"/>
      <dgm:spPr/>
      <dgm:t>
        <a:bodyPr/>
        <a:lstStyle/>
        <a:p>
          <a:endParaRPr lang="zh-CN" altLang="en-US"/>
        </a:p>
      </dgm:t>
    </dgm:pt>
    <dgm:pt modelId="{4354A98E-5F03-49D5-B8F7-C9E2506F4738}" type="pres">
      <dgm:prSet presAssocID="{72FB36FD-5C43-4B93-B483-8CC35F0242FC}" presName="Name9" presStyleLbl="parChTrans1D2" presStyleIdx="0" presStyleCnt="4"/>
      <dgm:spPr/>
      <dgm:t>
        <a:bodyPr/>
        <a:lstStyle/>
        <a:p>
          <a:endParaRPr lang="zh-CN" altLang="en-US"/>
        </a:p>
      </dgm:t>
    </dgm:pt>
    <dgm:pt modelId="{C2CE3F8F-E732-480D-9962-1E52FCB63BAE}" type="pres">
      <dgm:prSet presAssocID="{72FB36FD-5C43-4B93-B483-8CC35F0242FC}" presName="connTx" presStyleLbl="parChTrans1D2" presStyleIdx="0" presStyleCnt="4"/>
      <dgm:spPr/>
      <dgm:t>
        <a:bodyPr/>
        <a:lstStyle/>
        <a:p>
          <a:endParaRPr lang="zh-CN" altLang="en-US"/>
        </a:p>
      </dgm:t>
    </dgm:pt>
    <dgm:pt modelId="{CAD17DBC-6343-4CF2-89DC-EB12536E6F7F}" type="pres">
      <dgm:prSet presAssocID="{B602CBBC-0A24-4E9F-A2A4-7CA5D545FBA6}" presName="node" presStyleLbl="node1" presStyleIdx="0" presStyleCnt="4" custScaleX="104283" custScaleY="102699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83FB16B3-F5B3-4C6C-8F22-9DF5855E6F2C}" type="pres">
      <dgm:prSet presAssocID="{F8573F9B-B044-46B2-B330-E6CD3F4CE7BE}" presName="Name9" presStyleLbl="parChTrans1D2" presStyleIdx="1" presStyleCnt="4"/>
      <dgm:spPr/>
      <dgm:t>
        <a:bodyPr/>
        <a:lstStyle/>
        <a:p>
          <a:endParaRPr lang="zh-CN" altLang="en-US"/>
        </a:p>
      </dgm:t>
    </dgm:pt>
    <dgm:pt modelId="{99C22442-5D03-414F-95D4-AE7712254155}" type="pres">
      <dgm:prSet presAssocID="{F8573F9B-B044-46B2-B330-E6CD3F4CE7BE}" presName="connTx" presStyleLbl="parChTrans1D2" presStyleIdx="1" presStyleCnt="4"/>
      <dgm:spPr/>
      <dgm:t>
        <a:bodyPr/>
        <a:lstStyle/>
        <a:p>
          <a:endParaRPr lang="zh-CN" altLang="en-US"/>
        </a:p>
      </dgm:t>
    </dgm:pt>
    <dgm:pt modelId="{E2ED9ADC-2514-4448-BCC6-F181ACFFBBA1}" type="pres">
      <dgm:prSet presAssocID="{69265AE8-CDF8-4B3B-9BB6-406E71E06726}" presName="node" presStyleLbl="node1" presStyleIdx="1" presStyleCnt="4" custScaleX="104283" custScaleY="102699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53E23D10-1E03-44C1-8B39-BC454B2E2D18}" type="pres">
      <dgm:prSet presAssocID="{009C7AE7-2144-44EC-AD50-4C1453F0E331}" presName="Name9" presStyleLbl="parChTrans1D2" presStyleIdx="2" presStyleCnt="4"/>
      <dgm:spPr/>
      <dgm:t>
        <a:bodyPr/>
        <a:lstStyle/>
        <a:p>
          <a:endParaRPr lang="zh-CN" altLang="en-US"/>
        </a:p>
      </dgm:t>
    </dgm:pt>
    <dgm:pt modelId="{2954369F-54FD-4C48-A5DA-DA5C36ED0545}" type="pres">
      <dgm:prSet presAssocID="{009C7AE7-2144-44EC-AD50-4C1453F0E331}" presName="connTx" presStyleLbl="parChTrans1D2" presStyleIdx="2" presStyleCnt="4"/>
      <dgm:spPr/>
      <dgm:t>
        <a:bodyPr/>
        <a:lstStyle/>
        <a:p>
          <a:endParaRPr lang="zh-CN" altLang="en-US"/>
        </a:p>
      </dgm:t>
    </dgm:pt>
    <dgm:pt modelId="{BF38D740-AD35-45FE-AC91-7585CC79481A}" type="pres">
      <dgm:prSet presAssocID="{B2FA6373-A1C0-4452-9FC0-B63B387148DF}" presName="node" presStyleLbl="node1" presStyleIdx="2" presStyleCnt="4" custScaleX="104283" custScaleY="102699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7F31ED41-54A0-4801-8DE9-7E68A9D4E71A}" type="pres">
      <dgm:prSet presAssocID="{A14D4F5A-E29E-40B6-92C5-910DEDFE83E6}" presName="Name9" presStyleLbl="parChTrans1D2" presStyleIdx="3" presStyleCnt="4"/>
      <dgm:spPr/>
      <dgm:t>
        <a:bodyPr/>
        <a:lstStyle/>
        <a:p>
          <a:endParaRPr lang="zh-CN" altLang="en-US"/>
        </a:p>
      </dgm:t>
    </dgm:pt>
    <dgm:pt modelId="{FC755B2E-3517-429A-BAFF-F497DC2845C0}" type="pres">
      <dgm:prSet presAssocID="{A14D4F5A-E29E-40B6-92C5-910DEDFE83E6}" presName="connTx" presStyleLbl="parChTrans1D2" presStyleIdx="3" presStyleCnt="4"/>
      <dgm:spPr/>
      <dgm:t>
        <a:bodyPr/>
        <a:lstStyle/>
        <a:p>
          <a:endParaRPr lang="zh-CN" altLang="en-US"/>
        </a:p>
      </dgm:t>
    </dgm:pt>
    <dgm:pt modelId="{57459AFE-5074-4DAA-8993-196113084223}" type="pres">
      <dgm:prSet presAssocID="{347D46C9-2B03-4BDC-84C3-35B381C74837}" presName="node" presStyleLbl="node1" presStyleIdx="3" presStyleCnt="4" custScaleX="104283" custScaleY="102699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2AEB9F99-6B50-4D0F-90DC-96857FF0FAC0}" srcId="{58EAB2BD-8889-4617-8B83-467A7D8B832F}" destId="{B602CBBC-0A24-4E9F-A2A4-7CA5D545FBA6}" srcOrd="0" destOrd="0" parTransId="{72FB36FD-5C43-4B93-B483-8CC35F0242FC}" sibTransId="{FBFBAA77-7473-45C0-B51A-04A508AF871F}"/>
    <dgm:cxn modelId="{DF4CCCF4-B688-4FFA-9E17-DBA1B6BFC802}" srcId="{58EAB2BD-8889-4617-8B83-467A7D8B832F}" destId="{B2FA6373-A1C0-4452-9FC0-B63B387148DF}" srcOrd="2" destOrd="0" parTransId="{009C7AE7-2144-44EC-AD50-4C1453F0E331}" sibTransId="{138894B3-9A5B-497F-B215-4FBC9002503B}"/>
    <dgm:cxn modelId="{36CA4570-A6E0-46CA-9A3D-72A1FB9D8F95}" type="presOf" srcId="{72FB36FD-5C43-4B93-B483-8CC35F0242FC}" destId="{C2CE3F8F-E732-480D-9962-1E52FCB63BAE}" srcOrd="1" destOrd="0" presId="urn:microsoft.com/office/officeart/2005/8/layout/radial1"/>
    <dgm:cxn modelId="{9974335D-E553-41D7-A1A3-741BE82F2E86}" type="presOf" srcId="{009C7AE7-2144-44EC-AD50-4C1453F0E331}" destId="{2954369F-54FD-4C48-A5DA-DA5C36ED0545}" srcOrd="1" destOrd="0" presId="urn:microsoft.com/office/officeart/2005/8/layout/radial1"/>
    <dgm:cxn modelId="{45241637-8E99-4BB3-92D4-4299DB9A106F}" type="presOf" srcId="{A14D4F5A-E29E-40B6-92C5-910DEDFE83E6}" destId="{FC755B2E-3517-429A-BAFF-F497DC2845C0}" srcOrd="1" destOrd="0" presId="urn:microsoft.com/office/officeart/2005/8/layout/radial1"/>
    <dgm:cxn modelId="{CEF1F65E-EA24-445E-B3D6-E9A3756DE9D5}" type="presOf" srcId="{347D46C9-2B03-4BDC-84C3-35B381C74837}" destId="{57459AFE-5074-4DAA-8993-196113084223}" srcOrd="0" destOrd="0" presId="urn:microsoft.com/office/officeart/2005/8/layout/radial1"/>
    <dgm:cxn modelId="{E4CA440B-7876-4D9D-B25E-5E227F96F7E8}" type="presOf" srcId="{B2FA6373-A1C0-4452-9FC0-B63B387148DF}" destId="{BF38D740-AD35-45FE-AC91-7585CC79481A}" srcOrd="0" destOrd="0" presId="urn:microsoft.com/office/officeart/2005/8/layout/radial1"/>
    <dgm:cxn modelId="{CE5B05CF-2022-4620-A79A-1946B2AE3CA0}" type="presOf" srcId="{72FB36FD-5C43-4B93-B483-8CC35F0242FC}" destId="{4354A98E-5F03-49D5-B8F7-C9E2506F4738}" srcOrd="0" destOrd="0" presId="urn:microsoft.com/office/officeart/2005/8/layout/radial1"/>
    <dgm:cxn modelId="{623908B5-3E3D-4D6C-AC77-7FD6F0C5242A}" type="presOf" srcId="{A14D4F5A-E29E-40B6-92C5-910DEDFE83E6}" destId="{7F31ED41-54A0-4801-8DE9-7E68A9D4E71A}" srcOrd="0" destOrd="0" presId="urn:microsoft.com/office/officeart/2005/8/layout/radial1"/>
    <dgm:cxn modelId="{53169587-D8AF-4233-BA09-5D06E82FFA68}" type="presOf" srcId="{F8573F9B-B044-46B2-B330-E6CD3F4CE7BE}" destId="{99C22442-5D03-414F-95D4-AE7712254155}" srcOrd="1" destOrd="0" presId="urn:microsoft.com/office/officeart/2005/8/layout/radial1"/>
    <dgm:cxn modelId="{D65DD58B-992C-4A1A-B8BC-4DD7B0C447AF}" type="presOf" srcId="{B602CBBC-0A24-4E9F-A2A4-7CA5D545FBA6}" destId="{CAD17DBC-6343-4CF2-89DC-EB12536E6F7F}" srcOrd="0" destOrd="0" presId="urn:microsoft.com/office/officeart/2005/8/layout/radial1"/>
    <dgm:cxn modelId="{7602CE40-948E-4775-A13E-CA92E1C70025}" type="presOf" srcId="{69265AE8-CDF8-4B3B-9BB6-406E71E06726}" destId="{E2ED9ADC-2514-4448-BCC6-F181ACFFBBA1}" srcOrd="0" destOrd="0" presId="urn:microsoft.com/office/officeart/2005/8/layout/radial1"/>
    <dgm:cxn modelId="{B8CD2407-493E-4760-A94F-6FE31CB3F87E}" type="presOf" srcId="{009C7AE7-2144-44EC-AD50-4C1453F0E331}" destId="{53E23D10-1E03-44C1-8B39-BC454B2E2D18}" srcOrd="0" destOrd="0" presId="urn:microsoft.com/office/officeart/2005/8/layout/radial1"/>
    <dgm:cxn modelId="{58C428BD-E26D-4C2E-8760-C210467A8D5A}" srcId="{58EAB2BD-8889-4617-8B83-467A7D8B832F}" destId="{69265AE8-CDF8-4B3B-9BB6-406E71E06726}" srcOrd="1" destOrd="0" parTransId="{F8573F9B-B044-46B2-B330-E6CD3F4CE7BE}" sibTransId="{D496F9A1-3C04-479B-B5E0-A340364BB7BB}"/>
    <dgm:cxn modelId="{89C1A256-7E00-4158-9D55-4377AAE5FB06}" type="presOf" srcId="{F8573F9B-B044-46B2-B330-E6CD3F4CE7BE}" destId="{83FB16B3-F5B3-4C6C-8F22-9DF5855E6F2C}" srcOrd="0" destOrd="0" presId="urn:microsoft.com/office/officeart/2005/8/layout/radial1"/>
    <dgm:cxn modelId="{9C931C95-A062-4118-9FA1-3A31515E9B60}" type="presOf" srcId="{DF5DF9F2-EE79-4263-9636-C65329C1DDD8}" destId="{DA55B9FD-058C-499D-923B-C488B91564D7}" srcOrd="0" destOrd="0" presId="urn:microsoft.com/office/officeart/2005/8/layout/radial1"/>
    <dgm:cxn modelId="{650DE4AA-0BF8-4113-A378-4CD5F9BB44BC}" srcId="{58EAB2BD-8889-4617-8B83-467A7D8B832F}" destId="{347D46C9-2B03-4BDC-84C3-35B381C74837}" srcOrd="3" destOrd="0" parTransId="{A14D4F5A-E29E-40B6-92C5-910DEDFE83E6}" sibTransId="{1B6F6F0D-4B35-4BA9-8708-EB902FE1D415}"/>
    <dgm:cxn modelId="{E61039FF-574E-42A6-A0CF-AAC356E38208}" srcId="{DF5DF9F2-EE79-4263-9636-C65329C1DDD8}" destId="{58EAB2BD-8889-4617-8B83-467A7D8B832F}" srcOrd="0" destOrd="0" parTransId="{29CA0E3A-872E-46C6-906E-452888C23538}" sibTransId="{30FE9951-9CD2-4D39-A94E-7E89BCA166A5}"/>
    <dgm:cxn modelId="{F1978BC2-6FC4-4F39-8912-093E12C2E1D3}" type="presOf" srcId="{58EAB2BD-8889-4617-8B83-467A7D8B832F}" destId="{A683A93D-0A5D-4D2C-87FD-0BA6DD62536F}" srcOrd="0" destOrd="0" presId="urn:microsoft.com/office/officeart/2005/8/layout/radial1"/>
    <dgm:cxn modelId="{8A7119CF-4BC6-4466-9FA1-C3A06D629E47}" type="presParOf" srcId="{DA55B9FD-058C-499D-923B-C488B91564D7}" destId="{A683A93D-0A5D-4D2C-87FD-0BA6DD62536F}" srcOrd="0" destOrd="0" presId="urn:microsoft.com/office/officeart/2005/8/layout/radial1"/>
    <dgm:cxn modelId="{E1C3620D-7E7F-4C8F-9086-73451EDFE4BE}" type="presParOf" srcId="{DA55B9FD-058C-499D-923B-C488B91564D7}" destId="{4354A98E-5F03-49D5-B8F7-C9E2506F4738}" srcOrd="1" destOrd="0" presId="urn:microsoft.com/office/officeart/2005/8/layout/radial1"/>
    <dgm:cxn modelId="{92465D62-F3B2-4A83-8031-25C8921A5379}" type="presParOf" srcId="{4354A98E-5F03-49D5-B8F7-C9E2506F4738}" destId="{C2CE3F8F-E732-480D-9962-1E52FCB63BAE}" srcOrd="0" destOrd="0" presId="urn:microsoft.com/office/officeart/2005/8/layout/radial1"/>
    <dgm:cxn modelId="{B1F28E3B-3F76-43CF-8C8C-F2CFBD510E73}" type="presParOf" srcId="{DA55B9FD-058C-499D-923B-C488B91564D7}" destId="{CAD17DBC-6343-4CF2-89DC-EB12536E6F7F}" srcOrd="2" destOrd="0" presId="urn:microsoft.com/office/officeart/2005/8/layout/radial1"/>
    <dgm:cxn modelId="{EF25B07D-473E-476C-926C-FBF4491D0E7A}" type="presParOf" srcId="{DA55B9FD-058C-499D-923B-C488B91564D7}" destId="{83FB16B3-F5B3-4C6C-8F22-9DF5855E6F2C}" srcOrd="3" destOrd="0" presId="urn:microsoft.com/office/officeart/2005/8/layout/radial1"/>
    <dgm:cxn modelId="{6CB38E2C-A26A-4695-9292-FCB900FBE290}" type="presParOf" srcId="{83FB16B3-F5B3-4C6C-8F22-9DF5855E6F2C}" destId="{99C22442-5D03-414F-95D4-AE7712254155}" srcOrd="0" destOrd="0" presId="urn:microsoft.com/office/officeart/2005/8/layout/radial1"/>
    <dgm:cxn modelId="{0B4B9CBF-688C-4A9D-9DA8-4323DEEC7124}" type="presParOf" srcId="{DA55B9FD-058C-499D-923B-C488B91564D7}" destId="{E2ED9ADC-2514-4448-BCC6-F181ACFFBBA1}" srcOrd="4" destOrd="0" presId="urn:microsoft.com/office/officeart/2005/8/layout/radial1"/>
    <dgm:cxn modelId="{C236E7EF-0C9A-41AF-A5EC-9375448795CA}" type="presParOf" srcId="{DA55B9FD-058C-499D-923B-C488B91564D7}" destId="{53E23D10-1E03-44C1-8B39-BC454B2E2D18}" srcOrd="5" destOrd="0" presId="urn:microsoft.com/office/officeart/2005/8/layout/radial1"/>
    <dgm:cxn modelId="{FE9C7FA0-C448-4C84-A644-C80CE916D95D}" type="presParOf" srcId="{53E23D10-1E03-44C1-8B39-BC454B2E2D18}" destId="{2954369F-54FD-4C48-A5DA-DA5C36ED0545}" srcOrd="0" destOrd="0" presId="urn:microsoft.com/office/officeart/2005/8/layout/radial1"/>
    <dgm:cxn modelId="{42C86D9A-9669-469B-A30A-44FADD7D6B02}" type="presParOf" srcId="{DA55B9FD-058C-499D-923B-C488B91564D7}" destId="{BF38D740-AD35-45FE-AC91-7585CC79481A}" srcOrd="6" destOrd="0" presId="urn:microsoft.com/office/officeart/2005/8/layout/radial1"/>
    <dgm:cxn modelId="{2358BC44-185E-4F06-997A-76ABFF39204B}" type="presParOf" srcId="{DA55B9FD-058C-499D-923B-C488B91564D7}" destId="{7F31ED41-54A0-4801-8DE9-7E68A9D4E71A}" srcOrd="7" destOrd="0" presId="urn:microsoft.com/office/officeart/2005/8/layout/radial1"/>
    <dgm:cxn modelId="{348CE020-7B94-4C69-A3F3-C4A65D181C3E}" type="presParOf" srcId="{7F31ED41-54A0-4801-8DE9-7E68A9D4E71A}" destId="{FC755B2E-3517-429A-BAFF-F497DC2845C0}" srcOrd="0" destOrd="0" presId="urn:microsoft.com/office/officeart/2005/8/layout/radial1"/>
    <dgm:cxn modelId="{578AB0D8-568D-40B9-B462-7FAF81C1E74B}" type="presParOf" srcId="{DA55B9FD-058C-499D-923B-C488B91564D7}" destId="{57459AFE-5074-4DAA-8993-196113084223}" srcOrd="8" destOrd="0" presId="urn:microsoft.com/office/officeart/2005/8/layout/radial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EED0EA-C574-483B-8F1D-C862B44C031D}" type="datetimeFigureOut">
              <a:rPr lang="zh-CN" altLang="en-US" smtClean="0"/>
              <a:t>2013/11/29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C09B16-8C14-44C0-A4EB-BCA51237A34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角三角形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标题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17" name="副标题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zh-CN" altLang="en-US" smtClean="0"/>
              <a:t>单击此处编辑母版副标题样式</a:t>
            </a:r>
            <a:endParaRPr kumimoji="0" lang="en-US"/>
          </a:p>
        </p:txBody>
      </p:sp>
      <p:grpSp>
        <p:nvGrpSpPr>
          <p:cNvPr id="2" name="组合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任意多边形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任意多边形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任意多边形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直接连接符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日期占位符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B626E43-AAC1-4659-B0FA-90120FDF0BB8}" type="datetime1">
              <a:rPr lang="en-US" altLang="zh-CN" smtClean="0"/>
              <a:t>11/29/2013</a:t>
            </a:fld>
            <a:endParaRPr lang="en-US"/>
          </a:p>
        </p:txBody>
      </p:sp>
      <p:sp>
        <p:nvSpPr>
          <p:cNvPr id="19" name="页脚占位符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灯片编号占位符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7F4CC1D-CB53-4CD3-BC9A-3FB5CA1EC2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44CEFD-025E-4207-B916-3142F5B62949}" type="datetime1">
              <a:rPr lang="en-US" altLang="zh-CN" smtClean="0"/>
              <a:t>11/29/2013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F4CC1D-CB53-4CD3-BC9A-3FB5CA1EC2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74F14E1-DB43-4F91-BC00-33CAADE880BC}" type="datetime1">
              <a:rPr lang="en-US" altLang="zh-CN" smtClean="0"/>
              <a:t>11/29/2013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F4CC1D-CB53-4CD3-BC9A-3FB5CA1EC2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9909E5-DD5C-4A6E-88B8-6E2E5AFC181F}" type="datetime1">
              <a:rPr lang="en-US" altLang="zh-CN" smtClean="0"/>
              <a:t>11/29/2013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F4CC1D-CB53-4CD3-BC9A-3FB5CA1EC24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标题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9EFF45-E06E-4DC7-84D9-CA8607E414FA}" type="datetime1">
              <a:rPr lang="en-US" altLang="zh-CN" smtClean="0"/>
              <a:t>11/29/2013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F4CC1D-CB53-4CD3-BC9A-3FB5CA1EC24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燕尾形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燕尾形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F9FDFD2-E2A6-470C-B31E-3758C8938353}" type="datetime1">
              <a:rPr lang="en-US" altLang="zh-CN" smtClean="0"/>
              <a:t>11/29/2013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F4CC1D-CB53-4CD3-BC9A-3FB5CA1EC24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标题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较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5" name="内容占位符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4E69FC0-F6CD-4DCC-A33F-9DEC3729E69A}" type="datetime1">
              <a:rPr lang="en-US" altLang="zh-CN" smtClean="0"/>
              <a:t>11/29/2013</a:t>
            </a:fld>
            <a:endParaRPr 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F4CC1D-CB53-4CD3-BC9A-3FB5CA1EC2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6210F6-2679-48B7-834C-97652A82C05E}" type="datetime1">
              <a:rPr lang="en-US" altLang="zh-CN" smtClean="0"/>
              <a:t>11/29/2013</a:t>
            </a:fld>
            <a:endParaRPr 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F4CC1D-CB53-4CD3-BC9A-3FB5CA1EC24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标题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994DF14-D068-4B42-BEE2-12F7D470ED71}" type="datetime1">
              <a:rPr lang="en-US" altLang="zh-CN" smtClean="0"/>
              <a:t>11/29/2013</a:t>
            </a:fld>
            <a:endParaRPr 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F4CC1D-CB53-4CD3-BC9A-3FB5CA1EC2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FF69243F-FDAE-464A-AD7C-1DB25108A97C}" type="datetime1">
              <a:rPr lang="en-US" altLang="zh-CN" smtClean="0"/>
              <a:t>11/29/2013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F4CC1D-CB53-4CD3-BC9A-3FB5CA1EC2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zh-CN" altLang="en-US" smtClean="0"/>
              <a:t>单击图标添加图片</a:t>
            </a:r>
            <a:endParaRPr kumimoji="0"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D318519-397B-4D35-B80F-22558FE6953E}" type="datetime1">
              <a:rPr lang="en-US" altLang="zh-CN" smtClean="0"/>
              <a:t>11/29/2013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7F4CC1D-CB53-4CD3-BC9A-3FB5CA1EC24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8" name="任意多边形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任意多边形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直角三角形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直接连接符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燕尾形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燕尾形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任意多边形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任意多边形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直角三角形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直接连接符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标题占位符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0" name="文本占位符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  <a:p>
            <a:pPr lvl="1" eaLnBrk="1" latinLnBrk="0" hangingPunct="1"/>
            <a:r>
              <a:rPr kumimoji="0" lang="zh-CN" altLang="en-US" smtClean="0"/>
              <a:t>第二级</a:t>
            </a:r>
          </a:p>
          <a:p>
            <a:pPr lvl="2" eaLnBrk="1" latinLnBrk="0" hangingPunct="1"/>
            <a:r>
              <a:rPr kumimoji="0" lang="zh-CN" altLang="en-US" smtClean="0"/>
              <a:t>第三级</a:t>
            </a:r>
          </a:p>
          <a:p>
            <a:pPr lvl="3" eaLnBrk="1" latinLnBrk="0" hangingPunct="1"/>
            <a:r>
              <a:rPr kumimoji="0" lang="zh-CN" altLang="en-US" smtClean="0"/>
              <a:t>第四级</a:t>
            </a:r>
          </a:p>
          <a:p>
            <a:pPr lvl="4" eaLnBrk="1" latinLnBrk="0" hangingPunct="1"/>
            <a:r>
              <a:rPr kumimoji="0" lang="zh-CN" altLang="en-US" smtClean="0"/>
              <a:t>第五级</a:t>
            </a:r>
            <a:endParaRPr kumimoji="0" lang="en-US"/>
          </a:p>
        </p:txBody>
      </p:sp>
      <p:sp>
        <p:nvSpPr>
          <p:cNvPr id="10" name="日期占位符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2EDC35D9-7DE3-4BA0-9566-4D19D1F31961}" type="datetime1">
              <a:rPr lang="en-US" altLang="zh-CN" smtClean="0"/>
              <a:t>11/29/2013</a:t>
            </a:fld>
            <a:endParaRPr lang="en-US"/>
          </a:p>
        </p:txBody>
      </p:sp>
      <p:sp>
        <p:nvSpPr>
          <p:cNvPr id="22" name="页脚占位符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7F4CC1D-CB53-4CD3-BC9A-3FB5CA1EC24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3.xml"/><Relationship Id="rId3" Type="http://schemas.openxmlformats.org/officeDocument/2006/relationships/diagramLayout" Target="../diagrams/layout2.xml"/><Relationship Id="rId7" Type="http://schemas.openxmlformats.org/officeDocument/2006/relationships/diagramLayout" Target="../diagrams/layout3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openxmlformats.org/officeDocument/2006/relationships/diagramData" Target="../diagrams/data3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Relationship Id="rId9" Type="http://schemas.openxmlformats.org/officeDocument/2006/relationships/diagramColors" Target="../diagrams/colors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/>
              <a:t>Food Security and Nutrition situations of China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643174" y="4071942"/>
            <a:ext cx="50720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 smtClean="0"/>
              <a:t>Bangkok,29 NOV 2013</a:t>
            </a:r>
            <a:endParaRPr lang="zh-CN" altLang="en-US" dirty="0"/>
          </a:p>
        </p:txBody>
      </p:sp>
    </p:spTree>
    <p:extLst>
      <p:ext uri="{BB962C8B-B14F-4D97-AF65-F5344CB8AC3E}">
        <p14:creationId xmlns="" xmlns:p14="http://schemas.microsoft.com/office/powerpoint/2010/main" val="3083671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522711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Introduction of National Household Survey in China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2364764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National Household Survey</a:t>
            </a:r>
            <a:endParaRPr lang="en-US" dirty="0"/>
          </a:p>
        </p:txBody>
      </p:sp>
      <p:graphicFrame>
        <p:nvGraphicFramePr>
          <p:cNvPr id="5" name="图示 4"/>
          <p:cNvGraphicFramePr/>
          <p:nvPr/>
        </p:nvGraphicFramePr>
        <p:xfrm>
          <a:off x="928662" y="1285860"/>
          <a:ext cx="7215238" cy="49292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4CC1D-CB53-4CD3-BC9A-3FB5CA1EC24D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2117498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IHS of China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1447606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Sample</a:t>
            </a:r>
            <a:r>
              <a:rPr lang="zh-CN" altLang="en-US" dirty="0" smtClean="0"/>
              <a:t>：</a:t>
            </a:r>
            <a:r>
              <a:rPr lang="en-US" altLang="zh-CN" dirty="0" smtClean="0"/>
              <a:t>150  thousand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	Urb</a:t>
            </a:r>
            <a:r>
              <a:rPr lang="en-US" altLang="zh-CN" dirty="0" smtClean="0"/>
              <a:t>a</a:t>
            </a:r>
            <a:r>
              <a:rPr lang="en-US" dirty="0" smtClean="0"/>
              <a:t>n</a:t>
            </a:r>
            <a:r>
              <a:rPr lang="zh-CN" altLang="en-US" dirty="0" smtClean="0"/>
              <a:t>：</a:t>
            </a:r>
            <a:r>
              <a:rPr lang="en-US" altLang="zh-CN" dirty="0" smtClean="0"/>
              <a:t>74</a:t>
            </a:r>
            <a:r>
              <a:rPr lang="zh-CN" altLang="en-US" dirty="0" smtClean="0"/>
              <a:t>；</a:t>
            </a:r>
            <a:r>
              <a:rPr lang="en-US" dirty="0" smtClean="0"/>
              <a:t>Rural</a:t>
            </a:r>
            <a:r>
              <a:rPr lang="zh-CN" altLang="en-US" dirty="0" smtClean="0"/>
              <a:t>： </a:t>
            </a:r>
            <a:r>
              <a:rPr lang="en-US" altLang="zh-CN" dirty="0" smtClean="0"/>
              <a:t>76</a:t>
            </a:r>
          </a:p>
          <a:p>
            <a:pPr marL="0" indent="0">
              <a:buNone/>
            </a:pPr>
            <a:r>
              <a:rPr lang="en-US" altLang="zh-CN" dirty="0" smtClean="0"/>
              <a:t>Data Collection</a:t>
            </a:r>
            <a:r>
              <a:rPr lang="zh-CN" altLang="en-US" dirty="0" smtClean="0"/>
              <a:t>：</a:t>
            </a:r>
            <a:r>
              <a:rPr lang="en-US" altLang="zh-CN" dirty="0" smtClean="0"/>
              <a:t>diary &amp; questionnaires</a:t>
            </a:r>
          </a:p>
          <a:p>
            <a:pPr marL="0" indent="0">
              <a:buNone/>
            </a:pPr>
            <a:endParaRPr lang="en-US" altLang="zh-CN" dirty="0" smtClean="0"/>
          </a:p>
          <a:p>
            <a:pPr marL="0" indent="0">
              <a:buNone/>
            </a:pPr>
            <a:endParaRPr lang="en-US" dirty="0" smtClean="0"/>
          </a:p>
        </p:txBody>
      </p:sp>
      <p:graphicFrame>
        <p:nvGraphicFramePr>
          <p:cNvPr id="6" name="图示 5"/>
          <p:cNvGraphicFramePr/>
          <p:nvPr/>
        </p:nvGraphicFramePr>
        <p:xfrm>
          <a:off x="1000100" y="2928934"/>
          <a:ext cx="3071834" cy="37147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7" name="图示 6"/>
          <p:cNvGraphicFramePr/>
          <p:nvPr/>
        </p:nvGraphicFramePr>
        <p:xfrm>
          <a:off x="4572000" y="2928934"/>
          <a:ext cx="2928958" cy="37147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sp>
        <p:nvSpPr>
          <p:cNvPr id="8" name="灯片编号占位符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4CC1D-CB53-4CD3-BC9A-3FB5CA1EC24D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9" name="页脚占位符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2117498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Food consumption</a:t>
            </a:r>
          </a:p>
        </p:txBody>
      </p:sp>
      <p:graphicFrame>
        <p:nvGraphicFramePr>
          <p:cNvPr id="5" name="图示 4"/>
          <p:cNvGraphicFramePr/>
          <p:nvPr/>
        </p:nvGraphicFramePr>
        <p:xfrm>
          <a:off x="1428728" y="1285860"/>
          <a:ext cx="6357982" cy="52149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4CC1D-CB53-4CD3-BC9A-3FB5CA1EC24D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734911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357298"/>
            <a:ext cx="8229600" cy="1828800"/>
          </a:xfrm>
        </p:spPr>
        <p:txBody>
          <a:bodyPr>
            <a:normAutofit/>
          </a:bodyPr>
          <a:lstStyle/>
          <a:p>
            <a:pPr lvl="1"/>
            <a:endParaRPr lang="en-US" dirty="0"/>
          </a:p>
          <a:p>
            <a:pPr lvl="1"/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Food items &amp; limitations</a:t>
            </a:r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188 </a:t>
            </a:r>
            <a:r>
              <a:rPr kumimoji="0" lang="en-US" sz="27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items for food consumption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r>
              <a:rPr lang="en-US" sz="2700" baseline="0" dirty="0" smtClean="0"/>
              <a:t>Categorized</a:t>
            </a:r>
            <a:r>
              <a:rPr lang="en-US" sz="2700" dirty="0" smtClean="0"/>
              <a:t> by source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r>
              <a:rPr lang="en-US" sz="2700" dirty="0" smtClean="0"/>
              <a:t>Not specific, a code for a group of goods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r>
              <a:rPr lang="en-US" sz="2700" dirty="0" smtClean="0"/>
              <a:t>Quantities in local unit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r>
              <a:rPr lang="en-US" sz="2700" dirty="0" smtClean="0"/>
              <a:t>Value missing for special items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endParaRPr kumimoji="0" lang="en-US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4CC1D-CB53-4CD3-BC9A-3FB5CA1EC24D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7" name="页脚占位符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6391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472" y="2786058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US" sz="6000" dirty="0" smtClean="0"/>
              <a:t>Thank You</a:t>
            </a:r>
            <a:endParaRPr lang="en-US" sz="6000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4CC1D-CB53-4CD3-BC9A-3FB5CA1EC24D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6391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Trend analysis of global indicators on Food security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083671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472" y="1285860"/>
            <a:ext cx="8229600" cy="685792"/>
          </a:xfrm>
        </p:spPr>
        <p:txBody>
          <a:bodyPr/>
          <a:lstStyle/>
          <a:p>
            <a:r>
              <a:rPr lang="en-US" dirty="0" smtClean="0"/>
              <a:t>DES &amp; ADER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332656"/>
            <a:ext cx="8229600" cy="1143000"/>
          </a:xfrm>
        </p:spPr>
        <p:txBody>
          <a:bodyPr/>
          <a:lstStyle/>
          <a:p>
            <a:pPr algn="ctr"/>
            <a:r>
              <a:rPr lang="en-US" dirty="0" smtClean="0"/>
              <a:t>Availability</a:t>
            </a:r>
            <a:endParaRPr lang="en-US" dirty="0"/>
          </a:p>
        </p:txBody>
      </p:sp>
      <p:graphicFrame>
        <p:nvGraphicFramePr>
          <p:cNvPr id="6" name="图表 5"/>
          <p:cNvGraphicFramePr/>
          <p:nvPr/>
        </p:nvGraphicFramePr>
        <p:xfrm>
          <a:off x="500034" y="1785926"/>
          <a:ext cx="8143932" cy="48577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4CC1D-CB53-4CD3-BC9A-3FB5CA1EC24D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7" name="页脚占位符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805681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214422"/>
            <a:ext cx="8229600" cy="642942"/>
          </a:xfrm>
        </p:spPr>
        <p:txBody>
          <a:bodyPr/>
          <a:lstStyle/>
          <a:p>
            <a:r>
              <a:rPr lang="en-US" altLang="zh-CN" dirty="0" smtClean="0"/>
              <a:t>F</a:t>
            </a:r>
            <a:r>
              <a:rPr lang="en-US" dirty="0" smtClean="0"/>
              <a:t>ood adequacy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4348" y="214290"/>
            <a:ext cx="8229600" cy="1143000"/>
          </a:xfrm>
        </p:spPr>
        <p:txBody>
          <a:bodyPr/>
          <a:lstStyle/>
          <a:p>
            <a:pPr algn="ctr"/>
            <a:r>
              <a:rPr lang="en-US" dirty="0" smtClean="0"/>
              <a:t>Availability</a:t>
            </a:r>
            <a:endParaRPr lang="en-US" dirty="0"/>
          </a:p>
        </p:txBody>
      </p:sp>
      <p:graphicFrame>
        <p:nvGraphicFramePr>
          <p:cNvPr id="5" name="图表 4"/>
          <p:cNvGraphicFramePr/>
          <p:nvPr/>
        </p:nvGraphicFramePr>
        <p:xfrm>
          <a:off x="428596" y="1857364"/>
          <a:ext cx="8429684" cy="47149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4CC1D-CB53-4CD3-BC9A-3FB5CA1EC24D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7" name="页脚占位符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805681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357298"/>
            <a:ext cx="8229600" cy="685792"/>
          </a:xfrm>
        </p:spPr>
        <p:txBody>
          <a:bodyPr/>
          <a:lstStyle/>
          <a:p>
            <a:r>
              <a:rPr lang="en-US" altLang="zh-CN" dirty="0" smtClean="0"/>
              <a:t>S</a:t>
            </a:r>
            <a:r>
              <a:rPr lang="en-US" dirty="0" smtClean="0"/>
              <a:t>hare of protein in total diet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332656"/>
            <a:ext cx="8229600" cy="1143000"/>
          </a:xfrm>
        </p:spPr>
        <p:txBody>
          <a:bodyPr/>
          <a:lstStyle/>
          <a:p>
            <a:pPr algn="ctr"/>
            <a:r>
              <a:rPr lang="en-US" dirty="0" smtClean="0"/>
              <a:t>Availability</a:t>
            </a:r>
            <a:endParaRPr lang="en-US" dirty="0"/>
          </a:p>
        </p:txBody>
      </p:sp>
      <p:graphicFrame>
        <p:nvGraphicFramePr>
          <p:cNvPr id="4" name="图表 3"/>
          <p:cNvGraphicFramePr/>
          <p:nvPr/>
        </p:nvGraphicFramePr>
        <p:xfrm>
          <a:off x="642910" y="1928802"/>
          <a:ext cx="8143932" cy="47149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4CC1D-CB53-4CD3-BC9A-3FB5CA1EC24D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805681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910" y="1357298"/>
            <a:ext cx="8229600" cy="785818"/>
          </a:xfrm>
        </p:spPr>
        <p:txBody>
          <a:bodyPr>
            <a:noAutofit/>
          </a:bodyPr>
          <a:lstStyle/>
          <a:p>
            <a:pPr marL="0" indent="0"/>
            <a:r>
              <a:rPr lang="en-US" dirty="0" smtClean="0"/>
              <a:t> </a:t>
            </a:r>
            <a:r>
              <a:rPr lang="en-US" altLang="zh-CN" dirty="0" smtClean="0"/>
              <a:t>P</a:t>
            </a:r>
            <a:r>
              <a:rPr lang="en-US" dirty="0" smtClean="0"/>
              <a:t>hysical access : transportation ability 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Access</a:t>
            </a:r>
            <a:endParaRPr lang="en-US" dirty="0"/>
          </a:p>
        </p:txBody>
      </p:sp>
      <p:graphicFrame>
        <p:nvGraphicFramePr>
          <p:cNvPr id="4" name="图表 3"/>
          <p:cNvGraphicFramePr/>
          <p:nvPr/>
        </p:nvGraphicFramePr>
        <p:xfrm>
          <a:off x="500034" y="2000240"/>
          <a:ext cx="8072494" cy="46434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4CC1D-CB53-4CD3-BC9A-3FB5CA1EC24D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44522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285860"/>
            <a:ext cx="8229600" cy="614354"/>
          </a:xfrm>
        </p:spPr>
        <p:txBody>
          <a:bodyPr>
            <a:normAutofit/>
          </a:bodyPr>
          <a:lstStyle/>
          <a:p>
            <a:r>
              <a:rPr lang="en-US" dirty="0" smtClean="0"/>
              <a:t>Prevalence of undernourishment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Access</a:t>
            </a:r>
            <a:endParaRPr lang="en-US" dirty="0"/>
          </a:p>
        </p:txBody>
      </p:sp>
      <p:graphicFrame>
        <p:nvGraphicFramePr>
          <p:cNvPr id="4" name="图表 3"/>
          <p:cNvGraphicFramePr/>
          <p:nvPr/>
        </p:nvGraphicFramePr>
        <p:xfrm>
          <a:off x="357158" y="1928802"/>
          <a:ext cx="8429684" cy="47149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4CC1D-CB53-4CD3-BC9A-3FB5CA1EC24D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44522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285860"/>
            <a:ext cx="8229600" cy="685792"/>
          </a:xfrm>
        </p:spPr>
        <p:txBody>
          <a:bodyPr>
            <a:normAutofit/>
          </a:bodyPr>
          <a:lstStyle/>
          <a:p>
            <a:r>
              <a:rPr lang="en-US" dirty="0" smtClean="0"/>
              <a:t>Depth of food deficit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Access</a:t>
            </a:r>
            <a:endParaRPr lang="en-US" dirty="0"/>
          </a:p>
        </p:txBody>
      </p:sp>
      <p:graphicFrame>
        <p:nvGraphicFramePr>
          <p:cNvPr id="4" name="图表 3"/>
          <p:cNvGraphicFramePr/>
          <p:nvPr/>
        </p:nvGraphicFramePr>
        <p:xfrm>
          <a:off x="785786" y="1857364"/>
          <a:ext cx="7786742" cy="47863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4CC1D-CB53-4CD3-BC9A-3FB5CA1EC24D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44522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66178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dirty="0" smtClean="0"/>
              <a:t>Access to safe water &amp; sanitation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Utilization</a:t>
            </a:r>
            <a:endParaRPr lang="en-US" dirty="0"/>
          </a:p>
        </p:txBody>
      </p:sp>
      <p:graphicFrame>
        <p:nvGraphicFramePr>
          <p:cNvPr id="4" name="图表 3"/>
          <p:cNvGraphicFramePr/>
          <p:nvPr/>
        </p:nvGraphicFramePr>
        <p:xfrm>
          <a:off x="571472" y="2071678"/>
          <a:ext cx="7929618" cy="42148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4CC1D-CB53-4CD3-BC9A-3FB5CA1EC24D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08693237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聚合">
  <a:themeElements>
    <a:clrScheme name="聚合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聚合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聚合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892</TotalTime>
  <Words>142</Words>
  <Application>Microsoft Office PowerPoint</Application>
  <PresentationFormat>全屏显示(4:3)</PresentationFormat>
  <Paragraphs>62</Paragraphs>
  <Slides>15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15</vt:i4>
      </vt:variant>
    </vt:vector>
  </HeadingPairs>
  <TitlesOfParts>
    <vt:vector size="16" baseType="lpstr">
      <vt:lpstr>聚合</vt:lpstr>
      <vt:lpstr>Food Security and Nutrition situations of China</vt:lpstr>
      <vt:lpstr>Trend analysis of global indicators on Food security</vt:lpstr>
      <vt:lpstr>Availability</vt:lpstr>
      <vt:lpstr>Availability</vt:lpstr>
      <vt:lpstr>Availability</vt:lpstr>
      <vt:lpstr>Access</vt:lpstr>
      <vt:lpstr>Access</vt:lpstr>
      <vt:lpstr>Access</vt:lpstr>
      <vt:lpstr>Utilization</vt:lpstr>
      <vt:lpstr>Introduction of National Household Survey in China</vt:lpstr>
      <vt:lpstr>National Household Survey</vt:lpstr>
      <vt:lpstr>IHS of China</vt:lpstr>
      <vt:lpstr>Food consumption</vt:lpstr>
      <vt:lpstr>Food items &amp; limitations</vt:lpstr>
      <vt:lpstr>Thank You</vt:lpstr>
    </vt:vector>
  </TitlesOfParts>
  <Company>FAO of the UN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Trend analysis of global indicators on Food security</dc:title>
  <dc:creator>Nathalie Troubat (ESS)</dc:creator>
  <cp:lastModifiedBy>邸建亮:</cp:lastModifiedBy>
  <cp:revision>85</cp:revision>
  <dcterms:created xsi:type="dcterms:W3CDTF">2013-11-28T01:05:14Z</dcterms:created>
  <dcterms:modified xsi:type="dcterms:W3CDTF">2013-11-29T02:41:06Z</dcterms:modified>
</cp:coreProperties>
</file>