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9D6E-8043-4A65-8619-8901A7A583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047C-E594-43F8-8CAE-9E9C13722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6" y="-66584"/>
            <a:ext cx="9232778" cy="6924584"/>
          </a:xfrm>
        </p:spPr>
      </p:pic>
    </p:spTree>
    <p:extLst>
      <p:ext uri="{BB962C8B-B14F-4D97-AF65-F5344CB8AC3E}">
        <p14:creationId xmlns:p14="http://schemas.microsoft.com/office/powerpoint/2010/main" val="38836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(CBL)</dc:creator>
  <cp:lastModifiedBy>Verbeke, Isabelle (CBL)</cp:lastModifiedBy>
  <cp:revision>7</cp:revision>
  <dcterms:created xsi:type="dcterms:W3CDTF">2018-10-30T12:31:12Z</dcterms:created>
  <dcterms:modified xsi:type="dcterms:W3CDTF">2018-10-30T13:06:41Z</dcterms:modified>
</cp:coreProperties>
</file>