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77" r:id="rId4"/>
    <p:sldId id="278" r:id="rId5"/>
    <p:sldId id="259" r:id="rId6"/>
    <p:sldId id="27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80" r:id="rId16"/>
    <p:sldId id="269" r:id="rId17"/>
    <p:sldId id="270" r:id="rId18"/>
    <p:sldId id="271" r:id="rId19"/>
    <p:sldId id="273" r:id="rId20"/>
    <p:sldId id="281" r:id="rId21"/>
    <p:sldId id="282" r:id="rId22"/>
    <p:sldId id="283" r:id="rId23"/>
    <p:sldId id="274" r:id="rId24"/>
    <p:sldId id="284" r:id="rId25"/>
    <p:sldId id="285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D88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485" autoAdjust="0"/>
    <p:restoredTop sz="86444" autoAdjust="0"/>
  </p:normalViewPr>
  <p:slideViewPr>
    <p:cSldViewPr>
      <p:cViewPr>
        <p:scale>
          <a:sx n="66" d="100"/>
          <a:sy n="66" d="100"/>
        </p:scale>
        <p:origin x="-1140" y="-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Thailand%20Study\Log%20of%20All%20Data%202003%20format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Thailand%20Study\Marketing%20Margins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Thailand%20Study\Marketing%20Margins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Thailand%20Study\Marketing%20Margin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Thailand%20Study\Log%20of%20All%20Data%202003%20format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Thailand%20Study\Log%20of%20All%20Data%202003%20format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Thailand%20Study\Log%20of%20All%20Data%202003%20format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Thailand%20Study\Log%20of%20All%20Data%202003%20format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Thailand%20Study\Log%20of%20All%20Data%202003%20format.xls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Thailand%20Study\Log%20of%20All%20Data%202003%20format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F:\Thailand%20Study\Marketing%20Margins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Thailand%20Study\Marketing%20Margin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h-TH"/>
  <c:chart>
    <c:autoTitleDeleted val="1"/>
    <c:plotArea>
      <c:layout>
        <c:manualLayout>
          <c:layoutTarget val="inner"/>
          <c:xMode val="edge"/>
          <c:yMode val="edge"/>
          <c:x val="0.1612464805535683"/>
          <c:y val="0.11720549591526296"/>
          <c:w val="0.79529825817227395"/>
          <c:h val="0.56752134864232351"/>
        </c:manualLayout>
      </c:layout>
      <c:lineChart>
        <c:grouping val="standard"/>
        <c:ser>
          <c:idx val="0"/>
          <c:order val="0"/>
          <c:tx>
            <c:strRef>
              <c:f>SeaBass!$B$2</c:f>
              <c:strCache>
                <c:ptCount val="1"/>
                <c:pt idx="0">
                  <c:v>Farm Gate Price </c:v>
                </c:pt>
              </c:strCache>
            </c:strRef>
          </c:tx>
          <c:spPr>
            <a:ln w="25400">
              <a:solidFill>
                <a:srgbClr val="000000"/>
              </a:solidFill>
              <a:prstDash val="solid"/>
            </a:ln>
          </c:spPr>
          <c:marker>
            <c:symbol val="none"/>
          </c:marker>
          <c:cat>
            <c:numRef>
              <c:f>SeaBass!$A$3:$A$67</c:f>
              <c:numCache>
                <c:formatCode>[$-409]mmm\-yy;@</c:formatCode>
                <c:ptCount val="65"/>
                <c:pt idx="0">
                  <c:v>38353</c:v>
                </c:pt>
                <c:pt idx="1">
                  <c:v>38384</c:v>
                </c:pt>
                <c:pt idx="2">
                  <c:v>38412</c:v>
                </c:pt>
                <c:pt idx="3">
                  <c:v>38443</c:v>
                </c:pt>
                <c:pt idx="4">
                  <c:v>38473</c:v>
                </c:pt>
                <c:pt idx="5">
                  <c:v>38504</c:v>
                </c:pt>
                <c:pt idx="6">
                  <c:v>38534</c:v>
                </c:pt>
                <c:pt idx="7">
                  <c:v>38565</c:v>
                </c:pt>
                <c:pt idx="8">
                  <c:v>38596</c:v>
                </c:pt>
                <c:pt idx="9">
                  <c:v>38626</c:v>
                </c:pt>
                <c:pt idx="10">
                  <c:v>38657</c:v>
                </c:pt>
                <c:pt idx="11">
                  <c:v>38687</c:v>
                </c:pt>
                <c:pt idx="12">
                  <c:v>38718</c:v>
                </c:pt>
                <c:pt idx="13">
                  <c:v>38749</c:v>
                </c:pt>
                <c:pt idx="14">
                  <c:v>38777</c:v>
                </c:pt>
                <c:pt idx="15">
                  <c:v>38808</c:v>
                </c:pt>
                <c:pt idx="16">
                  <c:v>38838</c:v>
                </c:pt>
                <c:pt idx="17">
                  <c:v>38869</c:v>
                </c:pt>
                <c:pt idx="18">
                  <c:v>38899</c:v>
                </c:pt>
                <c:pt idx="19">
                  <c:v>38930</c:v>
                </c:pt>
                <c:pt idx="20">
                  <c:v>38961</c:v>
                </c:pt>
                <c:pt idx="21">
                  <c:v>38991</c:v>
                </c:pt>
                <c:pt idx="22">
                  <c:v>39022</c:v>
                </c:pt>
                <c:pt idx="23">
                  <c:v>39052</c:v>
                </c:pt>
                <c:pt idx="24">
                  <c:v>39083</c:v>
                </c:pt>
                <c:pt idx="25">
                  <c:v>39114</c:v>
                </c:pt>
                <c:pt idx="26">
                  <c:v>39142</c:v>
                </c:pt>
                <c:pt idx="27">
                  <c:v>39173</c:v>
                </c:pt>
                <c:pt idx="28">
                  <c:v>39203</c:v>
                </c:pt>
                <c:pt idx="29">
                  <c:v>39234</c:v>
                </c:pt>
                <c:pt idx="30">
                  <c:v>39264</c:v>
                </c:pt>
                <c:pt idx="31">
                  <c:v>39295</c:v>
                </c:pt>
                <c:pt idx="32">
                  <c:v>39326</c:v>
                </c:pt>
                <c:pt idx="33">
                  <c:v>39356</c:v>
                </c:pt>
                <c:pt idx="34">
                  <c:v>39387</c:v>
                </c:pt>
                <c:pt idx="35">
                  <c:v>39417</c:v>
                </c:pt>
                <c:pt idx="36">
                  <c:v>39448</c:v>
                </c:pt>
                <c:pt idx="37">
                  <c:v>39479</c:v>
                </c:pt>
                <c:pt idx="38">
                  <c:v>39508</c:v>
                </c:pt>
                <c:pt idx="39">
                  <c:v>39539</c:v>
                </c:pt>
                <c:pt idx="40">
                  <c:v>39569</c:v>
                </c:pt>
                <c:pt idx="41">
                  <c:v>39600</c:v>
                </c:pt>
                <c:pt idx="42">
                  <c:v>39630</c:v>
                </c:pt>
                <c:pt idx="43">
                  <c:v>39661</c:v>
                </c:pt>
                <c:pt idx="44">
                  <c:v>39692</c:v>
                </c:pt>
                <c:pt idx="45">
                  <c:v>39722</c:v>
                </c:pt>
                <c:pt idx="46">
                  <c:v>39753</c:v>
                </c:pt>
                <c:pt idx="47">
                  <c:v>39783</c:v>
                </c:pt>
                <c:pt idx="48">
                  <c:v>39814</c:v>
                </c:pt>
                <c:pt idx="49">
                  <c:v>39845</c:v>
                </c:pt>
                <c:pt idx="50">
                  <c:v>39873</c:v>
                </c:pt>
                <c:pt idx="51">
                  <c:v>39904</c:v>
                </c:pt>
                <c:pt idx="52">
                  <c:v>39934</c:v>
                </c:pt>
                <c:pt idx="53">
                  <c:v>39965</c:v>
                </c:pt>
                <c:pt idx="54">
                  <c:v>39995</c:v>
                </c:pt>
                <c:pt idx="55">
                  <c:v>40026</c:v>
                </c:pt>
                <c:pt idx="56">
                  <c:v>40057</c:v>
                </c:pt>
                <c:pt idx="57">
                  <c:v>40087</c:v>
                </c:pt>
                <c:pt idx="58">
                  <c:v>40118</c:v>
                </c:pt>
                <c:pt idx="59">
                  <c:v>40148</c:v>
                </c:pt>
                <c:pt idx="60">
                  <c:v>40179</c:v>
                </c:pt>
                <c:pt idx="61">
                  <c:v>40210</c:v>
                </c:pt>
                <c:pt idx="62">
                  <c:v>40238</c:v>
                </c:pt>
                <c:pt idx="63">
                  <c:v>40269</c:v>
                </c:pt>
                <c:pt idx="64">
                  <c:v>40299</c:v>
                </c:pt>
              </c:numCache>
            </c:numRef>
          </c:cat>
          <c:val>
            <c:numRef>
              <c:f>SeaBass!$B$3:$B$67</c:f>
              <c:numCache>
                <c:formatCode>General</c:formatCode>
                <c:ptCount val="65"/>
                <c:pt idx="0">
                  <c:v>91.669999999999987</c:v>
                </c:pt>
                <c:pt idx="1">
                  <c:v>90</c:v>
                </c:pt>
                <c:pt idx="2">
                  <c:v>95</c:v>
                </c:pt>
                <c:pt idx="3">
                  <c:v>94</c:v>
                </c:pt>
                <c:pt idx="4">
                  <c:v>95</c:v>
                </c:pt>
                <c:pt idx="5">
                  <c:v>96</c:v>
                </c:pt>
                <c:pt idx="6">
                  <c:v>99.5</c:v>
                </c:pt>
                <c:pt idx="7">
                  <c:v>100</c:v>
                </c:pt>
                <c:pt idx="8">
                  <c:v>101</c:v>
                </c:pt>
                <c:pt idx="9">
                  <c:v>102</c:v>
                </c:pt>
                <c:pt idx="10">
                  <c:v>102</c:v>
                </c:pt>
                <c:pt idx="11">
                  <c:v>101</c:v>
                </c:pt>
                <c:pt idx="12">
                  <c:v>106</c:v>
                </c:pt>
                <c:pt idx="13">
                  <c:v>108</c:v>
                </c:pt>
                <c:pt idx="14">
                  <c:v>110</c:v>
                </c:pt>
                <c:pt idx="15">
                  <c:v>110</c:v>
                </c:pt>
                <c:pt idx="16">
                  <c:v>105</c:v>
                </c:pt>
                <c:pt idx="17">
                  <c:v>105</c:v>
                </c:pt>
                <c:pt idx="18">
                  <c:v>105</c:v>
                </c:pt>
                <c:pt idx="19">
                  <c:v>105</c:v>
                </c:pt>
                <c:pt idx="20">
                  <c:v>107</c:v>
                </c:pt>
                <c:pt idx="21">
                  <c:v>108</c:v>
                </c:pt>
                <c:pt idx="22">
                  <c:v>108</c:v>
                </c:pt>
                <c:pt idx="23">
                  <c:v>109</c:v>
                </c:pt>
                <c:pt idx="24">
                  <c:v>112</c:v>
                </c:pt>
                <c:pt idx="25">
                  <c:v>109</c:v>
                </c:pt>
                <c:pt idx="26">
                  <c:v>107</c:v>
                </c:pt>
                <c:pt idx="27">
                  <c:v>101</c:v>
                </c:pt>
                <c:pt idx="28">
                  <c:v>110</c:v>
                </c:pt>
                <c:pt idx="29">
                  <c:v>111</c:v>
                </c:pt>
                <c:pt idx="30">
                  <c:v>113</c:v>
                </c:pt>
                <c:pt idx="31">
                  <c:v>115</c:v>
                </c:pt>
                <c:pt idx="32">
                  <c:v>118</c:v>
                </c:pt>
                <c:pt idx="33">
                  <c:v>121</c:v>
                </c:pt>
                <c:pt idx="34">
                  <c:v>123</c:v>
                </c:pt>
                <c:pt idx="35">
                  <c:v>124</c:v>
                </c:pt>
                <c:pt idx="36">
                  <c:v>125</c:v>
                </c:pt>
                <c:pt idx="37">
                  <c:v>116</c:v>
                </c:pt>
                <c:pt idx="38">
                  <c:v>111</c:v>
                </c:pt>
                <c:pt idx="39">
                  <c:v>111</c:v>
                </c:pt>
                <c:pt idx="40">
                  <c:v>106</c:v>
                </c:pt>
                <c:pt idx="41">
                  <c:v>114</c:v>
                </c:pt>
                <c:pt idx="42">
                  <c:v>117</c:v>
                </c:pt>
                <c:pt idx="43">
                  <c:v>118</c:v>
                </c:pt>
                <c:pt idx="44">
                  <c:v>118</c:v>
                </c:pt>
                <c:pt idx="45">
                  <c:v>118</c:v>
                </c:pt>
                <c:pt idx="46">
                  <c:v>123</c:v>
                </c:pt>
                <c:pt idx="47">
                  <c:v>125</c:v>
                </c:pt>
                <c:pt idx="48">
                  <c:v>124</c:v>
                </c:pt>
                <c:pt idx="49">
                  <c:v>130</c:v>
                </c:pt>
                <c:pt idx="50">
                  <c:v>136</c:v>
                </c:pt>
                <c:pt idx="51">
                  <c:v>125</c:v>
                </c:pt>
                <c:pt idx="52">
                  <c:v>107</c:v>
                </c:pt>
                <c:pt idx="53">
                  <c:v>97.89</c:v>
                </c:pt>
                <c:pt idx="54">
                  <c:v>102</c:v>
                </c:pt>
                <c:pt idx="55">
                  <c:v>105</c:v>
                </c:pt>
                <c:pt idx="56">
                  <c:v>102</c:v>
                </c:pt>
                <c:pt idx="57">
                  <c:v>98.81</c:v>
                </c:pt>
                <c:pt idx="58">
                  <c:v>97.33</c:v>
                </c:pt>
                <c:pt idx="59">
                  <c:v>103</c:v>
                </c:pt>
                <c:pt idx="60">
                  <c:v>104</c:v>
                </c:pt>
                <c:pt idx="61">
                  <c:v>106</c:v>
                </c:pt>
                <c:pt idx="62">
                  <c:v>105</c:v>
                </c:pt>
                <c:pt idx="63">
                  <c:v>105</c:v>
                </c:pt>
                <c:pt idx="64">
                  <c:v>105</c:v>
                </c:pt>
              </c:numCache>
            </c:numRef>
          </c:val>
        </c:ser>
        <c:ser>
          <c:idx val="1"/>
          <c:order val="1"/>
          <c:tx>
            <c:strRef>
              <c:f>SeaBass!$C$2</c:f>
              <c:strCache>
                <c:ptCount val="1"/>
                <c:pt idx="0">
                  <c:v>Wholesale Price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ysDash"/>
            </a:ln>
          </c:spPr>
          <c:marker>
            <c:symbol val="none"/>
          </c:marker>
          <c:cat>
            <c:numRef>
              <c:f>SeaBass!$A$3:$A$67</c:f>
              <c:numCache>
                <c:formatCode>[$-409]mmm\-yy;@</c:formatCode>
                <c:ptCount val="65"/>
                <c:pt idx="0">
                  <c:v>38353</c:v>
                </c:pt>
                <c:pt idx="1">
                  <c:v>38384</c:v>
                </c:pt>
                <c:pt idx="2">
                  <c:v>38412</c:v>
                </c:pt>
                <c:pt idx="3">
                  <c:v>38443</c:v>
                </c:pt>
                <c:pt idx="4">
                  <c:v>38473</c:v>
                </c:pt>
                <c:pt idx="5">
                  <c:v>38504</c:v>
                </c:pt>
                <c:pt idx="6">
                  <c:v>38534</c:v>
                </c:pt>
                <c:pt idx="7">
                  <c:v>38565</c:v>
                </c:pt>
                <c:pt idx="8">
                  <c:v>38596</c:v>
                </c:pt>
                <c:pt idx="9">
                  <c:v>38626</c:v>
                </c:pt>
                <c:pt idx="10">
                  <c:v>38657</c:v>
                </c:pt>
                <c:pt idx="11">
                  <c:v>38687</c:v>
                </c:pt>
                <c:pt idx="12">
                  <c:v>38718</c:v>
                </c:pt>
                <c:pt idx="13">
                  <c:v>38749</c:v>
                </c:pt>
                <c:pt idx="14">
                  <c:v>38777</c:v>
                </c:pt>
                <c:pt idx="15">
                  <c:v>38808</c:v>
                </c:pt>
                <c:pt idx="16">
                  <c:v>38838</c:v>
                </c:pt>
                <c:pt idx="17">
                  <c:v>38869</c:v>
                </c:pt>
                <c:pt idx="18">
                  <c:v>38899</c:v>
                </c:pt>
                <c:pt idx="19">
                  <c:v>38930</c:v>
                </c:pt>
                <c:pt idx="20">
                  <c:v>38961</c:v>
                </c:pt>
                <c:pt idx="21">
                  <c:v>38991</c:v>
                </c:pt>
                <c:pt idx="22">
                  <c:v>39022</c:v>
                </c:pt>
                <c:pt idx="23">
                  <c:v>39052</c:v>
                </c:pt>
                <c:pt idx="24">
                  <c:v>39083</c:v>
                </c:pt>
                <c:pt idx="25">
                  <c:v>39114</c:v>
                </c:pt>
                <c:pt idx="26">
                  <c:v>39142</c:v>
                </c:pt>
                <c:pt idx="27">
                  <c:v>39173</c:v>
                </c:pt>
                <c:pt idx="28">
                  <c:v>39203</c:v>
                </c:pt>
                <c:pt idx="29">
                  <c:v>39234</c:v>
                </c:pt>
                <c:pt idx="30">
                  <c:v>39264</c:v>
                </c:pt>
                <c:pt idx="31">
                  <c:v>39295</c:v>
                </c:pt>
                <c:pt idx="32">
                  <c:v>39326</c:v>
                </c:pt>
                <c:pt idx="33">
                  <c:v>39356</c:v>
                </c:pt>
                <c:pt idx="34">
                  <c:v>39387</c:v>
                </c:pt>
                <c:pt idx="35">
                  <c:v>39417</c:v>
                </c:pt>
                <c:pt idx="36">
                  <c:v>39448</c:v>
                </c:pt>
                <c:pt idx="37">
                  <c:v>39479</c:v>
                </c:pt>
                <c:pt idx="38">
                  <c:v>39508</c:v>
                </c:pt>
                <c:pt idx="39">
                  <c:v>39539</c:v>
                </c:pt>
                <c:pt idx="40">
                  <c:v>39569</c:v>
                </c:pt>
                <c:pt idx="41">
                  <c:v>39600</c:v>
                </c:pt>
                <c:pt idx="42">
                  <c:v>39630</c:v>
                </c:pt>
                <c:pt idx="43">
                  <c:v>39661</c:v>
                </c:pt>
                <c:pt idx="44">
                  <c:v>39692</c:v>
                </c:pt>
                <c:pt idx="45">
                  <c:v>39722</c:v>
                </c:pt>
                <c:pt idx="46">
                  <c:v>39753</c:v>
                </c:pt>
                <c:pt idx="47">
                  <c:v>39783</c:v>
                </c:pt>
                <c:pt idx="48">
                  <c:v>39814</c:v>
                </c:pt>
                <c:pt idx="49">
                  <c:v>39845</c:v>
                </c:pt>
                <c:pt idx="50">
                  <c:v>39873</c:v>
                </c:pt>
                <c:pt idx="51">
                  <c:v>39904</c:v>
                </c:pt>
                <c:pt idx="52">
                  <c:v>39934</c:v>
                </c:pt>
                <c:pt idx="53">
                  <c:v>39965</c:v>
                </c:pt>
                <c:pt idx="54">
                  <c:v>39995</c:v>
                </c:pt>
                <c:pt idx="55">
                  <c:v>40026</c:v>
                </c:pt>
                <c:pt idx="56">
                  <c:v>40057</c:v>
                </c:pt>
                <c:pt idx="57">
                  <c:v>40087</c:v>
                </c:pt>
                <c:pt idx="58">
                  <c:v>40118</c:v>
                </c:pt>
                <c:pt idx="59">
                  <c:v>40148</c:v>
                </c:pt>
                <c:pt idx="60">
                  <c:v>40179</c:v>
                </c:pt>
                <c:pt idx="61">
                  <c:v>40210</c:v>
                </c:pt>
                <c:pt idx="62">
                  <c:v>40238</c:v>
                </c:pt>
                <c:pt idx="63">
                  <c:v>40269</c:v>
                </c:pt>
                <c:pt idx="64">
                  <c:v>40299</c:v>
                </c:pt>
              </c:numCache>
            </c:numRef>
          </c:cat>
          <c:val>
            <c:numRef>
              <c:f>SeaBass!$C$3:$C$67</c:f>
              <c:numCache>
                <c:formatCode>General</c:formatCode>
                <c:ptCount val="65"/>
                <c:pt idx="0">
                  <c:v>96</c:v>
                </c:pt>
                <c:pt idx="1">
                  <c:v>91</c:v>
                </c:pt>
                <c:pt idx="2">
                  <c:v>97</c:v>
                </c:pt>
                <c:pt idx="3">
                  <c:v>96</c:v>
                </c:pt>
                <c:pt idx="4">
                  <c:v>96</c:v>
                </c:pt>
                <c:pt idx="5">
                  <c:v>98</c:v>
                </c:pt>
                <c:pt idx="6">
                  <c:v>101</c:v>
                </c:pt>
                <c:pt idx="7">
                  <c:v>102</c:v>
                </c:pt>
                <c:pt idx="8">
                  <c:v>105</c:v>
                </c:pt>
                <c:pt idx="9">
                  <c:v>104</c:v>
                </c:pt>
                <c:pt idx="10">
                  <c:v>103</c:v>
                </c:pt>
                <c:pt idx="11">
                  <c:v>103</c:v>
                </c:pt>
                <c:pt idx="12">
                  <c:v>110</c:v>
                </c:pt>
                <c:pt idx="13">
                  <c:v>112</c:v>
                </c:pt>
                <c:pt idx="14">
                  <c:v>113</c:v>
                </c:pt>
                <c:pt idx="15">
                  <c:v>113</c:v>
                </c:pt>
                <c:pt idx="16">
                  <c:v>115</c:v>
                </c:pt>
                <c:pt idx="17">
                  <c:v>114</c:v>
                </c:pt>
                <c:pt idx="18">
                  <c:v>113</c:v>
                </c:pt>
                <c:pt idx="19">
                  <c:v>108</c:v>
                </c:pt>
                <c:pt idx="20">
                  <c:v>109</c:v>
                </c:pt>
                <c:pt idx="21">
                  <c:v>109</c:v>
                </c:pt>
                <c:pt idx="22">
                  <c:v>110</c:v>
                </c:pt>
                <c:pt idx="23">
                  <c:v>111</c:v>
                </c:pt>
                <c:pt idx="24">
                  <c:v>113</c:v>
                </c:pt>
                <c:pt idx="25">
                  <c:v>111</c:v>
                </c:pt>
                <c:pt idx="26">
                  <c:v>110</c:v>
                </c:pt>
                <c:pt idx="27">
                  <c:v>112</c:v>
                </c:pt>
                <c:pt idx="28">
                  <c:v>113</c:v>
                </c:pt>
                <c:pt idx="29">
                  <c:v>113</c:v>
                </c:pt>
                <c:pt idx="30">
                  <c:v>115</c:v>
                </c:pt>
                <c:pt idx="31">
                  <c:v>117</c:v>
                </c:pt>
                <c:pt idx="32">
                  <c:v>121</c:v>
                </c:pt>
                <c:pt idx="33">
                  <c:v>123</c:v>
                </c:pt>
                <c:pt idx="34">
                  <c:v>125</c:v>
                </c:pt>
                <c:pt idx="35">
                  <c:v>126</c:v>
                </c:pt>
                <c:pt idx="36">
                  <c:v>126</c:v>
                </c:pt>
                <c:pt idx="37">
                  <c:v>125</c:v>
                </c:pt>
                <c:pt idx="38">
                  <c:v>121</c:v>
                </c:pt>
                <c:pt idx="39">
                  <c:v>123</c:v>
                </c:pt>
                <c:pt idx="40">
                  <c:v>122</c:v>
                </c:pt>
                <c:pt idx="41">
                  <c:v>122</c:v>
                </c:pt>
                <c:pt idx="42">
                  <c:v>124</c:v>
                </c:pt>
                <c:pt idx="43">
                  <c:v>125</c:v>
                </c:pt>
                <c:pt idx="44">
                  <c:v>123</c:v>
                </c:pt>
                <c:pt idx="45">
                  <c:v>121</c:v>
                </c:pt>
                <c:pt idx="46">
                  <c:v>126</c:v>
                </c:pt>
                <c:pt idx="47">
                  <c:v>126</c:v>
                </c:pt>
                <c:pt idx="48">
                  <c:v>128</c:v>
                </c:pt>
                <c:pt idx="49">
                  <c:v>131</c:v>
                </c:pt>
                <c:pt idx="50">
                  <c:v>138</c:v>
                </c:pt>
                <c:pt idx="51">
                  <c:v>134</c:v>
                </c:pt>
                <c:pt idx="52">
                  <c:v>130</c:v>
                </c:pt>
                <c:pt idx="53">
                  <c:v>126</c:v>
                </c:pt>
                <c:pt idx="54">
                  <c:v>125</c:v>
                </c:pt>
                <c:pt idx="55">
                  <c:v>123</c:v>
                </c:pt>
                <c:pt idx="56">
                  <c:v>126</c:v>
                </c:pt>
                <c:pt idx="57">
                  <c:v>125</c:v>
                </c:pt>
                <c:pt idx="58">
                  <c:v>124</c:v>
                </c:pt>
                <c:pt idx="59">
                  <c:v>122</c:v>
                </c:pt>
                <c:pt idx="60">
                  <c:v>125</c:v>
                </c:pt>
                <c:pt idx="61">
                  <c:v>125</c:v>
                </c:pt>
                <c:pt idx="62">
                  <c:v>125</c:v>
                </c:pt>
                <c:pt idx="63">
                  <c:v>126</c:v>
                </c:pt>
                <c:pt idx="64">
                  <c:v>126</c:v>
                </c:pt>
              </c:numCache>
            </c:numRef>
          </c:val>
        </c:ser>
        <c:ser>
          <c:idx val="2"/>
          <c:order val="2"/>
          <c:tx>
            <c:strRef>
              <c:f>SeaBass!$D$2</c:f>
              <c:strCache>
                <c:ptCount val="1"/>
                <c:pt idx="0">
                  <c:v>Retail Price</c:v>
                </c:pt>
              </c:strCache>
            </c:strRef>
          </c:tx>
          <c:spPr>
            <a:ln>
              <a:solidFill>
                <a:schemeClr val="tx1"/>
              </a:solidFill>
              <a:prstDash val="sysDash"/>
            </a:ln>
          </c:spPr>
          <c:marker>
            <c:symbol val="none"/>
          </c:marker>
          <c:cat>
            <c:numRef>
              <c:f>SeaBass!$A$3:$A$67</c:f>
              <c:numCache>
                <c:formatCode>[$-409]mmm\-yy;@</c:formatCode>
                <c:ptCount val="65"/>
                <c:pt idx="0">
                  <c:v>38353</c:v>
                </c:pt>
                <c:pt idx="1">
                  <c:v>38384</c:v>
                </c:pt>
                <c:pt idx="2">
                  <c:v>38412</c:v>
                </c:pt>
                <c:pt idx="3">
                  <c:v>38443</c:v>
                </c:pt>
                <c:pt idx="4">
                  <c:v>38473</c:v>
                </c:pt>
                <c:pt idx="5">
                  <c:v>38504</c:v>
                </c:pt>
                <c:pt idx="6">
                  <c:v>38534</c:v>
                </c:pt>
                <c:pt idx="7">
                  <c:v>38565</c:v>
                </c:pt>
                <c:pt idx="8">
                  <c:v>38596</c:v>
                </c:pt>
                <c:pt idx="9">
                  <c:v>38626</c:v>
                </c:pt>
                <c:pt idx="10">
                  <c:v>38657</c:v>
                </c:pt>
                <c:pt idx="11">
                  <c:v>38687</c:v>
                </c:pt>
                <c:pt idx="12">
                  <c:v>38718</c:v>
                </c:pt>
                <c:pt idx="13">
                  <c:v>38749</c:v>
                </c:pt>
                <c:pt idx="14">
                  <c:v>38777</c:v>
                </c:pt>
                <c:pt idx="15">
                  <c:v>38808</c:v>
                </c:pt>
                <c:pt idx="16">
                  <c:v>38838</c:v>
                </c:pt>
                <c:pt idx="17">
                  <c:v>38869</c:v>
                </c:pt>
                <c:pt idx="18">
                  <c:v>38899</c:v>
                </c:pt>
                <c:pt idx="19">
                  <c:v>38930</c:v>
                </c:pt>
                <c:pt idx="20">
                  <c:v>38961</c:v>
                </c:pt>
                <c:pt idx="21">
                  <c:v>38991</c:v>
                </c:pt>
                <c:pt idx="22">
                  <c:v>39022</c:v>
                </c:pt>
                <c:pt idx="23">
                  <c:v>39052</c:v>
                </c:pt>
                <c:pt idx="24">
                  <c:v>39083</c:v>
                </c:pt>
                <c:pt idx="25">
                  <c:v>39114</c:v>
                </c:pt>
                <c:pt idx="26">
                  <c:v>39142</c:v>
                </c:pt>
                <c:pt idx="27">
                  <c:v>39173</c:v>
                </c:pt>
                <c:pt idx="28">
                  <c:v>39203</c:v>
                </c:pt>
                <c:pt idx="29">
                  <c:v>39234</c:v>
                </c:pt>
                <c:pt idx="30">
                  <c:v>39264</c:v>
                </c:pt>
                <c:pt idx="31">
                  <c:v>39295</c:v>
                </c:pt>
                <c:pt idx="32">
                  <c:v>39326</c:v>
                </c:pt>
                <c:pt idx="33">
                  <c:v>39356</c:v>
                </c:pt>
                <c:pt idx="34">
                  <c:v>39387</c:v>
                </c:pt>
                <c:pt idx="35">
                  <c:v>39417</c:v>
                </c:pt>
                <c:pt idx="36">
                  <c:v>39448</c:v>
                </c:pt>
                <c:pt idx="37">
                  <c:v>39479</c:v>
                </c:pt>
                <c:pt idx="38">
                  <c:v>39508</c:v>
                </c:pt>
                <c:pt idx="39">
                  <c:v>39539</c:v>
                </c:pt>
                <c:pt idx="40">
                  <c:v>39569</c:v>
                </c:pt>
                <c:pt idx="41">
                  <c:v>39600</c:v>
                </c:pt>
                <c:pt idx="42">
                  <c:v>39630</c:v>
                </c:pt>
                <c:pt idx="43">
                  <c:v>39661</c:v>
                </c:pt>
                <c:pt idx="44">
                  <c:v>39692</c:v>
                </c:pt>
                <c:pt idx="45">
                  <c:v>39722</c:v>
                </c:pt>
                <c:pt idx="46">
                  <c:v>39753</c:v>
                </c:pt>
                <c:pt idx="47">
                  <c:v>39783</c:v>
                </c:pt>
                <c:pt idx="48">
                  <c:v>39814</c:v>
                </c:pt>
                <c:pt idx="49">
                  <c:v>39845</c:v>
                </c:pt>
                <c:pt idx="50">
                  <c:v>39873</c:v>
                </c:pt>
                <c:pt idx="51">
                  <c:v>39904</c:v>
                </c:pt>
                <c:pt idx="52">
                  <c:v>39934</c:v>
                </c:pt>
                <c:pt idx="53">
                  <c:v>39965</c:v>
                </c:pt>
                <c:pt idx="54">
                  <c:v>39995</c:v>
                </c:pt>
                <c:pt idx="55">
                  <c:v>40026</c:v>
                </c:pt>
                <c:pt idx="56">
                  <c:v>40057</c:v>
                </c:pt>
                <c:pt idx="57">
                  <c:v>40087</c:v>
                </c:pt>
                <c:pt idx="58">
                  <c:v>40118</c:v>
                </c:pt>
                <c:pt idx="59">
                  <c:v>40148</c:v>
                </c:pt>
                <c:pt idx="60">
                  <c:v>40179</c:v>
                </c:pt>
                <c:pt idx="61">
                  <c:v>40210</c:v>
                </c:pt>
                <c:pt idx="62">
                  <c:v>40238</c:v>
                </c:pt>
                <c:pt idx="63">
                  <c:v>40269</c:v>
                </c:pt>
                <c:pt idx="64">
                  <c:v>40299</c:v>
                </c:pt>
              </c:numCache>
            </c:numRef>
          </c:cat>
          <c:val>
            <c:numRef>
              <c:f>SeaBass!$D$3:$D$67</c:f>
              <c:numCache>
                <c:formatCode>General</c:formatCode>
                <c:ptCount val="65"/>
                <c:pt idx="0">
                  <c:v>97.83</c:v>
                </c:pt>
                <c:pt idx="1">
                  <c:v>112.16999999999999</c:v>
                </c:pt>
                <c:pt idx="2">
                  <c:v>110</c:v>
                </c:pt>
                <c:pt idx="3">
                  <c:v>113</c:v>
                </c:pt>
                <c:pt idx="4">
                  <c:v>108.08</c:v>
                </c:pt>
                <c:pt idx="5">
                  <c:v>110.66999999999999</c:v>
                </c:pt>
                <c:pt idx="6">
                  <c:v>115.75</c:v>
                </c:pt>
                <c:pt idx="7">
                  <c:v>112.25</c:v>
                </c:pt>
                <c:pt idx="8">
                  <c:v>126.58</c:v>
                </c:pt>
                <c:pt idx="9">
                  <c:v>118.58</c:v>
                </c:pt>
                <c:pt idx="10">
                  <c:v>121.42</c:v>
                </c:pt>
                <c:pt idx="11">
                  <c:v>131.66999999999999</c:v>
                </c:pt>
                <c:pt idx="12">
                  <c:v>154.4</c:v>
                </c:pt>
                <c:pt idx="13">
                  <c:v>147.08000000000001</c:v>
                </c:pt>
                <c:pt idx="14">
                  <c:v>177.42000000000004</c:v>
                </c:pt>
                <c:pt idx="15">
                  <c:v>179.75</c:v>
                </c:pt>
                <c:pt idx="16">
                  <c:v>176.08</c:v>
                </c:pt>
                <c:pt idx="17">
                  <c:v>159.58000000000001</c:v>
                </c:pt>
                <c:pt idx="18">
                  <c:v>132.25</c:v>
                </c:pt>
                <c:pt idx="19">
                  <c:v>112.58</c:v>
                </c:pt>
                <c:pt idx="20">
                  <c:v>114.66999999999999</c:v>
                </c:pt>
                <c:pt idx="21">
                  <c:v>113.66999999999999</c:v>
                </c:pt>
                <c:pt idx="22">
                  <c:v>124.25</c:v>
                </c:pt>
                <c:pt idx="23">
                  <c:v>122.25</c:v>
                </c:pt>
                <c:pt idx="24">
                  <c:v>137.41999999999999</c:v>
                </c:pt>
                <c:pt idx="25">
                  <c:v>149.5</c:v>
                </c:pt>
                <c:pt idx="26">
                  <c:v>148.08000000000001</c:v>
                </c:pt>
                <c:pt idx="27">
                  <c:v>143.83000000000001</c:v>
                </c:pt>
                <c:pt idx="28">
                  <c:v>151.33000000000001</c:v>
                </c:pt>
                <c:pt idx="29">
                  <c:v>149.41999999999999</c:v>
                </c:pt>
                <c:pt idx="30">
                  <c:v>148</c:v>
                </c:pt>
                <c:pt idx="31">
                  <c:v>126.08</c:v>
                </c:pt>
                <c:pt idx="32">
                  <c:v>131.16999999999999</c:v>
                </c:pt>
                <c:pt idx="33">
                  <c:v>128.31</c:v>
                </c:pt>
                <c:pt idx="34">
                  <c:v>129</c:v>
                </c:pt>
                <c:pt idx="35">
                  <c:v>130</c:v>
                </c:pt>
                <c:pt idx="36">
                  <c:v>97.669999999999987</c:v>
                </c:pt>
                <c:pt idx="37">
                  <c:v>98.08</c:v>
                </c:pt>
                <c:pt idx="38">
                  <c:v>108.75</c:v>
                </c:pt>
                <c:pt idx="39">
                  <c:v>117.16999999999999</c:v>
                </c:pt>
                <c:pt idx="40">
                  <c:v>133.08000000000001</c:v>
                </c:pt>
                <c:pt idx="41">
                  <c:v>143.41999999999999</c:v>
                </c:pt>
                <c:pt idx="42">
                  <c:v>157.33000000000001</c:v>
                </c:pt>
                <c:pt idx="43">
                  <c:v>168.92000000000004</c:v>
                </c:pt>
                <c:pt idx="44">
                  <c:v>161.19</c:v>
                </c:pt>
                <c:pt idx="45">
                  <c:v>149.15</c:v>
                </c:pt>
                <c:pt idx="46">
                  <c:v>153.44999999999999</c:v>
                </c:pt>
                <c:pt idx="47">
                  <c:v>162.9</c:v>
                </c:pt>
                <c:pt idx="48">
                  <c:v>172.35000000000042</c:v>
                </c:pt>
                <c:pt idx="49">
                  <c:v>185.7</c:v>
                </c:pt>
                <c:pt idx="50">
                  <c:v>186</c:v>
                </c:pt>
                <c:pt idx="51">
                  <c:v>185.3</c:v>
                </c:pt>
                <c:pt idx="52">
                  <c:v>177.85000000000042</c:v>
                </c:pt>
                <c:pt idx="53">
                  <c:v>172.3</c:v>
                </c:pt>
                <c:pt idx="54">
                  <c:v>168.5</c:v>
                </c:pt>
                <c:pt idx="55">
                  <c:v>169.95000000000007</c:v>
                </c:pt>
                <c:pt idx="56">
                  <c:v>170.3</c:v>
                </c:pt>
                <c:pt idx="57">
                  <c:v>146.9</c:v>
                </c:pt>
                <c:pt idx="58">
                  <c:v>134.05000000000001</c:v>
                </c:pt>
                <c:pt idx="59">
                  <c:v>133.9</c:v>
                </c:pt>
                <c:pt idx="60">
                  <c:v>132.94999999999999</c:v>
                </c:pt>
                <c:pt idx="61">
                  <c:v>137.4</c:v>
                </c:pt>
                <c:pt idx="62">
                  <c:v>142.6</c:v>
                </c:pt>
                <c:pt idx="63">
                  <c:v>145.9</c:v>
                </c:pt>
                <c:pt idx="64">
                  <c:v>151.80000000000001</c:v>
                </c:pt>
              </c:numCache>
            </c:numRef>
          </c:val>
        </c:ser>
        <c:marker val="1"/>
        <c:axId val="64550400"/>
        <c:axId val="64551936"/>
      </c:lineChart>
      <c:dateAx>
        <c:axId val="64550400"/>
        <c:scaling>
          <c:orientation val="minMax"/>
        </c:scaling>
        <c:axPos val="b"/>
        <c:numFmt formatCode="[$-409]mmm\-yy;@" sourceLinked="0"/>
        <c:tickLblPos val="nextTo"/>
        <c:spPr>
          <a:ln w="28575">
            <a:solidFill>
              <a:schemeClr val="tx1"/>
            </a:solidFill>
          </a:ln>
        </c:spPr>
        <c:txPr>
          <a:bodyPr rot="-270000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th-TH"/>
          </a:p>
        </c:txPr>
        <c:crossAx val="64551936"/>
        <c:crosses val="autoZero"/>
        <c:auto val="1"/>
        <c:lblOffset val="100"/>
      </c:dateAx>
      <c:valAx>
        <c:axId val="64551936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lang="en-US"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Price (Baht/Kg)</a:t>
                </a:r>
              </a:p>
            </c:rich>
          </c:tx>
          <c:layout/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8575">
            <a:solidFill>
              <a:schemeClr val="tx1"/>
            </a:solidFill>
          </a:ln>
        </c:spPr>
        <c:txPr>
          <a:bodyPr rot="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th-TH"/>
          </a:p>
        </c:txPr>
        <c:crossAx val="64550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3.7156621678312257E-3"/>
          <c:w val="0.99802362204724349"/>
          <c:h val="0.13080626894412464"/>
        </c:manualLayout>
      </c:layout>
      <c:txPr>
        <a:bodyPr/>
        <a:lstStyle/>
        <a:p>
          <a:pPr>
            <a:defRPr lang="en-US" sz="11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th-TH"/>
        </a:p>
      </c:txPr>
    </c:legend>
    <c:plotVisOnly val="1"/>
    <c:dispBlanksAs val="gap"/>
  </c:chart>
  <c:spPr>
    <a:solidFill>
      <a:schemeClr val="accent3">
        <a:lumMod val="60000"/>
        <a:lumOff val="40000"/>
      </a:schemeClr>
    </a:solidFill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th-TH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h-TH"/>
  <c:chart>
    <c:plotArea>
      <c:layout>
        <c:manualLayout>
          <c:layoutTarget val="inner"/>
          <c:xMode val="edge"/>
          <c:yMode val="edge"/>
          <c:x val="0.19638292449664005"/>
          <c:y val="6.1403771774652956E-2"/>
          <c:w val="0.77261176874336024"/>
          <c:h val="0.56140591336825563"/>
        </c:manualLayout>
      </c:layout>
      <c:lineChart>
        <c:grouping val="standard"/>
        <c:ser>
          <c:idx val="2"/>
          <c:order val="0"/>
          <c:tx>
            <c:strRef>
              <c:f>'Margin analysis'!$E$16</c:f>
              <c:strCache>
                <c:ptCount val="1"/>
                <c:pt idx="0">
                  <c:v>Catfish W Margin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marker>
            <c:symbol val="none"/>
          </c:marker>
          <c:cat>
            <c:strRef>
              <c:f>'Margin analysis'!$A$17:$A$28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'Margin analysis'!$E$17:$E$28</c:f>
              <c:numCache>
                <c:formatCode>0.0%</c:formatCode>
                <c:ptCount val="12"/>
                <c:pt idx="0">
                  <c:v>0.14004845322400336</c:v>
                </c:pt>
                <c:pt idx="1">
                  <c:v>0.15681956613409587</c:v>
                </c:pt>
                <c:pt idx="2">
                  <c:v>0.12878643551152652</c:v>
                </c:pt>
                <c:pt idx="3">
                  <c:v>0.11510111510111519</c:v>
                </c:pt>
                <c:pt idx="4">
                  <c:v>0.10760217858940942</c:v>
                </c:pt>
                <c:pt idx="5">
                  <c:v>0.11045319972671371</c:v>
                </c:pt>
                <c:pt idx="6">
                  <c:v>5.1153096823886524E-2</c:v>
                </c:pt>
                <c:pt idx="7">
                  <c:v>7.7000966539328933E-2</c:v>
                </c:pt>
                <c:pt idx="8">
                  <c:v>8.7691907364038563E-2</c:v>
                </c:pt>
                <c:pt idx="9">
                  <c:v>0.1625426621160409</c:v>
                </c:pt>
                <c:pt idx="10">
                  <c:v>0.13618093145398988</c:v>
                </c:pt>
                <c:pt idx="11">
                  <c:v>0.13798008534850639</c:v>
                </c:pt>
              </c:numCache>
            </c:numRef>
          </c:val>
        </c:ser>
        <c:ser>
          <c:idx val="3"/>
          <c:order val="1"/>
          <c:tx>
            <c:strRef>
              <c:f>'Margin analysis'!$F$16</c:f>
              <c:strCache>
                <c:ptCount val="1"/>
                <c:pt idx="0">
                  <c:v>Catfish R Margin</c:v>
                </c:pt>
              </c:strCache>
            </c:strRef>
          </c:tx>
          <c:spPr>
            <a:ln w="38100">
              <a:prstDash val="sysDash"/>
            </a:ln>
          </c:spPr>
          <c:marker>
            <c:symbol val="none"/>
          </c:marker>
          <c:cat>
            <c:strRef>
              <c:f>'Margin analysis'!$A$17:$A$28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'Margin analysis'!$F$17:$F$28</c:f>
              <c:numCache>
                <c:formatCode>0.0%</c:formatCode>
                <c:ptCount val="12"/>
                <c:pt idx="0">
                  <c:v>0.50805067429505513</c:v>
                </c:pt>
                <c:pt idx="1">
                  <c:v>0.50943701903604566</c:v>
                </c:pt>
                <c:pt idx="2">
                  <c:v>0.56109704641350489</c:v>
                </c:pt>
                <c:pt idx="3">
                  <c:v>0.5596186440677966</c:v>
                </c:pt>
                <c:pt idx="4">
                  <c:v>0.52578512396694088</c:v>
                </c:pt>
                <c:pt idx="5">
                  <c:v>0.50746513535684956</c:v>
                </c:pt>
                <c:pt idx="6">
                  <c:v>0.58801724137930911</c:v>
                </c:pt>
                <c:pt idx="7">
                  <c:v>0.59858974358974359</c:v>
                </c:pt>
                <c:pt idx="8">
                  <c:v>0.57663277511961708</c:v>
                </c:pt>
                <c:pt idx="9">
                  <c:v>0.50439793577981651</c:v>
                </c:pt>
                <c:pt idx="10">
                  <c:v>0.53103773584905656</c:v>
                </c:pt>
                <c:pt idx="11">
                  <c:v>0.53458333333333341</c:v>
                </c:pt>
              </c:numCache>
            </c:numRef>
          </c:val>
        </c:ser>
        <c:marker val="1"/>
        <c:axId val="65293696"/>
        <c:axId val="65295488"/>
      </c:lineChart>
      <c:catAx>
        <c:axId val="65293696"/>
        <c:scaling>
          <c:orientation val="minMax"/>
        </c:scaling>
        <c:axPos val="b"/>
        <c:numFmt formatCode="General" sourceLinked="1"/>
        <c:tickLblPos val="nextTo"/>
        <c:spPr>
          <a:ln w="28575">
            <a:solidFill>
              <a:sysClr val="windowText" lastClr="000000"/>
            </a:solidFill>
          </a:ln>
        </c:spPr>
        <c:txPr>
          <a:bodyPr rot="-5400000" vert="horz"/>
          <a:lstStyle/>
          <a:p>
            <a:pPr>
              <a:defRPr lang="en-US"/>
            </a:pPr>
            <a:endParaRPr lang="th-TH"/>
          </a:p>
        </c:txPr>
        <c:crossAx val="65295488"/>
        <c:crosses val="autoZero"/>
        <c:auto val="1"/>
        <c:lblAlgn val="ctr"/>
        <c:lblOffset val="100"/>
      </c:catAx>
      <c:valAx>
        <c:axId val="6529548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lang="en-US"/>
                </a:pPr>
                <a:r>
                  <a:rPr lang="en-US"/>
                  <a:t>Margin %</a:t>
                </a:r>
              </a:p>
            </c:rich>
          </c:tx>
          <c:layout>
            <c:manualLayout>
              <c:xMode val="edge"/>
              <c:yMode val="edge"/>
              <c:x val="2.2081247941173545E-3"/>
              <c:y val="0.24628882928095527"/>
            </c:manualLayout>
          </c:layout>
          <c:spPr>
            <a:noFill/>
            <a:ln w="25400">
              <a:noFill/>
            </a:ln>
          </c:spPr>
        </c:title>
        <c:numFmt formatCode="0%" sourceLinked="0"/>
        <c:tickLblPos val="nextTo"/>
        <c:spPr>
          <a:ln w="28575">
            <a:solidFill>
              <a:schemeClr val="tx1"/>
            </a:solidFill>
          </a:ln>
        </c:spPr>
        <c:txPr>
          <a:bodyPr/>
          <a:lstStyle/>
          <a:p>
            <a:pPr>
              <a:defRPr lang="en-US"/>
            </a:pPr>
            <a:endParaRPr lang="th-TH"/>
          </a:p>
        </c:txPr>
        <c:crossAx val="652936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4263702821440246E-2"/>
          <c:y val="0.86403878854333083"/>
          <c:w val="0.86563525929440333"/>
          <c:h val="0.10964959245473742"/>
        </c:manualLayout>
      </c:layout>
      <c:txPr>
        <a:bodyPr/>
        <a:lstStyle/>
        <a:p>
          <a:pPr>
            <a:defRPr lang="en-US"/>
          </a:pPr>
          <a:endParaRPr lang="th-TH"/>
        </a:p>
      </c:txPr>
    </c:legend>
    <c:plotVisOnly val="1"/>
    <c:dispBlanksAs val="gap"/>
  </c:chart>
  <c:spPr>
    <a:solidFill>
      <a:schemeClr val="accent1">
        <a:lumMod val="60000"/>
        <a:lumOff val="40000"/>
      </a:schemeClr>
    </a:solidFill>
  </c:spPr>
  <c:txPr>
    <a:bodyPr/>
    <a:lstStyle/>
    <a:p>
      <a:pPr algn="ctr">
        <a:defRPr lang="en-US" sz="1200" b="1" i="0" u="none" strike="noStrike" kern="1200" baseline="0">
          <a:solidFill>
            <a:sysClr val="windowText" lastClr="000000"/>
          </a:solidFill>
          <a:latin typeface="+mn-lt"/>
          <a:ea typeface="+mn-ea"/>
          <a:cs typeface="+mn-cs"/>
        </a:defRPr>
      </a:pPr>
      <a:endParaRPr lang="th-TH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h-TH"/>
  <c:chart>
    <c:plotArea>
      <c:layout>
        <c:manualLayout>
          <c:layoutTarget val="inner"/>
          <c:xMode val="edge"/>
          <c:yMode val="edge"/>
          <c:x val="0.19072188949980054"/>
          <c:y val="6.0085836909871411E-2"/>
          <c:w val="0.77835149498567424"/>
          <c:h val="0.57081545064378036"/>
        </c:manualLayout>
      </c:layout>
      <c:lineChart>
        <c:grouping val="standard"/>
        <c:ser>
          <c:idx val="2"/>
          <c:order val="0"/>
          <c:tx>
            <c:strRef>
              <c:f>'Margin analysis'!$H$16</c:f>
              <c:strCache>
                <c:ptCount val="1"/>
                <c:pt idx="0">
                  <c:v>Tilapia W Margin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marker>
            <c:symbol val="none"/>
          </c:marker>
          <c:cat>
            <c:strRef>
              <c:f>'Margin analysis'!$A$17:$A$28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'Margin analysis'!$H$17:$H$28</c:f>
              <c:numCache>
                <c:formatCode>0.0%</c:formatCode>
                <c:ptCount val="12"/>
                <c:pt idx="0">
                  <c:v>0.60735593458271964</c:v>
                </c:pt>
                <c:pt idx="1">
                  <c:v>0.53130590339892669</c:v>
                </c:pt>
                <c:pt idx="2">
                  <c:v>0.55522060838585963</c:v>
                </c:pt>
                <c:pt idx="3">
                  <c:v>0.48553054662379419</c:v>
                </c:pt>
                <c:pt idx="4">
                  <c:v>0.43116055246547097</c:v>
                </c:pt>
                <c:pt idx="5">
                  <c:v>0.42839551779337531</c:v>
                </c:pt>
                <c:pt idx="6">
                  <c:v>0.51438667339727417</c:v>
                </c:pt>
                <c:pt idx="7">
                  <c:v>0.47407394591601937</c:v>
                </c:pt>
                <c:pt idx="8">
                  <c:v>0.45639905334061542</c:v>
                </c:pt>
                <c:pt idx="9">
                  <c:v>0.54984641161686765</c:v>
                </c:pt>
                <c:pt idx="10">
                  <c:v>0.46184514233755347</c:v>
                </c:pt>
                <c:pt idx="11">
                  <c:v>0.58242433553541217</c:v>
                </c:pt>
              </c:numCache>
            </c:numRef>
          </c:val>
        </c:ser>
        <c:ser>
          <c:idx val="3"/>
          <c:order val="1"/>
          <c:tx>
            <c:strRef>
              <c:f>'Margin analysis'!$I$16</c:f>
              <c:strCache>
                <c:ptCount val="1"/>
                <c:pt idx="0">
                  <c:v>Tilapia R Margin</c:v>
                </c:pt>
              </c:strCache>
            </c:strRef>
          </c:tx>
          <c:spPr>
            <a:ln w="38100">
              <a:prstDash val="sysDash"/>
            </a:ln>
          </c:spPr>
          <c:marker>
            <c:symbol val="none"/>
          </c:marker>
          <c:cat>
            <c:strRef>
              <c:f>'Margin analysis'!$A$17:$A$28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'Margin analysis'!$I$17:$I$28</c:f>
              <c:numCache>
                <c:formatCode>0.0%</c:formatCode>
                <c:ptCount val="12"/>
                <c:pt idx="0">
                  <c:v>0.31052401746725028</c:v>
                </c:pt>
                <c:pt idx="1">
                  <c:v>0.42186915887850457</c:v>
                </c:pt>
                <c:pt idx="2">
                  <c:v>0.33674008810572686</c:v>
                </c:pt>
                <c:pt idx="3">
                  <c:v>0.30367965367965488</c:v>
                </c:pt>
                <c:pt idx="4">
                  <c:v>0.29205240174672487</c:v>
                </c:pt>
                <c:pt idx="5">
                  <c:v>0.29340517241379305</c:v>
                </c:pt>
                <c:pt idx="6">
                  <c:v>0.2551250000000001</c:v>
                </c:pt>
                <c:pt idx="7">
                  <c:v>0.25548122065727707</c:v>
                </c:pt>
                <c:pt idx="8">
                  <c:v>0.29170833333333335</c:v>
                </c:pt>
                <c:pt idx="9">
                  <c:v>0.22421171171171175</c:v>
                </c:pt>
                <c:pt idx="10">
                  <c:v>0.26071770334928307</c:v>
                </c:pt>
                <c:pt idx="11">
                  <c:v>0.29873786407767061</c:v>
                </c:pt>
              </c:numCache>
            </c:numRef>
          </c:val>
        </c:ser>
        <c:marker val="1"/>
        <c:axId val="65418752"/>
        <c:axId val="65420288"/>
      </c:lineChart>
      <c:catAx>
        <c:axId val="65418752"/>
        <c:scaling>
          <c:orientation val="minMax"/>
        </c:scaling>
        <c:axPos val="b"/>
        <c:numFmt formatCode="General" sourceLinked="1"/>
        <c:tickLblPos val="nextTo"/>
        <c:spPr>
          <a:ln w="28575">
            <a:solidFill>
              <a:sysClr val="windowText" lastClr="000000"/>
            </a:solidFill>
          </a:ln>
        </c:spPr>
        <c:txPr>
          <a:bodyPr rot="-5400000" vert="horz"/>
          <a:lstStyle/>
          <a:p>
            <a:pPr>
              <a:defRPr lang="en-US"/>
            </a:pPr>
            <a:endParaRPr lang="th-TH"/>
          </a:p>
        </c:txPr>
        <c:crossAx val="65420288"/>
        <c:crosses val="autoZero"/>
        <c:auto val="1"/>
        <c:lblAlgn val="ctr"/>
        <c:lblOffset val="100"/>
      </c:catAx>
      <c:valAx>
        <c:axId val="6542028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lang="en-US"/>
                </a:pPr>
                <a:r>
                  <a:rPr lang="en-US"/>
                  <a:t>Margin %</a:t>
                </a:r>
              </a:p>
            </c:rich>
          </c:tx>
          <c:layout>
            <c:manualLayout>
              <c:xMode val="edge"/>
              <c:yMode val="edge"/>
              <c:x val="2.2081247941173545E-3"/>
              <c:y val="0.24628882928095527"/>
            </c:manualLayout>
          </c:layout>
          <c:spPr>
            <a:noFill/>
            <a:ln w="25400">
              <a:noFill/>
            </a:ln>
          </c:spPr>
        </c:title>
        <c:numFmt formatCode="0%" sourceLinked="0"/>
        <c:tickLblPos val="nextTo"/>
        <c:spPr>
          <a:ln w="28575">
            <a:solidFill>
              <a:schemeClr val="tx1"/>
            </a:solidFill>
          </a:ln>
        </c:spPr>
        <c:txPr>
          <a:bodyPr/>
          <a:lstStyle/>
          <a:p>
            <a:pPr>
              <a:defRPr lang="en-US"/>
            </a:pPr>
            <a:endParaRPr lang="th-TH"/>
          </a:p>
        </c:txPr>
        <c:crossAx val="654187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2165039270194797E-2"/>
          <c:y val="0.86695278969957246"/>
          <c:w val="0.85824850274910436"/>
          <c:h val="0.1072961373390561"/>
        </c:manualLayout>
      </c:layout>
      <c:txPr>
        <a:bodyPr/>
        <a:lstStyle/>
        <a:p>
          <a:pPr>
            <a:defRPr lang="en-US"/>
          </a:pPr>
          <a:endParaRPr lang="th-TH"/>
        </a:p>
      </c:txPr>
    </c:legend>
    <c:plotVisOnly val="1"/>
    <c:dispBlanksAs val="gap"/>
  </c:chart>
  <c:spPr>
    <a:solidFill>
      <a:schemeClr val="accent2">
        <a:lumMod val="60000"/>
        <a:lumOff val="40000"/>
      </a:schemeClr>
    </a:solidFill>
  </c:spPr>
  <c:txPr>
    <a:bodyPr/>
    <a:lstStyle/>
    <a:p>
      <a:pPr algn="ctr">
        <a:defRPr lang="en-US" sz="1200" b="1" i="0" u="none" strike="noStrike" kern="1200" baseline="0">
          <a:solidFill>
            <a:sysClr val="windowText" lastClr="000000"/>
          </a:solidFill>
          <a:latin typeface="+mn-lt"/>
          <a:ea typeface="+mn-ea"/>
          <a:cs typeface="+mn-cs"/>
        </a:defRPr>
      </a:pPr>
      <a:endParaRPr lang="th-TH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h-TH"/>
  <c:chart>
    <c:plotArea>
      <c:layout>
        <c:manualLayout>
          <c:layoutTarget val="inner"/>
          <c:xMode val="edge"/>
          <c:yMode val="edge"/>
          <c:x val="0.20671886789120086"/>
          <c:y val="5.982930951735075E-2"/>
          <c:w val="0.76227582534880356"/>
          <c:h val="0.57265196252321626"/>
        </c:manualLayout>
      </c:layout>
      <c:lineChart>
        <c:grouping val="standard"/>
        <c:ser>
          <c:idx val="2"/>
          <c:order val="0"/>
          <c:tx>
            <c:strRef>
              <c:f>'Margin analysis'!$J$16</c:f>
              <c:strCache>
                <c:ptCount val="1"/>
                <c:pt idx="0">
                  <c:v>Shrimp W Margin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marker>
            <c:symbol val="none"/>
          </c:marker>
          <c:cat>
            <c:strRef>
              <c:f>'Margin analysis'!$A$17:$A$28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'Margin analysis'!$J$17:$J$28</c:f>
              <c:numCache>
                <c:formatCode>0.0%</c:formatCode>
                <c:ptCount val="12"/>
                <c:pt idx="0">
                  <c:v>0.14972195589645304</c:v>
                </c:pt>
                <c:pt idx="1">
                  <c:v>0.13461741424802121</c:v>
                </c:pt>
                <c:pt idx="2">
                  <c:v>0.10429646164021189</c:v>
                </c:pt>
                <c:pt idx="3">
                  <c:v>0.14807108680792944</c:v>
                </c:pt>
                <c:pt idx="4">
                  <c:v>0.1882158185162483</c:v>
                </c:pt>
                <c:pt idx="5">
                  <c:v>0.18815244038333004</c:v>
                </c:pt>
                <c:pt idx="6">
                  <c:v>0.14906870229007629</c:v>
                </c:pt>
                <c:pt idx="7">
                  <c:v>0.14438625890238821</c:v>
                </c:pt>
                <c:pt idx="8">
                  <c:v>0.14350049950050009</c:v>
                </c:pt>
                <c:pt idx="9">
                  <c:v>8.8478966944313564E-2</c:v>
                </c:pt>
                <c:pt idx="10">
                  <c:v>8.5738214883943509E-2</c:v>
                </c:pt>
                <c:pt idx="11">
                  <c:v>0.12067171239356686</c:v>
                </c:pt>
              </c:numCache>
            </c:numRef>
          </c:val>
        </c:ser>
        <c:ser>
          <c:idx val="3"/>
          <c:order val="1"/>
          <c:tx>
            <c:strRef>
              <c:f>'Margin analysis'!$K$16</c:f>
              <c:strCache>
                <c:ptCount val="1"/>
                <c:pt idx="0">
                  <c:v>Shrimp R Margin</c:v>
                </c:pt>
              </c:strCache>
            </c:strRef>
          </c:tx>
          <c:spPr>
            <a:ln w="38100">
              <a:prstDash val="sysDash"/>
            </a:ln>
          </c:spPr>
          <c:marker>
            <c:symbol val="none"/>
          </c:marker>
          <c:cat>
            <c:strRef>
              <c:f>'Margin analysis'!$A$17:$A$28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'Margin analysis'!$K$17:$K$28</c:f>
              <c:numCache>
                <c:formatCode>0.0%</c:formatCode>
                <c:ptCount val="12"/>
                <c:pt idx="0">
                  <c:v>0.55566896827779455</c:v>
                </c:pt>
                <c:pt idx="1">
                  <c:v>0.53655643923538432</c:v>
                </c:pt>
                <c:pt idx="2">
                  <c:v>0.57594682266310715</c:v>
                </c:pt>
                <c:pt idx="3">
                  <c:v>0.53388696782859069</c:v>
                </c:pt>
                <c:pt idx="4">
                  <c:v>0.57118236514308718</c:v>
                </c:pt>
                <c:pt idx="5">
                  <c:v>0.62771512818781372</c:v>
                </c:pt>
                <c:pt idx="6">
                  <c:v>0.63609238338192409</c:v>
                </c:pt>
                <c:pt idx="7">
                  <c:v>0.6606776124320497</c:v>
                </c:pt>
                <c:pt idx="8">
                  <c:v>0.54872257225827592</c:v>
                </c:pt>
                <c:pt idx="9">
                  <c:v>0.60129235404316361</c:v>
                </c:pt>
                <c:pt idx="10">
                  <c:v>0.63451097936364509</c:v>
                </c:pt>
                <c:pt idx="11">
                  <c:v>0.60464065116148458</c:v>
                </c:pt>
              </c:numCache>
            </c:numRef>
          </c:val>
        </c:ser>
        <c:marker val="1"/>
        <c:axId val="65445248"/>
        <c:axId val="65459328"/>
      </c:lineChart>
      <c:catAx>
        <c:axId val="65445248"/>
        <c:scaling>
          <c:orientation val="minMax"/>
        </c:scaling>
        <c:axPos val="b"/>
        <c:numFmt formatCode="General" sourceLinked="1"/>
        <c:tickLblPos val="nextTo"/>
        <c:spPr>
          <a:ln w="28575">
            <a:solidFill>
              <a:sysClr val="windowText" lastClr="000000"/>
            </a:solidFill>
          </a:ln>
        </c:spPr>
        <c:txPr>
          <a:bodyPr rot="-5400000" vert="horz"/>
          <a:lstStyle/>
          <a:p>
            <a:pPr>
              <a:defRPr lang="en-US"/>
            </a:pPr>
            <a:endParaRPr lang="th-TH"/>
          </a:p>
        </c:txPr>
        <c:crossAx val="65459328"/>
        <c:crosses val="autoZero"/>
        <c:auto val="1"/>
        <c:lblAlgn val="ctr"/>
        <c:lblOffset val="100"/>
      </c:catAx>
      <c:valAx>
        <c:axId val="6545932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lang="en-US"/>
                </a:pPr>
                <a:r>
                  <a:rPr lang="en-US"/>
                  <a:t>Margin %</a:t>
                </a:r>
              </a:p>
            </c:rich>
          </c:tx>
          <c:layout>
            <c:manualLayout>
              <c:xMode val="edge"/>
              <c:yMode val="edge"/>
              <c:x val="2.2082511003954012E-3"/>
              <c:y val="0.24628889337550774"/>
            </c:manualLayout>
          </c:layout>
          <c:spPr>
            <a:noFill/>
            <a:ln w="25400">
              <a:noFill/>
            </a:ln>
          </c:spPr>
        </c:title>
        <c:numFmt formatCode="0%" sourceLinked="0"/>
        <c:tickLblPos val="nextTo"/>
        <c:spPr>
          <a:ln w="28575">
            <a:solidFill>
              <a:schemeClr val="tx1"/>
            </a:solidFill>
          </a:ln>
        </c:spPr>
        <c:txPr>
          <a:bodyPr/>
          <a:lstStyle/>
          <a:p>
            <a:pPr>
              <a:defRPr lang="en-US"/>
            </a:pPr>
            <a:endParaRPr lang="th-TH"/>
          </a:p>
        </c:txPr>
        <c:crossAx val="654452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085274030668647"/>
          <c:y val="0.8675249568162956"/>
          <c:w val="0.88113912117574456"/>
          <c:h val="0.10683805549947265"/>
        </c:manualLayout>
      </c:layout>
      <c:txPr>
        <a:bodyPr/>
        <a:lstStyle/>
        <a:p>
          <a:pPr>
            <a:defRPr lang="en-US"/>
          </a:pPr>
          <a:endParaRPr lang="th-TH"/>
        </a:p>
      </c:txPr>
    </c:legend>
    <c:plotVisOnly val="1"/>
    <c:dispBlanksAs val="gap"/>
  </c:chart>
  <c:spPr>
    <a:solidFill>
      <a:srgbClr val="00B050"/>
    </a:solidFill>
  </c:spPr>
  <c:txPr>
    <a:bodyPr/>
    <a:lstStyle/>
    <a:p>
      <a:pPr algn="ctr">
        <a:defRPr lang="en-US" sz="1200" b="1" i="0" u="none" strike="noStrike" kern="1200" baseline="0">
          <a:solidFill>
            <a:sysClr val="windowText" lastClr="000000"/>
          </a:solidFill>
          <a:latin typeface="+mn-lt"/>
          <a:ea typeface="+mn-ea"/>
          <a:cs typeface="+mn-cs"/>
        </a:defRPr>
      </a:pPr>
      <a:endParaRPr lang="th-TH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h-TH"/>
  <c:chart>
    <c:autoTitleDeleted val="1"/>
    <c:plotArea>
      <c:layout>
        <c:manualLayout>
          <c:layoutTarget val="inner"/>
          <c:xMode val="edge"/>
          <c:yMode val="edge"/>
          <c:x val="0.1541501976284585"/>
          <c:y val="0.21093790233212037"/>
          <c:w val="0.80830039525691511"/>
          <c:h val="0.42213623015583118"/>
        </c:manualLayout>
      </c:layout>
      <c:lineChart>
        <c:grouping val="standard"/>
        <c:ser>
          <c:idx val="0"/>
          <c:order val="0"/>
          <c:tx>
            <c:strRef>
              <c:f>Catfish!$B$2</c:f>
              <c:strCache>
                <c:ptCount val="1"/>
                <c:pt idx="0">
                  <c:v>Farm Gate Price </c:v>
                </c:pt>
              </c:strCache>
            </c:strRef>
          </c:tx>
          <c:spPr>
            <a:ln w="25400">
              <a:solidFill>
                <a:srgbClr val="000000"/>
              </a:solidFill>
              <a:prstDash val="solid"/>
            </a:ln>
          </c:spPr>
          <c:marker>
            <c:symbol val="none"/>
          </c:marker>
          <c:cat>
            <c:numRef>
              <c:f>Catfish!$A$3:$A$94</c:f>
              <c:numCache>
                <c:formatCode>[$-409]mmm\-yy;@</c:formatCode>
                <c:ptCount val="92"/>
                <c:pt idx="0">
                  <c:v>37622</c:v>
                </c:pt>
                <c:pt idx="1">
                  <c:v>37653</c:v>
                </c:pt>
                <c:pt idx="2">
                  <c:v>37681</c:v>
                </c:pt>
                <c:pt idx="3">
                  <c:v>37712</c:v>
                </c:pt>
                <c:pt idx="4">
                  <c:v>37742</c:v>
                </c:pt>
                <c:pt idx="5">
                  <c:v>37773</c:v>
                </c:pt>
                <c:pt idx="6">
                  <c:v>37803</c:v>
                </c:pt>
                <c:pt idx="7">
                  <c:v>37834</c:v>
                </c:pt>
                <c:pt idx="8">
                  <c:v>37865</c:v>
                </c:pt>
                <c:pt idx="9">
                  <c:v>37895</c:v>
                </c:pt>
                <c:pt idx="10">
                  <c:v>37926</c:v>
                </c:pt>
                <c:pt idx="11">
                  <c:v>37956</c:v>
                </c:pt>
                <c:pt idx="12">
                  <c:v>37987</c:v>
                </c:pt>
                <c:pt idx="13">
                  <c:v>38018</c:v>
                </c:pt>
                <c:pt idx="14">
                  <c:v>38047</c:v>
                </c:pt>
                <c:pt idx="15">
                  <c:v>38078</c:v>
                </c:pt>
                <c:pt idx="16">
                  <c:v>38108</c:v>
                </c:pt>
                <c:pt idx="17">
                  <c:v>38139</c:v>
                </c:pt>
                <c:pt idx="18">
                  <c:v>38169</c:v>
                </c:pt>
                <c:pt idx="19">
                  <c:v>38200</c:v>
                </c:pt>
                <c:pt idx="20">
                  <c:v>38231</c:v>
                </c:pt>
                <c:pt idx="21">
                  <c:v>38261</c:v>
                </c:pt>
                <c:pt idx="22">
                  <c:v>38292</c:v>
                </c:pt>
                <c:pt idx="23">
                  <c:v>38322</c:v>
                </c:pt>
                <c:pt idx="24">
                  <c:v>38353</c:v>
                </c:pt>
                <c:pt idx="25">
                  <c:v>38384</c:v>
                </c:pt>
                <c:pt idx="26">
                  <c:v>38412</c:v>
                </c:pt>
                <c:pt idx="27">
                  <c:v>38443</c:v>
                </c:pt>
                <c:pt idx="28">
                  <c:v>38473</c:v>
                </c:pt>
                <c:pt idx="29">
                  <c:v>38504</c:v>
                </c:pt>
                <c:pt idx="30">
                  <c:v>38534</c:v>
                </c:pt>
                <c:pt idx="31">
                  <c:v>38565</c:v>
                </c:pt>
                <c:pt idx="32">
                  <c:v>38596</c:v>
                </c:pt>
                <c:pt idx="33">
                  <c:v>38626</c:v>
                </c:pt>
                <c:pt idx="34">
                  <c:v>38657</c:v>
                </c:pt>
                <c:pt idx="35">
                  <c:v>38687</c:v>
                </c:pt>
                <c:pt idx="36">
                  <c:v>38718</c:v>
                </c:pt>
                <c:pt idx="37">
                  <c:v>38749</c:v>
                </c:pt>
                <c:pt idx="38">
                  <c:v>38777</c:v>
                </c:pt>
                <c:pt idx="39">
                  <c:v>38808</c:v>
                </c:pt>
                <c:pt idx="40">
                  <c:v>38838</c:v>
                </c:pt>
                <c:pt idx="41">
                  <c:v>38869</c:v>
                </c:pt>
                <c:pt idx="42">
                  <c:v>38899</c:v>
                </c:pt>
                <c:pt idx="43">
                  <c:v>38930</c:v>
                </c:pt>
                <c:pt idx="44">
                  <c:v>38961</c:v>
                </c:pt>
                <c:pt idx="45">
                  <c:v>38991</c:v>
                </c:pt>
                <c:pt idx="46">
                  <c:v>39022</c:v>
                </c:pt>
                <c:pt idx="47">
                  <c:v>39052</c:v>
                </c:pt>
                <c:pt idx="48">
                  <c:v>39083</c:v>
                </c:pt>
                <c:pt idx="49">
                  <c:v>39114</c:v>
                </c:pt>
                <c:pt idx="50">
                  <c:v>39142</c:v>
                </c:pt>
                <c:pt idx="51">
                  <c:v>39173</c:v>
                </c:pt>
                <c:pt idx="52">
                  <c:v>39203</c:v>
                </c:pt>
                <c:pt idx="53">
                  <c:v>39234</c:v>
                </c:pt>
                <c:pt idx="54">
                  <c:v>39264</c:v>
                </c:pt>
                <c:pt idx="55">
                  <c:v>39295</c:v>
                </c:pt>
                <c:pt idx="56">
                  <c:v>39326</c:v>
                </c:pt>
                <c:pt idx="57">
                  <c:v>39356</c:v>
                </c:pt>
                <c:pt idx="58">
                  <c:v>39387</c:v>
                </c:pt>
                <c:pt idx="59">
                  <c:v>39417</c:v>
                </c:pt>
                <c:pt idx="60">
                  <c:v>39448</c:v>
                </c:pt>
                <c:pt idx="61">
                  <c:v>39479</c:v>
                </c:pt>
                <c:pt idx="62">
                  <c:v>39508</c:v>
                </c:pt>
                <c:pt idx="63">
                  <c:v>39539</c:v>
                </c:pt>
                <c:pt idx="64">
                  <c:v>39569</c:v>
                </c:pt>
                <c:pt idx="65">
                  <c:v>39600</c:v>
                </c:pt>
                <c:pt idx="66">
                  <c:v>39630</c:v>
                </c:pt>
                <c:pt idx="67">
                  <c:v>39661</c:v>
                </c:pt>
                <c:pt idx="68">
                  <c:v>39692</c:v>
                </c:pt>
                <c:pt idx="69">
                  <c:v>39722</c:v>
                </c:pt>
                <c:pt idx="70">
                  <c:v>39753</c:v>
                </c:pt>
                <c:pt idx="71">
                  <c:v>39783</c:v>
                </c:pt>
                <c:pt idx="72">
                  <c:v>39814</c:v>
                </c:pt>
                <c:pt idx="73">
                  <c:v>39845</c:v>
                </c:pt>
                <c:pt idx="74">
                  <c:v>39873</c:v>
                </c:pt>
                <c:pt idx="75">
                  <c:v>39904</c:v>
                </c:pt>
                <c:pt idx="76">
                  <c:v>39934</c:v>
                </c:pt>
                <c:pt idx="77">
                  <c:v>39965</c:v>
                </c:pt>
                <c:pt idx="78">
                  <c:v>39995</c:v>
                </c:pt>
                <c:pt idx="79">
                  <c:v>40026</c:v>
                </c:pt>
                <c:pt idx="80">
                  <c:v>40057</c:v>
                </c:pt>
                <c:pt idx="81">
                  <c:v>40087</c:v>
                </c:pt>
                <c:pt idx="82">
                  <c:v>40118</c:v>
                </c:pt>
                <c:pt idx="83">
                  <c:v>40148</c:v>
                </c:pt>
                <c:pt idx="84">
                  <c:v>40179</c:v>
                </c:pt>
                <c:pt idx="85">
                  <c:v>40210</c:v>
                </c:pt>
                <c:pt idx="86">
                  <c:v>40238</c:v>
                </c:pt>
                <c:pt idx="87">
                  <c:v>40269</c:v>
                </c:pt>
                <c:pt idx="88">
                  <c:v>40299</c:v>
                </c:pt>
                <c:pt idx="89">
                  <c:v>40330</c:v>
                </c:pt>
                <c:pt idx="90">
                  <c:v>40360</c:v>
                </c:pt>
                <c:pt idx="91">
                  <c:v>40391</c:v>
                </c:pt>
              </c:numCache>
            </c:numRef>
          </c:cat>
          <c:val>
            <c:numRef>
              <c:f>Catfish!$B$3:$B$94</c:f>
              <c:numCache>
                <c:formatCode>General</c:formatCode>
                <c:ptCount val="92"/>
                <c:pt idx="0">
                  <c:v>23.1</c:v>
                </c:pt>
                <c:pt idx="1">
                  <c:v>24.37</c:v>
                </c:pt>
                <c:pt idx="2">
                  <c:v>24.5</c:v>
                </c:pt>
                <c:pt idx="3">
                  <c:v>25</c:v>
                </c:pt>
                <c:pt idx="4">
                  <c:v>24.9</c:v>
                </c:pt>
                <c:pt idx="5">
                  <c:v>25.3</c:v>
                </c:pt>
                <c:pt idx="6">
                  <c:v>25.6</c:v>
                </c:pt>
                <c:pt idx="7">
                  <c:v>25.4</c:v>
                </c:pt>
                <c:pt idx="8">
                  <c:v>25.09</c:v>
                </c:pt>
                <c:pt idx="9">
                  <c:v>25.08</c:v>
                </c:pt>
                <c:pt idx="10">
                  <c:v>25.1</c:v>
                </c:pt>
                <c:pt idx="11">
                  <c:v>25.3</c:v>
                </c:pt>
                <c:pt idx="12">
                  <c:v>25.45</c:v>
                </c:pt>
                <c:pt idx="13">
                  <c:v>25.03</c:v>
                </c:pt>
                <c:pt idx="14">
                  <c:v>22.3</c:v>
                </c:pt>
                <c:pt idx="15">
                  <c:v>23.5</c:v>
                </c:pt>
                <c:pt idx="16">
                  <c:v>25.02</c:v>
                </c:pt>
                <c:pt idx="17">
                  <c:v>24</c:v>
                </c:pt>
                <c:pt idx="18">
                  <c:v>23.8</c:v>
                </c:pt>
                <c:pt idx="19">
                  <c:v>24.4</c:v>
                </c:pt>
                <c:pt idx="20">
                  <c:v>25.5</c:v>
                </c:pt>
                <c:pt idx="21">
                  <c:v>24.56</c:v>
                </c:pt>
                <c:pt idx="22">
                  <c:v>25.8</c:v>
                </c:pt>
                <c:pt idx="23">
                  <c:v>26.56</c:v>
                </c:pt>
                <c:pt idx="24">
                  <c:v>25.59</c:v>
                </c:pt>
                <c:pt idx="25">
                  <c:v>25.01</c:v>
                </c:pt>
                <c:pt idx="26">
                  <c:v>21.25</c:v>
                </c:pt>
                <c:pt idx="27">
                  <c:v>24.25</c:v>
                </c:pt>
                <c:pt idx="28">
                  <c:v>24.67</c:v>
                </c:pt>
                <c:pt idx="29">
                  <c:v>23.1</c:v>
                </c:pt>
                <c:pt idx="30">
                  <c:v>23.77</c:v>
                </c:pt>
                <c:pt idx="31">
                  <c:v>24.91</c:v>
                </c:pt>
                <c:pt idx="32">
                  <c:v>25.150000000000031</c:v>
                </c:pt>
                <c:pt idx="33">
                  <c:v>25</c:v>
                </c:pt>
                <c:pt idx="34">
                  <c:v>26.27</c:v>
                </c:pt>
                <c:pt idx="35">
                  <c:v>27.5</c:v>
                </c:pt>
                <c:pt idx="36">
                  <c:v>26.67</c:v>
                </c:pt>
                <c:pt idx="37">
                  <c:v>27.32</c:v>
                </c:pt>
                <c:pt idx="38">
                  <c:v>27.45</c:v>
                </c:pt>
                <c:pt idx="39">
                  <c:v>26.72</c:v>
                </c:pt>
                <c:pt idx="40">
                  <c:v>26.73</c:v>
                </c:pt>
                <c:pt idx="41">
                  <c:v>26.310000000000031</c:v>
                </c:pt>
                <c:pt idx="42">
                  <c:v>26.12</c:v>
                </c:pt>
                <c:pt idx="43">
                  <c:v>26.16</c:v>
                </c:pt>
                <c:pt idx="44">
                  <c:v>24.5</c:v>
                </c:pt>
                <c:pt idx="45">
                  <c:v>24.8</c:v>
                </c:pt>
                <c:pt idx="46">
                  <c:v>24.59</c:v>
                </c:pt>
                <c:pt idx="47">
                  <c:v>24.2</c:v>
                </c:pt>
                <c:pt idx="48">
                  <c:v>24.7</c:v>
                </c:pt>
                <c:pt idx="49">
                  <c:v>25.630000000000031</c:v>
                </c:pt>
                <c:pt idx="50">
                  <c:v>26.630000000000031</c:v>
                </c:pt>
                <c:pt idx="51">
                  <c:v>25.57</c:v>
                </c:pt>
                <c:pt idx="52">
                  <c:v>26.35</c:v>
                </c:pt>
                <c:pt idx="53">
                  <c:v>26.99</c:v>
                </c:pt>
                <c:pt idx="54">
                  <c:v>28.03</c:v>
                </c:pt>
                <c:pt idx="55">
                  <c:v>26.939999999999987</c:v>
                </c:pt>
                <c:pt idx="56">
                  <c:v>27.41</c:v>
                </c:pt>
                <c:pt idx="57">
                  <c:v>27.35</c:v>
                </c:pt>
                <c:pt idx="58">
                  <c:v>26.85</c:v>
                </c:pt>
                <c:pt idx="59">
                  <c:v>27.6</c:v>
                </c:pt>
                <c:pt idx="60">
                  <c:v>27.5</c:v>
                </c:pt>
                <c:pt idx="61">
                  <c:v>21.56</c:v>
                </c:pt>
                <c:pt idx="62">
                  <c:v>23.630000000000031</c:v>
                </c:pt>
                <c:pt idx="63">
                  <c:v>23.75</c:v>
                </c:pt>
                <c:pt idx="64">
                  <c:v>26.32</c:v>
                </c:pt>
                <c:pt idx="65">
                  <c:v>27.03</c:v>
                </c:pt>
                <c:pt idx="66">
                  <c:v>27.79</c:v>
                </c:pt>
                <c:pt idx="67">
                  <c:v>26.56</c:v>
                </c:pt>
                <c:pt idx="68">
                  <c:v>28.16</c:v>
                </c:pt>
                <c:pt idx="69">
                  <c:v>29.18</c:v>
                </c:pt>
                <c:pt idx="70">
                  <c:v>27</c:v>
                </c:pt>
                <c:pt idx="71">
                  <c:v>27.29</c:v>
                </c:pt>
                <c:pt idx="72">
                  <c:v>30.52</c:v>
                </c:pt>
                <c:pt idx="73">
                  <c:v>31.630000000000031</c:v>
                </c:pt>
                <c:pt idx="74">
                  <c:v>31.18</c:v>
                </c:pt>
                <c:pt idx="75">
                  <c:v>28.66</c:v>
                </c:pt>
                <c:pt idx="76">
                  <c:v>33.36</c:v>
                </c:pt>
                <c:pt idx="77">
                  <c:v>33.630000000000003</c:v>
                </c:pt>
                <c:pt idx="78">
                  <c:v>32.97</c:v>
                </c:pt>
                <c:pt idx="79">
                  <c:v>31.85</c:v>
                </c:pt>
                <c:pt idx="80">
                  <c:v>32.71</c:v>
                </c:pt>
                <c:pt idx="81">
                  <c:v>31.55</c:v>
                </c:pt>
                <c:pt idx="82">
                  <c:v>30.979999999999986</c:v>
                </c:pt>
                <c:pt idx="83">
                  <c:v>31.36</c:v>
                </c:pt>
                <c:pt idx="84">
                  <c:v>31.110000000000031</c:v>
                </c:pt>
                <c:pt idx="85">
                  <c:v>32.879999999999995</c:v>
                </c:pt>
                <c:pt idx="86">
                  <c:v>33.020000000000003</c:v>
                </c:pt>
                <c:pt idx="87">
                  <c:v>34.190000000000012</c:v>
                </c:pt>
                <c:pt idx="88">
                  <c:v>31.14</c:v>
                </c:pt>
                <c:pt idx="89">
                  <c:v>33.190000000000012</c:v>
                </c:pt>
                <c:pt idx="90">
                  <c:v>32.630000000000003</c:v>
                </c:pt>
                <c:pt idx="91">
                  <c:v>31.05</c:v>
                </c:pt>
              </c:numCache>
            </c:numRef>
          </c:val>
        </c:ser>
        <c:ser>
          <c:idx val="1"/>
          <c:order val="1"/>
          <c:tx>
            <c:strRef>
              <c:f>Catfish!$C$2</c:f>
              <c:strCache>
                <c:ptCount val="1"/>
                <c:pt idx="0">
                  <c:v>Wholesale Price 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ysDash"/>
            </a:ln>
          </c:spPr>
          <c:marker>
            <c:symbol val="none"/>
          </c:marker>
          <c:cat>
            <c:numRef>
              <c:f>Catfish!$A$3:$A$94</c:f>
              <c:numCache>
                <c:formatCode>[$-409]mmm\-yy;@</c:formatCode>
                <c:ptCount val="92"/>
                <c:pt idx="0">
                  <c:v>37622</c:v>
                </c:pt>
                <c:pt idx="1">
                  <c:v>37653</c:v>
                </c:pt>
                <c:pt idx="2">
                  <c:v>37681</c:v>
                </c:pt>
                <c:pt idx="3">
                  <c:v>37712</c:v>
                </c:pt>
                <c:pt idx="4">
                  <c:v>37742</c:v>
                </c:pt>
                <c:pt idx="5">
                  <c:v>37773</c:v>
                </c:pt>
                <c:pt idx="6">
                  <c:v>37803</c:v>
                </c:pt>
                <c:pt idx="7">
                  <c:v>37834</c:v>
                </c:pt>
                <c:pt idx="8">
                  <c:v>37865</c:v>
                </c:pt>
                <c:pt idx="9">
                  <c:v>37895</c:v>
                </c:pt>
                <c:pt idx="10">
                  <c:v>37926</c:v>
                </c:pt>
                <c:pt idx="11">
                  <c:v>37956</c:v>
                </c:pt>
                <c:pt idx="12">
                  <c:v>37987</c:v>
                </c:pt>
                <c:pt idx="13">
                  <c:v>38018</c:v>
                </c:pt>
                <c:pt idx="14">
                  <c:v>38047</c:v>
                </c:pt>
                <c:pt idx="15">
                  <c:v>38078</c:v>
                </c:pt>
                <c:pt idx="16">
                  <c:v>38108</c:v>
                </c:pt>
                <c:pt idx="17">
                  <c:v>38139</c:v>
                </c:pt>
                <c:pt idx="18">
                  <c:v>38169</c:v>
                </c:pt>
                <c:pt idx="19">
                  <c:v>38200</c:v>
                </c:pt>
                <c:pt idx="20">
                  <c:v>38231</c:v>
                </c:pt>
                <c:pt idx="21">
                  <c:v>38261</c:v>
                </c:pt>
                <c:pt idx="22">
                  <c:v>38292</c:v>
                </c:pt>
                <c:pt idx="23">
                  <c:v>38322</c:v>
                </c:pt>
                <c:pt idx="24">
                  <c:v>38353</c:v>
                </c:pt>
                <c:pt idx="25">
                  <c:v>38384</c:v>
                </c:pt>
                <c:pt idx="26">
                  <c:v>38412</c:v>
                </c:pt>
                <c:pt idx="27">
                  <c:v>38443</c:v>
                </c:pt>
                <c:pt idx="28">
                  <c:v>38473</c:v>
                </c:pt>
                <c:pt idx="29">
                  <c:v>38504</c:v>
                </c:pt>
                <c:pt idx="30">
                  <c:v>38534</c:v>
                </c:pt>
                <c:pt idx="31">
                  <c:v>38565</c:v>
                </c:pt>
                <c:pt idx="32">
                  <c:v>38596</c:v>
                </c:pt>
                <c:pt idx="33">
                  <c:v>38626</c:v>
                </c:pt>
                <c:pt idx="34">
                  <c:v>38657</c:v>
                </c:pt>
                <c:pt idx="35">
                  <c:v>38687</c:v>
                </c:pt>
                <c:pt idx="36">
                  <c:v>38718</c:v>
                </c:pt>
                <c:pt idx="37">
                  <c:v>38749</c:v>
                </c:pt>
                <c:pt idx="38">
                  <c:v>38777</c:v>
                </c:pt>
                <c:pt idx="39">
                  <c:v>38808</c:v>
                </c:pt>
                <c:pt idx="40">
                  <c:v>38838</c:v>
                </c:pt>
                <c:pt idx="41">
                  <c:v>38869</c:v>
                </c:pt>
                <c:pt idx="42">
                  <c:v>38899</c:v>
                </c:pt>
                <c:pt idx="43">
                  <c:v>38930</c:v>
                </c:pt>
                <c:pt idx="44">
                  <c:v>38961</c:v>
                </c:pt>
                <c:pt idx="45">
                  <c:v>38991</c:v>
                </c:pt>
                <c:pt idx="46">
                  <c:v>39022</c:v>
                </c:pt>
                <c:pt idx="47">
                  <c:v>39052</c:v>
                </c:pt>
                <c:pt idx="48">
                  <c:v>39083</c:v>
                </c:pt>
                <c:pt idx="49">
                  <c:v>39114</c:v>
                </c:pt>
                <c:pt idx="50">
                  <c:v>39142</c:v>
                </c:pt>
                <c:pt idx="51">
                  <c:v>39173</c:v>
                </c:pt>
                <c:pt idx="52">
                  <c:v>39203</c:v>
                </c:pt>
                <c:pt idx="53">
                  <c:v>39234</c:v>
                </c:pt>
                <c:pt idx="54">
                  <c:v>39264</c:v>
                </c:pt>
                <c:pt idx="55">
                  <c:v>39295</c:v>
                </c:pt>
                <c:pt idx="56">
                  <c:v>39326</c:v>
                </c:pt>
                <c:pt idx="57">
                  <c:v>39356</c:v>
                </c:pt>
                <c:pt idx="58">
                  <c:v>39387</c:v>
                </c:pt>
                <c:pt idx="59">
                  <c:v>39417</c:v>
                </c:pt>
                <c:pt idx="60">
                  <c:v>39448</c:v>
                </c:pt>
                <c:pt idx="61">
                  <c:v>39479</c:v>
                </c:pt>
                <c:pt idx="62">
                  <c:v>39508</c:v>
                </c:pt>
                <c:pt idx="63">
                  <c:v>39539</c:v>
                </c:pt>
                <c:pt idx="64">
                  <c:v>39569</c:v>
                </c:pt>
                <c:pt idx="65">
                  <c:v>39600</c:v>
                </c:pt>
                <c:pt idx="66">
                  <c:v>39630</c:v>
                </c:pt>
                <c:pt idx="67">
                  <c:v>39661</c:v>
                </c:pt>
                <c:pt idx="68">
                  <c:v>39692</c:v>
                </c:pt>
                <c:pt idx="69">
                  <c:v>39722</c:v>
                </c:pt>
                <c:pt idx="70">
                  <c:v>39753</c:v>
                </c:pt>
                <c:pt idx="71">
                  <c:v>39783</c:v>
                </c:pt>
                <c:pt idx="72">
                  <c:v>39814</c:v>
                </c:pt>
                <c:pt idx="73">
                  <c:v>39845</c:v>
                </c:pt>
                <c:pt idx="74">
                  <c:v>39873</c:v>
                </c:pt>
                <c:pt idx="75">
                  <c:v>39904</c:v>
                </c:pt>
                <c:pt idx="76">
                  <c:v>39934</c:v>
                </c:pt>
                <c:pt idx="77">
                  <c:v>39965</c:v>
                </c:pt>
                <c:pt idx="78">
                  <c:v>39995</c:v>
                </c:pt>
                <c:pt idx="79">
                  <c:v>40026</c:v>
                </c:pt>
                <c:pt idx="80">
                  <c:v>40057</c:v>
                </c:pt>
                <c:pt idx="81">
                  <c:v>40087</c:v>
                </c:pt>
                <c:pt idx="82">
                  <c:v>40118</c:v>
                </c:pt>
                <c:pt idx="83">
                  <c:v>40148</c:v>
                </c:pt>
                <c:pt idx="84">
                  <c:v>40179</c:v>
                </c:pt>
                <c:pt idx="85">
                  <c:v>40210</c:v>
                </c:pt>
                <c:pt idx="86">
                  <c:v>40238</c:v>
                </c:pt>
                <c:pt idx="87">
                  <c:v>40269</c:v>
                </c:pt>
                <c:pt idx="88">
                  <c:v>40299</c:v>
                </c:pt>
                <c:pt idx="89">
                  <c:v>40330</c:v>
                </c:pt>
                <c:pt idx="90">
                  <c:v>40360</c:v>
                </c:pt>
                <c:pt idx="91">
                  <c:v>40391</c:v>
                </c:pt>
              </c:numCache>
            </c:numRef>
          </c:cat>
          <c:val>
            <c:numRef>
              <c:f>Catfish!$C$3:$C$94</c:f>
              <c:numCache>
                <c:formatCode>General</c:formatCode>
                <c:ptCount val="92"/>
                <c:pt idx="0">
                  <c:v>26.7</c:v>
                </c:pt>
                <c:pt idx="1">
                  <c:v>26.9</c:v>
                </c:pt>
                <c:pt idx="2">
                  <c:v>27</c:v>
                </c:pt>
                <c:pt idx="3">
                  <c:v>26</c:v>
                </c:pt>
                <c:pt idx="4">
                  <c:v>27</c:v>
                </c:pt>
                <c:pt idx="5">
                  <c:v>26.8</c:v>
                </c:pt>
                <c:pt idx="6">
                  <c:v>27</c:v>
                </c:pt>
                <c:pt idx="7">
                  <c:v>28</c:v>
                </c:pt>
                <c:pt idx="8">
                  <c:v>26</c:v>
                </c:pt>
                <c:pt idx="9">
                  <c:v>27</c:v>
                </c:pt>
                <c:pt idx="10">
                  <c:v>28</c:v>
                </c:pt>
                <c:pt idx="11">
                  <c:v>29</c:v>
                </c:pt>
                <c:pt idx="12">
                  <c:v>29</c:v>
                </c:pt>
                <c:pt idx="13">
                  <c:v>32</c:v>
                </c:pt>
                <c:pt idx="14">
                  <c:v>30</c:v>
                </c:pt>
                <c:pt idx="15">
                  <c:v>31</c:v>
                </c:pt>
                <c:pt idx="16">
                  <c:v>28</c:v>
                </c:pt>
                <c:pt idx="17">
                  <c:v>27</c:v>
                </c:pt>
                <c:pt idx="18">
                  <c:v>26</c:v>
                </c:pt>
                <c:pt idx="19">
                  <c:v>28</c:v>
                </c:pt>
                <c:pt idx="20">
                  <c:v>35</c:v>
                </c:pt>
                <c:pt idx="21">
                  <c:v>35</c:v>
                </c:pt>
                <c:pt idx="22">
                  <c:v>30</c:v>
                </c:pt>
                <c:pt idx="23">
                  <c:v>30</c:v>
                </c:pt>
                <c:pt idx="24">
                  <c:v>28</c:v>
                </c:pt>
                <c:pt idx="25">
                  <c:v>28</c:v>
                </c:pt>
                <c:pt idx="26">
                  <c:v>25</c:v>
                </c:pt>
                <c:pt idx="27">
                  <c:v>25</c:v>
                </c:pt>
                <c:pt idx="28">
                  <c:v>30</c:v>
                </c:pt>
                <c:pt idx="29">
                  <c:v>25</c:v>
                </c:pt>
                <c:pt idx="30">
                  <c:v>23</c:v>
                </c:pt>
                <c:pt idx="31">
                  <c:v>23</c:v>
                </c:pt>
                <c:pt idx="32">
                  <c:v>25</c:v>
                </c:pt>
                <c:pt idx="33">
                  <c:v>30</c:v>
                </c:pt>
                <c:pt idx="34">
                  <c:v>30</c:v>
                </c:pt>
                <c:pt idx="35">
                  <c:v>30</c:v>
                </c:pt>
                <c:pt idx="36">
                  <c:v>35</c:v>
                </c:pt>
                <c:pt idx="37">
                  <c:v>35</c:v>
                </c:pt>
                <c:pt idx="38">
                  <c:v>30</c:v>
                </c:pt>
                <c:pt idx="39">
                  <c:v>35</c:v>
                </c:pt>
                <c:pt idx="40">
                  <c:v>33</c:v>
                </c:pt>
                <c:pt idx="41">
                  <c:v>35</c:v>
                </c:pt>
                <c:pt idx="42">
                  <c:v>30</c:v>
                </c:pt>
                <c:pt idx="43">
                  <c:v>30</c:v>
                </c:pt>
                <c:pt idx="44">
                  <c:v>30</c:v>
                </c:pt>
                <c:pt idx="45">
                  <c:v>30</c:v>
                </c:pt>
                <c:pt idx="46">
                  <c:v>30</c:v>
                </c:pt>
                <c:pt idx="47">
                  <c:v>30</c:v>
                </c:pt>
                <c:pt idx="48">
                  <c:v>28</c:v>
                </c:pt>
                <c:pt idx="49">
                  <c:v>28</c:v>
                </c:pt>
                <c:pt idx="50">
                  <c:v>30</c:v>
                </c:pt>
                <c:pt idx="51">
                  <c:v>25</c:v>
                </c:pt>
                <c:pt idx="52">
                  <c:v>25</c:v>
                </c:pt>
                <c:pt idx="53">
                  <c:v>30</c:v>
                </c:pt>
                <c:pt idx="54">
                  <c:v>30</c:v>
                </c:pt>
                <c:pt idx="55">
                  <c:v>30</c:v>
                </c:pt>
                <c:pt idx="56">
                  <c:v>30</c:v>
                </c:pt>
                <c:pt idx="57">
                  <c:v>30</c:v>
                </c:pt>
                <c:pt idx="58">
                  <c:v>30</c:v>
                </c:pt>
                <c:pt idx="59">
                  <c:v>30</c:v>
                </c:pt>
                <c:pt idx="60">
                  <c:v>30</c:v>
                </c:pt>
                <c:pt idx="61">
                  <c:v>32</c:v>
                </c:pt>
                <c:pt idx="62">
                  <c:v>29</c:v>
                </c:pt>
                <c:pt idx="63">
                  <c:v>28</c:v>
                </c:pt>
                <c:pt idx="64">
                  <c:v>29</c:v>
                </c:pt>
                <c:pt idx="65">
                  <c:v>30</c:v>
                </c:pt>
                <c:pt idx="66">
                  <c:v>28</c:v>
                </c:pt>
                <c:pt idx="67">
                  <c:v>29</c:v>
                </c:pt>
                <c:pt idx="68">
                  <c:v>30</c:v>
                </c:pt>
                <c:pt idx="69">
                  <c:v>31</c:v>
                </c:pt>
                <c:pt idx="70">
                  <c:v>30</c:v>
                </c:pt>
                <c:pt idx="71">
                  <c:v>32</c:v>
                </c:pt>
                <c:pt idx="72">
                  <c:v>33</c:v>
                </c:pt>
                <c:pt idx="73">
                  <c:v>32</c:v>
                </c:pt>
                <c:pt idx="74">
                  <c:v>32</c:v>
                </c:pt>
                <c:pt idx="75">
                  <c:v>32</c:v>
                </c:pt>
                <c:pt idx="76">
                  <c:v>35</c:v>
                </c:pt>
                <c:pt idx="77">
                  <c:v>35</c:v>
                </c:pt>
                <c:pt idx="78">
                  <c:v>33</c:v>
                </c:pt>
                <c:pt idx="79">
                  <c:v>32</c:v>
                </c:pt>
                <c:pt idx="80">
                  <c:v>33</c:v>
                </c:pt>
                <c:pt idx="81">
                  <c:v>35</c:v>
                </c:pt>
                <c:pt idx="82">
                  <c:v>34</c:v>
                </c:pt>
                <c:pt idx="83">
                  <c:v>35</c:v>
                </c:pt>
                <c:pt idx="84">
                  <c:v>35</c:v>
                </c:pt>
                <c:pt idx="85">
                  <c:v>33</c:v>
                </c:pt>
                <c:pt idx="86">
                  <c:v>34</c:v>
                </c:pt>
                <c:pt idx="87">
                  <c:v>34</c:v>
                </c:pt>
                <c:pt idx="88">
                  <c:v>35</c:v>
                </c:pt>
                <c:pt idx="89">
                  <c:v>35</c:v>
                </c:pt>
                <c:pt idx="90">
                  <c:v>35</c:v>
                </c:pt>
                <c:pt idx="91">
                  <c:v>34</c:v>
                </c:pt>
              </c:numCache>
            </c:numRef>
          </c:val>
        </c:ser>
        <c:ser>
          <c:idx val="2"/>
          <c:order val="2"/>
          <c:tx>
            <c:strRef>
              <c:f>Catfish!$D$2</c:f>
              <c:strCache>
                <c:ptCount val="1"/>
                <c:pt idx="0">
                  <c:v>Retail Price </c:v>
                </c:pt>
              </c:strCache>
            </c:strRef>
          </c:tx>
          <c:spPr>
            <a:ln>
              <a:solidFill>
                <a:schemeClr val="tx1"/>
              </a:solidFill>
              <a:prstDash val="sysDash"/>
            </a:ln>
          </c:spPr>
          <c:marker>
            <c:symbol val="none"/>
          </c:marker>
          <c:cat>
            <c:numRef>
              <c:f>Catfish!$A$3:$A$94</c:f>
              <c:numCache>
                <c:formatCode>[$-409]mmm\-yy;@</c:formatCode>
                <c:ptCount val="92"/>
                <c:pt idx="0">
                  <c:v>37622</c:v>
                </c:pt>
                <c:pt idx="1">
                  <c:v>37653</c:v>
                </c:pt>
                <c:pt idx="2">
                  <c:v>37681</c:v>
                </c:pt>
                <c:pt idx="3">
                  <c:v>37712</c:v>
                </c:pt>
                <c:pt idx="4">
                  <c:v>37742</c:v>
                </c:pt>
                <c:pt idx="5">
                  <c:v>37773</c:v>
                </c:pt>
                <c:pt idx="6">
                  <c:v>37803</c:v>
                </c:pt>
                <c:pt idx="7">
                  <c:v>37834</c:v>
                </c:pt>
                <c:pt idx="8">
                  <c:v>37865</c:v>
                </c:pt>
                <c:pt idx="9">
                  <c:v>37895</c:v>
                </c:pt>
                <c:pt idx="10">
                  <c:v>37926</c:v>
                </c:pt>
                <c:pt idx="11">
                  <c:v>37956</c:v>
                </c:pt>
                <c:pt idx="12">
                  <c:v>37987</c:v>
                </c:pt>
                <c:pt idx="13">
                  <c:v>38018</c:v>
                </c:pt>
                <c:pt idx="14">
                  <c:v>38047</c:v>
                </c:pt>
                <c:pt idx="15">
                  <c:v>38078</c:v>
                </c:pt>
                <c:pt idx="16">
                  <c:v>38108</c:v>
                </c:pt>
                <c:pt idx="17">
                  <c:v>38139</c:v>
                </c:pt>
                <c:pt idx="18">
                  <c:v>38169</c:v>
                </c:pt>
                <c:pt idx="19">
                  <c:v>38200</c:v>
                </c:pt>
                <c:pt idx="20">
                  <c:v>38231</c:v>
                </c:pt>
                <c:pt idx="21">
                  <c:v>38261</c:v>
                </c:pt>
                <c:pt idx="22">
                  <c:v>38292</c:v>
                </c:pt>
                <c:pt idx="23">
                  <c:v>38322</c:v>
                </c:pt>
                <c:pt idx="24">
                  <c:v>38353</c:v>
                </c:pt>
                <c:pt idx="25">
                  <c:v>38384</c:v>
                </c:pt>
                <c:pt idx="26">
                  <c:v>38412</c:v>
                </c:pt>
                <c:pt idx="27">
                  <c:v>38443</c:v>
                </c:pt>
                <c:pt idx="28">
                  <c:v>38473</c:v>
                </c:pt>
                <c:pt idx="29">
                  <c:v>38504</c:v>
                </c:pt>
                <c:pt idx="30">
                  <c:v>38534</c:v>
                </c:pt>
                <c:pt idx="31">
                  <c:v>38565</c:v>
                </c:pt>
                <c:pt idx="32">
                  <c:v>38596</c:v>
                </c:pt>
                <c:pt idx="33">
                  <c:v>38626</c:v>
                </c:pt>
                <c:pt idx="34">
                  <c:v>38657</c:v>
                </c:pt>
                <c:pt idx="35">
                  <c:v>38687</c:v>
                </c:pt>
                <c:pt idx="36">
                  <c:v>38718</c:v>
                </c:pt>
                <c:pt idx="37">
                  <c:v>38749</c:v>
                </c:pt>
                <c:pt idx="38">
                  <c:v>38777</c:v>
                </c:pt>
                <c:pt idx="39">
                  <c:v>38808</c:v>
                </c:pt>
                <c:pt idx="40">
                  <c:v>38838</c:v>
                </c:pt>
                <c:pt idx="41">
                  <c:v>38869</c:v>
                </c:pt>
                <c:pt idx="42">
                  <c:v>38899</c:v>
                </c:pt>
                <c:pt idx="43">
                  <c:v>38930</c:v>
                </c:pt>
                <c:pt idx="44">
                  <c:v>38961</c:v>
                </c:pt>
                <c:pt idx="45">
                  <c:v>38991</c:v>
                </c:pt>
                <c:pt idx="46">
                  <c:v>39022</c:v>
                </c:pt>
                <c:pt idx="47">
                  <c:v>39052</c:v>
                </c:pt>
                <c:pt idx="48">
                  <c:v>39083</c:v>
                </c:pt>
                <c:pt idx="49">
                  <c:v>39114</c:v>
                </c:pt>
                <c:pt idx="50">
                  <c:v>39142</c:v>
                </c:pt>
                <c:pt idx="51">
                  <c:v>39173</c:v>
                </c:pt>
                <c:pt idx="52">
                  <c:v>39203</c:v>
                </c:pt>
                <c:pt idx="53">
                  <c:v>39234</c:v>
                </c:pt>
                <c:pt idx="54">
                  <c:v>39264</c:v>
                </c:pt>
                <c:pt idx="55">
                  <c:v>39295</c:v>
                </c:pt>
                <c:pt idx="56">
                  <c:v>39326</c:v>
                </c:pt>
                <c:pt idx="57">
                  <c:v>39356</c:v>
                </c:pt>
                <c:pt idx="58">
                  <c:v>39387</c:v>
                </c:pt>
                <c:pt idx="59">
                  <c:v>39417</c:v>
                </c:pt>
                <c:pt idx="60">
                  <c:v>39448</c:v>
                </c:pt>
                <c:pt idx="61">
                  <c:v>39479</c:v>
                </c:pt>
                <c:pt idx="62">
                  <c:v>39508</c:v>
                </c:pt>
                <c:pt idx="63">
                  <c:v>39539</c:v>
                </c:pt>
                <c:pt idx="64">
                  <c:v>39569</c:v>
                </c:pt>
                <c:pt idx="65">
                  <c:v>39600</c:v>
                </c:pt>
                <c:pt idx="66">
                  <c:v>39630</c:v>
                </c:pt>
                <c:pt idx="67">
                  <c:v>39661</c:v>
                </c:pt>
                <c:pt idx="68">
                  <c:v>39692</c:v>
                </c:pt>
                <c:pt idx="69">
                  <c:v>39722</c:v>
                </c:pt>
                <c:pt idx="70">
                  <c:v>39753</c:v>
                </c:pt>
                <c:pt idx="71">
                  <c:v>39783</c:v>
                </c:pt>
                <c:pt idx="72">
                  <c:v>39814</c:v>
                </c:pt>
                <c:pt idx="73">
                  <c:v>39845</c:v>
                </c:pt>
                <c:pt idx="74">
                  <c:v>39873</c:v>
                </c:pt>
                <c:pt idx="75">
                  <c:v>39904</c:v>
                </c:pt>
                <c:pt idx="76">
                  <c:v>39934</c:v>
                </c:pt>
                <c:pt idx="77">
                  <c:v>39965</c:v>
                </c:pt>
                <c:pt idx="78">
                  <c:v>39995</c:v>
                </c:pt>
                <c:pt idx="79">
                  <c:v>40026</c:v>
                </c:pt>
                <c:pt idx="80">
                  <c:v>40057</c:v>
                </c:pt>
                <c:pt idx="81">
                  <c:v>40087</c:v>
                </c:pt>
                <c:pt idx="82">
                  <c:v>40118</c:v>
                </c:pt>
                <c:pt idx="83">
                  <c:v>40148</c:v>
                </c:pt>
                <c:pt idx="84">
                  <c:v>40179</c:v>
                </c:pt>
                <c:pt idx="85">
                  <c:v>40210</c:v>
                </c:pt>
                <c:pt idx="86">
                  <c:v>40238</c:v>
                </c:pt>
                <c:pt idx="87">
                  <c:v>40269</c:v>
                </c:pt>
                <c:pt idx="88">
                  <c:v>40299</c:v>
                </c:pt>
                <c:pt idx="89">
                  <c:v>40330</c:v>
                </c:pt>
                <c:pt idx="90">
                  <c:v>40360</c:v>
                </c:pt>
                <c:pt idx="91">
                  <c:v>40391</c:v>
                </c:pt>
              </c:numCache>
            </c:numRef>
          </c:cat>
          <c:val>
            <c:numRef>
              <c:f>Catfish!$D$3:$D$94</c:f>
              <c:numCache>
                <c:formatCode>General</c:formatCode>
                <c:ptCount val="92"/>
                <c:pt idx="0">
                  <c:v>35.67</c:v>
                </c:pt>
                <c:pt idx="1">
                  <c:v>36.92</c:v>
                </c:pt>
                <c:pt idx="2">
                  <c:v>36.5</c:v>
                </c:pt>
                <c:pt idx="3">
                  <c:v>36.08</c:v>
                </c:pt>
                <c:pt idx="4">
                  <c:v>36.190000000000012</c:v>
                </c:pt>
                <c:pt idx="5">
                  <c:v>35.25</c:v>
                </c:pt>
                <c:pt idx="6">
                  <c:v>35.25</c:v>
                </c:pt>
                <c:pt idx="7">
                  <c:v>34.83</c:v>
                </c:pt>
                <c:pt idx="8">
                  <c:v>35.15</c:v>
                </c:pt>
                <c:pt idx="9">
                  <c:v>34.94</c:v>
                </c:pt>
                <c:pt idx="10">
                  <c:v>35.33</c:v>
                </c:pt>
                <c:pt idx="11">
                  <c:v>35.33</c:v>
                </c:pt>
                <c:pt idx="12">
                  <c:v>35.75</c:v>
                </c:pt>
                <c:pt idx="13">
                  <c:v>37.790000000000013</c:v>
                </c:pt>
                <c:pt idx="14">
                  <c:v>39.5</c:v>
                </c:pt>
                <c:pt idx="15">
                  <c:v>39.67</c:v>
                </c:pt>
                <c:pt idx="16">
                  <c:v>39</c:v>
                </c:pt>
                <c:pt idx="17">
                  <c:v>40.4</c:v>
                </c:pt>
                <c:pt idx="18">
                  <c:v>41.04</c:v>
                </c:pt>
                <c:pt idx="19">
                  <c:v>44.33</c:v>
                </c:pt>
                <c:pt idx="20">
                  <c:v>45.349999999999994</c:v>
                </c:pt>
                <c:pt idx="21">
                  <c:v>42.809999999999995</c:v>
                </c:pt>
                <c:pt idx="22">
                  <c:v>42.65</c:v>
                </c:pt>
                <c:pt idx="23">
                  <c:v>42.58</c:v>
                </c:pt>
                <c:pt idx="24">
                  <c:v>42.52</c:v>
                </c:pt>
                <c:pt idx="25">
                  <c:v>42.56</c:v>
                </c:pt>
                <c:pt idx="26">
                  <c:v>39.15</c:v>
                </c:pt>
                <c:pt idx="27">
                  <c:v>40.42</c:v>
                </c:pt>
                <c:pt idx="28">
                  <c:v>40.879999999999995</c:v>
                </c:pt>
                <c:pt idx="29">
                  <c:v>40.04</c:v>
                </c:pt>
                <c:pt idx="30">
                  <c:v>39.33</c:v>
                </c:pt>
                <c:pt idx="31">
                  <c:v>39.130000000000003</c:v>
                </c:pt>
                <c:pt idx="32">
                  <c:v>39.17</c:v>
                </c:pt>
                <c:pt idx="33">
                  <c:v>39.790000000000013</c:v>
                </c:pt>
                <c:pt idx="34">
                  <c:v>42</c:v>
                </c:pt>
                <c:pt idx="35">
                  <c:v>49.379999999999995</c:v>
                </c:pt>
                <c:pt idx="36">
                  <c:v>51.64</c:v>
                </c:pt>
                <c:pt idx="37">
                  <c:v>51.790000000000013</c:v>
                </c:pt>
                <c:pt idx="38">
                  <c:v>51.48</c:v>
                </c:pt>
                <c:pt idx="39">
                  <c:v>49.89</c:v>
                </c:pt>
                <c:pt idx="40">
                  <c:v>49.96</c:v>
                </c:pt>
                <c:pt idx="41">
                  <c:v>49.48</c:v>
                </c:pt>
                <c:pt idx="42">
                  <c:v>49.14</c:v>
                </c:pt>
                <c:pt idx="43">
                  <c:v>49.04</c:v>
                </c:pt>
                <c:pt idx="44">
                  <c:v>48.93</c:v>
                </c:pt>
                <c:pt idx="45">
                  <c:v>48.52</c:v>
                </c:pt>
                <c:pt idx="46">
                  <c:v>48.660000000000011</c:v>
                </c:pt>
                <c:pt idx="47">
                  <c:v>47.82</c:v>
                </c:pt>
                <c:pt idx="48">
                  <c:v>48.379999999999995</c:v>
                </c:pt>
                <c:pt idx="49">
                  <c:v>48.43</c:v>
                </c:pt>
                <c:pt idx="50">
                  <c:v>48.46</c:v>
                </c:pt>
                <c:pt idx="51">
                  <c:v>48.32</c:v>
                </c:pt>
                <c:pt idx="52">
                  <c:v>48.64</c:v>
                </c:pt>
                <c:pt idx="53">
                  <c:v>48.36</c:v>
                </c:pt>
                <c:pt idx="54">
                  <c:v>48.21</c:v>
                </c:pt>
                <c:pt idx="55">
                  <c:v>48.52</c:v>
                </c:pt>
                <c:pt idx="56">
                  <c:v>48.93</c:v>
                </c:pt>
                <c:pt idx="57">
                  <c:v>49.14</c:v>
                </c:pt>
                <c:pt idx="58">
                  <c:v>48.86</c:v>
                </c:pt>
                <c:pt idx="59">
                  <c:v>48.93</c:v>
                </c:pt>
                <c:pt idx="60">
                  <c:v>49.3</c:v>
                </c:pt>
                <c:pt idx="61">
                  <c:v>49.43</c:v>
                </c:pt>
                <c:pt idx="62">
                  <c:v>49.55</c:v>
                </c:pt>
                <c:pt idx="63">
                  <c:v>48.5</c:v>
                </c:pt>
                <c:pt idx="64">
                  <c:v>49.379999999999995</c:v>
                </c:pt>
                <c:pt idx="65">
                  <c:v>48.27</c:v>
                </c:pt>
                <c:pt idx="66">
                  <c:v>48.33</c:v>
                </c:pt>
                <c:pt idx="67">
                  <c:v>51.03</c:v>
                </c:pt>
                <c:pt idx="68">
                  <c:v>51.63</c:v>
                </c:pt>
                <c:pt idx="69">
                  <c:v>52.87</c:v>
                </c:pt>
                <c:pt idx="70">
                  <c:v>53.6</c:v>
                </c:pt>
                <c:pt idx="71">
                  <c:v>53.949999999999996</c:v>
                </c:pt>
                <c:pt idx="72">
                  <c:v>53.949999999999996</c:v>
                </c:pt>
                <c:pt idx="73">
                  <c:v>53.949999999999996</c:v>
                </c:pt>
                <c:pt idx="74">
                  <c:v>53.6</c:v>
                </c:pt>
                <c:pt idx="75">
                  <c:v>53.48</c:v>
                </c:pt>
                <c:pt idx="76">
                  <c:v>53.48</c:v>
                </c:pt>
                <c:pt idx="77">
                  <c:v>53.48</c:v>
                </c:pt>
                <c:pt idx="78">
                  <c:v>53.48</c:v>
                </c:pt>
                <c:pt idx="79">
                  <c:v>53.48</c:v>
                </c:pt>
                <c:pt idx="80">
                  <c:v>53.48</c:v>
                </c:pt>
                <c:pt idx="81">
                  <c:v>53.48</c:v>
                </c:pt>
                <c:pt idx="82">
                  <c:v>53.48</c:v>
                </c:pt>
                <c:pt idx="83">
                  <c:v>53.48</c:v>
                </c:pt>
                <c:pt idx="84">
                  <c:v>51.809999999999995</c:v>
                </c:pt>
                <c:pt idx="85">
                  <c:v>51.809999999999995</c:v>
                </c:pt>
                <c:pt idx="86">
                  <c:v>51.74</c:v>
                </c:pt>
                <c:pt idx="87">
                  <c:v>51.71</c:v>
                </c:pt>
                <c:pt idx="88">
                  <c:v>51.71</c:v>
                </c:pt>
                <c:pt idx="89">
                  <c:v>52.24</c:v>
                </c:pt>
                <c:pt idx="90">
                  <c:v>53.64</c:v>
                </c:pt>
                <c:pt idx="91">
                  <c:v>53.71</c:v>
                </c:pt>
              </c:numCache>
            </c:numRef>
          </c:val>
        </c:ser>
        <c:marker val="1"/>
        <c:axId val="64854656"/>
        <c:axId val="64860544"/>
      </c:lineChart>
      <c:dateAx>
        <c:axId val="64854656"/>
        <c:scaling>
          <c:orientation val="minMax"/>
        </c:scaling>
        <c:axPos val="b"/>
        <c:numFmt formatCode="[$-409]mmm\-yy;@" sourceLinked="0"/>
        <c:tickLblPos val="nextTo"/>
        <c:spPr>
          <a:ln w="28575">
            <a:solidFill>
              <a:schemeClr val="tx1"/>
            </a:solidFill>
          </a:ln>
        </c:spPr>
        <c:txPr>
          <a:bodyPr rot="-414000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th-TH"/>
          </a:p>
        </c:txPr>
        <c:crossAx val="64860544"/>
        <c:crosses val="autoZero"/>
        <c:auto val="1"/>
        <c:lblOffset val="100"/>
        <c:majorUnit val="7"/>
      </c:dateAx>
      <c:valAx>
        <c:axId val="64860544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lang="en-US"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Price (Baht/Kg)</a:t>
                </a:r>
              </a:p>
            </c:rich>
          </c:tx>
          <c:layout>
            <c:manualLayout>
              <c:xMode val="edge"/>
              <c:yMode val="edge"/>
              <c:x val="9.8814229249012345E-3"/>
              <c:y val="0.17578158527676641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8575">
            <a:solidFill>
              <a:schemeClr val="tx1"/>
            </a:solidFill>
          </a:ln>
        </c:spPr>
        <c:txPr>
          <a:bodyPr rot="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th-TH"/>
          </a:p>
        </c:txPr>
        <c:crossAx val="648546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0648468941382328E-2"/>
          <c:y val="4.4282609047510578E-3"/>
          <c:w val="0.9238940799066786"/>
          <c:h val="0.11718772351784421"/>
        </c:manualLayout>
      </c:layout>
      <c:txPr>
        <a:bodyPr/>
        <a:lstStyle/>
        <a:p>
          <a:pPr>
            <a:defRPr lang="en-US" sz="11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th-TH"/>
        </a:p>
      </c:txPr>
    </c:legend>
    <c:plotVisOnly val="1"/>
    <c:dispBlanksAs val="gap"/>
  </c:chart>
  <c:spPr>
    <a:solidFill>
      <a:schemeClr val="accent1">
        <a:lumMod val="60000"/>
        <a:lumOff val="40000"/>
      </a:schemeClr>
    </a:solidFill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th-TH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h-TH"/>
  <c:chart>
    <c:autoTitleDeleted val="1"/>
    <c:plotArea>
      <c:layout>
        <c:manualLayout>
          <c:layoutTarget val="inner"/>
          <c:xMode val="edge"/>
          <c:yMode val="edge"/>
          <c:x val="0.13465359554222991"/>
          <c:y val="0.21259842519685113"/>
          <c:w val="0.81584237299115581"/>
          <c:h val="0.49536494108449397"/>
        </c:manualLayout>
      </c:layout>
      <c:lineChart>
        <c:grouping val="standard"/>
        <c:ser>
          <c:idx val="0"/>
          <c:order val="0"/>
          <c:tx>
            <c:strRef>
              <c:f>Tilapia!$B$2</c:f>
              <c:strCache>
                <c:ptCount val="1"/>
                <c:pt idx="0">
                  <c:v>Farm Gate Price</c:v>
                </c:pt>
              </c:strCache>
            </c:strRef>
          </c:tx>
          <c:spPr>
            <a:ln w="25400">
              <a:solidFill>
                <a:srgbClr val="000000"/>
              </a:solidFill>
              <a:prstDash val="solid"/>
            </a:ln>
          </c:spPr>
          <c:marker>
            <c:symbol val="none"/>
          </c:marker>
          <c:cat>
            <c:numRef>
              <c:f>Tilapia!$A$3:$A$91</c:f>
              <c:numCache>
                <c:formatCode>[$-409]mmm\-yy;@</c:formatCode>
                <c:ptCount val="89"/>
                <c:pt idx="0">
                  <c:v>37622</c:v>
                </c:pt>
                <c:pt idx="1">
                  <c:v>37653</c:v>
                </c:pt>
                <c:pt idx="2">
                  <c:v>37681</c:v>
                </c:pt>
                <c:pt idx="3">
                  <c:v>37712</c:v>
                </c:pt>
                <c:pt idx="4">
                  <c:v>37742</c:v>
                </c:pt>
                <c:pt idx="5">
                  <c:v>37773</c:v>
                </c:pt>
                <c:pt idx="6">
                  <c:v>37803</c:v>
                </c:pt>
                <c:pt idx="7">
                  <c:v>37834</c:v>
                </c:pt>
                <c:pt idx="8">
                  <c:v>37865</c:v>
                </c:pt>
                <c:pt idx="9">
                  <c:v>37895</c:v>
                </c:pt>
                <c:pt idx="10">
                  <c:v>37926</c:v>
                </c:pt>
                <c:pt idx="11">
                  <c:v>37956</c:v>
                </c:pt>
                <c:pt idx="12">
                  <c:v>37987</c:v>
                </c:pt>
                <c:pt idx="13">
                  <c:v>38018</c:v>
                </c:pt>
                <c:pt idx="14">
                  <c:v>38047</c:v>
                </c:pt>
                <c:pt idx="15">
                  <c:v>38078</c:v>
                </c:pt>
                <c:pt idx="16">
                  <c:v>38108</c:v>
                </c:pt>
                <c:pt idx="17">
                  <c:v>38139</c:v>
                </c:pt>
                <c:pt idx="18">
                  <c:v>38169</c:v>
                </c:pt>
                <c:pt idx="19">
                  <c:v>38200</c:v>
                </c:pt>
                <c:pt idx="20">
                  <c:v>38231</c:v>
                </c:pt>
                <c:pt idx="21">
                  <c:v>38261</c:v>
                </c:pt>
                <c:pt idx="22">
                  <c:v>38292</c:v>
                </c:pt>
                <c:pt idx="23">
                  <c:v>38322</c:v>
                </c:pt>
                <c:pt idx="24">
                  <c:v>38353</c:v>
                </c:pt>
                <c:pt idx="25">
                  <c:v>38384</c:v>
                </c:pt>
                <c:pt idx="26">
                  <c:v>38412</c:v>
                </c:pt>
                <c:pt idx="27">
                  <c:v>38443</c:v>
                </c:pt>
                <c:pt idx="28">
                  <c:v>38473</c:v>
                </c:pt>
                <c:pt idx="29">
                  <c:v>38504</c:v>
                </c:pt>
                <c:pt idx="30">
                  <c:v>38534</c:v>
                </c:pt>
                <c:pt idx="31">
                  <c:v>38565</c:v>
                </c:pt>
                <c:pt idx="32">
                  <c:v>38596</c:v>
                </c:pt>
                <c:pt idx="33">
                  <c:v>38626</c:v>
                </c:pt>
                <c:pt idx="34">
                  <c:v>38657</c:v>
                </c:pt>
                <c:pt idx="35">
                  <c:v>38687</c:v>
                </c:pt>
                <c:pt idx="36">
                  <c:v>38718</c:v>
                </c:pt>
                <c:pt idx="37">
                  <c:v>38749</c:v>
                </c:pt>
                <c:pt idx="38">
                  <c:v>38777</c:v>
                </c:pt>
                <c:pt idx="39">
                  <c:v>38808</c:v>
                </c:pt>
                <c:pt idx="40">
                  <c:v>38838</c:v>
                </c:pt>
                <c:pt idx="41">
                  <c:v>38869</c:v>
                </c:pt>
                <c:pt idx="42">
                  <c:v>38899</c:v>
                </c:pt>
                <c:pt idx="43">
                  <c:v>38930</c:v>
                </c:pt>
                <c:pt idx="44">
                  <c:v>38961</c:v>
                </c:pt>
                <c:pt idx="45">
                  <c:v>38991</c:v>
                </c:pt>
                <c:pt idx="46">
                  <c:v>39022</c:v>
                </c:pt>
                <c:pt idx="47">
                  <c:v>39052</c:v>
                </c:pt>
                <c:pt idx="48">
                  <c:v>39083</c:v>
                </c:pt>
                <c:pt idx="49">
                  <c:v>39114</c:v>
                </c:pt>
                <c:pt idx="50">
                  <c:v>39142</c:v>
                </c:pt>
                <c:pt idx="51">
                  <c:v>39173</c:v>
                </c:pt>
                <c:pt idx="52">
                  <c:v>39203</c:v>
                </c:pt>
                <c:pt idx="53">
                  <c:v>39234</c:v>
                </c:pt>
                <c:pt idx="54">
                  <c:v>39264</c:v>
                </c:pt>
                <c:pt idx="55">
                  <c:v>39295</c:v>
                </c:pt>
                <c:pt idx="56">
                  <c:v>39326</c:v>
                </c:pt>
                <c:pt idx="57">
                  <c:v>39356</c:v>
                </c:pt>
                <c:pt idx="58">
                  <c:v>39387</c:v>
                </c:pt>
                <c:pt idx="59">
                  <c:v>39417</c:v>
                </c:pt>
                <c:pt idx="60">
                  <c:v>39448</c:v>
                </c:pt>
                <c:pt idx="61">
                  <c:v>39479</c:v>
                </c:pt>
                <c:pt idx="62">
                  <c:v>39508</c:v>
                </c:pt>
                <c:pt idx="63">
                  <c:v>39539</c:v>
                </c:pt>
                <c:pt idx="64">
                  <c:v>39569</c:v>
                </c:pt>
                <c:pt idx="65">
                  <c:v>39600</c:v>
                </c:pt>
                <c:pt idx="66">
                  <c:v>39630</c:v>
                </c:pt>
                <c:pt idx="67">
                  <c:v>39661</c:v>
                </c:pt>
                <c:pt idx="68">
                  <c:v>39692</c:v>
                </c:pt>
                <c:pt idx="69">
                  <c:v>39722</c:v>
                </c:pt>
                <c:pt idx="70">
                  <c:v>39753</c:v>
                </c:pt>
                <c:pt idx="71">
                  <c:v>39783</c:v>
                </c:pt>
                <c:pt idx="72">
                  <c:v>39814</c:v>
                </c:pt>
                <c:pt idx="73">
                  <c:v>39845</c:v>
                </c:pt>
                <c:pt idx="74">
                  <c:v>39873</c:v>
                </c:pt>
                <c:pt idx="75">
                  <c:v>39904</c:v>
                </c:pt>
                <c:pt idx="76">
                  <c:v>39934</c:v>
                </c:pt>
                <c:pt idx="77">
                  <c:v>39965</c:v>
                </c:pt>
                <c:pt idx="78">
                  <c:v>39995</c:v>
                </c:pt>
                <c:pt idx="79">
                  <c:v>40026</c:v>
                </c:pt>
                <c:pt idx="80">
                  <c:v>40057</c:v>
                </c:pt>
                <c:pt idx="81">
                  <c:v>40087</c:v>
                </c:pt>
                <c:pt idx="82">
                  <c:v>40118</c:v>
                </c:pt>
                <c:pt idx="83">
                  <c:v>40148</c:v>
                </c:pt>
                <c:pt idx="84">
                  <c:v>40179</c:v>
                </c:pt>
                <c:pt idx="85">
                  <c:v>40210</c:v>
                </c:pt>
                <c:pt idx="86">
                  <c:v>40238</c:v>
                </c:pt>
                <c:pt idx="87">
                  <c:v>40269</c:v>
                </c:pt>
                <c:pt idx="88">
                  <c:v>40299</c:v>
                </c:pt>
              </c:numCache>
            </c:numRef>
          </c:cat>
          <c:val>
            <c:numRef>
              <c:f>Tilapia!$B$3:$B$91</c:f>
              <c:numCache>
                <c:formatCode>General</c:formatCode>
                <c:ptCount val="89"/>
                <c:pt idx="0">
                  <c:v>16.7</c:v>
                </c:pt>
                <c:pt idx="1">
                  <c:v>18</c:v>
                </c:pt>
                <c:pt idx="2">
                  <c:v>17.600000000000001</c:v>
                </c:pt>
                <c:pt idx="3">
                  <c:v>17.899999999999999</c:v>
                </c:pt>
                <c:pt idx="4">
                  <c:v>18.600000000000001</c:v>
                </c:pt>
                <c:pt idx="5">
                  <c:v>18.5</c:v>
                </c:pt>
                <c:pt idx="6">
                  <c:v>18.3</c:v>
                </c:pt>
                <c:pt idx="7">
                  <c:v>24.439999999999987</c:v>
                </c:pt>
                <c:pt idx="8">
                  <c:v>22.38</c:v>
                </c:pt>
                <c:pt idx="9">
                  <c:v>21.43</c:v>
                </c:pt>
                <c:pt idx="10">
                  <c:v>20.260000000000002</c:v>
                </c:pt>
                <c:pt idx="11">
                  <c:v>17.309999999999999</c:v>
                </c:pt>
                <c:pt idx="12">
                  <c:v>15.56</c:v>
                </c:pt>
                <c:pt idx="13">
                  <c:v>15</c:v>
                </c:pt>
                <c:pt idx="14">
                  <c:v>15</c:v>
                </c:pt>
                <c:pt idx="15">
                  <c:v>15.8</c:v>
                </c:pt>
                <c:pt idx="16">
                  <c:v>16.2</c:v>
                </c:pt>
                <c:pt idx="17">
                  <c:v>16.8</c:v>
                </c:pt>
                <c:pt idx="18">
                  <c:v>16.5</c:v>
                </c:pt>
                <c:pt idx="19">
                  <c:v>18.3</c:v>
                </c:pt>
                <c:pt idx="20">
                  <c:v>18.899999999999999</c:v>
                </c:pt>
                <c:pt idx="21">
                  <c:v>21.69</c:v>
                </c:pt>
                <c:pt idx="22">
                  <c:v>23.77</c:v>
                </c:pt>
                <c:pt idx="23">
                  <c:v>21.419999999999987</c:v>
                </c:pt>
                <c:pt idx="24">
                  <c:v>15.78</c:v>
                </c:pt>
                <c:pt idx="25">
                  <c:v>16.010000000000005</c:v>
                </c:pt>
                <c:pt idx="26">
                  <c:v>15.9</c:v>
                </c:pt>
                <c:pt idx="27">
                  <c:v>15.8</c:v>
                </c:pt>
                <c:pt idx="28">
                  <c:v>17.649999999999999</c:v>
                </c:pt>
                <c:pt idx="29">
                  <c:v>18.7</c:v>
                </c:pt>
                <c:pt idx="30">
                  <c:v>18.3</c:v>
                </c:pt>
                <c:pt idx="31">
                  <c:v>17.399999999999999</c:v>
                </c:pt>
                <c:pt idx="32">
                  <c:v>18.02</c:v>
                </c:pt>
                <c:pt idx="33">
                  <c:v>17.979999999999986</c:v>
                </c:pt>
                <c:pt idx="34">
                  <c:v>18.03</c:v>
                </c:pt>
                <c:pt idx="35">
                  <c:v>16.5</c:v>
                </c:pt>
                <c:pt idx="36">
                  <c:v>15.5</c:v>
                </c:pt>
                <c:pt idx="37">
                  <c:v>15</c:v>
                </c:pt>
                <c:pt idx="38">
                  <c:v>15</c:v>
                </c:pt>
                <c:pt idx="39">
                  <c:v>15.75</c:v>
                </c:pt>
                <c:pt idx="40">
                  <c:v>18.7</c:v>
                </c:pt>
                <c:pt idx="41">
                  <c:v>20</c:v>
                </c:pt>
                <c:pt idx="42">
                  <c:v>16.36</c:v>
                </c:pt>
                <c:pt idx="43">
                  <c:v>16.690000000000001</c:v>
                </c:pt>
                <c:pt idx="44">
                  <c:v>17.82</c:v>
                </c:pt>
                <c:pt idx="45">
                  <c:v>18.2</c:v>
                </c:pt>
                <c:pt idx="46">
                  <c:v>18.16</c:v>
                </c:pt>
                <c:pt idx="47">
                  <c:v>15.75</c:v>
                </c:pt>
                <c:pt idx="48">
                  <c:v>16.5</c:v>
                </c:pt>
                <c:pt idx="49">
                  <c:v>18.37</c:v>
                </c:pt>
                <c:pt idx="50">
                  <c:v>18.690000000000001</c:v>
                </c:pt>
                <c:pt idx="51">
                  <c:v>20.939999999999987</c:v>
                </c:pt>
                <c:pt idx="52">
                  <c:v>20.479999999999986</c:v>
                </c:pt>
                <c:pt idx="53">
                  <c:v>20.479999999999986</c:v>
                </c:pt>
                <c:pt idx="54">
                  <c:v>16.73</c:v>
                </c:pt>
                <c:pt idx="55">
                  <c:v>17.14</c:v>
                </c:pt>
                <c:pt idx="56">
                  <c:v>21.23</c:v>
                </c:pt>
                <c:pt idx="57">
                  <c:v>20.6</c:v>
                </c:pt>
                <c:pt idx="58">
                  <c:v>20.87</c:v>
                </c:pt>
                <c:pt idx="59">
                  <c:v>21.07</c:v>
                </c:pt>
                <c:pt idx="60">
                  <c:v>20.95</c:v>
                </c:pt>
                <c:pt idx="61">
                  <c:v>21.150000000000031</c:v>
                </c:pt>
                <c:pt idx="62">
                  <c:v>18.939999999999987</c:v>
                </c:pt>
                <c:pt idx="63">
                  <c:v>20.03</c:v>
                </c:pt>
                <c:pt idx="64">
                  <c:v>19.47</c:v>
                </c:pt>
                <c:pt idx="65">
                  <c:v>19.89</c:v>
                </c:pt>
                <c:pt idx="66">
                  <c:v>23.21</c:v>
                </c:pt>
                <c:pt idx="67">
                  <c:v>20.45</c:v>
                </c:pt>
                <c:pt idx="68">
                  <c:v>20.100000000000001</c:v>
                </c:pt>
                <c:pt idx="69">
                  <c:v>22.919999999999987</c:v>
                </c:pt>
                <c:pt idx="70">
                  <c:v>20.079999999999988</c:v>
                </c:pt>
                <c:pt idx="71">
                  <c:v>20.279999999999987</c:v>
                </c:pt>
                <c:pt idx="72">
                  <c:v>23.959999999999987</c:v>
                </c:pt>
                <c:pt idx="73">
                  <c:v>18.54</c:v>
                </c:pt>
                <c:pt idx="74">
                  <c:v>21.35</c:v>
                </c:pt>
                <c:pt idx="75">
                  <c:v>24.130000000000031</c:v>
                </c:pt>
                <c:pt idx="76">
                  <c:v>22.57</c:v>
                </c:pt>
                <c:pt idx="77">
                  <c:v>21.759999999999987</c:v>
                </c:pt>
                <c:pt idx="78">
                  <c:v>21.110000000000031</c:v>
                </c:pt>
                <c:pt idx="79">
                  <c:v>20.93</c:v>
                </c:pt>
                <c:pt idx="80">
                  <c:v>19.95</c:v>
                </c:pt>
                <c:pt idx="81">
                  <c:v>20.420000000000002</c:v>
                </c:pt>
                <c:pt idx="82">
                  <c:v>21.8</c:v>
                </c:pt>
                <c:pt idx="83">
                  <c:v>17.850000000000001</c:v>
                </c:pt>
                <c:pt idx="84">
                  <c:v>17.52</c:v>
                </c:pt>
                <c:pt idx="85">
                  <c:v>17.68</c:v>
                </c:pt>
                <c:pt idx="86">
                  <c:v>23.479999999999986</c:v>
                </c:pt>
                <c:pt idx="87">
                  <c:v>25.150000000000031</c:v>
                </c:pt>
                <c:pt idx="88">
                  <c:v>26.34</c:v>
                </c:pt>
              </c:numCache>
            </c:numRef>
          </c:val>
        </c:ser>
        <c:ser>
          <c:idx val="1"/>
          <c:order val="1"/>
          <c:tx>
            <c:strRef>
              <c:f>Tilapia!$C$2</c:f>
              <c:strCache>
                <c:ptCount val="1"/>
                <c:pt idx="0">
                  <c:v>Wholesale Price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ysDash"/>
            </a:ln>
          </c:spPr>
          <c:marker>
            <c:symbol val="none"/>
          </c:marker>
          <c:cat>
            <c:numRef>
              <c:f>Tilapia!$A$3:$A$91</c:f>
              <c:numCache>
                <c:formatCode>[$-409]mmm\-yy;@</c:formatCode>
                <c:ptCount val="89"/>
                <c:pt idx="0">
                  <c:v>37622</c:v>
                </c:pt>
                <c:pt idx="1">
                  <c:v>37653</c:v>
                </c:pt>
                <c:pt idx="2">
                  <c:v>37681</c:v>
                </c:pt>
                <c:pt idx="3">
                  <c:v>37712</c:v>
                </c:pt>
                <c:pt idx="4">
                  <c:v>37742</c:v>
                </c:pt>
                <c:pt idx="5">
                  <c:v>37773</c:v>
                </c:pt>
                <c:pt idx="6">
                  <c:v>37803</c:v>
                </c:pt>
                <c:pt idx="7">
                  <c:v>37834</c:v>
                </c:pt>
                <c:pt idx="8">
                  <c:v>37865</c:v>
                </c:pt>
                <c:pt idx="9">
                  <c:v>37895</c:v>
                </c:pt>
                <c:pt idx="10">
                  <c:v>37926</c:v>
                </c:pt>
                <c:pt idx="11">
                  <c:v>37956</c:v>
                </c:pt>
                <c:pt idx="12">
                  <c:v>37987</c:v>
                </c:pt>
                <c:pt idx="13">
                  <c:v>38018</c:v>
                </c:pt>
                <c:pt idx="14">
                  <c:v>38047</c:v>
                </c:pt>
                <c:pt idx="15">
                  <c:v>38078</c:v>
                </c:pt>
                <c:pt idx="16">
                  <c:v>38108</c:v>
                </c:pt>
                <c:pt idx="17">
                  <c:v>38139</c:v>
                </c:pt>
                <c:pt idx="18">
                  <c:v>38169</c:v>
                </c:pt>
                <c:pt idx="19">
                  <c:v>38200</c:v>
                </c:pt>
                <c:pt idx="20">
                  <c:v>38231</c:v>
                </c:pt>
                <c:pt idx="21">
                  <c:v>38261</c:v>
                </c:pt>
                <c:pt idx="22">
                  <c:v>38292</c:v>
                </c:pt>
                <c:pt idx="23">
                  <c:v>38322</c:v>
                </c:pt>
                <c:pt idx="24">
                  <c:v>38353</c:v>
                </c:pt>
                <c:pt idx="25">
                  <c:v>38384</c:v>
                </c:pt>
                <c:pt idx="26">
                  <c:v>38412</c:v>
                </c:pt>
                <c:pt idx="27">
                  <c:v>38443</c:v>
                </c:pt>
                <c:pt idx="28">
                  <c:v>38473</c:v>
                </c:pt>
                <c:pt idx="29">
                  <c:v>38504</c:v>
                </c:pt>
                <c:pt idx="30">
                  <c:v>38534</c:v>
                </c:pt>
                <c:pt idx="31">
                  <c:v>38565</c:v>
                </c:pt>
                <c:pt idx="32">
                  <c:v>38596</c:v>
                </c:pt>
                <c:pt idx="33">
                  <c:v>38626</c:v>
                </c:pt>
                <c:pt idx="34">
                  <c:v>38657</c:v>
                </c:pt>
                <c:pt idx="35">
                  <c:v>38687</c:v>
                </c:pt>
                <c:pt idx="36">
                  <c:v>38718</c:v>
                </c:pt>
                <c:pt idx="37">
                  <c:v>38749</c:v>
                </c:pt>
                <c:pt idx="38">
                  <c:v>38777</c:v>
                </c:pt>
                <c:pt idx="39">
                  <c:v>38808</c:v>
                </c:pt>
                <c:pt idx="40">
                  <c:v>38838</c:v>
                </c:pt>
                <c:pt idx="41">
                  <c:v>38869</c:v>
                </c:pt>
                <c:pt idx="42">
                  <c:v>38899</c:v>
                </c:pt>
                <c:pt idx="43">
                  <c:v>38930</c:v>
                </c:pt>
                <c:pt idx="44">
                  <c:v>38961</c:v>
                </c:pt>
                <c:pt idx="45">
                  <c:v>38991</c:v>
                </c:pt>
                <c:pt idx="46">
                  <c:v>39022</c:v>
                </c:pt>
                <c:pt idx="47">
                  <c:v>39052</c:v>
                </c:pt>
                <c:pt idx="48">
                  <c:v>39083</c:v>
                </c:pt>
                <c:pt idx="49">
                  <c:v>39114</c:v>
                </c:pt>
                <c:pt idx="50">
                  <c:v>39142</c:v>
                </c:pt>
                <c:pt idx="51">
                  <c:v>39173</c:v>
                </c:pt>
                <c:pt idx="52">
                  <c:v>39203</c:v>
                </c:pt>
                <c:pt idx="53">
                  <c:v>39234</c:v>
                </c:pt>
                <c:pt idx="54">
                  <c:v>39264</c:v>
                </c:pt>
                <c:pt idx="55">
                  <c:v>39295</c:v>
                </c:pt>
                <c:pt idx="56">
                  <c:v>39326</c:v>
                </c:pt>
                <c:pt idx="57">
                  <c:v>39356</c:v>
                </c:pt>
                <c:pt idx="58">
                  <c:v>39387</c:v>
                </c:pt>
                <c:pt idx="59">
                  <c:v>39417</c:v>
                </c:pt>
                <c:pt idx="60">
                  <c:v>39448</c:v>
                </c:pt>
                <c:pt idx="61">
                  <c:v>39479</c:v>
                </c:pt>
                <c:pt idx="62">
                  <c:v>39508</c:v>
                </c:pt>
                <c:pt idx="63">
                  <c:v>39539</c:v>
                </c:pt>
                <c:pt idx="64">
                  <c:v>39569</c:v>
                </c:pt>
                <c:pt idx="65">
                  <c:v>39600</c:v>
                </c:pt>
                <c:pt idx="66">
                  <c:v>39630</c:v>
                </c:pt>
                <c:pt idx="67">
                  <c:v>39661</c:v>
                </c:pt>
                <c:pt idx="68">
                  <c:v>39692</c:v>
                </c:pt>
                <c:pt idx="69">
                  <c:v>39722</c:v>
                </c:pt>
                <c:pt idx="70">
                  <c:v>39753</c:v>
                </c:pt>
                <c:pt idx="71">
                  <c:v>39783</c:v>
                </c:pt>
                <c:pt idx="72">
                  <c:v>39814</c:v>
                </c:pt>
                <c:pt idx="73">
                  <c:v>39845</c:v>
                </c:pt>
                <c:pt idx="74">
                  <c:v>39873</c:v>
                </c:pt>
                <c:pt idx="75">
                  <c:v>39904</c:v>
                </c:pt>
                <c:pt idx="76">
                  <c:v>39934</c:v>
                </c:pt>
                <c:pt idx="77">
                  <c:v>39965</c:v>
                </c:pt>
                <c:pt idx="78">
                  <c:v>39995</c:v>
                </c:pt>
                <c:pt idx="79">
                  <c:v>40026</c:v>
                </c:pt>
                <c:pt idx="80">
                  <c:v>40057</c:v>
                </c:pt>
                <c:pt idx="81">
                  <c:v>40087</c:v>
                </c:pt>
                <c:pt idx="82">
                  <c:v>40118</c:v>
                </c:pt>
                <c:pt idx="83">
                  <c:v>40148</c:v>
                </c:pt>
                <c:pt idx="84">
                  <c:v>40179</c:v>
                </c:pt>
                <c:pt idx="85">
                  <c:v>40210</c:v>
                </c:pt>
                <c:pt idx="86">
                  <c:v>40238</c:v>
                </c:pt>
                <c:pt idx="87">
                  <c:v>40269</c:v>
                </c:pt>
                <c:pt idx="88">
                  <c:v>40299</c:v>
                </c:pt>
              </c:numCache>
            </c:numRef>
          </c:cat>
          <c:val>
            <c:numRef>
              <c:f>Tilapia!$C$3:$C$91</c:f>
              <c:numCache>
                <c:formatCode>General</c:formatCode>
                <c:ptCount val="89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  <c:pt idx="5">
                  <c:v>25</c:v>
                </c:pt>
                <c:pt idx="6">
                  <c:v>25</c:v>
                </c:pt>
                <c:pt idx="7">
                  <c:v>25</c:v>
                </c:pt>
                <c:pt idx="8">
                  <c:v>25</c:v>
                </c:pt>
                <c:pt idx="9">
                  <c:v>25</c:v>
                </c:pt>
                <c:pt idx="10">
                  <c:v>20</c:v>
                </c:pt>
                <c:pt idx="11">
                  <c:v>25</c:v>
                </c:pt>
                <c:pt idx="12">
                  <c:v>25</c:v>
                </c:pt>
                <c:pt idx="13">
                  <c:v>28</c:v>
                </c:pt>
                <c:pt idx="14">
                  <c:v>30</c:v>
                </c:pt>
                <c:pt idx="15">
                  <c:v>33</c:v>
                </c:pt>
                <c:pt idx="16">
                  <c:v>28</c:v>
                </c:pt>
                <c:pt idx="17">
                  <c:v>30</c:v>
                </c:pt>
                <c:pt idx="18">
                  <c:v>30</c:v>
                </c:pt>
                <c:pt idx="19">
                  <c:v>30</c:v>
                </c:pt>
                <c:pt idx="20">
                  <c:v>28</c:v>
                </c:pt>
                <c:pt idx="21">
                  <c:v>30</c:v>
                </c:pt>
                <c:pt idx="22">
                  <c:v>28</c:v>
                </c:pt>
                <c:pt idx="23">
                  <c:v>30</c:v>
                </c:pt>
                <c:pt idx="24">
                  <c:v>25</c:v>
                </c:pt>
                <c:pt idx="25">
                  <c:v>25</c:v>
                </c:pt>
                <c:pt idx="26">
                  <c:v>29</c:v>
                </c:pt>
                <c:pt idx="27">
                  <c:v>29</c:v>
                </c:pt>
                <c:pt idx="28">
                  <c:v>25</c:v>
                </c:pt>
                <c:pt idx="29">
                  <c:v>25</c:v>
                </c:pt>
                <c:pt idx="30">
                  <c:v>29</c:v>
                </c:pt>
                <c:pt idx="31">
                  <c:v>25</c:v>
                </c:pt>
                <c:pt idx="32">
                  <c:v>25</c:v>
                </c:pt>
                <c:pt idx="33">
                  <c:v>27</c:v>
                </c:pt>
                <c:pt idx="34">
                  <c:v>28</c:v>
                </c:pt>
                <c:pt idx="35">
                  <c:v>25</c:v>
                </c:pt>
                <c:pt idx="36">
                  <c:v>25</c:v>
                </c:pt>
                <c:pt idx="37">
                  <c:v>28</c:v>
                </c:pt>
                <c:pt idx="38">
                  <c:v>25</c:v>
                </c:pt>
                <c:pt idx="39">
                  <c:v>28</c:v>
                </c:pt>
                <c:pt idx="40">
                  <c:v>30</c:v>
                </c:pt>
                <c:pt idx="41">
                  <c:v>25</c:v>
                </c:pt>
                <c:pt idx="42">
                  <c:v>25</c:v>
                </c:pt>
                <c:pt idx="43">
                  <c:v>25</c:v>
                </c:pt>
                <c:pt idx="44">
                  <c:v>25</c:v>
                </c:pt>
                <c:pt idx="45">
                  <c:v>30</c:v>
                </c:pt>
                <c:pt idx="46">
                  <c:v>30</c:v>
                </c:pt>
                <c:pt idx="47">
                  <c:v>30</c:v>
                </c:pt>
                <c:pt idx="48">
                  <c:v>30</c:v>
                </c:pt>
                <c:pt idx="49">
                  <c:v>25</c:v>
                </c:pt>
                <c:pt idx="50">
                  <c:v>30</c:v>
                </c:pt>
                <c:pt idx="51">
                  <c:v>30</c:v>
                </c:pt>
                <c:pt idx="52">
                  <c:v>25</c:v>
                </c:pt>
                <c:pt idx="53">
                  <c:v>28</c:v>
                </c:pt>
                <c:pt idx="54">
                  <c:v>28</c:v>
                </c:pt>
                <c:pt idx="55">
                  <c:v>30</c:v>
                </c:pt>
                <c:pt idx="56">
                  <c:v>29</c:v>
                </c:pt>
                <c:pt idx="57">
                  <c:v>35</c:v>
                </c:pt>
                <c:pt idx="58">
                  <c:v>30</c:v>
                </c:pt>
                <c:pt idx="59">
                  <c:v>30</c:v>
                </c:pt>
                <c:pt idx="60">
                  <c:v>29</c:v>
                </c:pt>
                <c:pt idx="61">
                  <c:v>29</c:v>
                </c:pt>
                <c:pt idx="62">
                  <c:v>25</c:v>
                </c:pt>
                <c:pt idx="63">
                  <c:v>28</c:v>
                </c:pt>
                <c:pt idx="64">
                  <c:v>30</c:v>
                </c:pt>
                <c:pt idx="65">
                  <c:v>35</c:v>
                </c:pt>
                <c:pt idx="66">
                  <c:v>38</c:v>
                </c:pt>
                <c:pt idx="67">
                  <c:v>40</c:v>
                </c:pt>
                <c:pt idx="68">
                  <c:v>35</c:v>
                </c:pt>
                <c:pt idx="69">
                  <c:v>35</c:v>
                </c:pt>
                <c:pt idx="70">
                  <c:v>35</c:v>
                </c:pt>
                <c:pt idx="71">
                  <c:v>33</c:v>
                </c:pt>
                <c:pt idx="72">
                  <c:v>40</c:v>
                </c:pt>
                <c:pt idx="73">
                  <c:v>29</c:v>
                </c:pt>
                <c:pt idx="74">
                  <c:v>38</c:v>
                </c:pt>
                <c:pt idx="75">
                  <c:v>33</c:v>
                </c:pt>
                <c:pt idx="76">
                  <c:v>33</c:v>
                </c:pt>
                <c:pt idx="77">
                  <c:v>35</c:v>
                </c:pt>
                <c:pt idx="78">
                  <c:v>35</c:v>
                </c:pt>
                <c:pt idx="79">
                  <c:v>38</c:v>
                </c:pt>
                <c:pt idx="80">
                  <c:v>43</c:v>
                </c:pt>
                <c:pt idx="81">
                  <c:v>40</c:v>
                </c:pt>
                <c:pt idx="82">
                  <c:v>38</c:v>
                </c:pt>
                <c:pt idx="83">
                  <c:v>33</c:v>
                </c:pt>
                <c:pt idx="84">
                  <c:v>30</c:v>
                </c:pt>
                <c:pt idx="85">
                  <c:v>25</c:v>
                </c:pt>
                <c:pt idx="86">
                  <c:v>25</c:v>
                </c:pt>
                <c:pt idx="87">
                  <c:v>25</c:v>
                </c:pt>
                <c:pt idx="88">
                  <c:v>33</c:v>
                </c:pt>
              </c:numCache>
            </c:numRef>
          </c:val>
        </c:ser>
        <c:ser>
          <c:idx val="2"/>
          <c:order val="2"/>
          <c:tx>
            <c:strRef>
              <c:f>Tilapia!$D$2</c:f>
              <c:strCache>
                <c:ptCount val="1"/>
                <c:pt idx="0">
                  <c:v>Retail Price</c:v>
                </c:pt>
              </c:strCache>
            </c:strRef>
          </c:tx>
          <c:spPr>
            <a:ln>
              <a:solidFill>
                <a:schemeClr val="tx1"/>
              </a:solidFill>
              <a:prstDash val="sysDash"/>
            </a:ln>
          </c:spPr>
          <c:marker>
            <c:symbol val="none"/>
          </c:marker>
          <c:cat>
            <c:numRef>
              <c:f>Tilapia!$A$3:$A$91</c:f>
              <c:numCache>
                <c:formatCode>[$-409]mmm\-yy;@</c:formatCode>
                <c:ptCount val="89"/>
                <c:pt idx="0">
                  <c:v>37622</c:v>
                </c:pt>
                <c:pt idx="1">
                  <c:v>37653</c:v>
                </c:pt>
                <c:pt idx="2">
                  <c:v>37681</c:v>
                </c:pt>
                <c:pt idx="3">
                  <c:v>37712</c:v>
                </c:pt>
                <c:pt idx="4">
                  <c:v>37742</c:v>
                </c:pt>
                <c:pt idx="5">
                  <c:v>37773</c:v>
                </c:pt>
                <c:pt idx="6">
                  <c:v>37803</c:v>
                </c:pt>
                <c:pt idx="7">
                  <c:v>37834</c:v>
                </c:pt>
                <c:pt idx="8">
                  <c:v>37865</c:v>
                </c:pt>
                <c:pt idx="9">
                  <c:v>37895</c:v>
                </c:pt>
                <c:pt idx="10">
                  <c:v>37926</c:v>
                </c:pt>
                <c:pt idx="11">
                  <c:v>37956</c:v>
                </c:pt>
                <c:pt idx="12">
                  <c:v>37987</c:v>
                </c:pt>
                <c:pt idx="13">
                  <c:v>38018</c:v>
                </c:pt>
                <c:pt idx="14">
                  <c:v>38047</c:v>
                </c:pt>
                <c:pt idx="15">
                  <c:v>38078</c:v>
                </c:pt>
                <c:pt idx="16">
                  <c:v>38108</c:v>
                </c:pt>
                <c:pt idx="17">
                  <c:v>38139</c:v>
                </c:pt>
                <c:pt idx="18">
                  <c:v>38169</c:v>
                </c:pt>
                <c:pt idx="19">
                  <c:v>38200</c:v>
                </c:pt>
                <c:pt idx="20">
                  <c:v>38231</c:v>
                </c:pt>
                <c:pt idx="21">
                  <c:v>38261</c:v>
                </c:pt>
                <c:pt idx="22">
                  <c:v>38292</c:v>
                </c:pt>
                <c:pt idx="23">
                  <c:v>38322</c:v>
                </c:pt>
                <c:pt idx="24">
                  <c:v>38353</c:v>
                </c:pt>
                <c:pt idx="25">
                  <c:v>38384</c:v>
                </c:pt>
                <c:pt idx="26">
                  <c:v>38412</c:v>
                </c:pt>
                <c:pt idx="27">
                  <c:v>38443</c:v>
                </c:pt>
                <c:pt idx="28">
                  <c:v>38473</c:v>
                </c:pt>
                <c:pt idx="29">
                  <c:v>38504</c:v>
                </c:pt>
                <c:pt idx="30">
                  <c:v>38534</c:v>
                </c:pt>
                <c:pt idx="31">
                  <c:v>38565</c:v>
                </c:pt>
                <c:pt idx="32">
                  <c:v>38596</c:v>
                </c:pt>
                <c:pt idx="33">
                  <c:v>38626</c:v>
                </c:pt>
                <c:pt idx="34">
                  <c:v>38657</c:v>
                </c:pt>
                <c:pt idx="35">
                  <c:v>38687</c:v>
                </c:pt>
                <c:pt idx="36">
                  <c:v>38718</c:v>
                </c:pt>
                <c:pt idx="37">
                  <c:v>38749</c:v>
                </c:pt>
                <c:pt idx="38">
                  <c:v>38777</c:v>
                </c:pt>
                <c:pt idx="39">
                  <c:v>38808</c:v>
                </c:pt>
                <c:pt idx="40">
                  <c:v>38838</c:v>
                </c:pt>
                <c:pt idx="41">
                  <c:v>38869</c:v>
                </c:pt>
                <c:pt idx="42">
                  <c:v>38899</c:v>
                </c:pt>
                <c:pt idx="43">
                  <c:v>38930</c:v>
                </c:pt>
                <c:pt idx="44">
                  <c:v>38961</c:v>
                </c:pt>
                <c:pt idx="45">
                  <c:v>38991</c:v>
                </c:pt>
                <c:pt idx="46">
                  <c:v>39022</c:v>
                </c:pt>
                <c:pt idx="47">
                  <c:v>39052</c:v>
                </c:pt>
                <c:pt idx="48">
                  <c:v>39083</c:v>
                </c:pt>
                <c:pt idx="49">
                  <c:v>39114</c:v>
                </c:pt>
                <c:pt idx="50">
                  <c:v>39142</c:v>
                </c:pt>
                <c:pt idx="51">
                  <c:v>39173</c:v>
                </c:pt>
                <c:pt idx="52">
                  <c:v>39203</c:v>
                </c:pt>
                <c:pt idx="53">
                  <c:v>39234</c:v>
                </c:pt>
                <c:pt idx="54">
                  <c:v>39264</c:v>
                </c:pt>
                <c:pt idx="55">
                  <c:v>39295</c:v>
                </c:pt>
                <c:pt idx="56">
                  <c:v>39326</c:v>
                </c:pt>
                <c:pt idx="57">
                  <c:v>39356</c:v>
                </c:pt>
                <c:pt idx="58">
                  <c:v>39387</c:v>
                </c:pt>
                <c:pt idx="59">
                  <c:v>39417</c:v>
                </c:pt>
                <c:pt idx="60">
                  <c:v>39448</c:v>
                </c:pt>
                <c:pt idx="61">
                  <c:v>39479</c:v>
                </c:pt>
                <c:pt idx="62">
                  <c:v>39508</c:v>
                </c:pt>
                <c:pt idx="63">
                  <c:v>39539</c:v>
                </c:pt>
                <c:pt idx="64">
                  <c:v>39569</c:v>
                </c:pt>
                <c:pt idx="65">
                  <c:v>39600</c:v>
                </c:pt>
                <c:pt idx="66">
                  <c:v>39630</c:v>
                </c:pt>
                <c:pt idx="67">
                  <c:v>39661</c:v>
                </c:pt>
                <c:pt idx="68">
                  <c:v>39692</c:v>
                </c:pt>
                <c:pt idx="69">
                  <c:v>39722</c:v>
                </c:pt>
                <c:pt idx="70">
                  <c:v>39753</c:v>
                </c:pt>
                <c:pt idx="71">
                  <c:v>39783</c:v>
                </c:pt>
                <c:pt idx="72">
                  <c:v>39814</c:v>
                </c:pt>
                <c:pt idx="73">
                  <c:v>39845</c:v>
                </c:pt>
                <c:pt idx="74">
                  <c:v>39873</c:v>
                </c:pt>
                <c:pt idx="75">
                  <c:v>39904</c:v>
                </c:pt>
                <c:pt idx="76">
                  <c:v>39934</c:v>
                </c:pt>
                <c:pt idx="77">
                  <c:v>39965</c:v>
                </c:pt>
                <c:pt idx="78">
                  <c:v>39995</c:v>
                </c:pt>
                <c:pt idx="79">
                  <c:v>40026</c:v>
                </c:pt>
                <c:pt idx="80">
                  <c:v>40057</c:v>
                </c:pt>
                <c:pt idx="81">
                  <c:v>40087</c:v>
                </c:pt>
                <c:pt idx="82">
                  <c:v>40118</c:v>
                </c:pt>
                <c:pt idx="83">
                  <c:v>40148</c:v>
                </c:pt>
                <c:pt idx="84">
                  <c:v>40179</c:v>
                </c:pt>
                <c:pt idx="85">
                  <c:v>40210</c:v>
                </c:pt>
                <c:pt idx="86">
                  <c:v>40238</c:v>
                </c:pt>
                <c:pt idx="87">
                  <c:v>40269</c:v>
                </c:pt>
                <c:pt idx="88">
                  <c:v>40299</c:v>
                </c:pt>
              </c:numCache>
            </c:numRef>
          </c:cat>
          <c:val>
            <c:numRef>
              <c:f>Tilapia!$D$3:$D$91</c:f>
              <c:numCache>
                <c:formatCode>General</c:formatCode>
                <c:ptCount val="89"/>
                <c:pt idx="0">
                  <c:v>35.200000000000003</c:v>
                </c:pt>
                <c:pt idx="1">
                  <c:v>34.53</c:v>
                </c:pt>
                <c:pt idx="2">
                  <c:v>34.700000000000003</c:v>
                </c:pt>
                <c:pt idx="3">
                  <c:v>34.53</c:v>
                </c:pt>
                <c:pt idx="4">
                  <c:v>34.730000000000011</c:v>
                </c:pt>
                <c:pt idx="5">
                  <c:v>35.270000000000003</c:v>
                </c:pt>
                <c:pt idx="6">
                  <c:v>35.050000000000004</c:v>
                </c:pt>
                <c:pt idx="7">
                  <c:v>35.1</c:v>
                </c:pt>
                <c:pt idx="8">
                  <c:v>35.07</c:v>
                </c:pt>
                <c:pt idx="9">
                  <c:v>36.4</c:v>
                </c:pt>
                <c:pt idx="10">
                  <c:v>36.07</c:v>
                </c:pt>
                <c:pt idx="11">
                  <c:v>36.6</c:v>
                </c:pt>
                <c:pt idx="12">
                  <c:v>35.480000000000004</c:v>
                </c:pt>
                <c:pt idx="13">
                  <c:v>38.800000000000004</c:v>
                </c:pt>
                <c:pt idx="14">
                  <c:v>38.9</c:v>
                </c:pt>
                <c:pt idx="15">
                  <c:v>38.449999999999996</c:v>
                </c:pt>
                <c:pt idx="16">
                  <c:v>36.980000000000004</c:v>
                </c:pt>
                <c:pt idx="17">
                  <c:v>37.92</c:v>
                </c:pt>
                <c:pt idx="18">
                  <c:v>38.33</c:v>
                </c:pt>
                <c:pt idx="19">
                  <c:v>39.28</c:v>
                </c:pt>
                <c:pt idx="20">
                  <c:v>37.67</c:v>
                </c:pt>
                <c:pt idx="21">
                  <c:v>35.300000000000004</c:v>
                </c:pt>
                <c:pt idx="22">
                  <c:v>36.83</c:v>
                </c:pt>
                <c:pt idx="23">
                  <c:v>37.020000000000003</c:v>
                </c:pt>
                <c:pt idx="24">
                  <c:v>36.33</c:v>
                </c:pt>
                <c:pt idx="25">
                  <c:v>37.220000000000013</c:v>
                </c:pt>
                <c:pt idx="26">
                  <c:v>34.949999999999996</c:v>
                </c:pt>
                <c:pt idx="27">
                  <c:v>34.97</c:v>
                </c:pt>
                <c:pt idx="28">
                  <c:v>34.58</c:v>
                </c:pt>
                <c:pt idx="29">
                  <c:v>34.83</c:v>
                </c:pt>
                <c:pt idx="30">
                  <c:v>35.120000000000012</c:v>
                </c:pt>
                <c:pt idx="31">
                  <c:v>35.349999999999994</c:v>
                </c:pt>
                <c:pt idx="32">
                  <c:v>36.53</c:v>
                </c:pt>
                <c:pt idx="33">
                  <c:v>36.9</c:v>
                </c:pt>
                <c:pt idx="34">
                  <c:v>37.1</c:v>
                </c:pt>
                <c:pt idx="35">
                  <c:v>36.870000000000005</c:v>
                </c:pt>
                <c:pt idx="36">
                  <c:v>35.550000000000004</c:v>
                </c:pt>
                <c:pt idx="37">
                  <c:v>33.980000000000004</c:v>
                </c:pt>
                <c:pt idx="38">
                  <c:v>34.020000000000003</c:v>
                </c:pt>
                <c:pt idx="39">
                  <c:v>33.92</c:v>
                </c:pt>
                <c:pt idx="40">
                  <c:v>33.17</c:v>
                </c:pt>
                <c:pt idx="41">
                  <c:v>33</c:v>
                </c:pt>
                <c:pt idx="42">
                  <c:v>32.17</c:v>
                </c:pt>
                <c:pt idx="43">
                  <c:v>32.230000000000011</c:v>
                </c:pt>
                <c:pt idx="44">
                  <c:v>33.43</c:v>
                </c:pt>
                <c:pt idx="45">
                  <c:v>33.020000000000003</c:v>
                </c:pt>
                <c:pt idx="46">
                  <c:v>33.130000000000003</c:v>
                </c:pt>
                <c:pt idx="47">
                  <c:v>33.75</c:v>
                </c:pt>
                <c:pt idx="48">
                  <c:v>33.4</c:v>
                </c:pt>
                <c:pt idx="49">
                  <c:v>34.120000000000012</c:v>
                </c:pt>
                <c:pt idx="50">
                  <c:v>34.33</c:v>
                </c:pt>
                <c:pt idx="51">
                  <c:v>34.270000000000003</c:v>
                </c:pt>
                <c:pt idx="52">
                  <c:v>32.65</c:v>
                </c:pt>
                <c:pt idx="53">
                  <c:v>32.270000000000003</c:v>
                </c:pt>
                <c:pt idx="54">
                  <c:v>31.35</c:v>
                </c:pt>
                <c:pt idx="55">
                  <c:v>32.230000000000011</c:v>
                </c:pt>
                <c:pt idx="56">
                  <c:v>32.25</c:v>
                </c:pt>
                <c:pt idx="57">
                  <c:v>32.5</c:v>
                </c:pt>
                <c:pt idx="58">
                  <c:v>33.370000000000005</c:v>
                </c:pt>
                <c:pt idx="59">
                  <c:v>35.949999999999996</c:v>
                </c:pt>
                <c:pt idx="60">
                  <c:v>36.620000000000012</c:v>
                </c:pt>
                <c:pt idx="61">
                  <c:v>37.370000000000005</c:v>
                </c:pt>
                <c:pt idx="62">
                  <c:v>38.08</c:v>
                </c:pt>
                <c:pt idx="63">
                  <c:v>36.57</c:v>
                </c:pt>
                <c:pt idx="64">
                  <c:v>36.08</c:v>
                </c:pt>
                <c:pt idx="65">
                  <c:v>35.370000000000005</c:v>
                </c:pt>
                <c:pt idx="66">
                  <c:v>36.97</c:v>
                </c:pt>
                <c:pt idx="67">
                  <c:v>39.08</c:v>
                </c:pt>
                <c:pt idx="68">
                  <c:v>42.6</c:v>
                </c:pt>
                <c:pt idx="69">
                  <c:v>42.760000000000012</c:v>
                </c:pt>
                <c:pt idx="70">
                  <c:v>42.3</c:v>
                </c:pt>
                <c:pt idx="71">
                  <c:v>43.05</c:v>
                </c:pt>
                <c:pt idx="72">
                  <c:v>43.05</c:v>
                </c:pt>
                <c:pt idx="73">
                  <c:v>43.36</c:v>
                </c:pt>
                <c:pt idx="74">
                  <c:v>42.6</c:v>
                </c:pt>
                <c:pt idx="75">
                  <c:v>43.05</c:v>
                </c:pt>
                <c:pt idx="76">
                  <c:v>42</c:v>
                </c:pt>
                <c:pt idx="77">
                  <c:v>44.52</c:v>
                </c:pt>
                <c:pt idx="78">
                  <c:v>44.55</c:v>
                </c:pt>
                <c:pt idx="79">
                  <c:v>44.55</c:v>
                </c:pt>
                <c:pt idx="80">
                  <c:v>44.39</c:v>
                </c:pt>
                <c:pt idx="81">
                  <c:v>44.9</c:v>
                </c:pt>
                <c:pt idx="82">
                  <c:v>44.690000000000012</c:v>
                </c:pt>
                <c:pt idx="83">
                  <c:v>44.3</c:v>
                </c:pt>
                <c:pt idx="84">
                  <c:v>44.48</c:v>
                </c:pt>
                <c:pt idx="85">
                  <c:v>44.9</c:v>
                </c:pt>
                <c:pt idx="86">
                  <c:v>45.86</c:v>
                </c:pt>
                <c:pt idx="87">
                  <c:v>45.39</c:v>
                </c:pt>
                <c:pt idx="88">
                  <c:v>45.690000000000012</c:v>
                </c:pt>
              </c:numCache>
            </c:numRef>
          </c:val>
        </c:ser>
        <c:marker val="1"/>
        <c:axId val="65118208"/>
        <c:axId val="65119744"/>
      </c:lineChart>
      <c:dateAx>
        <c:axId val="65118208"/>
        <c:scaling>
          <c:orientation val="minMax"/>
        </c:scaling>
        <c:axPos val="b"/>
        <c:numFmt formatCode="[$-409]mmm\-yy;@" sourceLinked="0"/>
        <c:tickLblPos val="nextTo"/>
        <c:spPr>
          <a:ln w="28575">
            <a:solidFill>
              <a:schemeClr val="tx1"/>
            </a:solidFill>
          </a:ln>
        </c:spPr>
        <c:txPr>
          <a:bodyPr rot="-270000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th-TH"/>
          </a:p>
        </c:txPr>
        <c:crossAx val="65119744"/>
        <c:crosses val="autoZero"/>
        <c:auto val="1"/>
        <c:lblOffset val="100"/>
      </c:dateAx>
      <c:valAx>
        <c:axId val="65119744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lang="en-US"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Price (Baht/Kg)</a:t>
                </a:r>
              </a:p>
            </c:rich>
          </c:tx>
          <c:layout/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8575">
            <a:solidFill>
              <a:schemeClr val="tx1"/>
            </a:solidFill>
          </a:ln>
        </c:spPr>
        <c:txPr>
          <a:bodyPr rot="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th-TH"/>
          </a:p>
        </c:txPr>
        <c:crossAx val="65118208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6.9308407718523188E-2"/>
          <c:y val="2.8489789840099748E-2"/>
          <c:w val="0.88910977056560425"/>
          <c:h val="0.11811023622047249"/>
        </c:manualLayout>
      </c:layout>
      <c:txPr>
        <a:bodyPr/>
        <a:lstStyle/>
        <a:p>
          <a:pPr>
            <a:defRPr lang="en-US" sz="11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th-TH"/>
        </a:p>
      </c:txPr>
    </c:legend>
    <c:plotVisOnly val="1"/>
    <c:dispBlanksAs val="gap"/>
  </c:chart>
  <c:spPr>
    <a:solidFill>
      <a:schemeClr val="accent2">
        <a:lumMod val="60000"/>
        <a:lumOff val="40000"/>
      </a:schemeClr>
    </a:solidFill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th-TH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h-TH"/>
  <c:chart>
    <c:autoTitleDeleted val="1"/>
    <c:plotArea>
      <c:layout>
        <c:manualLayout>
          <c:layoutTarget val="inner"/>
          <c:xMode val="edge"/>
          <c:yMode val="edge"/>
          <c:x val="0.13200000000000001"/>
          <c:y val="0.18287937743190671"/>
          <c:w val="0.82800000000000062"/>
          <c:h val="0.48622405153901238"/>
        </c:manualLayout>
      </c:layout>
      <c:lineChart>
        <c:grouping val="standard"/>
        <c:ser>
          <c:idx val="0"/>
          <c:order val="0"/>
          <c:tx>
            <c:strRef>
              <c:f>Tuna!$B$2</c:f>
              <c:strCache>
                <c:ptCount val="1"/>
                <c:pt idx="0">
                  <c:v>Skipjack Tuna (USD/Kg)</c:v>
                </c:pt>
              </c:strCache>
            </c:strRef>
          </c:tx>
          <c:spPr>
            <a:ln w="25400">
              <a:solidFill>
                <a:srgbClr val="000000"/>
              </a:solidFill>
              <a:prstDash val="solid"/>
            </a:ln>
          </c:spPr>
          <c:marker>
            <c:symbol val="none"/>
          </c:marker>
          <c:cat>
            <c:numRef>
              <c:f>Tuna!$A$3:$A$68</c:f>
              <c:numCache>
                <c:formatCode>[$-409]mmm\-yy;@</c:formatCode>
                <c:ptCount val="66"/>
                <c:pt idx="0">
                  <c:v>38353</c:v>
                </c:pt>
                <c:pt idx="1">
                  <c:v>38384</c:v>
                </c:pt>
                <c:pt idx="2">
                  <c:v>38412</c:v>
                </c:pt>
                <c:pt idx="3">
                  <c:v>38443</c:v>
                </c:pt>
                <c:pt idx="4">
                  <c:v>38473</c:v>
                </c:pt>
                <c:pt idx="5">
                  <c:v>38504</c:v>
                </c:pt>
                <c:pt idx="6">
                  <c:v>38534</c:v>
                </c:pt>
                <c:pt idx="7">
                  <c:v>38565</c:v>
                </c:pt>
                <c:pt idx="8">
                  <c:v>38596</c:v>
                </c:pt>
                <c:pt idx="9">
                  <c:v>38626</c:v>
                </c:pt>
                <c:pt idx="10">
                  <c:v>38657</c:v>
                </c:pt>
                <c:pt idx="11">
                  <c:v>38687</c:v>
                </c:pt>
                <c:pt idx="12">
                  <c:v>38718</c:v>
                </c:pt>
                <c:pt idx="13">
                  <c:v>38749</c:v>
                </c:pt>
                <c:pt idx="14">
                  <c:v>38777</c:v>
                </c:pt>
                <c:pt idx="15">
                  <c:v>38808</c:v>
                </c:pt>
                <c:pt idx="16">
                  <c:v>38838</c:v>
                </c:pt>
                <c:pt idx="17">
                  <c:v>38869</c:v>
                </c:pt>
                <c:pt idx="18">
                  <c:v>38899</c:v>
                </c:pt>
                <c:pt idx="19">
                  <c:v>38930</c:v>
                </c:pt>
                <c:pt idx="20">
                  <c:v>38961</c:v>
                </c:pt>
                <c:pt idx="21">
                  <c:v>38991</c:v>
                </c:pt>
                <c:pt idx="22">
                  <c:v>39022</c:v>
                </c:pt>
                <c:pt idx="23">
                  <c:v>39052</c:v>
                </c:pt>
                <c:pt idx="24">
                  <c:v>39083</c:v>
                </c:pt>
                <c:pt idx="25">
                  <c:v>39114</c:v>
                </c:pt>
                <c:pt idx="26">
                  <c:v>39142</c:v>
                </c:pt>
                <c:pt idx="27">
                  <c:v>39173</c:v>
                </c:pt>
                <c:pt idx="28">
                  <c:v>39203</c:v>
                </c:pt>
                <c:pt idx="29">
                  <c:v>39234</c:v>
                </c:pt>
                <c:pt idx="30">
                  <c:v>39264</c:v>
                </c:pt>
                <c:pt idx="31">
                  <c:v>39295</c:v>
                </c:pt>
                <c:pt idx="32">
                  <c:v>39326</c:v>
                </c:pt>
                <c:pt idx="33">
                  <c:v>39356</c:v>
                </c:pt>
                <c:pt idx="34">
                  <c:v>39387</c:v>
                </c:pt>
                <c:pt idx="35">
                  <c:v>39417</c:v>
                </c:pt>
                <c:pt idx="36">
                  <c:v>39448</c:v>
                </c:pt>
                <c:pt idx="37">
                  <c:v>39479</c:v>
                </c:pt>
                <c:pt idx="38">
                  <c:v>39508</c:v>
                </c:pt>
                <c:pt idx="39">
                  <c:v>39539</c:v>
                </c:pt>
                <c:pt idx="40">
                  <c:v>39569</c:v>
                </c:pt>
                <c:pt idx="41">
                  <c:v>39600</c:v>
                </c:pt>
                <c:pt idx="42">
                  <c:v>39630</c:v>
                </c:pt>
                <c:pt idx="43">
                  <c:v>39661</c:v>
                </c:pt>
                <c:pt idx="44">
                  <c:v>39692</c:v>
                </c:pt>
                <c:pt idx="45">
                  <c:v>39722</c:v>
                </c:pt>
                <c:pt idx="46">
                  <c:v>39753</c:v>
                </c:pt>
                <c:pt idx="47">
                  <c:v>39783</c:v>
                </c:pt>
                <c:pt idx="48">
                  <c:v>39814</c:v>
                </c:pt>
                <c:pt idx="49">
                  <c:v>39845</c:v>
                </c:pt>
                <c:pt idx="50">
                  <c:v>39873</c:v>
                </c:pt>
                <c:pt idx="51">
                  <c:v>39904</c:v>
                </c:pt>
                <c:pt idx="52">
                  <c:v>39934</c:v>
                </c:pt>
                <c:pt idx="53">
                  <c:v>39965</c:v>
                </c:pt>
                <c:pt idx="54">
                  <c:v>39995</c:v>
                </c:pt>
                <c:pt idx="55">
                  <c:v>40026</c:v>
                </c:pt>
                <c:pt idx="56">
                  <c:v>40057</c:v>
                </c:pt>
                <c:pt idx="57">
                  <c:v>40087</c:v>
                </c:pt>
                <c:pt idx="58">
                  <c:v>40118</c:v>
                </c:pt>
                <c:pt idx="59">
                  <c:v>40148</c:v>
                </c:pt>
                <c:pt idx="60">
                  <c:v>40179</c:v>
                </c:pt>
                <c:pt idx="61">
                  <c:v>40210</c:v>
                </c:pt>
                <c:pt idx="62">
                  <c:v>40238</c:v>
                </c:pt>
                <c:pt idx="63">
                  <c:v>40269</c:v>
                </c:pt>
                <c:pt idx="64">
                  <c:v>40299</c:v>
                </c:pt>
                <c:pt idx="65">
                  <c:v>40330</c:v>
                </c:pt>
              </c:numCache>
            </c:numRef>
          </c:cat>
          <c:val>
            <c:numRef>
              <c:f>Tuna!$B$2:$B$67</c:f>
              <c:numCache>
                <c:formatCode>General</c:formatCode>
                <c:ptCount val="66"/>
                <c:pt idx="0">
                  <c:v>0</c:v>
                </c:pt>
                <c:pt idx="1">
                  <c:v>8</c:v>
                </c:pt>
                <c:pt idx="2">
                  <c:v>8.5</c:v>
                </c:pt>
                <c:pt idx="3">
                  <c:v>9</c:v>
                </c:pt>
                <c:pt idx="4">
                  <c:v>9.5</c:v>
                </c:pt>
                <c:pt idx="5">
                  <c:v>9.5</c:v>
                </c:pt>
                <c:pt idx="6">
                  <c:v>9.5</c:v>
                </c:pt>
                <c:pt idx="7">
                  <c:v>9.5</c:v>
                </c:pt>
                <c:pt idx="8">
                  <c:v>9</c:v>
                </c:pt>
                <c:pt idx="9">
                  <c:v>9</c:v>
                </c:pt>
                <c:pt idx="10">
                  <c:v>9</c:v>
                </c:pt>
                <c:pt idx="11">
                  <c:v>10</c:v>
                </c:pt>
                <c:pt idx="12">
                  <c:v>9.8000000000000007</c:v>
                </c:pt>
                <c:pt idx="13">
                  <c:v>9.5</c:v>
                </c:pt>
                <c:pt idx="14">
                  <c:v>8</c:v>
                </c:pt>
                <c:pt idx="15">
                  <c:v>8</c:v>
                </c:pt>
                <c:pt idx="16">
                  <c:v>9</c:v>
                </c:pt>
                <c:pt idx="17">
                  <c:v>10</c:v>
                </c:pt>
                <c:pt idx="18">
                  <c:v>10</c:v>
                </c:pt>
                <c:pt idx="19">
                  <c:v>9</c:v>
                </c:pt>
                <c:pt idx="20">
                  <c:v>9</c:v>
                </c:pt>
                <c:pt idx="21">
                  <c:v>8.7000000000000011</c:v>
                </c:pt>
                <c:pt idx="22">
                  <c:v>8.7000000000000011</c:v>
                </c:pt>
                <c:pt idx="23">
                  <c:v>8.7000000000000011</c:v>
                </c:pt>
                <c:pt idx="24">
                  <c:v>8.7000000000000011</c:v>
                </c:pt>
                <c:pt idx="25">
                  <c:v>8.7000000000000011</c:v>
                </c:pt>
                <c:pt idx="26">
                  <c:v>8.7000000000000011</c:v>
                </c:pt>
                <c:pt idx="27">
                  <c:v>11</c:v>
                </c:pt>
                <c:pt idx="28">
                  <c:v>11</c:v>
                </c:pt>
                <c:pt idx="29">
                  <c:v>11</c:v>
                </c:pt>
                <c:pt idx="30">
                  <c:v>12</c:v>
                </c:pt>
                <c:pt idx="31">
                  <c:v>13.5</c:v>
                </c:pt>
                <c:pt idx="32">
                  <c:v>13.5</c:v>
                </c:pt>
                <c:pt idx="33">
                  <c:v>14.5</c:v>
                </c:pt>
                <c:pt idx="34">
                  <c:v>14.5</c:v>
                </c:pt>
                <c:pt idx="35">
                  <c:v>14.8</c:v>
                </c:pt>
                <c:pt idx="36">
                  <c:v>15</c:v>
                </c:pt>
                <c:pt idx="37">
                  <c:v>15.5</c:v>
                </c:pt>
                <c:pt idx="38">
                  <c:v>15</c:v>
                </c:pt>
                <c:pt idx="39">
                  <c:v>14.8</c:v>
                </c:pt>
                <c:pt idx="40">
                  <c:v>14.8</c:v>
                </c:pt>
                <c:pt idx="41">
                  <c:v>14.8</c:v>
                </c:pt>
                <c:pt idx="42">
                  <c:v>16</c:v>
                </c:pt>
                <c:pt idx="43">
                  <c:v>17</c:v>
                </c:pt>
                <c:pt idx="44">
                  <c:v>18</c:v>
                </c:pt>
                <c:pt idx="45">
                  <c:v>19</c:v>
                </c:pt>
                <c:pt idx="46">
                  <c:v>20</c:v>
                </c:pt>
                <c:pt idx="47">
                  <c:v>19.5</c:v>
                </c:pt>
                <c:pt idx="48">
                  <c:v>19</c:v>
                </c:pt>
                <c:pt idx="49">
                  <c:v>18</c:v>
                </c:pt>
                <c:pt idx="50">
                  <c:v>17</c:v>
                </c:pt>
                <c:pt idx="51">
                  <c:v>16</c:v>
                </c:pt>
                <c:pt idx="52">
                  <c:v>9</c:v>
                </c:pt>
                <c:pt idx="53">
                  <c:v>11.5</c:v>
                </c:pt>
                <c:pt idx="54">
                  <c:v>9.8000000000000007</c:v>
                </c:pt>
                <c:pt idx="55">
                  <c:v>11</c:v>
                </c:pt>
                <c:pt idx="56">
                  <c:v>13</c:v>
                </c:pt>
                <c:pt idx="57">
                  <c:v>14</c:v>
                </c:pt>
                <c:pt idx="58">
                  <c:v>15.5</c:v>
                </c:pt>
                <c:pt idx="59">
                  <c:v>15.5</c:v>
                </c:pt>
                <c:pt idx="60">
                  <c:v>14</c:v>
                </c:pt>
                <c:pt idx="61">
                  <c:v>14</c:v>
                </c:pt>
                <c:pt idx="62">
                  <c:v>8.5</c:v>
                </c:pt>
                <c:pt idx="63">
                  <c:v>10</c:v>
                </c:pt>
                <c:pt idx="64">
                  <c:v>10</c:v>
                </c:pt>
                <c:pt idx="65">
                  <c:v>11</c:v>
                </c:pt>
              </c:numCache>
            </c:numRef>
          </c:val>
        </c:ser>
        <c:ser>
          <c:idx val="1"/>
          <c:order val="1"/>
          <c:tx>
            <c:strRef>
              <c:f>Tuna!$C$2</c:f>
              <c:strCache>
                <c:ptCount val="1"/>
                <c:pt idx="0">
                  <c:v>Canned Tuna (USD/Carton)</c:v>
                </c:pt>
              </c:strCache>
            </c:strRef>
          </c:tx>
          <c:spPr>
            <a:ln w="28575">
              <a:solidFill>
                <a:schemeClr val="tx1"/>
              </a:solidFill>
              <a:prstDash val="dash"/>
            </a:ln>
          </c:spPr>
          <c:marker>
            <c:symbol val="none"/>
          </c:marker>
          <c:cat>
            <c:numRef>
              <c:f>Tuna!$A$3:$A$68</c:f>
              <c:numCache>
                <c:formatCode>[$-409]mmm\-yy;@</c:formatCode>
                <c:ptCount val="66"/>
                <c:pt idx="0">
                  <c:v>38353</c:v>
                </c:pt>
                <c:pt idx="1">
                  <c:v>38384</c:v>
                </c:pt>
                <c:pt idx="2">
                  <c:v>38412</c:v>
                </c:pt>
                <c:pt idx="3">
                  <c:v>38443</c:v>
                </c:pt>
                <c:pt idx="4">
                  <c:v>38473</c:v>
                </c:pt>
                <c:pt idx="5">
                  <c:v>38504</c:v>
                </c:pt>
                <c:pt idx="6">
                  <c:v>38534</c:v>
                </c:pt>
                <c:pt idx="7">
                  <c:v>38565</c:v>
                </c:pt>
                <c:pt idx="8">
                  <c:v>38596</c:v>
                </c:pt>
                <c:pt idx="9">
                  <c:v>38626</c:v>
                </c:pt>
                <c:pt idx="10">
                  <c:v>38657</c:v>
                </c:pt>
                <c:pt idx="11">
                  <c:v>38687</c:v>
                </c:pt>
                <c:pt idx="12">
                  <c:v>38718</c:v>
                </c:pt>
                <c:pt idx="13">
                  <c:v>38749</c:v>
                </c:pt>
                <c:pt idx="14">
                  <c:v>38777</c:v>
                </c:pt>
                <c:pt idx="15">
                  <c:v>38808</c:v>
                </c:pt>
                <c:pt idx="16">
                  <c:v>38838</c:v>
                </c:pt>
                <c:pt idx="17">
                  <c:v>38869</c:v>
                </c:pt>
                <c:pt idx="18">
                  <c:v>38899</c:v>
                </c:pt>
                <c:pt idx="19">
                  <c:v>38930</c:v>
                </c:pt>
                <c:pt idx="20">
                  <c:v>38961</c:v>
                </c:pt>
                <c:pt idx="21">
                  <c:v>38991</c:v>
                </c:pt>
                <c:pt idx="22">
                  <c:v>39022</c:v>
                </c:pt>
                <c:pt idx="23">
                  <c:v>39052</c:v>
                </c:pt>
                <c:pt idx="24">
                  <c:v>39083</c:v>
                </c:pt>
                <c:pt idx="25">
                  <c:v>39114</c:v>
                </c:pt>
                <c:pt idx="26">
                  <c:v>39142</c:v>
                </c:pt>
                <c:pt idx="27">
                  <c:v>39173</c:v>
                </c:pt>
                <c:pt idx="28">
                  <c:v>39203</c:v>
                </c:pt>
                <c:pt idx="29">
                  <c:v>39234</c:v>
                </c:pt>
                <c:pt idx="30">
                  <c:v>39264</c:v>
                </c:pt>
                <c:pt idx="31">
                  <c:v>39295</c:v>
                </c:pt>
                <c:pt idx="32">
                  <c:v>39326</c:v>
                </c:pt>
                <c:pt idx="33">
                  <c:v>39356</c:v>
                </c:pt>
                <c:pt idx="34">
                  <c:v>39387</c:v>
                </c:pt>
                <c:pt idx="35">
                  <c:v>39417</c:v>
                </c:pt>
                <c:pt idx="36">
                  <c:v>39448</c:v>
                </c:pt>
                <c:pt idx="37">
                  <c:v>39479</c:v>
                </c:pt>
                <c:pt idx="38">
                  <c:v>39508</c:v>
                </c:pt>
                <c:pt idx="39">
                  <c:v>39539</c:v>
                </c:pt>
                <c:pt idx="40">
                  <c:v>39569</c:v>
                </c:pt>
                <c:pt idx="41">
                  <c:v>39600</c:v>
                </c:pt>
                <c:pt idx="42">
                  <c:v>39630</c:v>
                </c:pt>
                <c:pt idx="43">
                  <c:v>39661</c:v>
                </c:pt>
                <c:pt idx="44">
                  <c:v>39692</c:v>
                </c:pt>
                <c:pt idx="45">
                  <c:v>39722</c:v>
                </c:pt>
                <c:pt idx="46">
                  <c:v>39753</c:v>
                </c:pt>
                <c:pt idx="47">
                  <c:v>39783</c:v>
                </c:pt>
                <c:pt idx="48">
                  <c:v>39814</c:v>
                </c:pt>
                <c:pt idx="49">
                  <c:v>39845</c:v>
                </c:pt>
                <c:pt idx="50">
                  <c:v>39873</c:v>
                </c:pt>
                <c:pt idx="51">
                  <c:v>39904</c:v>
                </c:pt>
                <c:pt idx="52">
                  <c:v>39934</c:v>
                </c:pt>
                <c:pt idx="53">
                  <c:v>39965</c:v>
                </c:pt>
                <c:pt idx="54">
                  <c:v>39995</c:v>
                </c:pt>
                <c:pt idx="55">
                  <c:v>40026</c:v>
                </c:pt>
                <c:pt idx="56">
                  <c:v>40057</c:v>
                </c:pt>
                <c:pt idx="57">
                  <c:v>40087</c:v>
                </c:pt>
                <c:pt idx="58">
                  <c:v>40118</c:v>
                </c:pt>
                <c:pt idx="59">
                  <c:v>40148</c:v>
                </c:pt>
                <c:pt idx="60">
                  <c:v>40179</c:v>
                </c:pt>
                <c:pt idx="61">
                  <c:v>40210</c:v>
                </c:pt>
                <c:pt idx="62">
                  <c:v>40238</c:v>
                </c:pt>
                <c:pt idx="63">
                  <c:v>40269</c:v>
                </c:pt>
                <c:pt idx="64">
                  <c:v>40299</c:v>
                </c:pt>
                <c:pt idx="65">
                  <c:v>40330</c:v>
                </c:pt>
              </c:numCache>
            </c:numRef>
          </c:cat>
          <c:val>
            <c:numRef>
              <c:f>Tuna!$C$2:$C$67</c:f>
              <c:numCache>
                <c:formatCode>General</c:formatCode>
                <c:ptCount val="66"/>
                <c:pt idx="0">
                  <c:v>0</c:v>
                </c:pt>
                <c:pt idx="1">
                  <c:v>16</c:v>
                </c:pt>
                <c:pt idx="2">
                  <c:v>16</c:v>
                </c:pt>
                <c:pt idx="3">
                  <c:v>16</c:v>
                </c:pt>
                <c:pt idx="4">
                  <c:v>16</c:v>
                </c:pt>
                <c:pt idx="5">
                  <c:v>16</c:v>
                </c:pt>
                <c:pt idx="6">
                  <c:v>16</c:v>
                </c:pt>
                <c:pt idx="7">
                  <c:v>16</c:v>
                </c:pt>
                <c:pt idx="8">
                  <c:v>16</c:v>
                </c:pt>
                <c:pt idx="9">
                  <c:v>16</c:v>
                </c:pt>
                <c:pt idx="10">
                  <c:v>16</c:v>
                </c:pt>
                <c:pt idx="11">
                  <c:v>16</c:v>
                </c:pt>
                <c:pt idx="12">
                  <c:v>16</c:v>
                </c:pt>
                <c:pt idx="13">
                  <c:v>16</c:v>
                </c:pt>
                <c:pt idx="14">
                  <c:v>16</c:v>
                </c:pt>
                <c:pt idx="15">
                  <c:v>16</c:v>
                </c:pt>
                <c:pt idx="16">
                  <c:v>16</c:v>
                </c:pt>
                <c:pt idx="17">
                  <c:v>16</c:v>
                </c:pt>
                <c:pt idx="18">
                  <c:v>16</c:v>
                </c:pt>
                <c:pt idx="19">
                  <c:v>16</c:v>
                </c:pt>
                <c:pt idx="20">
                  <c:v>16</c:v>
                </c:pt>
                <c:pt idx="21">
                  <c:v>17</c:v>
                </c:pt>
                <c:pt idx="22">
                  <c:v>17</c:v>
                </c:pt>
                <c:pt idx="23">
                  <c:v>17</c:v>
                </c:pt>
                <c:pt idx="24">
                  <c:v>17</c:v>
                </c:pt>
                <c:pt idx="25">
                  <c:v>17</c:v>
                </c:pt>
                <c:pt idx="26">
                  <c:v>17</c:v>
                </c:pt>
                <c:pt idx="27">
                  <c:v>17</c:v>
                </c:pt>
                <c:pt idx="28">
                  <c:v>25</c:v>
                </c:pt>
                <c:pt idx="29">
                  <c:v>25</c:v>
                </c:pt>
                <c:pt idx="30">
                  <c:v>25</c:v>
                </c:pt>
                <c:pt idx="31">
                  <c:v>25</c:v>
                </c:pt>
                <c:pt idx="32">
                  <c:v>25</c:v>
                </c:pt>
                <c:pt idx="33">
                  <c:v>25</c:v>
                </c:pt>
                <c:pt idx="34">
                  <c:v>25</c:v>
                </c:pt>
                <c:pt idx="35">
                  <c:v>25</c:v>
                </c:pt>
                <c:pt idx="36">
                  <c:v>25</c:v>
                </c:pt>
                <c:pt idx="37">
                  <c:v>29</c:v>
                </c:pt>
                <c:pt idx="38">
                  <c:v>28</c:v>
                </c:pt>
                <c:pt idx="39">
                  <c:v>28</c:v>
                </c:pt>
                <c:pt idx="40">
                  <c:v>28</c:v>
                </c:pt>
                <c:pt idx="41">
                  <c:v>28</c:v>
                </c:pt>
                <c:pt idx="42">
                  <c:v>28</c:v>
                </c:pt>
                <c:pt idx="43">
                  <c:v>28</c:v>
                </c:pt>
                <c:pt idx="44">
                  <c:v>28</c:v>
                </c:pt>
                <c:pt idx="45">
                  <c:v>28</c:v>
                </c:pt>
                <c:pt idx="46">
                  <c:v>28</c:v>
                </c:pt>
                <c:pt idx="47">
                  <c:v>28</c:v>
                </c:pt>
                <c:pt idx="48">
                  <c:v>28</c:v>
                </c:pt>
                <c:pt idx="49">
                  <c:v>28</c:v>
                </c:pt>
                <c:pt idx="50">
                  <c:v>24</c:v>
                </c:pt>
                <c:pt idx="51">
                  <c:v>22</c:v>
                </c:pt>
                <c:pt idx="52">
                  <c:v>22</c:v>
                </c:pt>
                <c:pt idx="53">
                  <c:v>22</c:v>
                </c:pt>
                <c:pt idx="54">
                  <c:v>25</c:v>
                </c:pt>
                <c:pt idx="55">
                  <c:v>26</c:v>
                </c:pt>
                <c:pt idx="56">
                  <c:v>26</c:v>
                </c:pt>
                <c:pt idx="57">
                  <c:v>26</c:v>
                </c:pt>
                <c:pt idx="58">
                  <c:v>24</c:v>
                </c:pt>
                <c:pt idx="59">
                  <c:v>24</c:v>
                </c:pt>
                <c:pt idx="60">
                  <c:v>24</c:v>
                </c:pt>
                <c:pt idx="61">
                  <c:v>24</c:v>
                </c:pt>
                <c:pt idx="62">
                  <c:v>24</c:v>
                </c:pt>
                <c:pt idx="63">
                  <c:v>24</c:v>
                </c:pt>
                <c:pt idx="64">
                  <c:v>24</c:v>
                </c:pt>
                <c:pt idx="65">
                  <c:v>24</c:v>
                </c:pt>
              </c:numCache>
            </c:numRef>
          </c:val>
        </c:ser>
        <c:marker val="1"/>
        <c:axId val="65136512"/>
        <c:axId val="65138048"/>
      </c:lineChart>
      <c:dateAx>
        <c:axId val="65136512"/>
        <c:scaling>
          <c:orientation val="minMax"/>
        </c:scaling>
        <c:axPos val="b"/>
        <c:numFmt formatCode="[$-409]mmm\-yy;@" sourceLinked="0"/>
        <c:tickLblPos val="nextTo"/>
        <c:spPr>
          <a:ln w="28575">
            <a:solidFill>
              <a:schemeClr val="tx1"/>
            </a:solidFill>
          </a:ln>
        </c:spPr>
        <c:txPr>
          <a:bodyPr rot="-420000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th-TH"/>
          </a:p>
        </c:txPr>
        <c:crossAx val="65138048"/>
        <c:crosses val="autoZero"/>
        <c:auto val="1"/>
        <c:lblOffset val="100"/>
      </c:dateAx>
      <c:valAx>
        <c:axId val="65138048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lang="en-US"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Price </a:t>
                </a:r>
              </a:p>
            </c:rich>
          </c:tx>
          <c:layout/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8575">
            <a:solidFill>
              <a:schemeClr val="tx1"/>
            </a:solidFill>
          </a:ln>
        </c:spPr>
        <c:txPr>
          <a:bodyPr rot="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th-TH"/>
          </a:p>
        </c:txPr>
        <c:crossAx val="651365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2046783625730996"/>
          <c:y val="3.1226835281953459E-2"/>
          <c:w val="0.83200000000000063"/>
          <c:h val="0.1245136186770428"/>
        </c:manualLayout>
      </c:layout>
      <c:txPr>
        <a:bodyPr/>
        <a:lstStyle/>
        <a:p>
          <a:pPr>
            <a:defRPr lang="en-US" sz="11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th-TH"/>
        </a:p>
      </c:txPr>
    </c:legend>
    <c:plotVisOnly val="1"/>
    <c:dispBlanksAs val="gap"/>
  </c:chart>
  <c:spPr>
    <a:solidFill>
      <a:schemeClr val="accent4">
        <a:lumMod val="60000"/>
        <a:lumOff val="40000"/>
      </a:schemeClr>
    </a:solidFill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th-TH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h-TH"/>
  <c:chart>
    <c:title>
      <c:tx>
        <c:rich>
          <a:bodyPr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dirty="0" err="1"/>
              <a:t>Vannamei</a:t>
            </a:r>
            <a:r>
              <a:rPr lang="en-US" dirty="0"/>
              <a:t> </a:t>
            </a:r>
            <a:r>
              <a:rPr lang="en-US" dirty="0" smtClean="0"/>
              <a:t>Shrimp 50 </a:t>
            </a:r>
            <a:r>
              <a:rPr lang="en-US" dirty="0" err="1" smtClean="0"/>
              <a:t>pcs</a:t>
            </a:r>
            <a:r>
              <a:rPr lang="en-US" dirty="0" smtClean="0"/>
              <a:t>/kg</a:t>
            </a:r>
            <a:endParaRPr lang="en-US" dirty="0"/>
          </a:p>
        </c:rich>
      </c:tx>
      <c:layout>
        <c:manualLayout>
          <c:xMode val="edge"/>
          <c:yMode val="edge"/>
          <c:x val="0.49404695711441687"/>
          <c:y val="0.2529100529100529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6449291219007692"/>
          <c:y val="0.23492136322347229"/>
          <c:w val="0.79010827518997473"/>
          <c:h val="0.5259272590926134"/>
        </c:manualLayout>
      </c:layout>
      <c:lineChart>
        <c:grouping val="standard"/>
        <c:ser>
          <c:idx val="4"/>
          <c:order val="0"/>
          <c:tx>
            <c:strRef>
              <c:f>'Vannamei Shrimp'!$B$2</c:f>
              <c:strCache>
                <c:ptCount val="1"/>
                <c:pt idx="0">
                  <c:v>Farm Price</c:v>
                </c:pt>
              </c:strCache>
            </c:strRef>
          </c:tx>
          <c:spPr>
            <a:ln w="44450">
              <a:solidFill>
                <a:srgbClr val="000000"/>
              </a:solidFill>
              <a:prstDash val="solid"/>
            </a:ln>
          </c:spPr>
          <c:marker>
            <c:symbol val="none"/>
          </c:marker>
          <c:cat>
            <c:numRef>
              <c:f>'Vannamei Shrimp'!$A$3:$A$86</c:f>
              <c:numCache>
                <c:formatCode>[$-409]mmm\-yy;@</c:formatCode>
                <c:ptCount val="84"/>
                <c:pt idx="0">
                  <c:v>37895</c:v>
                </c:pt>
                <c:pt idx="1">
                  <c:v>37926</c:v>
                </c:pt>
                <c:pt idx="2">
                  <c:v>37956</c:v>
                </c:pt>
                <c:pt idx="3">
                  <c:v>37987</c:v>
                </c:pt>
                <c:pt idx="4">
                  <c:v>38018</c:v>
                </c:pt>
                <c:pt idx="5">
                  <c:v>38047</c:v>
                </c:pt>
                <c:pt idx="6">
                  <c:v>38078</c:v>
                </c:pt>
                <c:pt idx="7">
                  <c:v>38108</c:v>
                </c:pt>
                <c:pt idx="8">
                  <c:v>38139</c:v>
                </c:pt>
                <c:pt idx="9">
                  <c:v>38169</c:v>
                </c:pt>
                <c:pt idx="10">
                  <c:v>38200</c:v>
                </c:pt>
                <c:pt idx="11">
                  <c:v>38231</c:v>
                </c:pt>
                <c:pt idx="12">
                  <c:v>38261</c:v>
                </c:pt>
                <c:pt idx="13">
                  <c:v>38292</c:v>
                </c:pt>
                <c:pt idx="14">
                  <c:v>38322</c:v>
                </c:pt>
                <c:pt idx="15">
                  <c:v>38353</c:v>
                </c:pt>
                <c:pt idx="16">
                  <c:v>38384</c:v>
                </c:pt>
                <c:pt idx="17">
                  <c:v>38412</c:v>
                </c:pt>
                <c:pt idx="18">
                  <c:v>38443</c:v>
                </c:pt>
                <c:pt idx="19">
                  <c:v>38473</c:v>
                </c:pt>
                <c:pt idx="20">
                  <c:v>38504</c:v>
                </c:pt>
                <c:pt idx="21">
                  <c:v>38534</c:v>
                </c:pt>
                <c:pt idx="22">
                  <c:v>38565</c:v>
                </c:pt>
                <c:pt idx="23">
                  <c:v>38596</c:v>
                </c:pt>
                <c:pt idx="24">
                  <c:v>38626</c:v>
                </c:pt>
                <c:pt idx="25">
                  <c:v>38657</c:v>
                </c:pt>
                <c:pt idx="26">
                  <c:v>38687</c:v>
                </c:pt>
                <c:pt idx="27">
                  <c:v>38718</c:v>
                </c:pt>
                <c:pt idx="28">
                  <c:v>38749</c:v>
                </c:pt>
                <c:pt idx="29">
                  <c:v>38777</c:v>
                </c:pt>
                <c:pt idx="30">
                  <c:v>38808</c:v>
                </c:pt>
                <c:pt idx="31">
                  <c:v>38838</c:v>
                </c:pt>
                <c:pt idx="32">
                  <c:v>38869</c:v>
                </c:pt>
                <c:pt idx="33">
                  <c:v>38899</c:v>
                </c:pt>
                <c:pt idx="34">
                  <c:v>38930</c:v>
                </c:pt>
                <c:pt idx="35">
                  <c:v>38961</c:v>
                </c:pt>
                <c:pt idx="36">
                  <c:v>38991</c:v>
                </c:pt>
                <c:pt idx="37">
                  <c:v>39022</c:v>
                </c:pt>
                <c:pt idx="38">
                  <c:v>39052</c:v>
                </c:pt>
                <c:pt idx="39">
                  <c:v>39083</c:v>
                </c:pt>
                <c:pt idx="40">
                  <c:v>39114</c:v>
                </c:pt>
                <c:pt idx="41">
                  <c:v>39142</c:v>
                </c:pt>
                <c:pt idx="42">
                  <c:v>39173</c:v>
                </c:pt>
                <c:pt idx="43">
                  <c:v>39203</c:v>
                </c:pt>
                <c:pt idx="44">
                  <c:v>39234</c:v>
                </c:pt>
                <c:pt idx="45">
                  <c:v>39264</c:v>
                </c:pt>
                <c:pt idx="46">
                  <c:v>39295</c:v>
                </c:pt>
                <c:pt idx="47">
                  <c:v>39326</c:v>
                </c:pt>
                <c:pt idx="48">
                  <c:v>39356</c:v>
                </c:pt>
                <c:pt idx="49">
                  <c:v>39387</c:v>
                </c:pt>
                <c:pt idx="50">
                  <c:v>39417</c:v>
                </c:pt>
                <c:pt idx="51">
                  <c:v>39448</c:v>
                </c:pt>
                <c:pt idx="52">
                  <c:v>39479</c:v>
                </c:pt>
                <c:pt idx="53">
                  <c:v>39508</c:v>
                </c:pt>
                <c:pt idx="54">
                  <c:v>39539</c:v>
                </c:pt>
                <c:pt idx="55">
                  <c:v>39569</c:v>
                </c:pt>
                <c:pt idx="56">
                  <c:v>39600</c:v>
                </c:pt>
                <c:pt idx="57">
                  <c:v>39630</c:v>
                </c:pt>
                <c:pt idx="58">
                  <c:v>39661</c:v>
                </c:pt>
                <c:pt idx="59">
                  <c:v>39692</c:v>
                </c:pt>
                <c:pt idx="60">
                  <c:v>39722</c:v>
                </c:pt>
                <c:pt idx="61">
                  <c:v>39753</c:v>
                </c:pt>
                <c:pt idx="62">
                  <c:v>39783</c:v>
                </c:pt>
                <c:pt idx="63">
                  <c:v>39814</c:v>
                </c:pt>
                <c:pt idx="64">
                  <c:v>39845</c:v>
                </c:pt>
                <c:pt idx="65">
                  <c:v>39873</c:v>
                </c:pt>
                <c:pt idx="66">
                  <c:v>39904</c:v>
                </c:pt>
                <c:pt idx="67">
                  <c:v>39934</c:v>
                </c:pt>
                <c:pt idx="68">
                  <c:v>39965</c:v>
                </c:pt>
                <c:pt idx="69">
                  <c:v>39995</c:v>
                </c:pt>
                <c:pt idx="70">
                  <c:v>40026</c:v>
                </c:pt>
                <c:pt idx="71">
                  <c:v>40057</c:v>
                </c:pt>
                <c:pt idx="72">
                  <c:v>40087</c:v>
                </c:pt>
                <c:pt idx="73">
                  <c:v>40118</c:v>
                </c:pt>
                <c:pt idx="74">
                  <c:v>40148</c:v>
                </c:pt>
                <c:pt idx="75">
                  <c:v>40179</c:v>
                </c:pt>
                <c:pt idx="76">
                  <c:v>40210</c:v>
                </c:pt>
                <c:pt idx="77">
                  <c:v>40238</c:v>
                </c:pt>
                <c:pt idx="78">
                  <c:v>40269</c:v>
                </c:pt>
                <c:pt idx="79">
                  <c:v>40299</c:v>
                </c:pt>
                <c:pt idx="80">
                  <c:v>40330</c:v>
                </c:pt>
                <c:pt idx="81">
                  <c:v>40360</c:v>
                </c:pt>
                <c:pt idx="82">
                  <c:v>40391</c:v>
                </c:pt>
                <c:pt idx="83">
                  <c:v>40422</c:v>
                </c:pt>
              </c:numCache>
            </c:numRef>
          </c:cat>
          <c:val>
            <c:numRef>
              <c:f>'Vannamei Shrimp'!$B$3:$B$86</c:f>
              <c:numCache>
                <c:formatCode>General</c:formatCode>
                <c:ptCount val="84"/>
                <c:pt idx="15" formatCode="#,##0.00">
                  <c:v>128</c:v>
                </c:pt>
                <c:pt idx="16" formatCode="#,##0.00">
                  <c:v>140</c:v>
                </c:pt>
                <c:pt idx="17" formatCode="#,##0.00">
                  <c:v>146</c:v>
                </c:pt>
                <c:pt idx="18" formatCode="#,##0.00">
                  <c:v>142</c:v>
                </c:pt>
                <c:pt idx="19" formatCode="#,##0.00">
                  <c:v>125</c:v>
                </c:pt>
                <c:pt idx="20" formatCode="#,##0.00">
                  <c:v>111</c:v>
                </c:pt>
                <c:pt idx="21" formatCode="#,##0.00">
                  <c:v>108</c:v>
                </c:pt>
                <c:pt idx="22" formatCode="#,##0.00">
                  <c:v>134</c:v>
                </c:pt>
                <c:pt idx="23" formatCode="#,##0.00">
                  <c:v>144</c:v>
                </c:pt>
                <c:pt idx="24" formatCode="#,##0.00">
                  <c:v>149</c:v>
                </c:pt>
                <c:pt idx="25" formatCode="#,##0.00">
                  <c:v>147</c:v>
                </c:pt>
                <c:pt idx="26" formatCode="#,##0.00">
                  <c:v>144</c:v>
                </c:pt>
                <c:pt idx="27" formatCode="#,##0.00">
                  <c:v>148</c:v>
                </c:pt>
                <c:pt idx="28" formatCode="#,##0.00">
                  <c:v>148</c:v>
                </c:pt>
                <c:pt idx="29" formatCode="#,##0.00">
                  <c:v>144</c:v>
                </c:pt>
                <c:pt idx="30" formatCode="#,##0.00">
                  <c:v>148</c:v>
                </c:pt>
                <c:pt idx="31" formatCode="#,##0.00">
                  <c:v>134</c:v>
                </c:pt>
                <c:pt idx="32" formatCode="#,##0.00">
                  <c:v>117</c:v>
                </c:pt>
                <c:pt idx="33" formatCode="#,##0.00">
                  <c:v>118</c:v>
                </c:pt>
                <c:pt idx="34" formatCode="#,##0.00">
                  <c:v>120</c:v>
                </c:pt>
                <c:pt idx="35" formatCode="#,##0.00">
                  <c:v>120</c:v>
                </c:pt>
                <c:pt idx="36" formatCode="#,##0.00">
                  <c:v>118</c:v>
                </c:pt>
                <c:pt idx="37" formatCode="#,##0.00">
                  <c:v>115</c:v>
                </c:pt>
                <c:pt idx="38" formatCode="#,##0.00">
                  <c:v>114</c:v>
                </c:pt>
                <c:pt idx="39" formatCode="#,##0.00">
                  <c:v>116</c:v>
                </c:pt>
                <c:pt idx="40" formatCode="#,##0.00">
                  <c:v>116</c:v>
                </c:pt>
                <c:pt idx="41" formatCode="#,##0.00">
                  <c:v>119</c:v>
                </c:pt>
                <c:pt idx="42" formatCode="#,##0.00">
                  <c:v>115</c:v>
                </c:pt>
                <c:pt idx="43" formatCode="#,##0.00">
                  <c:v>109</c:v>
                </c:pt>
                <c:pt idx="44" formatCode="#,##0.00">
                  <c:v>86</c:v>
                </c:pt>
                <c:pt idx="45" formatCode="#,##0.00">
                  <c:v>88</c:v>
                </c:pt>
                <c:pt idx="46" formatCode="#,##0.00">
                  <c:v>88</c:v>
                </c:pt>
                <c:pt idx="47" formatCode="#,##0.00">
                  <c:v>108</c:v>
                </c:pt>
                <c:pt idx="48" formatCode="#,##0.00">
                  <c:v>119</c:v>
                </c:pt>
                <c:pt idx="49" formatCode="#,##0.00">
                  <c:v>123</c:v>
                </c:pt>
                <c:pt idx="50" formatCode="#,##0.00">
                  <c:v>128</c:v>
                </c:pt>
                <c:pt idx="51" formatCode="#,##0.00">
                  <c:v>129</c:v>
                </c:pt>
                <c:pt idx="52" formatCode="#,##0.00">
                  <c:v>123</c:v>
                </c:pt>
                <c:pt idx="53" formatCode="#,##0.00">
                  <c:v>115</c:v>
                </c:pt>
                <c:pt idx="54" formatCode="#,##0.00">
                  <c:v>122</c:v>
                </c:pt>
                <c:pt idx="55" formatCode="#,##0.00">
                  <c:v>117</c:v>
                </c:pt>
                <c:pt idx="56" formatCode="#,##0.00">
                  <c:v>109</c:v>
                </c:pt>
                <c:pt idx="57" formatCode="#,##0.00">
                  <c:v>117</c:v>
                </c:pt>
                <c:pt idx="58" formatCode="#,##0.00">
                  <c:v>116</c:v>
                </c:pt>
                <c:pt idx="59" formatCode="#,##0.00">
                  <c:v>119</c:v>
                </c:pt>
                <c:pt idx="60" formatCode="#,##0.00">
                  <c:v>117</c:v>
                </c:pt>
                <c:pt idx="61" formatCode="#,##0.00">
                  <c:v>108</c:v>
                </c:pt>
                <c:pt idx="62" formatCode="#,##0.00">
                  <c:v>109</c:v>
                </c:pt>
                <c:pt idx="63" formatCode="#,##0.00">
                  <c:v>119</c:v>
                </c:pt>
                <c:pt idx="64" formatCode="#,##0.00">
                  <c:v>125</c:v>
                </c:pt>
                <c:pt idx="65" formatCode="#,##0.00">
                  <c:v>127</c:v>
                </c:pt>
                <c:pt idx="66" formatCode="#,##0.00">
                  <c:v>122</c:v>
                </c:pt>
                <c:pt idx="67" formatCode="#,##0.00">
                  <c:v>112</c:v>
                </c:pt>
                <c:pt idx="68" formatCode="#,##0.00">
                  <c:v>105</c:v>
                </c:pt>
                <c:pt idx="69" formatCode="#,##0.00">
                  <c:v>106</c:v>
                </c:pt>
                <c:pt idx="70" formatCode="#,##0.00">
                  <c:v>106</c:v>
                </c:pt>
                <c:pt idx="71" formatCode="#,##0.00">
                  <c:v>105</c:v>
                </c:pt>
                <c:pt idx="72" formatCode="#,##0.00">
                  <c:v>103</c:v>
                </c:pt>
                <c:pt idx="73" formatCode="#,##0.00">
                  <c:v>104</c:v>
                </c:pt>
                <c:pt idx="74" formatCode="#,##0.00">
                  <c:v>109</c:v>
                </c:pt>
                <c:pt idx="75" formatCode="#,##0.00">
                  <c:v>105</c:v>
                </c:pt>
                <c:pt idx="76" formatCode="#,##0.00">
                  <c:v>106</c:v>
                </c:pt>
                <c:pt idx="77" formatCode="#,##0.00">
                  <c:v>117</c:v>
                </c:pt>
                <c:pt idx="78" formatCode="#,##0.00">
                  <c:v>111</c:v>
                </c:pt>
                <c:pt idx="79" formatCode="#,##0.00">
                  <c:v>102</c:v>
                </c:pt>
                <c:pt idx="80" formatCode="#,##0.00">
                  <c:v>113</c:v>
                </c:pt>
                <c:pt idx="81" formatCode="#,##0.00">
                  <c:v>118</c:v>
                </c:pt>
                <c:pt idx="82" formatCode="#,##0.00">
                  <c:v>118</c:v>
                </c:pt>
                <c:pt idx="83" formatCode="#,##0.00">
                  <c:v>119</c:v>
                </c:pt>
              </c:numCache>
            </c:numRef>
          </c:val>
        </c:ser>
        <c:ser>
          <c:idx val="5"/>
          <c:order val="1"/>
          <c:tx>
            <c:strRef>
              <c:f>'Vannamei Shrimp'!$C$2</c:f>
              <c:strCache>
                <c:ptCount val="1"/>
                <c:pt idx="0">
                  <c:v>Wholesale Price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none"/>
          </c:marker>
          <c:cat>
            <c:numRef>
              <c:f>'Vannamei Shrimp'!$A$3:$A$86</c:f>
              <c:numCache>
                <c:formatCode>[$-409]mmm\-yy;@</c:formatCode>
                <c:ptCount val="84"/>
                <c:pt idx="0">
                  <c:v>37895</c:v>
                </c:pt>
                <c:pt idx="1">
                  <c:v>37926</c:v>
                </c:pt>
                <c:pt idx="2">
                  <c:v>37956</c:v>
                </c:pt>
                <c:pt idx="3">
                  <c:v>37987</c:v>
                </c:pt>
                <c:pt idx="4">
                  <c:v>38018</c:v>
                </c:pt>
                <c:pt idx="5">
                  <c:v>38047</c:v>
                </c:pt>
                <c:pt idx="6">
                  <c:v>38078</c:v>
                </c:pt>
                <c:pt idx="7">
                  <c:v>38108</c:v>
                </c:pt>
                <c:pt idx="8">
                  <c:v>38139</c:v>
                </c:pt>
                <c:pt idx="9">
                  <c:v>38169</c:v>
                </c:pt>
                <c:pt idx="10">
                  <c:v>38200</c:v>
                </c:pt>
                <c:pt idx="11">
                  <c:v>38231</c:v>
                </c:pt>
                <c:pt idx="12">
                  <c:v>38261</c:v>
                </c:pt>
                <c:pt idx="13">
                  <c:v>38292</c:v>
                </c:pt>
                <c:pt idx="14">
                  <c:v>38322</c:v>
                </c:pt>
                <c:pt idx="15">
                  <c:v>38353</c:v>
                </c:pt>
                <c:pt idx="16">
                  <c:v>38384</c:v>
                </c:pt>
                <c:pt idx="17">
                  <c:v>38412</c:v>
                </c:pt>
                <c:pt idx="18">
                  <c:v>38443</c:v>
                </c:pt>
                <c:pt idx="19">
                  <c:v>38473</c:v>
                </c:pt>
                <c:pt idx="20">
                  <c:v>38504</c:v>
                </c:pt>
                <c:pt idx="21">
                  <c:v>38534</c:v>
                </c:pt>
                <c:pt idx="22">
                  <c:v>38565</c:v>
                </c:pt>
                <c:pt idx="23">
                  <c:v>38596</c:v>
                </c:pt>
                <c:pt idx="24">
                  <c:v>38626</c:v>
                </c:pt>
                <c:pt idx="25">
                  <c:v>38657</c:v>
                </c:pt>
                <c:pt idx="26">
                  <c:v>38687</c:v>
                </c:pt>
                <c:pt idx="27">
                  <c:v>38718</c:v>
                </c:pt>
                <c:pt idx="28">
                  <c:v>38749</c:v>
                </c:pt>
                <c:pt idx="29">
                  <c:v>38777</c:v>
                </c:pt>
                <c:pt idx="30">
                  <c:v>38808</c:v>
                </c:pt>
                <c:pt idx="31">
                  <c:v>38838</c:v>
                </c:pt>
                <c:pt idx="32">
                  <c:v>38869</c:v>
                </c:pt>
                <c:pt idx="33">
                  <c:v>38899</c:v>
                </c:pt>
                <c:pt idx="34">
                  <c:v>38930</c:v>
                </c:pt>
                <c:pt idx="35">
                  <c:v>38961</c:v>
                </c:pt>
                <c:pt idx="36">
                  <c:v>38991</c:v>
                </c:pt>
                <c:pt idx="37">
                  <c:v>39022</c:v>
                </c:pt>
                <c:pt idx="38">
                  <c:v>39052</c:v>
                </c:pt>
                <c:pt idx="39">
                  <c:v>39083</c:v>
                </c:pt>
                <c:pt idx="40">
                  <c:v>39114</c:v>
                </c:pt>
                <c:pt idx="41">
                  <c:v>39142</c:v>
                </c:pt>
                <c:pt idx="42">
                  <c:v>39173</c:v>
                </c:pt>
                <c:pt idx="43">
                  <c:v>39203</c:v>
                </c:pt>
                <c:pt idx="44">
                  <c:v>39234</c:v>
                </c:pt>
                <c:pt idx="45">
                  <c:v>39264</c:v>
                </c:pt>
                <c:pt idx="46">
                  <c:v>39295</c:v>
                </c:pt>
                <c:pt idx="47">
                  <c:v>39326</c:v>
                </c:pt>
                <c:pt idx="48">
                  <c:v>39356</c:v>
                </c:pt>
                <c:pt idx="49">
                  <c:v>39387</c:v>
                </c:pt>
                <c:pt idx="50">
                  <c:v>39417</c:v>
                </c:pt>
                <c:pt idx="51">
                  <c:v>39448</c:v>
                </c:pt>
                <c:pt idx="52">
                  <c:v>39479</c:v>
                </c:pt>
                <c:pt idx="53">
                  <c:v>39508</c:v>
                </c:pt>
                <c:pt idx="54">
                  <c:v>39539</c:v>
                </c:pt>
                <c:pt idx="55">
                  <c:v>39569</c:v>
                </c:pt>
                <c:pt idx="56">
                  <c:v>39600</c:v>
                </c:pt>
                <c:pt idx="57">
                  <c:v>39630</c:v>
                </c:pt>
                <c:pt idx="58">
                  <c:v>39661</c:v>
                </c:pt>
                <c:pt idx="59">
                  <c:v>39692</c:v>
                </c:pt>
                <c:pt idx="60">
                  <c:v>39722</c:v>
                </c:pt>
                <c:pt idx="61">
                  <c:v>39753</c:v>
                </c:pt>
                <c:pt idx="62">
                  <c:v>39783</c:v>
                </c:pt>
                <c:pt idx="63">
                  <c:v>39814</c:v>
                </c:pt>
                <c:pt idx="64">
                  <c:v>39845</c:v>
                </c:pt>
                <c:pt idx="65">
                  <c:v>39873</c:v>
                </c:pt>
                <c:pt idx="66">
                  <c:v>39904</c:v>
                </c:pt>
                <c:pt idx="67">
                  <c:v>39934</c:v>
                </c:pt>
                <c:pt idx="68">
                  <c:v>39965</c:v>
                </c:pt>
                <c:pt idx="69">
                  <c:v>39995</c:v>
                </c:pt>
                <c:pt idx="70">
                  <c:v>40026</c:v>
                </c:pt>
                <c:pt idx="71">
                  <c:v>40057</c:v>
                </c:pt>
                <c:pt idx="72">
                  <c:v>40087</c:v>
                </c:pt>
                <c:pt idx="73">
                  <c:v>40118</c:v>
                </c:pt>
                <c:pt idx="74">
                  <c:v>40148</c:v>
                </c:pt>
                <c:pt idx="75">
                  <c:v>40179</c:v>
                </c:pt>
                <c:pt idx="76">
                  <c:v>40210</c:v>
                </c:pt>
                <c:pt idx="77">
                  <c:v>40238</c:v>
                </c:pt>
                <c:pt idx="78">
                  <c:v>40269</c:v>
                </c:pt>
                <c:pt idx="79">
                  <c:v>40299</c:v>
                </c:pt>
                <c:pt idx="80">
                  <c:v>40330</c:v>
                </c:pt>
                <c:pt idx="81">
                  <c:v>40360</c:v>
                </c:pt>
                <c:pt idx="82">
                  <c:v>40391</c:v>
                </c:pt>
                <c:pt idx="83">
                  <c:v>40422</c:v>
                </c:pt>
              </c:numCache>
            </c:numRef>
          </c:cat>
          <c:val>
            <c:numRef>
              <c:f>'Vannamei Shrimp'!$C$3:$C$86</c:f>
              <c:numCache>
                <c:formatCode>0.00</c:formatCode>
                <c:ptCount val="84"/>
                <c:pt idx="0">
                  <c:v>115.55555555555534</c:v>
                </c:pt>
                <c:pt idx="1">
                  <c:v>110.8</c:v>
                </c:pt>
                <c:pt idx="2">
                  <c:v>115.38</c:v>
                </c:pt>
                <c:pt idx="3">
                  <c:v>143.06</c:v>
                </c:pt>
                <c:pt idx="4" formatCode="#,##0.00">
                  <c:v>154.4</c:v>
                </c:pt>
                <c:pt idx="5" formatCode="#,##0.00">
                  <c:v>144.62962962962962</c:v>
                </c:pt>
                <c:pt idx="6" formatCode="#,##0.00">
                  <c:v>171.1363636363632</c:v>
                </c:pt>
                <c:pt idx="7" formatCode="#,##0.00">
                  <c:v>178</c:v>
                </c:pt>
                <c:pt idx="8" formatCode="#,##0.00">
                  <c:v>164.23</c:v>
                </c:pt>
                <c:pt idx="9" formatCode="#,##0.00">
                  <c:v>151.66999999999999</c:v>
                </c:pt>
                <c:pt idx="10" formatCode="#,##0.00">
                  <c:v>154.58000000000001</c:v>
                </c:pt>
                <c:pt idx="11" formatCode="#,##0.00">
                  <c:v>140.76999999999998</c:v>
                </c:pt>
                <c:pt idx="12" formatCode="#,##0.00">
                  <c:v>139.4</c:v>
                </c:pt>
                <c:pt idx="13" formatCode="#,##0.00">
                  <c:v>137.5</c:v>
                </c:pt>
                <c:pt idx="14" formatCode="#,##0.00">
                  <c:v>144.35000000000042</c:v>
                </c:pt>
                <c:pt idx="15" formatCode="#,##0.00">
                  <c:v>150.4</c:v>
                </c:pt>
                <c:pt idx="16" formatCode="#,##0.00">
                  <c:v>157.5</c:v>
                </c:pt>
                <c:pt idx="17" formatCode="#,##0.00">
                  <c:v>164.26</c:v>
                </c:pt>
                <c:pt idx="18" formatCode="#,##0.00">
                  <c:v>161.84</c:v>
                </c:pt>
                <c:pt idx="19" formatCode="#,##0.00">
                  <c:v>139.80000000000001</c:v>
                </c:pt>
                <c:pt idx="20" formatCode="#,##0.00">
                  <c:v>119.23</c:v>
                </c:pt>
                <c:pt idx="21" formatCode="#,##0.00">
                  <c:v>116.25</c:v>
                </c:pt>
                <c:pt idx="22" formatCode="#,##0.00">
                  <c:v>145.80000000000001</c:v>
                </c:pt>
                <c:pt idx="23" formatCode="#,##0.00">
                  <c:v>170</c:v>
                </c:pt>
                <c:pt idx="24" formatCode="#,##0.00">
                  <c:v>164.81</c:v>
                </c:pt>
                <c:pt idx="25" formatCode="#,##0.00">
                  <c:v>164.23</c:v>
                </c:pt>
                <c:pt idx="26" formatCode="#,##0.00">
                  <c:v>170</c:v>
                </c:pt>
                <c:pt idx="27" formatCode="#,##0.00">
                  <c:v>171.43</c:v>
                </c:pt>
                <c:pt idx="28" formatCode="#,##0.00">
                  <c:v>163.33000000000001</c:v>
                </c:pt>
                <c:pt idx="29" formatCode="#,##0.00">
                  <c:v>162.41</c:v>
                </c:pt>
                <c:pt idx="30" formatCode="#,##0.00">
                  <c:v>167.86</c:v>
                </c:pt>
                <c:pt idx="31" formatCode="#,##0.00">
                  <c:v>153.33000000000001</c:v>
                </c:pt>
                <c:pt idx="32" formatCode="#,##0.00">
                  <c:v>135.58000000000001</c:v>
                </c:pt>
                <c:pt idx="33" formatCode="#,##0.00">
                  <c:v>136.04</c:v>
                </c:pt>
                <c:pt idx="34" formatCode="#,##0.00">
                  <c:v>134.07</c:v>
                </c:pt>
                <c:pt idx="35" formatCode="#,##0.00">
                  <c:v>136.15</c:v>
                </c:pt>
                <c:pt idx="36" formatCode="#,##0.00">
                  <c:v>135.96</c:v>
                </c:pt>
                <c:pt idx="37" formatCode="#,##0.00">
                  <c:v>130.76999999999998</c:v>
                </c:pt>
                <c:pt idx="38" formatCode="#,##0.00">
                  <c:v>128.6</c:v>
                </c:pt>
                <c:pt idx="39" formatCode="#,##0.00">
                  <c:v>128.33000000000001</c:v>
                </c:pt>
                <c:pt idx="40" formatCode="#,##0.00">
                  <c:v>127.71000000000002</c:v>
                </c:pt>
                <c:pt idx="41" formatCode="#,##0.00">
                  <c:v>125</c:v>
                </c:pt>
                <c:pt idx="42" formatCode="#,##0.00">
                  <c:v>125</c:v>
                </c:pt>
                <c:pt idx="43" formatCode="#,##0.00">
                  <c:v>122.04</c:v>
                </c:pt>
                <c:pt idx="44" formatCode="#,##0.00">
                  <c:v>107.5</c:v>
                </c:pt>
                <c:pt idx="45" formatCode="#,##0.00">
                  <c:v>102.2</c:v>
                </c:pt>
                <c:pt idx="46" formatCode="#,##0.00">
                  <c:v>97.5</c:v>
                </c:pt>
                <c:pt idx="47" formatCode="#,##0.00">
                  <c:v>115.6</c:v>
                </c:pt>
                <c:pt idx="48" formatCode="#,##0.00">
                  <c:v>127.59</c:v>
                </c:pt>
                <c:pt idx="49" formatCode="#,##0.00">
                  <c:v>130.96</c:v>
                </c:pt>
                <c:pt idx="50" formatCode="#,##0.00">
                  <c:v>142.60999999999999</c:v>
                </c:pt>
                <c:pt idx="51" formatCode="#,##0.00">
                  <c:v>144.58000000000001</c:v>
                </c:pt>
                <c:pt idx="52" formatCode="#,##0.00">
                  <c:v>131.19</c:v>
                </c:pt>
                <c:pt idx="53" formatCode="#,##0.00">
                  <c:v>120</c:v>
                </c:pt>
                <c:pt idx="54" formatCode="#,##0.00">
                  <c:v>124.16999999999999</c:v>
                </c:pt>
                <c:pt idx="55" formatCode="#,##0.00">
                  <c:v>119.82</c:v>
                </c:pt>
                <c:pt idx="56" formatCode="#,##0.00">
                  <c:v>113</c:v>
                </c:pt>
                <c:pt idx="57" formatCode="#,##0.00">
                  <c:v>116.92</c:v>
                </c:pt>
                <c:pt idx="58" formatCode="#,##0.00">
                  <c:v>124.6</c:v>
                </c:pt>
                <c:pt idx="59" formatCode="#,##0.00">
                  <c:v>131.35000000000042</c:v>
                </c:pt>
                <c:pt idx="60" formatCode="#,##0.00">
                  <c:v>126.14999999999999</c:v>
                </c:pt>
                <c:pt idx="61" formatCode="#,##0.00">
                  <c:v>110.2</c:v>
                </c:pt>
                <c:pt idx="62" formatCode="#,##0.00">
                  <c:v>118.7</c:v>
                </c:pt>
                <c:pt idx="63" formatCode="#,##0.00">
                  <c:v>134.5</c:v>
                </c:pt>
                <c:pt idx="64" formatCode="#,##0.00">
                  <c:v>141.25</c:v>
                </c:pt>
                <c:pt idx="65" formatCode="#,##0.00">
                  <c:v>136.15</c:v>
                </c:pt>
                <c:pt idx="66" formatCode="#,##0.00">
                  <c:v>137.94999999999999</c:v>
                </c:pt>
                <c:pt idx="67" formatCode="#,##0.00">
                  <c:v>128</c:v>
                </c:pt>
                <c:pt idx="68" formatCode="#,##0.00">
                  <c:v>113</c:v>
                </c:pt>
                <c:pt idx="69" formatCode="#,##0.00">
                  <c:v>115</c:v>
                </c:pt>
                <c:pt idx="70" formatCode="#,##0.00">
                  <c:v>115</c:v>
                </c:pt>
                <c:pt idx="71" formatCode="#,##0.00">
                  <c:v>115</c:v>
                </c:pt>
                <c:pt idx="72" formatCode="#,##0.00">
                  <c:v>114</c:v>
                </c:pt>
                <c:pt idx="73" formatCode="#,##0.00">
                  <c:v>123</c:v>
                </c:pt>
                <c:pt idx="74" formatCode="#,##0.00">
                  <c:v>128</c:v>
                </c:pt>
                <c:pt idx="75" formatCode="#,##0.00">
                  <c:v>127</c:v>
                </c:pt>
                <c:pt idx="76" formatCode="#,##0.00">
                  <c:v>128</c:v>
                </c:pt>
                <c:pt idx="77" formatCode="#,##0.00">
                  <c:v>137</c:v>
                </c:pt>
                <c:pt idx="78" formatCode="#,##0.00">
                  <c:v>130</c:v>
                </c:pt>
                <c:pt idx="79" formatCode="#,##0.00">
                  <c:v>128</c:v>
                </c:pt>
                <c:pt idx="80" formatCode="#,##0.00">
                  <c:v>136</c:v>
                </c:pt>
                <c:pt idx="81" formatCode="#,##0.00">
                  <c:v>140</c:v>
                </c:pt>
                <c:pt idx="82" formatCode="#,##0.00">
                  <c:v>139</c:v>
                </c:pt>
                <c:pt idx="83" formatCode="#,##0.00">
                  <c:v>145</c:v>
                </c:pt>
              </c:numCache>
            </c:numRef>
          </c:val>
        </c:ser>
        <c:ser>
          <c:idx val="6"/>
          <c:order val="2"/>
          <c:tx>
            <c:strRef>
              <c:f>'Vannamei Shrimp'!$D$2</c:f>
              <c:strCache>
                <c:ptCount val="1"/>
                <c:pt idx="0">
                  <c:v>Retail Price</c:v>
                </c:pt>
              </c:strCache>
            </c:strRef>
          </c:tx>
          <c:spPr>
            <a:ln w="38100">
              <a:solidFill>
                <a:schemeClr val="tx1"/>
              </a:solidFill>
              <a:prstDash val="sysDash"/>
            </a:ln>
          </c:spPr>
          <c:marker>
            <c:symbol val="none"/>
          </c:marker>
          <c:cat>
            <c:numRef>
              <c:f>'Vannamei Shrimp'!$A$3:$A$86</c:f>
              <c:numCache>
                <c:formatCode>[$-409]mmm\-yy;@</c:formatCode>
                <c:ptCount val="84"/>
                <c:pt idx="0">
                  <c:v>37895</c:v>
                </c:pt>
                <c:pt idx="1">
                  <c:v>37926</c:v>
                </c:pt>
                <c:pt idx="2">
                  <c:v>37956</c:v>
                </c:pt>
                <c:pt idx="3">
                  <c:v>37987</c:v>
                </c:pt>
                <c:pt idx="4">
                  <c:v>38018</c:v>
                </c:pt>
                <c:pt idx="5">
                  <c:v>38047</c:v>
                </c:pt>
                <c:pt idx="6">
                  <c:v>38078</c:v>
                </c:pt>
                <c:pt idx="7">
                  <c:v>38108</c:v>
                </c:pt>
                <c:pt idx="8">
                  <c:v>38139</c:v>
                </c:pt>
                <c:pt idx="9">
                  <c:v>38169</c:v>
                </c:pt>
                <c:pt idx="10">
                  <c:v>38200</c:v>
                </c:pt>
                <c:pt idx="11">
                  <c:v>38231</c:v>
                </c:pt>
                <c:pt idx="12">
                  <c:v>38261</c:v>
                </c:pt>
                <c:pt idx="13">
                  <c:v>38292</c:v>
                </c:pt>
                <c:pt idx="14">
                  <c:v>38322</c:v>
                </c:pt>
                <c:pt idx="15">
                  <c:v>38353</c:v>
                </c:pt>
                <c:pt idx="16">
                  <c:v>38384</c:v>
                </c:pt>
                <c:pt idx="17">
                  <c:v>38412</c:v>
                </c:pt>
                <c:pt idx="18">
                  <c:v>38443</c:v>
                </c:pt>
                <c:pt idx="19">
                  <c:v>38473</c:v>
                </c:pt>
                <c:pt idx="20">
                  <c:v>38504</c:v>
                </c:pt>
                <c:pt idx="21">
                  <c:v>38534</c:v>
                </c:pt>
                <c:pt idx="22">
                  <c:v>38565</c:v>
                </c:pt>
                <c:pt idx="23">
                  <c:v>38596</c:v>
                </c:pt>
                <c:pt idx="24">
                  <c:v>38626</c:v>
                </c:pt>
                <c:pt idx="25">
                  <c:v>38657</c:v>
                </c:pt>
                <c:pt idx="26">
                  <c:v>38687</c:v>
                </c:pt>
                <c:pt idx="27">
                  <c:v>38718</c:v>
                </c:pt>
                <c:pt idx="28">
                  <c:v>38749</c:v>
                </c:pt>
                <c:pt idx="29">
                  <c:v>38777</c:v>
                </c:pt>
                <c:pt idx="30">
                  <c:v>38808</c:v>
                </c:pt>
                <c:pt idx="31">
                  <c:v>38838</c:v>
                </c:pt>
                <c:pt idx="32">
                  <c:v>38869</c:v>
                </c:pt>
                <c:pt idx="33">
                  <c:v>38899</c:v>
                </c:pt>
                <c:pt idx="34">
                  <c:v>38930</c:v>
                </c:pt>
                <c:pt idx="35">
                  <c:v>38961</c:v>
                </c:pt>
                <c:pt idx="36">
                  <c:v>38991</c:v>
                </c:pt>
                <c:pt idx="37">
                  <c:v>39022</c:v>
                </c:pt>
                <c:pt idx="38">
                  <c:v>39052</c:v>
                </c:pt>
                <c:pt idx="39">
                  <c:v>39083</c:v>
                </c:pt>
                <c:pt idx="40">
                  <c:v>39114</c:v>
                </c:pt>
                <c:pt idx="41">
                  <c:v>39142</c:v>
                </c:pt>
                <c:pt idx="42">
                  <c:v>39173</c:v>
                </c:pt>
                <c:pt idx="43">
                  <c:v>39203</c:v>
                </c:pt>
                <c:pt idx="44">
                  <c:v>39234</c:v>
                </c:pt>
                <c:pt idx="45">
                  <c:v>39264</c:v>
                </c:pt>
                <c:pt idx="46">
                  <c:v>39295</c:v>
                </c:pt>
                <c:pt idx="47">
                  <c:v>39326</c:v>
                </c:pt>
                <c:pt idx="48">
                  <c:v>39356</c:v>
                </c:pt>
                <c:pt idx="49">
                  <c:v>39387</c:v>
                </c:pt>
                <c:pt idx="50">
                  <c:v>39417</c:v>
                </c:pt>
                <c:pt idx="51">
                  <c:v>39448</c:v>
                </c:pt>
                <c:pt idx="52">
                  <c:v>39479</c:v>
                </c:pt>
                <c:pt idx="53">
                  <c:v>39508</c:v>
                </c:pt>
                <c:pt idx="54">
                  <c:v>39539</c:v>
                </c:pt>
                <c:pt idx="55">
                  <c:v>39569</c:v>
                </c:pt>
                <c:pt idx="56">
                  <c:v>39600</c:v>
                </c:pt>
                <c:pt idx="57">
                  <c:v>39630</c:v>
                </c:pt>
                <c:pt idx="58">
                  <c:v>39661</c:v>
                </c:pt>
                <c:pt idx="59">
                  <c:v>39692</c:v>
                </c:pt>
                <c:pt idx="60">
                  <c:v>39722</c:v>
                </c:pt>
                <c:pt idx="61">
                  <c:v>39753</c:v>
                </c:pt>
                <c:pt idx="62">
                  <c:v>39783</c:v>
                </c:pt>
                <c:pt idx="63">
                  <c:v>39814</c:v>
                </c:pt>
                <c:pt idx="64">
                  <c:v>39845</c:v>
                </c:pt>
                <c:pt idx="65">
                  <c:v>39873</c:v>
                </c:pt>
                <c:pt idx="66">
                  <c:v>39904</c:v>
                </c:pt>
                <c:pt idx="67">
                  <c:v>39934</c:v>
                </c:pt>
                <c:pt idx="68">
                  <c:v>39965</c:v>
                </c:pt>
                <c:pt idx="69">
                  <c:v>39995</c:v>
                </c:pt>
                <c:pt idx="70">
                  <c:v>40026</c:v>
                </c:pt>
                <c:pt idx="71">
                  <c:v>40057</c:v>
                </c:pt>
                <c:pt idx="72">
                  <c:v>40087</c:v>
                </c:pt>
                <c:pt idx="73">
                  <c:v>40118</c:v>
                </c:pt>
                <c:pt idx="74">
                  <c:v>40148</c:v>
                </c:pt>
                <c:pt idx="75">
                  <c:v>40179</c:v>
                </c:pt>
                <c:pt idx="76">
                  <c:v>40210</c:v>
                </c:pt>
                <c:pt idx="77">
                  <c:v>40238</c:v>
                </c:pt>
                <c:pt idx="78">
                  <c:v>40269</c:v>
                </c:pt>
                <c:pt idx="79">
                  <c:v>40299</c:v>
                </c:pt>
                <c:pt idx="80">
                  <c:v>40330</c:v>
                </c:pt>
                <c:pt idx="81">
                  <c:v>40360</c:v>
                </c:pt>
                <c:pt idx="82">
                  <c:v>40391</c:v>
                </c:pt>
                <c:pt idx="83">
                  <c:v>40422</c:v>
                </c:pt>
              </c:numCache>
            </c:numRef>
          </c:cat>
          <c:val>
            <c:numRef>
              <c:f>'Vannamei Shrimp'!$D$3:$D$86</c:f>
              <c:numCache>
                <c:formatCode>General</c:formatCode>
                <c:ptCount val="84"/>
                <c:pt idx="3" formatCode="#,##0.00">
                  <c:v>221.39000000000001</c:v>
                </c:pt>
                <c:pt idx="4" formatCode="#,##0.00">
                  <c:v>231.56</c:v>
                </c:pt>
                <c:pt idx="5" formatCode="#,##0.00">
                  <c:v>254.22</c:v>
                </c:pt>
                <c:pt idx="6" formatCode="#,##0.00">
                  <c:v>247.14</c:v>
                </c:pt>
                <c:pt idx="7" formatCode="#,##0.00">
                  <c:v>245.63</c:v>
                </c:pt>
                <c:pt idx="8" formatCode="#,##0.00">
                  <c:v>228.78</c:v>
                </c:pt>
                <c:pt idx="9" formatCode="#,##0.00">
                  <c:v>219.8</c:v>
                </c:pt>
                <c:pt idx="10" formatCode="#,##0.00">
                  <c:v>281.81</c:v>
                </c:pt>
                <c:pt idx="11" formatCode="#,##0.00">
                  <c:v>210</c:v>
                </c:pt>
                <c:pt idx="12" formatCode="#,##0.00">
                  <c:v>208.32000000000042</c:v>
                </c:pt>
                <c:pt idx="13" formatCode="#,##0.00">
                  <c:v>205.73999999999998</c:v>
                </c:pt>
                <c:pt idx="14" formatCode="#,##0.00">
                  <c:v>215.85000000000042</c:v>
                </c:pt>
                <c:pt idx="15" formatCode="#,##0.00">
                  <c:v>228.39000000000001</c:v>
                </c:pt>
                <c:pt idx="16" formatCode="#,##0.00">
                  <c:v>232.36</c:v>
                </c:pt>
                <c:pt idx="17" formatCode="#,##0.00">
                  <c:v>233.26</c:v>
                </c:pt>
                <c:pt idx="18" formatCode="#,##0.00">
                  <c:v>239.10999999999999</c:v>
                </c:pt>
                <c:pt idx="19" formatCode="#,##0.00">
                  <c:v>211.2</c:v>
                </c:pt>
                <c:pt idx="20" formatCode="#,##0.00">
                  <c:v>187.16</c:v>
                </c:pt>
                <c:pt idx="21" formatCode="#,##0.00">
                  <c:v>188.56</c:v>
                </c:pt>
                <c:pt idx="22" formatCode="#,##0.00">
                  <c:v>214.55</c:v>
                </c:pt>
                <c:pt idx="23" formatCode="#,##0.00">
                  <c:v>245.20999999999998</c:v>
                </c:pt>
                <c:pt idx="24" formatCode="#,##0.00">
                  <c:v>233.7</c:v>
                </c:pt>
                <c:pt idx="25" formatCode="#,##0.00">
                  <c:v>233.14</c:v>
                </c:pt>
                <c:pt idx="26" formatCode="#,##0.00">
                  <c:v>246.7</c:v>
                </c:pt>
                <c:pt idx="27" formatCode="#,##0.00">
                  <c:v>257.44</c:v>
                </c:pt>
                <c:pt idx="28" formatCode="#,##0.00">
                  <c:v>249.23</c:v>
                </c:pt>
                <c:pt idx="29" formatCode="#,##0.00">
                  <c:v>247.12</c:v>
                </c:pt>
                <c:pt idx="30" formatCode="#,##0.00">
                  <c:v>252.66</c:v>
                </c:pt>
                <c:pt idx="31" formatCode="#,##0.00">
                  <c:v>248.15</c:v>
                </c:pt>
                <c:pt idx="32" formatCode="#,##0.00">
                  <c:v>220.57</c:v>
                </c:pt>
                <c:pt idx="33" formatCode="#,##0.00">
                  <c:v>221.02</c:v>
                </c:pt>
                <c:pt idx="34" formatCode="#,##0.00">
                  <c:v>219.07</c:v>
                </c:pt>
                <c:pt idx="35" formatCode="#,##0.00">
                  <c:v>218.15</c:v>
                </c:pt>
                <c:pt idx="36" formatCode="#,##0.00">
                  <c:v>219.93</c:v>
                </c:pt>
                <c:pt idx="37" formatCode="#,##0.00">
                  <c:v>216.7</c:v>
                </c:pt>
                <c:pt idx="38" formatCode="#,##0.00">
                  <c:v>216.33</c:v>
                </c:pt>
                <c:pt idx="39" formatCode="#,##0.00">
                  <c:v>226.36</c:v>
                </c:pt>
                <c:pt idx="40" formatCode="#,##0.00">
                  <c:v>207.75</c:v>
                </c:pt>
                <c:pt idx="41" formatCode="#,##0.00">
                  <c:v>204.03</c:v>
                </c:pt>
                <c:pt idx="42" formatCode="#,##0.00">
                  <c:v>205.16</c:v>
                </c:pt>
                <c:pt idx="43" formatCode="#,##0.00">
                  <c:v>198.19</c:v>
                </c:pt>
                <c:pt idx="44" formatCode="#,##0.00">
                  <c:v>190.33</c:v>
                </c:pt>
                <c:pt idx="45" formatCode="#,##0.00">
                  <c:v>187.4</c:v>
                </c:pt>
                <c:pt idx="46" formatCode="#,##0.00">
                  <c:v>175.53</c:v>
                </c:pt>
                <c:pt idx="47" formatCode="#,##0.00">
                  <c:v>184.6</c:v>
                </c:pt>
                <c:pt idx="48" formatCode="#,##0.00">
                  <c:v>201.88000000000042</c:v>
                </c:pt>
                <c:pt idx="49" formatCode="#,##0.00">
                  <c:v>212.12</c:v>
                </c:pt>
                <c:pt idx="50" formatCode="#,##0.00">
                  <c:v>224.22</c:v>
                </c:pt>
                <c:pt idx="51" formatCode="#,##0.00">
                  <c:v>216.8</c:v>
                </c:pt>
                <c:pt idx="52" formatCode="#,##0.00">
                  <c:v>216.8</c:v>
                </c:pt>
                <c:pt idx="53" formatCode="#,##0.00">
                  <c:v>216.8</c:v>
                </c:pt>
                <c:pt idx="54" formatCode="#,##0.00">
                  <c:v>213.47</c:v>
                </c:pt>
                <c:pt idx="55" formatCode="#,##0.00">
                  <c:v>213.97</c:v>
                </c:pt>
                <c:pt idx="56" formatCode="#,##0.00">
                  <c:v>214.13</c:v>
                </c:pt>
                <c:pt idx="57" formatCode="#,##0.00">
                  <c:v>214.13</c:v>
                </c:pt>
                <c:pt idx="58" formatCode="#,##0.00">
                  <c:v>213.70999999999998</c:v>
                </c:pt>
                <c:pt idx="59" formatCode="#,##0.00">
                  <c:v>212.46</c:v>
                </c:pt>
                <c:pt idx="60" formatCode="#,##0.00">
                  <c:v>202.8</c:v>
                </c:pt>
                <c:pt idx="61" formatCode="#,##0.00">
                  <c:v>202.8</c:v>
                </c:pt>
                <c:pt idx="62" formatCode="#,##0.00">
                  <c:v>199.43</c:v>
                </c:pt>
                <c:pt idx="63" formatCode="#,##0.00">
                  <c:v>199.43</c:v>
                </c:pt>
                <c:pt idx="64" formatCode="#,##0.00">
                  <c:v>199.43</c:v>
                </c:pt>
                <c:pt idx="65" formatCode="#,##0.00">
                  <c:v>199.43</c:v>
                </c:pt>
                <c:pt idx="66" formatCode="#,##0.00">
                  <c:v>199.43</c:v>
                </c:pt>
                <c:pt idx="67" formatCode="#,##0.00">
                  <c:v>200.86</c:v>
                </c:pt>
                <c:pt idx="68" formatCode="#,##0.00">
                  <c:v>200.86</c:v>
                </c:pt>
                <c:pt idx="69" formatCode="#,##0.00">
                  <c:v>200.86</c:v>
                </c:pt>
                <c:pt idx="70" formatCode="#,##0.00">
                  <c:v>200.86</c:v>
                </c:pt>
                <c:pt idx="71" formatCode="#,##0.00">
                  <c:v>200.86</c:v>
                </c:pt>
                <c:pt idx="72" formatCode="#,##0.00">
                  <c:v>200.86</c:v>
                </c:pt>
                <c:pt idx="73" formatCode="#,##0.00">
                  <c:v>200.86</c:v>
                </c:pt>
                <c:pt idx="74" formatCode="#,##0.00">
                  <c:v>200.86</c:v>
                </c:pt>
                <c:pt idx="75" formatCode="#,##0.00">
                  <c:v>204.76999999999998</c:v>
                </c:pt>
                <c:pt idx="76" formatCode="#,##0.00">
                  <c:v>204.62</c:v>
                </c:pt>
                <c:pt idx="77" formatCode="#,##0.00">
                  <c:v>204.46</c:v>
                </c:pt>
                <c:pt idx="78" formatCode="#,##0.00">
                  <c:v>204.46</c:v>
                </c:pt>
                <c:pt idx="79" formatCode="#,##0.00">
                  <c:v>204.46</c:v>
                </c:pt>
                <c:pt idx="80" formatCode="#,##0.00">
                  <c:v>204.46</c:v>
                </c:pt>
                <c:pt idx="81" formatCode="#,##0.00">
                  <c:v>204.85000000000042</c:v>
                </c:pt>
                <c:pt idx="82" formatCode="#,##0.00">
                  <c:v>206.6</c:v>
                </c:pt>
                <c:pt idx="83" formatCode="#,##0.00">
                  <c:v>206</c:v>
                </c:pt>
              </c:numCache>
            </c:numRef>
          </c:val>
        </c:ser>
        <c:marker val="1"/>
        <c:axId val="64477056"/>
        <c:axId val="64478592"/>
      </c:lineChart>
      <c:dateAx>
        <c:axId val="64477056"/>
        <c:scaling>
          <c:orientation val="minMax"/>
        </c:scaling>
        <c:axPos val="b"/>
        <c:numFmt formatCode="[$-409]mmm\-yy;@" sourceLinked="0"/>
        <c:tickLblPos val="nextTo"/>
        <c:spPr>
          <a:ln w="28575">
            <a:solidFill>
              <a:schemeClr val="tx1"/>
            </a:solidFill>
          </a:ln>
        </c:spPr>
        <c:txPr>
          <a:bodyPr rot="-270000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th-TH"/>
          </a:p>
        </c:txPr>
        <c:crossAx val="64478592"/>
        <c:crosses val="autoZero"/>
        <c:auto val="1"/>
        <c:lblOffset val="100"/>
        <c:baseTimeUnit val="months"/>
        <c:majorUnit val="7"/>
        <c:majorTimeUnit val="months"/>
        <c:minorUnit val="7"/>
        <c:minorTimeUnit val="months"/>
      </c:dateAx>
      <c:valAx>
        <c:axId val="64478592"/>
        <c:scaling>
          <c:orientation val="minMax"/>
          <c:min val="50"/>
        </c:scaling>
        <c:axPos val="l"/>
        <c:title>
          <c:tx>
            <c:rich>
              <a:bodyPr/>
              <a:lstStyle/>
              <a:p>
                <a:pPr>
                  <a:defRPr lang="en-US"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Price (Baht/Kg)</a:t>
                </a:r>
              </a:p>
            </c:rich>
          </c:tx>
          <c:spPr>
            <a:noFill/>
            <a:ln w="25400">
              <a:noFill/>
            </a:ln>
          </c:spPr>
        </c:title>
        <c:numFmt formatCode="#,##0" sourceLinked="0"/>
        <c:tickLblPos val="nextTo"/>
        <c:spPr>
          <a:ln w="28575">
            <a:solidFill>
              <a:schemeClr val="tx1"/>
            </a:solidFill>
          </a:ln>
        </c:spPr>
        <c:txPr>
          <a:bodyPr rot="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th-TH"/>
          </a:p>
        </c:txPr>
        <c:crossAx val="644770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4775288624229655E-2"/>
          <c:y val="5.3970920301628963E-2"/>
          <c:w val="0.91764987235365925"/>
          <c:h val="7.6190712396801821E-2"/>
        </c:manualLayout>
      </c:layout>
      <c:txPr>
        <a:bodyPr/>
        <a:lstStyle/>
        <a:p>
          <a:pPr>
            <a:defRPr lang="en-US" sz="11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th-TH"/>
        </a:p>
      </c:txPr>
    </c:legend>
    <c:plotVisOnly val="1"/>
    <c:dispBlanksAs val="gap"/>
  </c:chart>
  <c:spPr>
    <a:solidFill>
      <a:schemeClr val="accent1">
        <a:lumMod val="40000"/>
        <a:lumOff val="60000"/>
      </a:schemeClr>
    </a:solidFill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th-TH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h-TH"/>
  <c:chart>
    <c:title>
      <c:tx>
        <c:rich>
          <a:bodyPr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dirty="0" err="1"/>
              <a:t>Vannamei</a:t>
            </a:r>
            <a:r>
              <a:rPr lang="en-US" dirty="0"/>
              <a:t> Shrimp Wholesale </a:t>
            </a:r>
          </a:p>
        </c:rich>
      </c:tx>
      <c:layout>
        <c:manualLayout>
          <c:xMode val="edge"/>
          <c:yMode val="edge"/>
          <c:x val="0.3513311149913792"/>
          <c:y val="0.68683651804670909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51192962804336"/>
          <c:y val="0.28343949044585987"/>
          <c:w val="0.80366948901261759"/>
          <c:h val="0.48407643312101994"/>
        </c:manualLayout>
      </c:layout>
      <c:lineChart>
        <c:grouping val="standard"/>
        <c:ser>
          <c:idx val="4"/>
          <c:order val="0"/>
          <c:tx>
            <c:strRef>
              <c:f>'[1]Vannamei Shrimp'!$F$2</c:f>
              <c:strCache>
                <c:ptCount val="1"/>
                <c:pt idx="0">
                  <c:v>40 pcs /kg</c:v>
                </c:pt>
              </c:strCache>
            </c:strRef>
          </c:tx>
          <c:spPr>
            <a:ln w="25400">
              <a:solidFill>
                <a:srgbClr val="000000"/>
              </a:solidFill>
              <a:prstDash val="solid"/>
            </a:ln>
          </c:spPr>
          <c:marker>
            <c:symbol val="none"/>
          </c:marker>
          <c:cat>
            <c:numRef>
              <c:f>'[1]Vannamei Shrimp'!$A$3:$A$87</c:f>
              <c:numCache>
                <c:formatCode>General</c:formatCode>
                <c:ptCount val="85"/>
                <c:pt idx="0">
                  <c:v>37895</c:v>
                </c:pt>
                <c:pt idx="1">
                  <c:v>37926</c:v>
                </c:pt>
                <c:pt idx="2">
                  <c:v>37956</c:v>
                </c:pt>
                <c:pt idx="3">
                  <c:v>37987</c:v>
                </c:pt>
                <c:pt idx="4">
                  <c:v>38018</c:v>
                </c:pt>
                <c:pt idx="5">
                  <c:v>38047</c:v>
                </c:pt>
                <c:pt idx="6">
                  <c:v>38078</c:v>
                </c:pt>
                <c:pt idx="7">
                  <c:v>38108</c:v>
                </c:pt>
                <c:pt idx="8">
                  <c:v>38139</c:v>
                </c:pt>
                <c:pt idx="9">
                  <c:v>38169</c:v>
                </c:pt>
                <c:pt idx="10">
                  <c:v>38200</c:v>
                </c:pt>
                <c:pt idx="11">
                  <c:v>38231</c:v>
                </c:pt>
                <c:pt idx="12">
                  <c:v>38261</c:v>
                </c:pt>
                <c:pt idx="13">
                  <c:v>38292</c:v>
                </c:pt>
                <c:pt idx="14">
                  <c:v>38322</c:v>
                </c:pt>
                <c:pt idx="15">
                  <c:v>38353</c:v>
                </c:pt>
                <c:pt idx="16">
                  <c:v>38384</c:v>
                </c:pt>
                <c:pt idx="17">
                  <c:v>38412</c:v>
                </c:pt>
                <c:pt idx="18">
                  <c:v>38443</c:v>
                </c:pt>
                <c:pt idx="19">
                  <c:v>38473</c:v>
                </c:pt>
                <c:pt idx="20">
                  <c:v>38504</c:v>
                </c:pt>
                <c:pt idx="21">
                  <c:v>38534</c:v>
                </c:pt>
                <c:pt idx="22">
                  <c:v>38565</c:v>
                </c:pt>
                <c:pt idx="23">
                  <c:v>38596</c:v>
                </c:pt>
                <c:pt idx="24">
                  <c:v>38626</c:v>
                </c:pt>
                <c:pt idx="25">
                  <c:v>38657</c:v>
                </c:pt>
                <c:pt idx="26">
                  <c:v>38687</c:v>
                </c:pt>
                <c:pt idx="27">
                  <c:v>38718</c:v>
                </c:pt>
                <c:pt idx="28">
                  <c:v>38749</c:v>
                </c:pt>
                <c:pt idx="29">
                  <c:v>38777</c:v>
                </c:pt>
                <c:pt idx="30">
                  <c:v>38808</c:v>
                </c:pt>
                <c:pt idx="31">
                  <c:v>38838</c:v>
                </c:pt>
                <c:pt idx="32">
                  <c:v>38869</c:v>
                </c:pt>
                <c:pt idx="33">
                  <c:v>38899</c:v>
                </c:pt>
                <c:pt idx="34">
                  <c:v>38930</c:v>
                </c:pt>
                <c:pt idx="35">
                  <c:v>38961</c:v>
                </c:pt>
                <c:pt idx="36">
                  <c:v>38991</c:v>
                </c:pt>
                <c:pt idx="37">
                  <c:v>39022</c:v>
                </c:pt>
                <c:pt idx="38">
                  <c:v>39052</c:v>
                </c:pt>
                <c:pt idx="39">
                  <c:v>39083</c:v>
                </c:pt>
                <c:pt idx="40">
                  <c:v>39114</c:v>
                </c:pt>
                <c:pt idx="41">
                  <c:v>39142</c:v>
                </c:pt>
                <c:pt idx="42">
                  <c:v>39173</c:v>
                </c:pt>
                <c:pt idx="43">
                  <c:v>39203</c:v>
                </c:pt>
                <c:pt idx="44">
                  <c:v>39234</c:v>
                </c:pt>
                <c:pt idx="45">
                  <c:v>39264</c:v>
                </c:pt>
                <c:pt idx="46">
                  <c:v>39295</c:v>
                </c:pt>
                <c:pt idx="47">
                  <c:v>39326</c:v>
                </c:pt>
                <c:pt idx="48">
                  <c:v>39356</c:v>
                </c:pt>
                <c:pt idx="49">
                  <c:v>39387</c:v>
                </c:pt>
                <c:pt idx="50">
                  <c:v>39417</c:v>
                </c:pt>
                <c:pt idx="51">
                  <c:v>39448</c:v>
                </c:pt>
                <c:pt idx="52">
                  <c:v>39479</c:v>
                </c:pt>
                <c:pt idx="53">
                  <c:v>39508</c:v>
                </c:pt>
                <c:pt idx="54">
                  <c:v>39539</c:v>
                </c:pt>
                <c:pt idx="55">
                  <c:v>39569</c:v>
                </c:pt>
                <c:pt idx="56">
                  <c:v>39600</c:v>
                </c:pt>
                <c:pt idx="57">
                  <c:v>39630</c:v>
                </c:pt>
                <c:pt idx="58">
                  <c:v>39661</c:v>
                </c:pt>
                <c:pt idx="59">
                  <c:v>39692</c:v>
                </c:pt>
                <c:pt idx="60">
                  <c:v>39722</c:v>
                </c:pt>
                <c:pt idx="61">
                  <c:v>39753</c:v>
                </c:pt>
                <c:pt idx="62">
                  <c:v>39783</c:v>
                </c:pt>
                <c:pt idx="63">
                  <c:v>39814</c:v>
                </c:pt>
                <c:pt idx="64">
                  <c:v>39845</c:v>
                </c:pt>
                <c:pt idx="65">
                  <c:v>39873</c:v>
                </c:pt>
                <c:pt idx="66">
                  <c:v>39904</c:v>
                </c:pt>
                <c:pt idx="67">
                  <c:v>39934</c:v>
                </c:pt>
                <c:pt idx="68">
                  <c:v>39965</c:v>
                </c:pt>
                <c:pt idx="69">
                  <c:v>39995</c:v>
                </c:pt>
                <c:pt idx="70">
                  <c:v>40026</c:v>
                </c:pt>
                <c:pt idx="71">
                  <c:v>40057</c:v>
                </c:pt>
                <c:pt idx="72">
                  <c:v>40087</c:v>
                </c:pt>
                <c:pt idx="73">
                  <c:v>40118</c:v>
                </c:pt>
                <c:pt idx="74">
                  <c:v>40148</c:v>
                </c:pt>
                <c:pt idx="75">
                  <c:v>40179</c:v>
                </c:pt>
                <c:pt idx="76">
                  <c:v>40210</c:v>
                </c:pt>
                <c:pt idx="77">
                  <c:v>40238</c:v>
                </c:pt>
                <c:pt idx="78">
                  <c:v>40269</c:v>
                </c:pt>
                <c:pt idx="79">
                  <c:v>40299</c:v>
                </c:pt>
                <c:pt idx="80">
                  <c:v>40330</c:v>
                </c:pt>
                <c:pt idx="81">
                  <c:v>40360</c:v>
                </c:pt>
                <c:pt idx="82">
                  <c:v>40391</c:v>
                </c:pt>
                <c:pt idx="83">
                  <c:v>40422</c:v>
                </c:pt>
                <c:pt idx="84">
                  <c:v>40452</c:v>
                </c:pt>
              </c:numCache>
            </c:numRef>
          </c:cat>
          <c:val>
            <c:numRef>
              <c:f>'[1]Vannamei Shrimp'!$F$3:$F$87</c:f>
              <c:numCache>
                <c:formatCode>General</c:formatCode>
                <c:ptCount val="85"/>
                <c:pt idx="0">
                  <c:v>188.37514141414138</c:v>
                </c:pt>
                <c:pt idx="1">
                  <c:v>195</c:v>
                </c:pt>
                <c:pt idx="2">
                  <c:v>181.92000000000004</c:v>
                </c:pt>
                <c:pt idx="3">
                  <c:v>182.77777777777752</c:v>
                </c:pt>
                <c:pt idx="4">
                  <c:v>182.6</c:v>
                </c:pt>
                <c:pt idx="5">
                  <c:v>175</c:v>
                </c:pt>
                <c:pt idx="6">
                  <c:v>191.3636363636368</c:v>
                </c:pt>
                <c:pt idx="7">
                  <c:v>200.2</c:v>
                </c:pt>
                <c:pt idx="8">
                  <c:v>195</c:v>
                </c:pt>
                <c:pt idx="9">
                  <c:v>189.26</c:v>
                </c:pt>
                <c:pt idx="10">
                  <c:v>190.63</c:v>
                </c:pt>
                <c:pt idx="11">
                  <c:v>179.81</c:v>
                </c:pt>
                <c:pt idx="12">
                  <c:v>175</c:v>
                </c:pt>
                <c:pt idx="13">
                  <c:v>178.85000000000036</c:v>
                </c:pt>
                <c:pt idx="14">
                  <c:v>180</c:v>
                </c:pt>
                <c:pt idx="15">
                  <c:v>180</c:v>
                </c:pt>
                <c:pt idx="16">
                  <c:v>180</c:v>
                </c:pt>
                <c:pt idx="17">
                  <c:v>184.26</c:v>
                </c:pt>
                <c:pt idx="18">
                  <c:v>183.68</c:v>
                </c:pt>
                <c:pt idx="19">
                  <c:v>180</c:v>
                </c:pt>
                <c:pt idx="20">
                  <c:v>177.5</c:v>
                </c:pt>
                <c:pt idx="21">
                  <c:v>172.5</c:v>
                </c:pt>
                <c:pt idx="22">
                  <c:v>170</c:v>
                </c:pt>
                <c:pt idx="23">
                  <c:v>185.96</c:v>
                </c:pt>
                <c:pt idx="24">
                  <c:v>191.54</c:v>
                </c:pt>
                <c:pt idx="25">
                  <c:v>190.96</c:v>
                </c:pt>
                <c:pt idx="26">
                  <c:v>195</c:v>
                </c:pt>
                <c:pt idx="27">
                  <c:v>195</c:v>
                </c:pt>
                <c:pt idx="28">
                  <c:v>195</c:v>
                </c:pt>
                <c:pt idx="29">
                  <c:v>195</c:v>
                </c:pt>
                <c:pt idx="30">
                  <c:v>194.29</c:v>
                </c:pt>
                <c:pt idx="31">
                  <c:v>190</c:v>
                </c:pt>
                <c:pt idx="32">
                  <c:v>190</c:v>
                </c:pt>
                <c:pt idx="33">
                  <c:v>178.41</c:v>
                </c:pt>
                <c:pt idx="34">
                  <c:v>174.07</c:v>
                </c:pt>
                <c:pt idx="35">
                  <c:v>170</c:v>
                </c:pt>
                <c:pt idx="36">
                  <c:v>170</c:v>
                </c:pt>
                <c:pt idx="37">
                  <c:v>166.35000000000036</c:v>
                </c:pt>
                <c:pt idx="38">
                  <c:v>165</c:v>
                </c:pt>
                <c:pt idx="39">
                  <c:v>165</c:v>
                </c:pt>
                <c:pt idx="40">
                  <c:v>165</c:v>
                </c:pt>
                <c:pt idx="41">
                  <c:v>165</c:v>
                </c:pt>
                <c:pt idx="42">
                  <c:v>160.19999999999999</c:v>
                </c:pt>
                <c:pt idx="43">
                  <c:v>160</c:v>
                </c:pt>
                <c:pt idx="44">
                  <c:v>145.96</c:v>
                </c:pt>
                <c:pt idx="45">
                  <c:v>131.6</c:v>
                </c:pt>
                <c:pt idx="46">
                  <c:v>106.73</c:v>
                </c:pt>
                <c:pt idx="47">
                  <c:v>122.2</c:v>
                </c:pt>
                <c:pt idx="48">
                  <c:v>135</c:v>
                </c:pt>
                <c:pt idx="49">
                  <c:v>136.15</c:v>
                </c:pt>
                <c:pt idx="50">
                  <c:v>152.60999999999999</c:v>
                </c:pt>
                <c:pt idx="51">
                  <c:v>154.79</c:v>
                </c:pt>
                <c:pt idx="52">
                  <c:v>149.05000000000001</c:v>
                </c:pt>
                <c:pt idx="53">
                  <c:v>140.69</c:v>
                </c:pt>
                <c:pt idx="54">
                  <c:v>143.54</c:v>
                </c:pt>
                <c:pt idx="55">
                  <c:v>144.29</c:v>
                </c:pt>
                <c:pt idx="56">
                  <c:v>127.4</c:v>
                </c:pt>
                <c:pt idx="57">
                  <c:v>131.91999999999999</c:v>
                </c:pt>
                <c:pt idx="58">
                  <c:v>135</c:v>
                </c:pt>
                <c:pt idx="59">
                  <c:v>141.72999999999999</c:v>
                </c:pt>
                <c:pt idx="60">
                  <c:v>136.35000000000036</c:v>
                </c:pt>
                <c:pt idx="61">
                  <c:v>120.8</c:v>
                </c:pt>
                <c:pt idx="62">
                  <c:v>128.69999999999999</c:v>
                </c:pt>
                <c:pt idx="63">
                  <c:v>145</c:v>
                </c:pt>
                <c:pt idx="64">
                  <c:v>152.70999999999998</c:v>
                </c:pt>
                <c:pt idx="65">
                  <c:v>147.69</c:v>
                </c:pt>
                <c:pt idx="66">
                  <c:v>147.93</c:v>
                </c:pt>
                <c:pt idx="67">
                  <c:v>139.4</c:v>
                </c:pt>
                <c:pt idx="68">
                  <c:v>130</c:v>
                </c:pt>
                <c:pt idx="69">
                  <c:v>131.4</c:v>
                </c:pt>
                <c:pt idx="70">
                  <c:v>135</c:v>
                </c:pt>
                <c:pt idx="71">
                  <c:v>135</c:v>
                </c:pt>
                <c:pt idx="72">
                  <c:v>130.96</c:v>
                </c:pt>
                <c:pt idx="73">
                  <c:v>134.4</c:v>
                </c:pt>
                <c:pt idx="74">
                  <c:v>142.72999999999999</c:v>
                </c:pt>
                <c:pt idx="75">
                  <c:v>140</c:v>
                </c:pt>
                <c:pt idx="76">
                  <c:v>141</c:v>
                </c:pt>
                <c:pt idx="77">
                  <c:v>147.59</c:v>
                </c:pt>
                <c:pt idx="78">
                  <c:v>149.29</c:v>
                </c:pt>
                <c:pt idx="79">
                  <c:v>145</c:v>
                </c:pt>
                <c:pt idx="80">
                  <c:v>148.46</c:v>
                </c:pt>
                <c:pt idx="81">
                  <c:v>151.6</c:v>
                </c:pt>
                <c:pt idx="82">
                  <c:v>153.96</c:v>
                </c:pt>
                <c:pt idx="83">
                  <c:v>155</c:v>
                </c:pt>
                <c:pt idx="84">
                  <c:v>159.16999999999999</c:v>
                </c:pt>
              </c:numCache>
            </c:numRef>
          </c:val>
        </c:ser>
        <c:ser>
          <c:idx val="5"/>
          <c:order val="1"/>
          <c:tx>
            <c:strRef>
              <c:f>'[1]Vannamei Shrimp'!$G$2</c:f>
              <c:strCache>
                <c:ptCount val="1"/>
                <c:pt idx="0">
                  <c:v>50 pcs/kg</c:v>
                </c:pt>
              </c:strCache>
            </c:strRef>
          </c:tx>
          <c:spPr>
            <a:ln cmpd="dbl"/>
          </c:spPr>
          <c:marker>
            <c:symbol val="none"/>
          </c:marker>
          <c:cat>
            <c:numRef>
              <c:f>'[1]Vannamei Shrimp'!$A$3:$A$87</c:f>
              <c:numCache>
                <c:formatCode>General</c:formatCode>
                <c:ptCount val="85"/>
                <c:pt idx="0">
                  <c:v>37895</c:v>
                </c:pt>
                <c:pt idx="1">
                  <c:v>37926</c:v>
                </c:pt>
                <c:pt idx="2">
                  <c:v>37956</c:v>
                </c:pt>
                <c:pt idx="3">
                  <c:v>37987</c:v>
                </c:pt>
                <c:pt idx="4">
                  <c:v>38018</c:v>
                </c:pt>
                <c:pt idx="5">
                  <c:v>38047</c:v>
                </c:pt>
                <c:pt idx="6">
                  <c:v>38078</c:v>
                </c:pt>
                <c:pt idx="7">
                  <c:v>38108</c:v>
                </c:pt>
                <c:pt idx="8">
                  <c:v>38139</c:v>
                </c:pt>
                <c:pt idx="9">
                  <c:v>38169</c:v>
                </c:pt>
                <c:pt idx="10">
                  <c:v>38200</c:v>
                </c:pt>
                <c:pt idx="11">
                  <c:v>38231</c:v>
                </c:pt>
                <c:pt idx="12">
                  <c:v>38261</c:v>
                </c:pt>
                <c:pt idx="13">
                  <c:v>38292</c:v>
                </c:pt>
                <c:pt idx="14">
                  <c:v>38322</c:v>
                </c:pt>
                <c:pt idx="15">
                  <c:v>38353</c:v>
                </c:pt>
                <c:pt idx="16">
                  <c:v>38384</c:v>
                </c:pt>
                <c:pt idx="17">
                  <c:v>38412</c:v>
                </c:pt>
                <c:pt idx="18">
                  <c:v>38443</c:v>
                </c:pt>
                <c:pt idx="19">
                  <c:v>38473</c:v>
                </c:pt>
                <c:pt idx="20">
                  <c:v>38504</c:v>
                </c:pt>
                <c:pt idx="21">
                  <c:v>38534</c:v>
                </c:pt>
                <c:pt idx="22">
                  <c:v>38565</c:v>
                </c:pt>
                <c:pt idx="23">
                  <c:v>38596</c:v>
                </c:pt>
                <c:pt idx="24">
                  <c:v>38626</c:v>
                </c:pt>
                <c:pt idx="25">
                  <c:v>38657</c:v>
                </c:pt>
                <c:pt idx="26">
                  <c:v>38687</c:v>
                </c:pt>
                <c:pt idx="27">
                  <c:v>38718</c:v>
                </c:pt>
                <c:pt idx="28">
                  <c:v>38749</c:v>
                </c:pt>
                <c:pt idx="29">
                  <c:v>38777</c:v>
                </c:pt>
                <c:pt idx="30">
                  <c:v>38808</c:v>
                </c:pt>
                <c:pt idx="31">
                  <c:v>38838</c:v>
                </c:pt>
                <c:pt idx="32">
                  <c:v>38869</c:v>
                </c:pt>
                <c:pt idx="33">
                  <c:v>38899</c:v>
                </c:pt>
                <c:pt idx="34">
                  <c:v>38930</c:v>
                </c:pt>
                <c:pt idx="35">
                  <c:v>38961</c:v>
                </c:pt>
                <c:pt idx="36">
                  <c:v>38991</c:v>
                </c:pt>
                <c:pt idx="37">
                  <c:v>39022</c:v>
                </c:pt>
                <c:pt idx="38">
                  <c:v>39052</c:v>
                </c:pt>
                <c:pt idx="39">
                  <c:v>39083</c:v>
                </c:pt>
                <c:pt idx="40">
                  <c:v>39114</c:v>
                </c:pt>
                <c:pt idx="41">
                  <c:v>39142</c:v>
                </c:pt>
                <c:pt idx="42">
                  <c:v>39173</c:v>
                </c:pt>
                <c:pt idx="43">
                  <c:v>39203</c:v>
                </c:pt>
                <c:pt idx="44">
                  <c:v>39234</c:v>
                </c:pt>
                <c:pt idx="45">
                  <c:v>39264</c:v>
                </c:pt>
                <c:pt idx="46">
                  <c:v>39295</c:v>
                </c:pt>
                <c:pt idx="47">
                  <c:v>39326</c:v>
                </c:pt>
                <c:pt idx="48">
                  <c:v>39356</c:v>
                </c:pt>
                <c:pt idx="49">
                  <c:v>39387</c:v>
                </c:pt>
                <c:pt idx="50">
                  <c:v>39417</c:v>
                </c:pt>
                <c:pt idx="51">
                  <c:v>39448</c:v>
                </c:pt>
                <c:pt idx="52">
                  <c:v>39479</c:v>
                </c:pt>
                <c:pt idx="53">
                  <c:v>39508</c:v>
                </c:pt>
                <c:pt idx="54">
                  <c:v>39539</c:v>
                </c:pt>
                <c:pt idx="55">
                  <c:v>39569</c:v>
                </c:pt>
                <c:pt idx="56">
                  <c:v>39600</c:v>
                </c:pt>
                <c:pt idx="57">
                  <c:v>39630</c:v>
                </c:pt>
                <c:pt idx="58">
                  <c:v>39661</c:v>
                </c:pt>
                <c:pt idx="59">
                  <c:v>39692</c:v>
                </c:pt>
                <c:pt idx="60">
                  <c:v>39722</c:v>
                </c:pt>
                <c:pt idx="61">
                  <c:v>39753</c:v>
                </c:pt>
                <c:pt idx="62">
                  <c:v>39783</c:v>
                </c:pt>
                <c:pt idx="63">
                  <c:v>39814</c:v>
                </c:pt>
                <c:pt idx="64">
                  <c:v>39845</c:v>
                </c:pt>
                <c:pt idx="65">
                  <c:v>39873</c:v>
                </c:pt>
                <c:pt idx="66">
                  <c:v>39904</c:v>
                </c:pt>
                <c:pt idx="67">
                  <c:v>39934</c:v>
                </c:pt>
                <c:pt idx="68">
                  <c:v>39965</c:v>
                </c:pt>
                <c:pt idx="69">
                  <c:v>39995</c:v>
                </c:pt>
                <c:pt idx="70">
                  <c:v>40026</c:v>
                </c:pt>
                <c:pt idx="71">
                  <c:v>40057</c:v>
                </c:pt>
                <c:pt idx="72">
                  <c:v>40087</c:v>
                </c:pt>
                <c:pt idx="73">
                  <c:v>40118</c:v>
                </c:pt>
                <c:pt idx="74">
                  <c:v>40148</c:v>
                </c:pt>
                <c:pt idx="75">
                  <c:v>40179</c:v>
                </c:pt>
                <c:pt idx="76">
                  <c:v>40210</c:v>
                </c:pt>
                <c:pt idx="77">
                  <c:v>40238</c:v>
                </c:pt>
                <c:pt idx="78">
                  <c:v>40269</c:v>
                </c:pt>
                <c:pt idx="79">
                  <c:v>40299</c:v>
                </c:pt>
                <c:pt idx="80">
                  <c:v>40330</c:v>
                </c:pt>
                <c:pt idx="81">
                  <c:v>40360</c:v>
                </c:pt>
                <c:pt idx="82">
                  <c:v>40391</c:v>
                </c:pt>
                <c:pt idx="83">
                  <c:v>40422</c:v>
                </c:pt>
                <c:pt idx="84">
                  <c:v>40452</c:v>
                </c:pt>
              </c:numCache>
            </c:numRef>
          </c:cat>
          <c:val>
            <c:numRef>
              <c:f>'[1]Vannamei Shrimp'!$G$3:$G$87</c:f>
              <c:numCache>
                <c:formatCode>General</c:formatCode>
                <c:ptCount val="85"/>
                <c:pt idx="0">
                  <c:v>115.55555555555537</c:v>
                </c:pt>
                <c:pt idx="1">
                  <c:v>110.8</c:v>
                </c:pt>
                <c:pt idx="2">
                  <c:v>115.38</c:v>
                </c:pt>
                <c:pt idx="3">
                  <c:v>143.06</c:v>
                </c:pt>
                <c:pt idx="4">
                  <c:v>154.4</c:v>
                </c:pt>
                <c:pt idx="5">
                  <c:v>144.62962962962962</c:v>
                </c:pt>
                <c:pt idx="6">
                  <c:v>171.13636363636326</c:v>
                </c:pt>
                <c:pt idx="7">
                  <c:v>178</c:v>
                </c:pt>
                <c:pt idx="8">
                  <c:v>164.23</c:v>
                </c:pt>
                <c:pt idx="9">
                  <c:v>151.66999999999999</c:v>
                </c:pt>
                <c:pt idx="10">
                  <c:v>154.58000000000001</c:v>
                </c:pt>
                <c:pt idx="11">
                  <c:v>140.76999999999998</c:v>
                </c:pt>
                <c:pt idx="12">
                  <c:v>139.4</c:v>
                </c:pt>
                <c:pt idx="13">
                  <c:v>137.5</c:v>
                </c:pt>
                <c:pt idx="14">
                  <c:v>144.35000000000036</c:v>
                </c:pt>
                <c:pt idx="15">
                  <c:v>150.4</c:v>
                </c:pt>
                <c:pt idx="16">
                  <c:v>157.5</c:v>
                </c:pt>
                <c:pt idx="17">
                  <c:v>164.26</c:v>
                </c:pt>
                <c:pt idx="18">
                  <c:v>161.84</c:v>
                </c:pt>
                <c:pt idx="19">
                  <c:v>139.80000000000001</c:v>
                </c:pt>
                <c:pt idx="20">
                  <c:v>119.23</c:v>
                </c:pt>
                <c:pt idx="21">
                  <c:v>116.25</c:v>
                </c:pt>
                <c:pt idx="22">
                  <c:v>145.80000000000001</c:v>
                </c:pt>
                <c:pt idx="23">
                  <c:v>170</c:v>
                </c:pt>
                <c:pt idx="24">
                  <c:v>164.81</c:v>
                </c:pt>
                <c:pt idx="25">
                  <c:v>164.23</c:v>
                </c:pt>
                <c:pt idx="26">
                  <c:v>170</c:v>
                </c:pt>
                <c:pt idx="27">
                  <c:v>171.43</c:v>
                </c:pt>
                <c:pt idx="28">
                  <c:v>163.33000000000001</c:v>
                </c:pt>
                <c:pt idx="29">
                  <c:v>162.41</c:v>
                </c:pt>
                <c:pt idx="30">
                  <c:v>167.86</c:v>
                </c:pt>
                <c:pt idx="31">
                  <c:v>153.33000000000001</c:v>
                </c:pt>
                <c:pt idx="32">
                  <c:v>135.58000000000001</c:v>
                </c:pt>
                <c:pt idx="33">
                  <c:v>136.04</c:v>
                </c:pt>
                <c:pt idx="34">
                  <c:v>134.07</c:v>
                </c:pt>
                <c:pt idx="35">
                  <c:v>136.15</c:v>
                </c:pt>
                <c:pt idx="36">
                  <c:v>135.96</c:v>
                </c:pt>
                <c:pt idx="37">
                  <c:v>130.76999999999998</c:v>
                </c:pt>
                <c:pt idx="38">
                  <c:v>128.6</c:v>
                </c:pt>
                <c:pt idx="39">
                  <c:v>128.33000000000001</c:v>
                </c:pt>
                <c:pt idx="40">
                  <c:v>127.71000000000002</c:v>
                </c:pt>
                <c:pt idx="41">
                  <c:v>125</c:v>
                </c:pt>
                <c:pt idx="42">
                  <c:v>125</c:v>
                </c:pt>
                <c:pt idx="43">
                  <c:v>122.04</c:v>
                </c:pt>
                <c:pt idx="44">
                  <c:v>107.5</c:v>
                </c:pt>
                <c:pt idx="45">
                  <c:v>102.2</c:v>
                </c:pt>
                <c:pt idx="46">
                  <c:v>97.5</c:v>
                </c:pt>
                <c:pt idx="47">
                  <c:v>115.6</c:v>
                </c:pt>
                <c:pt idx="48">
                  <c:v>127.59</c:v>
                </c:pt>
                <c:pt idx="49">
                  <c:v>130.96</c:v>
                </c:pt>
                <c:pt idx="50">
                  <c:v>142.60999999999999</c:v>
                </c:pt>
                <c:pt idx="51">
                  <c:v>144.58000000000001</c:v>
                </c:pt>
                <c:pt idx="52">
                  <c:v>131.19</c:v>
                </c:pt>
                <c:pt idx="53">
                  <c:v>120</c:v>
                </c:pt>
                <c:pt idx="54">
                  <c:v>124.16999999999999</c:v>
                </c:pt>
                <c:pt idx="55">
                  <c:v>119.82</c:v>
                </c:pt>
                <c:pt idx="56">
                  <c:v>113</c:v>
                </c:pt>
                <c:pt idx="57">
                  <c:v>116.92</c:v>
                </c:pt>
                <c:pt idx="58">
                  <c:v>124.6</c:v>
                </c:pt>
                <c:pt idx="59">
                  <c:v>131.35000000000036</c:v>
                </c:pt>
                <c:pt idx="60">
                  <c:v>126.14999999999999</c:v>
                </c:pt>
                <c:pt idx="61">
                  <c:v>110.2</c:v>
                </c:pt>
                <c:pt idx="62">
                  <c:v>118.7</c:v>
                </c:pt>
                <c:pt idx="63">
                  <c:v>134.5</c:v>
                </c:pt>
                <c:pt idx="64">
                  <c:v>141.25</c:v>
                </c:pt>
                <c:pt idx="65">
                  <c:v>136.15</c:v>
                </c:pt>
                <c:pt idx="66">
                  <c:v>137.94999999999999</c:v>
                </c:pt>
                <c:pt idx="67">
                  <c:v>126.4</c:v>
                </c:pt>
                <c:pt idx="68">
                  <c:v>111.14999999999999</c:v>
                </c:pt>
                <c:pt idx="69">
                  <c:v>111.4</c:v>
                </c:pt>
                <c:pt idx="70">
                  <c:v>115</c:v>
                </c:pt>
                <c:pt idx="71">
                  <c:v>114.6</c:v>
                </c:pt>
                <c:pt idx="72">
                  <c:v>112.69</c:v>
                </c:pt>
                <c:pt idx="73">
                  <c:v>119.4</c:v>
                </c:pt>
                <c:pt idx="74">
                  <c:v>125.91000000000012</c:v>
                </c:pt>
                <c:pt idx="75">
                  <c:v>123.33</c:v>
                </c:pt>
                <c:pt idx="76">
                  <c:v>125.25</c:v>
                </c:pt>
                <c:pt idx="77">
                  <c:v>136.66999999999999</c:v>
                </c:pt>
                <c:pt idx="78">
                  <c:v>129.05000000000001</c:v>
                </c:pt>
                <c:pt idx="79">
                  <c:v>124.6</c:v>
                </c:pt>
                <c:pt idx="80">
                  <c:v>137.5</c:v>
                </c:pt>
                <c:pt idx="81">
                  <c:v>141.6</c:v>
                </c:pt>
                <c:pt idx="82">
                  <c:v>140</c:v>
                </c:pt>
                <c:pt idx="83">
                  <c:v>144.81</c:v>
                </c:pt>
                <c:pt idx="84">
                  <c:v>149.16999999999999</c:v>
                </c:pt>
              </c:numCache>
            </c:numRef>
          </c:val>
        </c:ser>
        <c:ser>
          <c:idx val="6"/>
          <c:order val="2"/>
          <c:tx>
            <c:strRef>
              <c:f>'[1]Vannamei Shrimp'!$H$2</c:f>
              <c:strCache>
                <c:ptCount val="1"/>
                <c:pt idx="0">
                  <c:v>60 pcs/kg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ysDash"/>
            </a:ln>
          </c:spPr>
          <c:marker>
            <c:symbol val="none"/>
          </c:marker>
          <c:cat>
            <c:numRef>
              <c:f>'[1]Vannamei Shrimp'!$A$3:$A$87</c:f>
              <c:numCache>
                <c:formatCode>General</c:formatCode>
                <c:ptCount val="85"/>
                <c:pt idx="0">
                  <c:v>37895</c:v>
                </c:pt>
                <c:pt idx="1">
                  <c:v>37926</c:v>
                </c:pt>
                <c:pt idx="2">
                  <c:v>37956</c:v>
                </c:pt>
                <c:pt idx="3">
                  <c:v>37987</c:v>
                </c:pt>
                <c:pt idx="4">
                  <c:v>38018</c:v>
                </c:pt>
                <c:pt idx="5">
                  <c:v>38047</c:v>
                </c:pt>
                <c:pt idx="6">
                  <c:v>38078</c:v>
                </c:pt>
                <c:pt idx="7">
                  <c:v>38108</c:v>
                </c:pt>
                <c:pt idx="8">
                  <c:v>38139</c:v>
                </c:pt>
                <c:pt idx="9">
                  <c:v>38169</c:v>
                </c:pt>
                <c:pt idx="10">
                  <c:v>38200</c:v>
                </c:pt>
                <c:pt idx="11">
                  <c:v>38231</c:v>
                </c:pt>
                <c:pt idx="12">
                  <c:v>38261</c:v>
                </c:pt>
                <c:pt idx="13">
                  <c:v>38292</c:v>
                </c:pt>
                <c:pt idx="14">
                  <c:v>38322</c:v>
                </c:pt>
                <c:pt idx="15">
                  <c:v>38353</c:v>
                </c:pt>
                <c:pt idx="16">
                  <c:v>38384</c:v>
                </c:pt>
                <c:pt idx="17">
                  <c:v>38412</c:v>
                </c:pt>
                <c:pt idx="18">
                  <c:v>38443</c:v>
                </c:pt>
                <c:pt idx="19">
                  <c:v>38473</c:v>
                </c:pt>
                <c:pt idx="20">
                  <c:v>38504</c:v>
                </c:pt>
                <c:pt idx="21">
                  <c:v>38534</c:v>
                </c:pt>
                <c:pt idx="22">
                  <c:v>38565</c:v>
                </c:pt>
                <c:pt idx="23">
                  <c:v>38596</c:v>
                </c:pt>
                <c:pt idx="24">
                  <c:v>38626</c:v>
                </c:pt>
                <c:pt idx="25">
                  <c:v>38657</c:v>
                </c:pt>
                <c:pt idx="26">
                  <c:v>38687</c:v>
                </c:pt>
                <c:pt idx="27">
                  <c:v>38718</c:v>
                </c:pt>
                <c:pt idx="28">
                  <c:v>38749</c:v>
                </c:pt>
                <c:pt idx="29">
                  <c:v>38777</c:v>
                </c:pt>
                <c:pt idx="30">
                  <c:v>38808</c:v>
                </c:pt>
                <c:pt idx="31">
                  <c:v>38838</c:v>
                </c:pt>
                <c:pt idx="32">
                  <c:v>38869</c:v>
                </c:pt>
                <c:pt idx="33">
                  <c:v>38899</c:v>
                </c:pt>
                <c:pt idx="34">
                  <c:v>38930</c:v>
                </c:pt>
                <c:pt idx="35">
                  <c:v>38961</c:v>
                </c:pt>
                <c:pt idx="36">
                  <c:v>38991</c:v>
                </c:pt>
                <c:pt idx="37">
                  <c:v>39022</c:v>
                </c:pt>
                <c:pt idx="38">
                  <c:v>39052</c:v>
                </c:pt>
                <c:pt idx="39">
                  <c:v>39083</c:v>
                </c:pt>
                <c:pt idx="40">
                  <c:v>39114</c:v>
                </c:pt>
                <c:pt idx="41">
                  <c:v>39142</c:v>
                </c:pt>
                <c:pt idx="42">
                  <c:v>39173</c:v>
                </c:pt>
                <c:pt idx="43">
                  <c:v>39203</c:v>
                </c:pt>
                <c:pt idx="44">
                  <c:v>39234</c:v>
                </c:pt>
                <c:pt idx="45">
                  <c:v>39264</c:v>
                </c:pt>
                <c:pt idx="46">
                  <c:v>39295</c:v>
                </c:pt>
                <c:pt idx="47">
                  <c:v>39326</c:v>
                </c:pt>
                <c:pt idx="48">
                  <c:v>39356</c:v>
                </c:pt>
                <c:pt idx="49">
                  <c:v>39387</c:v>
                </c:pt>
                <c:pt idx="50">
                  <c:v>39417</c:v>
                </c:pt>
                <c:pt idx="51">
                  <c:v>39448</c:v>
                </c:pt>
                <c:pt idx="52">
                  <c:v>39479</c:v>
                </c:pt>
                <c:pt idx="53">
                  <c:v>39508</c:v>
                </c:pt>
                <c:pt idx="54">
                  <c:v>39539</c:v>
                </c:pt>
                <c:pt idx="55">
                  <c:v>39569</c:v>
                </c:pt>
                <c:pt idx="56">
                  <c:v>39600</c:v>
                </c:pt>
                <c:pt idx="57">
                  <c:v>39630</c:v>
                </c:pt>
                <c:pt idx="58">
                  <c:v>39661</c:v>
                </c:pt>
                <c:pt idx="59">
                  <c:v>39692</c:v>
                </c:pt>
                <c:pt idx="60">
                  <c:v>39722</c:v>
                </c:pt>
                <c:pt idx="61">
                  <c:v>39753</c:v>
                </c:pt>
                <c:pt idx="62">
                  <c:v>39783</c:v>
                </c:pt>
                <c:pt idx="63">
                  <c:v>39814</c:v>
                </c:pt>
                <c:pt idx="64">
                  <c:v>39845</c:v>
                </c:pt>
                <c:pt idx="65">
                  <c:v>39873</c:v>
                </c:pt>
                <c:pt idx="66">
                  <c:v>39904</c:v>
                </c:pt>
                <c:pt idx="67">
                  <c:v>39934</c:v>
                </c:pt>
                <c:pt idx="68">
                  <c:v>39965</c:v>
                </c:pt>
                <c:pt idx="69">
                  <c:v>39995</c:v>
                </c:pt>
                <c:pt idx="70">
                  <c:v>40026</c:v>
                </c:pt>
                <c:pt idx="71">
                  <c:v>40057</c:v>
                </c:pt>
                <c:pt idx="72">
                  <c:v>40087</c:v>
                </c:pt>
                <c:pt idx="73">
                  <c:v>40118</c:v>
                </c:pt>
                <c:pt idx="74">
                  <c:v>40148</c:v>
                </c:pt>
                <c:pt idx="75">
                  <c:v>40179</c:v>
                </c:pt>
                <c:pt idx="76">
                  <c:v>40210</c:v>
                </c:pt>
                <c:pt idx="77">
                  <c:v>40238</c:v>
                </c:pt>
                <c:pt idx="78">
                  <c:v>40269</c:v>
                </c:pt>
                <c:pt idx="79">
                  <c:v>40299</c:v>
                </c:pt>
                <c:pt idx="80">
                  <c:v>40330</c:v>
                </c:pt>
                <c:pt idx="81">
                  <c:v>40360</c:v>
                </c:pt>
                <c:pt idx="82">
                  <c:v>40391</c:v>
                </c:pt>
                <c:pt idx="83">
                  <c:v>40422</c:v>
                </c:pt>
                <c:pt idx="84">
                  <c:v>40452</c:v>
                </c:pt>
              </c:numCache>
            </c:numRef>
          </c:cat>
          <c:val>
            <c:numRef>
              <c:f>'[1]Vannamei Shrimp'!$H$3:$H$87</c:f>
              <c:numCache>
                <c:formatCode>General</c:formatCode>
                <c:ptCount val="85"/>
                <c:pt idx="0">
                  <c:v>99.074074074074048</c:v>
                </c:pt>
                <c:pt idx="1">
                  <c:v>87.2</c:v>
                </c:pt>
                <c:pt idx="2">
                  <c:v>98.460000000000022</c:v>
                </c:pt>
                <c:pt idx="3">
                  <c:v>116.39</c:v>
                </c:pt>
                <c:pt idx="4">
                  <c:v>116.6</c:v>
                </c:pt>
                <c:pt idx="5">
                  <c:v>125.37037037037015</c:v>
                </c:pt>
                <c:pt idx="6">
                  <c:v>146.59090909090909</c:v>
                </c:pt>
                <c:pt idx="7">
                  <c:v>154.6</c:v>
                </c:pt>
                <c:pt idx="8">
                  <c:v>136.35000000000036</c:v>
                </c:pt>
                <c:pt idx="9">
                  <c:v>128.15</c:v>
                </c:pt>
                <c:pt idx="10">
                  <c:v>132.29</c:v>
                </c:pt>
                <c:pt idx="11">
                  <c:v>119.61999999999999</c:v>
                </c:pt>
                <c:pt idx="12">
                  <c:v>114.4</c:v>
                </c:pt>
                <c:pt idx="13">
                  <c:v>118.27</c:v>
                </c:pt>
                <c:pt idx="14">
                  <c:v>118</c:v>
                </c:pt>
                <c:pt idx="15">
                  <c:v>126.4</c:v>
                </c:pt>
                <c:pt idx="16">
                  <c:v>140.83333333333371</c:v>
                </c:pt>
                <c:pt idx="17">
                  <c:v>149.07</c:v>
                </c:pt>
                <c:pt idx="18">
                  <c:v>135.53</c:v>
                </c:pt>
                <c:pt idx="19">
                  <c:v>113.2</c:v>
                </c:pt>
                <c:pt idx="20">
                  <c:v>100.77</c:v>
                </c:pt>
                <c:pt idx="21">
                  <c:v>106.04</c:v>
                </c:pt>
                <c:pt idx="22">
                  <c:v>136.4</c:v>
                </c:pt>
                <c:pt idx="23">
                  <c:v>154.22999999999999</c:v>
                </c:pt>
                <c:pt idx="24">
                  <c:v>146.72999999999999</c:v>
                </c:pt>
                <c:pt idx="25">
                  <c:v>143.26999999999998</c:v>
                </c:pt>
                <c:pt idx="26">
                  <c:v>137.29</c:v>
                </c:pt>
                <c:pt idx="27">
                  <c:v>144.29</c:v>
                </c:pt>
                <c:pt idx="28">
                  <c:v>142.70999999999998</c:v>
                </c:pt>
                <c:pt idx="29">
                  <c:v>140.19</c:v>
                </c:pt>
                <c:pt idx="30">
                  <c:v>142.86000000000001</c:v>
                </c:pt>
                <c:pt idx="31">
                  <c:v>123.33</c:v>
                </c:pt>
                <c:pt idx="32">
                  <c:v>109.81</c:v>
                </c:pt>
                <c:pt idx="33">
                  <c:v>114.16999999999999</c:v>
                </c:pt>
                <c:pt idx="34">
                  <c:v>118.33</c:v>
                </c:pt>
                <c:pt idx="35">
                  <c:v>120.19</c:v>
                </c:pt>
                <c:pt idx="36">
                  <c:v>119.81</c:v>
                </c:pt>
                <c:pt idx="37">
                  <c:v>112.5</c:v>
                </c:pt>
                <c:pt idx="38">
                  <c:v>108.6</c:v>
                </c:pt>
                <c:pt idx="39">
                  <c:v>112.5</c:v>
                </c:pt>
                <c:pt idx="40">
                  <c:v>115</c:v>
                </c:pt>
                <c:pt idx="41">
                  <c:v>113.08</c:v>
                </c:pt>
                <c:pt idx="42">
                  <c:v>108.4</c:v>
                </c:pt>
                <c:pt idx="43">
                  <c:v>105.56</c:v>
                </c:pt>
                <c:pt idx="44">
                  <c:v>86.73</c:v>
                </c:pt>
                <c:pt idx="45">
                  <c:v>90.2</c:v>
                </c:pt>
                <c:pt idx="46">
                  <c:v>91.149999999999991</c:v>
                </c:pt>
                <c:pt idx="47">
                  <c:v>109</c:v>
                </c:pt>
                <c:pt idx="48">
                  <c:v>118.14999999999999</c:v>
                </c:pt>
                <c:pt idx="49">
                  <c:v>123.08</c:v>
                </c:pt>
                <c:pt idx="50">
                  <c:v>123.91000000000012</c:v>
                </c:pt>
                <c:pt idx="51">
                  <c:v>119.79</c:v>
                </c:pt>
                <c:pt idx="52">
                  <c:v>111.19</c:v>
                </c:pt>
                <c:pt idx="53">
                  <c:v>109.83</c:v>
                </c:pt>
                <c:pt idx="54">
                  <c:v>115.42</c:v>
                </c:pt>
                <c:pt idx="55">
                  <c:v>108.04</c:v>
                </c:pt>
                <c:pt idx="56">
                  <c:v>106.8</c:v>
                </c:pt>
                <c:pt idx="57">
                  <c:v>111.92</c:v>
                </c:pt>
                <c:pt idx="58">
                  <c:v>115.4</c:v>
                </c:pt>
                <c:pt idx="59">
                  <c:v>120.96000000000002</c:v>
                </c:pt>
                <c:pt idx="60">
                  <c:v>113.64999999999999</c:v>
                </c:pt>
                <c:pt idx="61">
                  <c:v>100.2</c:v>
                </c:pt>
                <c:pt idx="62">
                  <c:v>109.35</c:v>
                </c:pt>
                <c:pt idx="63">
                  <c:v>123.75</c:v>
                </c:pt>
                <c:pt idx="64">
                  <c:v>131.25</c:v>
                </c:pt>
                <c:pt idx="65">
                  <c:v>127.88</c:v>
                </c:pt>
                <c:pt idx="66">
                  <c:v>120.91000000000012</c:v>
                </c:pt>
                <c:pt idx="67">
                  <c:v>107.4</c:v>
                </c:pt>
                <c:pt idx="68">
                  <c:v>101.54</c:v>
                </c:pt>
                <c:pt idx="69">
                  <c:v>105.4</c:v>
                </c:pt>
                <c:pt idx="70">
                  <c:v>108</c:v>
                </c:pt>
                <c:pt idx="71">
                  <c:v>108</c:v>
                </c:pt>
                <c:pt idx="72">
                  <c:v>101.35</c:v>
                </c:pt>
                <c:pt idx="73">
                  <c:v>106.8</c:v>
                </c:pt>
                <c:pt idx="74">
                  <c:v>110.45</c:v>
                </c:pt>
                <c:pt idx="75">
                  <c:v>108.96000000000002</c:v>
                </c:pt>
                <c:pt idx="76">
                  <c:v>118</c:v>
                </c:pt>
                <c:pt idx="77">
                  <c:v>124.44000000000018</c:v>
                </c:pt>
                <c:pt idx="78">
                  <c:v>109.52</c:v>
                </c:pt>
                <c:pt idx="79">
                  <c:v>109.8</c:v>
                </c:pt>
                <c:pt idx="80">
                  <c:v>127.5</c:v>
                </c:pt>
                <c:pt idx="81">
                  <c:v>128.19999999999999</c:v>
                </c:pt>
                <c:pt idx="82">
                  <c:v>124.16999999999999</c:v>
                </c:pt>
                <c:pt idx="83">
                  <c:v>122.88</c:v>
                </c:pt>
                <c:pt idx="84">
                  <c:v>124.38</c:v>
                </c:pt>
              </c:numCache>
            </c:numRef>
          </c:val>
        </c:ser>
        <c:ser>
          <c:idx val="7"/>
          <c:order val="3"/>
          <c:tx>
            <c:strRef>
              <c:f>'[1]Vannamei Shrimp'!$I$2</c:f>
              <c:strCache>
                <c:ptCount val="1"/>
                <c:pt idx="0">
                  <c:v>70 pcs/kg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'[1]Vannamei Shrimp'!$A$3:$A$87</c:f>
              <c:numCache>
                <c:formatCode>General</c:formatCode>
                <c:ptCount val="85"/>
                <c:pt idx="0">
                  <c:v>37895</c:v>
                </c:pt>
                <c:pt idx="1">
                  <c:v>37926</c:v>
                </c:pt>
                <c:pt idx="2">
                  <c:v>37956</c:v>
                </c:pt>
                <c:pt idx="3">
                  <c:v>37987</c:v>
                </c:pt>
                <c:pt idx="4">
                  <c:v>38018</c:v>
                </c:pt>
                <c:pt idx="5">
                  <c:v>38047</c:v>
                </c:pt>
                <c:pt idx="6">
                  <c:v>38078</c:v>
                </c:pt>
                <c:pt idx="7">
                  <c:v>38108</c:v>
                </c:pt>
                <c:pt idx="8">
                  <c:v>38139</c:v>
                </c:pt>
                <c:pt idx="9">
                  <c:v>38169</c:v>
                </c:pt>
                <c:pt idx="10">
                  <c:v>38200</c:v>
                </c:pt>
                <c:pt idx="11">
                  <c:v>38231</c:v>
                </c:pt>
                <c:pt idx="12">
                  <c:v>38261</c:v>
                </c:pt>
                <c:pt idx="13">
                  <c:v>38292</c:v>
                </c:pt>
                <c:pt idx="14">
                  <c:v>38322</c:v>
                </c:pt>
                <c:pt idx="15">
                  <c:v>38353</c:v>
                </c:pt>
                <c:pt idx="16">
                  <c:v>38384</c:v>
                </c:pt>
                <c:pt idx="17">
                  <c:v>38412</c:v>
                </c:pt>
                <c:pt idx="18">
                  <c:v>38443</c:v>
                </c:pt>
                <c:pt idx="19">
                  <c:v>38473</c:v>
                </c:pt>
                <c:pt idx="20">
                  <c:v>38504</c:v>
                </c:pt>
                <c:pt idx="21">
                  <c:v>38534</c:v>
                </c:pt>
                <c:pt idx="22">
                  <c:v>38565</c:v>
                </c:pt>
                <c:pt idx="23">
                  <c:v>38596</c:v>
                </c:pt>
                <c:pt idx="24">
                  <c:v>38626</c:v>
                </c:pt>
                <c:pt idx="25">
                  <c:v>38657</c:v>
                </c:pt>
                <c:pt idx="26">
                  <c:v>38687</c:v>
                </c:pt>
                <c:pt idx="27">
                  <c:v>38718</c:v>
                </c:pt>
                <c:pt idx="28">
                  <c:v>38749</c:v>
                </c:pt>
                <c:pt idx="29">
                  <c:v>38777</c:v>
                </c:pt>
                <c:pt idx="30">
                  <c:v>38808</c:v>
                </c:pt>
                <c:pt idx="31">
                  <c:v>38838</c:v>
                </c:pt>
                <c:pt idx="32">
                  <c:v>38869</c:v>
                </c:pt>
                <c:pt idx="33">
                  <c:v>38899</c:v>
                </c:pt>
                <c:pt idx="34">
                  <c:v>38930</c:v>
                </c:pt>
                <c:pt idx="35">
                  <c:v>38961</c:v>
                </c:pt>
                <c:pt idx="36">
                  <c:v>38991</c:v>
                </c:pt>
                <c:pt idx="37">
                  <c:v>39022</c:v>
                </c:pt>
                <c:pt idx="38">
                  <c:v>39052</c:v>
                </c:pt>
                <c:pt idx="39">
                  <c:v>39083</c:v>
                </c:pt>
                <c:pt idx="40">
                  <c:v>39114</c:v>
                </c:pt>
                <c:pt idx="41">
                  <c:v>39142</c:v>
                </c:pt>
                <c:pt idx="42">
                  <c:v>39173</c:v>
                </c:pt>
                <c:pt idx="43">
                  <c:v>39203</c:v>
                </c:pt>
                <c:pt idx="44">
                  <c:v>39234</c:v>
                </c:pt>
                <c:pt idx="45">
                  <c:v>39264</c:v>
                </c:pt>
                <c:pt idx="46">
                  <c:v>39295</c:v>
                </c:pt>
                <c:pt idx="47">
                  <c:v>39326</c:v>
                </c:pt>
                <c:pt idx="48">
                  <c:v>39356</c:v>
                </c:pt>
                <c:pt idx="49">
                  <c:v>39387</c:v>
                </c:pt>
                <c:pt idx="50">
                  <c:v>39417</c:v>
                </c:pt>
                <c:pt idx="51">
                  <c:v>39448</c:v>
                </c:pt>
                <c:pt idx="52">
                  <c:v>39479</c:v>
                </c:pt>
                <c:pt idx="53">
                  <c:v>39508</c:v>
                </c:pt>
                <c:pt idx="54">
                  <c:v>39539</c:v>
                </c:pt>
                <c:pt idx="55">
                  <c:v>39569</c:v>
                </c:pt>
                <c:pt idx="56">
                  <c:v>39600</c:v>
                </c:pt>
                <c:pt idx="57">
                  <c:v>39630</c:v>
                </c:pt>
                <c:pt idx="58">
                  <c:v>39661</c:v>
                </c:pt>
                <c:pt idx="59">
                  <c:v>39692</c:v>
                </c:pt>
                <c:pt idx="60">
                  <c:v>39722</c:v>
                </c:pt>
                <c:pt idx="61">
                  <c:v>39753</c:v>
                </c:pt>
                <c:pt idx="62">
                  <c:v>39783</c:v>
                </c:pt>
                <c:pt idx="63">
                  <c:v>39814</c:v>
                </c:pt>
                <c:pt idx="64">
                  <c:v>39845</c:v>
                </c:pt>
                <c:pt idx="65">
                  <c:v>39873</c:v>
                </c:pt>
                <c:pt idx="66">
                  <c:v>39904</c:v>
                </c:pt>
                <c:pt idx="67">
                  <c:v>39934</c:v>
                </c:pt>
                <c:pt idx="68">
                  <c:v>39965</c:v>
                </c:pt>
                <c:pt idx="69">
                  <c:v>39995</c:v>
                </c:pt>
                <c:pt idx="70">
                  <c:v>40026</c:v>
                </c:pt>
                <c:pt idx="71">
                  <c:v>40057</c:v>
                </c:pt>
                <c:pt idx="72">
                  <c:v>40087</c:v>
                </c:pt>
                <c:pt idx="73">
                  <c:v>40118</c:v>
                </c:pt>
                <c:pt idx="74">
                  <c:v>40148</c:v>
                </c:pt>
                <c:pt idx="75">
                  <c:v>40179</c:v>
                </c:pt>
                <c:pt idx="76">
                  <c:v>40210</c:v>
                </c:pt>
                <c:pt idx="77">
                  <c:v>40238</c:v>
                </c:pt>
                <c:pt idx="78">
                  <c:v>40269</c:v>
                </c:pt>
                <c:pt idx="79">
                  <c:v>40299</c:v>
                </c:pt>
                <c:pt idx="80">
                  <c:v>40330</c:v>
                </c:pt>
                <c:pt idx="81">
                  <c:v>40360</c:v>
                </c:pt>
                <c:pt idx="82">
                  <c:v>40391</c:v>
                </c:pt>
                <c:pt idx="83">
                  <c:v>40422</c:v>
                </c:pt>
                <c:pt idx="84">
                  <c:v>40452</c:v>
                </c:pt>
              </c:numCache>
            </c:numRef>
          </c:cat>
          <c:val>
            <c:numRef>
              <c:f>'[1]Vannamei Shrimp'!$I$3:$I$87</c:f>
              <c:numCache>
                <c:formatCode>General</c:formatCode>
                <c:ptCount val="85"/>
                <c:pt idx="0">
                  <c:v>90.370370370370068</c:v>
                </c:pt>
                <c:pt idx="1">
                  <c:v>76</c:v>
                </c:pt>
                <c:pt idx="2">
                  <c:v>82.88</c:v>
                </c:pt>
                <c:pt idx="3">
                  <c:v>98.06</c:v>
                </c:pt>
                <c:pt idx="4">
                  <c:v>103.91304347826109</c:v>
                </c:pt>
                <c:pt idx="5">
                  <c:v>115</c:v>
                </c:pt>
                <c:pt idx="6">
                  <c:v>135</c:v>
                </c:pt>
                <c:pt idx="7">
                  <c:v>136.6</c:v>
                </c:pt>
                <c:pt idx="8">
                  <c:v>121.92</c:v>
                </c:pt>
                <c:pt idx="9">
                  <c:v>117.96000000000002</c:v>
                </c:pt>
                <c:pt idx="10">
                  <c:v>119.79</c:v>
                </c:pt>
                <c:pt idx="11">
                  <c:v>104.61999999999999</c:v>
                </c:pt>
                <c:pt idx="12">
                  <c:v>105.8</c:v>
                </c:pt>
                <c:pt idx="13">
                  <c:v>109.42</c:v>
                </c:pt>
                <c:pt idx="14">
                  <c:v>103.91000000000012</c:v>
                </c:pt>
                <c:pt idx="15">
                  <c:v>111.4</c:v>
                </c:pt>
                <c:pt idx="16">
                  <c:v>128.33333333333371</c:v>
                </c:pt>
                <c:pt idx="17">
                  <c:v>130.56</c:v>
                </c:pt>
                <c:pt idx="18">
                  <c:v>114.74000000000002</c:v>
                </c:pt>
                <c:pt idx="19">
                  <c:v>99.4</c:v>
                </c:pt>
                <c:pt idx="20">
                  <c:v>94.42</c:v>
                </c:pt>
                <c:pt idx="21">
                  <c:v>100.83</c:v>
                </c:pt>
                <c:pt idx="22">
                  <c:v>129.4</c:v>
                </c:pt>
                <c:pt idx="23">
                  <c:v>144.22999999999999</c:v>
                </c:pt>
                <c:pt idx="24">
                  <c:v>132.31</c:v>
                </c:pt>
                <c:pt idx="25">
                  <c:v>123.64999999999999</c:v>
                </c:pt>
                <c:pt idx="26">
                  <c:v>117.71000000000002</c:v>
                </c:pt>
                <c:pt idx="27">
                  <c:v>121.9</c:v>
                </c:pt>
                <c:pt idx="28">
                  <c:v>129.58000000000001</c:v>
                </c:pt>
                <c:pt idx="29">
                  <c:v>130.73999999999998</c:v>
                </c:pt>
                <c:pt idx="30">
                  <c:v>126.43</c:v>
                </c:pt>
                <c:pt idx="31">
                  <c:v>108.7</c:v>
                </c:pt>
                <c:pt idx="32">
                  <c:v>101.92</c:v>
                </c:pt>
                <c:pt idx="33">
                  <c:v>107.92</c:v>
                </c:pt>
                <c:pt idx="34">
                  <c:v>108.33</c:v>
                </c:pt>
                <c:pt idx="35">
                  <c:v>112.31</c:v>
                </c:pt>
                <c:pt idx="36">
                  <c:v>111.92</c:v>
                </c:pt>
                <c:pt idx="37">
                  <c:v>107.11999999999999</c:v>
                </c:pt>
                <c:pt idx="38">
                  <c:v>102.8</c:v>
                </c:pt>
                <c:pt idx="39">
                  <c:v>105.63</c:v>
                </c:pt>
                <c:pt idx="40">
                  <c:v>110</c:v>
                </c:pt>
                <c:pt idx="41">
                  <c:v>108.64999999999999</c:v>
                </c:pt>
                <c:pt idx="42">
                  <c:v>101.4</c:v>
                </c:pt>
                <c:pt idx="43">
                  <c:v>92.22</c:v>
                </c:pt>
                <c:pt idx="44">
                  <c:v>76.92</c:v>
                </c:pt>
                <c:pt idx="45">
                  <c:v>84.2</c:v>
                </c:pt>
                <c:pt idx="46">
                  <c:v>86.54</c:v>
                </c:pt>
                <c:pt idx="47">
                  <c:v>103.5</c:v>
                </c:pt>
                <c:pt idx="48">
                  <c:v>112.22</c:v>
                </c:pt>
                <c:pt idx="49">
                  <c:v>111.14999999999999</c:v>
                </c:pt>
                <c:pt idx="50">
                  <c:v>108.26</c:v>
                </c:pt>
                <c:pt idx="51">
                  <c:v>105</c:v>
                </c:pt>
                <c:pt idx="52">
                  <c:v>104.52</c:v>
                </c:pt>
                <c:pt idx="53">
                  <c:v>103.61999999999999</c:v>
                </c:pt>
                <c:pt idx="54">
                  <c:v>111.46000000000002</c:v>
                </c:pt>
                <c:pt idx="55">
                  <c:v>105.71000000000002</c:v>
                </c:pt>
                <c:pt idx="56">
                  <c:v>101</c:v>
                </c:pt>
                <c:pt idx="57">
                  <c:v>107.5</c:v>
                </c:pt>
                <c:pt idx="58">
                  <c:v>110.4</c:v>
                </c:pt>
                <c:pt idx="59">
                  <c:v>114.81</c:v>
                </c:pt>
                <c:pt idx="60">
                  <c:v>107.69</c:v>
                </c:pt>
                <c:pt idx="61">
                  <c:v>92.4</c:v>
                </c:pt>
                <c:pt idx="62">
                  <c:v>103.91000000000012</c:v>
                </c:pt>
                <c:pt idx="63">
                  <c:v>117.25</c:v>
                </c:pt>
                <c:pt idx="64">
                  <c:v>124.16999999999999</c:v>
                </c:pt>
                <c:pt idx="65">
                  <c:v>122.31</c:v>
                </c:pt>
                <c:pt idx="66">
                  <c:v>111.36</c:v>
                </c:pt>
                <c:pt idx="67">
                  <c:v>99</c:v>
                </c:pt>
                <c:pt idx="68">
                  <c:v>96.54</c:v>
                </c:pt>
                <c:pt idx="69">
                  <c:v>100.4</c:v>
                </c:pt>
                <c:pt idx="70">
                  <c:v>102.4</c:v>
                </c:pt>
                <c:pt idx="71">
                  <c:v>100</c:v>
                </c:pt>
                <c:pt idx="72">
                  <c:v>91.36999999999999</c:v>
                </c:pt>
                <c:pt idx="73">
                  <c:v>97.8</c:v>
                </c:pt>
                <c:pt idx="74">
                  <c:v>101.59</c:v>
                </c:pt>
                <c:pt idx="75">
                  <c:v>103.13</c:v>
                </c:pt>
                <c:pt idx="76">
                  <c:v>111.75</c:v>
                </c:pt>
                <c:pt idx="77">
                  <c:v>115</c:v>
                </c:pt>
                <c:pt idx="78">
                  <c:v>101.19</c:v>
                </c:pt>
                <c:pt idx="79">
                  <c:v>104.4</c:v>
                </c:pt>
                <c:pt idx="80">
                  <c:v>119.23</c:v>
                </c:pt>
                <c:pt idx="81">
                  <c:v>120.2</c:v>
                </c:pt>
                <c:pt idx="82">
                  <c:v>114.38</c:v>
                </c:pt>
                <c:pt idx="83">
                  <c:v>114.23</c:v>
                </c:pt>
                <c:pt idx="84">
                  <c:v>114.38</c:v>
                </c:pt>
              </c:numCache>
            </c:numRef>
          </c:val>
        </c:ser>
        <c:ser>
          <c:idx val="8"/>
          <c:order val="4"/>
          <c:tx>
            <c:strRef>
              <c:f>'[1]Vannamei Shrimp'!$J$2</c:f>
              <c:strCache>
                <c:ptCount val="1"/>
                <c:pt idx="0">
                  <c:v>80 pcs/kg</c:v>
                </c:pt>
              </c:strCache>
            </c:strRef>
          </c:tx>
          <c:marker>
            <c:symbol val="none"/>
          </c:marker>
          <c:cat>
            <c:numRef>
              <c:f>'[1]Vannamei Shrimp'!$A$3:$A$87</c:f>
              <c:numCache>
                <c:formatCode>General</c:formatCode>
                <c:ptCount val="85"/>
                <c:pt idx="0">
                  <c:v>37895</c:v>
                </c:pt>
                <c:pt idx="1">
                  <c:v>37926</c:v>
                </c:pt>
                <c:pt idx="2">
                  <c:v>37956</c:v>
                </c:pt>
                <c:pt idx="3">
                  <c:v>37987</c:v>
                </c:pt>
                <c:pt idx="4">
                  <c:v>38018</c:v>
                </c:pt>
                <c:pt idx="5">
                  <c:v>38047</c:v>
                </c:pt>
                <c:pt idx="6">
                  <c:v>38078</c:v>
                </c:pt>
                <c:pt idx="7">
                  <c:v>38108</c:v>
                </c:pt>
                <c:pt idx="8">
                  <c:v>38139</c:v>
                </c:pt>
                <c:pt idx="9">
                  <c:v>38169</c:v>
                </c:pt>
                <c:pt idx="10">
                  <c:v>38200</c:v>
                </c:pt>
                <c:pt idx="11">
                  <c:v>38231</c:v>
                </c:pt>
                <c:pt idx="12">
                  <c:v>38261</c:v>
                </c:pt>
                <c:pt idx="13">
                  <c:v>38292</c:v>
                </c:pt>
                <c:pt idx="14">
                  <c:v>38322</c:v>
                </c:pt>
                <c:pt idx="15">
                  <c:v>38353</c:v>
                </c:pt>
                <c:pt idx="16">
                  <c:v>38384</c:v>
                </c:pt>
                <c:pt idx="17">
                  <c:v>38412</c:v>
                </c:pt>
                <c:pt idx="18">
                  <c:v>38443</c:v>
                </c:pt>
                <c:pt idx="19">
                  <c:v>38473</c:v>
                </c:pt>
                <c:pt idx="20">
                  <c:v>38504</c:v>
                </c:pt>
                <c:pt idx="21">
                  <c:v>38534</c:v>
                </c:pt>
                <c:pt idx="22">
                  <c:v>38565</c:v>
                </c:pt>
                <c:pt idx="23">
                  <c:v>38596</c:v>
                </c:pt>
                <c:pt idx="24">
                  <c:v>38626</c:v>
                </c:pt>
                <c:pt idx="25">
                  <c:v>38657</c:v>
                </c:pt>
                <c:pt idx="26">
                  <c:v>38687</c:v>
                </c:pt>
                <c:pt idx="27">
                  <c:v>38718</c:v>
                </c:pt>
                <c:pt idx="28">
                  <c:v>38749</c:v>
                </c:pt>
                <c:pt idx="29">
                  <c:v>38777</c:v>
                </c:pt>
                <c:pt idx="30">
                  <c:v>38808</c:v>
                </c:pt>
                <c:pt idx="31">
                  <c:v>38838</c:v>
                </c:pt>
                <c:pt idx="32">
                  <c:v>38869</c:v>
                </c:pt>
                <c:pt idx="33">
                  <c:v>38899</c:v>
                </c:pt>
                <c:pt idx="34">
                  <c:v>38930</c:v>
                </c:pt>
                <c:pt idx="35">
                  <c:v>38961</c:v>
                </c:pt>
                <c:pt idx="36">
                  <c:v>38991</c:v>
                </c:pt>
                <c:pt idx="37">
                  <c:v>39022</c:v>
                </c:pt>
                <c:pt idx="38">
                  <c:v>39052</c:v>
                </c:pt>
                <c:pt idx="39">
                  <c:v>39083</c:v>
                </c:pt>
                <c:pt idx="40">
                  <c:v>39114</c:v>
                </c:pt>
                <c:pt idx="41">
                  <c:v>39142</c:v>
                </c:pt>
                <c:pt idx="42">
                  <c:v>39173</c:v>
                </c:pt>
                <c:pt idx="43">
                  <c:v>39203</c:v>
                </c:pt>
                <c:pt idx="44">
                  <c:v>39234</c:v>
                </c:pt>
                <c:pt idx="45">
                  <c:v>39264</c:v>
                </c:pt>
                <c:pt idx="46">
                  <c:v>39295</c:v>
                </c:pt>
                <c:pt idx="47">
                  <c:v>39326</c:v>
                </c:pt>
                <c:pt idx="48">
                  <c:v>39356</c:v>
                </c:pt>
                <c:pt idx="49">
                  <c:v>39387</c:v>
                </c:pt>
                <c:pt idx="50">
                  <c:v>39417</c:v>
                </c:pt>
                <c:pt idx="51">
                  <c:v>39448</c:v>
                </c:pt>
                <c:pt idx="52">
                  <c:v>39479</c:v>
                </c:pt>
                <c:pt idx="53">
                  <c:v>39508</c:v>
                </c:pt>
                <c:pt idx="54">
                  <c:v>39539</c:v>
                </c:pt>
                <c:pt idx="55">
                  <c:v>39569</c:v>
                </c:pt>
                <c:pt idx="56">
                  <c:v>39600</c:v>
                </c:pt>
                <c:pt idx="57">
                  <c:v>39630</c:v>
                </c:pt>
                <c:pt idx="58">
                  <c:v>39661</c:v>
                </c:pt>
                <c:pt idx="59">
                  <c:v>39692</c:v>
                </c:pt>
                <c:pt idx="60">
                  <c:v>39722</c:v>
                </c:pt>
                <c:pt idx="61">
                  <c:v>39753</c:v>
                </c:pt>
                <c:pt idx="62">
                  <c:v>39783</c:v>
                </c:pt>
                <c:pt idx="63">
                  <c:v>39814</c:v>
                </c:pt>
                <c:pt idx="64">
                  <c:v>39845</c:v>
                </c:pt>
                <c:pt idx="65">
                  <c:v>39873</c:v>
                </c:pt>
                <c:pt idx="66">
                  <c:v>39904</c:v>
                </c:pt>
                <c:pt idx="67">
                  <c:v>39934</c:v>
                </c:pt>
                <c:pt idx="68">
                  <c:v>39965</c:v>
                </c:pt>
                <c:pt idx="69">
                  <c:v>39995</c:v>
                </c:pt>
                <c:pt idx="70">
                  <c:v>40026</c:v>
                </c:pt>
                <c:pt idx="71">
                  <c:v>40057</c:v>
                </c:pt>
                <c:pt idx="72">
                  <c:v>40087</c:v>
                </c:pt>
                <c:pt idx="73">
                  <c:v>40118</c:v>
                </c:pt>
                <c:pt idx="74">
                  <c:v>40148</c:v>
                </c:pt>
                <c:pt idx="75">
                  <c:v>40179</c:v>
                </c:pt>
                <c:pt idx="76">
                  <c:v>40210</c:v>
                </c:pt>
                <c:pt idx="77">
                  <c:v>40238</c:v>
                </c:pt>
                <c:pt idx="78">
                  <c:v>40269</c:v>
                </c:pt>
                <c:pt idx="79">
                  <c:v>40299</c:v>
                </c:pt>
                <c:pt idx="80">
                  <c:v>40330</c:v>
                </c:pt>
                <c:pt idx="81">
                  <c:v>40360</c:v>
                </c:pt>
                <c:pt idx="82">
                  <c:v>40391</c:v>
                </c:pt>
                <c:pt idx="83">
                  <c:v>40422</c:v>
                </c:pt>
                <c:pt idx="84">
                  <c:v>40452</c:v>
                </c:pt>
              </c:numCache>
            </c:numRef>
          </c:cat>
          <c:val>
            <c:numRef>
              <c:f>'[1]Vannamei Shrimp'!$J$3:$J$87</c:f>
              <c:numCache>
                <c:formatCode>General</c:formatCode>
                <c:ptCount val="85"/>
                <c:pt idx="0">
                  <c:v>86.296296296296291</c:v>
                </c:pt>
                <c:pt idx="1">
                  <c:v>71.2</c:v>
                </c:pt>
                <c:pt idx="2">
                  <c:v>72.88</c:v>
                </c:pt>
                <c:pt idx="3">
                  <c:v>87.78</c:v>
                </c:pt>
                <c:pt idx="4">
                  <c:v>95.8</c:v>
                </c:pt>
                <c:pt idx="5">
                  <c:v>106.85185185185154</c:v>
                </c:pt>
                <c:pt idx="6">
                  <c:v>126.13636363636364</c:v>
                </c:pt>
                <c:pt idx="7">
                  <c:v>124.6</c:v>
                </c:pt>
                <c:pt idx="8">
                  <c:v>112.5</c:v>
                </c:pt>
                <c:pt idx="9">
                  <c:v>111.48</c:v>
                </c:pt>
                <c:pt idx="10">
                  <c:v>108.13</c:v>
                </c:pt>
                <c:pt idx="11">
                  <c:v>97.31</c:v>
                </c:pt>
                <c:pt idx="12">
                  <c:v>99.6</c:v>
                </c:pt>
                <c:pt idx="13">
                  <c:v>100.77</c:v>
                </c:pt>
                <c:pt idx="14">
                  <c:v>94.13</c:v>
                </c:pt>
                <c:pt idx="15">
                  <c:v>101</c:v>
                </c:pt>
                <c:pt idx="16">
                  <c:v>113.88888888888852</c:v>
                </c:pt>
                <c:pt idx="17">
                  <c:v>113.89</c:v>
                </c:pt>
                <c:pt idx="18">
                  <c:v>101.84</c:v>
                </c:pt>
                <c:pt idx="19">
                  <c:v>90.8</c:v>
                </c:pt>
                <c:pt idx="20">
                  <c:v>88.08</c:v>
                </c:pt>
                <c:pt idx="21">
                  <c:v>94.38</c:v>
                </c:pt>
                <c:pt idx="22">
                  <c:v>120.2</c:v>
                </c:pt>
                <c:pt idx="23">
                  <c:v>131.35000000000036</c:v>
                </c:pt>
                <c:pt idx="24">
                  <c:v>123.08</c:v>
                </c:pt>
                <c:pt idx="25">
                  <c:v>110.38</c:v>
                </c:pt>
                <c:pt idx="26">
                  <c:v>106.25</c:v>
                </c:pt>
                <c:pt idx="27">
                  <c:v>112.14</c:v>
                </c:pt>
                <c:pt idx="28">
                  <c:v>116.66999999999999</c:v>
                </c:pt>
                <c:pt idx="29">
                  <c:v>122.78</c:v>
                </c:pt>
                <c:pt idx="30">
                  <c:v>110.95</c:v>
                </c:pt>
                <c:pt idx="31">
                  <c:v>96.48</c:v>
                </c:pt>
                <c:pt idx="32">
                  <c:v>94.23</c:v>
                </c:pt>
                <c:pt idx="33">
                  <c:v>100.83</c:v>
                </c:pt>
                <c:pt idx="34">
                  <c:v>100.56</c:v>
                </c:pt>
                <c:pt idx="35">
                  <c:v>102.69</c:v>
                </c:pt>
                <c:pt idx="36">
                  <c:v>100.58</c:v>
                </c:pt>
                <c:pt idx="37">
                  <c:v>98.08</c:v>
                </c:pt>
                <c:pt idx="38">
                  <c:v>94</c:v>
                </c:pt>
                <c:pt idx="39">
                  <c:v>102.08</c:v>
                </c:pt>
                <c:pt idx="40">
                  <c:v>103.13</c:v>
                </c:pt>
                <c:pt idx="41">
                  <c:v>99.81</c:v>
                </c:pt>
                <c:pt idx="42">
                  <c:v>88.8</c:v>
                </c:pt>
                <c:pt idx="43">
                  <c:v>80.19</c:v>
                </c:pt>
                <c:pt idx="44">
                  <c:v>72.11999999999999</c:v>
                </c:pt>
                <c:pt idx="45">
                  <c:v>79.8</c:v>
                </c:pt>
                <c:pt idx="46">
                  <c:v>80.19</c:v>
                </c:pt>
                <c:pt idx="47">
                  <c:v>97.6</c:v>
                </c:pt>
                <c:pt idx="48">
                  <c:v>105</c:v>
                </c:pt>
                <c:pt idx="49">
                  <c:v>96.740000000000023</c:v>
                </c:pt>
                <c:pt idx="50">
                  <c:v>99.13</c:v>
                </c:pt>
                <c:pt idx="51">
                  <c:v>98.13</c:v>
                </c:pt>
                <c:pt idx="52">
                  <c:v>99.76</c:v>
                </c:pt>
                <c:pt idx="53">
                  <c:v>95</c:v>
                </c:pt>
                <c:pt idx="54">
                  <c:v>100</c:v>
                </c:pt>
                <c:pt idx="55">
                  <c:v>99.29</c:v>
                </c:pt>
                <c:pt idx="56">
                  <c:v>95.4</c:v>
                </c:pt>
                <c:pt idx="57">
                  <c:v>102.11999999999999</c:v>
                </c:pt>
                <c:pt idx="58">
                  <c:v>104.8</c:v>
                </c:pt>
                <c:pt idx="59">
                  <c:v>108.64999999999999</c:v>
                </c:pt>
                <c:pt idx="60">
                  <c:v>101.14999999999999</c:v>
                </c:pt>
                <c:pt idx="61">
                  <c:v>90.2</c:v>
                </c:pt>
                <c:pt idx="62">
                  <c:v>95.43</c:v>
                </c:pt>
                <c:pt idx="63">
                  <c:v>108.5</c:v>
                </c:pt>
                <c:pt idx="64">
                  <c:v>118.54</c:v>
                </c:pt>
                <c:pt idx="65">
                  <c:v>116.73</c:v>
                </c:pt>
                <c:pt idx="66">
                  <c:v>100.23</c:v>
                </c:pt>
                <c:pt idx="67">
                  <c:v>92.6</c:v>
                </c:pt>
                <c:pt idx="68">
                  <c:v>90.77</c:v>
                </c:pt>
                <c:pt idx="69">
                  <c:v>92.6</c:v>
                </c:pt>
                <c:pt idx="70">
                  <c:v>95</c:v>
                </c:pt>
                <c:pt idx="71">
                  <c:v>91.8</c:v>
                </c:pt>
                <c:pt idx="72">
                  <c:v>83.27</c:v>
                </c:pt>
                <c:pt idx="73">
                  <c:v>89.2</c:v>
                </c:pt>
                <c:pt idx="74">
                  <c:v>95.45</c:v>
                </c:pt>
                <c:pt idx="75">
                  <c:v>96.460000000000022</c:v>
                </c:pt>
                <c:pt idx="76">
                  <c:v>105.25</c:v>
                </c:pt>
                <c:pt idx="77">
                  <c:v>105.36999999999999</c:v>
                </c:pt>
                <c:pt idx="78">
                  <c:v>91.669999999999987</c:v>
                </c:pt>
                <c:pt idx="79">
                  <c:v>94.8</c:v>
                </c:pt>
                <c:pt idx="80">
                  <c:v>109.61999999999999</c:v>
                </c:pt>
                <c:pt idx="81">
                  <c:v>109.6</c:v>
                </c:pt>
                <c:pt idx="82">
                  <c:v>105.42</c:v>
                </c:pt>
                <c:pt idx="83">
                  <c:v>105.38</c:v>
                </c:pt>
                <c:pt idx="84">
                  <c:v>104.58</c:v>
                </c:pt>
              </c:numCache>
            </c:numRef>
          </c:val>
        </c:ser>
        <c:marker val="1"/>
        <c:axId val="65019904"/>
        <c:axId val="65021440"/>
      </c:lineChart>
      <c:catAx>
        <c:axId val="65019904"/>
        <c:scaling>
          <c:orientation val="minMax"/>
        </c:scaling>
        <c:axPos val="b"/>
        <c:numFmt formatCode="[$-409]mmm\-yy;@" sourceLinked="0"/>
        <c:tickLblPos val="nextTo"/>
        <c:spPr>
          <a:ln w="28575">
            <a:solidFill>
              <a:schemeClr val="tx1"/>
            </a:solidFill>
          </a:ln>
        </c:spPr>
        <c:txPr>
          <a:bodyPr rot="-270000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th-TH"/>
          </a:p>
        </c:txPr>
        <c:crossAx val="65021440"/>
        <c:crosses val="autoZero"/>
        <c:auto val="1"/>
        <c:lblAlgn val="ctr"/>
        <c:lblOffset val="100"/>
        <c:tickLblSkip val="7"/>
        <c:tickMarkSkip val="7"/>
      </c:catAx>
      <c:valAx>
        <c:axId val="65021440"/>
        <c:scaling>
          <c:orientation val="minMax"/>
          <c:min val="50"/>
        </c:scaling>
        <c:axPos val="l"/>
        <c:title>
          <c:tx>
            <c:rich>
              <a:bodyPr/>
              <a:lstStyle/>
              <a:p>
                <a:pPr>
                  <a:defRPr lang="en-US"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Price (Baht/Kg)</a:t>
                </a:r>
              </a:p>
            </c:rich>
          </c:tx>
          <c:spPr>
            <a:noFill/>
            <a:ln w="25400">
              <a:noFill/>
            </a:ln>
          </c:spPr>
        </c:title>
        <c:numFmt formatCode="#,##0" sourceLinked="0"/>
        <c:tickLblPos val="nextTo"/>
        <c:spPr>
          <a:ln w="28575">
            <a:solidFill>
              <a:schemeClr val="tx1"/>
            </a:solidFill>
          </a:ln>
        </c:spPr>
        <c:txPr>
          <a:bodyPr rot="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th-TH"/>
          </a:p>
        </c:txPr>
        <c:crossAx val="65019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1507572013749326"/>
          <c:y val="2.6539278131634852E-2"/>
          <c:w val="0.72654832239490263"/>
          <c:h val="0.14012738853503243"/>
        </c:manualLayout>
      </c:layout>
      <c:txPr>
        <a:bodyPr/>
        <a:lstStyle/>
        <a:p>
          <a:pPr>
            <a:defRPr lang="en-US" sz="11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th-TH"/>
        </a:p>
      </c:txPr>
    </c:legend>
    <c:plotVisOnly val="1"/>
    <c:dispBlanksAs val="gap"/>
  </c:chart>
  <c:spPr>
    <a:solidFill>
      <a:schemeClr val="accent3">
        <a:lumMod val="60000"/>
        <a:lumOff val="40000"/>
      </a:schemeClr>
    </a:solidFill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th-TH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h-TH"/>
  <c:chart>
    <c:plotArea>
      <c:layout>
        <c:manualLayout>
          <c:layoutTarget val="inner"/>
          <c:xMode val="edge"/>
          <c:yMode val="edge"/>
          <c:x val="0.16318945359102893"/>
          <c:y val="0.22296544035674509"/>
          <c:w val="0.79225172989739856"/>
          <c:h val="0.5328874024526199"/>
        </c:manualLayout>
      </c:layout>
      <c:lineChart>
        <c:grouping val="standard"/>
        <c:ser>
          <c:idx val="4"/>
          <c:order val="0"/>
          <c:tx>
            <c:strRef>
              <c:f>'Black Tiger Shrimp'!$C$2</c:f>
              <c:strCache>
                <c:ptCount val="1"/>
                <c:pt idx="0">
                  <c:v>40 pcs/kg</c:v>
                </c:pt>
              </c:strCache>
            </c:strRef>
          </c:tx>
          <c:spPr>
            <a:ln w="25400">
              <a:solidFill>
                <a:srgbClr val="000000"/>
              </a:solidFill>
              <a:prstDash val="solid"/>
            </a:ln>
          </c:spPr>
          <c:marker>
            <c:symbol val="none"/>
          </c:marker>
          <c:cat>
            <c:numRef>
              <c:f>'Black Tiger Shrimp'!$A$3:$A$81</c:f>
              <c:numCache>
                <c:formatCode>[$-409]mmm\-yy;@</c:formatCode>
                <c:ptCount val="79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</c:numCache>
            </c:numRef>
          </c:cat>
          <c:val>
            <c:numRef>
              <c:f>'Black Tiger Shrimp'!$C$3:$C$81</c:f>
              <c:numCache>
                <c:formatCode>#,##0.00</c:formatCode>
                <c:ptCount val="79"/>
                <c:pt idx="0">
                  <c:v>342.38095238095241</c:v>
                </c:pt>
                <c:pt idx="1">
                  <c:v>331.31578947368399</c:v>
                </c:pt>
                <c:pt idx="2">
                  <c:v>313.40909090909093</c:v>
                </c:pt>
                <c:pt idx="3">
                  <c:v>304.70588235294184</c:v>
                </c:pt>
                <c:pt idx="4">
                  <c:v>314.75</c:v>
                </c:pt>
                <c:pt idx="5">
                  <c:v>284.54545454545456</c:v>
                </c:pt>
                <c:pt idx="6">
                  <c:v>268.25</c:v>
                </c:pt>
                <c:pt idx="7">
                  <c:v>271.5</c:v>
                </c:pt>
                <c:pt idx="8">
                  <c:v>258</c:v>
                </c:pt>
                <c:pt idx="9">
                  <c:v>223.69565217391258</c:v>
                </c:pt>
                <c:pt idx="10">
                  <c:v>227.5</c:v>
                </c:pt>
                <c:pt idx="11">
                  <c:v>267.64705882353007</c:v>
                </c:pt>
                <c:pt idx="12">
                  <c:v>301.66666666666708</c:v>
                </c:pt>
                <c:pt idx="13">
                  <c:v>321.07142857142856</c:v>
                </c:pt>
                <c:pt idx="14">
                  <c:v>293.57142857142856</c:v>
                </c:pt>
                <c:pt idx="15">
                  <c:v>284.77272727272725</c:v>
                </c:pt>
                <c:pt idx="16">
                  <c:v>289.04761904761864</c:v>
                </c:pt>
                <c:pt idx="17">
                  <c:v>256.875</c:v>
                </c:pt>
                <c:pt idx="18">
                  <c:v>240.86956521739097</c:v>
                </c:pt>
                <c:pt idx="19">
                  <c:v>267.2</c:v>
                </c:pt>
                <c:pt idx="20">
                  <c:v>278.2</c:v>
                </c:pt>
                <c:pt idx="21">
                  <c:v>275.55555555555554</c:v>
                </c:pt>
                <c:pt idx="22">
                  <c:v>287.88461538461536</c:v>
                </c:pt>
                <c:pt idx="23">
                  <c:v>272.20352564102564</c:v>
                </c:pt>
                <c:pt idx="24">
                  <c:v>263.75</c:v>
                </c:pt>
                <c:pt idx="25">
                  <c:v>268.09523809523739</c:v>
                </c:pt>
                <c:pt idx="26">
                  <c:v>272.5</c:v>
                </c:pt>
                <c:pt idx="27">
                  <c:v>281.19047619047632</c:v>
                </c:pt>
                <c:pt idx="28">
                  <c:v>279.72222222222223</c:v>
                </c:pt>
                <c:pt idx="29">
                  <c:v>229.2307692307688</c:v>
                </c:pt>
                <c:pt idx="30">
                  <c:v>222.91666666666652</c:v>
                </c:pt>
                <c:pt idx="31">
                  <c:v>227.5625</c:v>
                </c:pt>
                <c:pt idx="32" formatCode="0.00">
                  <c:v>215.26666666666634</c:v>
                </c:pt>
                <c:pt idx="33" formatCode="0.00">
                  <c:v>191.7307692307688</c:v>
                </c:pt>
                <c:pt idx="34">
                  <c:v>214.58</c:v>
                </c:pt>
                <c:pt idx="35">
                  <c:v>230.89000000000001</c:v>
                </c:pt>
                <c:pt idx="36">
                  <c:v>257.25</c:v>
                </c:pt>
                <c:pt idx="37">
                  <c:v>316.39999999999969</c:v>
                </c:pt>
                <c:pt idx="38">
                  <c:v>293.7</c:v>
                </c:pt>
                <c:pt idx="39">
                  <c:v>245.45000000000007</c:v>
                </c:pt>
                <c:pt idx="40">
                  <c:v>240.4</c:v>
                </c:pt>
                <c:pt idx="41">
                  <c:v>202.12</c:v>
                </c:pt>
                <c:pt idx="42">
                  <c:v>195.19</c:v>
                </c:pt>
                <c:pt idx="43">
                  <c:v>215.42000000000004</c:v>
                </c:pt>
                <c:pt idx="44">
                  <c:v>213.85000000000034</c:v>
                </c:pt>
                <c:pt idx="45">
                  <c:v>207</c:v>
                </c:pt>
                <c:pt idx="46">
                  <c:v>205.58</c:v>
                </c:pt>
                <c:pt idx="47">
                  <c:v>222.17</c:v>
                </c:pt>
                <c:pt idx="48">
                  <c:v>232</c:v>
                </c:pt>
                <c:pt idx="49">
                  <c:v>256.94</c:v>
                </c:pt>
                <c:pt idx="50">
                  <c:v>278.52</c:v>
                </c:pt>
                <c:pt idx="51">
                  <c:v>282.89</c:v>
                </c:pt>
                <c:pt idx="52">
                  <c:v>272</c:v>
                </c:pt>
                <c:pt idx="53">
                  <c:v>220</c:v>
                </c:pt>
                <c:pt idx="54">
                  <c:v>185.5</c:v>
                </c:pt>
                <c:pt idx="55">
                  <c:v>178</c:v>
                </c:pt>
                <c:pt idx="56" formatCode="0.00">
                  <c:v>173.65</c:v>
                </c:pt>
                <c:pt idx="57" formatCode="0.00">
                  <c:v>180.96</c:v>
                </c:pt>
                <c:pt idx="58">
                  <c:v>183.08</c:v>
                </c:pt>
                <c:pt idx="59">
                  <c:v>227.5</c:v>
                </c:pt>
                <c:pt idx="60">
                  <c:v>239.76</c:v>
                </c:pt>
                <c:pt idx="61">
                  <c:v>230.42000000000004</c:v>
                </c:pt>
                <c:pt idx="62">
                  <c:v>222.22</c:v>
                </c:pt>
                <c:pt idx="63">
                  <c:v>220</c:v>
                </c:pt>
                <c:pt idx="64">
                  <c:v>220</c:v>
                </c:pt>
                <c:pt idx="65">
                  <c:v>204.55</c:v>
                </c:pt>
                <c:pt idx="66">
                  <c:v>199.38000000000034</c:v>
                </c:pt>
                <c:pt idx="67">
                  <c:v>188.89000000000001</c:v>
                </c:pt>
                <c:pt idx="68" formatCode="0.00">
                  <c:v>185</c:v>
                </c:pt>
                <c:pt idx="69" formatCode="0.00">
                  <c:v>182.31</c:v>
                </c:pt>
                <c:pt idx="70">
                  <c:v>180</c:v>
                </c:pt>
                <c:pt idx="71">
                  <c:v>175</c:v>
                </c:pt>
                <c:pt idx="72">
                  <c:v>175</c:v>
                </c:pt>
                <c:pt idx="73">
                  <c:v>175</c:v>
                </c:pt>
                <c:pt idx="74">
                  <c:v>175</c:v>
                </c:pt>
                <c:pt idx="75">
                  <c:v>175</c:v>
                </c:pt>
                <c:pt idx="76">
                  <c:v>175</c:v>
                </c:pt>
                <c:pt idx="77">
                  <c:v>175</c:v>
                </c:pt>
                <c:pt idx="78">
                  <c:v>174.29</c:v>
                </c:pt>
              </c:numCache>
            </c:numRef>
          </c:val>
        </c:ser>
        <c:ser>
          <c:idx val="5"/>
          <c:order val="1"/>
          <c:tx>
            <c:strRef>
              <c:f>'Black Tiger Shrimp'!$D$2</c:f>
              <c:strCache>
                <c:ptCount val="1"/>
                <c:pt idx="0">
                  <c:v>50 pcs/kg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'Black Tiger Shrimp'!$A$3:$A$81</c:f>
              <c:numCache>
                <c:formatCode>[$-409]mmm\-yy;@</c:formatCode>
                <c:ptCount val="79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</c:numCache>
            </c:numRef>
          </c:cat>
          <c:val>
            <c:numRef>
              <c:f>'Black Tiger Shrimp'!$D$3:$D$81</c:f>
              <c:numCache>
                <c:formatCode>#,##0.00</c:formatCode>
                <c:ptCount val="79"/>
                <c:pt idx="0">
                  <c:v>302.38095238095241</c:v>
                </c:pt>
                <c:pt idx="1">
                  <c:v>295.78947368421052</c:v>
                </c:pt>
                <c:pt idx="2">
                  <c:v>278.1818181818183</c:v>
                </c:pt>
                <c:pt idx="3">
                  <c:v>271.76470588235298</c:v>
                </c:pt>
                <c:pt idx="4">
                  <c:v>283</c:v>
                </c:pt>
                <c:pt idx="5">
                  <c:v>242.27272727272728</c:v>
                </c:pt>
                <c:pt idx="6">
                  <c:v>234</c:v>
                </c:pt>
                <c:pt idx="7">
                  <c:v>249</c:v>
                </c:pt>
                <c:pt idx="8">
                  <c:v>235.25</c:v>
                </c:pt>
                <c:pt idx="9">
                  <c:v>203.91304347826085</c:v>
                </c:pt>
                <c:pt idx="10">
                  <c:v>207.5</c:v>
                </c:pt>
                <c:pt idx="11">
                  <c:v>244.41176470588189</c:v>
                </c:pt>
                <c:pt idx="12">
                  <c:v>265.71428571428567</c:v>
                </c:pt>
                <c:pt idx="13">
                  <c:v>276.07142857142856</c:v>
                </c:pt>
                <c:pt idx="14">
                  <c:v>251.90476190476141</c:v>
                </c:pt>
                <c:pt idx="15">
                  <c:v>233.40909090909091</c:v>
                </c:pt>
                <c:pt idx="16">
                  <c:v>239.04761904761949</c:v>
                </c:pt>
                <c:pt idx="17">
                  <c:v>221.66666666666652</c:v>
                </c:pt>
                <c:pt idx="18">
                  <c:v>219.56521739130434</c:v>
                </c:pt>
                <c:pt idx="19">
                  <c:v>242</c:v>
                </c:pt>
                <c:pt idx="20">
                  <c:v>245.4</c:v>
                </c:pt>
                <c:pt idx="21">
                  <c:v>235.55555555555532</c:v>
                </c:pt>
                <c:pt idx="22">
                  <c:v>245.96153846153845</c:v>
                </c:pt>
                <c:pt idx="23">
                  <c:v>236.0817307692308</c:v>
                </c:pt>
                <c:pt idx="24">
                  <c:v>230</c:v>
                </c:pt>
                <c:pt idx="25">
                  <c:v>234.52380952380952</c:v>
                </c:pt>
                <c:pt idx="26">
                  <c:v>238.26923076923075</c:v>
                </c:pt>
                <c:pt idx="27">
                  <c:v>240.23809523809518</c:v>
                </c:pt>
                <c:pt idx="28">
                  <c:v>236.05263157894737</c:v>
                </c:pt>
                <c:pt idx="29">
                  <c:v>185</c:v>
                </c:pt>
                <c:pt idx="30">
                  <c:v>179.12</c:v>
                </c:pt>
                <c:pt idx="31">
                  <c:v>184.1875</c:v>
                </c:pt>
                <c:pt idx="32" formatCode="0.00">
                  <c:v>170.66666666666652</c:v>
                </c:pt>
                <c:pt idx="33" formatCode="0.00">
                  <c:v>152.11538461538458</c:v>
                </c:pt>
                <c:pt idx="34">
                  <c:v>164.17</c:v>
                </c:pt>
                <c:pt idx="35">
                  <c:v>179.10999999999999</c:v>
                </c:pt>
                <c:pt idx="36">
                  <c:v>205.25</c:v>
                </c:pt>
                <c:pt idx="37">
                  <c:v>264.2</c:v>
                </c:pt>
                <c:pt idx="38">
                  <c:v>237.96</c:v>
                </c:pt>
                <c:pt idx="39">
                  <c:v>187.95000000000007</c:v>
                </c:pt>
                <c:pt idx="40">
                  <c:v>191.8</c:v>
                </c:pt>
                <c:pt idx="41">
                  <c:v>167.69</c:v>
                </c:pt>
                <c:pt idx="42">
                  <c:v>159.07</c:v>
                </c:pt>
                <c:pt idx="43">
                  <c:v>172.5</c:v>
                </c:pt>
                <c:pt idx="44" formatCode="0.00">
                  <c:v>165.19</c:v>
                </c:pt>
                <c:pt idx="45" formatCode="0.00">
                  <c:v>160.6</c:v>
                </c:pt>
                <c:pt idx="46">
                  <c:v>155.76999999999998</c:v>
                </c:pt>
                <c:pt idx="47">
                  <c:v>158.47999999999999</c:v>
                </c:pt>
                <c:pt idx="48">
                  <c:v>182.4</c:v>
                </c:pt>
                <c:pt idx="49">
                  <c:v>209.44</c:v>
                </c:pt>
                <c:pt idx="50">
                  <c:v>247.22</c:v>
                </c:pt>
                <c:pt idx="51">
                  <c:v>251.84</c:v>
                </c:pt>
                <c:pt idx="52">
                  <c:v>206.4</c:v>
                </c:pt>
                <c:pt idx="53">
                  <c:v>168.85000000000034</c:v>
                </c:pt>
                <c:pt idx="54">
                  <c:v>134.38000000000034</c:v>
                </c:pt>
                <c:pt idx="55">
                  <c:v>144.4</c:v>
                </c:pt>
                <c:pt idx="56" formatCode="0.00">
                  <c:v>151.91999999999999</c:v>
                </c:pt>
                <c:pt idx="57" formatCode="0.00">
                  <c:v>148.85000000000034</c:v>
                </c:pt>
                <c:pt idx="58">
                  <c:v>145.76999999999998</c:v>
                </c:pt>
                <c:pt idx="59">
                  <c:v>177.92000000000004</c:v>
                </c:pt>
                <c:pt idx="60">
                  <c:v>206.67</c:v>
                </c:pt>
                <c:pt idx="61">
                  <c:v>181.04</c:v>
                </c:pt>
                <c:pt idx="62">
                  <c:v>171.3</c:v>
                </c:pt>
                <c:pt idx="63">
                  <c:v>174.29</c:v>
                </c:pt>
                <c:pt idx="64">
                  <c:v>172.04</c:v>
                </c:pt>
                <c:pt idx="65">
                  <c:v>185.4</c:v>
                </c:pt>
                <c:pt idx="66">
                  <c:v>170</c:v>
                </c:pt>
                <c:pt idx="67">
                  <c:v>156.85000000000034</c:v>
                </c:pt>
                <c:pt idx="68" formatCode="0.00">
                  <c:v>154.62</c:v>
                </c:pt>
                <c:pt idx="69" formatCode="0.00">
                  <c:v>152.88000000000034</c:v>
                </c:pt>
                <c:pt idx="70">
                  <c:v>140.38000000000034</c:v>
                </c:pt>
                <c:pt idx="71">
                  <c:v>125</c:v>
                </c:pt>
                <c:pt idx="72">
                  <c:v>132.91999999999999</c:v>
                </c:pt>
                <c:pt idx="73">
                  <c:v>142.08000000000001</c:v>
                </c:pt>
                <c:pt idx="74">
                  <c:v>148.65</c:v>
                </c:pt>
                <c:pt idx="75">
                  <c:v>155.4</c:v>
                </c:pt>
                <c:pt idx="76">
                  <c:v>155.19</c:v>
                </c:pt>
                <c:pt idx="77">
                  <c:v>155</c:v>
                </c:pt>
                <c:pt idx="78">
                  <c:v>151.07</c:v>
                </c:pt>
              </c:numCache>
            </c:numRef>
          </c:val>
        </c:ser>
        <c:ser>
          <c:idx val="6"/>
          <c:order val="2"/>
          <c:tx>
            <c:strRef>
              <c:f>'Black Tiger Shrimp'!$E$2</c:f>
              <c:strCache>
                <c:ptCount val="1"/>
                <c:pt idx="0">
                  <c:v>60 pcs/kg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ysDash"/>
            </a:ln>
          </c:spPr>
          <c:marker>
            <c:symbol val="none"/>
          </c:marker>
          <c:cat>
            <c:numRef>
              <c:f>'Black Tiger Shrimp'!$A$3:$A$81</c:f>
              <c:numCache>
                <c:formatCode>[$-409]mmm\-yy;@</c:formatCode>
                <c:ptCount val="79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</c:numCache>
            </c:numRef>
          </c:cat>
          <c:val>
            <c:numRef>
              <c:f>'Black Tiger Shrimp'!$E$3:$E$81</c:f>
              <c:numCache>
                <c:formatCode>#,##0.00</c:formatCode>
                <c:ptCount val="79"/>
                <c:pt idx="0">
                  <c:v>276.90476190476232</c:v>
                </c:pt>
                <c:pt idx="1">
                  <c:v>273.68421052631578</c:v>
                </c:pt>
                <c:pt idx="2">
                  <c:v>247.5</c:v>
                </c:pt>
                <c:pt idx="3">
                  <c:v>228.23529411764702</c:v>
                </c:pt>
                <c:pt idx="4">
                  <c:v>242</c:v>
                </c:pt>
                <c:pt idx="5">
                  <c:v>207.04545454545453</c:v>
                </c:pt>
                <c:pt idx="6">
                  <c:v>205</c:v>
                </c:pt>
                <c:pt idx="7">
                  <c:v>221.5</c:v>
                </c:pt>
                <c:pt idx="8">
                  <c:v>211.5</c:v>
                </c:pt>
                <c:pt idx="9">
                  <c:v>186.95652173913038</c:v>
                </c:pt>
                <c:pt idx="10">
                  <c:v>192.5</c:v>
                </c:pt>
                <c:pt idx="11">
                  <c:v>225.88235294117646</c:v>
                </c:pt>
                <c:pt idx="12">
                  <c:v>238.8095238095238</c:v>
                </c:pt>
                <c:pt idx="13">
                  <c:v>234.28571428571428</c:v>
                </c:pt>
                <c:pt idx="14">
                  <c:v>219.28571428571428</c:v>
                </c:pt>
                <c:pt idx="15">
                  <c:v>199.09090909090909</c:v>
                </c:pt>
                <c:pt idx="16">
                  <c:v>208.57142857142861</c:v>
                </c:pt>
                <c:pt idx="17">
                  <c:v>195.83333333333368</c:v>
                </c:pt>
                <c:pt idx="18">
                  <c:v>193.04347826086922</c:v>
                </c:pt>
                <c:pt idx="19">
                  <c:v>221.4</c:v>
                </c:pt>
                <c:pt idx="20">
                  <c:v>215.4</c:v>
                </c:pt>
                <c:pt idx="21">
                  <c:v>203.5185185185185</c:v>
                </c:pt>
                <c:pt idx="22">
                  <c:v>213.46153846153845</c:v>
                </c:pt>
                <c:pt idx="23">
                  <c:v>197.22756410256412</c:v>
                </c:pt>
                <c:pt idx="24">
                  <c:v>195.20833333333368</c:v>
                </c:pt>
                <c:pt idx="25">
                  <c:v>196.1904761904762</c:v>
                </c:pt>
                <c:pt idx="26">
                  <c:v>196.7307692307688</c:v>
                </c:pt>
                <c:pt idx="27">
                  <c:v>189.52380952380952</c:v>
                </c:pt>
                <c:pt idx="28">
                  <c:v>175.78947368421052</c:v>
                </c:pt>
                <c:pt idx="29">
                  <c:v>141.92307692307693</c:v>
                </c:pt>
                <c:pt idx="30">
                  <c:v>140.6</c:v>
                </c:pt>
                <c:pt idx="31">
                  <c:v>143.4375</c:v>
                </c:pt>
                <c:pt idx="32" formatCode="0.00">
                  <c:v>129.6</c:v>
                </c:pt>
                <c:pt idx="33" formatCode="0.00">
                  <c:v>115.46153846153852</c:v>
                </c:pt>
                <c:pt idx="34">
                  <c:v>126.46000000000002</c:v>
                </c:pt>
                <c:pt idx="35">
                  <c:v>135.89000000000001</c:v>
                </c:pt>
                <c:pt idx="36">
                  <c:v>163.5</c:v>
                </c:pt>
                <c:pt idx="37">
                  <c:v>231.6</c:v>
                </c:pt>
                <c:pt idx="38">
                  <c:v>193.15</c:v>
                </c:pt>
                <c:pt idx="39">
                  <c:v>157.26999999999998</c:v>
                </c:pt>
                <c:pt idx="40">
                  <c:v>162.19999999999999</c:v>
                </c:pt>
                <c:pt idx="41">
                  <c:v>140.19</c:v>
                </c:pt>
                <c:pt idx="42">
                  <c:v>132.96</c:v>
                </c:pt>
                <c:pt idx="43">
                  <c:v>155.41999999999999</c:v>
                </c:pt>
                <c:pt idx="44" formatCode="0.00">
                  <c:v>150.96</c:v>
                </c:pt>
                <c:pt idx="45" formatCode="0.00">
                  <c:v>140.4</c:v>
                </c:pt>
                <c:pt idx="46">
                  <c:v>137.5</c:v>
                </c:pt>
                <c:pt idx="47">
                  <c:v>143.26</c:v>
                </c:pt>
                <c:pt idx="48">
                  <c:v>161.4</c:v>
                </c:pt>
                <c:pt idx="49">
                  <c:v>196.10999999999999</c:v>
                </c:pt>
                <c:pt idx="50">
                  <c:v>234.26</c:v>
                </c:pt>
                <c:pt idx="51">
                  <c:v>229.73999999999998</c:v>
                </c:pt>
                <c:pt idx="52">
                  <c:v>168.2</c:v>
                </c:pt>
                <c:pt idx="53">
                  <c:v>146.35000000000034</c:v>
                </c:pt>
                <c:pt idx="54">
                  <c:v>120.63</c:v>
                </c:pt>
                <c:pt idx="55">
                  <c:v>135.19999999999999</c:v>
                </c:pt>
                <c:pt idx="56" formatCode="0.00">
                  <c:v>141.54</c:v>
                </c:pt>
                <c:pt idx="57" formatCode="0.00">
                  <c:v>137.88000000000034</c:v>
                </c:pt>
                <c:pt idx="58">
                  <c:v>138.85000000000034</c:v>
                </c:pt>
                <c:pt idx="59">
                  <c:v>159.16999999999999</c:v>
                </c:pt>
                <c:pt idx="60">
                  <c:v>176.43</c:v>
                </c:pt>
                <c:pt idx="61">
                  <c:v>157.08000000000001</c:v>
                </c:pt>
                <c:pt idx="62">
                  <c:v>145.37</c:v>
                </c:pt>
                <c:pt idx="63">
                  <c:v>150</c:v>
                </c:pt>
                <c:pt idx="64">
                  <c:v>150.70999999999998</c:v>
                </c:pt>
                <c:pt idx="65">
                  <c:v>173</c:v>
                </c:pt>
                <c:pt idx="66">
                  <c:v>158.54</c:v>
                </c:pt>
                <c:pt idx="67">
                  <c:v>138.69999999999999</c:v>
                </c:pt>
                <c:pt idx="68" formatCode="0.00">
                  <c:v>145.76999999999998</c:v>
                </c:pt>
                <c:pt idx="69" formatCode="0.00">
                  <c:v>138.08000000000001</c:v>
                </c:pt>
                <c:pt idx="70">
                  <c:v>126.73</c:v>
                </c:pt>
                <c:pt idx="71">
                  <c:v>115</c:v>
                </c:pt>
                <c:pt idx="72">
                  <c:v>122.29</c:v>
                </c:pt>
                <c:pt idx="73">
                  <c:v>133.33000000000001</c:v>
                </c:pt>
                <c:pt idx="74">
                  <c:v>131.91999999999999</c:v>
                </c:pt>
                <c:pt idx="75">
                  <c:v>135</c:v>
                </c:pt>
                <c:pt idx="76">
                  <c:v>137.04</c:v>
                </c:pt>
                <c:pt idx="77">
                  <c:v>137.12</c:v>
                </c:pt>
                <c:pt idx="78">
                  <c:v>136.07</c:v>
                </c:pt>
              </c:numCache>
            </c:numRef>
          </c:val>
        </c:ser>
        <c:ser>
          <c:idx val="7"/>
          <c:order val="3"/>
          <c:tx>
            <c:strRef>
              <c:f>'Black Tiger Shrimp'!$F$2</c:f>
              <c:strCache>
                <c:ptCount val="1"/>
                <c:pt idx="0">
                  <c:v>70 pcs/kg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none"/>
          </c:marker>
          <c:cat>
            <c:numRef>
              <c:f>'Black Tiger Shrimp'!$A$3:$A$81</c:f>
              <c:numCache>
                <c:formatCode>[$-409]mmm\-yy;@</c:formatCode>
                <c:ptCount val="79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</c:numCache>
            </c:numRef>
          </c:cat>
          <c:val>
            <c:numRef>
              <c:f>'Black Tiger Shrimp'!$F$3:$F$81</c:f>
              <c:numCache>
                <c:formatCode>#,##0.00</c:formatCode>
                <c:ptCount val="79"/>
                <c:pt idx="0">
                  <c:v>256.19047619047632</c:v>
                </c:pt>
                <c:pt idx="1">
                  <c:v>251.31578947368456</c:v>
                </c:pt>
                <c:pt idx="2">
                  <c:v>208.63636363636328</c:v>
                </c:pt>
                <c:pt idx="3">
                  <c:v>190</c:v>
                </c:pt>
                <c:pt idx="4">
                  <c:v>203.5</c:v>
                </c:pt>
                <c:pt idx="5">
                  <c:v>179.77272727272728</c:v>
                </c:pt>
                <c:pt idx="6">
                  <c:v>181.5</c:v>
                </c:pt>
                <c:pt idx="7">
                  <c:v>201.5</c:v>
                </c:pt>
                <c:pt idx="8">
                  <c:v>188.75</c:v>
                </c:pt>
                <c:pt idx="9">
                  <c:v>172.60869565217391</c:v>
                </c:pt>
                <c:pt idx="10">
                  <c:v>182.5</c:v>
                </c:pt>
                <c:pt idx="11">
                  <c:v>206.47058823529414</c:v>
                </c:pt>
                <c:pt idx="12">
                  <c:v>212.85714285714351</c:v>
                </c:pt>
                <c:pt idx="13">
                  <c:v>203.92857142857142</c:v>
                </c:pt>
                <c:pt idx="14">
                  <c:v>198.8095238095238</c:v>
                </c:pt>
                <c:pt idx="15">
                  <c:v>177.04545454545453</c:v>
                </c:pt>
                <c:pt idx="16">
                  <c:v>185.47619047619048</c:v>
                </c:pt>
                <c:pt idx="17">
                  <c:v>174.79166666666652</c:v>
                </c:pt>
                <c:pt idx="18">
                  <c:v>177.60869565217391</c:v>
                </c:pt>
                <c:pt idx="19">
                  <c:v>203.4</c:v>
                </c:pt>
                <c:pt idx="20">
                  <c:v>192.8</c:v>
                </c:pt>
                <c:pt idx="21">
                  <c:v>176.66666666666652</c:v>
                </c:pt>
                <c:pt idx="22">
                  <c:v>184.80769230769283</c:v>
                </c:pt>
                <c:pt idx="23">
                  <c:v>167.70032051282061</c:v>
                </c:pt>
                <c:pt idx="24">
                  <c:v>168.33333333333368</c:v>
                </c:pt>
                <c:pt idx="25">
                  <c:v>169.04761904761949</c:v>
                </c:pt>
                <c:pt idx="26">
                  <c:v>170.96153846153845</c:v>
                </c:pt>
                <c:pt idx="27">
                  <c:v>158.57142857142861</c:v>
                </c:pt>
                <c:pt idx="28">
                  <c:v>145</c:v>
                </c:pt>
                <c:pt idx="29">
                  <c:v>118.84615384615384</c:v>
                </c:pt>
                <c:pt idx="30">
                  <c:v>116.08</c:v>
                </c:pt>
                <c:pt idx="31">
                  <c:v>122.5625</c:v>
                </c:pt>
                <c:pt idx="32" formatCode="0.00">
                  <c:v>109.4</c:v>
                </c:pt>
                <c:pt idx="33" formatCode="0.00">
                  <c:v>100.96153846153852</c:v>
                </c:pt>
                <c:pt idx="34">
                  <c:v>107.92</c:v>
                </c:pt>
                <c:pt idx="35">
                  <c:v>111.43</c:v>
                </c:pt>
                <c:pt idx="36">
                  <c:v>140.25</c:v>
                </c:pt>
                <c:pt idx="37">
                  <c:v>193.04</c:v>
                </c:pt>
                <c:pt idx="38">
                  <c:v>142.59</c:v>
                </c:pt>
                <c:pt idx="39">
                  <c:v>120.67999999999998</c:v>
                </c:pt>
                <c:pt idx="40">
                  <c:v>132.19999999999999</c:v>
                </c:pt>
                <c:pt idx="41">
                  <c:v>116.54</c:v>
                </c:pt>
                <c:pt idx="42">
                  <c:v>118.7</c:v>
                </c:pt>
                <c:pt idx="43">
                  <c:v>139.79</c:v>
                </c:pt>
                <c:pt idx="44" formatCode="0.00">
                  <c:v>131.91999999999999</c:v>
                </c:pt>
                <c:pt idx="45" formatCode="0.00">
                  <c:v>120.6</c:v>
                </c:pt>
                <c:pt idx="46">
                  <c:v>117.31</c:v>
                </c:pt>
                <c:pt idx="47">
                  <c:v>126.3</c:v>
                </c:pt>
                <c:pt idx="48">
                  <c:v>144.4</c:v>
                </c:pt>
                <c:pt idx="49">
                  <c:v>170.83</c:v>
                </c:pt>
                <c:pt idx="50">
                  <c:v>208.89000000000001</c:v>
                </c:pt>
                <c:pt idx="51">
                  <c:v>197.89000000000001</c:v>
                </c:pt>
                <c:pt idx="52">
                  <c:v>144.4</c:v>
                </c:pt>
                <c:pt idx="53">
                  <c:v>125.19</c:v>
                </c:pt>
                <c:pt idx="54">
                  <c:v>111.66999999999999</c:v>
                </c:pt>
                <c:pt idx="55">
                  <c:v>125.8</c:v>
                </c:pt>
                <c:pt idx="56" formatCode="0.00">
                  <c:v>132.69</c:v>
                </c:pt>
                <c:pt idx="57" formatCode="0.00">
                  <c:v>132.69</c:v>
                </c:pt>
                <c:pt idx="58">
                  <c:v>135.19</c:v>
                </c:pt>
                <c:pt idx="59">
                  <c:v>152.5</c:v>
                </c:pt>
                <c:pt idx="60">
                  <c:v>160.94999999999999</c:v>
                </c:pt>
                <c:pt idx="61">
                  <c:v>136.66999999999999</c:v>
                </c:pt>
                <c:pt idx="62">
                  <c:v>123.89</c:v>
                </c:pt>
                <c:pt idx="63">
                  <c:v>131.66999999999999</c:v>
                </c:pt>
                <c:pt idx="64">
                  <c:v>142.59</c:v>
                </c:pt>
                <c:pt idx="65">
                  <c:v>163.19999999999999</c:v>
                </c:pt>
                <c:pt idx="66">
                  <c:v>143.75</c:v>
                </c:pt>
                <c:pt idx="67">
                  <c:v>130</c:v>
                </c:pt>
                <c:pt idx="68" formatCode="0.00">
                  <c:v>136.35000000000034</c:v>
                </c:pt>
                <c:pt idx="69" formatCode="0.00">
                  <c:v>128.65</c:v>
                </c:pt>
                <c:pt idx="70">
                  <c:v>117.11999999999999</c:v>
                </c:pt>
                <c:pt idx="71">
                  <c:v>108.6</c:v>
                </c:pt>
                <c:pt idx="72" formatCode="General">
                  <c:v>113.75</c:v>
                </c:pt>
                <c:pt idx="73" formatCode="General">
                  <c:v>123.96000000000002</c:v>
                </c:pt>
                <c:pt idx="74">
                  <c:v>122.11999999999999</c:v>
                </c:pt>
                <c:pt idx="75">
                  <c:v>122.8</c:v>
                </c:pt>
                <c:pt idx="76">
                  <c:v>119.63</c:v>
                </c:pt>
                <c:pt idx="77">
                  <c:v>121.73</c:v>
                </c:pt>
                <c:pt idx="78">
                  <c:v>121.07</c:v>
                </c:pt>
              </c:numCache>
            </c:numRef>
          </c:val>
        </c:ser>
        <c:ser>
          <c:idx val="8"/>
          <c:order val="4"/>
          <c:tx>
            <c:strRef>
              <c:f>'Black Tiger Shrimp'!$G$2</c:f>
              <c:strCache>
                <c:ptCount val="1"/>
                <c:pt idx="0">
                  <c:v>80 pcs/kg</c:v>
                </c:pt>
              </c:strCache>
            </c:strRef>
          </c:tx>
          <c:spPr>
            <a:ln w="25400">
              <a:solidFill>
                <a:srgbClr val="00B0F0"/>
              </a:solidFill>
              <a:prstDash val="solid"/>
            </a:ln>
          </c:spPr>
          <c:marker>
            <c:symbol val="none"/>
          </c:marker>
          <c:cat>
            <c:numRef>
              <c:f>'Black Tiger Shrimp'!$A$3:$A$81</c:f>
              <c:numCache>
                <c:formatCode>[$-409]mmm\-yy;@</c:formatCode>
                <c:ptCount val="79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</c:numCache>
            </c:numRef>
          </c:cat>
          <c:val>
            <c:numRef>
              <c:f>'Black Tiger Shrimp'!$G$3:$G$81</c:f>
              <c:numCache>
                <c:formatCode>#,##0.00</c:formatCode>
                <c:ptCount val="79"/>
                <c:pt idx="0">
                  <c:v>226.90476190476141</c:v>
                </c:pt>
                <c:pt idx="1">
                  <c:v>222.36842105263247</c:v>
                </c:pt>
                <c:pt idx="2">
                  <c:v>181.81818181818181</c:v>
                </c:pt>
                <c:pt idx="3">
                  <c:v>170.58823529411731</c:v>
                </c:pt>
                <c:pt idx="4">
                  <c:v>183.25</c:v>
                </c:pt>
                <c:pt idx="5">
                  <c:v>162.72727272727272</c:v>
                </c:pt>
                <c:pt idx="6">
                  <c:v>162</c:v>
                </c:pt>
                <c:pt idx="7">
                  <c:v>182</c:v>
                </c:pt>
                <c:pt idx="8">
                  <c:v>170.5</c:v>
                </c:pt>
                <c:pt idx="9">
                  <c:v>155.43478260869566</c:v>
                </c:pt>
                <c:pt idx="10">
                  <c:v>165</c:v>
                </c:pt>
                <c:pt idx="11">
                  <c:v>178.52941176470554</c:v>
                </c:pt>
                <c:pt idx="12">
                  <c:v>182.85714285714351</c:v>
                </c:pt>
                <c:pt idx="13">
                  <c:v>182.85714285714351</c:v>
                </c:pt>
                <c:pt idx="14">
                  <c:v>181.42857142857142</c:v>
                </c:pt>
                <c:pt idx="15">
                  <c:v>158.86363636363677</c:v>
                </c:pt>
                <c:pt idx="16">
                  <c:v>163.09523809523824</c:v>
                </c:pt>
                <c:pt idx="17">
                  <c:v>154.16666666666652</c:v>
                </c:pt>
                <c:pt idx="18">
                  <c:v>156.52173913043526</c:v>
                </c:pt>
                <c:pt idx="19">
                  <c:v>185.8</c:v>
                </c:pt>
                <c:pt idx="20">
                  <c:v>174</c:v>
                </c:pt>
                <c:pt idx="21">
                  <c:v>162.22222222222223</c:v>
                </c:pt>
                <c:pt idx="22">
                  <c:v>173.26923076923075</c:v>
                </c:pt>
                <c:pt idx="23">
                  <c:v>153.67788461538458</c:v>
                </c:pt>
                <c:pt idx="24">
                  <c:v>149.79166666666652</c:v>
                </c:pt>
                <c:pt idx="25">
                  <c:v>151.1904761904762</c:v>
                </c:pt>
                <c:pt idx="26">
                  <c:v>152.5</c:v>
                </c:pt>
                <c:pt idx="27">
                  <c:v>141.90476190476141</c:v>
                </c:pt>
                <c:pt idx="28">
                  <c:v>134.73684210526321</c:v>
                </c:pt>
                <c:pt idx="29">
                  <c:v>111.92307692307691</c:v>
                </c:pt>
                <c:pt idx="30">
                  <c:v>108.11999999999999</c:v>
                </c:pt>
                <c:pt idx="31">
                  <c:v>111.3125</c:v>
                </c:pt>
                <c:pt idx="32" formatCode="0.00">
                  <c:v>100.93333333333334</c:v>
                </c:pt>
                <c:pt idx="33" formatCode="0.00">
                  <c:v>94.423076923076849</c:v>
                </c:pt>
                <c:pt idx="34">
                  <c:v>98.33</c:v>
                </c:pt>
                <c:pt idx="35">
                  <c:v>100.17999999999998</c:v>
                </c:pt>
                <c:pt idx="36">
                  <c:v>128.5</c:v>
                </c:pt>
                <c:pt idx="37">
                  <c:v>166.6</c:v>
                </c:pt>
                <c:pt idx="38">
                  <c:v>127.41000000000012</c:v>
                </c:pt>
                <c:pt idx="39">
                  <c:v>110</c:v>
                </c:pt>
                <c:pt idx="40">
                  <c:v>117.8</c:v>
                </c:pt>
                <c:pt idx="41">
                  <c:v>102.88</c:v>
                </c:pt>
                <c:pt idx="42">
                  <c:v>105.74000000000002</c:v>
                </c:pt>
                <c:pt idx="43">
                  <c:v>127.71000000000002</c:v>
                </c:pt>
                <c:pt idx="44" formatCode="0.00">
                  <c:v>115.38</c:v>
                </c:pt>
                <c:pt idx="45" formatCode="0.00">
                  <c:v>105.2</c:v>
                </c:pt>
                <c:pt idx="46">
                  <c:v>101.54</c:v>
                </c:pt>
                <c:pt idx="47">
                  <c:v>114.57</c:v>
                </c:pt>
                <c:pt idx="48">
                  <c:v>129.4</c:v>
                </c:pt>
                <c:pt idx="49">
                  <c:v>142.78</c:v>
                </c:pt>
                <c:pt idx="50">
                  <c:v>181.85000000000034</c:v>
                </c:pt>
                <c:pt idx="51">
                  <c:v>166.84</c:v>
                </c:pt>
                <c:pt idx="52">
                  <c:v>125.8</c:v>
                </c:pt>
                <c:pt idx="53">
                  <c:v>111.54</c:v>
                </c:pt>
                <c:pt idx="54">
                  <c:v>101.04</c:v>
                </c:pt>
                <c:pt idx="55">
                  <c:v>113.4</c:v>
                </c:pt>
                <c:pt idx="56">
                  <c:v>121.73</c:v>
                </c:pt>
                <c:pt idx="57">
                  <c:v>127.31</c:v>
                </c:pt>
                <c:pt idx="58">
                  <c:v>131.35000000000034</c:v>
                </c:pt>
                <c:pt idx="59">
                  <c:v>140</c:v>
                </c:pt>
                <c:pt idx="60">
                  <c:v>135.70999999999998</c:v>
                </c:pt>
                <c:pt idx="61">
                  <c:v>121.66999999999999</c:v>
                </c:pt>
                <c:pt idx="62">
                  <c:v>112.22</c:v>
                </c:pt>
                <c:pt idx="63">
                  <c:v>122.61999999999999</c:v>
                </c:pt>
                <c:pt idx="64">
                  <c:v>133.52000000000001</c:v>
                </c:pt>
                <c:pt idx="65">
                  <c:v>144.80000000000001</c:v>
                </c:pt>
                <c:pt idx="66">
                  <c:v>135.41999999999999</c:v>
                </c:pt>
                <c:pt idx="67">
                  <c:v>120.93</c:v>
                </c:pt>
                <c:pt idx="68">
                  <c:v>129.04</c:v>
                </c:pt>
                <c:pt idx="69">
                  <c:v>124.23</c:v>
                </c:pt>
                <c:pt idx="70">
                  <c:v>112.69</c:v>
                </c:pt>
                <c:pt idx="71">
                  <c:v>103.8</c:v>
                </c:pt>
                <c:pt idx="72">
                  <c:v>105.21000000000002</c:v>
                </c:pt>
                <c:pt idx="73">
                  <c:v>118.54</c:v>
                </c:pt>
                <c:pt idx="74">
                  <c:v>112.88</c:v>
                </c:pt>
                <c:pt idx="75">
                  <c:v>113.4</c:v>
                </c:pt>
                <c:pt idx="76">
                  <c:v>109.63</c:v>
                </c:pt>
                <c:pt idx="77">
                  <c:v>109.81</c:v>
                </c:pt>
                <c:pt idx="78">
                  <c:v>107.86</c:v>
                </c:pt>
              </c:numCache>
            </c:numRef>
          </c:val>
        </c:ser>
        <c:marker val="1"/>
        <c:axId val="65069824"/>
        <c:axId val="65071360"/>
      </c:lineChart>
      <c:dateAx>
        <c:axId val="65069824"/>
        <c:scaling>
          <c:orientation val="minMax"/>
        </c:scaling>
        <c:axPos val="b"/>
        <c:numFmt formatCode="[$-409]mmm\-yy;@" sourceLinked="0"/>
        <c:tickLblPos val="nextTo"/>
        <c:spPr>
          <a:ln w="28575">
            <a:solidFill>
              <a:schemeClr val="tx1"/>
            </a:solidFill>
          </a:ln>
        </c:spPr>
        <c:txPr>
          <a:bodyPr rot="-270000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th-TH"/>
          </a:p>
        </c:txPr>
        <c:crossAx val="65071360"/>
        <c:crosses val="autoZero"/>
        <c:auto val="1"/>
        <c:lblOffset val="100"/>
        <c:baseTimeUnit val="months"/>
        <c:majorUnit val="7"/>
        <c:majorTimeUnit val="months"/>
        <c:minorUnit val="7"/>
        <c:minorTimeUnit val="months"/>
      </c:dateAx>
      <c:valAx>
        <c:axId val="65071360"/>
        <c:scaling>
          <c:orientation val="minMax"/>
          <c:min val="50"/>
        </c:scaling>
        <c:axPos val="l"/>
        <c:title>
          <c:tx>
            <c:rich>
              <a:bodyPr/>
              <a:lstStyle/>
              <a:p>
                <a:pPr>
                  <a:defRPr lang="en-US"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Price (Baht/Kg)</a:t>
                </a:r>
              </a:p>
            </c:rich>
          </c:tx>
          <c:spPr>
            <a:noFill/>
            <a:ln w="25400">
              <a:noFill/>
            </a:ln>
          </c:spPr>
        </c:title>
        <c:numFmt formatCode="#,##0" sourceLinked="0"/>
        <c:tickLblPos val="nextTo"/>
        <c:spPr>
          <a:ln w="28575">
            <a:solidFill>
              <a:schemeClr val="tx1"/>
            </a:solidFill>
          </a:ln>
        </c:spPr>
        <c:txPr>
          <a:bodyPr rot="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th-TH"/>
          </a:p>
        </c:txPr>
        <c:crossAx val="650698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2684180386542632"/>
          <c:y val="1.2263099219620991E-2"/>
          <c:w val="0.729459631626177"/>
          <c:h val="0.14715719063545171"/>
        </c:manualLayout>
      </c:layout>
      <c:txPr>
        <a:bodyPr/>
        <a:lstStyle/>
        <a:p>
          <a:pPr>
            <a:defRPr lang="en-US" sz="11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th-TH"/>
        </a:p>
      </c:txPr>
    </c:legend>
    <c:plotVisOnly val="1"/>
    <c:dispBlanksAs val="gap"/>
  </c:chart>
  <c:spPr>
    <a:solidFill>
      <a:srgbClr val="92D050"/>
    </a:solidFill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th-TH"/>
    </a:p>
  </c:tx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h-TH"/>
  <c:chart>
    <c:plotArea>
      <c:layout>
        <c:manualLayout>
          <c:layoutTarget val="inner"/>
          <c:xMode val="edge"/>
          <c:yMode val="edge"/>
          <c:x val="0.18963585632876973"/>
          <c:y val="0.17384971764893026"/>
          <c:w val="0.79384762715471535"/>
          <c:h val="0.64393442296985781"/>
        </c:manualLayout>
      </c:layout>
      <c:barChart>
        <c:barDir val="col"/>
        <c:grouping val="clustered"/>
        <c:ser>
          <c:idx val="0"/>
          <c:order val="0"/>
          <c:tx>
            <c:strRef>
              <c:f>'Margin analysis'!$B$33</c:f>
              <c:strCache>
                <c:ptCount val="1"/>
                <c:pt idx="0">
                  <c:v>Wholesale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cat>
            <c:strRef>
              <c:f>'Margin analysis'!$A$34:$A$37</c:f>
              <c:strCache>
                <c:ptCount val="4"/>
                <c:pt idx="0">
                  <c:v>Seabass</c:v>
                </c:pt>
                <c:pt idx="1">
                  <c:v>Catfish</c:v>
                </c:pt>
                <c:pt idx="2">
                  <c:v>Tilapia</c:v>
                </c:pt>
                <c:pt idx="3">
                  <c:v>Shrimp</c:v>
                </c:pt>
              </c:strCache>
            </c:strRef>
          </c:cat>
          <c:val>
            <c:numRef>
              <c:f>'Margin analysis'!$B$34:$B$37</c:f>
              <c:numCache>
                <c:formatCode>General</c:formatCode>
                <c:ptCount val="4"/>
                <c:pt idx="0">
                  <c:v>7</c:v>
                </c:pt>
                <c:pt idx="1">
                  <c:v>11.8</c:v>
                </c:pt>
                <c:pt idx="2">
                  <c:v>50.6</c:v>
                </c:pt>
                <c:pt idx="3">
                  <c:v>13.7</c:v>
                </c:pt>
              </c:numCache>
            </c:numRef>
          </c:val>
        </c:ser>
        <c:ser>
          <c:idx val="1"/>
          <c:order val="1"/>
          <c:tx>
            <c:strRef>
              <c:f>'Margin analysis'!$C$33</c:f>
              <c:strCache>
                <c:ptCount val="1"/>
                <c:pt idx="0">
                  <c:v>Retail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'Margin analysis'!$A$34:$A$37</c:f>
              <c:strCache>
                <c:ptCount val="4"/>
                <c:pt idx="0">
                  <c:v>Seabass</c:v>
                </c:pt>
                <c:pt idx="1">
                  <c:v>Catfish</c:v>
                </c:pt>
                <c:pt idx="2">
                  <c:v>Tilapia</c:v>
                </c:pt>
                <c:pt idx="3">
                  <c:v>Shrimp</c:v>
                </c:pt>
              </c:strCache>
            </c:strRef>
          </c:cat>
          <c:val>
            <c:numRef>
              <c:f>'Margin analysis'!$C$34:$C$37</c:f>
              <c:numCache>
                <c:formatCode>General</c:formatCode>
                <c:ptCount val="4"/>
                <c:pt idx="0">
                  <c:v>20.7</c:v>
                </c:pt>
                <c:pt idx="1">
                  <c:v>54.2</c:v>
                </c:pt>
                <c:pt idx="2">
                  <c:v>29.5</c:v>
                </c:pt>
                <c:pt idx="3">
                  <c:v>59.1</c:v>
                </c:pt>
              </c:numCache>
            </c:numRef>
          </c:val>
        </c:ser>
        <c:axId val="65235968"/>
        <c:axId val="65241856"/>
      </c:barChart>
      <c:catAx>
        <c:axId val="65235968"/>
        <c:scaling>
          <c:orientation val="minMax"/>
        </c:scaling>
        <c:axPos val="b"/>
        <c:tickLblPos val="nextTo"/>
        <c:spPr>
          <a:ln w="44450"/>
        </c:spPr>
        <c:txPr>
          <a:bodyPr/>
          <a:lstStyle/>
          <a:p>
            <a:pPr>
              <a:defRPr lang="en-US" sz="2800"/>
            </a:pPr>
            <a:endParaRPr lang="th-TH"/>
          </a:p>
        </c:txPr>
        <c:crossAx val="65241856"/>
        <c:crosses val="autoZero"/>
        <c:auto val="1"/>
        <c:lblAlgn val="ctr"/>
        <c:lblOffset val="100"/>
      </c:catAx>
      <c:valAx>
        <c:axId val="65241856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lang="en-US" sz="2400"/>
                </a:pPr>
                <a:r>
                  <a:rPr lang="en-US" sz="2400"/>
                  <a:t>Gross margin %</a:t>
                </a:r>
              </a:p>
            </c:rich>
          </c:tx>
          <c:layout>
            <c:manualLayout>
              <c:xMode val="edge"/>
              <c:yMode val="edge"/>
              <c:x val="1.5015015015015046E-2"/>
              <c:y val="0.26601884991648839"/>
            </c:manualLayout>
          </c:layout>
        </c:title>
        <c:numFmt formatCode="General" sourceLinked="1"/>
        <c:tickLblPos val="nextTo"/>
        <c:spPr>
          <a:ln w="47625"/>
        </c:spPr>
        <c:txPr>
          <a:bodyPr/>
          <a:lstStyle/>
          <a:p>
            <a:pPr>
              <a:defRPr lang="en-US" sz="2800"/>
            </a:pPr>
            <a:endParaRPr lang="th-TH"/>
          </a:p>
        </c:txPr>
        <c:crossAx val="65235968"/>
        <c:crosses val="autoZero"/>
        <c:crossBetween val="between"/>
      </c:valAx>
    </c:plotArea>
    <c:legend>
      <c:legendPos val="t"/>
      <c:txPr>
        <a:bodyPr/>
        <a:lstStyle/>
        <a:p>
          <a:pPr>
            <a:defRPr lang="en-US" sz="2800"/>
          </a:pPr>
          <a:endParaRPr lang="th-TH"/>
        </a:p>
      </c:txPr>
    </c:legend>
    <c:plotVisOnly val="1"/>
  </c:chart>
  <c:spPr>
    <a:solidFill>
      <a:srgbClr val="00B050"/>
    </a:solidFill>
  </c:sp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h-TH"/>
  <c:chart>
    <c:plotArea>
      <c:layout>
        <c:manualLayout>
          <c:layoutTarget val="inner"/>
          <c:xMode val="edge"/>
          <c:yMode val="edge"/>
          <c:x val="0.19023136246786687"/>
          <c:y val="6.0606316821888807E-2"/>
          <c:w val="0.7789203084832933"/>
          <c:h val="0.56710196454767214"/>
        </c:manualLayout>
      </c:layout>
      <c:lineChart>
        <c:grouping val="standard"/>
        <c:ser>
          <c:idx val="2"/>
          <c:order val="0"/>
          <c:tx>
            <c:strRef>
              <c:f>'Margin analysis'!$B$16</c:f>
              <c:strCache>
                <c:ptCount val="1"/>
                <c:pt idx="0">
                  <c:v>Seabass W Margin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marker>
            <c:symbol val="none"/>
          </c:marker>
          <c:cat>
            <c:strRef>
              <c:f>'Margin analysis'!$A$17:$A$28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'Margin analysis'!$B$17:$B$28</c:f>
              <c:numCache>
                <c:formatCode>0.0%</c:formatCode>
                <c:ptCount val="12"/>
                <c:pt idx="0">
                  <c:v>5.3314621153817437E-2</c:v>
                </c:pt>
                <c:pt idx="1">
                  <c:v>5.4628224582701113E-2</c:v>
                </c:pt>
                <c:pt idx="2">
                  <c:v>6.0240963855421784E-2</c:v>
                </c:pt>
                <c:pt idx="3">
                  <c:v>8.9783281733746029E-2</c:v>
                </c:pt>
                <c:pt idx="4">
                  <c:v>0.11783439490445848</c:v>
                </c:pt>
                <c:pt idx="5">
                  <c:v>9.1619171601390631E-2</c:v>
                </c:pt>
                <c:pt idx="6">
                  <c:v>7.6183087664856389E-2</c:v>
                </c:pt>
                <c:pt idx="7">
                  <c:v>5.893186003683247E-2</c:v>
                </c:pt>
                <c:pt idx="8">
                  <c:v>6.9597069597069544E-2</c:v>
                </c:pt>
                <c:pt idx="9">
                  <c:v>6.2412150198061594E-2</c:v>
                </c:pt>
                <c:pt idx="10">
                  <c:v>6.265700395785502E-2</c:v>
                </c:pt>
                <c:pt idx="11">
                  <c:v>4.6263345195729375E-2</c:v>
                </c:pt>
              </c:numCache>
            </c:numRef>
          </c:val>
        </c:ser>
        <c:ser>
          <c:idx val="3"/>
          <c:order val="1"/>
          <c:tx>
            <c:strRef>
              <c:f>'Margin analysis'!$C$16</c:f>
              <c:strCache>
                <c:ptCount val="1"/>
                <c:pt idx="0">
                  <c:v>Seabass R Margin</c:v>
                </c:pt>
              </c:strCache>
            </c:strRef>
          </c:tx>
          <c:spPr>
            <a:ln w="38100" cmpd="sng">
              <a:prstDash val="sysDash"/>
            </a:ln>
          </c:spPr>
          <c:marker>
            <c:symbol val="none"/>
          </c:marker>
          <c:cat>
            <c:strRef>
              <c:f>'Margin analysis'!$A$17:$A$28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'Margin analysis'!$C$17:$C$28</c:f>
              <c:numCache>
                <c:formatCode>0.0%</c:formatCode>
                <c:ptCount val="12"/>
                <c:pt idx="0">
                  <c:v>0.1355587392550143</c:v>
                </c:pt>
                <c:pt idx="1">
                  <c:v>0.19414388489208673</c:v>
                </c:pt>
                <c:pt idx="2">
                  <c:v>0.23984374999999999</c:v>
                </c:pt>
                <c:pt idx="3">
                  <c:v>0.25703124999999977</c:v>
                </c:pt>
                <c:pt idx="4">
                  <c:v>0.27951566951567064</c:v>
                </c:pt>
                <c:pt idx="5">
                  <c:v>0.29426992437463695</c:v>
                </c:pt>
                <c:pt idx="6">
                  <c:v>0.26100057670126886</c:v>
                </c:pt>
                <c:pt idx="7">
                  <c:v>0.19961739130434791</c:v>
                </c:pt>
                <c:pt idx="8">
                  <c:v>0.20532534246575329</c:v>
                </c:pt>
                <c:pt idx="9">
                  <c:v>0.12819587628865908</c:v>
                </c:pt>
                <c:pt idx="10">
                  <c:v>0.12613945578231353</c:v>
                </c:pt>
                <c:pt idx="11">
                  <c:v>0.15768707482993191</c:v>
                </c:pt>
              </c:numCache>
            </c:numRef>
          </c:val>
        </c:ser>
        <c:marker val="1"/>
        <c:axId val="65263104"/>
        <c:axId val="65264640"/>
      </c:lineChart>
      <c:catAx>
        <c:axId val="65263104"/>
        <c:scaling>
          <c:orientation val="minMax"/>
        </c:scaling>
        <c:axPos val="b"/>
        <c:numFmt formatCode="General" sourceLinked="1"/>
        <c:tickLblPos val="nextTo"/>
        <c:spPr>
          <a:ln w="28575">
            <a:solidFill>
              <a:sysClr val="windowText" lastClr="000000"/>
            </a:solidFill>
          </a:ln>
        </c:spPr>
        <c:txPr>
          <a:bodyPr rot="-5400000" vert="horz"/>
          <a:lstStyle/>
          <a:p>
            <a:pPr>
              <a:defRPr lang="en-US"/>
            </a:pPr>
            <a:endParaRPr lang="th-TH"/>
          </a:p>
        </c:txPr>
        <c:crossAx val="65264640"/>
        <c:crosses val="autoZero"/>
        <c:auto val="1"/>
        <c:lblAlgn val="ctr"/>
        <c:lblOffset val="100"/>
      </c:catAx>
      <c:valAx>
        <c:axId val="65264640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lang="en-US"/>
                </a:pPr>
                <a:r>
                  <a:rPr lang="en-US"/>
                  <a:t>Margin %</a:t>
                </a:r>
              </a:p>
            </c:rich>
          </c:tx>
          <c:layout>
            <c:manualLayout>
              <c:xMode val="edge"/>
              <c:yMode val="edge"/>
              <c:x val="2.2081247941173545E-3"/>
              <c:y val="0.24628882928095527"/>
            </c:manualLayout>
          </c:layout>
          <c:spPr>
            <a:noFill/>
            <a:ln w="25400">
              <a:noFill/>
            </a:ln>
          </c:spPr>
        </c:title>
        <c:numFmt formatCode="0%" sourceLinked="0"/>
        <c:tickLblPos val="nextTo"/>
        <c:spPr>
          <a:ln w="28575">
            <a:solidFill>
              <a:schemeClr val="tx1"/>
            </a:solidFill>
          </a:ln>
        </c:spPr>
        <c:txPr>
          <a:bodyPr/>
          <a:lstStyle/>
          <a:p>
            <a:pPr>
              <a:defRPr lang="en-US"/>
            </a:pPr>
            <a:endParaRPr lang="th-TH"/>
          </a:p>
        </c:txPr>
        <c:crossAx val="652631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86003249593800779"/>
          <c:w val="1"/>
          <c:h val="0.10822556575337289"/>
        </c:manualLayout>
      </c:layout>
      <c:txPr>
        <a:bodyPr/>
        <a:lstStyle/>
        <a:p>
          <a:pPr>
            <a:defRPr lang="en-US"/>
          </a:pPr>
          <a:endParaRPr lang="th-TH"/>
        </a:p>
      </c:txPr>
    </c:legend>
    <c:plotVisOnly val="1"/>
    <c:dispBlanksAs val="gap"/>
  </c:chart>
  <c:spPr>
    <a:solidFill>
      <a:schemeClr val="accent3">
        <a:lumMod val="60000"/>
        <a:lumOff val="40000"/>
      </a:schemeClr>
    </a:solidFill>
  </c:spPr>
  <c:txPr>
    <a:bodyPr/>
    <a:lstStyle/>
    <a:p>
      <a:pPr algn="ctr">
        <a:defRPr lang="en-US" sz="1200" b="1" i="0" u="none" strike="noStrike" kern="1200" baseline="0">
          <a:solidFill>
            <a:sysClr val="windowText" lastClr="000000"/>
          </a:solidFill>
          <a:latin typeface="+mn-lt"/>
          <a:ea typeface="+mn-ea"/>
          <a:cs typeface="+mn-cs"/>
        </a:defRPr>
      </a:pPr>
      <a:endParaRPr lang="th-TH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</cdr:x>
      <cdr:y>0.19732</cdr:y>
    </cdr:from>
    <cdr:to>
      <cdr:x>1</cdr:x>
      <cdr:y>0.30435</cdr:y>
    </cdr:to>
    <cdr:sp macro="" textlink="">
      <cdr:nvSpPr>
        <cdr:cNvPr id="107521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676400" y="561976"/>
          <a:ext cx="2514600" cy="3048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125" b="1" i="0" u="none" strike="noStrike" baseline="0" dirty="0">
              <a:solidFill>
                <a:srgbClr val="000000"/>
              </a:solidFill>
              <a:latin typeface="Calibri"/>
            </a:rPr>
            <a:t>Black Tiger Shrimp Wholesale 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BB12A3E-FE5B-4FE6-A559-02C48CA4FDCC}" type="datetimeFigureOut">
              <a:rPr lang="en-US"/>
              <a:pPr/>
              <a:t>12/11/2010</a:t>
            </a:fld>
            <a:endParaRPr 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F69BD25-2D93-45A4-8E1B-ACAD8CD9F4C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7CAFBC-7CCD-4BC7-A503-B0562489EE94}" type="datetimeFigureOut">
              <a:rPr lang="th-TH" smtClean="0"/>
              <a:pPr/>
              <a:t>11/12/53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386ACB-7A1B-40BC-987A-86A0E6DC2E56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86ACB-7A1B-40BC-987A-86A0E6DC2E56}" type="slidenum">
              <a:rPr lang="th-TH" smtClean="0"/>
              <a:pPr/>
              <a:t>20</a:t>
            </a:fld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363AF-792E-4627-8C71-7CA785750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B719E-7865-4CEA-AC46-DD7325515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20B77-AA30-424D-A005-A7DE893150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F00DA-C2DC-4B45-A2B5-DBD72C4793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89DC3-4DD8-4E5F-8B89-85F2901814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0733A-7FD9-4622-8327-55FA86A72F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1DE91-E856-46F5-A6C6-BF169CF626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CB74A-5711-41C8-8FE4-B8C5D9B24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D0915-1396-4485-9662-9A12D10B4D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96045-78D2-4571-B8D5-73CFC8BC72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28112-A837-4819-8A1C-F1C26EEE8F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alpha val="39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3FA408C6-9422-454A-AA09-04D90DABE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72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6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8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04800"/>
            <a:ext cx="8229600" cy="2743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002060"/>
                </a:solidFill>
                <a:effectLst/>
              </a:rPr>
              <a:t>temporal and causal relationships among prices of major fish species in Thailand : </a:t>
            </a:r>
            <a:br>
              <a:rPr lang="en-US" sz="3200" dirty="0" smtClean="0">
                <a:solidFill>
                  <a:srgbClr val="002060"/>
                </a:solidFill>
                <a:effectLst/>
              </a:rPr>
            </a:br>
            <a:r>
              <a:rPr lang="en-US" sz="3200" dirty="0" smtClean="0">
                <a:solidFill>
                  <a:srgbClr val="002060"/>
                </a:solidFill>
                <a:effectLst/>
              </a:rPr>
              <a:t>A trend and </a:t>
            </a:r>
            <a:r>
              <a:rPr lang="en-US" sz="3200" dirty="0" err="1" smtClean="0">
                <a:solidFill>
                  <a:srgbClr val="002060"/>
                </a:solidFill>
                <a:effectLst/>
              </a:rPr>
              <a:t>cointegration</a:t>
            </a:r>
            <a:r>
              <a:rPr lang="en-US" sz="3200" dirty="0" smtClean="0">
                <a:solidFill>
                  <a:srgbClr val="002060"/>
                </a:solidFill>
                <a:effectLst/>
              </a:rPr>
              <a:t> analysis</a:t>
            </a:r>
            <a:endParaRPr lang="en-US" sz="3200" dirty="0">
              <a:solidFill>
                <a:srgbClr val="002060"/>
              </a:solidFill>
              <a:effectLst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352800"/>
            <a:ext cx="6400800" cy="3200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dirty="0" err="1" smtClean="0">
                <a:solidFill>
                  <a:schemeClr val="bg1"/>
                </a:solidFill>
              </a:rPr>
              <a:t>Amporn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Laowapong</a:t>
            </a:r>
            <a:endParaRPr lang="en-US" dirty="0" smtClean="0">
              <a:solidFill>
                <a:schemeClr val="bg1"/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dirty="0" err="1" smtClean="0">
                <a:solidFill>
                  <a:schemeClr val="bg1"/>
                </a:solidFill>
              </a:rPr>
              <a:t>Umesh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Bastola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Prof. Dr. </a:t>
            </a:r>
            <a:r>
              <a:rPr lang="en-US" dirty="0" err="1" smtClean="0">
                <a:solidFill>
                  <a:schemeClr val="bg1"/>
                </a:solidFill>
              </a:rPr>
              <a:t>Madan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Dey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FAO Value chain project workshop</a:t>
            </a:r>
          </a:p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The university of Tokyo</a:t>
            </a:r>
          </a:p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9-11 December 2011</a:t>
            </a: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en-US" dirty="0" smtClean="0">
              <a:solidFill>
                <a:schemeClr val="bg1"/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en-US" dirty="0" smtClean="0">
              <a:solidFill>
                <a:schemeClr val="bg1"/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FF0000"/>
                </a:solidFill>
                <a:effectLst/>
              </a:rPr>
              <a:t>Seasonality in prices</a:t>
            </a:r>
            <a:endParaRPr lang="en-US" dirty="0">
              <a:solidFill>
                <a:srgbClr val="FF0000"/>
              </a:solidFill>
              <a:effectLst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762000"/>
          <a:ext cx="8839204" cy="5710028"/>
        </p:xfrm>
        <a:graphic>
          <a:graphicData uri="http://schemas.openxmlformats.org/drawingml/2006/table">
            <a:tbl>
              <a:tblPr/>
              <a:tblGrid>
                <a:gridCol w="838431"/>
                <a:gridCol w="727343"/>
                <a:gridCol w="727343"/>
                <a:gridCol w="727343"/>
                <a:gridCol w="727343"/>
                <a:gridCol w="727343"/>
                <a:gridCol w="727343"/>
                <a:gridCol w="727343"/>
                <a:gridCol w="727343"/>
                <a:gridCol w="727343"/>
                <a:gridCol w="727343"/>
                <a:gridCol w="727343"/>
              </a:tblGrid>
              <a:tr h="3047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Month</a:t>
                      </a:r>
                      <a:endParaRPr lang="en-US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BF</a:t>
                      </a:r>
                      <a:endParaRPr lang="en-US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BW</a:t>
                      </a:r>
                      <a:endParaRPr lang="en-US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BR</a:t>
                      </a:r>
                      <a:endParaRPr lang="en-US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CF</a:t>
                      </a:r>
                      <a:endParaRPr lang="en-US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CW</a:t>
                      </a:r>
                      <a:endParaRPr lang="en-US" sz="2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CR</a:t>
                      </a:r>
                      <a:endParaRPr lang="en-US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TF</a:t>
                      </a:r>
                      <a:endParaRPr lang="en-US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TW</a:t>
                      </a:r>
                      <a:endParaRPr lang="en-US" sz="2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TR</a:t>
                      </a:r>
                      <a:endParaRPr lang="en-US" sz="2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ST</a:t>
                      </a:r>
                      <a:endParaRPr lang="en-US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CT</a:t>
                      </a:r>
                      <a:endParaRPr lang="en-US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4504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Jan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101.47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99.90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94.03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99.46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101.48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99.28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91.41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97.67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98.96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100.95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99.44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04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Feb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100.91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99.47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98.46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98.90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102.39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100.27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89.66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91.28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100.33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89.99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95.61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4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Mar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101.68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100.76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103.55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97.29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98.29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99.54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93.64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96.82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100.05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94.24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94.08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4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Apr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98.92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100.76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104.99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98.07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97.87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99.03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99.77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98.53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99.30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86.70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100.20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4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May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96.16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100.47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106.56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101.24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100.36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99.34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102.66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97.67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97.56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92.87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100.20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4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Jun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96.45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98.41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105.58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101.73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101.11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98.88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104.20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98.95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98.94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93.55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100.97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4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Jul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98.69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99.27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103.76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102.27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96.21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99.12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101.68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102.37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99.33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98.62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101.89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4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Aug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99.78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98.75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98.20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100.67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97.04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100.64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105.95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103.83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100.77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102.73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101.89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4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Sep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100.33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100.30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100.21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101.75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99.06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101.32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105.73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102.37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102.22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107.17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102.80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4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Oct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100.66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99.95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93.48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99.30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103.32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100.84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105.03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108.22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102.42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111.28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100.97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4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Nov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101.68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100.99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94.27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98.81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100.48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99.80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104.83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101.88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99.29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112.59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100.97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4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Dec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103.27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100.99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96.91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100.52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102.38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101.92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95.45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100.42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100.82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109.31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100.97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0"/>
            <a:ext cx="8229600" cy="715962"/>
          </a:xfrm>
          <a:prstGeom prst="rect">
            <a:avLst/>
          </a:prstGeom>
        </p:spPr>
        <p:txBody>
          <a:bodyPr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100" b="1" dirty="0">
                <a:ln w="6350">
                  <a:noFill/>
                </a:ln>
                <a:solidFill>
                  <a:srgbClr val="FF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Seasonality in prices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" y="762000"/>
          <a:ext cx="8839207" cy="5867403"/>
        </p:xfrm>
        <a:graphic>
          <a:graphicData uri="http://schemas.openxmlformats.org/drawingml/2006/table">
            <a:tbl>
              <a:tblPr/>
              <a:tblGrid>
                <a:gridCol w="679939"/>
                <a:gridCol w="679939"/>
                <a:gridCol w="679939"/>
                <a:gridCol w="679939"/>
                <a:gridCol w="679939"/>
                <a:gridCol w="679939"/>
                <a:gridCol w="679939"/>
                <a:gridCol w="679939"/>
                <a:gridCol w="679939"/>
                <a:gridCol w="679939"/>
                <a:gridCol w="679939"/>
                <a:gridCol w="679939"/>
                <a:gridCol w="679939"/>
              </a:tblGrid>
              <a:tr h="47317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Month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VF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VW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VR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V40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V60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V70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V80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B40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B50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B60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B70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B80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44951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Jan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104.1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105.0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103.1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102.9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102.6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99.9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108.6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109.1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109.6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111.2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109.0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4951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Feb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105.9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105.5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102.3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103.1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105.4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106.4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107.1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113.9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114.6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116.8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116.0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113.9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51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Mar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107.3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104.3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103.4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102.2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107.1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108.2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108.2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110.8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112.5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112.4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109.2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108.2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51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Apr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106.2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107.2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103.6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103.6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105.8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105.0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102.4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107.6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108.3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105.8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102.1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101.4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51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May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97.6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101.6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101.0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102.5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97.7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96.5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107.4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106.1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102.2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99.7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99.7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51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Jun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89.5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93.6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95.9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92.6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93.3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94.3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94.3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94.8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93.7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92.9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92.5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4951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Jul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92.4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95.3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96.2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94.4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96.8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89.1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89.2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89.2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4951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Aug</a:t>
                      </a:r>
                      <a:r>
                        <a:rPr lang="en-US" sz="2800" b="0" i="0" u="none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95.3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96.1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94.3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99.4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101.0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101.6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94.3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95.9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97.3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101.1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4951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Sep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99.9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96.4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102.9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104.0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104.5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92.6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93.7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95.3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96.7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97.5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4951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Oct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101.6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99.6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99.3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88.2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87.9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88.4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92.4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4951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Nov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95.3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99.3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95.2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94.0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93.4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93.4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92.5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94.4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96.2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4951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Dec</a:t>
                      </a: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101.2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99.7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101.4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97.0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94.5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93.5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99.9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96.5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96.9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97.7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97.7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5486400" y="2667000"/>
          <a:ext cx="3289300" cy="1143000"/>
        </p:xfrm>
        <a:graphic>
          <a:graphicData uri="http://schemas.openxmlformats.org/presentationml/2006/ole">
            <p:oleObj spid="_x0000_s32769" name="Equation" r:id="rId3" imgW="1346200" imgH="469900" progId="Equation.3">
              <p:embed/>
            </p:oleObj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7200" y="228600"/>
            <a:ext cx="8229600" cy="715962"/>
          </a:xfrm>
          <a:prstGeom prst="rect">
            <a:avLst/>
          </a:prstGeom>
        </p:spPr>
        <p:txBody>
          <a:bodyPr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100" b="1" dirty="0">
                <a:ln w="6350">
                  <a:noFill/>
                </a:ln>
                <a:solidFill>
                  <a:srgbClr val="FF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Gross Margins</a:t>
            </a:r>
          </a:p>
        </p:txBody>
      </p:sp>
      <p:sp>
        <p:nvSpPr>
          <p:cNvPr id="3277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5562600" y="4114800"/>
          <a:ext cx="3248025" cy="1066800"/>
        </p:xfrm>
        <a:graphic>
          <a:graphicData uri="http://schemas.openxmlformats.org/presentationml/2006/ole">
            <p:oleObj spid="_x0000_s32771" name="Equation" r:id="rId4" imgW="1307532" imgH="431613" progId="Equation.3">
              <p:embed/>
            </p:oleObj>
          </a:graphicData>
        </a:graphic>
      </p:graphicFrame>
      <p:sp>
        <p:nvSpPr>
          <p:cNvPr id="32775" name="TextBox 9"/>
          <p:cNvSpPr txBox="1">
            <a:spLocks noChangeArrowheads="1"/>
          </p:cNvSpPr>
          <p:nvPr/>
        </p:nvSpPr>
        <p:spPr bwMode="auto">
          <a:xfrm>
            <a:off x="685800" y="1371600"/>
            <a:ext cx="4041775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0640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>
                <a:solidFill>
                  <a:schemeClr val="bg1"/>
                </a:solidFill>
              </a:rPr>
              <a:t>Wholesale level</a:t>
            </a:r>
          </a:p>
          <a:p>
            <a:pPr indent="40640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>
                <a:solidFill>
                  <a:schemeClr val="bg1"/>
                </a:solidFill>
              </a:rPr>
              <a:t>Retailer level</a:t>
            </a:r>
          </a:p>
          <a:p>
            <a:pPr indent="40640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>
                <a:solidFill>
                  <a:schemeClr val="bg1"/>
                </a:solidFill>
              </a:rPr>
              <a:t>Four species: </a:t>
            </a:r>
          </a:p>
          <a:p>
            <a:pPr lvl="1" indent="515938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>
                <a:solidFill>
                  <a:schemeClr val="bg1"/>
                </a:solidFill>
              </a:rPr>
              <a:t>Seabass</a:t>
            </a:r>
          </a:p>
          <a:p>
            <a:pPr lvl="1" indent="515938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>
                <a:solidFill>
                  <a:schemeClr val="bg1"/>
                </a:solidFill>
              </a:rPr>
              <a:t>Catfish</a:t>
            </a:r>
          </a:p>
          <a:p>
            <a:pPr lvl="1" indent="515938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>
                <a:solidFill>
                  <a:schemeClr val="bg1"/>
                </a:solidFill>
              </a:rPr>
              <a:t>Tilapia</a:t>
            </a:r>
          </a:p>
          <a:p>
            <a:pPr lvl="1" indent="515938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>
                <a:solidFill>
                  <a:schemeClr val="bg1"/>
                </a:solidFill>
              </a:rPr>
              <a:t>Vinnamei shrimp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228600"/>
            <a:ext cx="8229600" cy="715962"/>
          </a:xfrm>
          <a:prstGeom prst="rect">
            <a:avLst/>
          </a:prstGeom>
        </p:spPr>
        <p:txBody>
          <a:bodyPr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100" b="1" dirty="0">
                <a:ln w="6350">
                  <a:noFill/>
                </a:ln>
                <a:solidFill>
                  <a:srgbClr val="FF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Gross Margins….</a:t>
            </a:r>
          </a:p>
        </p:txBody>
      </p:sp>
      <p:graphicFrame>
        <p:nvGraphicFramePr>
          <p:cNvPr id="7" name="Chart 6"/>
          <p:cNvGraphicFramePr/>
          <p:nvPr/>
        </p:nvGraphicFramePr>
        <p:xfrm>
          <a:off x="304800" y="1219200"/>
          <a:ext cx="84582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81000" y="76200"/>
            <a:ext cx="8229600" cy="715962"/>
          </a:xfrm>
          <a:prstGeom prst="rect">
            <a:avLst/>
          </a:prstGeom>
        </p:spPr>
        <p:txBody>
          <a:bodyPr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100" b="1" dirty="0">
                <a:ln w="6350">
                  <a:noFill/>
                </a:ln>
                <a:solidFill>
                  <a:srgbClr val="FF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Seasonality in margins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152400" y="914400"/>
          <a:ext cx="42672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4648200" y="914400"/>
          <a:ext cx="4191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152400" y="3886200"/>
          <a:ext cx="43053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/>
        </p:nvGraphicFramePr>
        <p:xfrm>
          <a:off x="4648200" y="3886200"/>
          <a:ext cx="4295775" cy="2762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002060"/>
                </a:solidFill>
                <a:effectLst/>
              </a:rPr>
              <a:t>Econometric analysis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6038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FF0000"/>
                </a:solidFill>
                <a:effectLst/>
              </a:rPr>
              <a:t>Unit root test</a:t>
            </a:r>
            <a:endParaRPr lang="en-US" dirty="0">
              <a:solidFill>
                <a:srgbClr val="FF0000"/>
              </a:solidFill>
              <a:effectLst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652463"/>
          <a:ext cx="8763000" cy="6128790"/>
        </p:xfrm>
        <a:graphic>
          <a:graphicData uri="http://schemas.openxmlformats.org/drawingml/2006/table">
            <a:tbl>
              <a:tblPr/>
              <a:tblGrid>
                <a:gridCol w="2874819"/>
                <a:gridCol w="1382568"/>
                <a:gridCol w="1544204"/>
                <a:gridCol w="1361209"/>
                <a:gridCol w="1600200"/>
              </a:tblGrid>
              <a:tr h="211052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Variable name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ADF test at level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ADF test at first differences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61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Constant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Const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and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trend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Constant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Const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and trend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Sea Bass Farm Price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-3.090*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-2.944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-6.163**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-6.210**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Sea Bass Wholesale Price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-1.850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-2.037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-8.434**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-8.741**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Sea Bass Retail Price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-2.583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-2.851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-6.611**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-6.558**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Walking Catfish Farm Price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-2.422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-4.034*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-9.332**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-9.287**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3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Walking Catfish Wholesale Price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-3.480*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-4.454**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-9.036**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-8.984**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Walking Catfish Retail Price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-1.479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-2.718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-7.187**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-7.161**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Tilapia Farm Price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-3.039*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-3.933*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-9.861**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-9.828**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Tilapia Wholesale Price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-3.790**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-4.949**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-13.007**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-12.926**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Tilapia Retail Price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-0.065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-1.162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-7.187**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-9.061**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Skipjack Tuna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-2.110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-2.029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-9.237**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-9.245**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Canned Tuna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-1.401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-1.147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-7.361**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-7.391**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Vannamei (50) Farm Price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-3.523*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-4.005*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-6.397**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-6.371**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Vannamei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(50) Wholesale Price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-2.523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-3.078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-7.342**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-7.307**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Vannamei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(50) Retail Price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-3.083*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-3.936*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-7.744**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-7.704**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Vannamei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(40) Wholesale Price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-1.934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-2.790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-7.800**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-7.884**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Vannamei (60) Wholesale Price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-5.327**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-5.929**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-7.972**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-7.920**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Vannamei (70) Wholesale Price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-6.205**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-6.456**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-7.158**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-7.118**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Vannamei (80) Wholesale Price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-6.254**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-6.403**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-7.057**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-7.019**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BT shrimp (40) wholesale Price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-2.901*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-6.184**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-5.909**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-5.868**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BT shrimp (50) wholesale Price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-3.000*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-5.530**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-5.979**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-5.957**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BT shrimp (60) wholesale Price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-3.259*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-4.824**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-6.242**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-6.232**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BT shrimp (70) wholesale Price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-3.413*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-4.472**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-6.843**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-6.828**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11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BT shrimp (80) wholesale Price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-1.970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-4.293**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-7.095**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-7.077**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4423" marR="644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  <a:effectLst/>
              </a:rPr>
              <a:t>Granger Causality test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1371600"/>
          <a:ext cx="8686800" cy="4861560"/>
        </p:xfrm>
        <a:graphic>
          <a:graphicData uri="http://schemas.openxmlformats.org/drawingml/2006/table">
            <a:tbl>
              <a:tblPr/>
              <a:tblGrid>
                <a:gridCol w="1371600"/>
                <a:gridCol w="4953000"/>
                <a:gridCol w="2362200"/>
              </a:tblGrid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Variables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 Null </a:t>
                      </a:r>
                      <a:r>
                        <a:rPr lang="en-US" sz="2400" i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Hypothesis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F-Statistic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07970">
                <a:tc row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BR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CR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TR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 CR does not Granger Cause BR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1.605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7970"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 BR does not Granger Cause CR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2.362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970"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 TR does not Granger Cause BR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3.928*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</a:tr>
              <a:tr h="307970"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 BR does not Granger Cause TR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0.607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970"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 TR does not Granger Cause CR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0.486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970"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 CR does not Granger Cause TR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1.485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970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BR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BW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BR does not Granger Cause BW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1.550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970"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BW does not Granger Cause BR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0.484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0520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CT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ST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 CT does not 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Granger Cause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ST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6.325**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</a:tr>
              <a:tr h="307970"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 ST does not 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Granger Cause CT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1.880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V40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V50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 V50 does not Granger Cause V40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6.181**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</a:tr>
              <a:tr h="307970"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 V40 does not Granger Cause V50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4.113*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37925" name="Rectangle 5"/>
          <p:cNvSpPr>
            <a:spLocks noChangeArrowheads="1"/>
          </p:cNvSpPr>
          <p:nvPr/>
        </p:nvSpPr>
        <p:spPr bwMode="auto">
          <a:xfrm>
            <a:off x="1600200" y="6273800"/>
            <a:ext cx="601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chemeClr val="bg1"/>
                </a:solidFill>
              </a:rPr>
              <a:t>*denotes null hypothesis rejected at 5%.</a:t>
            </a:r>
          </a:p>
          <a:p>
            <a:r>
              <a:rPr lang="en-US" sz="1600">
                <a:solidFill>
                  <a:schemeClr val="bg1"/>
                </a:solidFill>
              </a:rPr>
              <a:t>** denotes null hypothesis rejected at 1%.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" y="3962400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52400" y="4724400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6200" y="5486400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effectLst/>
              </a:rPr>
              <a:t>Cointegration</a:t>
            </a:r>
            <a:r>
              <a:rPr lang="en-US" dirty="0" smtClean="0">
                <a:effectLst/>
              </a:rPr>
              <a:t> </a:t>
            </a:r>
            <a:r>
              <a:rPr lang="en-US" dirty="0">
                <a:effectLst/>
              </a:rPr>
              <a:t>test</a:t>
            </a:r>
          </a:p>
        </p:txBody>
      </p:sp>
      <p:graphicFrame>
        <p:nvGraphicFramePr>
          <p:cNvPr id="39104" name="Group 192"/>
          <p:cNvGraphicFramePr>
            <a:graphicFrameLocks noGrp="1"/>
          </p:cNvGraphicFramePr>
          <p:nvPr/>
        </p:nvGraphicFramePr>
        <p:xfrm>
          <a:off x="381000" y="1600200"/>
          <a:ext cx="8582025" cy="2819402"/>
        </p:xfrm>
        <a:graphic>
          <a:graphicData uri="http://schemas.openxmlformats.org/drawingml/2006/table">
            <a:tbl>
              <a:tblPr/>
              <a:tblGrid>
                <a:gridCol w="1993900"/>
                <a:gridCol w="1116013"/>
                <a:gridCol w="1282700"/>
                <a:gridCol w="1252537"/>
                <a:gridCol w="1381125"/>
                <a:gridCol w="1555750"/>
              </a:tblGrid>
              <a:tr h="4968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Variables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D88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No. of CE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D88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Trace 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D88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Max. Eigen Values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D88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302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Statistics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D8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p-value*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D8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Statistics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D8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p-value*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D888"/>
                    </a:solidFill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 and TR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32.854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0.021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21.206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0.048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CT and ST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13.748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0.028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13.483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0.019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V40 and V50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18.399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0.004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18.376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0.002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54" name="Rectangle 194"/>
          <p:cNvSpPr>
            <a:spLocks noChangeArrowheads="1"/>
          </p:cNvSpPr>
          <p:nvPr/>
        </p:nvSpPr>
        <p:spPr bwMode="auto">
          <a:xfrm>
            <a:off x="457200" y="4419600"/>
            <a:ext cx="5718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*MacKinnon-Haug-Michelis (1999) p-values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rgbClr val="FF0000"/>
                </a:solidFill>
                <a:effectLst/>
              </a:rPr>
              <a:t>Cointegrating</a:t>
            </a:r>
            <a:r>
              <a:rPr lang="en-US" dirty="0" smtClean="0">
                <a:solidFill>
                  <a:srgbClr val="FF0000"/>
                </a:solidFill>
                <a:effectLst/>
              </a:rPr>
              <a:t> Equations</a:t>
            </a:r>
            <a:endParaRPr lang="en-US" dirty="0">
              <a:solidFill>
                <a:srgbClr val="FF0000"/>
              </a:solidFill>
              <a:effectLst/>
            </a:endParaRPr>
          </a:p>
        </p:txBody>
      </p:sp>
      <p:sp>
        <p:nvSpPr>
          <p:cNvPr id="39938" name="Rectangle 4"/>
          <p:cNvSpPr>
            <a:spLocks noGrp="1" noChangeArrowheads="1"/>
          </p:cNvSpPr>
          <p:nvPr>
            <p:ph idx="4294967295"/>
          </p:nvPr>
        </p:nvSpPr>
        <p:spPr>
          <a:xfrm>
            <a:off x="762000" y="1828800"/>
            <a:ext cx="7848600" cy="2362200"/>
          </a:xfrm>
        </p:spPr>
        <p:txBody>
          <a:bodyPr/>
          <a:lstStyle/>
          <a:p>
            <a:r>
              <a:rPr lang="en-US" i="1" smtClean="0">
                <a:solidFill>
                  <a:schemeClr val="bg1"/>
                </a:solidFill>
              </a:rPr>
              <a:t>ln BR = 1.3692 ln TR………………….(i)</a:t>
            </a:r>
            <a:endParaRPr lang="en-US" smtClean="0">
              <a:solidFill>
                <a:schemeClr val="bg1"/>
              </a:solidFill>
            </a:endParaRPr>
          </a:p>
          <a:p>
            <a:r>
              <a:rPr lang="en-US" i="1" smtClean="0">
                <a:solidFill>
                  <a:schemeClr val="bg1"/>
                </a:solidFill>
              </a:rPr>
              <a:t>ln ST = 0.8106 ln CT………………….(ii)</a:t>
            </a:r>
            <a:endParaRPr lang="en-US" smtClean="0">
              <a:solidFill>
                <a:schemeClr val="bg1"/>
              </a:solidFill>
            </a:endParaRPr>
          </a:p>
          <a:p>
            <a:r>
              <a:rPr lang="en-US" i="1" smtClean="0">
                <a:solidFill>
                  <a:schemeClr val="bg1"/>
                </a:solidFill>
              </a:rPr>
              <a:t>ln V40 = 1.0322 ln V50………………(iii)</a:t>
            </a:r>
            <a:endParaRPr lang="en-US" smtClean="0">
              <a:solidFill>
                <a:schemeClr val="bg1"/>
              </a:solidFill>
            </a:endParaRPr>
          </a:p>
          <a:p>
            <a:r>
              <a:rPr lang="en-US" i="1" smtClean="0">
                <a:solidFill>
                  <a:schemeClr val="bg1"/>
                </a:solidFill>
              </a:rPr>
              <a:t>ln V50 = 0.9688 ln V40………………(iv)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2060"/>
                </a:solidFill>
                <a:effectLst/>
              </a:rPr>
              <a:t>Presentation Outline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Clr>
                <a:srgbClr val="7030A0"/>
              </a:buClr>
            </a:pPr>
            <a:r>
              <a:rPr lang="en-US" smtClean="0">
                <a:solidFill>
                  <a:srgbClr val="C00000"/>
                </a:solidFill>
              </a:rPr>
              <a:t>Background</a:t>
            </a:r>
          </a:p>
          <a:p>
            <a:pPr eaLnBrk="1" hangingPunct="1">
              <a:lnSpc>
                <a:spcPct val="150000"/>
              </a:lnSpc>
              <a:buClr>
                <a:srgbClr val="7030A0"/>
              </a:buClr>
            </a:pPr>
            <a:r>
              <a:rPr lang="en-US" smtClean="0">
                <a:solidFill>
                  <a:srgbClr val="C00000"/>
                </a:solidFill>
              </a:rPr>
              <a:t>Objectives</a:t>
            </a:r>
          </a:p>
          <a:p>
            <a:pPr eaLnBrk="1" hangingPunct="1">
              <a:lnSpc>
                <a:spcPct val="150000"/>
              </a:lnSpc>
              <a:buClr>
                <a:srgbClr val="7030A0"/>
              </a:buClr>
            </a:pPr>
            <a:r>
              <a:rPr lang="en-US" smtClean="0">
                <a:solidFill>
                  <a:srgbClr val="C00000"/>
                </a:solidFill>
              </a:rPr>
              <a:t>Data </a:t>
            </a:r>
          </a:p>
          <a:p>
            <a:pPr eaLnBrk="1" hangingPunct="1">
              <a:lnSpc>
                <a:spcPct val="150000"/>
              </a:lnSpc>
              <a:buClr>
                <a:srgbClr val="7030A0"/>
              </a:buClr>
            </a:pPr>
            <a:r>
              <a:rPr lang="en-US" smtClean="0">
                <a:solidFill>
                  <a:srgbClr val="C00000"/>
                </a:solidFill>
              </a:rPr>
              <a:t>Trend analysis in prices and margins</a:t>
            </a:r>
          </a:p>
          <a:p>
            <a:pPr eaLnBrk="1" hangingPunct="1">
              <a:lnSpc>
                <a:spcPct val="150000"/>
              </a:lnSpc>
              <a:buClr>
                <a:srgbClr val="7030A0"/>
              </a:buClr>
            </a:pPr>
            <a:r>
              <a:rPr lang="en-US" smtClean="0">
                <a:solidFill>
                  <a:srgbClr val="C00000"/>
                </a:solidFill>
              </a:rPr>
              <a:t>Econometric analysis</a:t>
            </a:r>
          </a:p>
          <a:p>
            <a:pPr eaLnBrk="1" hangingPunct="1">
              <a:lnSpc>
                <a:spcPct val="150000"/>
              </a:lnSpc>
              <a:buClr>
                <a:srgbClr val="7030A0"/>
              </a:buClr>
            </a:pPr>
            <a:r>
              <a:rPr lang="en-US" smtClean="0">
                <a:solidFill>
                  <a:srgbClr val="C00000"/>
                </a:solidFill>
              </a:rPr>
              <a:t>Summary and Conclusion</a:t>
            </a:r>
          </a:p>
          <a:p>
            <a:pPr eaLnBrk="1" hangingPunct="1">
              <a:lnSpc>
                <a:spcPct val="150000"/>
              </a:lnSpc>
            </a:pPr>
            <a:endParaRPr lang="en-US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Vector Error Correction Model</a:t>
            </a:r>
          </a:p>
        </p:txBody>
      </p:sp>
      <p:sp>
        <p:nvSpPr>
          <p:cNvPr id="46088" name="Rectangle 5"/>
          <p:cNvSpPr>
            <a:spLocks noChangeArrowheads="1"/>
          </p:cNvSpPr>
          <p:nvPr/>
        </p:nvSpPr>
        <p:spPr bwMode="auto">
          <a:xfrm>
            <a:off x="0" y="3024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914400" y="1981200"/>
          <a:ext cx="7772400" cy="1533525"/>
        </p:xfrm>
        <a:graphic>
          <a:graphicData uri="http://schemas.openxmlformats.org/presentationml/2006/ole">
            <p:oleObj spid="_x0000_s46084" name="Equation" r:id="rId4" imgW="3873500" imgH="787400" progId="Equation.3">
              <p:embed/>
            </p:oleObj>
          </a:graphicData>
        </a:graphic>
      </p:graphicFrame>
      <p:sp>
        <p:nvSpPr>
          <p:cNvPr id="46089" name="Rectangle 7"/>
          <p:cNvSpPr>
            <a:spLocks noChangeArrowheads="1"/>
          </p:cNvSpPr>
          <p:nvPr/>
        </p:nvSpPr>
        <p:spPr bwMode="auto">
          <a:xfrm>
            <a:off x="0" y="3024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914400" y="4038600"/>
          <a:ext cx="7534275" cy="1676400"/>
        </p:xfrm>
        <a:graphic>
          <a:graphicData uri="http://schemas.openxmlformats.org/presentationml/2006/ole">
            <p:oleObj spid="_x0000_s46086" name="Equation" r:id="rId5" imgW="3429000" imgH="787400" progId="Equation.3">
              <p:embed/>
            </p:oleObj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762000" y="3733800"/>
            <a:ext cx="762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ine Callout 1 8"/>
          <p:cNvSpPr/>
          <p:nvPr/>
        </p:nvSpPr>
        <p:spPr>
          <a:xfrm>
            <a:off x="2743200" y="1066800"/>
            <a:ext cx="2362200" cy="685800"/>
          </a:xfrm>
          <a:prstGeom prst="borderCallout1">
            <a:avLst>
              <a:gd name="adj1" fmla="val 44147"/>
              <a:gd name="adj2" fmla="val -1574"/>
              <a:gd name="adj3" fmla="val 142432"/>
              <a:gd name="adj4" fmla="val -186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Long-term adjustment</a:t>
            </a:r>
          </a:p>
        </p:txBody>
      </p:sp>
      <p:sp>
        <p:nvSpPr>
          <p:cNvPr id="10" name="Line Callout 2 9"/>
          <p:cNvSpPr/>
          <p:nvPr/>
        </p:nvSpPr>
        <p:spPr>
          <a:xfrm>
            <a:off x="6019800" y="1143000"/>
            <a:ext cx="1981200" cy="762000"/>
          </a:xfrm>
          <a:prstGeom prst="borderCallout2">
            <a:avLst>
              <a:gd name="adj1" fmla="val 45417"/>
              <a:gd name="adj2" fmla="val -2472"/>
              <a:gd name="adj3" fmla="val 37798"/>
              <a:gd name="adj4" fmla="val -13004"/>
              <a:gd name="adj5" fmla="val 112500"/>
              <a:gd name="adj6" fmla="val -4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Short-term adjustment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VECM….</a:t>
            </a:r>
          </a:p>
        </p:txBody>
      </p:sp>
      <p:sp>
        <p:nvSpPr>
          <p:cNvPr id="47112" name="Rectangle 5"/>
          <p:cNvSpPr>
            <a:spLocks noChangeArrowheads="1"/>
          </p:cNvSpPr>
          <p:nvPr/>
        </p:nvSpPr>
        <p:spPr bwMode="auto">
          <a:xfrm>
            <a:off x="0" y="3024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7108" name="Object 4"/>
          <p:cNvGraphicFramePr>
            <a:graphicFrameLocks noChangeAspect="1"/>
          </p:cNvGraphicFramePr>
          <p:nvPr/>
        </p:nvGraphicFramePr>
        <p:xfrm>
          <a:off x="457200" y="1371600"/>
          <a:ext cx="8534400" cy="1828800"/>
        </p:xfrm>
        <a:graphic>
          <a:graphicData uri="http://schemas.openxmlformats.org/presentationml/2006/ole">
            <p:oleObj spid="_x0000_s47108" name="Equation" r:id="rId3" imgW="3962400" imgH="787400" progId="Equation.3">
              <p:embed/>
            </p:oleObj>
          </a:graphicData>
        </a:graphic>
      </p:graphicFrame>
      <p:sp>
        <p:nvSpPr>
          <p:cNvPr id="47113" name="Rectangle 7"/>
          <p:cNvSpPr>
            <a:spLocks noChangeArrowheads="1"/>
          </p:cNvSpPr>
          <p:nvPr/>
        </p:nvSpPr>
        <p:spPr bwMode="auto">
          <a:xfrm>
            <a:off x="0" y="3024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228600" y="3810000"/>
          <a:ext cx="8763000" cy="1828800"/>
        </p:xfrm>
        <a:graphic>
          <a:graphicData uri="http://schemas.openxmlformats.org/presentationml/2006/ole">
            <p:oleObj spid="_x0000_s47110" name="Equation" r:id="rId4" imgW="3911600" imgH="787400" progId="Equation.3">
              <p:embed/>
            </p:oleObj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685800" y="3352800"/>
            <a:ext cx="784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VECM…</a:t>
            </a:r>
          </a:p>
        </p:txBody>
      </p:sp>
      <p:sp>
        <p:nvSpPr>
          <p:cNvPr id="48136" name="Rectangle 5"/>
          <p:cNvSpPr>
            <a:spLocks noChangeArrowheads="1"/>
          </p:cNvSpPr>
          <p:nvPr/>
        </p:nvSpPr>
        <p:spPr bwMode="auto">
          <a:xfrm>
            <a:off x="0" y="3024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152400" y="1371600"/>
          <a:ext cx="8763000" cy="1905000"/>
        </p:xfrm>
        <a:graphic>
          <a:graphicData uri="http://schemas.openxmlformats.org/presentationml/2006/ole">
            <p:oleObj spid="_x0000_s48132" name="Equation" r:id="rId3" imgW="4394160" imgH="939600" progId="Equation.3">
              <p:embed/>
            </p:oleObj>
          </a:graphicData>
        </a:graphic>
      </p:graphicFrame>
      <p:sp>
        <p:nvSpPr>
          <p:cNvPr id="48137" name="Rectangle 7"/>
          <p:cNvSpPr>
            <a:spLocks noChangeArrowheads="1"/>
          </p:cNvSpPr>
          <p:nvPr/>
        </p:nvSpPr>
        <p:spPr bwMode="auto">
          <a:xfrm>
            <a:off x="0" y="3024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52400" y="3962400"/>
          <a:ext cx="8763000" cy="1752600"/>
        </p:xfrm>
        <a:graphic>
          <a:graphicData uri="http://schemas.openxmlformats.org/presentationml/2006/ole">
            <p:oleObj spid="_x0000_s48134" name="Equation" r:id="rId4" imgW="4381500" imgH="787400" progId="Equation.3">
              <p:embed/>
            </p:oleObj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457200" y="3429000"/>
            <a:ext cx="838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  <a:effectLst/>
              </a:rPr>
              <a:t>Conclusion</a:t>
            </a: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457200" y="1036638"/>
            <a:ext cx="830580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7663" indent="-347663" algn="just">
              <a:buClr>
                <a:srgbClr val="FF0000"/>
              </a:buClr>
              <a:buFont typeface="Wingdings 2" pitchFamily="18" charset="2"/>
              <a:buChar char="õ"/>
              <a:defRPr/>
            </a:pPr>
            <a:r>
              <a:rPr lang="en-US" dirty="0">
                <a:solidFill>
                  <a:schemeClr val="bg1"/>
                </a:solidFill>
              </a:rPr>
              <a:t>Catfish and tilapia prices are found to be relatively stable over time whereas other price series show comparatively more fluctuations. </a:t>
            </a:r>
          </a:p>
          <a:p>
            <a:pPr marL="347663" indent="-347663" algn="just">
              <a:buClr>
                <a:srgbClr val="FF0000"/>
              </a:buClr>
              <a:buFont typeface="Wingdings 2" pitchFamily="18" charset="2"/>
              <a:buChar char="õ"/>
              <a:defRPr/>
            </a:pPr>
            <a:endParaRPr lang="en-US" dirty="0">
              <a:solidFill>
                <a:schemeClr val="bg1"/>
              </a:solidFill>
            </a:endParaRPr>
          </a:p>
          <a:p>
            <a:pPr marL="347663" indent="-347663" algn="just">
              <a:buClr>
                <a:srgbClr val="FF0000"/>
              </a:buClr>
              <a:buFont typeface="Wingdings 2" pitchFamily="18" charset="2"/>
              <a:buChar char="õ"/>
              <a:defRPr/>
            </a:pPr>
            <a:r>
              <a:rPr lang="en-US" dirty="0">
                <a:solidFill>
                  <a:schemeClr val="bg1"/>
                </a:solidFill>
              </a:rPr>
              <a:t>Price series at various levels of supply chain and those of different product types of same species are found to move in a similar fashion. </a:t>
            </a:r>
          </a:p>
          <a:p>
            <a:pPr marL="347663" indent="-347663" algn="just">
              <a:buClr>
                <a:srgbClr val="FF0000"/>
              </a:buClr>
              <a:buFont typeface="Wingdings 2" pitchFamily="18" charset="2"/>
              <a:buChar char="õ"/>
              <a:defRPr/>
            </a:pPr>
            <a:endParaRPr lang="en-US" dirty="0">
              <a:solidFill>
                <a:schemeClr val="bg1"/>
              </a:solidFill>
            </a:endParaRPr>
          </a:p>
          <a:p>
            <a:pPr marL="347663" indent="-347663" algn="just">
              <a:buClr>
                <a:srgbClr val="FF0000"/>
              </a:buClr>
              <a:buFont typeface="Wingdings 2" pitchFamily="18" charset="2"/>
              <a:buChar char="õ"/>
              <a:defRPr/>
            </a:pPr>
            <a:r>
              <a:rPr lang="en-US" dirty="0">
                <a:solidFill>
                  <a:schemeClr val="bg1"/>
                </a:solidFill>
              </a:rPr>
              <a:t>Prices series such as </a:t>
            </a:r>
            <a:r>
              <a:rPr lang="en-US" dirty="0" err="1">
                <a:solidFill>
                  <a:schemeClr val="bg1"/>
                </a:solidFill>
              </a:rPr>
              <a:t>seabass</a:t>
            </a:r>
            <a:r>
              <a:rPr lang="en-US" dirty="0">
                <a:solidFill>
                  <a:schemeClr val="bg1"/>
                </a:solidFill>
              </a:rPr>
              <a:t> farm and retail, tilapia farm and wholesale and skipjack tuna prices reveal some seasonal variation. </a:t>
            </a:r>
          </a:p>
          <a:p>
            <a:pPr marL="347663" indent="-347663" algn="just">
              <a:buClr>
                <a:srgbClr val="FF0000"/>
              </a:buClr>
              <a:buFont typeface="Wingdings 2" pitchFamily="18" charset="2"/>
              <a:buChar char="õ"/>
              <a:defRPr/>
            </a:pPr>
            <a:endParaRPr lang="en-US" dirty="0">
              <a:solidFill>
                <a:schemeClr val="bg1"/>
              </a:solidFill>
            </a:endParaRPr>
          </a:p>
          <a:p>
            <a:pPr marL="347663" indent="-347663" algn="just">
              <a:buClr>
                <a:srgbClr val="FF0000"/>
              </a:buClr>
              <a:buFont typeface="Wingdings 2" pitchFamily="18" charset="2"/>
              <a:buChar char="õ"/>
              <a:defRPr/>
            </a:pPr>
            <a:r>
              <a:rPr lang="en-US" dirty="0">
                <a:solidFill>
                  <a:schemeClr val="bg1"/>
                </a:solidFill>
              </a:rPr>
              <a:t>More explicit in shrimp prices, generally lower from May to December and higher in other months. </a:t>
            </a:r>
          </a:p>
          <a:p>
            <a:pPr algn="just">
              <a:buClr>
                <a:srgbClr val="FF0000"/>
              </a:buClr>
              <a:buFont typeface="Wingdings 2" pitchFamily="18" charset="2"/>
              <a:buChar char="õ"/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86836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Conclusion</a:t>
            </a:r>
          </a:p>
        </p:txBody>
      </p:sp>
      <p:sp>
        <p:nvSpPr>
          <p:cNvPr id="5017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"/>
            </a:pPr>
            <a:r>
              <a:rPr lang="en-US" sz="2400" smtClean="0">
                <a:solidFill>
                  <a:schemeClr val="bg1"/>
                </a:solidFill>
              </a:rPr>
              <a:t>Gross margins were lower at wholesale levels than at retail levels for all species except tilapia. </a:t>
            </a: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"/>
            </a:pPr>
            <a:endParaRPr lang="en-US" sz="240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"/>
            </a:pPr>
            <a:r>
              <a:rPr lang="en-US" sz="2400" smtClean="0">
                <a:solidFill>
                  <a:schemeClr val="bg1"/>
                </a:solidFill>
              </a:rPr>
              <a:t>The average wholesale gross margins ranged from 7% to 51% and that at retail level ranged from 21% to 59%. </a:t>
            </a: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"/>
            </a:pPr>
            <a:endParaRPr lang="en-US" sz="240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"/>
            </a:pPr>
            <a:r>
              <a:rPr lang="en-US" sz="2400" smtClean="0">
                <a:solidFill>
                  <a:schemeClr val="bg1"/>
                </a:solidFill>
              </a:rPr>
              <a:t>In case of seabass, the average percent margins were lower at both wholesale and retail markets.</a:t>
            </a: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"/>
            </a:pPr>
            <a:endParaRPr lang="en-US" sz="240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"/>
            </a:pPr>
            <a:r>
              <a:rPr lang="en-US" sz="2400" smtClean="0">
                <a:solidFill>
                  <a:schemeClr val="bg1"/>
                </a:solidFill>
              </a:rPr>
              <a:t>Market power of retailers higher than that of wholesalers?</a:t>
            </a: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"/>
            </a:pPr>
            <a:endParaRPr lang="en-US" sz="240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"/>
            </a:pPr>
            <a:r>
              <a:rPr lang="en-US" sz="2400" smtClean="0">
                <a:solidFill>
                  <a:schemeClr val="bg1"/>
                </a:solidFill>
              </a:rPr>
              <a:t>In general, no any specific seasonality in gross margin.</a:t>
            </a: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"/>
            </a:pPr>
            <a:endParaRPr lang="en-US" sz="240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"/>
            </a:pPr>
            <a:endParaRPr lang="en-US" sz="240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"/>
            </a:pPr>
            <a:endParaRPr lang="en-US" sz="240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"/>
            </a:pPr>
            <a:endParaRPr lang="en-US" sz="240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"/>
            </a:pPr>
            <a:endParaRPr lang="en-US" sz="240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"/>
            </a:pPr>
            <a:endParaRPr lang="en-US" sz="24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Conclusions</a:t>
            </a:r>
          </a:p>
        </p:txBody>
      </p:sp>
      <p:sp>
        <p:nvSpPr>
          <p:cNvPr id="51202" name="Rectangle 3"/>
          <p:cNvSpPr>
            <a:spLocks noGrp="1"/>
          </p:cNvSpPr>
          <p:nvPr>
            <p:ph type="body" idx="1"/>
          </p:nvPr>
        </p:nvSpPr>
        <p:spPr>
          <a:xfrm>
            <a:off x="304800" y="1447800"/>
            <a:ext cx="8610600" cy="502920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õ"/>
            </a:pPr>
            <a:r>
              <a:rPr lang="en-US" sz="2400" smtClean="0">
                <a:solidFill>
                  <a:schemeClr val="bg1"/>
                </a:solidFill>
              </a:rPr>
              <a:t>Unidirectional Granger causality is found in TR and CT price, bi-directional Granger causality between V40 and V50. </a:t>
            </a: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õ"/>
            </a:pPr>
            <a:endParaRPr lang="en-US" sz="240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õ"/>
            </a:pPr>
            <a:r>
              <a:rPr lang="en-US" sz="2400" smtClean="0">
                <a:solidFill>
                  <a:schemeClr val="bg1"/>
                </a:solidFill>
              </a:rPr>
              <a:t>One cointegrating equation between each pairs of series. </a:t>
            </a: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õ"/>
            </a:pPr>
            <a:endParaRPr lang="en-US" sz="240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õ"/>
            </a:pPr>
            <a:r>
              <a:rPr lang="en-US" sz="2400" smtClean="0">
                <a:solidFill>
                  <a:schemeClr val="bg1"/>
                </a:solidFill>
              </a:rPr>
              <a:t>The statistically significant terms in VECM showed that 13 to 54 % of deviations were adjusted in the short-run. </a:t>
            </a: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õ"/>
            </a:pPr>
            <a:endParaRPr lang="en-US" sz="240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õ"/>
            </a:pPr>
            <a:r>
              <a:rPr lang="en-US" sz="2400" smtClean="0">
                <a:solidFill>
                  <a:schemeClr val="bg1"/>
                </a:solidFill>
              </a:rPr>
              <a:t>TR and BR as well as CT and ST are found to move in opposite direction while that of shrimp of sizes 40 pcs/kg and 50 pcs/kg are found to move in similar direction.</a:t>
            </a: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õ"/>
            </a:pPr>
            <a:endParaRPr lang="en-US" sz="240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õ"/>
            </a:pPr>
            <a:endParaRPr lang="en-US" sz="240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buFont typeface="Wingdings 2" pitchFamily="18" charset="2"/>
              <a:buChar char="õ"/>
            </a:pPr>
            <a:endParaRPr lang="en-US" sz="24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2060"/>
                </a:solidFill>
                <a:effectLst/>
              </a:rPr>
              <a:t>Background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512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16572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b="1" smtClean="0">
                <a:solidFill>
                  <a:srgbClr val="C00000"/>
                </a:solidFill>
              </a:rPr>
              <a:t>Thailand aquaculture / fisheries</a:t>
            </a:r>
          </a:p>
        </p:txBody>
      </p:sp>
      <p:graphicFrame>
        <p:nvGraphicFramePr>
          <p:cNvPr id="5124" name="Chart 3"/>
          <p:cNvGraphicFramePr>
            <a:graphicFrameLocks/>
          </p:cNvGraphicFramePr>
          <p:nvPr/>
        </p:nvGraphicFramePr>
        <p:xfrm>
          <a:off x="381000" y="2514600"/>
          <a:ext cx="8229600" cy="4114800"/>
        </p:xfrm>
        <a:graphic>
          <a:graphicData uri="http://schemas.openxmlformats.org/presentationml/2006/ole">
            <p:oleObj spid="_x0000_s5124" r:id="rId3" imgW="8230313" imgH="4115157" progId="Excel.Sheet.8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1905000"/>
            <a:ext cx="8229600" cy="46196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latin typeface="Times New Roman" charset="0"/>
              </a:rPr>
              <a:t>Total production = 3.78 million tons (140 B Baht, 4.7 B USD)</a:t>
            </a:r>
          </a:p>
        </p:txBody>
      </p:sp>
      <p:sp>
        <p:nvSpPr>
          <p:cNvPr id="5128" name="TextBox 5"/>
          <p:cNvSpPr txBox="1">
            <a:spLocks noChangeArrowheads="1"/>
          </p:cNvSpPr>
          <p:nvPr/>
        </p:nvSpPr>
        <p:spPr bwMode="auto">
          <a:xfrm>
            <a:off x="1447800" y="6396038"/>
            <a:ext cx="3657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Source: Laowapong,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2060"/>
                </a:solidFill>
                <a:effectLst/>
              </a:rPr>
              <a:t>Background….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16572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b="1" smtClean="0">
                <a:solidFill>
                  <a:srgbClr val="C00000"/>
                </a:solidFill>
              </a:rPr>
              <a:t>Export-Import Situation (2009)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2286000"/>
            <a:ext cx="3886200" cy="3886200"/>
          </a:xfrm>
          <a:prstGeom prst="roundRect">
            <a:avLst/>
          </a:prstGeom>
          <a:ln>
            <a:solidFill>
              <a:srgbClr val="00B05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u="sng" dirty="0">
                <a:solidFill>
                  <a:srgbClr val="FFFF00"/>
                </a:solidFill>
              </a:rPr>
              <a:t>Export</a:t>
            </a:r>
          </a:p>
          <a:p>
            <a:pPr algn="ctr">
              <a:defRPr/>
            </a:pPr>
            <a:endParaRPr lang="en-US" sz="3200" b="1" u="sng" dirty="0">
              <a:solidFill>
                <a:srgbClr val="FFFF00"/>
              </a:solidFill>
            </a:endParaRPr>
          </a:p>
          <a:p>
            <a:pPr marL="236538" indent="-236538">
              <a:buFont typeface="Arial" pitchFamily="34" charset="0"/>
              <a:buChar char="•"/>
              <a:tabLst>
                <a:tab pos="855663" algn="l"/>
              </a:tabLst>
              <a:defRPr/>
            </a:pPr>
            <a:r>
              <a:rPr lang="en-US" sz="2800" b="1" dirty="0"/>
              <a:t>1.88 million tons</a:t>
            </a:r>
          </a:p>
          <a:p>
            <a:pPr marL="236538" indent="-236538">
              <a:buFont typeface="Arial" pitchFamily="34" charset="0"/>
              <a:buChar char="•"/>
              <a:tabLst>
                <a:tab pos="855663" algn="l"/>
              </a:tabLst>
              <a:defRPr/>
            </a:pPr>
            <a:r>
              <a:rPr lang="en-US" sz="2800" b="1" dirty="0"/>
              <a:t>224.5 B Baht</a:t>
            </a:r>
          </a:p>
          <a:p>
            <a:pPr marL="236538" indent="-236538">
              <a:buFont typeface="Arial" pitchFamily="34" charset="0"/>
              <a:buChar char="•"/>
              <a:tabLst>
                <a:tab pos="855663" algn="l"/>
              </a:tabLst>
              <a:defRPr/>
            </a:pPr>
            <a:r>
              <a:rPr lang="en-US" sz="2800" b="1" dirty="0"/>
              <a:t>35% of total food export</a:t>
            </a:r>
          </a:p>
          <a:p>
            <a:pPr marL="236538" indent="-236538">
              <a:buFont typeface="Arial" pitchFamily="34" charset="0"/>
              <a:buChar char="•"/>
              <a:tabLst>
                <a:tab pos="855663" algn="l"/>
              </a:tabLst>
              <a:defRPr/>
            </a:pPr>
            <a:r>
              <a:rPr lang="en-US" sz="2800" b="1" dirty="0"/>
              <a:t>Shrimp 38%</a:t>
            </a:r>
          </a:p>
          <a:p>
            <a:pPr marL="236538" indent="-236538">
              <a:buFont typeface="Arial" pitchFamily="34" charset="0"/>
              <a:buChar char="•"/>
              <a:tabLst>
                <a:tab pos="855663" algn="l"/>
              </a:tabLst>
              <a:defRPr/>
            </a:pPr>
            <a:r>
              <a:rPr lang="en-US" sz="2800" b="1" dirty="0"/>
              <a:t>Canned tuna 24%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800600" y="2286000"/>
            <a:ext cx="3886200" cy="3886200"/>
          </a:xfrm>
          <a:prstGeom prst="roundRect">
            <a:avLst/>
          </a:prstGeom>
          <a:ln>
            <a:solidFill>
              <a:srgbClr val="FF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u="sng" dirty="0">
                <a:solidFill>
                  <a:srgbClr val="FFFF00"/>
                </a:solidFill>
              </a:rPr>
              <a:t>Import</a:t>
            </a:r>
          </a:p>
          <a:p>
            <a:pPr algn="ctr">
              <a:defRPr/>
            </a:pPr>
            <a:endParaRPr lang="en-US" sz="3200" b="1" u="sng" dirty="0">
              <a:solidFill>
                <a:srgbClr val="FFFF00"/>
              </a:solidFill>
            </a:endParaRPr>
          </a:p>
          <a:p>
            <a:pPr marL="236538" indent="-236538">
              <a:buFont typeface="Arial" pitchFamily="34" charset="0"/>
              <a:buChar char="•"/>
              <a:tabLst>
                <a:tab pos="855663" algn="l"/>
              </a:tabLst>
              <a:defRPr/>
            </a:pPr>
            <a:r>
              <a:rPr lang="en-US" sz="2800" b="1" dirty="0"/>
              <a:t>1.59 million tons</a:t>
            </a:r>
          </a:p>
          <a:p>
            <a:pPr marL="236538" indent="-236538">
              <a:buFont typeface="Arial" pitchFamily="34" charset="0"/>
              <a:buChar char="•"/>
              <a:tabLst>
                <a:tab pos="855663" algn="l"/>
              </a:tabLst>
              <a:defRPr/>
            </a:pPr>
            <a:r>
              <a:rPr lang="en-US" sz="2800" b="1" dirty="0"/>
              <a:t>68.5 B Baht</a:t>
            </a:r>
          </a:p>
          <a:p>
            <a:pPr marL="236538" indent="-236538">
              <a:buFont typeface="Arial" pitchFamily="34" charset="0"/>
              <a:buChar char="•"/>
              <a:tabLst>
                <a:tab pos="855663" algn="l"/>
              </a:tabLst>
              <a:defRPr/>
            </a:pPr>
            <a:r>
              <a:rPr lang="en-US" sz="2800" b="1" dirty="0"/>
              <a:t>35% of total food import</a:t>
            </a:r>
          </a:p>
          <a:p>
            <a:pPr marL="236538" indent="-236538">
              <a:buFont typeface="Arial" pitchFamily="34" charset="0"/>
              <a:buChar char="•"/>
              <a:tabLst>
                <a:tab pos="855663" algn="l"/>
              </a:tabLst>
              <a:defRPr/>
            </a:pPr>
            <a:r>
              <a:rPr lang="en-US" sz="2800" b="1" dirty="0"/>
              <a:t>Tuna 52%</a:t>
            </a:r>
          </a:p>
          <a:p>
            <a:pPr marL="236538" indent="-236538">
              <a:buFont typeface="Arial" pitchFamily="34" charset="0"/>
              <a:buChar char="•"/>
              <a:tabLst>
                <a:tab pos="855663" algn="l"/>
              </a:tabLst>
              <a:defRPr/>
            </a:pPr>
            <a:r>
              <a:rPr lang="en-US" sz="2800" b="1" dirty="0"/>
              <a:t>Fresh/chilled 38%</a:t>
            </a:r>
          </a:p>
        </p:txBody>
      </p:sp>
      <p:sp>
        <p:nvSpPr>
          <p:cNvPr id="17417" name="TextBox 5"/>
          <p:cNvSpPr txBox="1">
            <a:spLocks noChangeArrowheads="1"/>
          </p:cNvSpPr>
          <p:nvPr/>
        </p:nvSpPr>
        <p:spPr bwMode="auto">
          <a:xfrm>
            <a:off x="2895600" y="6319838"/>
            <a:ext cx="3657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Source: Laowapong,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6" descr="http://www.bridgat.com/files/VANNAMEI_SHRIMP__HOS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5486400"/>
            <a:ext cx="266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2060"/>
                </a:solidFill>
                <a:effectLst/>
              </a:rPr>
              <a:t>Fish species studied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4953000" cy="5791200"/>
          </a:xfrm>
        </p:spPr>
        <p:txBody>
          <a:bodyPr>
            <a:normAutofit fontScale="925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en-US" sz="2400" dirty="0" err="1" smtClean="0">
                <a:solidFill>
                  <a:schemeClr val="bg1"/>
                </a:solidFill>
              </a:rPr>
              <a:t>Seabass</a:t>
            </a:r>
            <a:r>
              <a:rPr lang="en-US" sz="2400" dirty="0" smtClean="0">
                <a:solidFill>
                  <a:schemeClr val="bg1"/>
                </a:solidFill>
              </a:rPr>
              <a:t> (</a:t>
            </a:r>
            <a:r>
              <a:rPr lang="en-US" sz="2400" i="1" dirty="0" err="1" smtClean="0">
                <a:solidFill>
                  <a:schemeClr val="bg1"/>
                </a:solidFill>
              </a:rPr>
              <a:t>Lates</a:t>
            </a:r>
            <a:r>
              <a:rPr lang="en-US" sz="2400" i="1" dirty="0" smtClean="0">
                <a:solidFill>
                  <a:schemeClr val="bg1"/>
                </a:solidFill>
              </a:rPr>
              <a:t> </a:t>
            </a:r>
            <a:r>
              <a:rPr lang="en-US" sz="2400" i="1" dirty="0" err="1" smtClean="0">
                <a:solidFill>
                  <a:schemeClr val="bg1"/>
                </a:solidFill>
              </a:rPr>
              <a:t>calcifer</a:t>
            </a:r>
            <a:r>
              <a:rPr lang="en-US" sz="2400" dirty="0" smtClean="0">
                <a:solidFill>
                  <a:schemeClr val="bg1"/>
                </a:solidFill>
              </a:rPr>
              <a:t>): Marine; pond; cages; domestic; 10% processed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rgbClr val="FF0000"/>
              </a:buClr>
              <a:buFont typeface="Wingdings 2" pitchFamily="18" charset="2"/>
              <a:buNone/>
              <a:defRPr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548640" indent="-411480" eaLnBrk="1" fontAlgn="auto" hangingPunct="1"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Hybrid walking catfish (</a:t>
            </a:r>
            <a:r>
              <a:rPr lang="en-US" sz="2400" i="1" dirty="0" err="1" smtClean="0">
                <a:solidFill>
                  <a:schemeClr val="bg1"/>
                </a:solidFill>
              </a:rPr>
              <a:t>Clarius</a:t>
            </a:r>
            <a:r>
              <a:rPr lang="en-US" sz="2400" i="1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sp.): Freshwater; pond (98%); smoked (20%); canned (10%)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q"/>
              <a:defRPr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548640" indent="-411480" eaLnBrk="1" fontAlgn="auto" hangingPunct="1"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Black tilapia: Freshwater; pond (83%); cages (14%).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q"/>
              <a:defRPr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548640" indent="-411480" eaLnBrk="1" fontAlgn="auto" hangingPunct="1"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Tuna: Thai vessels; imports; canned; exported (90%)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q"/>
              <a:defRPr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548640" indent="-411480" eaLnBrk="1" fontAlgn="auto" hangingPunct="1"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en-US" sz="2400" dirty="0" err="1" smtClean="0">
                <a:solidFill>
                  <a:schemeClr val="bg1"/>
                </a:solidFill>
              </a:rPr>
              <a:t>Vannamei</a:t>
            </a:r>
            <a:r>
              <a:rPr lang="en-US" sz="2400" dirty="0" smtClean="0">
                <a:solidFill>
                  <a:schemeClr val="bg1"/>
                </a:solidFill>
              </a:rPr>
              <a:t> Shrimp (</a:t>
            </a:r>
            <a:r>
              <a:rPr lang="en-US" sz="2400" i="1" dirty="0" err="1" smtClean="0">
                <a:solidFill>
                  <a:schemeClr val="bg1"/>
                </a:solidFill>
              </a:rPr>
              <a:t>Penaeus</a:t>
            </a:r>
            <a:r>
              <a:rPr lang="en-US" sz="2400" i="1" dirty="0" smtClean="0">
                <a:solidFill>
                  <a:schemeClr val="bg1"/>
                </a:solidFill>
              </a:rPr>
              <a:t> </a:t>
            </a:r>
            <a:r>
              <a:rPr lang="en-US" sz="2400" i="1" dirty="0" err="1" smtClean="0">
                <a:solidFill>
                  <a:schemeClr val="bg1"/>
                </a:solidFill>
              </a:rPr>
              <a:t>vanamei</a:t>
            </a:r>
            <a:r>
              <a:rPr lang="en-US" sz="2400" dirty="0" smtClean="0">
                <a:solidFill>
                  <a:schemeClr val="bg1"/>
                </a:solidFill>
              </a:rPr>
              <a:t>): Coastal; export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q"/>
              <a:defRPr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548640" indent="-411480" eaLnBrk="1" fontAlgn="auto" hangingPunct="1"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Black tiger shrimp (</a:t>
            </a:r>
            <a:r>
              <a:rPr lang="en-US" sz="2400" i="1" dirty="0" smtClean="0">
                <a:solidFill>
                  <a:schemeClr val="bg1"/>
                </a:solidFill>
              </a:rPr>
              <a:t>P. </a:t>
            </a:r>
            <a:r>
              <a:rPr lang="en-US" sz="2400" i="1" dirty="0" err="1" smtClean="0">
                <a:solidFill>
                  <a:schemeClr val="bg1"/>
                </a:solidFill>
              </a:rPr>
              <a:t>monodon</a:t>
            </a:r>
            <a:r>
              <a:rPr lang="en-US" sz="2400" i="1" dirty="0" smtClean="0">
                <a:solidFill>
                  <a:schemeClr val="bg1"/>
                </a:solidFill>
              </a:rPr>
              <a:t>)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0200" y="1066800"/>
            <a:ext cx="3429000" cy="548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8437" name="Picture 6" descr="http://eatingjellyfish.com/wp-content/uploads/2010/10/Barramundi_Lates-calcarif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893763"/>
            <a:ext cx="3429000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8" descr="http://www.scotcat.com/images/c_macrocephalus_x_gariepinus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2057400"/>
            <a:ext cx="3429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10" descr="http://www.thaifishingguide.com/images/fish/freshwaterfish/nile_tilapi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10200" y="3429000"/>
            <a:ext cx="34290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12" descr="http://t2.gstatic.com/images?q=tbn:ANd9GcR3H0RTHbYmSqRPz23oys0NUAiU-tzSug56w4G0mz65pwzXTUd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10200" y="4495800"/>
            <a:ext cx="3429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1" name="Picture 2" descr="http://www.foodmarketexchange.com/images/product_info/shrimp/shrimp_img10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00600" y="5638800"/>
            <a:ext cx="19050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FF0000"/>
                </a:solidFill>
                <a:effectLst/>
              </a:rPr>
              <a:t>Objectives</a:t>
            </a:r>
            <a:endParaRPr lang="en-US" dirty="0">
              <a:solidFill>
                <a:srgbClr val="FF0000"/>
              </a:solidFill>
              <a:effectLst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08525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buSzPct val="76000"/>
              <a:buFont typeface="Wingdings" pitchFamily="2" charset="2"/>
              <a:buChar char="?"/>
            </a:pPr>
            <a:r>
              <a:rPr lang="en-US" smtClean="0">
                <a:solidFill>
                  <a:srgbClr val="002060"/>
                </a:solidFill>
              </a:rPr>
              <a:t>To examine trends and seasonality in prices of different species at different levels of supply chain.</a:t>
            </a:r>
          </a:p>
          <a:p>
            <a:pPr eaLnBrk="1" hangingPunct="1">
              <a:buClr>
                <a:srgbClr val="FF0000"/>
              </a:buClr>
              <a:buSzPct val="76000"/>
              <a:buFont typeface="Wingdings 2" pitchFamily="18" charset="2"/>
              <a:buNone/>
            </a:pPr>
            <a:endParaRPr lang="en-US" smtClean="0">
              <a:solidFill>
                <a:srgbClr val="002060"/>
              </a:solidFill>
            </a:endParaRPr>
          </a:p>
          <a:p>
            <a:pPr eaLnBrk="1" hangingPunct="1">
              <a:buClr>
                <a:srgbClr val="FF0000"/>
              </a:buClr>
              <a:buSzPct val="76000"/>
              <a:buFont typeface="Wingdings" pitchFamily="2" charset="2"/>
              <a:buChar char="?"/>
            </a:pPr>
            <a:r>
              <a:rPr lang="en-US" smtClean="0">
                <a:solidFill>
                  <a:srgbClr val="002060"/>
                </a:solidFill>
              </a:rPr>
              <a:t>To assess extent of gross margin of wholesaler and retailers of different fish species, and check the variability in margins due to season.</a:t>
            </a:r>
          </a:p>
          <a:p>
            <a:pPr eaLnBrk="1" hangingPunct="1">
              <a:buClr>
                <a:srgbClr val="FF0000"/>
              </a:buClr>
              <a:buSzPct val="76000"/>
              <a:buFont typeface="Wingdings" pitchFamily="2" charset="2"/>
              <a:buChar char="?"/>
            </a:pPr>
            <a:endParaRPr lang="en-US" smtClean="0">
              <a:solidFill>
                <a:srgbClr val="002060"/>
              </a:solidFill>
            </a:endParaRPr>
          </a:p>
          <a:p>
            <a:pPr eaLnBrk="1" hangingPunct="1">
              <a:buClr>
                <a:srgbClr val="FF0000"/>
              </a:buClr>
              <a:buSzPct val="76000"/>
              <a:buFont typeface="Wingdings" pitchFamily="2" charset="2"/>
              <a:buChar char="?"/>
            </a:pPr>
            <a:r>
              <a:rPr lang="en-US" smtClean="0">
                <a:solidFill>
                  <a:srgbClr val="002060"/>
                </a:solidFill>
              </a:rPr>
              <a:t>To explore the causal relationships among price series of various fish species at different levels of supply chain.</a:t>
            </a:r>
          </a:p>
          <a:p>
            <a:pPr eaLnBrk="1" hangingPunct="1">
              <a:buClr>
                <a:srgbClr val="7030A0"/>
              </a:buClr>
              <a:buFont typeface="Wingdings" pitchFamily="2" charset="2"/>
              <a:buChar char="?"/>
            </a:pPr>
            <a:endParaRPr lang="en-US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  <a:effectLst/>
              </a:rPr>
              <a:t>Data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6200" y="914400"/>
          <a:ext cx="8839202" cy="5793740"/>
        </p:xfrm>
        <a:graphic>
          <a:graphicData uri="http://schemas.openxmlformats.org/drawingml/2006/table">
            <a:tbl>
              <a:tblPr/>
              <a:tblGrid>
                <a:gridCol w="986398"/>
                <a:gridCol w="986398"/>
                <a:gridCol w="771119"/>
                <a:gridCol w="1418501"/>
                <a:gridCol w="1136178"/>
                <a:gridCol w="817048"/>
                <a:gridCol w="739799"/>
                <a:gridCol w="582711"/>
                <a:gridCol w="1401050"/>
              </a:tblGrid>
              <a:tr h="2413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Species</a:t>
                      </a:r>
                      <a:endParaRPr lang="en-US" sz="20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Level</a:t>
                      </a:r>
                      <a:endParaRPr lang="en-US" sz="20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Symbol</a:t>
                      </a:r>
                      <a:endParaRPr lang="en-US" sz="20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Time period</a:t>
                      </a:r>
                      <a:endParaRPr lang="en-US" sz="20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Unit</a:t>
                      </a:r>
                      <a:endParaRPr lang="en-US" sz="20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Average</a:t>
                      </a:r>
                      <a:endParaRPr lang="en-US" sz="20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S.D.</a:t>
                      </a:r>
                      <a:endParaRPr lang="en-US" sz="20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C.V.</a:t>
                      </a:r>
                      <a:endParaRPr lang="en-US" sz="20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Source</a:t>
                      </a:r>
                      <a:endParaRPr lang="en-US" sz="20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1300"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Seabass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Farm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BF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Jan-05 - July-10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108.75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9.59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8.82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MOAC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13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Wholesale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BW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Jan-05 - May-10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116.48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10.65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9.14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MOAC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3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Retail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BR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Jan-05 - July-10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140.84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23.92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16.98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MoC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00"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Hybrid Walking Catfish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Farm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CF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Jan-03 - Sep-10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26.98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3.08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11.41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MoAC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13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Wholesale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CW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Jan-03 - Aug-10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30.12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3.15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10.46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MoAC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3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Retail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CR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Jan-03 - Oct-10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46.45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6.33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13.62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MoC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00"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Tilapia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Farm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TF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Jan-03 - Sep-10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19.47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3.11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15.98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MoAC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13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Wholesale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TW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Jan-03 - May-10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29.25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4.57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15.61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MoAC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3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Retail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TR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Jan-03 - Oct-10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37.91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4.64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12.25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MoC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00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Tuna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Skipjack 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ST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Jan-05 - June-10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US$/kg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12.09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3.43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28.37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Globefish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413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Canned 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CT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Jan-05 - June-10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US$/carton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21.76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4.88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22.42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Globefish 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41300"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Vannamei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Shrimp (50pcs/kg)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Farm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VF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Jan-05 - Sep-10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119.28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14.68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12.31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MoAC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13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Wholesale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VW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Jan-05 - Sep-10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135.58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18.31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13.50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DOF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3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Retail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VR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Jan-05 - Sep-10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215.48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19.24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8.93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MOC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00">
                <a:tc row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Vannamei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Shrimp Wholesale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40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pcs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/kg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V40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Oct-03 - Oct-10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161.45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23.30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14.43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DOF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13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60 pcs/kg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V60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Oct-03 - Oct-10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118.68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14.96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12.61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DOF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3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70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pcs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/kg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V70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Oct-03 - Oct-10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109.04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13.05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11.97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DOF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3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80 pcs/kg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V80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Oct-03 - Oct-10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100.45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11.83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11.78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DOF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00">
                <a:tc row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Black Tiger Shrimp Wholesale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40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pcs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/kg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B40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Jan-01 - July-07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238.37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45.83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19.23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Central market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13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50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pcs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/kg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B50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Jan-01 - July-07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199.75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45.19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22.63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Central market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3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60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pcs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/kg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B60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Jan-01 - July-07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173.81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40.31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23.19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Central market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3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70 pcs/kg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B70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Jan-01 - July-07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153.52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35.74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23.28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Central market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3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80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pcs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/kg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B80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Jan-01 - July-07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Baht/kg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138.43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30.43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21.98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Central market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4142" marR="441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FF0000"/>
                </a:solidFill>
                <a:effectLst/>
              </a:rPr>
              <a:t>Trend in prices</a:t>
            </a:r>
            <a:endParaRPr lang="en-US" dirty="0">
              <a:solidFill>
                <a:srgbClr val="FF0000"/>
              </a:solidFill>
              <a:effectLst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52400" y="1219200"/>
          <a:ext cx="44196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4648200" y="1219201"/>
          <a:ext cx="4286250" cy="2666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508" name="TextBox 6"/>
          <p:cNvSpPr txBox="1">
            <a:spLocks noChangeArrowheads="1"/>
          </p:cNvSpPr>
          <p:nvPr/>
        </p:nvSpPr>
        <p:spPr bwMode="auto">
          <a:xfrm>
            <a:off x="2057400" y="25146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Seabass</a:t>
            </a:r>
          </a:p>
        </p:txBody>
      </p:sp>
      <p:sp>
        <p:nvSpPr>
          <p:cNvPr id="21509" name="TextBox 7"/>
          <p:cNvSpPr txBox="1">
            <a:spLocks noChangeArrowheads="1"/>
          </p:cNvSpPr>
          <p:nvPr/>
        </p:nvSpPr>
        <p:spPr bwMode="auto">
          <a:xfrm>
            <a:off x="6248400" y="249555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Catfish</a:t>
            </a:r>
          </a:p>
        </p:txBody>
      </p:sp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152400" y="3962400"/>
          <a:ext cx="4419600" cy="2686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/>
        </p:nvGraphicFramePr>
        <p:xfrm>
          <a:off x="4648200" y="3962400"/>
          <a:ext cx="43434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1512" name="TextBox 10"/>
          <p:cNvSpPr txBox="1">
            <a:spLocks noChangeArrowheads="1"/>
          </p:cNvSpPr>
          <p:nvPr/>
        </p:nvSpPr>
        <p:spPr bwMode="auto">
          <a:xfrm>
            <a:off x="1905000" y="546735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Tilapia</a:t>
            </a:r>
          </a:p>
        </p:txBody>
      </p:sp>
      <p:sp>
        <p:nvSpPr>
          <p:cNvPr id="21513" name="TextBox 11"/>
          <p:cNvSpPr txBox="1">
            <a:spLocks noChangeArrowheads="1"/>
          </p:cNvSpPr>
          <p:nvPr/>
        </p:nvSpPr>
        <p:spPr bwMode="auto">
          <a:xfrm>
            <a:off x="7162800" y="53340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Tuna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0" y="762000"/>
          <a:ext cx="4495800" cy="3000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33400" y="0"/>
            <a:ext cx="8229600" cy="792162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100" b="1" dirty="0">
                <a:ln w="6350">
                  <a:noFill/>
                </a:ln>
                <a:solidFill>
                  <a:srgbClr val="FF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Trend in prices…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4591050" y="2057400"/>
          <a:ext cx="4552950" cy="2990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0" y="3857625"/>
          <a:ext cx="4495800" cy="2847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988</TotalTime>
  <Words>1759</Words>
  <Application>Microsoft Office PowerPoint</Application>
  <PresentationFormat>นำเสนอทางหน้าจอ (4:3)</PresentationFormat>
  <Paragraphs>846</Paragraphs>
  <Slides>25</Slides>
  <Notes>1</Notes>
  <HiddenSlides>0</HiddenSlides>
  <MMClips>0</MMClips>
  <ScaleCrop>false</ScaleCrop>
  <HeadingPairs>
    <vt:vector size="6" baseType="variant">
      <vt:variant>
        <vt:lpstr>ชุดรูปแบบ</vt:lpstr>
      </vt:variant>
      <vt:variant>
        <vt:i4>1</vt:i4>
      </vt:variant>
      <vt:variant>
        <vt:lpstr>เซิร์ฟเวอร์ OLE ฝังตัว</vt:lpstr>
      </vt:variant>
      <vt:variant>
        <vt:i4>2</vt:i4>
      </vt:variant>
      <vt:variant>
        <vt:lpstr>ชื่อเรื่องภาพนิ่ง</vt:lpstr>
      </vt:variant>
      <vt:variant>
        <vt:i4>25</vt:i4>
      </vt:variant>
    </vt:vector>
  </HeadingPairs>
  <TitlesOfParts>
    <vt:vector size="28" baseType="lpstr">
      <vt:lpstr>Apex</vt:lpstr>
      <vt:lpstr>แผ่นงาน Microsoft Office Excel 97-2003</vt:lpstr>
      <vt:lpstr>Equation</vt:lpstr>
      <vt:lpstr>temporal and causal relationships among prices of major fish species in Thailand :  A trend and cointegration analysis</vt:lpstr>
      <vt:lpstr>Presentation Outline</vt:lpstr>
      <vt:lpstr>Background</vt:lpstr>
      <vt:lpstr>Background….</vt:lpstr>
      <vt:lpstr>Fish species studied</vt:lpstr>
      <vt:lpstr>Objectives</vt:lpstr>
      <vt:lpstr>Data</vt:lpstr>
      <vt:lpstr>Trend in prices</vt:lpstr>
      <vt:lpstr>ภาพนิ่ง 9</vt:lpstr>
      <vt:lpstr>Seasonality in prices</vt:lpstr>
      <vt:lpstr>ภาพนิ่ง 11</vt:lpstr>
      <vt:lpstr>ภาพนิ่ง 12</vt:lpstr>
      <vt:lpstr>ภาพนิ่ง 13</vt:lpstr>
      <vt:lpstr>ภาพนิ่ง 14</vt:lpstr>
      <vt:lpstr>Econometric analysis</vt:lpstr>
      <vt:lpstr>Unit root test</vt:lpstr>
      <vt:lpstr>Granger Causality test</vt:lpstr>
      <vt:lpstr>Cointegration test</vt:lpstr>
      <vt:lpstr>Cointegrating Equations</vt:lpstr>
      <vt:lpstr>Vector Error Correction Model</vt:lpstr>
      <vt:lpstr>VECM….</vt:lpstr>
      <vt:lpstr>VECM…</vt:lpstr>
      <vt:lpstr>Conclusion</vt:lpstr>
      <vt:lpstr>Conclusion</vt:lpstr>
      <vt:lpstr>Conclusions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Pratikshya Umesh</dc:creator>
  <cp:lastModifiedBy>computer</cp:lastModifiedBy>
  <cp:revision>94</cp:revision>
  <dcterms:created xsi:type="dcterms:W3CDTF">1601-01-01T00:00:00Z</dcterms:created>
  <dcterms:modified xsi:type="dcterms:W3CDTF">2010-12-11T01:37:43Z</dcterms:modified>
</cp:coreProperties>
</file>