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sldIdLst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2682" y="-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ao.org/home/en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ao.org/home/en/" TargetMode="Externa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420472" cy="1470025"/>
          </a:xfr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552" y="3429000"/>
            <a:ext cx="7552928" cy="1752600"/>
          </a:xfr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6" name="Picture 2" descr="http://www.fao.org/fileadmin/templates/faoweb/images/FAO-logo.png">
            <a:hlinkClick r:id="rId2" tooltip="FAO homepage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6013" y="-26008013"/>
            <a:ext cx="39243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97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420472" cy="1470025"/>
          </a:xfr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552" y="3429000"/>
            <a:ext cx="7552928" cy="1752600"/>
          </a:xfr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6" name="Picture 2" descr="http://www.fao.org/fileadmin/templates/faoweb/images/FAO-logo.png">
            <a:hlinkClick r:id="rId2" tooltip="FAO homepage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6013" y="-26008013"/>
            <a:ext cx="39243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29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624" y="1628801"/>
            <a:ext cx="3390528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628801"/>
            <a:ext cx="3888432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07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3608140" cy="783778"/>
          </a:xfrm>
          <a:solidFill>
            <a:schemeClr val="bg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600" y="2204864"/>
            <a:ext cx="3608140" cy="36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1412776"/>
            <a:ext cx="4041775" cy="783778"/>
          </a:xfrm>
          <a:solidFill>
            <a:schemeClr val="bg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2040" y="2196554"/>
            <a:ext cx="3969767" cy="36087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35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287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412776"/>
            <a:ext cx="4751710" cy="4248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1600" y="1412777"/>
            <a:ext cx="2792289" cy="42484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1326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45811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3768" y="1484784"/>
            <a:ext cx="4578896" cy="2888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1720" y="5229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335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ED4F6D-94C3-4924-8731-083621AB8DD8}" type="datetimeFigureOut">
              <a:rPr lang="en-GB">
                <a:solidFill>
                  <a:prstClr val="black"/>
                </a:solidFill>
              </a:rPr>
              <a:pPr/>
              <a:t>14/01/2016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F1345-D38E-4D40-BF04-F6E844EE1676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54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2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624" y="1628801"/>
            <a:ext cx="3390528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628801"/>
            <a:ext cx="3888432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7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3608140" cy="783778"/>
          </a:xfrm>
          <a:solidFill>
            <a:schemeClr val="bg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600" y="2204864"/>
            <a:ext cx="3608140" cy="36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1412776"/>
            <a:ext cx="4041775" cy="783778"/>
          </a:xfrm>
          <a:solidFill>
            <a:schemeClr val="bg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2040" y="2196554"/>
            <a:ext cx="3969767" cy="36087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8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23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49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412776"/>
            <a:ext cx="4751710" cy="4248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1600" y="1412777"/>
            <a:ext cx="2792289" cy="42484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71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45811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3768" y="1484784"/>
            <a:ext cx="4578896" cy="2888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1720" y="5229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69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ED4F6D-94C3-4924-8731-083621AB8DD8}" type="datetimeFigureOut">
              <a:rPr lang="en-GB">
                <a:solidFill>
                  <a:prstClr val="black"/>
                </a:solidFill>
              </a:rPr>
              <a:pPr/>
              <a:t>14/01/2016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F1345-D38E-4D40-BF04-F6E844EE1676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18" Type="http://schemas.openxmlformats.org/officeDocument/2006/relationships/image" Target="../media/image8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17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3.jpeg"/><Relationship Id="rId18" Type="http://schemas.openxmlformats.org/officeDocument/2006/relationships/image" Target="../media/image8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2.png"/><Relationship Id="rId17" Type="http://schemas.openxmlformats.org/officeDocument/2006/relationships/image" Target="../media/image7.jpeg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5.jpeg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600201"/>
            <a:ext cx="8352928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6381328"/>
            <a:ext cx="1712264" cy="307777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</a:rPr>
              <a:t>www.fao.org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0" y="6381328"/>
            <a:ext cx="2981201" cy="307777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FAO Representation in Kyrgyz Republic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0" y="0"/>
            <a:ext cx="63958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2" name="Picture 4" descr="http://www.fao.org/fileadmin/templates/faoweb/images/FAO-logo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77272"/>
            <a:ext cx="385246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539552" y="260647"/>
            <a:ext cx="8461596" cy="936348"/>
            <a:chOff x="395536" y="260647"/>
            <a:chExt cx="8461596" cy="936348"/>
          </a:xfrm>
        </p:grpSpPr>
        <p:pic>
          <p:nvPicPr>
            <p:cNvPr id="14" name="Picture 8" descr="C:\Users\support\Desktop\FAO PHOTOS\By Sergey 08 2012\Res\res DAO 1.jp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796248" y="260648"/>
              <a:ext cx="1407601" cy="936103"/>
            </a:xfrm>
            <a:prstGeom prst="rect">
              <a:avLst/>
            </a:prstGeom>
            <a:noFill/>
          </p:spPr>
        </p:pic>
        <p:grpSp>
          <p:nvGrpSpPr>
            <p:cNvPr id="15" name="Group 8"/>
            <p:cNvGrpSpPr/>
            <p:nvPr/>
          </p:nvGrpSpPr>
          <p:grpSpPr>
            <a:xfrm>
              <a:off x="395536" y="260647"/>
              <a:ext cx="8461596" cy="936348"/>
              <a:chOff x="395536" y="260647"/>
              <a:chExt cx="8461596" cy="936348"/>
            </a:xfrm>
          </p:grpSpPr>
          <p:pic>
            <p:nvPicPr>
              <p:cNvPr id="16" name="Picture 5" descr="C:\Users\support\Desktop\FAO PHOTOS\By Sergey 08 2012\Res\res Irrigation 2.jp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3059830" y="260647"/>
                <a:ext cx="1512170" cy="936105"/>
              </a:xfrm>
              <a:prstGeom prst="rect">
                <a:avLst/>
              </a:prstGeom>
              <a:noFill/>
            </p:spPr>
          </p:pic>
          <p:pic>
            <p:nvPicPr>
              <p:cNvPr id="17" name="Picture 6" descr="C:\Users\support\Desktop\FAO PHOTOS\By Sergey 08 2012\Res\res irrigation 4.jpg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5940151" y="260648"/>
                <a:ext cx="1407603" cy="936104"/>
              </a:xfrm>
              <a:prstGeom prst="rect">
                <a:avLst/>
              </a:prstGeom>
              <a:noFill/>
            </p:spPr>
          </p:pic>
          <p:pic>
            <p:nvPicPr>
              <p:cNvPr id="18" name="Picture 7" descr="C:\Users\support\Desktop\FAO PHOTOS\By Sergey 08 2012\Res\res kumys.jpg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4572000" y="260648"/>
                <a:ext cx="1407603" cy="936104"/>
              </a:xfrm>
              <a:prstGeom prst="rect">
                <a:avLst/>
              </a:prstGeom>
              <a:noFill/>
            </p:spPr>
          </p:pic>
          <p:pic>
            <p:nvPicPr>
              <p:cNvPr id="19" name="Picture 9" descr="C:\Users\support\Desktop\FAO PHOTOS\By Sergey 08 2012\Res\fish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7257244" y="260648"/>
                <a:ext cx="1599888" cy="936104"/>
              </a:xfrm>
              <a:prstGeom prst="rect">
                <a:avLst/>
              </a:prstGeom>
              <a:noFill/>
            </p:spPr>
          </p:pic>
          <p:pic>
            <p:nvPicPr>
              <p:cNvPr id="20" name="Picture 10" descr="C:\Users\support\Desktop\FAO PHOTOS\FS Crop Assessment 7-8 August 2013\res1.jpg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395536" y="260648"/>
                <a:ext cx="1402878" cy="936347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41674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600201"/>
            <a:ext cx="8352928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6381328"/>
            <a:ext cx="1712264" cy="307777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</a:rPr>
              <a:t>www.fao.org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0" y="6381328"/>
            <a:ext cx="2981201" cy="307777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FAO Representation in Kyrgyz Republic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0" y="0"/>
            <a:ext cx="63958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2" name="Picture 4" descr="http://www.fao.org/fileadmin/templates/faoweb/images/FAO-logo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77272"/>
            <a:ext cx="385246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539552" y="260647"/>
            <a:ext cx="8461596" cy="936348"/>
            <a:chOff x="395536" y="260647"/>
            <a:chExt cx="8461596" cy="936348"/>
          </a:xfrm>
        </p:grpSpPr>
        <p:pic>
          <p:nvPicPr>
            <p:cNvPr id="14" name="Picture 8" descr="C:\Users\support\Desktop\FAO PHOTOS\By Sergey 08 2012\Res\res DAO 1.jp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796248" y="260648"/>
              <a:ext cx="1407601" cy="936103"/>
            </a:xfrm>
            <a:prstGeom prst="rect">
              <a:avLst/>
            </a:prstGeom>
            <a:noFill/>
          </p:spPr>
        </p:pic>
        <p:grpSp>
          <p:nvGrpSpPr>
            <p:cNvPr id="15" name="Group 8"/>
            <p:cNvGrpSpPr/>
            <p:nvPr/>
          </p:nvGrpSpPr>
          <p:grpSpPr>
            <a:xfrm>
              <a:off x="395536" y="260647"/>
              <a:ext cx="8461596" cy="936348"/>
              <a:chOff x="395536" y="260647"/>
              <a:chExt cx="8461596" cy="936348"/>
            </a:xfrm>
          </p:grpSpPr>
          <p:pic>
            <p:nvPicPr>
              <p:cNvPr id="16" name="Picture 5" descr="C:\Users\support\Desktop\FAO PHOTOS\By Sergey 08 2012\Res\res Irrigation 2.jp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3059830" y="260647"/>
                <a:ext cx="1512170" cy="936105"/>
              </a:xfrm>
              <a:prstGeom prst="rect">
                <a:avLst/>
              </a:prstGeom>
              <a:noFill/>
            </p:spPr>
          </p:pic>
          <p:pic>
            <p:nvPicPr>
              <p:cNvPr id="17" name="Picture 6" descr="C:\Users\support\Desktop\FAO PHOTOS\By Sergey 08 2012\Res\res irrigation 4.jpg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5940151" y="260648"/>
                <a:ext cx="1407603" cy="936104"/>
              </a:xfrm>
              <a:prstGeom prst="rect">
                <a:avLst/>
              </a:prstGeom>
              <a:noFill/>
            </p:spPr>
          </p:pic>
          <p:pic>
            <p:nvPicPr>
              <p:cNvPr id="18" name="Picture 7" descr="C:\Users\support\Desktop\FAO PHOTOS\By Sergey 08 2012\Res\res kumys.jpg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4572000" y="260648"/>
                <a:ext cx="1407603" cy="936104"/>
              </a:xfrm>
              <a:prstGeom prst="rect">
                <a:avLst/>
              </a:prstGeom>
              <a:noFill/>
            </p:spPr>
          </p:pic>
          <p:pic>
            <p:nvPicPr>
              <p:cNvPr id="19" name="Picture 9" descr="C:\Users\support\Desktop\FAO PHOTOS\By Sergey 08 2012\Res\fish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7257244" y="260648"/>
                <a:ext cx="1599888" cy="936104"/>
              </a:xfrm>
              <a:prstGeom prst="rect">
                <a:avLst/>
              </a:prstGeom>
              <a:noFill/>
            </p:spPr>
          </p:pic>
          <p:pic>
            <p:nvPicPr>
              <p:cNvPr id="20" name="Picture 10" descr="C:\Users\support\Desktop\FAO PHOTOS\FS Crop Assessment 7-8 August 2013\res1.jpg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395536" y="260648"/>
                <a:ext cx="1402878" cy="936347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45463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420472" cy="2646784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de-CH" b="1" dirty="0"/>
              <a:t/>
            </a:r>
            <a:br>
              <a:rPr lang="de-CH" b="1" dirty="0"/>
            </a:br>
            <a:r>
              <a:rPr lang="ru-RU" b="1" dirty="0" smtClean="0"/>
              <a:t>Кыргызская Республика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Приоритеты страны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552" y="3429000"/>
            <a:ext cx="7552928" cy="2376264"/>
          </a:xfrm>
        </p:spPr>
        <p:txBody>
          <a:bodyPr>
            <a:normAutofit/>
          </a:bodyPr>
          <a:lstStyle/>
          <a:p>
            <a:pPr algn="r"/>
            <a:endParaRPr lang="en-US" sz="2000" b="1" dirty="0" smtClean="0"/>
          </a:p>
          <a:p>
            <a:pPr algn="r"/>
            <a:endParaRPr lang="en-US" sz="2000" b="1" dirty="0"/>
          </a:p>
          <a:p>
            <a:pPr algn="r"/>
            <a:endParaRPr lang="en-US" sz="2000" b="1" dirty="0" smtClean="0"/>
          </a:p>
          <a:p>
            <a:pPr algn="r"/>
            <a:endParaRPr lang="ru-RU" sz="2000" b="1" dirty="0" smtClean="0"/>
          </a:p>
          <a:p>
            <a:pPr algn="r"/>
            <a:r>
              <a:rPr lang="ru-RU" sz="2000" b="1" dirty="0" smtClean="0"/>
              <a:t>Представительство ФАО в Кыргызской Республике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24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352928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Приоритеты для ФТПП</a:t>
            </a:r>
            <a:r>
              <a:rPr lang="en-US" b="1" dirty="0" smtClean="0"/>
              <a:t> II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656799"/>
              </p:ext>
            </p:extLst>
          </p:nvPr>
        </p:nvGraphicFramePr>
        <p:xfrm>
          <a:off x="685800" y="1143000"/>
          <a:ext cx="8303840" cy="5341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676"/>
                <a:gridCol w="7880164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#</a:t>
                      </a:r>
                      <a:endParaRPr lang="en-GB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Название</a:t>
                      </a:r>
                      <a:endParaRPr lang="en-GB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GB" sz="1700" u="none" strike="noStrike" dirty="0">
                          <a:effectLst/>
                        </a:rPr>
                        <a:t>1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Повышение потенциала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 </a:t>
                      </a:r>
                      <a:r>
                        <a:rPr lang="ru-RU" sz="1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аквакультуре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(FISHDEV II 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Региональное сотрудничество. 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</a:t>
                      </a:r>
                      <a:r>
                        <a:rPr lang="ru-RU" sz="17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проект+Региональный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проект + </a:t>
                      </a:r>
                      <a:r>
                        <a:rPr lang="ru-RU" sz="17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Межстрановой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проект</a:t>
                      </a:r>
                      <a:r>
                        <a:rPr lang="en-US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GB" sz="1700" b="0" i="1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17177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Усовершенствование структуры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Госинспекции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и совершенствование НПА при выполнении функций ветеринарного контроля, а также адаптации к НПА ЕАЭС, модернизация системы ветеринарного и фитосанитарного контроля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43331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сектора семеноводства (Организация Экономического Сотрудничества</a:t>
                      </a:r>
                      <a:r>
                        <a:rPr lang="en-GB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06176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Диверсификация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сельскохозяйственных культур: развитие цепочки добавленной стоимости фасоли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06176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сектора</a:t>
                      </a:r>
                      <a:r>
                        <a:rPr lang="ru-RU" sz="1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животноводства (Контроль за ТЗЖ, повышение потенциала в секторе животноводства,  повышение производства животноводства)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27224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Интегрированная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защита растений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27224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Почвозащитное и ресурсосберегающее земледелие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27224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Органическое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сельское хозяйство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</a:t>
                      </a:r>
                      <a:r>
                        <a:rPr lang="ru-RU" sz="17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проект+Межстранавой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27224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Развитие </a:t>
                      </a:r>
                      <a:r>
                        <a:rPr lang="ru-RU" sz="1700" b="0" baseline="0" dirty="0" smtClean="0"/>
                        <a:t> пчеловодства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27224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Улучшение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НПА в землепользовании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27224"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GB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 тонкорунной шерсти Меринос 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7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Национальный проект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7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4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352928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Приоритеты для ФТПЛХ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23262"/>
              </p:ext>
            </p:extLst>
          </p:nvPr>
        </p:nvGraphicFramePr>
        <p:xfrm>
          <a:off x="672102" y="1219200"/>
          <a:ext cx="8456240" cy="4459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452"/>
                <a:gridCol w="8024788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#</a:t>
                      </a:r>
                      <a:endParaRPr lang="en-GB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Название</a:t>
                      </a:r>
                      <a:endParaRPr lang="en-GB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5784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1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Усовершенствование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национальной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лесной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политики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гармонизаци</a:t>
                      </a: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природоохранного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лесного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законодательства</a:t>
                      </a: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17177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2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Развитие фисташки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и грецкого ореха, 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арчовых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лесов</a:t>
                      </a:r>
                      <a:endParaRPr lang="en-US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0617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3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содействия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борьбе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лесными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пожарами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и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их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предотвращение</a:t>
                      </a:r>
                      <a:endParaRPr lang="en-US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30617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Разведение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питомников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закрытой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корневой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</a:tr>
              <a:tr h="30617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Борьба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болезнями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вредителями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леса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</a:tr>
              <a:tr h="30617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информационной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системы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портал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в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лесном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секторе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4022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плантаций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быстрорастущих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лесных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пород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8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ppt_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Rppt_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232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KRppt_template1</vt:lpstr>
      <vt:lpstr>1_KRppt_template1</vt:lpstr>
      <vt:lpstr> Кыргызская Республика  Приоритеты страны</vt:lpstr>
      <vt:lpstr>Приоритеты для ФТПП II</vt:lpstr>
      <vt:lpstr>Приоритеты для ФТПЛХ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Kyrgyz Republic   Country Priorities</dc:title>
  <dc:creator>Support</dc:creator>
  <cp:lastModifiedBy>Dogan, Ozge (FAOSEC)</cp:lastModifiedBy>
  <cp:revision>19</cp:revision>
  <dcterms:created xsi:type="dcterms:W3CDTF">2015-12-11T10:18:37Z</dcterms:created>
  <dcterms:modified xsi:type="dcterms:W3CDTF">2016-01-14T07:45:20Z</dcterms:modified>
</cp:coreProperties>
</file>