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708" r:id="rId3"/>
    <p:sldMasterId id="2147483709" r:id="rId4"/>
    <p:sldMasterId id="2147483710" r:id="rId5"/>
    <p:sldMasterId id="2147483711" r:id="rId6"/>
    <p:sldMasterId id="2147483712" r:id="rId7"/>
  </p:sldMasterIdLst>
  <p:notesMasterIdLst>
    <p:notesMasterId r:id="rId8"/>
  </p:notesMasterIdLst>
  <p:sldIdLst>
    <p:sldId id="256" r:id="rId9"/>
    <p:sldId id="257" r:id="rId10"/>
  </p:sldIdLst>
  <p:sldSz cy="7561250" cx="10693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slide" Target="slides/slide2.xml"/><Relationship Id="rId1" Type="http://schemas.openxmlformats.org/officeDocument/2006/relationships/theme" Target="theme/theme4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1.xml"/><Relationship Id="rId5" Type="http://schemas.openxmlformats.org/officeDocument/2006/relationships/slideMaster" Target="slideMasters/slideMaster3.xml"/><Relationship Id="rId6" Type="http://schemas.openxmlformats.org/officeDocument/2006/relationships/slideMaster" Target="slideMasters/slideMaster4.xml"/><Relationship Id="rId7" Type="http://schemas.openxmlformats.org/officeDocument/2006/relationships/slideMaster" Target="slideMasters/slideMaster5.xml"/><Relationship Id="rId8" Type="http://schemas.openxmlformats.org/officeDocument/2006/relationships/notesMaster" Target="notesMasters/notesMaster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07000" y="812520"/>
            <a:ext cx="5345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" name="Google Shape;5;n"/>
          <p:cNvSpPr txBox="1"/>
          <p:nvPr>
            <p:ph idx="3"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" name="Google Shape;6;n"/>
          <p:cNvSpPr txBox="1"/>
          <p:nvPr>
            <p:ph idx="10"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uk-UA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:notes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uk-UA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1:notes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uk-UA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1:notes"/>
          <p:cNvSpPr/>
          <p:nvPr>
            <p:ph idx="2" type="sldImg"/>
          </p:nvPr>
        </p:nvSpPr>
        <p:spPr>
          <a:xfrm>
            <a:off x="1004760" y="685800"/>
            <a:ext cx="484812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1" name="Google Shape;291;p1:notes"/>
          <p:cNvSpPr txBox="1"/>
          <p:nvPr>
            <p:ph idx="1"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:notes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uk-UA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2:notes"/>
          <p:cNvSpPr/>
          <p:nvPr>
            <p:ph idx="2" type="sldImg"/>
          </p:nvPr>
        </p:nvSpPr>
        <p:spPr>
          <a:xfrm>
            <a:off x="946080" y="812880"/>
            <a:ext cx="5665680" cy="4008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3" name="Google Shape;303;p2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" type="body"/>
          </p:nvPr>
        </p:nvSpPr>
        <p:spPr>
          <a:xfrm>
            <a:off x="534600" y="176904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1"/>
          <p:cNvSpPr txBox="1"/>
          <p:nvPr>
            <p:ph idx="2" type="body"/>
          </p:nvPr>
        </p:nvSpPr>
        <p:spPr>
          <a:xfrm>
            <a:off x="534600" y="405972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2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2"/>
          <p:cNvSpPr txBox="1"/>
          <p:nvPr>
            <p:ph idx="3" type="body"/>
          </p:nvPr>
        </p:nvSpPr>
        <p:spPr>
          <a:xfrm>
            <a:off x="53460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4" type="body"/>
          </p:nvPr>
        </p:nvSpPr>
        <p:spPr>
          <a:xfrm>
            <a:off x="546588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" type="body"/>
          </p:nvPr>
        </p:nvSpPr>
        <p:spPr>
          <a:xfrm>
            <a:off x="53460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2" type="body"/>
          </p:nvPr>
        </p:nvSpPr>
        <p:spPr>
          <a:xfrm>
            <a:off x="378828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3"/>
          <p:cNvSpPr txBox="1"/>
          <p:nvPr>
            <p:ph idx="3" type="body"/>
          </p:nvPr>
        </p:nvSpPr>
        <p:spPr>
          <a:xfrm>
            <a:off x="704232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3"/>
          <p:cNvSpPr txBox="1"/>
          <p:nvPr>
            <p:ph idx="4" type="body"/>
          </p:nvPr>
        </p:nvSpPr>
        <p:spPr>
          <a:xfrm>
            <a:off x="53460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 txBox="1"/>
          <p:nvPr>
            <p:ph idx="5" type="body"/>
          </p:nvPr>
        </p:nvSpPr>
        <p:spPr>
          <a:xfrm>
            <a:off x="378828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3"/>
          <p:cNvSpPr txBox="1"/>
          <p:nvPr>
            <p:ph idx="6" type="body"/>
          </p:nvPr>
        </p:nvSpPr>
        <p:spPr>
          <a:xfrm>
            <a:off x="704232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" type="subTitle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" type="body"/>
          </p:nvPr>
        </p:nvSpPr>
        <p:spPr>
          <a:xfrm>
            <a:off x="53460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2" type="body"/>
          </p:nvPr>
        </p:nvSpPr>
        <p:spPr>
          <a:xfrm>
            <a:off x="546588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0"/>
          <p:cNvSpPr txBox="1"/>
          <p:nvPr>
            <p:ph idx="1" type="subTitle"/>
          </p:nvPr>
        </p:nvSpPr>
        <p:spPr>
          <a:xfrm>
            <a:off x="534600" y="301680"/>
            <a:ext cx="9623520" cy="585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1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1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1"/>
          <p:cNvSpPr txBox="1"/>
          <p:nvPr>
            <p:ph idx="2" type="body"/>
          </p:nvPr>
        </p:nvSpPr>
        <p:spPr>
          <a:xfrm>
            <a:off x="546588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1"/>
          <p:cNvSpPr txBox="1"/>
          <p:nvPr>
            <p:ph idx="3" type="body"/>
          </p:nvPr>
        </p:nvSpPr>
        <p:spPr>
          <a:xfrm>
            <a:off x="53460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subTitle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2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2"/>
          <p:cNvSpPr txBox="1"/>
          <p:nvPr>
            <p:ph idx="1" type="body"/>
          </p:nvPr>
        </p:nvSpPr>
        <p:spPr>
          <a:xfrm>
            <a:off x="53460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2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2"/>
          <p:cNvSpPr txBox="1"/>
          <p:nvPr>
            <p:ph idx="3" type="body"/>
          </p:nvPr>
        </p:nvSpPr>
        <p:spPr>
          <a:xfrm>
            <a:off x="546588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3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3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3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3"/>
          <p:cNvSpPr txBox="1"/>
          <p:nvPr>
            <p:ph idx="3" type="body"/>
          </p:nvPr>
        </p:nvSpPr>
        <p:spPr>
          <a:xfrm>
            <a:off x="534600" y="405972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4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4"/>
          <p:cNvSpPr txBox="1"/>
          <p:nvPr>
            <p:ph idx="1" type="body"/>
          </p:nvPr>
        </p:nvSpPr>
        <p:spPr>
          <a:xfrm>
            <a:off x="534600" y="176904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4"/>
          <p:cNvSpPr txBox="1"/>
          <p:nvPr>
            <p:ph idx="2" type="body"/>
          </p:nvPr>
        </p:nvSpPr>
        <p:spPr>
          <a:xfrm>
            <a:off x="534600" y="405972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5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5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5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5"/>
          <p:cNvSpPr txBox="1"/>
          <p:nvPr>
            <p:ph idx="3" type="body"/>
          </p:nvPr>
        </p:nvSpPr>
        <p:spPr>
          <a:xfrm>
            <a:off x="53460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25"/>
          <p:cNvSpPr txBox="1"/>
          <p:nvPr>
            <p:ph idx="4" type="body"/>
          </p:nvPr>
        </p:nvSpPr>
        <p:spPr>
          <a:xfrm>
            <a:off x="546588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6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6"/>
          <p:cNvSpPr txBox="1"/>
          <p:nvPr>
            <p:ph idx="1" type="body"/>
          </p:nvPr>
        </p:nvSpPr>
        <p:spPr>
          <a:xfrm>
            <a:off x="53460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26"/>
          <p:cNvSpPr txBox="1"/>
          <p:nvPr>
            <p:ph idx="2" type="body"/>
          </p:nvPr>
        </p:nvSpPr>
        <p:spPr>
          <a:xfrm>
            <a:off x="378828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6"/>
          <p:cNvSpPr txBox="1"/>
          <p:nvPr>
            <p:ph idx="3" type="body"/>
          </p:nvPr>
        </p:nvSpPr>
        <p:spPr>
          <a:xfrm>
            <a:off x="704232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6"/>
          <p:cNvSpPr txBox="1"/>
          <p:nvPr>
            <p:ph idx="4" type="body"/>
          </p:nvPr>
        </p:nvSpPr>
        <p:spPr>
          <a:xfrm>
            <a:off x="53460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6"/>
          <p:cNvSpPr txBox="1"/>
          <p:nvPr>
            <p:ph idx="5" type="body"/>
          </p:nvPr>
        </p:nvSpPr>
        <p:spPr>
          <a:xfrm>
            <a:off x="378828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26"/>
          <p:cNvSpPr txBox="1"/>
          <p:nvPr>
            <p:ph idx="6" type="body"/>
          </p:nvPr>
        </p:nvSpPr>
        <p:spPr>
          <a:xfrm>
            <a:off x="704232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9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9"/>
          <p:cNvSpPr txBox="1"/>
          <p:nvPr>
            <p:ph idx="1" type="subTitle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0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30"/>
          <p:cNvSpPr txBox="1"/>
          <p:nvPr>
            <p:ph idx="1" type="body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1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31"/>
          <p:cNvSpPr txBox="1"/>
          <p:nvPr>
            <p:ph idx="1" type="body"/>
          </p:nvPr>
        </p:nvSpPr>
        <p:spPr>
          <a:xfrm>
            <a:off x="53460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31"/>
          <p:cNvSpPr txBox="1"/>
          <p:nvPr>
            <p:ph idx="2" type="body"/>
          </p:nvPr>
        </p:nvSpPr>
        <p:spPr>
          <a:xfrm>
            <a:off x="546588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2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3"/>
          <p:cNvSpPr txBox="1"/>
          <p:nvPr>
            <p:ph idx="1" type="subTitle"/>
          </p:nvPr>
        </p:nvSpPr>
        <p:spPr>
          <a:xfrm>
            <a:off x="534600" y="301680"/>
            <a:ext cx="9623520" cy="585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4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34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34"/>
          <p:cNvSpPr txBox="1"/>
          <p:nvPr>
            <p:ph idx="2" type="body"/>
          </p:nvPr>
        </p:nvSpPr>
        <p:spPr>
          <a:xfrm>
            <a:off x="546588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34"/>
          <p:cNvSpPr txBox="1"/>
          <p:nvPr>
            <p:ph idx="3" type="body"/>
          </p:nvPr>
        </p:nvSpPr>
        <p:spPr>
          <a:xfrm>
            <a:off x="53460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5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35"/>
          <p:cNvSpPr txBox="1"/>
          <p:nvPr>
            <p:ph idx="1" type="body"/>
          </p:nvPr>
        </p:nvSpPr>
        <p:spPr>
          <a:xfrm>
            <a:off x="53460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35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35"/>
          <p:cNvSpPr txBox="1"/>
          <p:nvPr>
            <p:ph idx="3" type="body"/>
          </p:nvPr>
        </p:nvSpPr>
        <p:spPr>
          <a:xfrm>
            <a:off x="546588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6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36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36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36"/>
          <p:cNvSpPr txBox="1"/>
          <p:nvPr>
            <p:ph idx="3" type="body"/>
          </p:nvPr>
        </p:nvSpPr>
        <p:spPr>
          <a:xfrm>
            <a:off x="534600" y="405972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7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37"/>
          <p:cNvSpPr txBox="1"/>
          <p:nvPr>
            <p:ph idx="1" type="body"/>
          </p:nvPr>
        </p:nvSpPr>
        <p:spPr>
          <a:xfrm>
            <a:off x="534600" y="176904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37"/>
          <p:cNvSpPr txBox="1"/>
          <p:nvPr>
            <p:ph idx="2" type="body"/>
          </p:nvPr>
        </p:nvSpPr>
        <p:spPr>
          <a:xfrm>
            <a:off x="534600" y="405972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8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38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38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38"/>
          <p:cNvSpPr txBox="1"/>
          <p:nvPr>
            <p:ph idx="3" type="body"/>
          </p:nvPr>
        </p:nvSpPr>
        <p:spPr>
          <a:xfrm>
            <a:off x="53460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38"/>
          <p:cNvSpPr txBox="1"/>
          <p:nvPr>
            <p:ph idx="4" type="body"/>
          </p:nvPr>
        </p:nvSpPr>
        <p:spPr>
          <a:xfrm>
            <a:off x="546588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9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0" name="Google Shape;170;p39"/>
          <p:cNvSpPr txBox="1"/>
          <p:nvPr>
            <p:ph idx="1" type="body"/>
          </p:nvPr>
        </p:nvSpPr>
        <p:spPr>
          <a:xfrm>
            <a:off x="53460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39"/>
          <p:cNvSpPr txBox="1"/>
          <p:nvPr>
            <p:ph idx="2" type="body"/>
          </p:nvPr>
        </p:nvSpPr>
        <p:spPr>
          <a:xfrm>
            <a:off x="378828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39"/>
          <p:cNvSpPr txBox="1"/>
          <p:nvPr>
            <p:ph idx="3" type="body"/>
          </p:nvPr>
        </p:nvSpPr>
        <p:spPr>
          <a:xfrm>
            <a:off x="704232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3" name="Google Shape;173;p39"/>
          <p:cNvSpPr txBox="1"/>
          <p:nvPr>
            <p:ph idx="4" type="body"/>
          </p:nvPr>
        </p:nvSpPr>
        <p:spPr>
          <a:xfrm>
            <a:off x="53460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4" name="Google Shape;174;p39"/>
          <p:cNvSpPr txBox="1"/>
          <p:nvPr>
            <p:ph idx="5" type="body"/>
          </p:nvPr>
        </p:nvSpPr>
        <p:spPr>
          <a:xfrm>
            <a:off x="378828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5" name="Google Shape;175;p39"/>
          <p:cNvSpPr txBox="1"/>
          <p:nvPr>
            <p:ph idx="6" type="body"/>
          </p:nvPr>
        </p:nvSpPr>
        <p:spPr>
          <a:xfrm>
            <a:off x="704232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2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6" name="Google Shape;186;p42"/>
          <p:cNvSpPr txBox="1"/>
          <p:nvPr>
            <p:ph idx="1" type="subTitle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43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9" name="Google Shape;189;p43"/>
          <p:cNvSpPr txBox="1"/>
          <p:nvPr>
            <p:ph idx="1" type="body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53460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546588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44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44"/>
          <p:cNvSpPr txBox="1"/>
          <p:nvPr>
            <p:ph idx="1" type="body"/>
          </p:nvPr>
        </p:nvSpPr>
        <p:spPr>
          <a:xfrm>
            <a:off x="53460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93" name="Google Shape;193;p44"/>
          <p:cNvSpPr txBox="1"/>
          <p:nvPr>
            <p:ph idx="2" type="body"/>
          </p:nvPr>
        </p:nvSpPr>
        <p:spPr>
          <a:xfrm>
            <a:off x="546588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45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46"/>
          <p:cNvSpPr txBox="1"/>
          <p:nvPr>
            <p:ph idx="1" type="subTitle"/>
          </p:nvPr>
        </p:nvSpPr>
        <p:spPr>
          <a:xfrm>
            <a:off x="534600" y="301680"/>
            <a:ext cx="9623520" cy="585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7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0" name="Google Shape;200;p47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01" name="Google Shape;201;p47"/>
          <p:cNvSpPr txBox="1"/>
          <p:nvPr>
            <p:ph idx="2" type="body"/>
          </p:nvPr>
        </p:nvSpPr>
        <p:spPr>
          <a:xfrm>
            <a:off x="546588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02" name="Google Shape;202;p47"/>
          <p:cNvSpPr txBox="1"/>
          <p:nvPr>
            <p:ph idx="3" type="body"/>
          </p:nvPr>
        </p:nvSpPr>
        <p:spPr>
          <a:xfrm>
            <a:off x="53460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48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5" name="Google Shape;205;p48"/>
          <p:cNvSpPr txBox="1"/>
          <p:nvPr>
            <p:ph idx="1" type="body"/>
          </p:nvPr>
        </p:nvSpPr>
        <p:spPr>
          <a:xfrm>
            <a:off x="53460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06" name="Google Shape;206;p48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07" name="Google Shape;207;p48"/>
          <p:cNvSpPr txBox="1"/>
          <p:nvPr>
            <p:ph idx="3" type="body"/>
          </p:nvPr>
        </p:nvSpPr>
        <p:spPr>
          <a:xfrm>
            <a:off x="546588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9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0" name="Google Shape;210;p49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11" name="Google Shape;211;p49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12" name="Google Shape;212;p49"/>
          <p:cNvSpPr txBox="1"/>
          <p:nvPr>
            <p:ph idx="3" type="body"/>
          </p:nvPr>
        </p:nvSpPr>
        <p:spPr>
          <a:xfrm>
            <a:off x="534600" y="405972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50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50"/>
          <p:cNvSpPr txBox="1"/>
          <p:nvPr>
            <p:ph idx="1" type="body"/>
          </p:nvPr>
        </p:nvSpPr>
        <p:spPr>
          <a:xfrm>
            <a:off x="534600" y="176904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16" name="Google Shape;216;p50"/>
          <p:cNvSpPr txBox="1"/>
          <p:nvPr>
            <p:ph idx="2" type="body"/>
          </p:nvPr>
        </p:nvSpPr>
        <p:spPr>
          <a:xfrm>
            <a:off x="534600" y="405972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51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9" name="Google Shape;219;p51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0" name="Google Shape;220;p51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1" name="Google Shape;221;p51"/>
          <p:cNvSpPr txBox="1"/>
          <p:nvPr>
            <p:ph idx="3" type="body"/>
          </p:nvPr>
        </p:nvSpPr>
        <p:spPr>
          <a:xfrm>
            <a:off x="53460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2" name="Google Shape;222;p51"/>
          <p:cNvSpPr txBox="1"/>
          <p:nvPr>
            <p:ph idx="4" type="body"/>
          </p:nvPr>
        </p:nvSpPr>
        <p:spPr>
          <a:xfrm>
            <a:off x="546588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52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" name="Google Shape;225;p52"/>
          <p:cNvSpPr txBox="1"/>
          <p:nvPr>
            <p:ph idx="1" type="body"/>
          </p:nvPr>
        </p:nvSpPr>
        <p:spPr>
          <a:xfrm>
            <a:off x="53460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6" name="Google Shape;226;p52"/>
          <p:cNvSpPr txBox="1"/>
          <p:nvPr>
            <p:ph idx="2" type="body"/>
          </p:nvPr>
        </p:nvSpPr>
        <p:spPr>
          <a:xfrm>
            <a:off x="378828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7" name="Google Shape;227;p52"/>
          <p:cNvSpPr txBox="1"/>
          <p:nvPr>
            <p:ph idx="3" type="body"/>
          </p:nvPr>
        </p:nvSpPr>
        <p:spPr>
          <a:xfrm>
            <a:off x="704232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8" name="Google Shape;228;p52"/>
          <p:cNvSpPr txBox="1"/>
          <p:nvPr>
            <p:ph idx="4" type="body"/>
          </p:nvPr>
        </p:nvSpPr>
        <p:spPr>
          <a:xfrm>
            <a:off x="53460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9" name="Google Shape;229;p52"/>
          <p:cNvSpPr txBox="1"/>
          <p:nvPr>
            <p:ph idx="5" type="body"/>
          </p:nvPr>
        </p:nvSpPr>
        <p:spPr>
          <a:xfrm>
            <a:off x="378828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30" name="Google Shape;230;p52"/>
          <p:cNvSpPr txBox="1"/>
          <p:nvPr>
            <p:ph idx="6" type="body"/>
          </p:nvPr>
        </p:nvSpPr>
        <p:spPr>
          <a:xfrm>
            <a:off x="704232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55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2" name="Google Shape;242;p55"/>
          <p:cNvSpPr txBox="1"/>
          <p:nvPr>
            <p:ph idx="1" type="subTitle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56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5" name="Google Shape;245;p56"/>
          <p:cNvSpPr txBox="1"/>
          <p:nvPr>
            <p:ph idx="1" type="body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57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8" name="Google Shape;248;p57"/>
          <p:cNvSpPr txBox="1"/>
          <p:nvPr>
            <p:ph idx="1" type="body"/>
          </p:nvPr>
        </p:nvSpPr>
        <p:spPr>
          <a:xfrm>
            <a:off x="53460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49" name="Google Shape;249;p57"/>
          <p:cNvSpPr txBox="1"/>
          <p:nvPr>
            <p:ph idx="2" type="body"/>
          </p:nvPr>
        </p:nvSpPr>
        <p:spPr>
          <a:xfrm>
            <a:off x="546588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58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59"/>
          <p:cNvSpPr txBox="1"/>
          <p:nvPr>
            <p:ph idx="1" type="subTitle"/>
          </p:nvPr>
        </p:nvSpPr>
        <p:spPr>
          <a:xfrm>
            <a:off x="534600" y="301680"/>
            <a:ext cx="9623520" cy="585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60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6" name="Google Shape;256;p60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57" name="Google Shape;257;p60"/>
          <p:cNvSpPr txBox="1"/>
          <p:nvPr>
            <p:ph idx="2" type="body"/>
          </p:nvPr>
        </p:nvSpPr>
        <p:spPr>
          <a:xfrm>
            <a:off x="546588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58" name="Google Shape;258;p60"/>
          <p:cNvSpPr txBox="1"/>
          <p:nvPr>
            <p:ph idx="3" type="body"/>
          </p:nvPr>
        </p:nvSpPr>
        <p:spPr>
          <a:xfrm>
            <a:off x="53460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61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1" name="Google Shape;261;p61"/>
          <p:cNvSpPr txBox="1"/>
          <p:nvPr>
            <p:ph idx="1" type="body"/>
          </p:nvPr>
        </p:nvSpPr>
        <p:spPr>
          <a:xfrm>
            <a:off x="53460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62" name="Google Shape;262;p61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63" name="Google Shape;263;p61"/>
          <p:cNvSpPr txBox="1"/>
          <p:nvPr>
            <p:ph idx="3" type="body"/>
          </p:nvPr>
        </p:nvSpPr>
        <p:spPr>
          <a:xfrm>
            <a:off x="546588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62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6" name="Google Shape;266;p62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67" name="Google Shape;267;p62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68" name="Google Shape;268;p62"/>
          <p:cNvSpPr txBox="1"/>
          <p:nvPr>
            <p:ph idx="3" type="body"/>
          </p:nvPr>
        </p:nvSpPr>
        <p:spPr>
          <a:xfrm>
            <a:off x="534600" y="405972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63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1" name="Google Shape;271;p63"/>
          <p:cNvSpPr txBox="1"/>
          <p:nvPr>
            <p:ph idx="1" type="body"/>
          </p:nvPr>
        </p:nvSpPr>
        <p:spPr>
          <a:xfrm>
            <a:off x="534600" y="176904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72" name="Google Shape;272;p63"/>
          <p:cNvSpPr txBox="1"/>
          <p:nvPr>
            <p:ph idx="2" type="body"/>
          </p:nvPr>
        </p:nvSpPr>
        <p:spPr>
          <a:xfrm>
            <a:off x="534600" y="405972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64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64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76" name="Google Shape;276;p64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77" name="Google Shape;277;p64"/>
          <p:cNvSpPr txBox="1"/>
          <p:nvPr>
            <p:ph idx="3" type="body"/>
          </p:nvPr>
        </p:nvSpPr>
        <p:spPr>
          <a:xfrm>
            <a:off x="53460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78" name="Google Shape;278;p64"/>
          <p:cNvSpPr txBox="1"/>
          <p:nvPr>
            <p:ph idx="4" type="body"/>
          </p:nvPr>
        </p:nvSpPr>
        <p:spPr>
          <a:xfrm>
            <a:off x="546588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idx="1" type="subTitle"/>
          </p:nvPr>
        </p:nvSpPr>
        <p:spPr>
          <a:xfrm>
            <a:off x="534600" y="301680"/>
            <a:ext cx="9623520" cy="585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65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1" name="Google Shape;281;p65"/>
          <p:cNvSpPr txBox="1"/>
          <p:nvPr>
            <p:ph idx="1" type="body"/>
          </p:nvPr>
        </p:nvSpPr>
        <p:spPr>
          <a:xfrm>
            <a:off x="53460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82" name="Google Shape;282;p65"/>
          <p:cNvSpPr txBox="1"/>
          <p:nvPr>
            <p:ph idx="2" type="body"/>
          </p:nvPr>
        </p:nvSpPr>
        <p:spPr>
          <a:xfrm>
            <a:off x="378828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83" name="Google Shape;283;p65"/>
          <p:cNvSpPr txBox="1"/>
          <p:nvPr>
            <p:ph idx="3" type="body"/>
          </p:nvPr>
        </p:nvSpPr>
        <p:spPr>
          <a:xfrm>
            <a:off x="704232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84" name="Google Shape;284;p65"/>
          <p:cNvSpPr txBox="1"/>
          <p:nvPr>
            <p:ph idx="4" type="body"/>
          </p:nvPr>
        </p:nvSpPr>
        <p:spPr>
          <a:xfrm>
            <a:off x="53460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85" name="Google Shape;285;p65"/>
          <p:cNvSpPr txBox="1"/>
          <p:nvPr>
            <p:ph idx="5" type="body"/>
          </p:nvPr>
        </p:nvSpPr>
        <p:spPr>
          <a:xfrm>
            <a:off x="378828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86" name="Google Shape;286;p65"/>
          <p:cNvSpPr txBox="1"/>
          <p:nvPr>
            <p:ph idx="6" type="body"/>
          </p:nvPr>
        </p:nvSpPr>
        <p:spPr>
          <a:xfrm>
            <a:off x="704232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2" type="body"/>
          </p:nvPr>
        </p:nvSpPr>
        <p:spPr>
          <a:xfrm>
            <a:off x="546588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8"/>
          <p:cNvSpPr txBox="1"/>
          <p:nvPr>
            <p:ph idx="3" type="body"/>
          </p:nvPr>
        </p:nvSpPr>
        <p:spPr>
          <a:xfrm>
            <a:off x="53460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9"/>
          <p:cNvSpPr txBox="1"/>
          <p:nvPr>
            <p:ph idx="1" type="body"/>
          </p:nvPr>
        </p:nvSpPr>
        <p:spPr>
          <a:xfrm>
            <a:off x="53460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3" type="body"/>
          </p:nvPr>
        </p:nvSpPr>
        <p:spPr>
          <a:xfrm>
            <a:off x="546588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0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0"/>
          <p:cNvSpPr txBox="1"/>
          <p:nvPr>
            <p:ph idx="3" type="body"/>
          </p:nvPr>
        </p:nvSpPr>
        <p:spPr>
          <a:xfrm>
            <a:off x="534600" y="405972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5" Type="http://schemas.openxmlformats.org/officeDocument/2006/relationships/theme" Target="../theme/theme4.xml"/><Relationship Id="rId14" Type="http://schemas.openxmlformats.org/officeDocument/2006/relationships/slideLayout" Target="../slideLayouts/slideLayout1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6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_rels/slideMaster3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34.xml"/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5" Type="http://schemas.openxmlformats.org/officeDocument/2006/relationships/theme" Target="../theme/theme3.xml"/><Relationship Id="rId14" Type="http://schemas.openxmlformats.org/officeDocument/2006/relationships/slideLayout" Target="../slideLayouts/slideLayout3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/Relationships>
</file>

<file path=ppt/slideMasters/_rels/slideMaster4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46.xml"/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/Relationships>
</file>

<file path=ppt/slideMasters/_rels/slideMaster5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58.xml"/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49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5" Type="http://schemas.openxmlformats.org/officeDocument/2006/relationships/theme" Target="../theme/theme5.xml"/><Relationship Id="rId14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/>
          <p:cNvPicPr preferRelativeResize="0"/>
          <p:nvPr/>
        </p:nvPicPr>
        <p:blipFill rotWithShape="1">
          <a:blip r:embed="rId1">
            <a:alphaModFix/>
          </a:blip>
          <a:srcRect b="1814" l="0" r="0" t="0"/>
          <a:stretch/>
        </p:blipFill>
        <p:spPr>
          <a:xfrm>
            <a:off x="0" y="0"/>
            <a:ext cx="10691640" cy="7548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203800" y="4352040"/>
            <a:ext cx="5319720" cy="321444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1"/>
          <p:cNvSpPr txBox="1"/>
          <p:nvPr>
            <p:ph idx="10" type="dt"/>
          </p:nvPr>
        </p:nvSpPr>
        <p:spPr>
          <a:xfrm>
            <a:off x="534600" y="7008120"/>
            <a:ext cx="2494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653640" y="7008120"/>
            <a:ext cx="3385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7663680" y="7008120"/>
            <a:ext cx="2494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" name="Google Shape;15;p1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6" name="Google Shape;16;p1"/>
          <p:cNvSpPr txBox="1"/>
          <p:nvPr>
            <p:ph idx="1" type="body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4"/>
          <p:cNvPicPr preferRelativeResize="0"/>
          <p:nvPr/>
        </p:nvPicPr>
        <p:blipFill rotWithShape="1">
          <a:blip r:embed="rId1">
            <a:alphaModFix/>
          </a:blip>
          <a:srcRect b="1814" l="0" r="0" t="1813"/>
          <a:stretch/>
        </p:blipFill>
        <p:spPr>
          <a:xfrm>
            <a:off x="0" y="0"/>
            <a:ext cx="10691640" cy="755964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4"/>
          <p:cNvSpPr txBox="1"/>
          <p:nvPr>
            <p:ph idx="10" type="dt"/>
          </p:nvPr>
        </p:nvSpPr>
        <p:spPr>
          <a:xfrm>
            <a:off x="534600" y="7008120"/>
            <a:ext cx="2494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8" name="Google Shape;68;p14"/>
          <p:cNvSpPr txBox="1"/>
          <p:nvPr>
            <p:ph idx="11" type="ftr"/>
          </p:nvPr>
        </p:nvSpPr>
        <p:spPr>
          <a:xfrm>
            <a:off x="3653640" y="7008120"/>
            <a:ext cx="3385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9" name="Google Shape;69;p14"/>
          <p:cNvSpPr txBox="1"/>
          <p:nvPr>
            <p:ph idx="12" type="sldNum"/>
          </p:nvPr>
        </p:nvSpPr>
        <p:spPr>
          <a:xfrm>
            <a:off x="7663680" y="7008120"/>
            <a:ext cx="2494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0" name="Google Shape;70;p14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1" name="Google Shape;71;p14"/>
          <p:cNvSpPr txBox="1"/>
          <p:nvPr>
            <p:ph idx="1" type="body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27"/>
          <p:cNvPicPr preferRelativeResize="0"/>
          <p:nvPr/>
        </p:nvPicPr>
        <p:blipFill rotWithShape="1">
          <a:blip r:embed="rId1">
            <a:alphaModFix/>
          </a:blip>
          <a:srcRect b="1814" l="0" r="0" t="0"/>
          <a:stretch/>
        </p:blipFill>
        <p:spPr>
          <a:xfrm>
            <a:off x="0" y="0"/>
            <a:ext cx="10691640" cy="7548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203800" y="4352040"/>
            <a:ext cx="5319720" cy="321444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27"/>
          <p:cNvSpPr txBox="1"/>
          <p:nvPr>
            <p:ph type="title"/>
          </p:nvPr>
        </p:nvSpPr>
        <p:spPr>
          <a:xfrm>
            <a:off x="802080" y="2349000"/>
            <a:ext cx="9088920" cy="1620360"/>
          </a:xfrm>
          <a:prstGeom prst="rect">
            <a:avLst/>
          </a:prstGeom>
          <a:noFill/>
          <a:ln>
            <a:noFill/>
          </a:ln>
        </p:spPr>
        <p:txBody>
          <a:bodyPr anchorCtr="1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24" name="Google Shape;124;p27"/>
          <p:cNvSpPr txBox="1"/>
          <p:nvPr>
            <p:ph idx="10" type="dt"/>
          </p:nvPr>
        </p:nvSpPr>
        <p:spPr>
          <a:xfrm>
            <a:off x="534600" y="7008120"/>
            <a:ext cx="2494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25" name="Google Shape;125;p27"/>
          <p:cNvSpPr txBox="1"/>
          <p:nvPr>
            <p:ph idx="11" type="ftr"/>
          </p:nvPr>
        </p:nvSpPr>
        <p:spPr>
          <a:xfrm>
            <a:off x="3653640" y="7008120"/>
            <a:ext cx="3385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26" name="Google Shape;126;p27"/>
          <p:cNvSpPr txBox="1"/>
          <p:nvPr>
            <p:ph idx="12" type="sldNum"/>
          </p:nvPr>
        </p:nvSpPr>
        <p:spPr>
          <a:xfrm>
            <a:off x="7663680" y="7008120"/>
            <a:ext cx="2494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7" name="Google Shape;127;p27"/>
          <p:cNvSpPr txBox="1"/>
          <p:nvPr>
            <p:ph idx="1" type="body"/>
          </p:nvPr>
        </p:nvSpPr>
        <p:spPr>
          <a:xfrm>
            <a:off x="534600" y="1769040"/>
            <a:ext cx="9623520" cy="4989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Google Shape;177;p40"/>
          <p:cNvPicPr preferRelativeResize="0"/>
          <p:nvPr/>
        </p:nvPicPr>
        <p:blipFill rotWithShape="1">
          <a:blip r:embed="rId1">
            <a:alphaModFix/>
          </a:blip>
          <a:srcRect b="1814" l="0" r="0" t="0"/>
          <a:stretch/>
        </p:blipFill>
        <p:spPr>
          <a:xfrm>
            <a:off x="0" y="0"/>
            <a:ext cx="10691640" cy="7548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203800" y="4352040"/>
            <a:ext cx="5319720" cy="3214440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40"/>
          <p:cNvSpPr txBox="1"/>
          <p:nvPr>
            <p:ph type="title"/>
          </p:nvPr>
        </p:nvSpPr>
        <p:spPr>
          <a:xfrm>
            <a:off x="1336680" y="1238400"/>
            <a:ext cx="8020080" cy="2631960"/>
          </a:xfrm>
          <a:prstGeom prst="rect">
            <a:avLst/>
          </a:prstGeom>
          <a:noFill/>
          <a:ln>
            <a:noFill/>
          </a:ln>
        </p:spPr>
        <p:txBody>
          <a:bodyPr anchorCtr="1" anchor="b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80" name="Google Shape;180;p40"/>
          <p:cNvSpPr txBox="1"/>
          <p:nvPr>
            <p:ph idx="10" type="dt"/>
          </p:nvPr>
        </p:nvSpPr>
        <p:spPr>
          <a:xfrm>
            <a:off x="534600" y="7008120"/>
            <a:ext cx="2494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81" name="Google Shape;181;p40"/>
          <p:cNvSpPr txBox="1"/>
          <p:nvPr>
            <p:ph idx="11" type="ftr"/>
          </p:nvPr>
        </p:nvSpPr>
        <p:spPr>
          <a:xfrm>
            <a:off x="3653640" y="7008120"/>
            <a:ext cx="3385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82" name="Google Shape;182;p40"/>
          <p:cNvSpPr txBox="1"/>
          <p:nvPr>
            <p:ph idx="12" type="sldNum"/>
          </p:nvPr>
        </p:nvSpPr>
        <p:spPr>
          <a:xfrm>
            <a:off x="7663680" y="7008120"/>
            <a:ext cx="2494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2" name="Google Shape;232;p53"/>
          <p:cNvPicPr preferRelativeResize="0"/>
          <p:nvPr/>
        </p:nvPicPr>
        <p:blipFill rotWithShape="1">
          <a:blip r:embed="rId1">
            <a:alphaModFix/>
          </a:blip>
          <a:srcRect b="1814" l="0" r="0" t="0"/>
          <a:stretch/>
        </p:blipFill>
        <p:spPr>
          <a:xfrm>
            <a:off x="0" y="0"/>
            <a:ext cx="10691640" cy="7548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203800" y="4352040"/>
            <a:ext cx="5319720" cy="3214440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53"/>
          <p:cNvSpPr txBox="1"/>
          <p:nvPr>
            <p:ph type="title"/>
          </p:nvPr>
        </p:nvSpPr>
        <p:spPr>
          <a:xfrm>
            <a:off x="802080" y="2349000"/>
            <a:ext cx="9088920" cy="1620360"/>
          </a:xfrm>
          <a:prstGeom prst="rect">
            <a:avLst/>
          </a:prstGeom>
          <a:noFill/>
          <a:ln>
            <a:noFill/>
          </a:ln>
        </p:spPr>
        <p:txBody>
          <a:bodyPr anchorCtr="1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35" name="Google Shape;235;p53"/>
          <p:cNvSpPr txBox="1"/>
          <p:nvPr>
            <p:ph idx="2" type="title"/>
          </p:nvPr>
        </p:nvSpPr>
        <p:spPr>
          <a:xfrm>
            <a:off x="534600" y="1769040"/>
            <a:ext cx="9623520" cy="4989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36" name="Google Shape;236;p53"/>
          <p:cNvSpPr txBox="1"/>
          <p:nvPr>
            <p:ph idx="10" type="dt"/>
          </p:nvPr>
        </p:nvSpPr>
        <p:spPr>
          <a:xfrm>
            <a:off x="534600" y="7008120"/>
            <a:ext cx="2494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37" name="Google Shape;237;p53"/>
          <p:cNvSpPr txBox="1"/>
          <p:nvPr>
            <p:ph idx="11" type="ftr"/>
          </p:nvPr>
        </p:nvSpPr>
        <p:spPr>
          <a:xfrm>
            <a:off x="3653640" y="7008120"/>
            <a:ext cx="3385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38" name="Google Shape;238;p53"/>
          <p:cNvSpPr txBox="1"/>
          <p:nvPr>
            <p:ph idx="12" type="sldNum"/>
          </p:nvPr>
        </p:nvSpPr>
        <p:spPr>
          <a:xfrm>
            <a:off x="7663680" y="7008120"/>
            <a:ext cx="2494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66"/>
          <p:cNvSpPr/>
          <p:nvPr/>
        </p:nvSpPr>
        <p:spPr>
          <a:xfrm>
            <a:off x="3846600" y="540000"/>
            <a:ext cx="3142800" cy="3445902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За додатковою інформацією по цій тематиці звертайтеся до Посібника ФАО для ветеринарних лікарів за посиланням: http://www.fao.org/3/i7330uk/I7330UK.pdf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КОНТАКТИ: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Державна служба України з питань безпечності харчових продуктів та захисту споживачів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Адреса: вул. Б. Грінченка, 1, м. Київ, 01001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Тел.: +380442791270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e-mail:  head@consumer.gov.ua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Web: http://www.consumer.gov.ua/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1000" u="none" cap="none" strike="noStrike">
                <a:solidFill>
                  <a:srgbClr val="FF3333"/>
                </a:solidFill>
                <a:latin typeface="Calibri"/>
                <a:ea typeface="Calibri"/>
                <a:cs typeface="Calibri"/>
                <a:sym typeface="Calibri"/>
              </a:rPr>
              <a:t>Цілодобова "гаряча лінія":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1000" u="none" cap="none" strike="noStrike">
                <a:solidFill>
                  <a:srgbClr val="FF3333"/>
                </a:solidFill>
                <a:latin typeface="Calibri"/>
                <a:ea typeface="Calibri"/>
                <a:cs typeface="Calibri"/>
                <a:sym typeface="Calibri"/>
              </a:rPr>
              <a:t>044 364 77 80   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1000" u="none" cap="none" strike="noStrike">
                <a:solidFill>
                  <a:srgbClr val="FF3333"/>
                </a:solidFill>
                <a:latin typeface="Calibri"/>
                <a:ea typeface="Calibri"/>
                <a:cs typeface="Calibri"/>
                <a:sym typeface="Calibri"/>
              </a:rPr>
              <a:t>050 230 04 28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Регіональний проект технічної допомоги Продовольчої та Сільськогосподарської  Організації Об'єднаних Націй (ФАО):</a:t>
            </a: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«Посилення регіональної готовності, заходів профілактики та боротьби з заразним вузликовим (нодулярним) дерматитом  в Білорусі, Молдові та Україні».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66"/>
          <p:cNvSpPr/>
          <p:nvPr/>
        </p:nvSpPr>
        <p:spPr>
          <a:xfrm>
            <a:off x="8867520" y="6373440"/>
            <a:ext cx="1743480" cy="24300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1200" u="none" cap="none" strike="noStrike">
                <a:solidFill>
                  <a:srgbClr val="FF3333"/>
                </a:solidFill>
                <a:latin typeface="Calibri"/>
                <a:ea typeface="Calibri"/>
                <a:cs typeface="Calibri"/>
                <a:sym typeface="Calibri"/>
              </a:rPr>
              <a:t>ДЛЯ </a:t>
            </a:r>
            <a:r>
              <a:rPr b="1" lang="uk-UA" sz="1200">
                <a:solidFill>
                  <a:srgbClr val="FF3333"/>
                </a:solidFill>
                <a:latin typeface="Calibri"/>
                <a:ea typeface="Calibri"/>
                <a:cs typeface="Calibri"/>
                <a:sym typeface="Calibri"/>
              </a:rPr>
              <a:t>ВЛАСНИКІВ ТВАРИН</a:t>
            </a:r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66"/>
          <p:cNvSpPr/>
          <p:nvPr/>
        </p:nvSpPr>
        <p:spPr>
          <a:xfrm>
            <a:off x="7203960" y="1260360"/>
            <a:ext cx="3326760" cy="212076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4000" u="none" cap="none" strike="noStrike">
                <a:solidFill>
                  <a:srgbClr val="FF3333"/>
                </a:solidFill>
                <a:latin typeface="Calibri"/>
                <a:ea typeface="Calibri"/>
                <a:cs typeface="Calibri"/>
                <a:sym typeface="Calibri"/>
              </a:rPr>
              <a:t>Заразний вузликовий</a:t>
            </a:r>
            <a:endParaRPr b="0" i="0" sz="4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4000" u="none" cap="none" strike="noStrike">
                <a:solidFill>
                  <a:srgbClr val="FF3333"/>
                </a:solidFill>
                <a:latin typeface="Calibri"/>
                <a:ea typeface="Calibri"/>
                <a:cs typeface="Calibri"/>
                <a:sym typeface="Calibri"/>
              </a:rPr>
              <a:t>(нодулярний) дерматит ВРХ</a:t>
            </a:r>
            <a:endParaRPr b="0" i="0" sz="4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66"/>
          <p:cNvSpPr/>
          <p:nvPr/>
        </p:nvSpPr>
        <p:spPr>
          <a:xfrm>
            <a:off x="435950" y="2388600"/>
            <a:ext cx="3038418" cy="4864698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Як Ви можете захистити свою ферму?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7709" lvl="0" marL="17135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uk-UA" sz="1000">
                <a:latin typeface="Calibri"/>
                <a:ea typeface="Calibri"/>
                <a:cs typeface="Calibri"/>
                <a:sym typeface="Calibri"/>
              </a:rPr>
              <a:t>Специфічного лікування </a:t>
            </a: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не існує, єдина профілактика</a:t>
            </a:r>
            <a:r>
              <a:rPr lang="uk-UA" sz="1000">
                <a:latin typeface="Calibri"/>
                <a:ea typeface="Calibri"/>
                <a:cs typeface="Calibri"/>
                <a:sym typeface="Calibri"/>
              </a:rPr>
              <a:t> - </a:t>
            </a: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вакцинація.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177709" lvl="0" marL="17135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Формування імунітету займає 3 тижні після вакцинації, однак слід пам’ятати, що вакцинація в Україні заборонена. </a:t>
            </a:r>
            <a:endParaRPr b="0" i="0" sz="1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71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Вакцинація в Україні може бути застосована  лише  за рішенням Державної надзвичайної протиепізоотичної комісії при Кабінеті Міністрів України. 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771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Закуповуйте худобу тільки у надійних постачальників. Нові тварини мають бути оглянуті  до перевезення та по прибутті і мають бути поміщені під карантин (тобто окремо від стада) на період 28 днів. Під час  спалаху в регіоні не вводьте нових тварин до свого стада. 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771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Регулярно використовуйте надійний репелент шляхом  змочування, обприскування або точкового використання, оскільки комахи, які харчуються  ураженими відмерлими клітинами, передають вірус здоровим тваринам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771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uk-UA" sz="1000">
                <a:latin typeface="Calibri"/>
                <a:ea typeface="Calibri"/>
                <a:cs typeface="Calibri"/>
                <a:sym typeface="Calibri"/>
              </a:rPr>
              <a:t>Застосовуйте </a:t>
            </a: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заходи, направлені на знищення стаціонарних ареалів мешкання комах.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771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Скоротіть кількість відвідувачів ферми до мінімуму. 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771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При постановці тварин на стійлове утримання після закінчення випасу проводьте обов’язковий клінічний огляд тварин та профілактичну дезінсекцію тваринницьких приміщень.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7" name="Google Shape;297;p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1080" y="468360"/>
            <a:ext cx="1136160" cy="537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p6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739080" y="568080"/>
            <a:ext cx="792000" cy="396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9" name="Google Shape;299;p66"/>
          <p:cNvSpPr txBox="1"/>
          <p:nvPr/>
        </p:nvSpPr>
        <p:spPr>
          <a:xfrm>
            <a:off x="1523880" y="1957320"/>
            <a:ext cx="1930320" cy="18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Виразки на місці ураження вимені © BFSA/Цвятко Александров</a:t>
            </a:r>
            <a:endParaRPr b="0" i="0" sz="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67"/>
          <p:cNvSpPr/>
          <p:nvPr/>
        </p:nvSpPr>
        <p:spPr>
          <a:xfrm>
            <a:off x="274680" y="423000"/>
            <a:ext cx="2999880" cy="134964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Заразний вузликовий дерматит (ЗВД)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771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Вражає лише велику рогату худобу та буйволів.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771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Не проявляється у людей.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771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Сезонні спалахи захворювання найчастіші в теплий період року, при найбільшій активності комах. 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771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Завдає значних збитків через різке падіння надоїв молока, проблеми із відтворенням, аборти, ураження шкіри, зниження ваги, а інколи падіж тварин.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771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Додаткові втрати, викликані обмеженнями на переміщення ВРХ та торгівлю. 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67"/>
          <p:cNvSpPr/>
          <p:nvPr/>
        </p:nvSpPr>
        <p:spPr>
          <a:xfrm>
            <a:off x="274680" y="5423760"/>
            <a:ext cx="2999880" cy="11206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Як можуть заразитися ваші тварини?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7709" lvl="0" marL="17135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 основному при укусах комах, таких як комарі, мухи, оводи, а </a:t>
            </a:r>
            <a:r>
              <a:rPr lang="uk-UA" sz="1000">
                <a:latin typeface="Calibri"/>
                <a:ea typeface="Calibri"/>
                <a:cs typeface="Calibri"/>
                <a:sym typeface="Calibri"/>
              </a:rPr>
              <a:t>також </a:t>
            </a: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кліщів.</a:t>
            </a:r>
            <a:endParaRPr sz="1000"/>
          </a:p>
          <a:p>
            <a:pPr indent="-177709" lvl="0" marL="17135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uk-UA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 перевезенні зараженої худоби з неблагополучних регіонів.</a:t>
            </a:r>
            <a:endParaRPr sz="1000">
              <a:solidFill>
                <a:schemeClr val="dk1"/>
              </a:solidFill>
            </a:endParaRPr>
          </a:p>
          <a:p>
            <a:pPr indent="-177709" lvl="0" marL="17135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Також можливе через спільні системи поїння чи годівниці, молоко, сперму (природне та штучне осіменіння), ветеринарні процедури (якщо застосовують багаторазові голки ) та прямий контакт.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67"/>
          <p:cNvSpPr/>
          <p:nvPr/>
        </p:nvSpPr>
        <p:spPr>
          <a:xfrm>
            <a:off x="274680" y="5167440"/>
            <a:ext cx="2999880" cy="16812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Сильно уражена худоба, значна кількість нодул © BFSA/Цвятко Александров</a:t>
            </a:r>
            <a:endParaRPr b="0" i="0" sz="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67"/>
          <p:cNvSpPr/>
          <p:nvPr/>
        </p:nvSpPr>
        <p:spPr>
          <a:xfrm>
            <a:off x="3846600" y="423000"/>
            <a:ext cx="2999880" cy="28378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Як виглядає ЗВД?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 інфікованих тварин спостерігають</a:t>
            </a: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771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Високу температуру, втрату апетиту та зниження надоїв.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771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Тверді круглі вузлики на шкірі розміром 1-5 см (зазвичай спочатку проявляються на голові та шиї). У довгошерстої ВРХ їх </a:t>
            </a:r>
            <a:r>
              <a:rPr lang="uk-UA" sz="1000">
                <a:latin typeface="Calibri"/>
                <a:ea typeface="Calibri"/>
                <a:cs typeface="Calibri"/>
                <a:sym typeface="Calibri"/>
              </a:rPr>
              <a:t>важко</a:t>
            </a: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виявити, за виключенням випадків, коли шкіра волога або при прощупуванні.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771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Нодул може бути як декілька (легка форма), так і дуже багато, з ураженням всього тіла (</a:t>
            </a:r>
            <a:r>
              <a:rPr lang="uk-UA" sz="1000">
                <a:latin typeface="Calibri"/>
                <a:ea typeface="Calibri"/>
                <a:cs typeface="Calibri"/>
                <a:sym typeface="Calibri"/>
              </a:rPr>
              <a:t>тяжка</a:t>
            </a: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форма).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771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Вузлики можуть зникнути з часом але, як правило, центр ураження відлущується, залишаючи глибокі виразки, які приваблюють комах.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771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Виразки на морді, губах, всередині носової та ротової порожнини.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771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Виділення з очей та носа і надмірне слиновиділення.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771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Збільшення лімфатичних вузлів.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771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"/>
              <a:buChar char="•"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Майте на увазі, що деякі заражені тварини можуть не проявляти жодних клінічних ознак!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5717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E0468"/>
              </a:buClr>
              <a:buSzPts val="405"/>
              <a:buFont typeface="Arial"/>
              <a:buChar char="•"/>
            </a:pP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67"/>
          <p:cNvSpPr/>
          <p:nvPr/>
        </p:nvSpPr>
        <p:spPr>
          <a:xfrm>
            <a:off x="7507080" y="3596040"/>
            <a:ext cx="2911320" cy="16812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Кожные поражения  со струпьями, язвами и рубцами © BFSA/Цвятко Александров</a:t>
            </a:r>
            <a:endParaRPr b="0" i="0" sz="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67"/>
          <p:cNvSpPr/>
          <p:nvPr/>
        </p:nvSpPr>
        <p:spPr>
          <a:xfrm>
            <a:off x="3989520" y="6780960"/>
            <a:ext cx="2714400" cy="16812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1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Схематична ілюстрація розповсюдження нодулярного дерматиту ВРХ</a:t>
            </a:r>
            <a:endParaRPr b="0" i="0" sz="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67"/>
          <p:cNvSpPr/>
          <p:nvPr/>
        </p:nvSpPr>
        <p:spPr>
          <a:xfrm>
            <a:off x="7146720" y="3931200"/>
            <a:ext cx="3199680" cy="157860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Слідкуйте за своєю ВРХ та повідомляйте про підозрілі випадки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771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Під час спалаху чи в зонах ризику появи ЗВД тварин варто перевіряти щоденно.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771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При підозрі на ЗВД переміщення ВРХ має бути негайно призупинене.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1360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При перших підозрах негайно повідомляйте   Держпродспоживслужбу (044-364-77-80, 050-230-0428) або територіальні органи Держпродспоживслужби за місцем реєстрації  господарства, які  мають вжити заходів для попередження подальшого розповсюдження </a:t>
            </a:r>
            <a:r>
              <a:rPr b="0" i="0" lang="uk-UA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хвороби.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67"/>
          <p:cNvSpPr/>
          <p:nvPr/>
        </p:nvSpPr>
        <p:spPr>
          <a:xfrm>
            <a:off x="7442640" y="423000"/>
            <a:ext cx="2999880" cy="5482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Лікування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Ефективного лікування ЗВД не існує.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67"/>
          <p:cNvPicPr preferRelativeResize="0"/>
          <p:nvPr/>
        </p:nvPicPr>
        <p:blipFill rotWithShape="1">
          <a:blip r:embed="rId3">
            <a:alphaModFix/>
          </a:blip>
          <a:srcRect b="21511" l="19208" r="21178" t="24611"/>
          <a:stretch/>
        </p:blipFill>
        <p:spPr>
          <a:xfrm>
            <a:off x="3607200" y="5181120"/>
            <a:ext cx="3512520" cy="17848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