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0" r:id="rId1"/>
    <p:sldMasterId id="2147483651" r:id="rId2"/>
  </p:sldMasterIdLst>
  <p:notesMasterIdLst>
    <p:notesMasterId r:id="rId5"/>
  </p:notesMasterIdLst>
  <p:sldIdLst>
    <p:sldId id="256" r:id="rId3"/>
    <p:sldId id="257" r:id="rId4"/>
  </p:sldIdLst>
  <p:sldSz cx="10693400" cy="756126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382">
          <p15:clr>
            <a:srgbClr val="A4A3A4"/>
          </p15:clr>
        </p15:guide>
        <p15:guide id="2" pos="336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1254" y="66"/>
      </p:cViewPr>
      <p:guideLst>
        <p:guide orient="horz" pos="2382"/>
        <p:guide pos="3368"/>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004888" y="685800"/>
            <a:ext cx="48482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lstStyle>
            <a:lvl1pPr marL="457200" marR="0" lvl="0" indent="-22860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ru-RU"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7410702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1:notes"/>
          <p:cNvSpPr>
            <a:spLocks noGrp="1" noRot="1" noChangeAspect="1"/>
          </p:cNvSpPr>
          <p:nvPr>
            <p:ph type="sldImg" idx="2"/>
          </p:nvPr>
        </p:nvSpPr>
        <p:spPr>
          <a:xfrm>
            <a:off x="1004888" y="685800"/>
            <a:ext cx="48482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 name="Google Shape;27;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300" b="0" i="0" u="none" strike="noStrike" cap="none">
              <a:solidFill>
                <a:schemeClr val="dk1"/>
              </a:solidFill>
              <a:latin typeface="Calibri"/>
              <a:ea typeface="Calibri"/>
              <a:cs typeface="Calibri"/>
              <a:sym typeface="Calibri"/>
            </a:endParaRPr>
          </a:p>
        </p:txBody>
      </p:sp>
      <p:sp>
        <p:nvSpPr>
          <p:cNvPr id="28" name="Google Shape;28;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ru-RU" sz="1200">
                <a:solidFill>
                  <a:schemeClr val="dk1"/>
                </a:solidFill>
                <a:latin typeface="Calibri"/>
                <a:ea typeface="Calibri"/>
                <a:cs typeface="Calibri"/>
                <a:sym typeface="Calibri"/>
              </a:rPr>
              <a:t>1</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83693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Google Shape;38;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9" name="Google Shape;39;p2:notes"/>
          <p:cNvSpPr>
            <a:spLocks noGrp="1" noRot="1" noChangeAspect="1"/>
          </p:cNvSpPr>
          <p:nvPr>
            <p:ph type="sldImg" idx="2"/>
          </p:nvPr>
        </p:nvSpPr>
        <p:spPr>
          <a:xfrm>
            <a:off x="1004888" y="685800"/>
            <a:ext cx="4848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70967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2"/>
        <p:cNvGrpSpPr/>
        <p:nvPr/>
      </p:nvGrpSpPr>
      <p:grpSpPr>
        <a:xfrm>
          <a:off x="0" y="0"/>
          <a:ext cx="0" cy="0"/>
          <a:chOff x="0" y="0"/>
          <a:chExt cx="0" cy="0"/>
        </a:xfrm>
      </p:grpSpPr>
      <p:sp>
        <p:nvSpPr>
          <p:cNvPr id="13" name="Google Shape;13;p2"/>
          <p:cNvSpPr txBox="1">
            <a:spLocks noGrp="1"/>
          </p:cNvSpPr>
          <p:nvPr>
            <p:ph type="ctrTitle"/>
          </p:nvPr>
        </p:nvSpPr>
        <p:spPr>
          <a:xfrm>
            <a:off x="802005" y="2348894"/>
            <a:ext cx="9089390" cy="1620771"/>
          </a:xfrm>
          <a:prstGeom prst="rect">
            <a:avLst/>
          </a:prstGeom>
          <a:noFill/>
          <a:ln>
            <a:noFill/>
          </a:ln>
        </p:spPr>
        <p:txBody>
          <a:bodyPr spcFirstLastPara="1" wrap="square" lIns="91425" tIns="45700" rIns="91425" bIns="45700" anchor="t" anchorCtr="0"/>
          <a:lstStyle>
            <a:lvl1pPr marR="0" lvl="0" algn="ctr" rtl="0">
              <a:spcBef>
                <a:spcPts val="0"/>
              </a:spcBef>
              <a:spcAft>
                <a:spcPts val="0"/>
              </a:spcAft>
              <a:buClr>
                <a:schemeClr val="dk1"/>
              </a:buClr>
              <a:buSzPts val="4800"/>
              <a:buFont typeface="Calibri"/>
              <a:buNone/>
              <a:defRPr sz="48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4" name="Google Shape;14;p2"/>
          <p:cNvSpPr txBox="1">
            <a:spLocks noGrp="1"/>
          </p:cNvSpPr>
          <p:nvPr>
            <p:ph type="dt" idx="10"/>
          </p:nvPr>
        </p:nvSpPr>
        <p:spPr>
          <a:xfrm>
            <a:off x="534670" y="7008172"/>
            <a:ext cx="2495127" cy="402567"/>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9pPr>
          </a:lstStyle>
          <a:p>
            <a:endParaRPr/>
          </a:p>
        </p:txBody>
      </p:sp>
      <p:sp>
        <p:nvSpPr>
          <p:cNvPr id="15" name="Google Shape;15;p2"/>
          <p:cNvSpPr txBox="1">
            <a:spLocks noGrp="1"/>
          </p:cNvSpPr>
          <p:nvPr>
            <p:ph type="ftr" idx="11"/>
          </p:nvPr>
        </p:nvSpPr>
        <p:spPr>
          <a:xfrm>
            <a:off x="3653579" y="7008172"/>
            <a:ext cx="3386243" cy="402567"/>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9pPr>
          </a:lstStyle>
          <a:p>
            <a:endParaRPr/>
          </a:p>
        </p:txBody>
      </p:sp>
      <p:sp>
        <p:nvSpPr>
          <p:cNvPr id="16" name="Google Shape;16;p2"/>
          <p:cNvSpPr txBox="1">
            <a:spLocks noGrp="1"/>
          </p:cNvSpPr>
          <p:nvPr>
            <p:ph type="sldNum" idx="12"/>
          </p:nvPr>
        </p:nvSpPr>
        <p:spPr>
          <a:xfrm>
            <a:off x="7663603" y="7008172"/>
            <a:ext cx="2495127" cy="402567"/>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2000" b="0" i="0" u="none" strike="noStrike" cap="none">
                <a:solidFill>
                  <a:schemeClr val="dk1"/>
                </a:solidFill>
                <a:latin typeface="Calibri"/>
                <a:ea typeface="Calibri"/>
                <a:cs typeface="Calibri"/>
                <a:sym typeface="Calibri"/>
              </a:defRPr>
            </a:lvl1pPr>
            <a:lvl2pPr marL="0" marR="0" lvl="1" indent="0" algn="l" rtl="0">
              <a:spcBef>
                <a:spcPts val="0"/>
              </a:spcBef>
              <a:buNone/>
              <a:defRPr sz="2000" b="0" i="0" u="none" strike="noStrike" cap="none">
                <a:solidFill>
                  <a:schemeClr val="dk1"/>
                </a:solidFill>
                <a:latin typeface="Calibri"/>
                <a:ea typeface="Calibri"/>
                <a:cs typeface="Calibri"/>
                <a:sym typeface="Calibri"/>
              </a:defRPr>
            </a:lvl2pPr>
            <a:lvl3pPr marL="0" marR="0" lvl="2" indent="0" algn="l" rtl="0">
              <a:spcBef>
                <a:spcPts val="0"/>
              </a:spcBef>
              <a:buNone/>
              <a:defRPr sz="2000" b="0" i="0" u="none" strike="noStrike" cap="none">
                <a:solidFill>
                  <a:schemeClr val="dk1"/>
                </a:solidFill>
                <a:latin typeface="Calibri"/>
                <a:ea typeface="Calibri"/>
                <a:cs typeface="Calibri"/>
                <a:sym typeface="Calibri"/>
              </a:defRPr>
            </a:lvl3pPr>
            <a:lvl4pPr marL="0" marR="0" lvl="3" indent="0" algn="l" rtl="0">
              <a:spcBef>
                <a:spcPts val="0"/>
              </a:spcBef>
              <a:buNone/>
              <a:defRPr sz="2000" b="0" i="0" u="none" strike="noStrike" cap="none">
                <a:solidFill>
                  <a:schemeClr val="dk1"/>
                </a:solidFill>
                <a:latin typeface="Calibri"/>
                <a:ea typeface="Calibri"/>
                <a:cs typeface="Calibri"/>
                <a:sym typeface="Calibri"/>
              </a:defRPr>
            </a:lvl4pPr>
            <a:lvl5pPr marL="0" marR="0" lvl="4" indent="0" algn="l" rtl="0">
              <a:spcBef>
                <a:spcPts val="0"/>
              </a:spcBef>
              <a:buNone/>
              <a:defRPr sz="2000" b="0" i="0" u="none" strike="noStrike" cap="none">
                <a:solidFill>
                  <a:schemeClr val="dk1"/>
                </a:solidFill>
                <a:latin typeface="Calibri"/>
                <a:ea typeface="Calibri"/>
                <a:cs typeface="Calibri"/>
                <a:sym typeface="Calibri"/>
              </a:defRPr>
            </a:lvl5pPr>
            <a:lvl6pPr marL="0" marR="0" lvl="5" indent="0" algn="l" rtl="0">
              <a:spcBef>
                <a:spcPts val="0"/>
              </a:spcBef>
              <a:buNone/>
              <a:defRPr sz="2000" b="0" i="0" u="none" strike="noStrike" cap="none">
                <a:solidFill>
                  <a:schemeClr val="dk1"/>
                </a:solidFill>
                <a:latin typeface="Calibri"/>
                <a:ea typeface="Calibri"/>
                <a:cs typeface="Calibri"/>
                <a:sym typeface="Calibri"/>
              </a:defRPr>
            </a:lvl6pPr>
            <a:lvl7pPr marL="0" marR="0" lvl="6" indent="0" algn="l" rtl="0">
              <a:spcBef>
                <a:spcPts val="0"/>
              </a:spcBef>
              <a:buNone/>
              <a:defRPr sz="2000" b="0" i="0" u="none" strike="noStrike" cap="none">
                <a:solidFill>
                  <a:schemeClr val="dk1"/>
                </a:solidFill>
                <a:latin typeface="Calibri"/>
                <a:ea typeface="Calibri"/>
                <a:cs typeface="Calibri"/>
                <a:sym typeface="Calibri"/>
              </a:defRPr>
            </a:lvl7pPr>
            <a:lvl8pPr marL="0" marR="0" lvl="7" indent="0" algn="l" rtl="0">
              <a:spcBef>
                <a:spcPts val="0"/>
              </a:spcBef>
              <a:buNone/>
              <a:defRPr sz="2000" b="0" i="0" u="none" strike="noStrike" cap="none">
                <a:solidFill>
                  <a:schemeClr val="dk1"/>
                </a:solidFill>
                <a:latin typeface="Calibri"/>
                <a:ea typeface="Calibri"/>
                <a:cs typeface="Calibri"/>
                <a:sym typeface="Calibri"/>
              </a:defRPr>
            </a:lvl8pPr>
            <a:lvl9pPr marL="0" marR="0" lvl="8" indent="0" algn="l" rtl="0">
              <a:spcBef>
                <a:spcPts val="0"/>
              </a:spcBef>
              <a:buNone/>
              <a:defRPr sz="20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9"/>
        <p:cNvGrpSpPr/>
        <p:nvPr/>
      </p:nvGrpSpPr>
      <p:grpSpPr>
        <a:xfrm>
          <a:off x="0" y="0"/>
          <a:ext cx="0" cy="0"/>
          <a:chOff x="0" y="0"/>
          <a:chExt cx="0" cy="0"/>
        </a:xfrm>
      </p:grpSpPr>
      <p:sp>
        <p:nvSpPr>
          <p:cNvPr id="20" name="Google Shape;20;p4"/>
          <p:cNvSpPr txBox="1">
            <a:spLocks noGrp="1"/>
          </p:cNvSpPr>
          <p:nvPr>
            <p:ph type="ctrTitle"/>
          </p:nvPr>
        </p:nvSpPr>
        <p:spPr>
          <a:xfrm>
            <a:off x="802005" y="2348893"/>
            <a:ext cx="9089390" cy="1620771"/>
          </a:xfrm>
          <a:prstGeom prst="rect">
            <a:avLst/>
          </a:prstGeom>
          <a:noFill/>
          <a:ln>
            <a:noFill/>
          </a:ln>
        </p:spPr>
        <p:txBody>
          <a:bodyPr spcFirstLastPara="1" wrap="square" lIns="91425" tIns="45700" rIns="91425" bIns="45700" anchor="t" anchorCtr="0"/>
          <a:lstStyle>
            <a:lvl1pPr marR="0" lvl="0" algn="ctr" rtl="0">
              <a:spcBef>
                <a:spcPts val="0"/>
              </a:spcBef>
              <a:spcAft>
                <a:spcPts val="0"/>
              </a:spcAft>
              <a:buClr>
                <a:schemeClr val="dk1"/>
              </a:buClr>
              <a:buSzPts val="4800"/>
              <a:buFont typeface="Calibri"/>
              <a:buNone/>
              <a:defRPr sz="48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1" name="Google Shape;21;p4"/>
          <p:cNvSpPr txBox="1">
            <a:spLocks noGrp="1"/>
          </p:cNvSpPr>
          <p:nvPr>
            <p:ph type="subTitle" idx="1"/>
          </p:nvPr>
        </p:nvSpPr>
        <p:spPr>
          <a:xfrm>
            <a:off x="1604010" y="4284716"/>
            <a:ext cx="7485380" cy="1932323"/>
          </a:xfrm>
          <a:prstGeom prst="rect">
            <a:avLst/>
          </a:prstGeom>
          <a:noFill/>
          <a:ln>
            <a:noFill/>
          </a:ln>
        </p:spPr>
        <p:txBody>
          <a:bodyPr spcFirstLastPara="1" wrap="square" lIns="91425" tIns="45700" rIns="91425" bIns="45700" anchor="t" anchorCtr="0"/>
          <a:lstStyle>
            <a:lvl1pPr marR="0" lvl="0" algn="ctr" rtl="0">
              <a:spcBef>
                <a:spcPts val="700"/>
              </a:spcBef>
              <a:spcAft>
                <a:spcPts val="0"/>
              </a:spcAft>
              <a:buClr>
                <a:srgbClr val="888888"/>
              </a:buClr>
              <a:buSzPts val="3500"/>
              <a:buFont typeface="Arial"/>
              <a:buNone/>
              <a:defRPr sz="3500" b="0" i="0" u="none" strike="noStrike" cap="none">
                <a:solidFill>
                  <a:srgbClr val="888888"/>
                </a:solidFill>
                <a:latin typeface="Calibri"/>
                <a:ea typeface="Calibri"/>
                <a:cs typeface="Calibri"/>
                <a:sym typeface="Calibri"/>
              </a:defRPr>
            </a:lvl1pPr>
            <a:lvl2pPr marR="0" lvl="1" algn="ctr" rtl="0">
              <a:spcBef>
                <a:spcPts val="600"/>
              </a:spcBef>
              <a:spcAft>
                <a:spcPts val="0"/>
              </a:spcAft>
              <a:buClr>
                <a:srgbClr val="888888"/>
              </a:buClr>
              <a:buSzPts val="3000"/>
              <a:buFont typeface="Arial"/>
              <a:buNone/>
              <a:defRPr sz="3000" b="0" i="0" u="none" strike="noStrike" cap="none">
                <a:solidFill>
                  <a:srgbClr val="888888"/>
                </a:solidFill>
                <a:latin typeface="Calibri"/>
                <a:ea typeface="Calibri"/>
                <a:cs typeface="Calibri"/>
                <a:sym typeface="Calibri"/>
              </a:defRPr>
            </a:lvl2pPr>
            <a:lvl3pPr marR="0" lvl="2" algn="ctr" rtl="0">
              <a:spcBef>
                <a:spcPts val="520"/>
              </a:spcBef>
              <a:spcAft>
                <a:spcPts val="0"/>
              </a:spcAft>
              <a:buClr>
                <a:srgbClr val="888888"/>
              </a:buClr>
              <a:buSzPts val="2600"/>
              <a:buFont typeface="Arial"/>
              <a:buNone/>
              <a:defRPr sz="2600" b="0" i="0" u="none" strike="noStrike" cap="none">
                <a:solidFill>
                  <a:srgbClr val="888888"/>
                </a:solidFill>
                <a:latin typeface="Calibri"/>
                <a:ea typeface="Calibri"/>
                <a:cs typeface="Calibri"/>
                <a:sym typeface="Calibri"/>
              </a:defRPr>
            </a:lvl3pPr>
            <a:lvl4pPr marR="0" lvl="3" algn="ctr" rtl="0">
              <a:spcBef>
                <a:spcPts val="440"/>
              </a:spcBef>
              <a:spcAft>
                <a:spcPts val="0"/>
              </a:spcAft>
              <a:buClr>
                <a:srgbClr val="888888"/>
              </a:buClr>
              <a:buSzPts val="2200"/>
              <a:buFont typeface="Arial"/>
              <a:buNone/>
              <a:defRPr sz="2200" b="0" i="0" u="none" strike="noStrike" cap="none">
                <a:solidFill>
                  <a:srgbClr val="888888"/>
                </a:solidFill>
                <a:latin typeface="Calibri"/>
                <a:ea typeface="Calibri"/>
                <a:cs typeface="Calibri"/>
                <a:sym typeface="Calibri"/>
              </a:defRPr>
            </a:lvl4pPr>
            <a:lvl5pPr marR="0" lvl="4" algn="ctr" rtl="0">
              <a:spcBef>
                <a:spcPts val="440"/>
              </a:spcBef>
              <a:spcAft>
                <a:spcPts val="0"/>
              </a:spcAft>
              <a:buClr>
                <a:srgbClr val="888888"/>
              </a:buClr>
              <a:buSzPts val="2200"/>
              <a:buFont typeface="Arial"/>
              <a:buNone/>
              <a:defRPr sz="2200" b="0" i="0" u="none" strike="noStrike" cap="none">
                <a:solidFill>
                  <a:srgbClr val="888888"/>
                </a:solidFill>
                <a:latin typeface="Calibri"/>
                <a:ea typeface="Calibri"/>
                <a:cs typeface="Calibri"/>
                <a:sym typeface="Calibri"/>
              </a:defRPr>
            </a:lvl5pPr>
            <a:lvl6pPr marR="0" lvl="5" algn="ctr" rtl="0">
              <a:spcBef>
                <a:spcPts val="440"/>
              </a:spcBef>
              <a:spcAft>
                <a:spcPts val="0"/>
              </a:spcAft>
              <a:buClr>
                <a:srgbClr val="888888"/>
              </a:buClr>
              <a:buSzPts val="2200"/>
              <a:buFont typeface="Arial"/>
              <a:buNone/>
              <a:defRPr sz="2200" b="0" i="0" u="none" strike="noStrike" cap="none">
                <a:solidFill>
                  <a:srgbClr val="888888"/>
                </a:solidFill>
                <a:latin typeface="Calibri"/>
                <a:ea typeface="Calibri"/>
                <a:cs typeface="Calibri"/>
                <a:sym typeface="Calibri"/>
              </a:defRPr>
            </a:lvl6pPr>
            <a:lvl7pPr marR="0" lvl="6" algn="ctr" rtl="0">
              <a:spcBef>
                <a:spcPts val="440"/>
              </a:spcBef>
              <a:spcAft>
                <a:spcPts val="0"/>
              </a:spcAft>
              <a:buClr>
                <a:srgbClr val="888888"/>
              </a:buClr>
              <a:buSzPts val="2200"/>
              <a:buFont typeface="Arial"/>
              <a:buNone/>
              <a:defRPr sz="2200" b="0" i="0" u="none" strike="noStrike" cap="none">
                <a:solidFill>
                  <a:srgbClr val="888888"/>
                </a:solidFill>
                <a:latin typeface="Calibri"/>
                <a:ea typeface="Calibri"/>
                <a:cs typeface="Calibri"/>
                <a:sym typeface="Calibri"/>
              </a:defRPr>
            </a:lvl7pPr>
            <a:lvl8pPr marR="0" lvl="7" algn="ctr" rtl="0">
              <a:spcBef>
                <a:spcPts val="440"/>
              </a:spcBef>
              <a:spcAft>
                <a:spcPts val="0"/>
              </a:spcAft>
              <a:buClr>
                <a:srgbClr val="888888"/>
              </a:buClr>
              <a:buSzPts val="2200"/>
              <a:buFont typeface="Arial"/>
              <a:buNone/>
              <a:defRPr sz="2200" b="0" i="0" u="none" strike="noStrike" cap="none">
                <a:solidFill>
                  <a:srgbClr val="888888"/>
                </a:solidFill>
                <a:latin typeface="Calibri"/>
                <a:ea typeface="Calibri"/>
                <a:cs typeface="Calibri"/>
                <a:sym typeface="Calibri"/>
              </a:defRPr>
            </a:lvl8pPr>
            <a:lvl9pPr marR="0" lvl="8" algn="ctr" rtl="0">
              <a:spcBef>
                <a:spcPts val="440"/>
              </a:spcBef>
              <a:spcAft>
                <a:spcPts val="0"/>
              </a:spcAft>
              <a:buClr>
                <a:srgbClr val="888888"/>
              </a:buClr>
              <a:buSzPts val="2200"/>
              <a:buFont typeface="Arial"/>
              <a:buNone/>
              <a:defRPr sz="2200" b="0" i="0" u="none" strike="noStrike" cap="none">
                <a:solidFill>
                  <a:srgbClr val="888888"/>
                </a:solidFill>
                <a:latin typeface="Calibri"/>
                <a:ea typeface="Calibri"/>
                <a:cs typeface="Calibri"/>
                <a:sym typeface="Calibri"/>
              </a:defRPr>
            </a:lvl9pPr>
          </a:lstStyle>
          <a:p>
            <a:endParaRPr/>
          </a:p>
        </p:txBody>
      </p:sp>
      <p:sp>
        <p:nvSpPr>
          <p:cNvPr id="22" name="Google Shape;22;p4"/>
          <p:cNvSpPr txBox="1">
            <a:spLocks noGrp="1"/>
          </p:cNvSpPr>
          <p:nvPr>
            <p:ph type="dt" idx="10"/>
          </p:nvPr>
        </p:nvSpPr>
        <p:spPr>
          <a:xfrm>
            <a:off x="534670" y="7008171"/>
            <a:ext cx="2495127" cy="402567"/>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2000">
                <a:solidFill>
                  <a:schemeClr val="dk1"/>
                </a:solidFill>
                <a:latin typeface="Calibri"/>
                <a:ea typeface="Calibri"/>
                <a:cs typeface="Calibri"/>
                <a:sym typeface="Calibri"/>
              </a:defRPr>
            </a:lvl1pPr>
            <a:lvl2pPr marR="0" lvl="1"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9pPr>
          </a:lstStyle>
          <a:p>
            <a:endParaRPr/>
          </a:p>
        </p:txBody>
      </p:sp>
      <p:sp>
        <p:nvSpPr>
          <p:cNvPr id="23" name="Google Shape;23;p4"/>
          <p:cNvSpPr txBox="1">
            <a:spLocks noGrp="1"/>
          </p:cNvSpPr>
          <p:nvPr>
            <p:ph type="ftr" idx="11"/>
          </p:nvPr>
        </p:nvSpPr>
        <p:spPr>
          <a:xfrm>
            <a:off x="3653579" y="7008171"/>
            <a:ext cx="3386243" cy="402567"/>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2000">
                <a:solidFill>
                  <a:schemeClr val="dk1"/>
                </a:solidFill>
                <a:latin typeface="Calibri"/>
                <a:ea typeface="Calibri"/>
                <a:cs typeface="Calibri"/>
                <a:sym typeface="Calibri"/>
              </a:defRPr>
            </a:lvl1pPr>
            <a:lvl2pPr marR="0" lvl="1"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000" b="0" i="0" u="none" strike="noStrike" cap="none">
                <a:solidFill>
                  <a:schemeClr val="dk1"/>
                </a:solidFill>
                <a:latin typeface="Calibri"/>
                <a:ea typeface="Calibri"/>
                <a:cs typeface="Calibri"/>
                <a:sym typeface="Calibri"/>
              </a:defRPr>
            </a:lvl9pPr>
          </a:lstStyle>
          <a:p>
            <a:endParaRPr/>
          </a:p>
        </p:txBody>
      </p:sp>
      <p:sp>
        <p:nvSpPr>
          <p:cNvPr id="24" name="Google Shape;24;p4"/>
          <p:cNvSpPr txBox="1">
            <a:spLocks noGrp="1"/>
          </p:cNvSpPr>
          <p:nvPr>
            <p:ph type="sldNum" idx="12"/>
          </p:nvPr>
        </p:nvSpPr>
        <p:spPr>
          <a:xfrm>
            <a:off x="7663603" y="7008171"/>
            <a:ext cx="2495127" cy="402567"/>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2000">
                <a:solidFill>
                  <a:schemeClr val="dk1"/>
                </a:solidFill>
                <a:latin typeface="Calibri"/>
                <a:ea typeface="Calibri"/>
                <a:cs typeface="Calibri"/>
                <a:sym typeface="Calibri"/>
              </a:defRPr>
            </a:lvl1pPr>
            <a:lvl2pPr marL="0" marR="0" lvl="1" indent="0" algn="l" rtl="0">
              <a:spcBef>
                <a:spcPts val="0"/>
              </a:spcBef>
              <a:buNone/>
              <a:defRPr sz="2000">
                <a:solidFill>
                  <a:schemeClr val="dk1"/>
                </a:solidFill>
                <a:latin typeface="Calibri"/>
                <a:ea typeface="Calibri"/>
                <a:cs typeface="Calibri"/>
                <a:sym typeface="Calibri"/>
              </a:defRPr>
            </a:lvl2pPr>
            <a:lvl3pPr marL="0" marR="0" lvl="2" indent="0" algn="l" rtl="0">
              <a:spcBef>
                <a:spcPts val="0"/>
              </a:spcBef>
              <a:buNone/>
              <a:defRPr sz="2000">
                <a:solidFill>
                  <a:schemeClr val="dk1"/>
                </a:solidFill>
                <a:latin typeface="Calibri"/>
                <a:ea typeface="Calibri"/>
                <a:cs typeface="Calibri"/>
                <a:sym typeface="Calibri"/>
              </a:defRPr>
            </a:lvl3pPr>
            <a:lvl4pPr marL="0" marR="0" lvl="3" indent="0" algn="l" rtl="0">
              <a:spcBef>
                <a:spcPts val="0"/>
              </a:spcBef>
              <a:buNone/>
              <a:defRPr sz="2000">
                <a:solidFill>
                  <a:schemeClr val="dk1"/>
                </a:solidFill>
                <a:latin typeface="Calibri"/>
                <a:ea typeface="Calibri"/>
                <a:cs typeface="Calibri"/>
                <a:sym typeface="Calibri"/>
              </a:defRPr>
            </a:lvl4pPr>
            <a:lvl5pPr marL="0" marR="0" lvl="4" indent="0" algn="l" rtl="0">
              <a:spcBef>
                <a:spcPts val="0"/>
              </a:spcBef>
              <a:buNone/>
              <a:defRPr sz="2000">
                <a:solidFill>
                  <a:schemeClr val="dk1"/>
                </a:solidFill>
                <a:latin typeface="Calibri"/>
                <a:ea typeface="Calibri"/>
                <a:cs typeface="Calibri"/>
                <a:sym typeface="Calibri"/>
              </a:defRPr>
            </a:lvl5pPr>
            <a:lvl6pPr marL="0" marR="0" lvl="5" indent="0" algn="l" rtl="0">
              <a:spcBef>
                <a:spcPts val="0"/>
              </a:spcBef>
              <a:buNone/>
              <a:defRPr sz="2000">
                <a:solidFill>
                  <a:schemeClr val="dk1"/>
                </a:solidFill>
                <a:latin typeface="Calibri"/>
                <a:ea typeface="Calibri"/>
                <a:cs typeface="Calibri"/>
                <a:sym typeface="Calibri"/>
              </a:defRPr>
            </a:lvl6pPr>
            <a:lvl7pPr marL="0" marR="0" lvl="6" indent="0" algn="l" rtl="0">
              <a:spcBef>
                <a:spcPts val="0"/>
              </a:spcBef>
              <a:buNone/>
              <a:defRPr sz="2000">
                <a:solidFill>
                  <a:schemeClr val="dk1"/>
                </a:solidFill>
                <a:latin typeface="Calibri"/>
                <a:ea typeface="Calibri"/>
                <a:cs typeface="Calibri"/>
                <a:sym typeface="Calibri"/>
              </a:defRPr>
            </a:lvl7pPr>
            <a:lvl8pPr marL="0" marR="0" lvl="7" indent="0" algn="l" rtl="0">
              <a:spcBef>
                <a:spcPts val="0"/>
              </a:spcBef>
              <a:buNone/>
              <a:defRPr sz="2000">
                <a:solidFill>
                  <a:schemeClr val="dk1"/>
                </a:solidFill>
                <a:latin typeface="Calibri"/>
                <a:ea typeface="Calibri"/>
                <a:cs typeface="Calibri"/>
                <a:sym typeface="Calibri"/>
              </a:defRPr>
            </a:lvl8pPr>
            <a:lvl9pPr marL="0" marR="0" lvl="8" indent="0" algn="l" rtl="0">
              <a:spcBef>
                <a:spcPts val="0"/>
              </a:spcBef>
              <a:buNone/>
              <a:defRPr sz="20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ru-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0" name="Google Shape;10;p1" descr="veterinarians 1.emf"/>
          <p:cNvPicPr preferRelativeResize="0"/>
          <p:nvPr/>
        </p:nvPicPr>
        <p:blipFill rotWithShape="1">
          <a:blip r:embed="rId3">
            <a:alphaModFix/>
          </a:blip>
          <a:srcRect b="1816"/>
          <a:stretch/>
        </p:blipFill>
        <p:spPr>
          <a:xfrm>
            <a:off x="0" y="0"/>
            <a:ext cx="10692000" cy="7549035"/>
          </a:xfrm>
          <a:prstGeom prst="rect">
            <a:avLst/>
          </a:prstGeom>
          <a:noFill/>
          <a:ln>
            <a:noFill/>
          </a:ln>
        </p:spPr>
      </p:pic>
      <p:pic>
        <p:nvPicPr>
          <p:cNvPr id="11" name="Google Shape;11;p1" descr="krava.wmf"/>
          <p:cNvPicPr preferRelativeResize="0"/>
          <p:nvPr/>
        </p:nvPicPr>
        <p:blipFill rotWithShape="1">
          <a:blip r:embed="rId4">
            <a:alphaModFix/>
          </a:blip>
          <a:srcRect/>
          <a:stretch/>
        </p:blipFill>
        <p:spPr>
          <a:xfrm>
            <a:off x="5203824" y="4352134"/>
            <a:ext cx="5320018" cy="3214711"/>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
        <p:cNvGrpSpPr/>
        <p:nvPr/>
      </p:nvGrpSpPr>
      <p:grpSpPr>
        <a:xfrm>
          <a:off x="0" y="0"/>
          <a:ext cx="0" cy="0"/>
          <a:chOff x="0" y="0"/>
          <a:chExt cx="0" cy="0"/>
        </a:xfrm>
      </p:grpSpPr>
      <p:pic>
        <p:nvPicPr>
          <p:cNvPr id="18" name="Google Shape;18;p3" descr="veterinarians 2.emf"/>
          <p:cNvPicPr preferRelativeResize="0"/>
          <p:nvPr/>
        </p:nvPicPr>
        <p:blipFill rotWithShape="1">
          <a:blip r:embed="rId3">
            <a:alphaModFix/>
          </a:blip>
          <a:srcRect t="1816" b="1815"/>
          <a:stretch/>
        </p:blipFill>
        <p:spPr>
          <a:xfrm>
            <a:off x="0" y="0"/>
            <a:ext cx="10692000" cy="75600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ao.org/3/a-i7330e.pdf"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hyperlink" Target="http://www.fao.org/3/a-i7330e.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9"/>
        <p:cNvGrpSpPr/>
        <p:nvPr/>
      </p:nvGrpSpPr>
      <p:grpSpPr>
        <a:xfrm>
          <a:off x="0" y="0"/>
          <a:ext cx="0" cy="0"/>
          <a:chOff x="0" y="0"/>
          <a:chExt cx="0" cy="0"/>
        </a:xfrm>
      </p:grpSpPr>
      <p:sp>
        <p:nvSpPr>
          <p:cNvPr id="30" name="Google Shape;30;p5"/>
          <p:cNvSpPr txBox="1"/>
          <p:nvPr/>
        </p:nvSpPr>
        <p:spPr>
          <a:xfrm>
            <a:off x="274602" y="2061568"/>
            <a:ext cx="3143272" cy="1200329"/>
          </a:xfrm>
          <a:prstGeom prst="rect">
            <a:avLst/>
          </a:prstGeom>
          <a:noFill/>
          <a:ln>
            <a:noFill/>
          </a:ln>
        </p:spPr>
        <p:txBody>
          <a:bodyPr spcFirstLastPara="1" wrap="square" lIns="91425" tIns="45700" rIns="91425" bIns="45700" anchor="t" anchorCtr="0">
            <a:noAutofit/>
          </a:bodyPr>
          <a:lstStyle/>
          <a:p>
            <a:pPr marL="0" lvl="0" indent="0" algn="just" rtl="0">
              <a:spcBef>
                <a:spcPts val="0"/>
              </a:spcBef>
              <a:spcAft>
                <a:spcPts val="0"/>
              </a:spcAft>
              <a:buClr>
                <a:srgbClr val="000000"/>
              </a:buClr>
              <a:buSzPts val="1100"/>
              <a:buFont typeface="Arial"/>
              <a:buNone/>
            </a:pPr>
            <a:r>
              <a:rPr lang="ru-RU" sz="1200" b="1" dirty="0">
                <a:solidFill>
                  <a:srgbClr val="002060"/>
                </a:solidFill>
                <a:latin typeface="Calibri"/>
                <a:ea typeface="Calibri"/>
                <a:cs typeface="Calibri"/>
                <a:sym typeface="Calibri"/>
              </a:rPr>
              <a:t>Monitor cattle and notify suspected </a:t>
            </a:r>
            <a:r>
              <a:rPr lang="ru-RU" sz="1200" b="1" dirty="0" smtClean="0">
                <a:solidFill>
                  <a:srgbClr val="002060"/>
                </a:solidFill>
                <a:latin typeface="Calibri"/>
                <a:ea typeface="Calibri"/>
                <a:cs typeface="Calibri"/>
                <a:sym typeface="Calibri"/>
              </a:rPr>
              <a:t>cases</a:t>
            </a:r>
            <a:endParaRPr lang="en-US" sz="1200" b="1" dirty="0" smtClean="0">
              <a:solidFill>
                <a:srgbClr val="002060"/>
              </a:solidFill>
              <a:latin typeface="Calibri"/>
              <a:ea typeface="Calibri"/>
              <a:cs typeface="Calibri"/>
              <a:sym typeface="Calibri"/>
            </a:endParaRPr>
          </a:p>
          <a:p>
            <a:pPr marL="0" lvl="0" indent="0" algn="just" rtl="0">
              <a:spcBef>
                <a:spcPts val="0"/>
              </a:spcBef>
              <a:spcAft>
                <a:spcPts val="0"/>
              </a:spcAft>
              <a:buClr>
                <a:srgbClr val="000000"/>
              </a:buClr>
              <a:buSzPts val="1100"/>
              <a:buFont typeface="Arial"/>
              <a:buNone/>
            </a:pPr>
            <a:endParaRPr sz="1200" b="1" dirty="0">
              <a:solidFill>
                <a:srgbClr val="002060"/>
              </a:solidFill>
              <a:latin typeface="Calibri"/>
              <a:ea typeface="Calibri"/>
              <a:cs typeface="Calibri"/>
              <a:sym typeface="Calibri"/>
            </a:endParaRPr>
          </a:p>
          <a:p>
            <a:pPr marL="457200" lvl="0" indent="-285750" algn="just" rtl="0">
              <a:lnSpc>
                <a:spcPct val="107916"/>
              </a:lnSpc>
              <a:spcBef>
                <a:spcPts val="0"/>
              </a:spcBef>
              <a:spcAft>
                <a:spcPts val="0"/>
              </a:spcAft>
              <a:buClr>
                <a:schemeClr val="dk1"/>
              </a:buClr>
              <a:buSzPts val="900"/>
              <a:buFont typeface="Noto Sans Symbols"/>
              <a:buChar char="●"/>
            </a:pPr>
            <a:r>
              <a:rPr lang="ru-RU" sz="1000" kern="1200" dirty="0">
                <a:solidFill>
                  <a:srgbClr val="250468"/>
                </a:solidFill>
                <a:latin typeface="Calibri" panose="020F0502020204030204" pitchFamily="34" charset="0"/>
                <a:ea typeface="+mn-ea"/>
                <a:cs typeface="+mn-cs"/>
                <a:sym typeface="Calibri"/>
              </a:rPr>
              <a:t>During outbreaks or in areas at-risk, cattle should be monitored daily.</a:t>
            </a:r>
            <a:endParaRPr sz="1000" kern="1200" dirty="0">
              <a:solidFill>
                <a:srgbClr val="250468"/>
              </a:solidFill>
              <a:latin typeface="Calibri" panose="020F0502020204030204" pitchFamily="34" charset="0"/>
              <a:ea typeface="+mn-ea"/>
              <a:cs typeface="+mn-cs"/>
              <a:sym typeface="Calibri"/>
            </a:endParaRPr>
          </a:p>
          <a:p>
            <a:pPr marL="457200" lvl="0" indent="-285750" algn="just" rtl="0">
              <a:lnSpc>
                <a:spcPct val="107916"/>
              </a:lnSpc>
              <a:spcBef>
                <a:spcPts val="0"/>
              </a:spcBef>
              <a:spcAft>
                <a:spcPts val="0"/>
              </a:spcAft>
              <a:buClr>
                <a:schemeClr val="dk1"/>
              </a:buClr>
              <a:buSzPts val="900"/>
              <a:buFont typeface="Noto Sans Symbols"/>
              <a:buChar char="●"/>
            </a:pPr>
            <a:r>
              <a:rPr lang="ru-RU" sz="1000" kern="1200" dirty="0">
                <a:solidFill>
                  <a:srgbClr val="250468"/>
                </a:solidFill>
                <a:latin typeface="Calibri" panose="020F0502020204030204" pitchFamily="34" charset="0"/>
                <a:ea typeface="+mn-ea"/>
                <a:cs typeface="+mn-cs"/>
                <a:sym typeface="Calibri"/>
              </a:rPr>
              <a:t>Notify any suspicion immediately.</a:t>
            </a:r>
            <a:endParaRPr sz="1000" kern="1200" dirty="0">
              <a:solidFill>
                <a:srgbClr val="250468"/>
              </a:solidFill>
              <a:latin typeface="Calibri" panose="020F0502020204030204" pitchFamily="34" charset="0"/>
              <a:ea typeface="+mn-ea"/>
              <a:cs typeface="+mn-cs"/>
              <a:sym typeface="Calibri"/>
            </a:endParaRPr>
          </a:p>
          <a:p>
            <a:pPr marL="457200" lvl="0" indent="-285750" algn="just" rtl="0">
              <a:lnSpc>
                <a:spcPct val="107916"/>
              </a:lnSpc>
              <a:spcBef>
                <a:spcPts val="0"/>
              </a:spcBef>
              <a:spcAft>
                <a:spcPts val="0"/>
              </a:spcAft>
              <a:buClr>
                <a:schemeClr val="dk1"/>
              </a:buClr>
              <a:buSzPts val="900"/>
              <a:buFont typeface="Noto Sans Symbols"/>
              <a:buChar char="●"/>
            </a:pPr>
            <a:r>
              <a:rPr lang="ru-RU" sz="1000" kern="1200" dirty="0">
                <a:solidFill>
                  <a:srgbClr val="250468"/>
                </a:solidFill>
                <a:latin typeface="Calibri" panose="020F0502020204030204" pitchFamily="34" charset="0"/>
                <a:ea typeface="+mn-ea"/>
                <a:cs typeface="+mn-cs"/>
                <a:sym typeface="Calibri"/>
              </a:rPr>
              <a:t>Notify neighbouring farmers or those who bought or sold animals recently, so that they can check their animals.</a:t>
            </a:r>
            <a:endParaRPr sz="1000" kern="1200" dirty="0">
              <a:solidFill>
                <a:srgbClr val="250468"/>
              </a:solidFill>
              <a:latin typeface="Calibri" panose="020F0502020204030204" pitchFamily="34" charset="0"/>
              <a:ea typeface="+mn-ea"/>
              <a:cs typeface="+mn-cs"/>
              <a:sym typeface="Calibri"/>
            </a:endParaRPr>
          </a:p>
          <a:p>
            <a:pPr marL="457200" lvl="0" indent="-285750" algn="just" rtl="0">
              <a:lnSpc>
                <a:spcPct val="107916"/>
              </a:lnSpc>
              <a:spcBef>
                <a:spcPts val="0"/>
              </a:spcBef>
              <a:spcAft>
                <a:spcPts val="0"/>
              </a:spcAft>
              <a:buClr>
                <a:schemeClr val="dk1"/>
              </a:buClr>
              <a:buSzPts val="900"/>
              <a:buFont typeface="Noto Sans Symbols"/>
              <a:buChar char="●"/>
            </a:pPr>
            <a:r>
              <a:rPr lang="ru-RU" sz="1000" kern="1200" dirty="0">
                <a:solidFill>
                  <a:srgbClr val="250468"/>
                </a:solidFill>
                <a:latin typeface="Calibri" panose="020F0502020204030204" pitchFamily="34" charset="0"/>
                <a:ea typeface="+mn-ea"/>
                <a:cs typeface="+mn-cs"/>
                <a:sym typeface="Calibri"/>
              </a:rPr>
              <a:t>When LSD is suspected, cattle movement should be stopped immediately. </a:t>
            </a:r>
            <a:endParaRPr sz="1000" kern="1200" dirty="0">
              <a:solidFill>
                <a:srgbClr val="250468"/>
              </a:solidFill>
              <a:latin typeface="Calibri" panose="020F0502020204030204" pitchFamily="34" charset="0"/>
              <a:ea typeface="+mn-ea"/>
              <a:cs typeface="+mn-cs"/>
              <a:sym typeface="Calibri"/>
            </a:endParaRPr>
          </a:p>
        </p:txBody>
      </p:sp>
      <p:sp>
        <p:nvSpPr>
          <p:cNvPr id="31" name="Google Shape;31;p5"/>
          <p:cNvSpPr txBox="1"/>
          <p:nvPr/>
        </p:nvSpPr>
        <p:spPr>
          <a:xfrm>
            <a:off x="3846502" y="540000"/>
            <a:ext cx="3143272" cy="3249608"/>
          </a:xfrm>
          <a:prstGeom prst="rect">
            <a:avLst/>
          </a:prstGeom>
          <a:noFill/>
          <a:ln>
            <a:noFill/>
          </a:ln>
        </p:spPr>
        <p:txBody>
          <a:bodyPr spcFirstLastPara="1" wrap="square" lIns="91425" tIns="45700" rIns="91425" bIns="45700" anchor="t" anchorCtr="0">
            <a:noAutofit/>
          </a:bodyPr>
          <a:lstStyle/>
          <a:p>
            <a:pPr>
              <a:lnSpc>
                <a:spcPct val="114000"/>
              </a:lnSpc>
            </a:pPr>
            <a:r>
              <a:rPr lang="ru-RU" sz="1000" dirty="0">
                <a:solidFill>
                  <a:srgbClr val="002060"/>
                </a:solidFill>
                <a:latin typeface="Calibri"/>
                <a:ea typeface="Calibri"/>
                <a:cs typeface="Calibri"/>
                <a:sym typeface="Calibri"/>
              </a:rPr>
              <a:t>For additional information on the below aspects please refer to the Manual for veterinarians</a:t>
            </a:r>
            <a:r>
              <a:rPr lang="en-US" sz="1000" dirty="0">
                <a:solidFill>
                  <a:srgbClr val="002060"/>
                </a:solidFill>
                <a:latin typeface="Calibri"/>
                <a:ea typeface="Calibri"/>
                <a:cs typeface="Calibri"/>
                <a:sym typeface="Calibri"/>
              </a:rPr>
              <a:t>: </a:t>
            </a:r>
            <a:r>
              <a:rPr lang="en-GB" sz="1000" dirty="0">
                <a:solidFill>
                  <a:srgbClr val="002060"/>
                </a:solidFill>
                <a:latin typeface="Calibri"/>
                <a:ea typeface="Calibri"/>
                <a:cs typeface="Calibri"/>
                <a:hlinkClick r:id="rId3"/>
              </a:rPr>
              <a:t>http://www.fao.org/3/a-i7330e.pdf</a:t>
            </a:r>
            <a:r>
              <a:rPr lang="en-GB" sz="1000" dirty="0">
                <a:solidFill>
                  <a:srgbClr val="002060"/>
                </a:solidFill>
                <a:latin typeface="Calibri"/>
                <a:ea typeface="Calibri"/>
                <a:cs typeface="Calibri"/>
              </a:rPr>
              <a:t> </a:t>
            </a:r>
            <a:r>
              <a:rPr lang="en-GB" sz="900" dirty="0"/>
              <a:t> </a:t>
            </a:r>
            <a:r>
              <a:rPr lang="en-US" sz="900" dirty="0">
                <a:solidFill>
                  <a:srgbClr val="FF0000"/>
                </a:solidFill>
              </a:rPr>
              <a:t>[CHECK NEXT LINK IF YOU NEED THE MANUAL IN A DIFFERENTLANGUAGE: http://www.fao.org/publications/card/en/c/1fcf63b0-80e9-4f8e-825f-10ea6e998479/] </a:t>
            </a:r>
            <a:r>
              <a:rPr lang="en-GB" sz="900" dirty="0">
                <a:solidFill>
                  <a:srgbClr val="FF0000"/>
                </a:solidFill>
              </a:rPr>
              <a:t> </a:t>
            </a:r>
            <a:endParaRPr lang="en-US" sz="900" dirty="0">
              <a:solidFill>
                <a:srgbClr val="250468"/>
              </a:solidFill>
              <a:latin typeface="Calibri"/>
              <a:ea typeface="Calibri"/>
              <a:cs typeface="Calibri"/>
              <a:sym typeface="Calibri"/>
            </a:endParaRPr>
          </a:p>
          <a:p>
            <a:pPr marL="0" marR="0" lvl="0" indent="0" algn="l" rtl="0">
              <a:lnSpc>
                <a:spcPct val="114000"/>
              </a:lnSpc>
              <a:spcBef>
                <a:spcPts val="0"/>
              </a:spcBef>
              <a:spcAft>
                <a:spcPts val="0"/>
              </a:spcAft>
              <a:buNone/>
            </a:pPr>
            <a:endParaRPr sz="900" dirty="0">
              <a:solidFill>
                <a:srgbClr val="250468"/>
              </a:solidFill>
              <a:latin typeface="Calibri"/>
              <a:ea typeface="Calibri"/>
              <a:cs typeface="Calibri"/>
              <a:sym typeface="Calibri"/>
            </a:endParaRPr>
          </a:p>
          <a:p>
            <a:pPr marL="0" marR="0" lvl="0" indent="0" algn="l" rtl="0">
              <a:lnSpc>
                <a:spcPct val="114000"/>
              </a:lnSpc>
              <a:spcBef>
                <a:spcPts val="0"/>
              </a:spcBef>
              <a:spcAft>
                <a:spcPts val="0"/>
              </a:spcAft>
              <a:buNone/>
            </a:pPr>
            <a:r>
              <a:rPr lang="ru-RU" sz="900" b="1" dirty="0">
                <a:solidFill>
                  <a:schemeClr val="dk1"/>
                </a:solidFill>
                <a:latin typeface="Calibri"/>
                <a:ea typeface="Calibri"/>
                <a:cs typeface="Calibri"/>
                <a:sym typeface="Calibri"/>
              </a:rPr>
              <a:t>Contact information:</a:t>
            </a:r>
            <a:endParaRPr sz="900" b="1" dirty="0">
              <a:solidFill>
                <a:schemeClr val="dk1"/>
              </a:solidFill>
              <a:latin typeface="Calibri"/>
              <a:ea typeface="Calibri"/>
              <a:cs typeface="Calibri"/>
            </a:endParaRPr>
          </a:p>
          <a:p>
            <a:pPr lvl="0">
              <a:lnSpc>
                <a:spcPct val="114000"/>
              </a:lnSpc>
              <a:buClr>
                <a:schemeClr val="dk1"/>
              </a:buClr>
            </a:pPr>
            <a:r>
              <a:rPr lang="en-US" sz="900" dirty="0">
                <a:solidFill>
                  <a:srgbClr val="FF0000"/>
                </a:solidFill>
                <a:latin typeface="Calibri"/>
                <a:ea typeface="Calibri"/>
                <a:cs typeface="Calibri"/>
                <a:sym typeface="Calibri"/>
              </a:rPr>
              <a:t>[ENTER HERE THE CONTACT INFORMATION OF THE VETERINARY SERVICES, E.G. NAME, ADDRESS,  TELEPHONE, EMAIL, ETC</a:t>
            </a:r>
            <a:r>
              <a:rPr lang="en-US" sz="900" dirty="0" smtClean="0">
                <a:solidFill>
                  <a:srgbClr val="FF0000"/>
                </a:solidFill>
                <a:latin typeface="Calibri"/>
                <a:ea typeface="Calibri"/>
                <a:cs typeface="Calibri"/>
                <a:sym typeface="Calibri"/>
              </a:rPr>
              <a:t>]</a:t>
            </a:r>
          </a:p>
          <a:p>
            <a:pPr>
              <a:lnSpc>
                <a:spcPct val="114000"/>
              </a:lnSpc>
            </a:pPr>
            <a:r>
              <a:rPr lang="en-US" sz="1000" dirty="0">
                <a:solidFill>
                  <a:srgbClr val="002060"/>
                </a:solidFill>
                <a:latin typeface="Calibri"/>
                <a:ea typeface="Calibri"/>
                <a:cs typeface="Calibri"/>
              </a:rPr>
              <a:t>Address: </a:t>
            </a:r>
          </a:p>
          <a:p>
            <a:pPr>
              <a:lnSpc>
                <a:spcPct val="114000"/>
              </a:lnSpc>
            </a:pPr>
            <a:r>
              <a:rPr lang="en-US" sz="1000" dirty="0">
                <a:solidFill>
                  <a:srgbClr val="002060"/>
                </a:solidFill>
                <a:latin typeface="Calibri"/>
                <a:ea typeface="Calibri"/>
                <a:cs typeface="Calibri"/>
              </a:rPr>
              <a:t>Tel .: + </a:t>
            </a:r>
          </a:p>
          <a:p>
            <a:pPr>
              <a:lnSpc>
                <a:spcPct val="114000"/>
              </a:lnSpc>
            </a:pPr>
            <a:r>
              <a:rPr lang="en-US" sz="1000" dirty="0">
                <a:solidFill>
                  <a:srgbClr val="002060"/>
                </a:solidFill>
                <a:latin typeface="Calibri"/>
                <a:ea typeface="Calibri"/>
                <a:cs typeface="Calibri"/>
              </a:rPr>
              <a:t>e-mail: </a:t>
            </a:r>
          </a:p>
          <a:p>
            <a:pPr>
              <a:lnSpc>
                <a:spcPct val="114000"/>
              </a:lnSpc>
            </a:pPr>
            <a:r>
              <a:rPr lang="en-US" sz="1000" dirty="0">
                <a:solidFill>
                  <a:srgbClr val="002060"/>
                </a:solidFill>
                <a:latin typeface="Calibri"/>
                <a:ea typeface="Calibri"/>
                <a:cs typeface="Calibri"/>
              </a:rPr>
              <a:t>Web: </a:t>
            </a:r>
          </a:p>
          <a:p>
            <a:pPr lvl="0">
              <a:lnSpc>
                <a:spcPct val="114000"/>
              </a:lnSpc>
              <a:buClr>
                <a:schemeClr val="dk1"/>
              </a:buClr>
            </a:pPr>
            <a:endParaRPr lang="en-US" sz="900" dirty="0">
              <a:solidFill>
                <a:srgbClr val="FF0000"/>
              </a:solidFill>
              <a:latin typeface="Calibri"/>
              <a:ea typeface="Calibri"/>
              <a:cs typeface="Calibri"/>
              <a:sym typeface="Calibri"/>
            </a:endParaRPr>
          </a:p>
          <a:p>
            <a:pPr marL="0" marR="0" lvl="0" indent="0" algn="l" rtl="0">
              <a:lnSpc>
                <a:spcPct val="114000"/>
              </a:lnSpc>
              <a:spcBef>
                <a:spcPts val="0"/>
              </a:spcBef>
              <a:spcAft>
                <a:spcPts val="0"/>
              </a:spcAft>
              <a:buNone/>
            </a:pPr>
            <a:endParaRPr sz="900" dirty="0">
              <a:solidFill>
                <a:srgbClr val="250468"/>
              </a:solidFill>
              <a:latin typeface="Calibri"/>
              <a:ea typeface="Calibri"/>
              <a:cs typeface="Calibri"/>
              <a:sym typeface="Calibri"/>
            </a:endParaRPr>
          </a:p>
          <a:p>
            <a:pPr marL="0" marR="0" lvl="0" indent="0" algn="l" rtl="0">
              <a:lnSpc>
                <a:spcPct val="114000"/>
              </a:lnSpc>
              <a:spcBef>
                <a:spcPts val="0"/>
              </a:spcBef>
              <a:spcAft>
                <a:spcPts val="0"/>
              </a:spcAft>
              <a:buNone/>
            </a:pPr>
            <a:endParaRPr sz="900" dirty="0">
              <a:solidFill>
                <a:srgbClr val="250468"/>
              </a:solidFill>
              <a:latin typeface="Calibri"/>
              <a:ea typeface="Calibri"/>
              <a:cs typeface="Calibri"/>
              <a:sym typeface="Calibri"/>
            </a:endParaRPr>
          </a:p>
        </p:txBody>
      </p:sp>
      <p:sp>
        <p:nvSpPr>
          <p:cNvPr id="32" name="Google Shape;32;p5"/>
          <p:cNvSpPr txBox="1"/>
          <p:nvPr/>
        </p:nvSpPr>
        <p:spPr>
          <a:xfrm>
            <a:off x="8787598" y="6465334"/>
            <a:ext cx="1758474" cy="646331"/>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Clr>
                <a:schemeClr val="dk1"/>
              </a:buClr>
              <a:buSzPts val="1100"/>
              <a:buFont typeface="Arial"/>
              <a:buNone/>
            </a:pPr>
            <a:r>
              <a:rPr lang="ru-RU" sz="1600" b="1" dirty="0">
                <a:solidFill>
                  <a:srgbClr val="FF0000"/>
                </a:solidFill>
                <a:latin typeface="Calibri"/>
                <a:ea typeface="Calibri"/>
                <a:cs typeface="Calibri"/>
                <a:sym typeface="Calibri"/>
              </a:rPr>
              <a:t>FOR VETERINARIANS</a:t>
            </a:r>
            <a:endParaRPr sz="1600" b="1" dirty="0">
              <a:solidFill>
                <a:srgbClr val="FF0000"/>
              </a:solidFill>
              <a:latin typeface="Calibri"/>
              <a:ea typeface="Calibri"/>
              <a:cs typeface="Calibri"/>
              <a:sym typeface="Calibri"/>
            </a:endParaRPr>
          </a:p>
        </p:txBody>
      </p:sp>
      <p:sp>
        <p:nvSpPr>
          <p:cNvPr id="33" name="Google Shape;33;p5"/>
          <p:cNvSpPr txBox="1"/>
          <p:nvPr/>
        </p:nvSpPr>
        <p:spPr>
          <a:xfrm>
            <a:off x="7009022" y="1157349"/>
            <a:ext cx="3327188" cy="2632259"/>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SzPts val="1100"/>
              <a:buNone/>
            </a:pPr>
            <a:r>
              <a:rPr lang="ru-RU" sz="6500" b="1" dirty="0">
                <a:solidFill>
                  <a:srgbClr val="FF0000"/>
                </a:solidFill>
                <a:latin typeface="Calibri"/>
                <a:ea typeface="Calibri"/>
                <a:cs typeface="Calibri"/>
                <a:sym typeface="Calibri"/>
              </a:rPr>
              <a:t>Lumpy skin disease </a:t>
            </a:r>
            <a:endParaRPr sz="6500" b="1" dirty="0">
              <a:solidFill>
                <a:srgbClr val="FF0000"/>
              </a:solidFill>
              <a:latin typeface="Calibri"/>
              <a:ea typeface="Calibri"/>
              <a:cs typeface="Calibri"/>
              <a:sym typeface="Calibri"/>
            </a:endParaRPr>
          </a:p>
        </p:txBody>
      </p:sp>
      <p:sp>
        <p:nvSpPr>
          <p:cNvPr id="34" name="Google Shape;34;p5"/>
          <p:cNvSpPr txBox="1"/>
          <p:nvPr/>
        </p:nvSpPr>
        <p:spPr>
          <a:xfrm>
            <a:off x="274602" y="3892610"/>
            <a:ext cx="3214710" cy="3000821"/>
          </a:xfrm>
          <a:prstGeom prst="rect">
            <a:avLst/>
          </a:prstGeom>
          <a:noFill/>
          <a:ln>
            <a:noFill/>
          </a:ln>
        </p:spPr>
        <p:txBody>
          <a:bodyPr spcFirstLastPara="1" wrap="square" lIns="91425" tIns="45700" rIns="91425" bIns="45700" anchor="t" anchorCtr="0">
            <a:noAutofit/>
          </a:bodyPr>
          <a:lstStyle/>
          <a:p>
            <a:pPr marL="0" lvl="0" indent="0" algn="just" rtl="0">
              <a:spcBef>
                <a:spcPts val="0"/>
              </a:spcBef>
              <a:spcAft>
                <a:spcPts val="0"/>
              </a:spcAft>
              <a:buClr>
                <a:srgbClr val="000000"/>
              </a:buClr>
              <a:buSzPts val="1100"/>
              <a:buFont typeface="Arial"/>
              <a:buNone/>
            </a:pPr>
            <a:r>
              <a:rPr lang="ru-RU" sz="1200" b="1" dirty="0">
                <a:solidFill>
                  <a:srgbClr val="002060"/>
                </a:solidFill>
                <a:latin typeface="Calibri"/>
                <a:ea typeface="Calibri"/>
                <a:cs typeface="Calibri"/>
                <a:sym typeface="Calibri"/>
              </a:rPr>
              <a:t>How to protect a farm</a:t>
            </a:r>
            <a:r>
              <a:rPr lang="ru-RU" sz="1200" b="1" dirty="0" smtClean="0">
                <a:solidFill>
                  <a:srgbClr val="002060"/>
                </a:solidFill>
                <a:latin typeface="Calibri"/>
                <a:ea typeface="Calibri"/>
                <a:cs typeface="Calibri"/>
                <a:sym typeface="Calibri"/>
              </a:rPr>
              <a:t>?</a:t>
            </a:r>
            <a:endParaRPr lang="en-US" sz="1200" b="1" dirty="0" smtClean="0">
              <a:solidFill>
                <a:srgbClr val="002060"/>
              </a:solidFill>
              <a:latin typeface="Calibri"/>
              <a:ea typeface="Calibri"/>
              <a:cs typeface="Calibri"/>
              <a:sym typeface="Calibri"/>
            </a:endParaRPr>
          </a:p>
          <a:p>
            <a:pPr marL="0" lvl="0" indent="0" algn="just" rtl="0">
              <a:spcBef>
                <a:spcPts val="0"/>
              </a:spcBef>
              <a:spcAft>
                <a:spcPts val="0"/>
              </a:spcAft>
              <a:buClr>
                <a:srgbClr val="000000"/>
              </a:buClr>
              <a:buSzPts val="1100"/>
              <a:buFont typeface="Arial"/>
              <a:buNone/>
            </a:pPr>
            <a:endParaRPr sz="1000" b="1" dirty="0">
              <a:solidFill>
                <a:srgbClr val="002060"/>
              </a:solidFill>
              <a:latin typeface="Calibri"/>
              <a:ea typeface="Calibri"/>
              <a:cs typeface="Calibri"/>
              <a:sym typeface="Calibri"/>
            </a:endParaRPr>
          </a:p>
          <a:p>
            <a:pPr marL="457200" lvl="0" indent="-285750" algn="just" rtl="0">
              <a:lnSpc>
                <a:spcPct val="107916"/>
              </a:lnSpc>
              <a:spcBef>
                <a:spcPts val="0"/>
              </a:spcBef>
              <a:spcAft>
                <a:spcPts val="0"/>
              </a:spcAft>
              <a:buClr>
                <a:schemeClr val="dk1"/>
              </a:buClr>
              <a:buSzPts val="900"/>
              <a:buFont typeface="Noto Sans Symbols"/>
              <a:buChar char="●"/>
            </a:pPr>
            <a:r>
              <a:rPr lang="ru-RU" sz="1000" dirty="0">
                <a:solidFill>
                  <a:srgbClr val="002060"/>
                </a:solidFill>
                <a:latin typeface="Calibri"/>
                <a:ea typeface="Calibri"/>
                <a:cs typeface="Calibri"/>
                <a:sym typeface="Calibri"/>
              </a:rPr>
              <a:t>Vaccination will protect animals within 3 weeks.</a:t>
            </a:r>
            <a:endParaRPr sz="1000" dirty="0">
              <a:solidFill>
                <a:srgbClr val="002060"/>
              </a:solidFill>
              <a:latin typeface="Calibri"/>
              <a:ea typeface="Calibri"/>
              <a:cs typeface="Calibri"/>
              <a:sym typeface="Calibri"/>
            </a:endParaRPr>
          </a:p>
          <a:p>
            <a:pPr marL="457200" lvl="0" indent="-285750" algn="just" rtl="0">
              <a:lnSpc>
                <a:spcPct val="107916"/>
              </a:lnSpc>
              <a:spcBef>
                <a:spcPts val="0"/>
              </a:spcBef>
              <a:spcAft>
                <a:spcPts val="0"/>
              </a:spcAft>
              <a:buClr>
                <a:schemeClr val="dk1"/>
              </a:buClr>
              <a:buSzPts val="900"/>
              <a:buFont typeface="Noto Sans Symbols"/>
              <a:buChar char="●"/>
            </a:pPr>
            <a:r>
              <a:rPr lang="ru-RU" sz="1000" dirty="0">
                <a:solidFill>
                  <a:srgbClr val="002060"/>
                </a:solidFill>
                <a:latin typeface="Calibri"/>
                <a:ea typeface="Calibri"/>
                <a:cs typeface="Calibri"/>
                <a:sym typeface="Calibri"/>
              </a:rPr>
              <a:t>Buy stock only from trusted sources. New animals should be examined prior to movement and on arrival, and should be kept in quarantine (i.e. separated from the herd) for 28 days. During an outbreak in the area, introduction of new animals into a herd should be avoided.</a:t>
            </a:r>
            <a:endParaRPr sz="1000" dirty="0">
              <a:solidFill>
                <a:srgbClr val="002060"/>
              </a:solidFill>
              <a:latin typeface="Calibri"/>
              <a:ea typeface="Calibri"/>
              <a:cs typeface="Calibri"/>
              <a:sym typeface="Calibri"/>
            </a:endParaRPr>
          </a:p>
          <a:p>
            <a:pPr marL="457200" lvl="0" indent="-285750" algn="just" rtl="0">
              <a:lnSpc>
                <a:spcPct val="107916"/>
              </a:lnSpc>
              <a:spcBef>
                <a:spcPts val="0"/>
              </a:spcBef>
              <a:spcAft>
                <a:spcPts val="0"/>
              </a:spcAft>
              <a:buClr>
                <a:schemeClr val="dk1"/>
              </a:buClr>
              <a:buSzPts val="900"/>
              <a:buFont typeface="Noto Sans Symbols"/>
              <a:buChar char="●"/>
            </a:pPr>
            <a:r>
              <a:rPr lang="ru-RU" sz="1000" dirty="0">
                <a:solidFill>
                  <a:srgbClr val="002060"/>
                </a:solidFill>
                <a:latin typeface="Calibri"/>
                <a:ea typeface="Calibri"/>
                <a:cs typeface="Calibri"/>
                <a:sym typeface="Calibri"/>
              </a:rPr>
              <a:t>Regular application of a good insect repellent by dipping, spraying or using spot-on products.</a:t>
            </a:r>
            <a:endParaRPr sz="1000" dirty="0">
              <a:solidFill>
                <a:srgbClr val="002060"/>
              </a:solidFill>
              <a:latin typeface="Calibri"/>
              <a:ea typeface="Calibri"/>
              <a:cs typeface="Calibri"/>
              <a:sym typeface="Calibri"/>
            </a:endParaRPr>
          </a:p>
          <a:p>
            <a:pPr marL="457200" lvl="0" indent="-285750" algn="just" rtl="0">
              <a:lnSpc>
                <a:spcPct val="107916"/>
              </a:lnSpc>
              <a:spcBef>
                <a:spcPts val="0"/>
              </a:spcBef>
              <a:spcAft>
                <a:spcPts val="0"/>
              </a:spcAft>
              <a:buClr>
                <a:schemeClr val="dk1"/>
              </a:buClr>
              <a:buSzPts val="900"/>
              <a:buFont typeface="Noto Sans Symbols"/>
              <a:buChar char="●"/>
            </a:pPr>
            <a:r>
              <a:rPr lang="ru-RU" sz="1000" dirty="0">
                <a:solidFill>
                  <a:srgbClr val="002060"/>
                </a:solidFill>
                <a:latin typeface="Calibri"/>
                <a:ea typeface="Calibri"/>
                <a:cs typeface="Calibri"/>
                <a:sym typeface="Calibri"/>
              </a:rPr>
              <a:t>Keep the farm free of breeding sites for insects, such as standing water and dung. </a:t>
            </a:r>
            <a:endParaRPr sz="1000" dirty="0">
              <a:solidFill>
                <a:srgbClr val="002060"/>
              </a:solidFill>
              <a:latin typeface="Calibri"/>
              <a:ea typeface="Calibri"/>
              <a:cs typeface="Calibri"/>
              <a:sym typeface="Calibri"/>
            </a:endParaRPr>
          </a:p>
          <a:p>
            <a:pPr marL="457200" lvl="0" indent="-285750" algn="just" rtl="0">
              <a:lnSpc>
                <a:spcPct val="107916"/>
              </a:lnSpc>
              <a:spcBef>
                <a:spcPts val="0"/>
              </a:spcBef>
              <a:spcAft>
                <a:spcPts val="0"/>
              </a:spcAft>
              <a:buClr>
                <a:schemeClr val="dk1"/>
              </a:buClr>
              <a:buSzPts val="900"/>
              <a:buFont typeface="Noto Sans Symbols"/>
              <a:buChar char="●"/>
            </a:pPr>
            <a:r>
              <a:rPr lang="ru-RU" sz="1000" dirty="0">
                <a:solidFill>
                  <a:srgbClr val="002060"/>
                </a:solidFill>
                <a:latin typeface="Calibri"/>
                <a:ea typeface="Calibri"/>
                <a:cs typeface="Calibri"/>
                <a:sym typeface="Calibri"/>
              </a:rPr>
              <a:t>Farm visitors should be restricted to essential services. All visitor vehicles, equipment and boots should be cleaned before entering the property or shoe covers should be used. </a:t>
            </a:r>
            <a:endParaRPr sz="1000" dirty="0">
              <a:solidFill>
                <a:srgbClr val="002060"/>
              </a:solidFill>
              <a:latin typeface="Calibri"/>
              <a:ea typeface="Calibri"/>
              <a:cs typeface="Calibri"/>
              <a:sym typeface="Calibri"/>
            </a:endParaRPr>
          </a:p>
          <a:p>
            <a:pPr marL="457200" lvl="0" indent="-285750" algn="just" rtl="0">
              <a:lnSpc>
                <a:spcPct val="107916"/>
              </a:lnSpc>
              <a:spcBef>
                <a:spcPts val="0"/>
              </a:spcBef>
              <a:spcAft>
                <a:spcPts val="0"/>
              </a:spcAft>
              <a:buClr>
                <a:schemeClr val="dk1"/>
              </a:buClr>
              <a:buSzPts val="900"/>
              <a:buFont typeface="Noto Sans Symbols"/>
              <a:buChar char="●"/>
            </a:pPr>
            <a:r>
              <a:rPr lang="ru-RU" sz="1000" dirty="0">
                <a:solidFill>
                  <a:srgbClr val="002060"/>
                </a:solidFill>
                <a:latin typeface="Calibri"/>
                <a:ea typeface="Calibri"/>
                <a:cs typeface="Calibri"/>
                <a:sym typeface="Calibri"/>
              </a:rPr>
              <a:t>It is highly recommended to cull severely affected cattle (with multiple lumps) as insects feeding on the skin lesions will transmit the disease to naïve animals.</a:t>
            </a:r>
            <a:endParaRPr sz="1000" dirty="0">
              <a:solidFill>
                <a:srgbClr val="002060"/>
              </a:solidFill>
              <a:latin typeface="Calibri"/>
              <a:ea typeface="Calibri"/>
              <a:cs typeface="Calibri"/>
              <a:sym typeface="Calibri"/>
            </a:endParaRPr>
          </a:p>
        </p:txBody>
      </p:sp>
      <p:pic>
        <p:nvPicPr>
          <p:cNvPr id="35" name="Google Shape;35;p5" descr="FAO_logo_Blue_3lines_en_01-e1506530885177.jpg"/>
          <p:cNvPicPr preferRelativeResize="0"/>
          <p:nvPr/>
        </p:nvPicPr>
        <p:blipFill rotWithShape="1">
          <a:blip r:embed="rId4">
            <a:alphaModFix/>
          </a:blip>
          <a:srcRect/>
          <a:stretch/>
        </p:blipFill>
        <p:spPr>
          <a:xfrm>
            <a:off x="7650956" y="468263"/>
            <a:ext cx="1136642" cy="537709"/>
          </a:xfrm>
          <a:prstGeom prst="rect">
            <a:avLst/>
          </a:prstGeom>
          <a:noFill/>
          <a:ln>
            <a:noFill/>
          </a:ln>
        </p:spPr>
      </p:pic>
      <p:sp>
        <p:nvSpPr>
          <p:cNvPr id="2" name="TextBox 1"/>
          <p:cNvSpPr txBox="1"/>
          <p:nvPr/>
        </p:nvSpPr>
        <p:spPr>
          <a:xfrm>
            <a:off x="6964219" y="4961744"/>
            <a:ext cx="1954381" cy="1154162"/>
          </a:xfrm>
          <a:prstGeom prst="rect">
            <a:avLst/>
          </a:prstGeom>
          <a:noFill/>
        </p:spPr>
        <p:txBody>
          <a:bodyPr wrap="none" rtlCol="0">
            <a:spAutoFit/>
          </a:bodyPr>
          <a:lstStyle/>
          <a:p>
            <a:r>
              <a:rPr lang="en-US" sz="6900" b="1" dirty="0" smtClean="0">
                <a:solidFill>
                  <a:schemeClr val="bg1"/>
                </a:solidFill>
              </a:rPr>
              <a:t>LSD</a:t>
            </a:r>
            <a:endParaRPr lang="en-US" sz="6900" b="1" dirty="0">
              <a:solidFill>
                <a:schemeClr val="bg1"/>
              </a:solidFill>
            </a:endParaRPr>
          </a:p>
        </p:txBody>
      </p:sp>
      <p:sp>
        <p:nvSpPr>
          <p:cNvPr id="9" name="Google Shape;37;p5"/>
          <p:cNvSpPr txBox="1"/>
          <p:nvPr/>
        </p:nvSpPr>
        <p:spPr>
          <a:xfrm>
            <a:off x="1615157" y="1851805"/>
            <a:ext cx="1962359" cy="214446"/>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ru-RU" sz="600" dirty="0">
                <a:solidFill>
                  <a:schemeClr val="dk1"/>
                </a:solidFill>
                <a:latin typeface="Calibri"/>
                <a:ea typeface="Calibri"/>
                <a:cs typeface="Calibri"/>
                <a:sym typeface="Calibri"/>
              </a:rPr>
              <a:t>Ulcerative lesion in the teat © BFSA/Tsviatko Alexandrov</a:t>
            </a:r>
            <a:endParaRPr sz="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1" name="Google Shape;41;p6"/>
          <p:cNvSpPr txBox="1"/>
          <p:nvPr/>
        </p:nvSpPr>
        <p:spPr>
          <a:xfrm>
            <a:off x="274602" y="258159"/>
            <a:ext cx="3000300" cy="2937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000000"/>
              </a:buClr>
              <a:buSzPts val="1100"/>
              <a:buFont typeface="Arial"/>
              <a:buNone/>
            </a:pPr>
            <a:r>
              <a:rPr lang="ru-RU" sz="1200" b="1" dirty="0">
                <a:solidFill>
                  <a:srgbClr val="002060"/>
                </a:solidFill>
                <a:latin typeface="Calibri"/>
                <a:ea typeface="Calibri"/>
                <a:cs typeface="Calibri"/>
                <a:sym typeface="Calibri"/>
              </a:rPr>
              <a:t>Lumpy skin disease (LSD</a:t>
            </a:r>
            <a:r>
              <a:rPr lang="ru-RU" sz="1200" b="1" dirty="0" smtClean="0">
                <a:solidFill>
                  <a:srgbClr val="002060"/>
                </a:solidFill>
                <a:latin typeface="Calibri"/>
                <a:ea typeface="Calibri"/>
                <a:cs typeface="Calibri"/>
                <a:sym typeface="Calibri"/>
              </a:rPr>
              <a:t>)</a:t>
            </a:r>
            <a:endParaRPr lang="en-US" sz="1200" b="1" dirty="0" smtClean="0">
              <a:solidFill>
                <a:srgbClr val="002060"/>
              </a:solidFill>
              <a:latin typeface="Calibri"/>
              <a:ea typeface="Calibri"/>
              <a:cs typeface="Calibri"/>
              <a:sym typeface="Calibri"/>
            </a:endParaRPr>
          </a:p>
          <a:p>
            <a:pPr marL="0" lvl="0" indent="0" algn="l" rtl="0">
              <a:spcBef>
                <a:spcPts val="0"/>
              </a:spcBef>
              <a:spcAft>
                <a:spcPts val="0"/>
              </a:spcAft>
              <a:buClr>
                <a:srgbClr val="000000"/>
              </a:buClr>
              <a:buSzPts val="1100"/>
              <a:buFont typeface="Arial"/>
              <a:buNone/>
            </a:pPr>
            <a:endParaRPr sz="1000" b="1" dirty="0">
              <a:solidFill>
                <a:srgbClr val="002060"/>
              </a:solidFill>
              <a:latin typeface="Calibri"/>
              <a:ea typeface="Calibri"/>
              <a:cs typeface="Calibri"/>
              <a:sym typeface="Calibri"/>
            </a:endParaRPr>
          </a:p>
          <a:p>
            <a:pPr marL="457200" lvl="0" indent="-285750" algn="just" rtl="0">
              <a:lnSpc>
                <a:spcPct val="107916"/>
              </a:lnSpc>
              <a:spcBef>
                <a:spcPts val="0"/>
              </a:spcBef>
              <a:spcAft>
                <a:spcPts val="0"/>
              </a:spcAft>
              <a:buClr>
                <a:schemeClr val="dk1"/>
              </a:buClr>
              <a:buSzPts val="900"/>
              <a:buFont typeface="Noto Sans Symbols"/>
              <a:buChar char="●"/>
            </a:pPr>
            <a:r>
              <a:rPr lang="ru-RU" sz="900" dirty="0">
                <a:solidFill>
                  <a:srgbClr val="002060"/>
                </a:solidFill>
                <a:latin typeface="Calibri"/>
                <a:ea typeface="Calibri"/>
                <a:cs typeface="Calibri"/>
                <a:sym typeface="Calibri"/>
              </a:rPr>
              <a:t>From domestic livestock, affects only cattle and water buffalo. </a:t>
            </a:r>
            <a:endParaRPr sz="900" dirty="0">
              <a:solidFill>
                <a:srgbClr val="002060"/>
              </a:solidFill>
              <a:latin typeface="Calibri"/>
              <a:ea typeface="Calibri"/>
              <a:cs typeface="Calibri"/>
              <a:sym typeface="Calibri"/>
            </a:endParaRPr>
          </a:p>
          <a:p>
            <a:pPr marL="457200" lvl="0" indent="-285750" algn="just" rtl="0">
              <a:lnSpc>
                <a:spcPct val="107916"/>
              </a:lnSpc>
              <a:spcBef>
                <a:spcPts val="0"/>
              </a:spcBef>
              <a:spcAft>
                <a:spcPts val="0"/>
              </a:spcAft>
              <a:buClr>
                <a:schemeClr val="dk1"/>
              </a:buClr>
              <a:buSzPts val="900"/>
              <a:buFont typeface="Noto Sans Symbols"/>
              <a:buChar char="●"/>
            </a:pPr>
            <a:r>
              <a:rPr lang="ru-RU" sz="900" dirty="0">
                <a:solidFill>
                  <a:srgbClr val="002060"/>
                </a:solidFill>
                <a:latin typeface="Calibri"/>
                <a:ea typeface="Calibri"/>
                <a:cs typeface="Calibri"/>
                <a:sym typeface="Calibri"/>
              </a:rPr>
              <a:t>Does not affect humans.</a:t>
            </a:r>
            <a:endParaRPr sz="900" dirty="0">
              <a:solidFill>
                <a:srgbClr val="002060"/>
              </a:solidFill>
              <a:latin typeface="Calibri"/>
              <a:ea typeface="Calibri"/>
              <a:cs typeface="Calibri"/>
              <a:sym typeface="Calibri"/>
            </a:endParaRPr>
          </a:p>
          <a:p>
            <a:pPr marL="457200" lvl="0" indent="-285750" algn="just" rtl="0">
              <a:lnSpc>
                <a:spcPct val="107916"/>
              </a:lnSpc>
              <a:spcBef>
                <a:spcPts val="0"/>
              </a:spcBef>
              <a:spcAft>
                <a:spcPts val="0"/>
              </a:spcAft>
              <a:buClr>
                <a:schemeClr val="dk1"/>
              </a:buClr>
              <a:buSzPts val="900"/>
              <a:buFont typeface="Noto Sans Symbols"/>
              <a:buChar char="●"/>
            </a:pPr>
            <a:r>
              <a:rPr lang="ru-RU" sz="900" dirty="0">
                <a:solidFill>
                  <a:srgbClr val="002060"/>
                </a:solidFill>
                <a:latin typeface="Calibri"/>
                <a:ea typeface="Calibri"/>
                <a:cs typeface="Calibri"/>
                <a:sym typeface="Calibri"/>
              </a:rPr>
              <a:t>Seasonal outbreaks during the warmer months, when insects are most active and abundant </a:t>
            </a:r>
            <a:endParaRPr sz="900" dirty="0">
              <a:solidFill>
                <a:srgbClr val="002060"/>
              </a:solidFill>
              <a:latin typeface="Calibri"/>
              <a:ea typeface="Calibri"/>
              <a:cs typeface="Calibri"/>
              <a:sym typeface="Calibri"/>
            </a:endParaRPr>
          </a:p>
          <a:p>
            <a:pPr marL="457200" lvl="0" indent="-285750" algn="just" rtl="0">
              <a:lnSpc>
                <a:spcPct val="107916"/>
              </a:lnSpc>
              <a:spcBef>
                <a:spcPts val="0"/>
              </a:spcBef>
              <a:spcAft>
                <a:spcPts val="0"/>
              </a:spcAft>
              <a:buClr>
                <a:schemeClr val="dk1"/>
              </a:buClr>
              <a:buSzPts val="900"/>
              <a:buFont typeface="Noto Sans Symbols"/>
              <a:buChar char="●"/>
            </a:pPr>
            <a:r>
              <a:rPr lang="ru-RU" sz="900" dirty="0">
                <a:solidFill>
                  <a:srgbClr val="002060"/>
                </a:solidFill>
                <a:latin typeface="Calibri"/>
                <a:ea typeface="Calibri"/>
                <a:cs typeface="Calibri"/>
                <a:sym typeface="Calibri"/>
              </a:rPr>
              <a:t>Causes important production losses due to sharp drop in milk production, fertility problems, abortions, damaged skins and hides, decreased weight gain, and sometimes death. </a:t>
            </a:r>
            <a:endParaRPr sz="900" dirty="0">
              <a:solidFill>
                <a:srgbClr val="002060"/>
              </a:solidFill>
              <a:latin typeface="Calibri"/>
              <a:ea typeface="Calibri"/>
              <a:cs typeface="Calibri"/>
              <a:sym typeface="Calibri"/>
            </a:endParaRPr>
          </a:p>
          <a:p>
            <a:pPr marL="457200" lvl="0" indent="-285750" algn="just" rtl="0">
              <a:lnSpc>
                <a:spcPct val="107916"/>
              </a:lnSpc>
              <a:spcBef>
                <a:spcPts val="0"/>
              </a:spcBef>
              <a:spcAft>
                <a:spcPts val="0"/>
              </a:spcAft>
              <a:buClr>
                <a:schemeClr val="dk1"/>
              </a:buClr>
              <a:buSzPts val="900"/>
              <a:buFont typeface="Noto Sans Symbols"/>
              <a:buChar char="●"/>
            </a:pPr>
            <a:r>
              <a:rPr lang="ru-RU" sz="900" dirty="0">
                <a:solidFill>
                  <a:srgbClr val="002060"/>
                </a:solidFill>
                <a:latin typeface="Calibri"/>
                <a:ea typeface="Calibri"/>
                <a:cs typeface="Calibri"/>
                <a:sym typeface="Calibri"/>
              </a:rPr>
              <a:t>Additional losses caused by cattle movement restrictions and trade.</a:t>
            </a:r>
            <a:endParaRPr sz="900" dirty="0">
              <a:solidFill>
                <a:srgbClr val="002060"/>
              </a:solidFill>
              <a:latin typeface="Calibri"/>
              <a:ea typeface="Calibri"/>
              <a:cs typeface="Calibri"/>
              <a:sym typeface="Calibri"/>
            </a:endParaRPr>
          </a:p>
          <a:p>
            <a:pPr marL="457200" lvl="0" indent="-285750" algn="just" rtl="0">
              <a:lnSpc>
                <a:spcPct val="107916"/>
              </a:lnSpc>
              <a:spcBef>
                <a:spcPts val="0"/>
              </a:spcBef>
              <a:spcAft>
                <a:spcPts val="0"/>
              </a:spcAft>
              <a:buClr>
                <a:srgbClr val="FF0000"/>
              </a:buClr>
              <a:buSzPts val="900"/>
              <a:buFont typeface="Noto Sans Symbols"/>
              <a:buChar char="●"/>
            </a:pPr>
            <a:r>
              <a:rPr lang="ru-RU" sz="900" dirty="0">
                <a:solidFill>
                  <a:srgbClr val="002060"/>
                </a:solidFill>
                <a:latin typeface="Calibri"/>
                <a:ea typeface="Calibri"/>
                <a:cs typeface="Calibri"/>
                <a:sym typeface="Calibri"/>
              </a:rPr>
              <a:t>You can refer to </a:t>
            </a:r>
            <a:r>
              <a:rPr lang="ru-RU" sz="900" u="sng" dirty="0">
                <a:solidFill>
                  <a:srgbClr val="0563C1"/>
                </a:solidFill>
                <a:latin typeface="Calibri"/>
                <a:ea typeface="Calibri"/>
                <a:cs typeface="Calibri"/>
                <a:sym typeface="Calibri"/>
                <a:hlinkClick r:id="rId3"/>
              </a:rPr>
              <a:t>http://www.fao.org/3/a-i7330e.pdf</a:t>
            </a:r>
            <a:r>
              <a:rPr lang="ru-RU" sz="900" dirty="0">
                <a:solidFill>
                  <a:schemeClr val="dk1"/>
                </a:solidFill>
                <a:latin typeface="Calibri"/>
                <a:ea typeface="Calibri"/>
                <a:cs typeface="Calibri"/>
                <a:sym typeface="Calibri"/>
              </a:rPr>
              <a:t> </a:t>
            </a:r>
            <a:r>
              <a:rPr lang="ru-RU" sz="900" dirty="0">
                <a:solidFill>
                  <a:srgbClr val="FF0000"/>
                </a:solidFill>
                <a:latin typeface="Calibri"/>
                <a:ea typeface="Calibri"/>
                <a:cs typeface="Calibri"/>
                <a:sym typeface="Calibri"/>
              </a:rPr>
              <a:t>[CHECK NEXT LINK IF YOU NEED THE MANUAL IN A DIFFERENTLANGUAGE: </a:t>
            </a:r>
            <a:r>
              <a:rPr lang="ru-RU" sz="900" u="sng" dirty="0">
                <a:solidFill>
                  <a:srgbClr val="FF0000"/>
                </a:solidFill>
                <a:latin typeface="Calibri"/>
                <a:ea typeface="Calibri"/>
                <a:cs typeface="Calibri"/>
                <a:sym typeface="Calibri"/>
              </a:rPr>
              <a:t>http://www.fao.org/publications/card/en/c/1fcf63b0-80e9-4f8e-825f-10ea6e998479/</a:t>
            </a:r>
            <a:r>
              <a:rPr lang="ru-RU" sz="900" dirty="0">
                <a:solidFill>
                  <a:srgbClr val="FF0000"/>
                </a:solidFill>
                <a:latin typeface="Calibri"/>
                <a:ea typeface="Calibri"/>
                <a:cs typeface="Calibri"/>
                <a:sym typeface="Calibri"/>
              </a:rPr>
              <a:t>] </a:t>
            </a:r>
            <a:r>
              <a:rPr lang="ru-RU" sz="900" dirty="0">
                <a:solidFill>
                  <a:srgbClr val="002060"/>
                </a:solidFill>
                <a:latin typeface="Calibri"/>
                <a:ea typeface="Calibri"/>
                <a:cs typeface="Calibri"/>
                <a:sym typeface="Calibri"/>
              </a:rPr>
              <a:t>for additional information on the below aspects </a:t>
            </a:r>
            <a:endParaRPr sz="900" b="1" dirty="0">
              <a:solidFill>
                <a:srgbClr val="002060"/>
              </a:solidFill>
              <a:latin typeface="Calibri"/>
              <a:ea typeface="Calibri"/>
              <a:cs typeface="Calibri"/>
              <a:sym typeface="Calibri"/>
            </a:endParaRPr>
          </a:p>
        </p:txBody>
      </p:sp>
      <p:sp>
        <p:nvSpPr>
          <p:cNvPr id="42" name="Google Shape;42;p6"/>
          <p:cNvSpPr txBox="1"/>
          <p:nvPr/>
        </p:nvSpPr>
        <p:spPr>
          <a:xfrm>
            <a:off x="274602" y="5423705"/>
            <a:ext cx="3000396" cy="1477328"/>
          </a:xfrm>
          <a:prstGeom prst="rect">
            <a:avLst/>
          </a:prstGeom>
          <a:noFill/>
          <a:ln>
            <a:noFill/>
          </a:ln>
        </p:spPr>
        <p:txBody>
          <a:bodyPr spcFirstLastPara="1" wrap="square" lIns="91425" tIns="45700" rIns="91425" bIns="45700" anchor="t" anchorCtr="0">
            <a:noAutofit/>
          </a:bodyPr>
          <a:lstStyle/>
          <a:p>
            <a:pPr marL="0" lvl="0" indent="0" algn="just" rtl="0">
              <a:spcBef>
                <a:spcPts val="0"/>
              </a:spcBef>
              <a:spcAft>
                <a:spcPts val="0"/>
              </a:spcAft>
              <a:buClr>
                <a:schemeClr val="dk1"/>
              </a:buClr>
              <a:buSzPts val="1100"/>
              <a:buFont typeface="Arial"/>
              <a:buNone/>
            </a:pPr>
            <a:r>
              <a:rPr lang="ru-RU" sz="1200" b="1" dirty="0">
                <a:solidFill>
                  <a:srgbClr val="002060"/>
                </a:solidFill>
                <a:latin typeface="Calibri"/>
                <a:ea typeface="Calibri"/>
                <a:cs typeface="Calibri"/>
                <a:sym typeface="Calibri"/>
              </a:rPr>
              <a:t>Transmission </a:t>
            </a:r>
            <a:endParaRPr lang="en-US" sz="1200" b="1" dirty="0" smtClean="0">
              <a:solidFill>
                <a:srgbClr val="002060"/>
              </a:solidFill>
              <a:latin typeface="Calibri"/>
              <a:ea typeface="Calibri"/>
              <a:cs typeface="Calibri"/>
              <a:sym typeface="Calibri"/>
            </a:endParaRPr>
          </a:p>
          <a:p>
            <a:pPr marL="0" lvl="0" indent="0" algn="just" rtl="0">
              <a:spcBef>
                <a:spcPts val="0"/>
              </a:spcBef>
              <a:spcAft>
                <a:spcPts val="0"/>
              </a:spcAft>
              <a:buClr>
                <a:schemeClr val="dk1"/>
              </a:buClr>
              <a:buSzPts val="1100"/>
              <a:buFont typeface="Arial"/>
              <a:buNone/>
            </a:pPr>
            <a:endParaRPr sz="1000" b="1" dirty="0">
              <a:solidFill>
                <a:srgbClr val="002060"/>
              </a:solidFill>
              <a:latin typeface="Calibri"/>
              <a:ea typeface="Calibri"/>
              <a:cs typeface="Calibri"/>
              <a:sym typeface="Calibri"/>
            </a:endParaRPr>
          </a:p>
          <a:p>
            <a:pPr marL="457200" lvl="0" indent="-285750" algn="just" rtl="0">
              <a:lnSpc>
                <a:spcPct val="107916"/>
              </a:lnSpc>
              <a:spcBef>
                <a:spcPts val="0"/>
              </a:spcBef>
              <a:spcAft>
                <a:spcPts val="0"/>
              </a:spcAft>
              <a:buClr>
                <a:schemeClr val="dk1"/>
              </a:buClr>
              <a:buSzPts val="900"/>
              <a:buFont typeface="Noto Sans Symbols"/>
              <a:buChar char="●"/>
            </a:pPr>
            <a:r>
              <a:rPr lang="ru-RU" sz="1000" dirty="0">
                <a:solidFill>
                  <a:srgbClr val="002060"/>
                </a:solidFill>
                <a:latin typeface="Calibri"/>
                <a:ea typeface="Calibri"/>
                <a:cs typeface="Calibri"/>
                <a:sym typeface="Calibri"/>
              </a:rPr>
              <a:t>Mostly by biting insects and ticks. </a:t>
            </a:r>
            <a:endParaRPr sz="1000" dirty="0">
              <a:solidFill>
                <a:srgbClr val="002060"/>
              </a:solidFill>
              <a:latin typeface="Calibri"/>
              <a:ea typeface="Calibri"/>
              <a:cs typeface="Calibri"/>
              <a:sym typeface="Calibri"/>
            </a:endParaRPr>
          </a:p>
          <a:p>
            <a:pPr marL="457200" lvl="0" indent="-285750" algn="just" rtl="0">
              <a:lnSpc>
                <a:spcPct val="107916"/>
              </a:lnSpc>
              <a:spcBef>
                <a:spcPts val="0"/>
              </a:spcBef>
              <a:spcAft>
                <a:spcPts val="0"/>
              </a:spcAft>
              <a:buClr>
                <a:schemeClr val="dk1"/>
              </a:buClr>
              <a:buSzPts val="900"/>
              <a:buFont typeface="Noto Sans Symbols"/>
              <a:buChar char="●"/>
            </a:pPr>
            <a:r>
              <a:rPr lang="ru-RU" sz="1000" dirty="0">
                <a:solidFill>
                  <a:srgbClr val="002060"/>
                </a:solidFill>
                <a:latin typeface="Calibri"/>
                <a:ea typeface="Calibri"/>
                <a:cs typeface="Calibri"/>
                <a:sym typeface="Calibri"/>
              </a:rPr>
              <a:t>Through moving infected cattle from affected regions</a:t>
            </a:r>
            <a:endParaRPr sz="1000" dirty="0">
              <a:solidFill>
                <a:srgbClr val="002060"/>
              </a:solidFill>
              <a:latin typeface="Calibri"/>
              <a:ea typeface="Calibri"/>
              <a:cs typeface="Calibri"/>
              <a:sym typeface="Calibri"/>
            </a:endParaRPr>
          </a:p>
          <a:p>
            <a:pPr marL="457200" lvl="0" indent="-285750" algn="just" rtl="0">
              <a:lnSpc>
                <a:spcPct val="107916"/>
              </a:lnSpc>
              <a:spcBef>
                <a:spcPts val="0"/>
              </a:spcBef>
              <a:spcAft>
                <a:spcPts val="0"/>
              </a:spcAft>
              <a:buClr>
                <a:schemeClr val="dk1"/>
              </a:buClr>
              <a:buSzPts val="900"/>
              <a:buFont typeface="Noto Sans Symbols"/>
              <a:buChar char="●"/>
            </a:pPr>
            <a:r>
              <a:rPr lang="ru-RU" sz="1000" dirty="0">
                <a:solidFill>
                  <a:srgbClr val="002060"/>
                </a:solidFill>
                <a:latin typeface="Calibri"/>
                <a:ea typeface="Calibri"/>
                <a:cs typeface="Calibri"/>
                <a:sym typeface="Calibri"/>
              </a:rPr>
              <a:t>Also possible via shared drinking troughs or feeding sites, milk, semen (natural breeding and artificial insemination), veterinary treatments (if needles are not changed between animals) and direct contact. </a:t>
            </a:r>
            <a:endParaRPr sz="1000" b="1" dirty="0">
              <a:solidFill>
                <a:srgbClr val="002060"/>
              </a:solidFill>
              <a:latin typeface="Calibri"/>
              <a:ea typeface="Calibri"/>
              <a:cs typeface="Calibri"/>
              <a:sym typeface="Calibri"/>
            </a:endParaRPr>
          </a:p>
        </p:txBody>
      </p:sp>
      <p:sp>
        <p:nvSpPr>
          <p:cNvPr id="43" name="Google Shape;43;p6"/>
          <p:cNvSpPr txBox="1"/>
          <p:nvPr/>
        </p:nvSpPr>
        <p:spPr>
          <a:xfrm>
            <a:off x="274602" y="5167601"/>
            <a:ext cx="3000396" cy="184666"/>
          </a:xfrm>
          <a:prstGeom prst="rect">
            <a:avLst/>
          </a:prstGeom>
          <a:noFill/>
          <a:ln>
            <a:noFill/>
          </a:ln>
        </p:spPr>
        <p:txBody>
          <a:bodyPr spcFirstLastPara="1" wrap="square" lIns="91425" tIns="45700" rIns="91425" bIns="45700" anchor="t" anchorCtr="0">
            <a:noAutofit/>
          </a:bodyPr>
          <a:lstStyle/>
          <a:p>
            <a:pPr marL="0" lvl="0" indent="0" algn="just" rtl="0">
              <a:spcBef>
                <a:spcPts val="0"/>
              </a:spcBef>
              <a:spcAft>
                <a:spcPts val="0"/>
              </a:spcAft>
              <a:buClr>
                <a:schemeClr val="dk1"/>
              </a:buClr>
              <a:buSzPts val="1100"/>
              <a:buFont typeface="Arial"/>
              <a:buNone/>
            </a:pPr>
            <a:r>
              <a:rPr lang="ru-RU" sz="600">
                <a:solidFill>
                  <a:schemeClr val="dk1"/>
                </a:solidFill>
                <a:latin typeface="Calibri"/>
                <a:ea typeface="Calibri"/>
                <a:cs typeface="Calibri"/>
                <a:sym typeface="Calibri"/>
              </a:rPr>
              <a:t>Severely affected cow with multiple skin lesions © BFSA/Tsviatko Alexandrov</a:t>
            </a:r>
            <a:endParaRPr sz="600">
              <a:solidFill>
                <a:srgbClr val="250468"/>
              </a:solidFill>
              <a:latin typeface="Calibri"/>
              <a:ea typeface="Calibri"/>
              <a:cs typeface="Calibri"/>
              <a:sym typeface="Calibri"/>
            </a:endParaRPr>
          </a:p>
        </p:txBody>
      </p:sp>
      <p:sp>
        <p:nvSpPr>
          <p:cNvPr id="44" name="Google Shape;44;p6"/>
          <p:cNvSpPr txBox="1"/>
          <p:nvPr/>
        </p:nvSpPr>
        <p:spPr>
          <a:xfrm>
            <a:off x="3846502" y="423045"/>
            <a:ext cx="3000396" cy="3970318"/>
          </a:xfrm>
          <a:prstGeom prst="rect">
            <a:avLst/>
          </a:prstGeom>
          <a:noFill/>
          <a:ln>
            <a:noFill/>
          </a:ln>
        </p:spPr>
        <p:txBody>
          <a:bodyPr spcFirstLastPara="1" wrap="square" lIns="91425" tIns="45700" rIns="91425" bIns="45700" anchor="t" anchorCtr="0">
            <a:noAutofit/>
          </a:bodyPr>
          <a:lstStyle/>
          <a:p>
            <a:pPr marL="0" lvl="0" indent="0" algn="just" rtl="0">
              <a:spcBef>
                <a:spcPts val="0"/>
              </a:spcBef>
              <a:spcAft>
                <a:spcPts val="0"/>
              </a:spcAft>
              <a:buClr>
                <a:srgbClr val="000000"/>
              </a:buClr>
              <a:buSzPts val="1100"/>
              <a:buFont typeface="Arial"/>
              <a:buNone/>
            </a:pPr>
            <a:r>
              <a:rPr lang="ru-RU" sz="1200" b="1" dirty="0">
                <a:solidFill>
                  <a:srgbClr val="002060"/>
                </a:solidFill>
                <a:latin typeface="Calibri"/>
                <a:ea typeface="Calibri"/>
                <a:cs typeface="Calibri"/>
                <a:sym typeface="Calibri"/>
              </a:rPr>
              <a:t>Clinical </a:t>
            </a:r>
            <a:r>
              <a:rPr lang="ru-RU" sz="1200" b="1" dirty="0" smtClean="0">
                <a:solidFill>
                  <a:srgbClr val="002060"/>
                </a:solidFill>
                <a:latin typeface="Calibri"/>
                <a:ea typeface="Calibri"/>
                <a:cs typeface="Calibri"/>
                <a:sym typeface="Calibri"/>
              </a:rPr>
              <a:t>disease</a:t>
            </a:r>
            <a:endParaRPr lang="en-US" sz="1200" b="1" dirty="0" smtClean="0">
              <a:solidFill>
                <a:srgbClr val="002060"/>
              </a:solidFill>
              <a:latin typeface="Calibri"/>
              <a:ea typeface="Calibri"/>
              <a:cs typeface="Calibri"/>
              <a:sym typeface="Calibri"/>
            </a:endParaRPr>
          </a:p>
          <a:p>
            <a:pPr marL="0" lvl="0" indent="0" algn="just" rtl="0">
              <a:spcBef>
                <a:spcPts val="0"/>
              </a:spcBef>
              <a:spcAft>
                <a:spcPts val="0"/>
              </a:spcAft>
              <a:buClr>
                <a:srgbClr val="000000"/>
              </a:buClr>
              <a:buSzPts val="1100"/>
              <a:buFont typeface="Arial"/>
              <a:buNone/>
            </a:pPr>
            <a:endParaRPr sz="1000" dirty="0">
              <a:solidFill>
                <a:srgbClr val="002060"/>
              </a:solidFill>
              <a:latin typeface="Calibri"/>
              <a:ea typeface="Calibri"/>
              <a:cs typeface="Calibri"/>
              <a:sym typeface="Calibri"/>
            </a:endParaRPr>
          </a:p>
          <a:p>
            <a:pPr marL="0" lvl="0" indent="0" algn="just" rtl="0">
              <a:spcBef>
                <a:spcPts val="0"/>
              </a:spcBef>
              <a:spcAft>
                <a:spcPts val="0"/>
              </a:spcAft>
              <a:buClr>
                <a:srgbClr val="000000"/>
              </a:buClr>
              <a:buSzPts val="1100"/>
              <a:buFont typeface="Arial"/>
              <a:buNone/>
            </a:pPr>
            <a:r>
              <a:rPr lang="ru-RU" sz="1000" dirty="0">
                <a:solidFill>
                  <a:srgbClr val="002060"/>
                </a:solidFill>
                <a:latin typeface="Calibri"/>
                <a:ea typeface="Calibri"/>
                <a:cs typeface="Calibri"/>
                <a:sym typeface="Calibri"/>
              </a:rPr>
              <a:t>The incubation time varies from one to five weeks. Infected animals show:</a:t>
            </a:r>
            <a:endParaRPr sz="1000" dirty="0">
              <a:solidFill>
                <a:srgbClr val="002060"/>
              </a:solidFill>
              <a:latin typeface="Calibri"/>
              <a:ea typeface="Calibri"/>
              <a:cs typeface="Calibri"/>
              <a:sym typeface="Calibri"/>
            </a:endParaRPr>
          </a:p>
          <a:p>
            <a:pPr marL="457200" lvl="0" indent="-285750" algn="just" rtl="0">
              <a:lnSpc>
                <a:spcPct val="107916"/>
              </a:lnSpc>
              <a:spcBef>
                <a:spcPts val="0"/>
              </a:spcBef>
              <a:spcAft>
                <a:spcPts val="0"/>
              </a:spcAft>
              <a:buClr>
                <a:schemeClr val="dk1"/>
              </a:buClr>
              <a:buSzPts val="900"/>
              <a:buFont typeface="Noto Sans Symbols"/>
              <a:buChar char="●"/>
            </a:pPr>
            <a:r>
              <a:rPr lang="ru-RU" sz="1000" dirty="0">
                <a:solidFill>
                  <a:srgbClr val="002060"/>
                </a:solidFill>
                <a:latin typeface="Calibri"/>
                <a:ea typeface="Calibri"/>
                <a:cs typeface="Calibri"/>
                <a:sym typeface="Calibri"/>
              </a:rPr>
              <a:t>High fever (40 - 41°C degrees), loss of appetite and drop in milk production.  </a:t>
            </a:r>
            <a:endParaRPr sz="1000" dirty="0">
              <a:solidFill>
                <a:srgbClr val="002060"/>
              </a:solidFill>
              <a:latin typeface="Calibri"/>
              <a:ea typeface="Calibri"/>
              <a:cs typeface="Calibri"/>
              <a:sym typeface="Calibri"/>
            </a:endParaRPr>
          </a:p>
          <a:p>
            <a:pPr marL="457200" lvl="0" indent="-285750" algn="just" rtl="0">
              <a:lnSpc>
                <a:spcPct val="107916"/>
              </a:lnSpc>
              <a:spcBef>
                <a:spcPts val="0"/>
              </a:spcBef>
              <a:spcAft>
                <a:spcPts val="0"/>
              </a:spcAft>
              <a:buClr>
                <a:schemeClr val="dk1"/>
              </a:buClr>
              <a:buSzPts val="900"/>
              <a:buFont typeface="Noto Sans Symbols"/>
              <a:buChar char="●"/>
            </a:pPr>
            <a:r>
              <a:rPr lang="ru-RU" sz="1000" dirty="0">
                <a:solidFill>
                  <a:srgbClr val="002060"/>
                </a:solidFill>
                <a:latin typeface="Calibri"/>
                <a:ea typeface="Calibri"/>
                <a:cs typeface="Calibri"/>
                <a:sym typeface="Calibri"/>
              </a:rPr>
              <a:t>Firm round skin lesions (nodules/lumps) of 1-5 cm (usually first noticed in the head and neck). In long-haired cattle, they are not easily noticed unless the skin is palpated or moistened. </a:t>
            </a:r>
            <a:endParaRPr sz="1000" dirty="0">
              <a:solidFill>
                <a:srgbClr val="002060"/>
              </a:solidFill>
              <a:latin typeface="Calibri"/>
              <a:ea typeface="Calibri"/>
              <a:cs typeface="Calibri"/>
              <a:sym typeface="Calibri"/>
            </a:endParaRPr>
          </a:p>
          <a:p>
            <a:pPr marL="457200" lvl="0" indent="-285750" algn="just" rtl="0">
              <a:lnSpc>
                <a:spcPct val="107916"/>
              </a:lnSpc>
              <a:spcBef>
                <a:spcPts val="0"/>
              </a:spcBef>
              <a:spcAft>
                <a:spcPts val="0"/>
              </a:spcAft>
              <a:buClr>
                <a:schemeClr val="dk1"/>
              </a:buClr>
              <a:buSzPts val="900"/>
              <a:buFont typeface="Noto Sans Symbols"/>
              <a:buChar char="●"/>
            </a:pPr>
            <a:r>
              <a:rPr lang="ru-RU" sz="1000" dirty="0">
                <a:solidFill>
                  <a:srgbClr val="002060"/>
                </a:solidFill>
                <a:latin typeface="Calibri"/>
                <a:ea typeface="Calibri"/>
                <a:cs typeface="Calibri"/>
                <a:sym typeface="Calibri"/>
              </a:rPr>
              <a:t>Number of nodules varies from a few (mild cases) to many covering the entire body (severe cases). </a:t>
            </a:r>
            <a:endParaRPr sz="1000" dirty="0">
              <a:solidFill>
                <a:srgbClr val="002060"/>
              </a:solidFill>
              <a:latin typeface="Calibri"/>
              <a:ea typeface="Calibri"/>
              <a:cs typeface="Calibri"/>
              <a:sym typeface="Calibri"/>
            </a:endParaRPr>
          </a:p>
          <a:p>
            <a:pPr marL="457200" lvl="0" indent="-285750" algn="just" rtl="0">
              <a:lnSpc>
                <a:spcPct val="107916"/>
              </a:lnSpc>
              <a:spcBef>
                <a:spcPts val="0"/>
              </a:spcBef>
              <a:spcAft>
                <a:spcPts val="0"/>
              </a:spcAft>
              <a:buClr>
                <a:schemeClr val="dk1"/>
              </a:buClr>
              <a:buSzPts val="900"/>
              <a:buFont typeface="Noto Sans Symbols"/>
              <a:buChar char="●"/>
            </a:pPr>
            <a:r>
              <a:rPr lang="ru-RU" sz="1000" dirty="0">
                <a:solidFill>
                  <a:srgbClr val="002060"/>
                </a:solidFill>
                <a:latin typeface="Calibri"/>
                <a:ea typeface="Calibri"/>
                <a:cs typeface="Calibri"/>
                <a:sym typeface="Calibri"/>
              </a:rPr>
              <a:t>Nodules may disappear with time, but usually the centre of the lesions sloughs off (scabs), leaving deep ulcers that attract insects. </a:t>
            </a:r>
            <a:endParaRPr sz="1000" dirty="0">
              <a:solidFill>
                <a:srgbClr val="002060"/>
              </a:solidFill>
              <a:latin typeface="Calibri"/>
              <a:ea typeface="Calibri"/>
              <a:cs typeface="Calibri"/>
              <a:sym typeface="Calibri"/>
            </a:endParaRPr>
          </a:p>
          <a:p>
            <a:pPr marL="457200" lvl="0" indent="-285750" algn="just" rtl="0">
              <a:lnSpc>
                <a:spcPct val="107916"/>
              </a:lnSpc>
              <a:spcBef>
                <a:spcPts val="0"/>
              </a:spcBef>
              <a:spcAft>
                <a:spcPts val="0"/>
              </a:spcAft>
              <a:buClr>
                <a:schemeClr val="dk1"/>
              </a:buClr>
              <a:buSzPts val="900"/>
              <a:buFont typeface="Noto Sans Symbols"/>
              <a:buChar char="●"/>
            </a:pPr>
            <a:r>
              <a:rPr lang="ru-RU" sz="1000" dirty="0">
                <a:solidFill>
                  <a:srgbClr val="002060"/>
                </a:solidFill>
                <a:latin typeface="Calibri"/>
                <a:ea typeface="Calibri"/>
                <a:cs typeface="Calibri"/>
                <a:sym typeface="Calibri"/>
              </a:rPr>
              <a:t>Ulcers in the muzzle, lips and inside the mouth and nose.</a:t>
            </a:r>
            <a:endParaRPr sz="1000" dirty="0">
              <a:solidFill>
                <a:srgbClr val="002060"/>
              </a:solidFill>
              <a:latin typeface="Calibri"/>
              <a:ea typeface="Calibri"/>
              <a:cs typeface="Calibri"/>
              <a:sym typeface="Calibri"/>
            </a:endParaRPr>
          </a:p>
          <a:p>
            <a:pPr marL="457200" lvl="0" indent="-285750" algn="just" rtl="0">
              <a:lnSpc>
                <a:spcPct val="107916"/>
              </a:lnSpc>
              <a:spcBef>
                <a:spcPts val="0"/>
              </a:spcBef>
              <a:spcAft>
                <a:spcPts val="0"/>
              </a:spcAft>
              <a:buClr>
                <a:schemeClr val="dk1"/>
              </a:buClr>
              <a:buSzPts val="900"/>
              <a:buFont typeface="Noto Sans Symbols"/>
              <a:buChar char="●"/>
            </a:pPr>
            <a:r>
              <a:rPr lang="ru-RU" sz="1000" dirty="0">
                <a:solidFill>
                  <a:srgbClr val="002060"/>
                </a:solidFill>
                <a:latin typeface="Calibri"/>
                <a:ea typeface="Calibri"/>
                <a:cs typeface="Calibri"/>
                <a:sym typeface="Calibri"/>
              </a:rPr>
              <a:t>Eye and nasal secretions and excessive salivation. </a:t>
            </a:r>
            <a:endParaRPr sz="1000" dirty="0">
              <a:solidFill>
                <a:srgbClr val="002060"/>
              </a:solidFill>
              <a:latin typeface="Calibri"/>
              <a:ea typeface="Calibri"/>
              <a:cs typeface="Calibri"/>
              <a:sym typeface="Calibri"/>
            </a:endParaRPr>
          </a:p>
          <a:p>
            <a:pPr marL="457200" lvl="0" indent="-285750" algn="just" rtl="0">
              <a:lnSpc>
                <a:spcPct val="107916"/>
              </a:lnSpc>
              <a:spcBef>
                <a:spcPts val="0"/>
              </a:spcBef>
              <a:spcAft>
                <a:spcPts val="0"/>
              </a:spcAft>
              <a:buClr>
                <a:schemeClr val="dk1"/>
              </a:buClr>
              <a:buSzPts val="900"/>
              <a:buFont typeface="Noto Sans Symbols"/>
              <a:buChar char="●"/>
            </a:pPr>
            <a:r>
              <a:rPr lang="ru-RU" sz="1000" dirty="0">
                <a:solidFill>
                  <a:srgbClr val="002060"/>
                </a:solidFill>
                <a:latin typeface="Calibri"/>
                <a:ea typeface="Calibri"/>
                <a:cs typeface="Calibri"/>
                <a:sym typeface="Calibri"/>
              </a:rPr>
              <a:t>Swollen lymph nodes (particularly prescapular and prefemoral).</a:t>
            </a:r>
            <a:endParaRPr sz="1000" dirty="0">
              <a:solidFill>
                <a:srgbClr val="002060"/>
              </a:solidFill>
              <a:latin typeface="Calibri"/>
              <a:ea typeface="Calibri"/>
              <a:cs typeface="Calibri"/>
              <a:sym typeface="Calibri"/>
            </a:endParaRPr>
          </a:p>
          <a:p>
            <a:pPr marL="457200" lvl="0" indent="-285750" algn="just" rtl="0">
              <a:lnSpc>
                <a:spcPct val="107916"/>
              </a:lnSpc>
              <a:spcBef>
                <a:spcPts val="0"/>
              </a:spcBef>
              <a:spcAft>
                <a:spcPts val="0"/>
              </a:spcAft>
              <a:buClr>
                <a:schemeClr val="dk1"/>
              </a:buClr>
              <a:buSzPts val="900"/>
              <a:buFont typeface="Noto Sans Symbols"/>
              <a:buChar char="●"/>
            </a:pPr>
            <a:r>
              <a:rPr lang="ru-RU" sz="1000" dirty="0">
                <a:solidFill>
                  <a:srgbClr val="002060"/>
                </a:solidFill>
                <a:latin typeface="Calibri"/>
                <a:ea typeface="Calibri"/>
                <a:cs typeface="Calibri"/>
                <a:sym typeface="Calibri"/>
              </a:rPr>
              <a:t>Some affected animals do not develop clinical signs but carry virus in their blood and thus can transmit the disease via blood-feeding insects</a:t>
            </a:r>
            <a:endParaRPr sz="1000" dirty="0">
              <a:solidFill>
                <a:srgbClr val="002060"/>
              </a:solidFill>
              <a:latin typeface="Calibri"/>
              <a:ea typeface="Calibri"/>
              <a:cs typeface="Calibri"/>
              <a:sym typeface="Calibri"/>
            </a:endParaRPr>
          </a:p>
          <a:p>
            <a:pPr marL="171450" marR="0" lvl="0" indent="0" algn="l" rtl="0">
              <a:spcBef>
                <a:spcPts val="800"/>
              </a:spcBef>
              <a:spcAft>
                <a:spcPts val="0"/>
              </a:spcAft>
              <a:buNone/>
            </a:pPr>
            <a:endParaRPr sz="900" b="1" dirty="0">
              <a:solidFill>
                <a:srgbClr val="1E0468"/>
              </a:solidFill>
              <a:latin typeface="Calibri"/>
              <a:ea typeface="Calibri"/>
              <a:cs typeface="Calibri"/>
              <a:sym typeface="Calibri"/>
            </a:endParaRPr>
          </a:p>
        </p:txBody>
      </p:sp>
      <p:sp>
        <p:nvSpPr>
          <p:cNvPr id="45" name="Google Shape;45;p6"/>
          <p:cNvSpPr txBox="1"/>
          <p:nvPr/>
        </p:nvSpPr>
        <p:spPr>
          <a:xfrm>
            <a:off x="7506940" y="3595965"/>
            <a:ext cx="2911858" cy="184666"/>
          </a:xfrm>
          <a:prstGeom prst="rect">
            <a:avLst/>
          </a:prstGeom>
          <a:noFill/>
          <a:ln>
            <a:noFill/>
          </a:ln>
        </p:spPr>
        <p:txBody>
          <a:bodyPr spcFirstLastPara="1" wrap="square" lIns="91425" tIns="45700" rIns="91425" bIns="45700" anchor="t" anchorCtr="0">
            <a:noAutofit/>
          </a:bodyPr>
          <a:lstStyle/>
          <a:p>
            <a:pPr marL="0" lvl="0" indent="0" algn="just" rtl="0">
              <a:spcBef>
                <a:spcPts val="0"/>
              </a:spcBef>
              <a:spcAft>
                <a:spcPts val="0"/>
              </a:spcAft>
              <a:buClr>
                <a:schemeClr val="dk1"/>
              </a:buClr>
              <a:buSzPts val="1100"/>
              <a:buFont typeface="Arial"/>
              <a:buNone/>
            </a:pPr>
            <a:r>
              <a:rPr lang="ru-RU" sz="600">
                <a:solidFill>
                  <a:schemeClr val="dk1"/>
                </a:solidFill>
                <a:latin typeface="Calibri"/>
                <a:ea typeface="Calibri"/>
                <a:cs typeface="Calibri"/>
                <a:sym typeface="Calibri"/>
              </a:rPr>
              <a:t>S</a:t>
            </a:r>
            <a:r>
              <a:rPr lang="ru-RU" sz="600">
                <a:solidFill>
                  <a:schemeClr val="lt1"/>
                </a:solidFill>
                <a:latin typeface="Calibri"/>
                <a:ea typeface="Calibri"/>
                <a:cs typeface="Calibri"/>
                <a:sym typeface="Calibri"/>
              </a:rPr>
              <a:t>kin lesions with scabs, ulcers and scars © BFSA/Tsviatko Alexandrov</a:t>
            </a:r>
            <a:endParaRPr sz="600">
              <a:solidFill>
                <a:schemeClr val="lt1"/>
              </a:solidFill>
              <a:latin typeface="Calibri"/>
              <a:ea typeface="Calibri"/>
              <a:cs typeface="Calibri"/>
              <a:sym typeface="Calibri"/>
            </a:endParaRPr>
          </a:p>
        </p:txBody>
      </p:sp>
      <p:sp>
        <p:nvSpPr>
          <p:cNvPr id="46" name="Google Shape;46;p6"/>
          <p:cNvSpPr txBox="1"/>
          <p:nvPr/>
        </p:nvSpPr>
        <p:spPr>
          <a:xfrm>
            <a:off x="3989378" y="6781027"/>
            <a:ext cx="2714644" cy="184666"/>
          </a:xfrm>
          <a:prstGeom prst="rect">
            <a:avLst/>
          </a:prstGeom>
          <a:noFill/>
          <a:ln>
            <a:noFill/>
          </a:ln>
        </p:spPr>
        <p:txBody>
          <a:bodyPr spcFirstLastPara="1" wrap="square" lIns="91425" tIns="45700" rIns="91425" bIns="45700" anchor="t" anchorCtr="0">
            <a:noAutofit/>
          </a:bodyPr>
          <a:lstStyle/>
          <a:p>
            <a:pPr marL="0" lvl="0" indent="0" algn="just" rtl="0">
              <a:spcBef>
                <a:spcPts val="0"/>
              </a:spcBef>
              <a:spcAft>
                <a:spcPts val="0"/>
              </a:spcAft>
              <a:buClr>
                <a:schemeClr val="dk1"/>
              </a:buClr>
              <a:buSzPts val="1100"/>
              <a:buFont typeface="Arial"/>
              <a:buNone/>
            </a:pPr>
            <a:r>
              <a:rPr lang="ru-RU" sz="600">
                <a:solidFill>
                  <a:schemeClr val="dk1"/>
                </a:solidFill>
                <a:latin typeface="Calibri"/>
                <a:ea typeface="Calibri"/>
                <a:cs typeface="Calibri"/>
                <a:sym typeface="Calibri"/>
              </a:rPr>
              <a:t>Schematic illustration of the spread of  lumpy skin disease</a:t>
            </a:r>
            <a:endParaRPr sz="600">
              <a:solidFill>
                <a:srgbClr val="250468"/>
              </a:solidFill>
              <a:latin typeface="Calibri"/>
              <a:ea typeface="Calibri"/>
              <a:cs typeface="Calibri"/>
              <a:sym typeface="Calibri"/>
            </a:endParaRPr>
          </a:p>
        </p:txBody>
      </p:sp>
      <p:sp>
        <p:nvSpPr>
          <p:cNvPr id="47" name="Google Shape;47;p6"/>
          <p:cNvSpPr txBox="1"/>
          <p:nvPr/>
        </p:nvSpPr>
        <p:spPr>
          <a:xfrm>
            <a:off x="7346964" y="3958975"/>
            <a:ext cx="3000396" cy="3139321"/>
          </a:xfrm>
          <a:prstGeom prst="rect">
            <a:avLst/>
          </a:prstGeom>
          <a:noFill/>
          <a:ln>
            <a:noFill/>
          </a:ln>
        </p:spPr>
        <p:txBody>
          <a:bodyPr spcFirstLastPara="1" wrap="square" lIns="91425" tIns="45700" rIns="91425" bIns="45700" anchor="t" anchorCtr="0">
            <a:noAutofit/>
          </a:bodyPr>
          <a:lstStyle/>
          <a:p>
            <a:pPr marL="0" lvl="0" indent="0" algn="just" rtl="0">
              <a:spcBef>
                <a:spcPts val="0"/>
              </a:spcBef>
              <a:spcAft>
                <a:spcPts val="0"/>
              </a:spcAft>
              <a:buClr>
                <a:schemeClr val="dk1"/>
              </a:buClr>
              <a:buSzPts val="1100"/>
              <a:buFont typeface="Arial"/>
              <a:buNone/>
            </a:pPr>
            <a:r>
              <a:rPr lang="ru-RU" sz="1200" b="1" dirty="0" smtClean="0">
                <a:solidFill>
                  <a:srgbClr val="002060"/>
                </a:solidFill>
                <a:latin typeface="Calibri"/>
                <a:ea typeface="Calibri"/>
                <a:cs typeface="Calibri"/>
                <a:sym typeface="Calibri"/>
              </a:rPr>
              <a:t>Treatment</a:t>
            </a:r>
            <a:endParaRPr lang="en-US" sz="1200" b="1" dirty="0" smtClean="0">
              <a:solidFill>
                <a:srgbClr val="002060"/>
              </a:solidFill>
              <a:latin typeface="Calibri"/>
              <a:ea typeface="Calibri"/>
              <a:cs typeface="Calibri"/>
              <a:sym typeface="Calibri"/>
            </a:endParaRPr>
          </a:p>
          <a:p>
            <a:pPr marL="0" lvl="0" indent="0" algn="just" rtl="0">
              <a:spcBef>
                <a:spcPts val="0"/>
              </a:spcBef>
              <a:spcAft>
                <a:spcPts val="0"/>
              </a:spcAft>
              <a:buClr>
                <a:schemeClr val="dk1"/>
              </a:buClr>
              <a:buSzPts val="1100"/>
              <a:buFont typeface="Arial"/>
              <a:buNone/>
            </a:pPr>
            <a:endParaRPr sz="1000" b="1" dirty="0">
              <a:solidFill>
                <a:srgbClr val="002060"/>
              </a:solidFill>
              <a:latin typeface="Calibri"/>
              <a:ea typeface="Calibri"/>
              <a:cs typeface="Calibri"/>
              <a:sym typeface="Calibri"/>
            </a:endParaRPr>
          </a:p>
          <a:p>
            <a:pPr marL="0" lvl="0" indent="0" algn="just" rtl="0">
              <a:spcBef>
                <a:spcPts val="0"/>
              </a:spcBef>
              <a:spcAft>
                <a:spcPts val="0"/>
              </a:spcAft>
              <a:buClr>
                <a:schemeClr val="dk1"/>
              </a:buClr>
              <a:buSzPts val="1100"/>
              <a:buFont typeface="Arial"/>
              <a:buNone/>
            </a:pPr>
            <a:r>
              <a:rPr lang="ru-RU" sz="900" dirty="0">
                <a:solidFill>
                  <a:srgbClr val="002060"/>
                </a:solidFill>
                <a:latin typeface="Calibri"/>
                <a:ea typeface="Calibri"/>
                <a:cs typeface="Calibri"/>
                <a:sym typeface="Calibri"/>
              </a:rPr>
              <a:t>No effective treatment against LSD. If animals are not culled, symptomatic treatment may help, i.e. anti-inflammatory painkillers and/or antibiotics for secondary bacterial infections.</a:t>
            </a:r>
            <a:endParaRPr sz="900" b="1" dirty="0">
              <a:solidFill>
                <a:srgbClr val="002060"/>
              </a:solidFill>
              <a:latin typeface="Calibri"/>
              <a:ea typeface="Calibri"/>
              <a:cs typeface="Calibri"/>
              <a:sym typeface="Calibri"/>
            </a:endParaRPr>
          </a:p>
          <a:p>
            <a:pPr marL="0" marR="0" lvl="0" indent="0" algn="l" rtl="0">
              <a:spcBef>
                <a:spcPts val="0"/>
              </a:spcBef>
              <a:spcAft>
                <a:spcPts val="0"/>
              </a:spcAft>
              <a:buNone/>
            </a:pPr>
            <a:endParaRPr sz="1000" b="1" dirty="0">
              <a:solidFill>
                <a:srgbClr val="002060"/>
              </a:solidFill>
              <a:latin typeface="Calibri"/>
              <a:ea typeface="Calibri"/>
              <a:cs typeface="Calibri"/>
              <a:sym typeface="Calibri"/>
            </a:endParaRPr>
          </a:p>
          <a:p>
            <a:pPr marL="0" lvl="0" indent="0" algn="just" rtl="0">
              <a:spcBef>
                <a:spcPts val="0"/>
              </a:spcBef>
              <a:spcAft>
                <a:spcPts val="0"/>
              </a:spcAft>
              <a:buClr>
                <a:srgbClr val="000000"/>
              </a:buClr>
              <a:buSzPts val="1100"/>
              <a:buFont typeface="Arial"/>
              <a:buNone/>
            </a:pPr>
            <a:r>
              <a:rPr lang="ru-RU" sz="1200" b="1" dirty="0" smtClean="0">
                <a:solidFill>
                  <a:srgbClr val="002060"/>
                </a:solidFill>
                <a:latin typeface="Calibri"/>
                <a:ea typeface="Calibri"/>
                <a:cs typeface="Calibri"/>
                <a:sym typeface="Calibri"/>
              </a:rPr>
              <a:t>Vaccination</a:t>
            </a:r>
            <a:endParaRPr lang="en-US" sz="1200" b="1" dirty="0" smtClean="0">
              <a:solidFill>
                <a:srgbClr val="002060"/>
              </a:solidFill>
              <a:latin typeface="Calibri"/>
              <a:ea typeface="Calibri"/>
              <a:cs typeface="Calibri"/>
              <a:sym typeface="Calibri"/>
            </a:endParaRPr>
          </a:p>
          <a:p>
            <a:pPr marL="0" lvl="0" indent="0" algn="just" rtl="0">
              <a:spcBef>
                <a:spcPts val="0"/>
              </a:spcBef>
              <a:spcAft>
                <a:spcPts val="0"/>
              </a:spcAft>
              <a:buClr>
                <a:srgbClr val="000000"/>
              </a:buClr>
              <a:buSzPts val="1100"/>
              <a:buFont typeface="Arial"/>
              <a:buNone/>
            </a:pPr>
            <a:endParaRPr sz="1000" b="1" dirty="0">
              <a:solidFill>
                <a:srgbClr val="002060"/>
              </a:solidFill>
              <a:latin typeface="Calibri"/>
              <a:ea typeface="Calibri"/>
              <a:cs typeface="Calibri"/>
              <a:sym typeface="Calibri"/>
            </a:endParaRPr>
          </a:p>
          <a:p>
            <a:pPr marL="457200" lvl="0" indent="-285750" algn="just" rtl="0">
              <a:lnSpc>
                <a:spcPct val="107916"/>
              </a:lnSpc>
              <a:spcBef>
                <a:spcPts val="0"/>
              </a:spcBef>
              <a:spcAft>
                <a:spcPts val="0"/>
              </a:spcAft>
              <a:buClr>
                <a:schemeClr val="dk1"/>
              </a:buClr>
              <a:buSzPts val="900"/>
              <a:buFont typeface="Noto Sans Symbols"/>
              <a:buChar char="●"/>
            </a:pPr>
            <a:r>
              <a:rPr lang="ru-RU" sz="900" dirty="0">
                <a:solidFill>
                  <a:srgbClr val="002060"/>
                </a:solidFill>
                <a:latin typeface="Calibri"/>
                <a:ea typeface="Calibri"/>
                <a:cs typeface="Calibri"/>
                <a:sym typeface="Calibri"/>
              </a:rPr>
              <a:t>Effective vaccines provide full protection within three weeks.</a:t>
            </a:r>
            <a:endParaRPr sz="900" dirty="0">
              <a:solidFill>
                <a:srgbClr val="002060"/>
              </a:solidFill>
              <a:latin typeface="Calibri"/>
              <a:ea typeface="Calibri"/>
              <a:cs typeface="Calibri"/>
              <a:sym typeface="Calibri"/>
            </a:endParaRPr>
          </a:p>
          <a:p>
            <a:pPr marL="457200" lvl="0" indent="-285750" algn="just" rtl="0">
              <a:lnSpc>
                <a:spcPct val="107916"/>
              </a:lnSpc>
              <a:spcBef>
                <a:spcPts val="0"/>
              </a:spcBef>
              <a:spcAft>
                <a:spcPts val="0"/>
              </a:spcAft>
              <a:buClr>
                <a:schemeClr val="dk1"/>
              </a:buClr>
              <a:buSzPts val="900"/>
              <a:buFont typeface="Noto Sans Symbols"/>
              <a:buChar char="●"/>
            </a:pPr>
            <a:r>
              <a:rPr lang="ru-RU" sz="900" dirty="0">
                <a:solidFill>
                  <a:srgbClr val="002060"/>
                </a:solidFill>
                <a:latin typeface="Calibri"/>
                <a:ea typeface="Calibri"/>
                <a:cs typeface="Calibri"/>
                <a:sym typeface="Calibri"/>
              </a:rPr>
              <a:t>Cattle should be vaccinated before the herd is infected. </a:t>
            </a:r>
            <a:endParaRPr sz="900" dirty="0">
              <a:solidFill>
                <a:srgbClr val="002060"/>
              </a:solidFill>
              <a:latin typeface="Calibri"/>
              <a:ea typeface="Calibri"/>
              <a:cs typeface="Calibri"/>
              <a:sym typeface="Calibri"/>
            </a:endParaRPr>
          </a:p>
          <a:p>
            <a:pPr marL="457200" lvl="0" indent="-285750" algn="just" rtl="0">
              <a:lnSpc>
                <a:spcPct val="107916"/>
              </a:lnSpc>
              <a:spcBef>
                <a:spcPts val="0"/>
              </a:spcBef>
              <a:spcAft>
                <a:spcPts val="0"/>
              </a:spcAft>
              <a:buClr>
                <a:schemeClr val="dk1"/>
              </a:buClr>
              <a:buSzPts val="900"/>
              <a:buFont typeface="Noto Sans Symbols"/>
              <a:buChar char="●"/>
            </a:pPr>
            <a:r>
              <a:rPr lang="en-US" sz="900" dirty="0" smtClean="0">
                <a:solidFill>
                  <a:srgbClr val="002060"/>
                </a:solidFill>
                <a:latin typeface="Calibri"/>
                <a:ea typeface="Calibri"/>
                <a:cs typeface="Calibri"/>
                <a:sym typeface="Calibri"/>
              </a:rPr>
              <a:t>Rare m</a:t>
            </a:r>
            <a:r>
              <a:rPr lang="ru-RU" sz="900" dirty="0" smtClean="0">
                <a:solidFill>
                  <a:srgbClr val="002060"/>
                </a:solidFill>
                <a:latin typeface="Calibri"/>
                <a:ea typeface="Calibri"/>
                <a:cs typeface="Calibri"/>
                <a:sym typeface="Calibri"/>
              </a:rPr>
              <a:t>inor </a:t>
            </a:r>
            <a:r>
              <a:rPr lang="ru-RU" sz="900" dirty="0">
                <a:solidFill>
                  <a:srgbClr val="002060"/>
                </a:solidFill>
                <a:latin typeface="Calibri"/>
                <a:ea typeface="Calibri"/>
                <a:cs typeface="Calibri"/>
                <a:sym typeface="Calibri"/>
              </a:rPr>
              <a:t>adverse reactions may follow vaccination:</a:t>
            </a:r>
            <a:endParaRPr sz="900" dirty="0">
              <a:solidFill>
                <a:srgbClr val="002060"/>
              </a:solidFill>
              <a:latin typeface="Calibri"/>
              <a:ea typeface="Calibri"/>
              <a:cs typeface="Calibri"/>
              <a:sym typeface="Calibri"/>
            </a:endParaRPr>
          </a:p>
          <a:p>
            <a:pPr marL="914400" lvl="1" indent="-285750" algn="just">
              <a:lnSpc>
                <a:spcPct val="107916"/>
              </a:lnSpc>
              <a:buClr>
                <a:schemeClr val="dk1"/>
              </a:buClr>
              <a:buSzPts val="900"/>
              <a:buFont typeface="Courier New"/>
              <a:buChar char="o"/>
            </a:pPr>
            <a:r>
              <a:rPr lang="ru-RU" sz="900" dirty="0">
                <a:solidFill>
                  <a:srgbClr val="002060"/>
                </a:solidFill>
                <a:latin typeface="Calibri"/>
                <a:ea typeface="Calibri"/>
                <a:cs typeface="Calibri"/>
                <a:sym typeface="Calibri"/>
              </a:rPr>
              <a:t>Swelling at the vaccination site, which is not harmful and disappears within 1-2 weeks. </a:t>
            </a:r>
            <a:endParaRPr sz="900" dirty="0">
              <a:solidFill>
                <a:srgbClr val="002060"/>
              </a:solidFill>
              <a:latin typeface="Calibri"/>
              <a:ea typeface="Calibri"/>
              <a:cs typeface="Calibri"/>
              <a:sym typeface="Calibri"/>
            </a:endParaRPr>
          </a:p>
          <a:p>
            <a:pPr marL="914400" lvl="1" indent="-285750" algn="just">
              <a:lnSpc>
                <a:spcPct val="107916"/>
              </a:lnSpc>
              <a:buClr>
                <a:schemeClr val="dk1"/>
              </a:buClr>
              <a:buSzPts val="900"/>
              <a:buFont typeface="Courier New"/>
              <a:buChar char="o"/>
            </a:pPr>
            <a:r>
              <a:rPr lang="ru-RU" sz="900" dirty="0">
                <a:solidFill>
                  <a:srgbClr val="002060"/>
                </a:solidFill>
                <a:latin typeface="Calibri"/>
                <a:ea typeface="Calibri"/>
                <a:cs typeface="Calibri"/>
                <a:sym typeface="Calibri"/>
              </a:rPr>
              <a:t>Short-lived fever associated to a slight decrease in milk production </a:t>
            </a:r>
            <a:endParaRPr sz="900" dirty="0">
              <a:solidFill>
                <a:srgbClr val="002060"/>
              </a:solidFill>
              <a:latin typeface="Calibri"/>
              <a:ea typeface="Calibri"/>
              <a:cs typeface="Calibri"/>
              <a:sym typeface="Calibri"/>
            </a:endParaRPr>
          </a:p>
          <a:p>
            <a:pPr marL="914400" lvl="1" indent="-298450" algn="just">
              <a:lnSpc>
                <a:spcPct val="107916"/>
              </a:lnSpc>
              <a:buClr>
                <a:schemeClr val="dk1"/>
              </a:buClr>
              <a:buSzPts val="1100"/>
              <a:buFont typeface="Courier New"/>
              <a:buChar char="o"/>
            </a:pPr>
            <a:r>
              <a:rPr lang="ru-RU" sz="900" dirty="0">
                <a:solidFill>
                  <a:srgbClr val="002060"/>
                </a:solidFill>
                <a:latin typeface="Calibri"/>
                <a:ea typeface="Calibri"/>
                <a:cs typeface="Calibri"/>
                <a:sym typeface="Calibri"/>
              </a:rPr>
              <a:t>Some vaccines can rarely cause small nodules in the body or udder that disappear shortly.    </a:t>
            </a:r>
            <a:endParaRPr sz="900" b="1" dirty="0">
              <a:solidFill>
                <a:srgbClr val="002060"/>
              </a:solidFill>
              <a:latin typeface="Calibri"/>
              <a:ea typeface="Calibri"/>
              <a:cs typeface="Calibri"/>
              <a:sym typeface="Calibri"/>
            </a:endParaRPr>
          </a:p>
        </p:txBody>
      </p:sp>
      <p:sp>
        <p:nvSpPr>
          <p:cNvPr id="48" name="Google Shape;48;p6"/>
          <p:cNvSpPr txBox="1"/>
          <p:nvPr/>
        </p:nvSpPr>
        <p:spPr>
          <a:xfrm>
            <a:off x="7346964" y="249631"/>
            <a:ext cx="3000396" cy="1477328"/>
          </a:xfrm>
          <a:prstGeom prst="rect">
            <a:avLst/>
          </a:prstGeom>
          <a:noFill/>
          <a:ln>
            <a:noFill/>
          </a:ln>
        </p:spPr>
        <p:txBody>
          <a:bodyPr spcFirstLastPara="1" wrap="square" lIns="91425" tIns="45700" rIns="91425" bIns="45700" anchor="t" anchorCtr="0">
            <a:noAutofit/>
          </a:bodyPr>
          <a:lstStyle/>
          <a:p>
            <a:pPr marL="0" lvl="0" indent="0" algn="just" rtl="0">
              <a:spcBef>
                <a:spcPts val="0"/>
              </a:spcBef>
              <a:spcAft>
                <a:spcPts val="0"/>
              </a:spcAft>
              <a:buClr>
                <a:srgbClr val="000000"/>
              </a:buClr>
              <a:buSzPts val="1100"/>
              <a:buFont typeface="Arial"/>
              <a:buNone/>
            </a:pPr>
            <a:r>
              <a:rPr lang="ru-RU" sz="1200" b="1" dirty="0" smtClean="0">
                <a:solidFill>
                  <a:srgbClr val="002060"/>
                </a:solidFill>
                <a:latin typeface="Calibri"/>
                <a:ea typeface="Calibri"/>
                <a:cs typeface="Calibri"/>
                <a:sym typeface="Calibri"/>
              </a:rPr>
              <a:t>Diagnosis</a:t>
            </a:r>
            <a:endParaRPr lang="en-US" sz="1200" b="1" dirty="0" smtClean="0">
              <a:solidFill>
                <a:srgbClr val="002060"/>
              </a:solidFill>
              <a:latin typeface="Calibri"/>
              <a:ea typeface="Calibri"/>
              <a:cs typeface="Calibri"/>
              <a:sym typeface="Calibri"/>
            </a:endParaRPr>
          </a:p>
          <a:p>
            <a:pPr marL="0" lvl="0" indent="0" algn="just" rtl="0">
              <a:spcBef>
                <a:spcPts val="0"/>
              </a:spcBef>
              <a:spcAft>
                <a:spcPts val="0"/>
              </a:spcAft>
              <a:buClr>
                <a:srgbClr val="000000"/>
              </a:buClr>
              <a:buSzPts val="1100"/>
              <a:buFont typeface="Arial"/>
              <a:buNone/>
            </a:pPr>
            <a:endParaRPr sz="1000" b="1" dirty="0">
              <a:solidFill>
                <a:srgbClr val="002060"/>
              </a:solidFill>
              <a:latin typeface="Calibri"/>
              <a:ea typeface="Calibri"/>
              <a:cs typeface="Calibri"/>
              <a:sym typeface="Calibri"/>
            </a:endParaRPr>
          </a:p>
          <a:p>
            <a:pPr marL="457200" lvl="0" indent="-285750" algn="just" rtl="0">
              <a:lnSpc>
                <a:spcPct val="107916"/>
              </a:lnSpc>
              <a:spcBef>
                <a:spcPts val="0"/>
              </a:spcBef>
              <a:spcAft>
                <a:spcPts val="0"/>
              </a:spcAft>
              <a:buClr>
                <a:schemeClr val="dk1"/>
              </a:buClr>
              <a:buSzPts val="900"/>
              <a:buFont typeface="Noto Sans Symbols"/>
              <a:buChar char="●"/>
            </a:pPr>
            <a:r>
              <a:rPr lang="ru-RU" sz="1000" dirty="0">
                <a:solidFill>
                  <a:srgbClr val="002060"/>
                </a:solidFill>
                <a:latin typeface="Calibri"/>
                <a:ea typeface="Calibri"/>
                <a:cs typeface="Calibri"/>
                <a:sym typeface="Calibri"/>
              </a:rPr>
              <a:t>A tentative field diagnosis is based on the appearance of fever and highly characteristic lumps in several animals. </a:t>
            </a:r>
            <a:endParaRPr sz="1000" dirty="0">
              <a:solidFill>
                <a:srgbClr val="002060"/>
              </a:solidFill>
              <a:latin typeface="Calibri"/>
              <a:ea typeface="Calibri"/>
              <a:cs typeface="Calibri"/>
              <a:sym typeface="Calibri"/>
            </a:endParaRPr>
          </a:p>
          <a:p>
            <a:pPr marL="457200" lvl="0" indent="-285750" algn="just" rtl="0">
              <a:lnSpc>
                <a:spcPct val="107916"/>
              </a:lnSpc>
              <a:spcBef>
                <a:spcPts val="0"/>
              </a:spcBef>
              <a:spcAft>
                <a:spcPts val="0"/>
              </a:spcAft>
              <a:buClr>
                <a:schemeClr val="dk1"/>
              </a:buClr>
              <a:buSzPts val="900"/>
              <a:buFont typeface="Noto Sans Symbols"/>
              <a:buChar char="●"/>
            </a:pPr>
            <a:r>
              <a:rPr lang="ru-RU" sz="1000" dirty="0">
                <a:solidFill>
                  <a:srgbClr val="002060"/>
                </a:solidFill>
                <a:latin typeface="Calibri"/>
                <a:ea typeface="Calibri"/>
                <a:cs typeface="Calibri"/>
                <a:sym typeface="Calibri"/>
              </a:rPr>
              <a:t>Field diagnosis should be confirmed by laboratory testing of samples such as skin lesions, scabs, blood in EDTA or saliva swabs. Scabs and crusts are easy to collect and can be sent without transport medium in a plain tube or other container.</a:t>
            </a:r>
            <a:endParaRPr sz="1000" b="1" dirty="0">
              <a:solidFill>
                <a:srgbClr val="002060"/>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772</Words>
  <Application>Microsoft Office PowerPoint</Application>
  <PresentationFormat>Custom</PresentationFormat>
  <Paragraphs>71</Paragraphs>
  <Slides>2</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Calibri</vt:lpstr>
      <vt:lpstr>Courier New</vt:lpstr>
      <vt:lpstr>Noto Sans Symbols</vt:lpstr>
      <vt:lpstr>Office Theme</vt:lpstr>
      <vt:lpstr>Custom Design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BeltranAlcrudo, Daniel (REUT)</cp:lastModifiedBy>
  <cp:revision>7</cp:revision>
  <dcterms:modified xsi:type="dcterms:W3CDTF">2018-10-19T16:39:21Z</dcterms:modified>
</cp:coreProperties>
</file>