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4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424" y="-112"/>
      </p:cViewPr>
      <p:guideLst>
        <p:guide orient="horz" pos="2659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front_es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300" y="2965594"/>
            <a:ext cx="6176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6600"/>
                </a:solidFill>
                <a:latin typeface="Palatino" panose="02040502050505030304" pitchFamily="18" charset="0"/>
              </a:rPr>
              <a:t>Title Presentation</a:t>
            </a:r>
            <a:endParaRPr lang="en-US" sz="6000" dirty="0">
              <a:solidFill>
                <a:srgbClr val="006600"/>
              </a:solidFill>
              <a:latin typeface="Palatino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5625" y="3981257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Palatino" panose="02040502050505030304" pitchFamily="18" charset="0"/>
              </a:rPr>
              <a:t>Sub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761" y="4725144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Author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6381328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Other info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3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FC_PPT-es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FC_PPT-2_es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11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Perri, Marco (FOE)</dc:creator>
  <cp:lastModifiedBy>Elena Grossi</cp:lastModifiedBy>
  <cp:revision>13</cp:revision>
  <dcterms:created xsi:type="dcterms:W3CDTF">2015-03-12T13:47:30Z</dcterms:created>
  <dcterms:modified xsi:type="dcterms:W3CDTF">2015-04-15T09:28:10Z</dcterms:modified>
</cp:coreProperties>
</file>