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7BD2D5-064D-4613-9E4F-31A280B7796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9EC82-5E78-4C0A-8F3F-485C3F60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7BD2D5-064D-4613-9E4F-31A280B7796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9EC82-5E78-4C0A-8F3F-485C3F60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Calibri Light</vt:lpstr>
      <vt:lpstr>Office Theme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Stanco, Giulia (NSL)</dc:creator>
  <cp:lastModifiedBy>Stanco, Giulia (NSL)</cp:lastModifiedBy>
  <cp:revision>1</cp:revision>
  <dcterms:created xsi:type="dcterms:W3CDTF">2020-11-02T10:45:17Z</dcterms:created>
  <dcterms:modified xsi:type="dcterms:W3CDTF">2020-11-02T10:50:10Z</dcterms:modified>
</cp:coreProperties>
</file>