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29"/>
  </p:notesMasterIdLst>
  <p:handoutMasterIdLst>
    <p:handoutMasterId r:id="rId30"/>
  </p:handoutMasterIdLst>
  <p:sldIdLst>
    <p:sldId id="286" r:id="rId5"/>
    <p:sldId id="2270" r:id="rId6"/>
    <p:sldId id="2278" r:id="rId7"/>
    <p:sldId id="2325" r:id="rId8"/>
    <p:sldId id="2326" r:id="rId9"/>
    <p:sldId id="2344" r:id="rId10"/>
    <p:sldId id="2331" r:id="rId11"/>
    <p:sldId id="2324" r:id="rId12"/>
    <p:sldId id="2328" r:id="rId13"/>
    <p:sldId id="2343" r:id="rId14"/>
    <p:sldId id="2345" r:id="rId15"/>
    <p:sldId id="2346" r:id="rId16"/>
    <p:sldId id="2333" r:id="rId17"/>
    <p:sldId id="2281" r:id="rId18"/>
    <p:sldId id="289" r:id="rId19"/>
    <p:sldId id="2329" r:id="rId20"/>
    <p:sldId id="2334" r:id="rId21"/>
    <p:sldId id="2348" r:id="rId22"/>
    <p:sldId id="2340" r:id="rId23"/>
    <p:sldId id="2341" r:id="rId24"/>
    <p:sldId id="2351" r:id="rId25"/>
    <p:sldId id="2352" r:id="rId26"/>
    <p:sldId id="2339" r:id="rId27"/>
    <p:sldId id="234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94931F-A705-F4C7-DC9B-6CFDAAB036F1}" name="Liu, Zijuan (OIN)" initials="L(" userId="S::zijuan.liu@fao.org::3b168d85-650b-4ea3-92dd-446463489302" providerId="AD"/>
  <p188:author id="{E153BC60-B558-5E17-3BD2-ABA216890F71}" name="Munoz, Hernan (ESS)" initials="MH(" userId="S::Hernan.Munoz@fao.org::2dce957a-865c-47c4-b372-b1be3ac6146f" providerId="AD"/>
  <p188:author id="{40AF1499-475B-3F02-D4C6-D22E63003BC8}" name="Stads, GertJan (OIND)" initials="GS" userId="S::GertJan.Stads@fao.org::a1d864c4-d913-4c2c-833f-8276092e623a" providerId="AD"/>
  <p188:author id="{47AB449F-CDF1-4512-E930-1EB300530885}" name="Munoz, Hernan (ESS)" initials="M(" userId="S::hernan.munoz@fao.org::2dce957a-865c-47c4-b372-b1be3ac6146f" providerId="AD"/>
  <p188:author id="{A9F0D8FB-A488-2D9E-E55A-17F553027982}" name="Sode, Akoeugnigan (ESS)" initials="S(" userId="S::akoeugnigan.sode@fao.org::d7139beb-8134-4f51-b6f6-ea9e0f0fbe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86"/>
    <a:srgbClr val="ED7D31"/>
    <a:srgbClr val="FF5050"/>
    <a:srgbClr val="FF6600"/>
    <a:srgbClr val="F1F2E6"/>
    <a:srgbClr val="6BAD3E"/>
    <a:srgbClr val="E38724"/>
    <a:srgbClr val="A9CBE9"/>
    <a:srgbClr val="D4E2BC"/>
    <a:srgbClr val="F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3C28F-9EF6-F00B-9B83-6333C281C630}" v="82" dt="2024-04-30T15:52:15.137"/>
    <p1510:client id="{4EA7B287-4EED-B8BA-4F63-22851C2D8CC2}" v="26" dt="2024-04-30T15:57:06.894"/>
    <p1510:client id="{5F82ED5C-33C3-9690-06D4-B9A2248F5232}" v="31" dt="2024-04-28T21:20:07.316"/>
    <p1510:client id="{815CFE26-54BB-1EDB-9228-07AC3F57E917}" v="5" dt="2024-04-28T21:04:01.374"/>
    <p1510:client id="{ED46A9AF-1639-4335-33B2-CEC886D68C07}" v="159" dt="2024-04-28T20:42:53.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08031-4D49-4635-847D-3F27F2F1662E}" type="doc">
      <dgm:prSet loTypeId="urn:microsoft.com/office/officeart/2018/2/layout/IconCircleList" loCatId="icon" qsTypeId="urn:microsoft.com/office/officeart/2005/8/quickstyle/simple1" qsCatId="simple" csTypeId="urn:microsoft.com/office/officeart/2005/8/colors/accent5_4" csCatId="accent5" phldr="1"/>
      <dgm:spPr/>
      <dgm:t>
        <a:bodyPr/>
        <a:lstStyle/>
        <a:p>
          <a:endParaRPr lang="en-US"/>
        </a:p>
      </dgm:t>
    </dgm:pt>
    <dgm:pt modelId="{F87559AC-DE24-4972-9A98-FB400A16927F}">
      <dgm:prSet custT="1"/>
      <dgm:spPr/>
      <dgm:t>
        <a:bodyPr/>
        <a:lstStyle/>
        <a:p>
          <a:pPr>
            <a:lnSpc>
              <a:spcPct val="100000"/>
            </a:lnSpc>
          </a:pPr>
          <a:r>
            <a:rPr lang="es-AR" sz="1400"/>
            <a:t>Puntualidad de los datos</a:t>
          </a:r>
        </a:p>
      </dgm:t>
    </dgm:pt>
    <dgm:pt modelId="{D123577C-179D-4D10-A0FF-B6395162BE75}" type="parTrans" cxnId="{6A818A35-FF88-442F-BE67-53522666FC48}">
      <dgm:prSet/>
      <dgm:spPr/>
      <dgm:t>
        <a:bodyPr/>
        <a:lstStyle/>
        <a:p>
          <a:endParaRPr lang="en-US" sz="1600"/>
        </a:p>
      </dgm:t>
    </dgm:pt>
    <dgm:pt modelId="{B584C089-9AF1-4604-8DCA-8491A97B7C56}" type="sibTrans" cxnId="{6A818A35-FF88-442F-BE67-53522666FC48}">
      <dgm:prSet/>
      <dgm:spPr/>
      <dgm:t>
        <a:bodyPr/>
        <a:lstStyle/>
        <a:p>
          <a:pPr>
            <a:lnSpc>
              <a:spcPct val="100000"/>
            </a:lnSpc>
          </a:pPr>
          <a:endParaRPr lang="en-US" sz="1600"/>
        </a:p>
      </dgm:t>
    </dgm:pt>
    <dgm:pt modelId="{B93E2A12-90DF-4BDC-BDD6-43EE112645CA}">
      <dgm:prSet custT="1"/>
      <dgm:spPr/>
      <dgm:t>
        <a:bodyPr/>
        <a:lstStyle/>
        <a:p>
          <a:pPr>
            <a:lnSpc>
              <a:spcPct val="100000"/>
            </a:lnSpc>
          </a:pPr>
          <a:r>
            <a:rPr lang="es-AR" sz="1400"/>
            <a:t>Exactitud de los datos</a:t>
          </a:r>
        </a:p>
      </dgm:t>
    </dgm:pt>
    <dgm:pt modelId="{D3DFB8DB-4B45-4256-AF77-ED8E80906B2A}" type="parTrans" cxnId="{23B82FC8-FCD1-4EA7-BA9E-4F6F9FA539D4}">
      <dgm:prSet/>
      <dgm:spPr/>
      <dgm:t>
        <a:bodyPr/>
        <a:lstStyle/>
        <a:p>
          <a:endParaRPr lang="en-US" sz="1600"/>
        </a:p>
      </dgm:t>
    </dgm:pt>
    <dgm:pt modelId="{0DE591F1-26FD-445A-AD71-64EC17ABFD6B}" type="sibTrans" cxnId="{23B82FC8-FCD1-4EA7-BA9E-4F6F9FA539D4}">
      <dgm:prSet/>
      <dgm:spPr/>
      <dgm:t>
        <a:bodyPr/>
        <a:lstStyle/>
        <a:p>
          <a:pPr>
            <a:lnSpc>
              <a:spcPct val="100000"/>
            </a:lnSpc>
          </a:pPr>
          <a:endParaRPr lang="en-US" sz="1600"/>
        </a:p>
      </dgm:t>
    </dgm:pt>
    <dgm:pt modelId="{3C05F103-6565-4367-84F7-2C074E5EFFFD}">
      <dgm:prSet custT="1"/>
      <dgm:spPr/>
      <dgm:t>
        <a:bodyPr/>
        <a:lstStyle/>
        <a:p>
          <a:pPr>
            <a:lnSpc>
              <a:spcPct val="100000"/>
            </a:lnSpc>
          </a:pPr>
          <a:r>
            <a:rPr lang="es-AR" sz="1400"/>
            <a:t>Cobertura de datos</a:t>
          </a:r>
        </a:p>
      </dgm:t>
    </dgm:pt>
    <dgm:pt modelId="{81455B17-951D-49B6-9A85-E717613AA428}" type="parTrans" cxnId="{E5453AC9-F71C-49D5-A1A8-5A262ACE9F34}">
      <dgm:prSet/>
      <dgm:spPr/>
      <dgm:t>
        <a:bodyPr/>
        <a:lstStyle/>
        <a:p>
          <a:endParaRPr lang="en-US" sz="1600"/>
        </a:p>
      </dgm:t>
    </dgm:pt>
    <dgm:pt modelId="{664EAAD5-3856-4ACA-B003-E4CBD7B7240C}" type="sibTrans" cxnId="{E5453AC9-F71C-49D5-A1A8-5A262ACE9F34}">
      <dgm:prSet/>
      <dgm:spPr/>
      <dgm:t>
        <a:bodyPr/>
        <a:lstStyle/>
        <a:p>
          <a:pPr>
            <a:lnSpc>
              <a:spcPct val="100000"/>
            </a:lnSpc>
          </a:pPr>
          <a:endParaRPr lang="en-US" sz="1600"/>
        </a:p>
      </dgm:t>
    </dgm:pt>
    <dgm:pt modelId="{D850785C-C1F1-4C9D-8C53-E4C0B160A77A}">
      <dgm:prSet custT="1"/>
      <dgm:spPr/>
      <dgm:t>
        <a:bodyPr/>
        <a:lstStyle/>
        <a:p>
          <a:pPr>
            <a:lnSpc>
              <a:spcPct val="100000"/>
            </a:lnSpc>
          </a:pPr>
          <a:r>
            <a:rPr lang="es-AR" sz="1400"/>
            <a:t>Granularidad de los datos</a:t>
          </a:r>
        </a:p>
      </dgm:t>
    </dgm:pt>
    <dgm:pt modelId="{C3D13055-8659-4633-B164-C472554A9628}" type="parTrans" cxnId="{AFE620A2-FF29-4A40-BFEE-52F22E1D2E3E}">
      <dgm:prSet/>
      <dgm:spPr/>
      <dgm:t>
        <a:bodyPr/>
        <a:lstStyle/>
        <a:p>
          <a:endParaRPr lang="en-US" sz="1600"/>
        </a:p>
      </dgm:t>
    </dgm:pt>
    <dgm:pt modelId="{990C9233-9236-43BD-8B46-B3C7C5DF2812}" type="sibTrans" cxnId="{AFE620A2-FF29-4A40-BFEE-52F22E1D2E3E}">
      <dgm:prSet/>
      <dgm:spPr/>
      <dgm:t>
        <a:bodyPr/>
        <a:lstStyle/>
        <a:p>
          <a:pPr>
            <a:lnSpc>
              <a:spcPct val="100000"/>
            </a:lnSpc>
          </a:pPr>
          <a:endParaRPr lang="en-US" sz="1600"/>
        </a:p>
      </dgm:t>
    </dgm:pt>
    <dgm:pt modelId="{5F78FD15-81AA-4E23-990F-1E6EC161BAFD}">
      <dgm:prSet custT="1"/>
      <dgm:spPr/>
      <dgm:t>
        <a:bodyPr/>
        <a:lstStyle/>
        <a:p>
          <a:pPr>
            <a:lnSpc>
              <a:spcPct val="100000"/>
            </a:lnSpc>
          </a:pPr>
          <a:r>
            <a:rPr lang="es-AR" sz="1400"/>
            <a:t>Integración e interoperabilidad de diversos conjuntos de datos</a:t>
          </a:r>
        </a:p>
      </dgm:t>
    </dgm:pt>
    <dgm:pt modelId="{FDAE5219-FE0E-4995-AA9E-3E96E37ACBFA}" type="parTrans" cxnId="{370D0097-2F0D-4DF0-B9FA-D37736D5C4F4}">
      <dgm:prSet/>
      <dgm:spPr/>
      <dgm:t>
        <a:bodyPr/>
        <a:lstStyle/>
        <a:p>
          <a:endParaRPr lang="en-US" sz="1600"/>
        </a:p>
      </dgm:t>
    </dgm:pt>
    <dgm:pt modelId="{B11567D1-C8D0-472B-B8A6-FD6C86F1C369}" type="sibTrans" cxnId="{370D0097-2F0D-4DF0-B9FA-D37736D5C4F4}">
      <dgm:prSet/>
      <dgm:spPr/>
      <dgm:t>
        <a:bodyPr/>
        <a:lstStyle/>
        <a:p>
          <a:endParaRPr lang="en-US" sz="1600"/>
        </a:p>
      </dgm:t>
    </dgm:pt>
    <dgm:pt modelId="{745B0E80-8AF0-46C1-A6D7-47EB050EB384}" type="pres">
      <dgm:prSet presAssocID="{DFB08031-4D49-4635-847D-3F27F2F1662E}" presName="root" presStyleCnt="0">
        <dgm:presLayoutVars>
          <dgm:dir/>
          <dgm:resizeHandles val="exact"/>
        </dgm:presLayoutVars>
      </dgm:prSet>
      <dgm:spPr/>
    </dgm:pt>
    <dgm:pt modelId="{CB39590E-1584-45F4-BBFC-5A46229795C0}" type="pres">
      <dgm:prSet presAssocID="{DFB08031-4D49-4635-847D-3F27F2F1662E}" presName="container" presStyleCnt="0">
        <dgm:presLayoutVars>
          <dgm:dir/>
          <dgm:resizeHandles val="exact"/>
        </dgm:presLayoutVars>
      </dgm:prSet>
      <dgm:spPr/>
    </dgm:pt>
    <dgm:pt modelId="{B8CEE233-77F9-4C8A-89F5-9CC3B7B055AE}" type="pres">
      <dgm:prSet presAssocID="{F87559AC-DE24-4972-9A98-FB400A16927F}" presName="compNode" presStyleCnt="0"/>
      <dgm:spPr/>
    </dgm:pt>
    <dgm:pt modelId="{5C0DEE42-503C-47D5-9BFF-18B6A4ED6B03}" type="pres">
      <dgm:prSet presAssocID="{F87559AC-DE24-4972-9A98-FB400A16927F}" presName="iconBgRect" presStyleLbl="bgShp" presStyleIdx="0" presStyleCnt="5" custLinFactNeighborX="-26168" custLinFactNeighborY="-1218"/>
      <dgm:spPr/>
    </dgm:pt>
    <dgm:pt modelId="{C4A4C034-CF36-4318-86AD-51AAA73B2627}" type="pres">
      <dgm:prSet presAssocID="{F87559AC-DE24-4972-9A98-FB400A16927F}" presName="iconRect" presStyleLbl="node1" presStyleIdx="0" presStyleCnt="5" custLinFactNeighborX="-46588" custLinFactNeighborY="-518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rglass"/>
        </a:ext>
      </dgm:extLst>
    </dgm:pt>
    <dgm:pt modelId="{C11FEC95-2DEE-4687-8073-E1B30DE8FCC1}" type="pres">
      <dgm:prSet presAssocID="{F87559AC-DE24-4972-9A98-FB400A16927F}" presName="spaceRect" presStyleCnt="0"/>
      <dgm:spPr/>
    </dgm:pt>
    <dgm:pt modelId="{86D97CB7-971F-478F-B3D0-7EF82FC0E046}" type="pres">
      <dgm:prSet presAssocID="{F87559AC-DE24-4972-9A98-FB400A16927F}" presName="textRect" presStyleLbl="revTx" presStyleIdx="0" presStyleCnt="5" custScaleX="59947" custScaleY="59291" custLinFactNeighborX="-39611" custLinFactNeighborY="-1218">
        <dgm:presLayoutVars>
          <dgm:chMax val="1"/>
          <dgm:chPref val="1"/>
        </dgm:presLayoutVars>
      </dgm:prSet>
      <dgm:spPr/>
    </dgm:pt>
    <dgm:pt modelId="{FA32038B-9543-4BAA-8AF0-5432715D2BA3}" type="pres">
      <dgm:prSet presAssocID="{B584C089-9AF1-4604-8DCA-8491A97B7C56}" presName="sibTrans" presStyleLbl="sibTrans2D1" presStyleIdx="0" presStyleCnt="0"/>
      <dgm:spPr/>
    </dgm:pt>
    <dgm:pt modelId="{420BEC13-0FD3-4AB8-A3F0-F095B5F12F93}" type="pres">
      <dgm:prSet presAssocID="{B93E2A12-90DF-4BDC-BDD6-43EE112645CA}" presName="compNode" presStyleCnt="0"/>
      <dgm:spPr/>
    </dgm:pt>
    <dgm:pt modelId="{53F76A34-B38F-4EF2-82BF-E22E957C4E6F}" type="pres">
      <dgm:prSet presAssocID="{B93E2A12-90DF-4BDC-BDD6-43EE112645CA}" presName="iconBgRect" presStyleLbl="bgShp" presStyleIdx="1" presStyleCnt="5" custLinFactX="-15714" custLinFactNeighborX="-100000" custLinFactNeighborY="-2436"/>
      <dgm:spPr/>
    </dgm:pt>
    <dgm:pt modelId="{F35A9A1F-CA95-4903-AADB-0AF98775BF11}" type="pres">
      <dgm:prSet presAssocID="{B93E2A12-90DF-4BDC-BDD6-43EE112645CA}" presName="iconRect" presStyleLbl="node1" presStyleIdx="1" presStyleCnt="5" custLinFactX="-100000" custLinFactNeighborX="-100504" custLinFactNeighborY="-66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C7A6298C-E5CD-4ADC-AE9F-45A6F085017E}" type="pres">
      <dgm:prSet presAssocID="{B93E2A12-90DF-4BDC-BDD6-43EE112645CA}" presName="spaceRect" presStyleCnt="0"/>
      <dgm:spPr/>
    </dgm:pt>
    <dgm:pt modelId="{F5E1FBEC-7FC6-46DA-AB1B-CF689069A784}" type="pres">
      <dgm:prSet presAssocID="{B93E2A12-90DF-4BDC-BDD6-43EE112645CA}" presName="textRect" presStyleLbl="revTx" presStyleIdx="1" presStyleCnt="5" custScaleX="55353" custScaleY="56855" custLinFactNeighborX="-77797" custLinFactNeighborY="-8457">
        <dgm:presLayoutVars>
          <dgm:chMax val="1"/>
          <dgm:chPref val="1"/>
        </dgm:presLayoutVars>
      </dgm:prSet>
      <dgm:spPr/>
    </dgm:pt>
    <dgm:pt modelId="{AC7328F9-37B1-441B-97F8-A8F6FC38832E}" type="pres">
      <dgm:prSet presAssocID="{0DE591F1-26FD-445A-AD71-64EC17ABFD6B}" presName="sibTrans" presStyleLbl="sibTrans2D1" presStyleIdx="0" presStyleCnt="0"/>
      <dgm:spPr/>
    </dgm:pt>
    <dgm:pt modelId="{94822F35-8F6C-4AB8-B548-0C2FA30DC87B}" type="pres">
      <dgm:prSet presAssocID="{3C05F103-6565-4367-84F7-2C074E5EFFFD}" presName="compNode" presStyleCnt="0"/>
      <dgm:spPr/>
    </dgm:pt>
    <dgm:pt modelId="{45CBCC45-725F-41E9-891F-50B45A94D728}" type="pres">
      <dgm:prSet presAssocID="{3C05F103-6565-4367-84F7-2C074E5EFFFD}" presName="iconBgRect" presStyleLbl="bgShp" presStyleIdx="2" presStyleCnt="5" custLinFactX="-100000" custLinFactNeighborX="-107074" custLinFactNeighborY="-3493"/>
      <dgm:spPr/>
    </dgm:pt>
    <dgm:pt modelId="{4A6F07C3-96AC-443B-B9AE-B859A35617A9}" type="pres">
      <dgm:prSet presAssocID="{3C05F103-6565-4367-84F7-2C074E5EFFFD}" presName="iconRect" presStyleLbl="node1" presStyleIdx="2" presStyleCnt="5" custLinFactX="-159117" custLinFactNeighborX="-200000" custLinFactNeighborY="-938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361FE6C0-BC15-4B8B-ACE6-C345C2BDBF4D}" type="pres">
      <dgm:prSet presAssocID="{3C05F103-6565-4367-84F7-2C074E5EFFFD}" presName="spaceRect" presStyleCnt="0"/>
      <dgm:spPr/>
    </dgm:pt>
    <dgm:pt modelId="{E11A1B51-C0A5-453D-BAD4-9EC6235865F5}" type="pres">
      <dgm:prSet presAssocID="{3C05F103-6565-4367-84F7-2C074E5EFFFD}" presName="textRect" presStyleLbl="revTx" presStyleIdx="2" presStyleCnt="5" custScaleX="42428" custScaleY="56855" custLinFactX="-21950" custLinFactNeighborX="-100000">
        <dgm:presLayoutVars>
          <dgm:chMax val="1"/>
          <dgm:chPref val="1"/>
        </dgm:presLayoutVars>
      </dgm:prSet>
      <dgm:spPr/>
    </dgm:pt>
    <dgm:pt modelId="{0C65E881-53C8-4DB9-AD72-6BE6628EAF61}" type="pres">
      <dgm:prSet presAssocID="{664EAAD5-3856-4ACA-B003-E4CBD7B7240C}" presName="sibTrans" presStyleLbl="sibTrans2D1" presStyleIdx="0" presStyleCnt="0"/>
      <dgm:spPr/>
    </dgm:pt>
    <dgm:pt modelId="{91C5FC38-2921-4A45-8D0F-7140F9DD255C}" type="pres">
      <dgm:prSet presAssocID="{D850785C-C1F1-4C9D-8C53-E4C0B160A77A}" presName="compNode" presStyleCnt="0"/>
      <dgm:spPr/>
    </dgm:pt>
    <dgm:pt modelId="{DC49F01C-3D58-4483-A88C-75D94B469432}" type="pres">
      <dgm:prSet presAssocID="{D850785C-C1F1-4C9D-8C53-E4C0B160A77A}" presName="iconBgRect" presStyleLbl="bgShp" presStyleIdx="3" presStyleCnt="5" custLinFactX="-114441" custLinFactNeighborX="-200000" custLinFactNeighborY="-1011"/>
      <dgm:spPr/>
    </dgm:pt>
    <dgm:pt modelId="{7DCA3D49-5BD4-4238-AF93-9A707B3B9B6B}" type="pres">
      <dgm:prSet presAssocID="{D850785C-C1F1-4C9D-8C53-E4C0B160A77A}" presName="iconRect" presStyleLbl="node1" presStyleIdx="3" presStyleCnt="5" custLinFactX="-237435" custLinFactNeighborX="-300000" custLinFactNeighborY="-812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0189AF8C-C725-4DBC-851E-B05B3EE58761}" type="pres">
      <dgm:prSet presAssocID="{D850785C-C1F1-4C9D-8C53-E4C0B160A77A}" presName="spaceRect" presStyleCnt="0"/>
      <dgm:spPr/>
    </dgm:pt>
    <dgm:pt modelId="{11A9F2D8-7B43-4A99-855D-A48B2D7922D2}" type="pres">
      <dgm:prSet presAssocID="{D850785C-C1F1-4C9D-8C53-E4C0B160A77A}" presName="textRect" presStyleLbl="revTx" presStyleIdx="3" presStyleCnt="5" custScaleX="62088" custLinFactX="-54505" custLinFactNeighborX="-100000" custLinFactNeighborY="-1218">
        <dgm:presLayoutVars>
          <dgm:chMax val="1"/>
          <dgm:chPref val="1"/>
        </dgm:presLayoutVars>
      </dgm:prSet>
      <dgm:spPr/>
    </dgm:pt>
    <dgm:pt modelId="{4FC13610-85E5-4097-B665-6D38A6D50366}" type="pres">
      <dgm:prSet presAssocID="{990C9233-9236-43BD-8B46-B3C7C5DF2812}" presName="sibTrans" presStyleLbl="sibTrans2D1" presStyleIdx="0" presStyleCnt="0"/>
      <dgm:spPr/>
    </dgm:pt>
    <dgm:pt modelId="{85AB9326-A564-4975-A392-FBCEA0D9221C}" type="pres">
      <dgm:prSet presAssocID="{5F78FD15-81AA-4E23-990F-1E6EC161BAFD}" presName="compNode" presStyleCnt="0"/>
      <dgm:spPr/>
    </dgm:pt>
    <dgm:pt modelId="{284A2F0B-1110-467B-902A-5558496C876B}" type="pres">
      <dgm:prSet presAssocID="{5F78FD15-81AA-4E23-990F-1E6EC161BAFD}" presName="iconBgRect" presStyleLbl="bgShp" presStyleIdx="4" presStyleCnt="5" custLinFactX="460395" custLinFactY="-46165" custLinFactNeighborX="500000" custLinFactNeighborY="-100000"/>
      <dgm:spPr/>
    </dgm:pt>
    <dgm:pt modelId="{EFF04206-BF68-43CC-87C0-B31289C8C573}" type="pres">
      <dgm:prSet presAssocID="{5F78FD15-81AA-4E23-990F-1E6EC161BAFD}" presName="iconRect" presStyleLbl="node1" presStyleIdx="4" presStyleCnt="5" custLinFactX="800000" custLinFactY="-100000" custLinFactNeighborX="853736" custLinFactNeighborY="-15390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atistics"/>
        </a:ext>
      </dgm:extLst>
    </dgm:pt>
    <dgm:pt modelId="{2583DB3C-9900-4220-875A-44916B3555AC}" type="pres">
      <dgm:prSet presAssocID="{5F78FD15-81AA-4E23-990F-1E6EC161BAFD}" presName="spaceRect" presStyleCnt="0"/>
      <dgm:spPr/>
    </dgm:pt>
    <dgm:pt modelId="{14E44AFD-F886-491D-866D-A56448C921CC}" type="pres">
      <dgm:prSet presAssocID="{5F78FD15-81AA-4E23-990F-1E6EC161BAFD}" presName="textRect" presStyleLbl="revTx" presStyleIdx="4" presStyleCnt="5" custScaleX="134004" custLinFactX="200000" custLinFactY="-43290" custLinFactNeighborX="227349" custLinFactNeighborY="-100000">
        <dgm:presLayoutVars>
          <dgm:chMax val="1"/>
          <dgm:chPref val="1"/>
        </dgm:presLayoutVars>
      </dgm:prSet>
      <dgm:spPr/>
    </dgm:pt>
  </dgm:ptLst>
  <dgm:cxnLst>
    <dgm:cxn modelId="{40B57A1C-9744-48C5-9A45-3CB0D75763C4}" type="presOf" srcId="{B584C089-9AF1-4604-8DCA-8491A97B7C56}" destId="{FA32038B-9543-4BAA-8AF0-5432715D2BA3}" srcOrd="0" destOrd="0" presId="urn:microsoft.com/office/officeart/2018/2/layout/IconCircleList"/>
    <dgm:cxn modelId="{6A818A35-FF88-442F-BE67-53522666FC48}" srcId="{DFB08031-4D49-4635-847D-3F27F2F1662E}" destId="{F87559AC-DE24-4972-9A98-FB400A16927F}" srcOrd="0" destOrd="0" parTransId="{D123577C-179D-4D10-A0FF-B6395162BE75}" sibTransId="{B584C089-9AF1-4604-8DCA-8491A97B7C56}"/>
    <dgm:cxn modelId="{26160F40-557E-4730-A52A-E3FFE173D30A}" type="presOf" srcId="{DFB08031-4D49-4635-847D-3F27F2F1662E}" destId="{745B0E80-8AF0-46C1-A6D7-47EB050EB384}" srcOrd="0" destOrd="0" presId="urn:microsoft.com/office/officeart/2018/2/layout/IconCircleList"/>
    <dgm:cxn modelId="{0E3FC449-296D-47FA-A6BA-E25FFFC9CCB3}" type="presOf" srcId="{664EAAD5-3856-4ACA-B003-E4CBD7B7240C}" destId="{0C65E881-53C8-4DB9-AD72-6BE6628EAF61}" srcOrd="0" destOrd="0" presId="urn:microsoft.com/office/officeart/2018/2/layout/IconCircleList"/>
    <dgm:cxn modelId="{1DBB486A-56AE-41B2-90FB-53089071CAAB}" type="presOf" srcId="{3C05F103-6565-4367-84F7-2C074E5EFFFD}" destId="{E11A1B51-C0A5-453D-BAD4-9EC6235865F5}" srcOrd="0" destOrd="0" presId="urn:microsoft.com/office/officeart/2018/2/layout/IconCircleList"/>
    <dgm:cxn modelId="{BE091570-69A8-42F8-90CE-3D5A90506B52}" type="presOf" srcId="{5F78FD15-81AA-4E23-990F-1E6EC161BAFD}" destId="{14E44AFD-F886-491D-866D-A56448C921CC}" srcOrd="0" destOrd="0" presId="urn:microsoft.com/office/officeart/2018/2/layout/IconCircleList"/>
    <dgm:cxn modelId="{D85C3651-8F38-4A26-8793-868F3B8FF0E7}" type="presOf" srcId="{D850785C-C1F1-4C9D-8C53-E4C0B160A77A}" destId="{11A9F2D8-7B43-4A99-855D-A48B2D7922D2}" srcOrd="0" destOrd="0" presId="urn:microsoft.com/office/officeart/2018/2/layout/IconCircleList"/>
    <dgm:cxn modelId="{370D0097-2F0D-4DF0-B9FA-D37736D5C4F4}" srcId="{DFB08031-4D49-4635-847D-3F27F2F1662E}" destId="{5F78FD15-81AA-4E23-990F-1E6EC161BAFD}" srcOrd="4" destOrd="0" parTransId="{FDAE5219-FE0E-4995-AA9E-3E96E37ACBFA}" sibTransId="{B11567D1-C8D0-472B-B8A6-FD6C86F1C369}"/>
    <dgm:cxn modelId="{72730098-9531-4485-9AB4-C5F28E9EE4A7}" type="presOf" srcId="{990C9233-9236-43BD-8B46-B3C7C5DF2812}" destId="{4FC13610-85E5-4097-B665-6D38A6D50366}" srcOrd="0" destOrd="0" presId="urn:microsoft.com/office/officeart/2018/2/layout/IconCircleList"/>
    <dgm:cxn modelId="{AFE620A2-FF29-4A40-BFEE-52F22E1D2E3E}" srcId="{DFB08031-4D49-4635-847D-3F27F2F1662E}" destId="{D850785C-C1F1-4C9D-8C53-E4C0B160A77A}" srcOrd="3" destOrd="0" parTransId="{C3D13055-8659-4633-B164-C472554A9628}" sibTransId="{990C9233-9236-43BD-8B46-B3C7C5DF2812}"/>
    <dgm:cxn modelId="{FB7792A7-802B-4BB3-A48D-D4729E6F9CBF}" type="presOf" srcId="{B93E2A12-90DF-4BDC-BDD6-43EE112645CA}" destId="{F5E1FBEC-7FC6-46DA-AB1B-CF689069A784}" srcOrd="0" destOrd="0" presId="urn:microsoft.com/office/officeart/2018/2/layout/IconCircleList"/>
    <dgm:cxn modelId="{E75DA1AE-6171-413E-A763-E6BF695E3AFA}" type="presOf" srcId="{0DE591F1-26FD-445A-AD71-64EC17ABFD6B}" destId="{AC7328F9-37B1-441B-97F8-A8F6FC38832E}" srcOrd="0" destOrd="0" presId="urn:microsoft.com/office/officeart/2018/2/layout/IconCircleList"/>
    <dgm:cxn modelId="{23B82FC8-FCD1-4EA7-BA9E-4F6F9FA539D4}" srcId="{DFB08031-4D49-4635-847D-3F27F2F1662E}" destId="{B93E2A12-90DF-4BDC-BDD6-43EE112645CA}" srcOrd="1" destOrd="0" parTransId="{D3DFB8DB-4B45-4256-AF77-ED8E80906B2A}" sibTransId="{0DE591F1-26FD-445A-AD71-64EC17ABFD6B}"/>
    <dgm:cxn modelId="{E5453AC9-F71C-49D5-A1A8-5A262ACE9F34}" srcId="{DFB08031-4D49-4635-847D-3F27F2F1662E}" destId="{3C05F103-6565-4367-84F7-2C074E5EFFFD}" srcOrd="2" destOrd="0" parTransId="{81455B17-951D-49B6-9A85-E717613AA428}" sibTransId="{664EAAD5-3856-4ACA-B003-E4CBD7B7240C}"/>
    <dgm:cxn modelId="{88070ED1-00B3-46BA-809E-3E9E71AA1A65}" type="presOf" srcId="{F87559AC-DE24-4972-9A98-FB400A16927F}" destId="{86D97CB7-971F-478F-B3D0-7EF82FC0E046}" srcOrd="0" destOrd="0" presId="urn:microsoft.com/office/officeart/2018/2/layout/IconCircleList"/>
    <dgm:cxn modelId="{42602887-ECDF-4195-BFFA-E405D5AD9FFD}" type="presParOf" srcId="{745B0E80-8AF0-46C1-A6D7-47EB050EB384}" destId="{CB39590E-1584-45F4-BBFC-5A46229795C0}" srcOrd="0" destOrd="0" presId="urn:microsoft.com/office/officeart/2018/2/layout/IconCircleList"/>
    <dgm:cxn modelId="{382249C3-6F62-4BD5-8AFE-9BCA919B1438}" type="presParOf" srcId="{CB39590E-1584-45F4-BBFC-5A46229795C0}" destId="{B8CEE233-77F9-4C8A-89F5-9CC3B7B055AE}" srcOrd="0" destOrd="0" presId="urn:microsoft.com/office/officeart/2018/2/layout/IconCircleList"/>
    <dgm:cxn modelId="{9DA55E2D-9B4A-41D8-AD97-475A2A5B07C6}" type="presParOf" srcId="{B8CEE233-77F9-4C8A-89F5-9CC3B7B055AE}" destId="{5C0DEE42-503C-47D5-9BFF-18B6A4ED6B03}" srcOrd="0" destOrd="0" presId="urn:microsoft.com/office/officeart/2018/2/layout/IconCircleList"/>
    <dgm:cxn modelId="{8AD26EA2-34B5-42CD-9F90-D8881D5CECC3}" type="presParOf" srcId="{B8CEE233-77F9-4C8A-89F5-9CC3B7B055AE}" destId="{C4A4C034-CF36-4318-86AD-51AAA73B2627}" srcOrd="1" destOrd="0" presId="urn:microsoft.com/office/officeart/2018/2/layout/IconCircleList"/>
    <dgm:cxn modelId="{2CE0FC0F-9FED-4B47-B165-573CB3F3D364}" type="presParOf" srcId="{B8CEE233-77F9-4C8A-89F5-9CC3B7B055AE}" destId="{C11FEC95-2DEE-4687-8073-E1B30DE8FCC1}" srcOrd="2" destOrd="0" presId="urn:microsoft.com/office/officeart/2018/2/layout/IconCircleList"/>
    <dgm:cxn modelId="{3747E1C1-EBFF-4362-A127-68205A4EA1EC}" type="presParOf" srcId="{B8CEE233-77F9-4C8A-89F5-9CC3B7B055AE}" destId="{86D97CB7-971F-478F-B3D0-7EF82FC0E046}" srcOrd="3" destOrd="0" presId="urn:microsoft.com/office/officeart/2018/2/layout/IconCircleList"/>
    <dgm:cxn modelId="{52BCD1FD-7766-4A3B-96FB-C49B044033BA}" type="presParOf" srcId="{CB39590E-1584-45F4-BBFC-5A46229795C0}" destId="{FA32038B-9543-4BAA-8AF0-5432715D2BA3}" srcOrd="1" destOrd="0" presId="urn:microsoft.com/office/officeart/2018/2/layout/IconCircleList"/>
    <dgm:cxn modelId="{6C2A57BB-B6B4-42CC-8C67-267DC8502D89}" type="presParOf" srcId="{CB39590E-1584-45F4-BBFC-5A46229795C0}" destId="{420BEC13-0FD3-4AB8-A3F0-F095B5F12F93}" srcOrd="2" destOrd="0" presId="urn:microsoft.com/office/officeart/2018/2/layout/IconCircleList"/>
    <dgm:cxn modelId="{2D6341B2-13DF-4874-9A0E-4495ABE406DA}" type="presParOf" srcId="{420BEC13-0FD3-4AB8-A3F0-F095B5F12F93}" destId="{53F76A34-B38F-4EF2-82BF-E22E957C4E6F}" srcOrd="0" destOrd="0" presId="urn:microsoft.com/office/officeart/2018/2/layout/IconCircleList"/>
    <dgm:cxn modelId="{A03342FE-ECAC-4258-BE02-72B551420CD6}" type="presParOf" srcId="{420BEC13-0FD3-4AB8-A3F0-F095B5F12F93}" destId="{F35A9A1F-CA95-4903-AADB-0AF98775BF11}" srcOrd="1" destOrd="0" presId="urn:microsoft.com/office/officeart/2018/2/layout/IconCircleList"/>
    <dgm:cxn modelId="{8329BA1D-617E-4ED2-968D-8FF081F7402A}" type="presParOf" srcId="{420BEC13-0FD3-4AB8-A3F0-F095B5F12F93}" destId="{C7A6298C-E5CD-4ADC-AE9F-45A6F085017E}" srcOrd="2" destOrd="0" presId="urn:microsoft.com/office/officeart/2018/2/layout/IconCircleList"/>
    <dgm:cxn modelId="{793964BB-E67C-4BEE-96E6-252C9107053B}" type="presParOf" srcId="{420BEC13-0FD3-4AB8-A3F0-F095B5F12F93}" destId="{F5E1FBEC-7FC6-46DA-AB1B-CF689069A784}" srcOrd="3" destOrd="0" presId="urn:microsoft.com/office/officeart/2018/2/layout/IconCircleList"/>
    <dgm:cxn modelId="{6EBE0026-27D7-4B70-8564-97EB1837FBE2}" type="presParOf" srcId="{CB39590E-1584-45F4-BBFC-5A46229795C0}" destId="{AC7328F9-37B1-441B-97F8-A8F6FC38832E}" srcOrd="3" destOrd="0" presId="urn:microsoft.com/office/officeart/2018/2/layout/IconCircleList"/>
    <dgm:cxn modelId="{6E31B379-8E68-4412-A0CA-37320031D238}" type="presParOf" srcId="{CB39590E-1584-45F4-BBFC-5A46229795C0}" destId="{94822F35-8F6C-4AB8-B548-0C2FA30DC87B}" srcOrd="4" destOrd="0" presId="urn:microsoft.com/office/officeart/2018/2/layout/IconCircleList"/>
    <dgm:cxn modelId="{E5DA27BD-5D24-49B6-BC9F-09FA68333E25}" type="presParOf" srcId="{94822F35-8F6C-4AB8-B548-0C2FA30DC87B}" destId="{45CBCC45-725F-41E9-891F-50B45A94D728}" srcOrd="0" destOrd="0" presId="urn:microsoft.com/office/officeart/2018/2/layout/IconCircleList"/>
    <dgm:cxn modelId="{C165EC65-F837-4CD2-9021-6E4218481EDA}" type="presParOf" srcId="{94822F35-8F6C-4AB8-B548-0C2FA30DC87B}" destId="{4A6F07C3-96AC-443B-B9AE-B859A35617A9}" srcOrd="1" destOrd="0" presId="urn:microsoft.com/office/officeart/2018/2/layout/IconCircleList"/>
    <dgm:cxn modelId="{53D25879-514C-4816-A22A-65C084658264}" type="presParOf" srcId="{94822F35-8F6C-4AB8-B548-0C2FA30DC87B}" destId="{361FE6C0-BC15-4B8B-ACE6-C345C2BDBF4D}" srcOrd="2" destOrd="0" presId="urn:microsoft.com/office/officeart/2018/2/layout/IconCircleList"/>
    <dgm:cxn modelId="{9D00C52E-30B1-47CD-B055-86CE5A365AEE}" type="presParOf" srcId="{94822F35-8F6C-4AB8-B548-0C2FA30DC87B}" destId="{E11A1B51-C0A5-453D-BAD4-9EC6235865F5}" srcOrd="3" destOrd="0" presId="urn:microsoft.com/office/officeart/2018/2/layout/IconCircleList"/>
    <dgm:cxn modelId="{F62795E5-A6CB-4B16-B3FB-68F49FD80C15}" type="presParOf" srcId="{CB39590E-1584-45F4-BBFC-5A46229795C0}" destId="{0C65E881-53C8-4DB9-AD72-6BE6628EAF61}" srcOrd="5" destOrd="0" presId="urn:microsoft.com/office/officeart/2018/2/layout/IconCircleList"/>
    <dgm:cxn modelId="{7EDFEDCB-4400-40FA-B7CA-5CCD475D982C}" type="presParOf" srcId="{CB39590E-1584-45F4-BBFC-5A46229795C0}" destId="{91C5FC38-2921-4A45-8D0F-7140F9DD255C}" srcOrd="6" destOrd="0" presId="urn:microsoft.com/office/officeart/2018/2/layout/IconCircleList"/>
    <dgm:cxn modelId="{0EE9679D-B0C9-4D1F-B50D-701ECC5E2E34}" type="presParOf" srcId="{91C5FC38-2921-4A45-8D0F-7140F9DD255C}" destId="{DC49F01C-3D58-4483-A88C-75D94B469432}" srcOrd="0" destOrd="0" presId="urn:microsoft.com/office/officeart/2018/2/layout/IconCircleList"/>
    <dgm:cxn modelId="{0DF7DD51-D914-45D5-9AF5-5D518897B99F}" type="presParOf" srcId="{91C5FC38-2921-4A45-8D0F-7140F9DD255C}" destId="{7DCA3D49-5BD4-4238-AF93-9A707B3B9B6B}" srcOrd="1" destOrd="0" presId="urn:microsoft.com/office/officeart/2018/2/layout/IconCircleList"/>
    <dgm:cxn modelId="{4589A3C8-147D-46CB-BAA8-C19567A8312B}" type="presParOf" srcId="{91C5FC38-2921-4A45-8D0F-7140F9DD255C}" destId="{0189AF8C-C725-4DBC-851E-B05B3EE58761}" srcOrd="2" destOrd="0" presId="urn:microsoft.com/office/officeart/2018/2/layout/IconCircleList"/>
    <dgm:cxn modelId="{CA4B867F-2FFC-4587-8C3A-3D0E4E3D2F30}" type="presParOf" srcId="{91C5FC38-2921-4A45-8D0F-7140F9DD255C}" destId="{11A9F2D8-7B43-4A99-855D-A48B2D7922D2}" srcOrd="3" destOrd="0" presId="urn:microsoft.com/office/officeart/2018/2/layout/IconCircleList"/>
    <dgm:cxn modelId="{F02AB408-6504-47E1-8A92-86A0A976E3A9}" type="presParOf" srcId="{CB39590E-1584-45F4-BBFC-5A46229795C0}" destId="{4FC13610-85E5-4097-B665-6D38A6D50366}" srcOrd="7" destOrd="0" presId="urn:microsoft.com/office/officeart/2018/2/layout/IconCircleList"/>
    <dgm:cxn modelId="{0FB35530-5366-455E-85EA-0E10BD3EC2D9}" type="presParOf" srcId="{CB39590E-1584-45F4-BBFC-5A46229795C0}" destId="{85AB9326-A564-4975-A392-FBCEA0D9221C}" srcOrd="8" destOrd="0" presId="urn:microsoft.com/office/officeart/2018/2/layout/IconCircleList"/>
    <dgm:cxn modelId="{8AEAA48F-AB07-4613-8203-27779BC8DE3A}" type="presParOf" srcId="{85AB9326-A564-4975-A392-FBCEA0D9221C}" destId="{284A2F0B-1110-467B-902A-5558496C876B}" srcOrd="0" destOrd="0" presId="urn:microsoft.com/office/officeart/2018/2/layout/IconCircleList"/>
    <dgm:cxn modelId="{C2F5093B-8A63-4CAC-AAFB-9316C1CC9D8D}" type="presParOf" srcId="{85AB9326-A564-4975-A392-FBCEA0D9221C}" destId="{EFF04206-BF68-43CC-87C0-B31289C8C573}" srcOrd="1" destOrd="0" presId="urn:microsoft.com/office/officeart/2018/2/layout/IconCircleList"/>
    <dgm:cxn modelId="{F92AE3B7-21E6-4316-AD3E-099B813B5A3C}" type="presParOf" srcId="{85AB9326-A564-4975-A392-FBCEA0D9221C}" destId="{2583DB3C-9900-4220-875A-44916B3555AC}" srcOrd="2" destOrd="0" presId="urn:microsoft.com/office/officeart/2018/2/layout/IconCircleList"/>
    <dgm:cxn modelId="{9291607B-7696-4A57-8297-4E71728B82BC}" type="presParOf" srcId="{85AB9326-A564-4975-A392-FBCEA0D9221C}" destId="{14E44AFD-F886-491D-866D-A56448C921C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1D00D-9173-4E95-87CA-E90F0C1E1449}" type="doc">
      <dgm:prSet loTypeId="urn:microsoft.com/office/officeart/2009/3/layout/BlockDescendingList" loCatId="list" qsTypeId="urn:microsoft.com/office/officeart/2005/8/quickstyle/simple1" qsCatId="simple" csTypeId="urn:microsoft.com/office/officeart/2005/8/colors/colorful5" csCatId="colorful" phldr="1"/>
      <dgm:spPr/>
      <dgm:t>
        <a:bodyPr/>
        <a:lstStyle/>
        <a:p>
          <a:endParaRPr lang="es-AR"/>
        </a:p>
      </dgm:t>
    </dgm:pt>
    <dgm:pt modelId="{880F532F-61D6-4CAD-B5FF-C60A9FCBB269}">
      <dgm:prSet phldrT="[Texto]" custT="1"/>
      <dgm:spPr>
        <a:solidFill>
          <a:srgbClr val="1FE90F"/>
        </a:solidFill>
        <a:ln w="12700" cap="flat" cmpd="sng" algn="ctr">
          <a:solidFill>
            <a:prstClr val="white">
              <a:hueOff val="0"/>
              <a:satOff val="0"/>
              <a:lumOff val="0"/>
              <a:alphaOff val="0"/>
            </a:prstClr>
          </a:solidFill>
          <a:prstDash val="solid"/>
          <a:miter lim="800000"/>
        </a:ln>
        <a:effectLst/>
      </dgm:spPr>
      <dgm:t>
        <a:bodyPr spcFirstLastPara="0" vert="horz" wrap="square" lIns="76200" tIns="0" rIns="114300" bIns="25400" numCol="1" spcCol="1270" anchor="ctr" anchorCtr="0"/>
        <a:lstStyle/>
        <a:p>
          <a:pPr marL="0" lvl="0" indent="0" algn="r" defTabSz="889000">
            <a:lnSpc>
              <a:spcPct val="90000"/>
            </a:lnSpc>
            <a:spcBef>
              <a:spcPct val="0"/>
            </a:spcBef>
            <a:spcAft>
              <a:spcPct val="35000"/>
            </a:spcAft>
            <a:buNone/>
          </a:pPr>
          <a:r>
            <a:rPr lang="es-AR" sz="1800">
              <a:solidFill>
                <a:schemeClr val="tx1"/>
              </a:solidFill>
              <a:latin typeface="Calibri" panose="020F0502020204030204"/>
              <a:ea typeface="+mn-ea"/>
              <a:cs typeface="+mn-cs"/>
            </a:rPr>
            <a:t>Granularidad</a:t>
          </a:r>
        </a:p>
      </dgm:t>
    </dgm:pt>
    <dgm:pt modelId="{362793A9-DBFE-4195-9AA8-6E5CF4939E24}" type="parTrans" cxnId="{FD4D8F80-8738-4A97-8654-B9ADA888D390}">
      <dgm:prSet/>
      <dgm:spPr/>
      <dgm:t>
        <a:bodyPr/>
        <a:lstStyle/>
        <a:p>
          <a:endParaRPr lang="es-AR">
            <a:solidFill>
              <a:schemeClr val="tx1"/>
            </a:solidFill>
          </a:endParaRPr>
        </a:p>
      </dgm:t>
    </dgm:pt>
    <dgm:pt modelId="{53740D24-434A-4EA5-B074-80092993E20A}" type="sibTrans" cxnId="{FD4D8F80-8738-4A97-8654-B9ADA888D390}">
      <dgm:prSet/>
      <dgm:spPr/>
      <dgm:t>
        <a:bodyPr/>
        <a:lstStyle/>
        <a:p>
          <a:endParaRPr lang="es-AR">
            <a:solidFill>
              <a:schemeClr val="tx1"/>
            </a:solidFill>
          </a:endParaRPr>
        </a:p>
      </dgm:t>
    </dgm:pt>
    <dgm:pt modelId="{96EF84F7-29DC-4012-BEC5-D1329D8BC025}">
      <dgm:prSet phldrT="[Texto]" custT="1"/>
      <dgm:spPr>
        <a:solidFill>
          <a:srgbClr val="F59C0B"/>
        </a:solidFill>
      </dgm:spPr>
      <dgm:t>
        <a:bodyPr/>
        <a:lstStyle/>
        <a:p>
          <a:r>
            <a:rPr lang="es-AR" sz="1800">
              <a:solidFill>
                <a:schemeClr val="tx1"/>
              </a:solidFill>
            </a:rPr>
            <a:t>Cobertura</a:t>
          </a:r>
          <a:r>
            <a:rPr lang="es-AR" sz="2700">
              <a:solidFill>
                <a:schemeClr val="tx1"/>
              </a:solidFill>
            </a:rPr>
            <a:t> </a:t>
          </a:r>
        </a:p>
      </dgm:t>
    </dgm:pt>
    <dgm:pt modelId="{0FC06569-3C76-4DC0-AA48-83FF8E8466D9}" type="parTrans" cxnId="{F4661D3F-4CFA-4056-B71A-765B2FA49125}">
      <dgm:prSet/>
      <dgm:spPr/>
      <dgm:t>
        <a:bodyPr/>
        <a:lstStyle/>
        <a:p>
          <a:endParaRPr lang="es-AR">
            <a:solidFill>
              <a:schemeClr val="tx1"/>
            </a:solidFill>
          </a:endParaRPr>
        </a:p>
      </dgm:t>
    </dgm:pt>
    <dgm:pt modelId="{964CEE64-2F7F-45E7-B756-5CC4846087A2}" type="sibTrans" cxnId="{F4661D3F-4CFA-4056-B71A-765B2FA49125}">
      <dgm:prSet/>
      <dgm:spPr/>
      <dgm:t>
        <a:bodyPr/>
        <a:lstStyle/>
        <a:p>
          <a:endParaRPr lang="es-AR">
            <a:solidFill>
              <a:schemeClr val="tx1"/>
            </a:solidFill>
          </a:endParaRPr>
        </a:p>
      </dgm:t>
    </dgm:pt>
    <dgm:pt modelId="{F1BD2BEE-2379-43D0-AA86-1E58E84C1D2D}">
      <dgm:prSet phldrT="[Texto]" custT="1"/>
      <dgm:spPr>
        <a:solidFill>
          <a:srgbClr val="FF0000"/>
        </a:solidFill>
      </dgm:spPr>
      <dgm:t>
        <a:bodyPr/>
        <a:lstStyle/>
        <a:p>
          <a:r>
            <a:rPr lang="es-AR" sz="1800">
              <a:solidFill>
                <a:schemeClr val="tx1"/>
              </a:solidFill>
            </a:rPr>
            <a:t>Puntualidad</a:t>
          </a:r>
        </a:p>
      </dgm:t>
    </dgm:pt>
    <dgm:pt modelId="{BE8A561F-51A8-4FB8-9395-E296DC90AA0C}" type="parTrans" cxnId="{11269C3B-D701-41EF-B540-4469BD34ADA6}">
      <dgm:prSet/>
      <dgm:spPr/>
      <dgm:t>
        <a:bodyPr/>
        <a:lstStyle/>
        <a:p>
          <a:endParaRPr lang="es-AR">
            <a:solidFill>
              <a:schemeClr val="tx1"/>
            </a:solidFill>
          </a:endParaRPr>
        </a:p>
      </dgm:t>
    </dgm:pt>
    <dgm:pt modelId="{DDC90FAC-4B9E-4E65-BF5B-5199D8395163}" type="sibTrans" cxnId="{11269C3B-D701-41EF-B540-4469BD34ADA6}">
      <dgm:prSet/>
      <dgm:spPr/>
      <dgm:t>
        <a:bodyPr/>
        <a:lstStyle/>
        <a:p>
          <a:endParaRPr lang="es-AR">
            <a:solidFill>
              <a:schemeClr val="tx1"/>
            </a:solidFill>
          </a:endParaRPr>
        </a:p>
      </dgm:t>
    </dgm:pt>
    <dgm:pt modelId="{9CCB7E35-0E7C-48E2-8BCD-6382E1520573}">
      <dgm:prSet phldrT="[Texto]" custT="1"/>
      <dgm:spPr>
        <a:solidFill>
          <a:srgbClr val="72CF2D"/>
        </a:solidFill>
        <a:ln w="12700" cap="flat" cmpd="sng" algn="ctr">
          <a:solidFill>
            <a:prstClr val="white">
              <a:hueOff val="0"/>
              <a:satOff val="0"/>
              <a:lumOff val="0"/>
              <a:alphaOff val="0"/>
            </a:prstClr>
          </a:solidFill>
          <a:prstDash val="solid"/>
          <a:miter lim="800000"/>
        </a:ln>
        <a:effectLst/>
      </dgm:spPr>
      <dgm:t>
        <a:bodyPr spcFirstLastPara="0" vert="horz" wrap="square" lIns="76200" tIns="0" rIns="114300" bIns="25400" numCol="1" spcCol="1270" anchor="ctr" anchorCtr="0"/>
        <a:lstStyle/>
        <a:p>
          <a:pPr marL="0" lvl="0" indent="0" algn="r" defTabSz="889000">
            <a:lnSpc>
              <a:spcPct val="90000"/>
            </a:lnSpc>
            <a:spcBef>
              <a:spcPct val="0"/>
            </a:spcBef>
            <a:spcAft>
              <a:spcPct val="35000"/>
            </a:spcAft>
            <a:buNone/>
          </a:pPr>
          <a:r>
            <a:rPr lang="es-AR" sz="1800">
              <a:solidFill>
                <a:schemeClr val="tx1"/>
              </a:solidFill>
              <a:latin typeface="Calibri" panose="020F0502020204030204"/>
              <a:ea typeface="+mn-ea"/>
              <a:cs typeface="+mn-cs"/>
            </a:rPr>
            <a:t>Ámbito de aplicación</a:t>
          </a:r>
        </a:p>
      </dgm:t>
    </dgm:pt>
    <dgm:pt modelId="{D642638E-6BFE-44F4-9721-3CC3133F44DD}" type="parTrans" cxnId="{779DACEA-6EC8-4110-94F5-24EC8EF802C9}">
      <dgm:prSet/>
      <dgm:spPr/>
      <dgm:t>
        <a:bodyPr/>
        <a:lstStyle/>
        <a:p>
          <a:endParaRPr lang="es-AR">
            <a:solidFill>
              <a:schemeClr val="tx1"/>
            </a:solidFill>
          </a:endParaRPr>
        </a:p>
      </dgm:t>
    </dgm:pt>
    <dgm:pt modelId="{45F9FEC5-54DD-4F06-80E9-85EF50B71664}" type="sibTrans" cxnId="{779DACEA-6EC8-4110-94F5-24EC8EF802C9}">
      <dgm:prSet/>
      <dgm:spPr/>
      <dgm:t>
        <a:bodyPr/>
        <a:lstStyle/>
        <a:p>
          <a:endParaRPr lang="es-AR">
            <a:solidFill>
              <a:schemeClr val="tx1"/>
            </a:solidFill>
          </a:endParaRPr>
        </a:p>
      </dgm:t>
    </dgm:pt>
    <dgm:pt modelId="{0CCE0A4A-AD08-406C-A415-6451CE3E971A}">
      <dgm:prSet phldrT="[Texto]" custT="1"/>
      <dgm:spPr>
        <a:solidFill>
          <a:srgbClr val="B4C933"/>
        </a:solidFill>
        <a:ln w="12700" cap="flat" cmpd="sng" algn="ctr">
          <a:solidFill>
            <a:prstClr val="white">
              <a:hueOff val="0"/>
              <a:satOff val="0"/>
              <a:lumOff val="0"/>
              <a:alphaOff val="0"/>
            </a:prstClr>
          </a:solidFill>
          <a:prstDash val="solid"/>
          <a:miter lim="800000"/>
        </a:ln>
        <a:effectLst/>
      </dgm:spPr>
      <dgm:t>
        <a:bodyPr spcFirstLastPara="0" vert="horz" wrap="square" lIns="64770" tIns="0" rIns="97155" bIns="21590" numCol="1" spcCol="1270" anchor="ctr" anchorCtr="0"/>
        <a:lstStyle/>
        <a:p>
          <a:pPr marL="0" lvl="0" indent="0" algn="r" defTabSz="755650">
            <a:lnSpc>
              <a:spcPct val="90000"/>
            </a:lnSpc>
            <a:spcBef>
              <a:spcPct val="0"/>
            </a:spcBef>
            <a:spcAft>
              <a:spcPct val="35000"/>
            </a:spcAft>
            <a:buNone/>
          </a:pPr>
          <a:r>
            <a:rPr lang="es-AR" sz="1800">
              <a:solidFill>
                <a:schemeClr val="tx1"/>
              </a:solidFill>
              <a:latin typeface="Calibri" panose="020F0502020204030204"/>
              <a:ea typeface="+mn-ea"/>
              <a:cs typeface="+mn-cs"/>
            </a:rPr>
            <a:t>Precisión</a:t>
          </a:r>
        </a:p>
      </dgm:t>
    </dgm:pt>
    <dgm:pt modelId="{1B8447C5-102D-48CF-BB20-1C1F3DA2EB6B}" type="parTrans" cxnId="{259A207A-A4A6-4AE6-AED1-B2EA2A31A50E}">
      <dgm:prSet/>
      <dgm:spPr/>
      <dgm:t>
        <a:bodyPr/>
        <a:lstStyle/>
        <a:p>
          <a:endParaRPr lang="es-AR">
            <a:solidFill>
              <a:schemeClr val="tx1"/>
            </a:solidFill>
          </a:endParaRPr>
        </a:p>
      </dgm:t>
    </dgm:pt>
    <dgm:pt modelId="{6C68B41B-1876-4C18-B61D-33F4F805984D}" type="sibTrans" cxnId="{259A207A-A4A6-4AE6-AED1-B2EA2A31A50E}">
      <dgm:prSet/>
      <dgm:spPr/>
      <dgm:t>
        <a:bodyPr/>
        <a:lstStyle/>
        <a:p>
          <a:endParaRPr lang="es-AR">
            <a:solidFill>
              <a:schemeClr val="tx1"/>
            </a:solidFill>
          </a:endParaRPr>
        </a:p>
      </dgm:t>
    </dgm:pt>
    <dgm:pt modelId="{237F5F7B-0016-417D-B2BA-FED9AB8DE21F}">
      <dgm:prSet phldrT="[Texto]" custT="1"/>
      <dgm:spPr>
        <a:solidFill>
          <a:srgbClr val="FFC000"/>
        </a:solidFill>
      </dgm:spPr>
      <dgm:t>
        <a:bodyPr/>
        <a:lstStyle/>
        <a:p>
          <a:r>
            <a:rPr lang="es-AR" sz="1000">
              <a:solidFill>
                <a:schemeClr val="tx1"/>
              </a:solidFill>
            </a:rPr>
            <a:t>(+) Agencia</a:t>
          </a:r>
        </a:p>
        <a:p>
          <a:r>
            <a:rPr lang="es-AR" sz="1000">
              <a:solidFill>
                <a:schemeClr val="tx1"/>
              </a:solidFill>
            </a:rPr>
            <a:t>(-) País</a:t>
          </a:r>
        </a:p>
      </dgm:t>
    </dgm:pt>
    <dgm:pt modelId="{E730C3FE-8D16-4FBE-8D62-7CBF125161BA}" type="parTrans" cxnId="{1BFE882F-8CA5-4AF2-9C7F-CE6DFB3213D2}">
      <dgm:prSet/>
      <dgm:spPr/>
      <dgm:t>
        <a:bodyPr/>
        <a:lstStyle/>
        <a:p>
          <a:endParaRPr lang="es-AR">
            <a:solidFill>
              <a:schemeClr val="tx1"/>
            </a:solidFill>
          </a:endParaRPr>
        </a:p>
      </dgm:t>
    </dgm:pt>
    <dgm:pt modelId="{886D9335-69F4-4366-B1CD-5B0C9169BF1E}" type="sibTrans" cxnId="{1BFE882F-8CA5-4AF2-9C7F-CE6DFB3213D2}">
      <dgm:prSet/>
      <dgm:spPr/>
      <dgm:t>
        <a:bodyPr/>
        <a:lstStyle/>
        <a:p>
          <a:endParaRPr lang="es-AR">
            <a:solidFill>
              <a:schemeClr val="tx1"/>
            </a:solidFill>
          </a:endParaRPr>
        </a:p>
      </dgm:t>
    </dgm:pt>
    <dgm:pt modelId="{79E6D8BD-BD7E-4752-85F4-DDE138689C8A}">
      <dgm:prSet phldrT="[Texto]" custT="1"/>
      <dgm:spPr>
        <a:solidFill>
          <a:srgbClr val="FFC000"/>
        </a:solidFill>
      </dgm:spPr>
      <dgm:t>
        <a:bodyPr/>
        <a:lstStyle/>
        <a:p>
          <a:r>
            <a:rPr lang="es-AR" sz="1000">
              <a:solidFill>
                <a:schemeClr val="tx1"/>
              </a:solidFill>
            </a:rPr>
            <a:t>(-) Sector privado</a:t>
          </a:r>
        </a:p>
      </dgm:t>
    </dgm:pt>
    <dgm:pt modelId="{29BE7AEA-A3C0-4279-9E23-2EA6F42B85AA}" type="parTrans" cxnId="{91DFC91F-CDD9-4FDC-B594-38F6AE3D1920}">
      <dgm:prSet/>
      <dgm:spPr/>
      <dgm:t>
        <a:bodyPr/>
        <a:lstStyle/>
        <a:p>
          <a:endParaRPr lang="es-AR">
            <a:solidFill>
              <a:schemeClr val="tx1"/>
            </a:solidFill>
          </a:endParaRPr>
        </a:p>
      </dgm:t>
    </dgm:pt>
    <dgm:pt modelId="{A0B9B3E7-21AF-4F02-B12B-9C98D07BAD2A}" type="sibTrans" cxnId="{91DFC91F-CDD9-4FDC-B594-38F6AE3D1920}">
      <dgm:prSet/>
      <dgm:spPr/>
      <dgm:t>
        <a:bodyPr/>
        <a:lstStyle/>
        <a:p>
          <a:endParaRPr lang="es-AR">
            <a:solidFill>
              <a:schemeClr val="tx1"/>
            </a:solidFill>
          </a:endParaRPr>
        </a:p>
      </dgm:t>
    </dgm:pt>
    <dgm:pt modelId="{A59F0322-3D96-475E-B673-5B60EBBAAA27}">
      <dgm:prSet phldrT="[Texto]" custT="1"/>
      <dgm:spPr>
        <a:solidFill>
          <a:srgbClr val="FF0000"/>
        </a:solidFill>
      </dgm:spPr>
      <dgm:t>
        <a:bodyPr/>
        <a:lstStyle/>
        <a:p>
          <a:r>
            <a:rPr lang="es-AR" sz="1000">
              <a:solidFill>
                <a:schemeClr val="tx1"/>
              </a:solidFill>
            </a:rPr>
            <a:t>(-) Frecuencia</a:t>
          </a:r>
        </a:p>
        <a:p>
          <a:r>
            <a:rPr lang="es-AR" sz="1000">
              <a:solidFill>
                <a:schemeClr val="tx1"/>
              </a:solidFill>
            </a:rPr>
            <a:t>(-) Datos desactualizados </a:t>
          </a:r>
        </a:p>
      </dgm:t>
    </dgm:pt>
    <dgm:pt modelId="{9094CA58-CF8D-44E5-B9A3-18606E17CECC}" type="parTrans" cxnId="{C22860D9-FB4B-4A9A-9F52-0C733D009396}">
      <dgm:prSet/>
      <dgm:spPr/>
      <dgm:t>
        <a:bodyPr/>
        <a:lstStyle/>
        <a:p>
          <a:endParaRPr lang="es-AR">
            <a:solidFill>
              <a:schemeClr val="tx1"/>
            </a:solidFill>
          </a:endParaRPr>
        </a:p>
      </dgm:t>
    </dgm:pt>
    <dgm:pt modelId="{1E89881B-106C-4EF7-B886-0B622B6D86F0}" type="sibTrans" cxnId="{C22860D9-FB4B-4A9A-9F52-0C733D009396}">
      <dgm:prSet/>
      <dgm:spPr/>
      <dgm:t>
        <a:bodyPr/>
        <a:lstStyle/>
        <a:p>
          <a:endParaRPr lang="es-AR">
            <a:solidFill>
              <a:schemeClr val="tx1"/>
            </a:solidFill>
          </a:endParaRPr>
        </a:p>
      </dgm:t>
    </dgm:pt>
    <dgm:pt modelId="{7E7804CB-E0F0-43DB-B92E-5E1E03AFF22F}">
      <dgm:prSet phldrT="[Texto]" custT="1"/>
      <dgm:spPr>
        <a:solidFill>
          <a:srgbClr val="FFCC00"/>
        </a:solidFill>
        <a:ln w="12700" cap="flat" cmpd="sng" algn="ctr">
          <a:solidFill>
            <a:prstClr val="white">
              <a:hueOff val="0"/>
              <a:satOff val="0"/>
              <a:lumOff val="0"/>
              <a:alphaOff val="0"/>
            </a:prstClr>
          </a:solidFill>
          <a:prstDash val="solid"/>
          <a:miter lim="800000"/>
        </a:ln>
        <a:effectLst/>
      </dgm:spPr>
      <dgm:t>
        <a:bodyPr spcFirstLastPara="0" vert="horz" wrap="square" lIns="64770" tIns="0" rIns="97155" bIns="21590" numCol="1" spcCol="1270" anchor="ctr" anchorCtr="0"/>
        <a:lstStyle/>
        <a:p>
          <a:pPr marL="0" lvl="0" indent="0" algn="r" defTabSz="755650">
            <a:lnSpc>
              <a:spcPct val="90000"/>
            </a:lnSpc>
            <a:spcBef>
              <a:spcPct val="0"/>
            </a:spcBef>
            <a:spcAft>
              <a:spcPct val="35000"/>
            </a:spcAft>
            <a:buNone/>
          </a:pPr>
          <a:r>
            <a:rPr lang="es-AR" sz="1800">
              <a:solidFill>
                <a:schemeClr val="tx1"/>
              </a:solidFill>
              <a:latin typeface="Calibri" panose="020F0502020204030204"/>
              <a:ea typeface="+mn-ea"/>
              <a:cs typeface="+mn-cs"/>
            </a:rPr>
            <a:t>Pertinencia</a:t>
          </a:r>
        </a:p>
      </dgm:t>
    </dgm:pt>
    <dgm:pt modelId="{13D74C75-CE40-4F30-9895-218DEAA6D018}" type="parTrans" cxnId="{015F6E45-8CB1-4601-AC1B-07A32CBBF947}">
      <dgm:prSet/>
      <dgm:spPr/>
      <dgm:t>
        <a:bodyPr/>
        <a:lstStyle/>
        <a:p>
          <a:endParaRPr lang="es-AR">
            <a:solidFill>
              <a:schemeClr val="tx1"/>
            </a:solidFill>
          </a:endParaRPr>
        </a:p>
      </dgm:t>
    </dgm:pt>
    <dgm:pt modelId="{26E00C75-8480-4FAB-9A0E-C49CD7C77123}" type="sibTrans" cxnId="{015F6E45-8CB1-4601-AC1B-07A32CBBF947}">
      <dgm:prSet/>
      <dgm:spPr/>
      <dgm:t>
        <a:bodyPr/>
        <a:lstStyle/>
        <a:p>
          <a:endParaRPr lang="es-AR">
            <a:solidFill>
              <a:schemeClr val="tx1"/>
            </a:solidFill>
          </a:endParaRPr>
        </a:p>
      </dgm:t>
    </dgm:pt>
    <dgm:pt modelId="{AABC3296-1EBF-4AD3-88BA-D9F1FD03D386}">
      <dgm:prSet phldrT="[Texto]" custT="1"/>
      <dgm:spPr>
        <a:solidFill>
          <a:srgbClr val="AFE418"/>
        </a:solidFill>
      </dgm:spPr>
      <dgm:t>
        <a:bodyPr/>
        <a:lstStyle/>
        <a:p>
          <a:r>
            <a:rPr lang="es-AR" sz="1000">
              <a:solidFill>
                <a:schemeClr val="tx1"/>
              </a:solidFill>
            </a:rPr>
            <a:t>(+) Objetivos regionales</a:t>
          </a:r>
        </a:p>
        <a:p>
          <a:r>
            <a:rPr lang="es-AR" sz="1000">
              <a:solidFill>
                <a:schemeClr val="tx1"/>
              </a:solidFill>
            </a:rPr>
            <a:t>(-) Aprobación del país</a:t>
          </a:r>
        </a:p>
        <a:p>
          <a:endParaRPr lang="es-AR" sz="1200">
            <a:solidFill>
              <a:schemeClr val="tx1"/>
            </a:solidFill>
          </a:endParaRPr>
        </a:p>
      </dgm:t>
    </dgm:pt>
    <dgm:pt modelId="{8F64F14E-53ED-467C-B875-C34D7B98A01F}" type="parTrans" cxnId="{34C7B21F-B76D-47E1-B628-E0B1783EB1DF}">
      <dgm:prSet/>
      <dgm:spPr/>
      <dgm:t>
        <a:bodyPr/>
        <a:lstStyle/>
        <a:p>
          <a:endParaRPr lang="es-AR">
            <a:solidFill>
              <a:schemeClr val="tx1"/>
            </a:solidFill>
          </a:endParaRPr>
        </a:p>
      </dgm:t>
    </dgm:pt>
    <dgm:pt modelId="{BC961371-B33C-491F-983A-85CD761FBDE7}" type="sibTrans" cxnId="{34C7B21F-B76D-47E1-B628-E0B1783EB1DF}">
      <dgm:prSet/>
      <dgm:spPr/>
      <dgm:t>
        <a:bodyPr/>
        <a:lstStyle/>
        <a:p>
          <a:endParaRPr lang="es-AR">
            <a:solidFill>
              <a:schemeClr val="tx1"/>
            </a:solidFill>
          </a:endParaRPr>
        </a:p>
      </dgm:t>
    </dgm:pt>
    <dgm:pt modelId="{51644D92-D3C8-4AA7-9733-80F35EC52B18}">
      <dgm:prSet phldrT="[Texto]" custT="1"/>
      <dgm:spPr>
        <a:solidFill>
          <a:srgbClr val="AFE418"/>
        </a:solidFill>
      </dgm:spPr>
      <dgm:t>
        <a:bodyPr/>
        <a:lstStyle/>
        <a:p>
          <a:r>
            <a:rPr lang="es-AR" sz="1000">
              <a:solidFill>
                <a:schemeClr val="tx1"/>
              </a:solidFill>
            </a:rPr>
            <a:t>(+) Preguntas claras</a:t>
          </a:r>
        </a:p>
        <a:p>
          <a:r>
            <a:rPr lang="es-AR" sz="1000">
              <a:solidFill>
                <a:schemeClr val="tx1"/>
              </a:solidFill>
            </a:rPr>
            <a:t>(-) ETC</a:t>
          </a:r>
        </a:p>
      </dgm:t>
    </dgm:pt>
    <dgm:pt modelId="{831C9C86-4925-47ED-8A55-869DCD071474}" type="parTrans" cxnId="{87D7DEA1-D01E-4FE9-9F5C-9ACDA34FD71F}">
      <dgm:prSet/>
      <dgm:spPr/>
      <dgm:t>
        <a:bodyPr/>
        <a:lstStyle/>
        <a:p>
          <a:endParaRPr lang="es-AR">
            <a:solidFill>
              <a:schemeClr val="tx1"/>
            </a:solidFill>
          </a:endParaRPr>
        </a:p>
      </dgm:t>
    </dgm:pt>
    <dgm:pt modelId="{C0190930-8C96-4B8A-9E1A-17B326DBB025}" type="sibTrans" cxnId="{87D7DEA1-D01E-4FE9-9F5C-9ACDA34FD71F}">
      <dgm:prSet/>
      <dgm:spPr/>
      <dgm:t>
        <a:bodyPr/>
        <a:lstStyle/>
        <a:p>
          <a:endParaRPr lang="es-AR">
            <a:solidFill>
              <a:schemeClr val="tx1"/>
            </a:solidFill>
          </a:endParaRPr>
        </a:p>
      </dgm:t>
    </dgm:pt>
    <dgm:pt modelId="{F699D267-FCD1-4D41-89DF-0AF1543D2306}">
      <dgm:prSet phldrT="[Texto]" custT="1"/>
      <dgm:spPr>
        <a:solidFill>
          <a:srgbClr val="AFE418"/>
        </a:solidFill>
      </dgm:spPr>
      <dgm:t>
        <a:bodyPr/>
        <a:lstStyle/>
        <a:p>
          <a:r>
            <a:rPr lang="es-AR" sz="1000">
              <a:solidFill>
                <a:schemeClr val="tx1"/>
              </a:solidFill>
            </a:rPr>
            <a:t>(-) Datos financieros</a:t>
          </a:r>
        </a:p>
      </dgm:t>
    </dgm:pt>
    <dgm:pt modelId="{4771DEB4-0BD6-4FF8-8AFB-6D8D0ACB82EE}" type="parTrans" cxnId="{FEEB56C4-BF4E-46EB-A8C8-2E1412E14610}">
      <dgm:prSet/>
      <dgm:spPr/>
      <dgm:t>
        <a:bodyPr/>
        <a:lstStyle/>
        <a:p>
          <a:endParaRPr lang="es-AR">
            <a:solidFill>
              <a:schemeClr val="tx1"/>
            </a:solidFill>
          </a:endParaRPr>
        </a:p>
      </dgm:t>
    </dgm:pt>
    <dgm:pt modelId="{009C7567-021E-4857-B0C4-1D9B193D45DE}" type="sibTrans" cxnId="{FEEB56C4-BF4E-46EB-A8C8-2E1412E14610}">
      <dgm:prSet/>
      <dgm:spPr/>
      <dgm:t>
        <a:bodyPr/>
        <a:lstStyle/>
        <a:p>
          <a:endParaRPr lang="es-AR">
            <a:solidFill>
              <a:schemeClr val="tx1"/>
            </a:solidFill>
          </a:endParaRPr>
        </a:p>
      </dgm:t>
    </dgm:pt>
    <dgm:pt modelId="{280DC714-A2B4-4E06-9438-6F1566CA8863}">
      <dgm:prSet phldrT="[Texto]" custT="1"/>
      <dgm:spPr>
        <a:solidFill>
          <a:srgbClr val="AFE418"/>
        </a:solidFill>
      </dgm:spPr>
      <dgm:t>
        <a:bodyPr/>
        <a:lstStyle/>
        <a:p>
          <a:r>
            <a:rPr lang="es-AR" sz="1000">
              <a:solidFill>
                <a:schemeClr val="tx1"/>
              </a:solidFill>
            </a:rPr>
            <a:t>(+) Categorías </a:t>
          </a:r>
        </a:p>
        <a:p>
          <a:r>
            <a:rPr lang="es-AR" sz="1000">
              <a:solidFill>
                <a:schemeClr val="tx1"/>
              </a:solidFill>
            </a:rPr>
            <a:t>(-) Expansión potencial</a:t>
          </a:r>
        </a:p>
      </dgm:t>
    </dgm:pt>
    <dgm:pt modelId="{5B65D982-7E2D-447F-8DD5-155C9AB94A10}" type="sibTrans" cxnId="{458189DB-F27C-4957-89BF-4861A76ECDA5}">
      <dgm:prSet/>
      <dgm:spPr/>
      <dgm:t>
        <a:bodyPr/>
        <a:lstStyle/>
        <a:p>
          <a:endParaRPr lang="en-GB">
            <a:solidFill>
              <a:schemeClr val="tx1"/>
            </a:solidFill>
          </a:endParaRPr>
        </a:p>
      </dgm:t>
    </dgm:pt>
    <dgm:pt modelId="{A3C837BD-BEDE-4BD9-9BA4-BAC778B74CEE}" type="parTrans" cxnId="{458189DB-F27C-4957-89BF-4861A76ECDA5}">
      <dgm:prSet/>
      <dgm:spPr/>
      <dgm:t>
        <a:bodyPr/>
        <a:lstStyle/>
        <a:p>
          <a:endParaRPr lang="en-GB">
            <a:solidFill>
              <a:schemeClr val="tx1"/>
            </a:solidFill>
          </a:endParaRPr>
        </a:p>
      </dgm:t>
    </dgm:pt>
    <dgm:pt modelId="{6D868D11-DAE5-4EEC-8C14-F973A7A0F243}">
      <dgm:prSet phldrT="[Texto]" custT="1"/>
      <dgm:spPr>
        <a:solidFill>
          <a:srgbClr val="AFE418"/>
        </a:solidFill>
      </dgm:spPr>
      <dgm:t>
        <a:bodyPr/>
        <a:lstStyle/>
        <a:p>
          <a:r>
            <a:rPr lang="es-AR" sz="1000">
              <a:solidFill>
                <a:schemeClr val="tx1"/>
              </a:solidFill>
            </a:rPr>
            <a:t>(+) Nivel regional, nacional e institucional</a:t>
          </a:r>
        </a:p>
      </dgm:t>
    </dgm:pt>
    <dgm:pt modelId="{11C7A40C-0B84-4163-B9DB-A0FA256B951E}" type="parTrans" cxnId="{47C3EFED-F91B-46CF-BE6F-19300B3D5AC1}">
      <dgm:prSet/>
      <dgm:spPr/>
      <dgm:t>
        <a:bodyPr/>
        <a:lstStyle/>
        <a:p>
          <a:endParaRPr lang="en-GB">
            <a:solidFill>
              <a:schemeClr val="tx1"/>
            </a:solidFill>
          </a:endParaRPr>
        </a:p>
      </dgm:t>
    </dgm:pt>
    <dgm:pt modelId="{335C89AC-BAFF-4AE5-8CE5-E7519707B2F4}" type="sibTrans" cxnId="{47C3EFED-F91B-46CF-BE6F-19300B3D5AC1}">
      <dgm:prSet/>
      <dgm:spPr/>
      <dgm:t>
        <a:bodyPr/>
        <a:lstStyle/>
        <a:p>
          <a:endParaRPr lang="en-GB">
            <a:solidFill>
              <a:schemeClr val="tx1"/>
            </a:solidFill>
          </a:endParaRPr>
        </a:p>
      </dgm:t>
    </dgm:pt>
    <dgm:pt modelId="{8C27E5CD-08CF-4508-909F-826B69958322}" type="pres">
      <dgm:prSet presAssocID="{D2C1D00D-9173-4E95-87CA-E90F0C1E1449}" presName="Name0" presStyleCnt="0">
        <dgm:presLayoutVars>
          <dgm:chMax val="7"/>
          <dgm:chPref val="7"/>
          <dgm:dir/>
          <dgm:animLvl val="lvl"/>
        </dgm:presLayoutVars>
      </dgm:prSet>
      <dgm:spPr/>
    </dgm:pt>
    <dgm:pt modelId="{6C9FB3FB-8566-45A5-8AA9-E6E9EEAF03CB}" type="pres">
      <dgm:prSet presAssocID="{880F532F-61D6-4CAD-B5FF-C60A9FCBB269}" presName="parentText_1" presStyleLbl="node1" presStyleIdx="0" presStyleCnt="6">
        <dgm:presLayoutVars>
          <dgm:chMax val="1"/>
          <dgm:chPref val="1"/>
          <dgm:bulletEnabled val="1"/>
        </dgm:presLayoutVars>
      </dgm:prSet>
      <dgm:spPr/>
    </dgm:pt>
    <dgm:pt modelId="{367CAC26-E6ED-43C7-8CCA-BE55F08DEE8B}" type="pres">
      <dgm:prSet presAssocID="{880F532F-61D6-4CAD-B5FF-C60A9FCBB269}" presName="childText_1" presStyleLbl="node1" presStyleIdx="0" presStyleCnt="6" custScaleX="131134" custScaleY="11397" custLinFactNeighborX="16344" custLinFactNeighborY="39998">
        <dgm:presLayoutVars>
          <dgm:chMax val="0"/>
          <dgm:chPref val="0"/>
          <dgm:bulletEnabled val="1"/>
        </dgm:presLayoutVars>
      </dgm:prSet>
      <dgm:spPr/>
    </dgm:pt>
    <dgm:pt modelId="{9CE53D59-B2CB-450F-A967-A27BAD4BC10A}" type="pres">
      <dgm:prSet presAssocID="{880F532F-61D6-4CAD-B5FF-C60A9FCBB269}" presName="accentShape_1" presStyleCnt="0"/>
      <dgm:spPr/>
    </dgm:pt>
    <dgm:pt modelId="{5DCBF1A9-E96E-4845-827A-467559130803}" type="pres">
      <dgm:prSet presAssocID="{880F532F-61D6-4CAD-B5FF-C60A9FCBB269}" presName="imageRepeatNode" presStyleLbl="node1" presStyleIdx="0" presStyleCnt="6" custLinFactNeighborY="224"/>
      <dgm:spPr>
        <a:xfrm>
          <a:off x="191414" y="1016423"/>
          <a:ext cx="1197254" cy="3385820"/>
        </a:xfrm>
        <a:prstGeom prst="rect">
          <a:avLst/>
        </a:prstGeom>
      </dgm:spPr>
    </dgm:pt>
    <dgm:pt modelId="{2EC59913-C82C-437F-9144-1A83FEF60B67}" type="pres">
      <dgm:prSet presAssocID="{9CCB7E35-0E7C-48E2-8BCD-6382E1520573}" presName="parentText_2" presStyleLbl="node1" presStyleIdx="0" presStyleCnt="6">
        <dgm:presLayoutVars>
          <dgm:chMax val="1"/>
          <dgm:chPref val="1"/>
          <dgm:bulletEnabled val="1"/>
        </dgm:presLayoutVars>
      </dgm:prSet>
      <dgm:spPr/>
    </dgm:pt>
    <dgm:pt modelId="{671714FC-F41E-47A5-A5FC-5A08FA484992}" type="pres">
      <dgm:prSet presAssocID="{9CCB7E35-0E7C-48E2-8BCD-6382E1520573}" presName="childText_2" presStyleLbl="node2" presStyleIdx="0" presStyleCnt="0" custScaleX="134279" custScaleY="15044" custLinFactNeighborX="28602" custLinFactNeighborY="38825">
        <dgm:presLayoutVars>
          <dgm:chMax val="0"/>
          <dgm:chPref val="0"/>
          <dgm:bulletEnabled val="1"/>
        </dgm:presLayoutVars>
      </dgm:prSet>
      <dgm:spPr/>
    </dgm:pt>
    <dgm:pt modelId="{80029178-0648-4EA8-AE72-7CF7FA881CD1}" type="pres">
      <dgm:prSet presAssocID="{9CCB7E35-0E7C-48E2-8BCD-6382E1520573}" presName="accentShape_2" presStyleCnt="0"/>
      <dgm:spPr/>
    </dgm:pt>
    <dgm:pt modelId="{C15B6AB7-ADCE-49C0-8BCB-97B782E24848}" type="pres">
      <dgm:prSet presAssocID="{9CCB7E35-0E7C-48E2-8BCD-6382E1520573}" presName="imageRepeatNode" presStyleLbl="node1" presStyleIdx="1" presStyleCnt="6" custLinFactNeighborY="249"/>
      <dgm:spPr>
        <a:xfrm>
          <a:off x="1498396" y="1355005"/>
          <a:ext cx="1197254" cy="3047238"/>
        </a:xfrm>
        <a:prstGeom prst="rect">
          <a:avLst/>
        </a:prstGeom>
      </dgm:spPr>
    </dgm:pt>
    <dgm:pt modelId="{A9C39432-D3A3-470F-96C3-F58ECA9B732C}" type="pres">
      <dgm:prSet presAssocID="{0CCE0A4A-AD08-406C-A415-6451CE3E971A}" presName="parentText_3" presStyleLbl="node1" presStyleIdx="1" presStyleCnt="6">
        <dgm:presLayoutVars>
          <dgm:chMax val="1"/>
          <dgm:chPref val="1"/>
          <dgm:bulletEnabled val="1"/>
        </dgm:presLayoutVars>
      </dgm:prSet>
      <dgm:spPr/>
    </dgm:pt>
    <dgm:pt modelId="{BC9F4619-8B18-4F16-B04D-046D07F6217E}" type="pres">
      <dgm:prSet presAssocID="{0CCE0A4A-AD08-406C-A415-6451CE3E971A}" presName="childText_3" presStyleLbl="node2" presStyleIdx="0" presStyleCnt="0" custScaleX="169179" custScaleY="18565" custLinFactNeighborX="32728" custLinFactNeighborY="36900">
        <dgm:presLayoutVars>
          <dgm:chMax val="0"/>
          <dgm:chPref val="0"/>
          <dgm:bulletEnabled val="1"/>
        </dgm:presLayoutVars>
      </dgm:prSet>
      <dgm:spPr/>
    </dgm:pt>
    <dgm:pt modelId="{C9B5A3E4-ABC0-48DE-89C1-1C40F82D6C5F}" type="pres">
      <dgm:prSet presAssocID="{0CCE0A4A-AD08-406C-A415-6451CE3E971A}" presName="accentShape_3" presStyleCnt="0"/>
      <dgm:spPr/>
    </dgm:pt>
    <dgm:pt modelId="{190F91E0-3CA4-45FD-91B7-B351134F3832}" type="pres">
      <dgm:prSet presAssocID="{0CCE0A4A-AD08-406C-A415-6451CE3E971A}" presName="imageRepeatNode" presStyleLbl="node1" presStyleIdx="2" presStyleCnt="6" custLinFactNeighborX="-955" custLinFactNeighborY="422"/>
      <dgm:spPr>
        <a:xfrm>
          <a:off x="3541775" y="1980047"/>
          <a:ext cx="1031443" cy="2186692"/>
        </a:xfrm>
        <a:prstGeom prst="rect">
          <a:avLst/>
        </a:prstGeom>
      </dgm:spPr>
    </dgm:pt>
    <dgm:pt modelId="{80F7141D-EE71-404C-950C-448BFE9E1F23}" type="pres">
      <dgm:prSet presAssocID="{7E7804CB-E0F0-43DB-B92E-5E1E03AFF22F}" presName="parentText_4" presStyleLbl="node1" presStyleIdx="2" presStyleCnt="6">
        <dgm:presLayoutVars>
          <dgm:chMax val="1"/>
          <dgm:chPref val="1"/>
          <dgm:bulletEnabled val="1"/>
        </dgm:presLayoutVars>
      </dgm:prSet>
      <dgm:spPr/>
    </dgm:pt>
    <dgm:pt modelId="{6EFCF30C-26B9-4B4A-AFA6-9709BC80925F}" type="pres">
      <dgm:prSet presAssocID="{7E7804CB-E0F0-43DB-B92E-5E1E03AFF22F}" presName="childText_4" presStyleLbl="node2" presStyleIdx="0" presStyleCnt="0" custScaleX="165506" custScaleY="21393" custLinFactNeighborX="33685" custLinFactNeighborY="46874">
        <dgm:presLayoutVars>
          <dgm:chMax val="0"/>
          <dgm:chPref val="0"/>
          <dgm:bulletEnabled val="1"/>
        </dgm:presLayoutVars>
      </dgm:prSet>
      <dgm:spPr/>
    </dgm:pt>
    <dgm:pt modelId="{6A2AFD20-B8BA-4FB3-8DA0-BE1E97B7561E}" type="pres">
      <dgm:prSet presAssocID="{7E7804CB-E0F0-43DB-B92E-5E1E03AFF22F}" presName="accentShape_4" presStyleCnt="0"/>
      <dgm:spPr/>
    </dgm:pt>
    <dgm:pt modelId="{D6869471-E7A9-4289-BD29-C82329F3BD06}" type="pres">
      <dgm:prSet presAssocID="{7E7804CB-E0F0-43DB-B92E-5E1E03AFF22F}" presName="imageRepeatNode" presStyleLbl="node1" presStyleIdx="3" presStyleCnt="6" custLinFactNeighborY="482"/>
      <dgm:spPr>
        <a:xfrm>
          <a:off x="4666691" y="2222948"/>
          <a:ext cx="1031443" cy="1943791"/>
        </a:xfrm>
        <a:prstGeom prst="rect">
          <a:avLst/>
        </a:prstGeom>
      </dgm:spPr>
    </dgm:pt>
    <dgm:pt modelId="{EAB1535F-155C-4CF2-97F6-B6C62A15457B}" type="pres">
      <dgm:prSet presAssocID="{96EF84F7-29DC-4012-BEC5-D1329D8BC025}" presName="parentText_5" presStyleLbl="node1" presStyleIdx="3" presStyleCnt="6">
        <dgm:presLayoutVars>
          <dgm:chMax val="1"/>
          <dgm:chPref val="1"/>
          <dgm:bulletEnabled val="1"/>
        </dgm:presLayoutVars>
      </dgm:prSet>
      <dgm:spPr/>
    </dgm:pt>
    <dgm:pt modelId="{D230310D-8F20-4024-9B4D-979D0E683516}" type="pres">
      <dgm:prSet presAssocID="{96EF84F7-29DC-4012-BEC5-D1329D8BC025}" presName="childText_5" presStyleLbl="node2" presStyleIdx="0" presStyleCnt="0" custScaleX="148194" custScaleY="25612" custLinFactNeighborX="28071" custLinFactNeighborY="32118">
        <dgm:presLayoutVars>
          <dgm:chMax val="0"/>
          <dgm:chPref val="0"/>
          <dgm:bulletEnabled val="1"/>
        </dgm:presLayoutVars>
      </dgm:prSet>
      <dgm:spPr/>
    </dgm:pt>
    <dgm:pt modelId="{0A038B4A-6CF8-4418-AC59-FB7F70819FD2}" type="pres">
      <dgm:prSet presAssocID="{96EF84F7-29DC-4012-BEC5-D1329D8BC025}" presName="accentShape_5" presStyleCnt="0"/>
      <dgm:spPr/>
    </dgm:pt>
    <dgm:pt modelId="{774DD323-5060-48E6-B8CD-2F2EE2C25062}" type="pres">
      <dgm:prSet presAssocID="{96EF84F7-29DC-4012-BEC5-D1329D8BC025}" presName="imageRepeatNode" presStyleLbl="node1" presStyleIdx="4" presStyleCnt="6" custLinFactNeighborY="-124"/>
      <dgm:spPr/>
    </dgm:pt>
    <dgm:pt modelId="{1B42755D-5658-474D-A62C-C98E647677A5}" type="pres">
      <dgm:prSet presAssocID="{F1BD2BEE-2379-43D0-AA86-1E58E84C1D2D}" presName="parentText_6" presStyleLbl="node1" presStyleIdx="4" presStyleCnt="6">
        <dgm:presLayoutVars>
          <dgm:chMax val="1"/>
          <dgm:chPref val="1"/>
          <dgm:bulletEnabled val="1"/>
        </dgm:presLayoutVars>
      </dgm:prSet>
      <dgm:spPr/>
    </dgm:pt>
    <dgm:pt modelId="{22721E94-5B79-4E93-810D-91106C696327}" type="pres">
      <dgm:prSet presAssocID="{F1BD2BEE-2379-43D0-AA86-1E58E84C1D2D}" presName="childText_6" presStyleLbl="node2" presStyleIdx="0" presStyleCnt="0" custScaleX="155056" custScaleY="23239" custLinFactNeighborX="30003" custLinFactNeighborY="36116">
        <dgm:presLayoutVars>
          <dgm:chMax val="0"/>
          <dgm:chPref val="0"/>
          <dgm:bulletEnabled val="1"/>
        </dgm:presLayoutVars>
      </dgm:prSet>
      <dgm:spPr/>
    </dgm:pt>
    <dgm:pt modelId="{A5C0013D-B5C4-4D40-96EA-AF8A45A79657}" type="pres">
      <dgm:prSet presAssocID="{F1BD2BEE-2379-43D0-AA86-1E58E84C1D2D}" presName="accentShape_6" presStyleCnt="0"/>
      <dgm:spPr/>
    </dgm:pt>
    <dgm:pt modelId="{D8B45AD4-A09B-482A-AB31-8C01FB9343E3}" type="pres">
      <dgm:prSet presAssocID="{F1BD2BEE-2379-43D0-AA86-1E58E84C1D2D}" presName="imageRepeatNode" presStyleLbl="node1" presStyleIdx="5" presStyleCnt="6" custLinFactNeighborY="0"/>
      <dgm:spPr/>
    </dgm:pt>
  </dgm:ptLst>
  <dgm:cxnLst>
    <dgm:cxn modelId="{BEEAAD05-44CA-49AA-8FCF-CFEF8B13BC3B}" type="presOf" srcId="{9CCB7E35-0E7C-48E2-8BCD-6382E1520573}" destId="{C15B6AB7-ADCE-49C0-8BCB-97B782E24848}" srcOrd="1" destOrd="0" presId="urn:microsoft.com/office/officeart/2009/3/layout/BlockDescendingList"/>
    <dgm:cxn modelId="{F483250F-4323-4332-8995-81B4255DC4A8}" type="presOf" srcId="{A59F0322-3D96-475E-B673-5B60EBBAAA27}" destId="{22721E94-5B79-4E93-810D-91106C696327}" srcOrd="0" destOrd="0" presId="urn:microsoft.com/office/officeart/2009/3/layout/BlockDescendingList"/>
    <dgm:cxn modelId="{BA06611A-1D8D-4917-8333-6C8558207333}" type="presOf" srcId="{F1BD2BEE-2379-43D0-AA86-1E58E84C1D2D}" destId="{1B42755D-5658-474D-A62C-C98E647677A5}" srcOrd="0" destOrd="0" presId="urn:microsoft.com/office/officeart/2009/3/layout/BlockDescendingList"/>
    <dgm:cxn modelId="{34C7B21F-B76D-47E1-B628-E0B1783EB1DF}" srcId="{7E7804CB-E0F0-43DB-B92E-5E1E03AFF22F}" destId="{AABC3296-1EBF-4AD3-88BA-D9F1FD03D386}" srcOrd="0" destOrd="0" parTransId="{8F64F14E-53ED-467C-B875-C34D7B98A01F}" sibTransId="{BC961371-B33C-491F-983A-85CD761FBDE7}"/>
    <dgm:cxn modelId="{91DFC91F-CDD9-4FDC-B594-38F6AE3D1920}" srcId="{96EF84F7-29DC-4012-BEC5-D1329D8BC025}" destId="{79E6D8BD-BD7E-4752-85F4-DDE138689C8A}" srcOrd="1" destOrd="0" parTransId="{29BE7AEA-A3C0-4279-9E23-2EA6F42B85AA}" sibTransId="{A0B9B3E7-21AF-4F02-B12B-9C98D07BAD2A}"/>
    <dgm:cxn modelId="{1BFE882F-8CA5-4AF2-9C7F-CE6DFB3213D2}" srcId="{96EF84F7-29DC-4012-BEC5-D1329D8BC025}" destId="{237F5F7B-0016-417D-B2BA-FED9AB8DE21F}" srcOrd="0" destOrd="0" parTransId="{E730C3FE-8D16-4FBE-8D62-7CBF125161BA}" sibTransId="{886D9335-69F4-4366-B1CD-5B0C9169BF1E}"/>
    <dgm:cxn modelId="{B482333B-DB40-4186-8492-2C9EDFF3E019}" type="presOf" srcId="{9CCB7E35-0E7C-48E2-8BCD-6382E1520573}" destId="{2EC59913-C82C-437F-9144-1A83FEF60B67}" srcOrd="0" destOrd="0" presId="urn:microsoft.com/office/officeart/2009/3/layout/BlockDescendingList"/>
    <dgm:cxn modelId="{11269C3B-D701-41EF-B540-4469BD34ADA6}" srcId="{D2C1D00D-9173-4E95-87CA-E90F0C1E1449}" destId="{F1BD2BEE-2379-43D0-AA86-1E58E84C1D2D}" srcOrd="5" destOrd="0" parTransId="{BE8A561F-51A8-4FB8-9395-E296DC90AA0C}" sibTransId="{DDC90FAC-4B9E-4E65-BF5B-5199D8395163}"/>
    <dgm:cxn modelId="{F4661D3F-4CFA-4056-B71A-765B2FA49125}" srcId="{D2C1D00D-9173-4E95-87CA-E90F0C1E1449}" destId="{96EF84F7-29DC-4012-BEC5-D1329D8BC025}" srcOrd="4" destOrd="0" parTransId="{0FC06569-3C76-4DC0-AA48-83FF8E8466D9}" sibTransId="{964CEE64-2F7F-45E7-B756-5CC4846087A2}"/>
    <dgm:cxn modelId="{5CBBA440-B9A5-4203-997A-7DA7B1BE380F}" type="presOf" srcId="{7E7804CB-E0F0-43DB-B92E-5E1E03AFF22F}" destId="{80F7141D-EE71-404C-950C-448BFE9E1F23}" srcOrd="0" destOrd="0" presId="urn:microsoft.com/office/officeart/2009/3/layout/BlockDescendingList"/>
    <dgm:cxn modelId="{39B65C5F-83C7-4056-BFE4-20EEBE6CC2AD}" type="presOf" srcId="{6D868D11-DAE5-4EEC-8C14-F973A7A0F243}" destId="{367CAC26-E6ED-43C7-8CCA-BE55F08DEE8B}" srcOrd="0" destOrd="0" presId="urn:microsoft.com/office/officeart/2009/3/layout/BlockDescendingList"/>
    <dgm:cxn modelId="{015F6E45-8CB1-4601-AC1B-07A32CBBF947}" srcId="{D2C1D00D-9173-4E95-87CA-E90F0C1E1449}" destId="{7E7804CB-E0F0-43DB-B92E-5E1E03AFF22F}" srcOrd="3" destOrd="0" parTransId="{13D74C75-CE40-4F30-9895-218DEAA6D018}" sibTransId="{26E00C75-8480-4FAB-9A0E-C49CD7C77123}"/>
    <dgm:cxn modelId="{D4426649-338F-40DB-8FAB-5910C3D976FE}" type="presOf" srcId="{0CCE0A4A-AD08-406C-A415-6451CE3E971A}" destId="{190F91E0-3CA4-45FD-91B7-B351134F3832}" srcOrd="1" destOrd="0" presId="urn:microsoft.com/office/officeart/2009/3/layout/BlockDescendingList"/>
    <dgm:cxn modelId="{6B5CC56C-0C40-487D-AAAF-CC91E3CEE5E9}" type="presOf" srcId="{96EF84F7-29DC-4012-BEC5-D1329D8BC025}" destId="{774DD323-5060-48E6-B8CD-2F2EE2C25062}" srcOrd="1" destOrd="0" presId="urn:microsoft.com/office/officeart/2009/3/layout/BlockDescendingList"/>
    <dgm:cxn modelId="{8BCADE75-5441-4A4D-9EC8-7466C6B99636}" type="presOf" srcId="{880F532F-61D6-4CAD-B5FF-C60A9FCBB269}" destId="{6C9FB3FB-8566-45A5-8AA9-E6E9EEAF03CB}" srcOrd="0" destOrd="0" presId="urn:microsoft.com/office/officeart/2009/3/layout/BlockDescendingList"/>
    <dgm:cxn modelId="{D091B256-DFD7-414D-A46A-1AB09500BF41}" type="presOf" srcId="{D2C1D00D-9173-4E95-87CA-E90F0C1E1449}" destId="{8C27E5CD-08CF-4508-909F-826B69958322}" srcOrd="0" destOrd="0" presId="urn:microsoft.com/office/officeart/2009/3/layout/BlockDescendingList"/>
    <dgm:cxn modelId="{11542877-D86A-405E-A4B5-84D4220E5C6F}" type="presOf" srcId="{880F532F-61D6-4CAD-B5FF-C60A9FCBB269}" destId="{5DCBF1A9-E96E-4845-827A-467559130803}" srcOrd="1" destOrd="0" presId="urn:microsoft.com/office/officeart/2009/3/layout/BlockDescendingList"/>
    <dgm:cxn modelId="{78FE045A-9F53-48F8-B688-B747D1722168}" type="presOf" srcId="{AABC3296-1EBF-4AD3-88BA-D9F1FD03D386}" destId="{6EFCF30C-26B9-4B4A-AFA6-9709BC80925F}" srcOrd="0" destOrd="0" presId="urn:microsoft.com/office/officeart/2009/3/layout/BlockDescendingList"/>
    <dgm:cxn modelId="{259A207A-A4A6-4AE6-AED1-B2EA2A31A50E}" srcId="{D2C1D00D-9173-4E95-87CA-E90F0C1E1449}" destId="{0CCE0A4A-AD08-406C-A415-6451CE3E971A}" srcOrd="2" destOrd="0" parTransId="{1B8447C5-102D-48CF-BB20-1C1F3DA2EB6B}" sibTransId="{6C68B41B-1876-4C18-B61D-33F4F805984D}"/>
    <dgm:cxn modelId="{FD4D8F80-8738-4A97-8654-B9ADA888D390}" srcId="{D2C1D00D-9173-4E95-87CA-E90F0C1E1449}" destId="{880F532F-61D6-4CAD-B5FF-C60A9FCBB269}" srcOrd="0" destOrd="0" parTransId="{362793A9-DBFE-4195-9AA8-6E5CF4939E24}" sibTransId="{53740D24-434A-4EA5-B074-80092993E20A}"/>
    <dgm:cxn modelId="{88BC438D-330C-42C2-8DDF-37279F336C53}" type="presOf" srcId="{0CCE0A4A-AD08-406C-A415-6451CE3E971A}" destId="{A9C39432-D3A3-470F-96C3-F58ECA9B732C}" srcOrd="0" destOrd="0" presId="urn:microsoft.com/office/officeart/2009/3/layout/BlockDescendingList"/>
    <dgm:cxn modelId="{F80B5794-DEFB-43C0-B11B-0D40E42BBD0B}" type="presOf" srcId="{51644D92-D3C8-4AA7-9733-80F35EC52B18}" destId="{BC9F4619-8B18-4F16-B04D-046D07F6217E}" srcOrd="0" destOrd="0" presId="urn:microsoft.com/office/officeart/2009/3/layout/BlockDescendingList"/>
    <dgm:cxn modelId="{BC986B99-B279-4BF4-9374-5DB59684A406}" type="presOf" srcId="{237F5F7B-0016-417D-B2BA-FED9AB8DE21F}" destId="{D230310D-8F20-4024-9B4D-979D0E683516}" srcOrd="0" destOrd="0" presId="urn:microsoft.com/office/officeart/2009/3/layout/BlockDescendingList"/>
    <dgm:cxn modelId="{87D7DEA1-D01E-4FE9-9F5C-9ACDA34FD71F}" srcId="{0CCE0A4A-AD08-406C-A415-6451CE3E971A}" destId="{51644D92-D3C8-4AA7-9733-80F35EC52B18}" srcOrd="0" destOrd="0" parTransId="{831C9C86-4925-47ED-8A55-869DCD071474}" sibTransId="{C0190930-8C96-4B8A-9E1A-17B326DBB025}"/>
    <dgm:cxn modelId="{F93F37A7-94C0-4625-9A1A-42546A86FAA8}" type="presOf" srcId="{7E7804CB-E0F0-43DB-B92E-5E1E03AFF22F}" destId="{D6869471-E7A9-4289-BD29-C82329F3BD06}" srcOrd="1" destOrd="0" presId="urn:microsoft.com/office/officeart/2009/3/layout/BlockDescendingList"/>
    <dgm:cxn modelId="{12AC64BB-B34F-4747-95E7-F79DC7CDD079}" type="presOf" srcId="{F1BD2BEE-2379-43D0-AA86-1E58E84C1D2D}" destId="{D8B45AD4-A09B-482A-AB31-8C01FB9343E3}" srcOrd="1" destOrd="0" presId="urn:microsoft.com/office/officeart/2009/3/layout/BlockDescendingList"/>
    <dgm:cxn modelId="{787BD1C2-E8D3-4BB8-8C8F-230DA64C609E}" type="presOf" srcId="{96EF84F7-29DC-4012-BEC5-D1329D8BC025}" destId="{EAB1535F-155C-4CF2-97F6-B6C62A15457B}" srcOrd="0" destOrd="0" presId="urn:microsoft.com/office/officeart/2009/3/layout/BlockDescendingList"/>
    <dgm:cxn modelId="{FEEB56C4-BF4E-46EB-A8C8-2E1412E14610}" srcId="{0CCE0A4A-AD08-406C-A415-6451CE3E971A}" destId="{F699D267-FCD1-4D41-89DF-0AF1543D2306}" srcOrd="1" destOrd="0" parTransId="{4771DEB4-0BD6-4FF8-8AFB-6D8D0ACB82EE}" sibTransId="{009C7567-021E-4857-B0C4-1D9B193D45DE}"/>
    <dgm:cxn modelId="{C22860D9-FB4B-4A9A-9F52-0C733D009396}" srcId="{F1BD2BEE-2379-43D0-AA86-1E58E84C1D2D}" destId="{A59F0322-3D96-475E-B673-5B60EBBAAA27}" srcOrd="0" destOrd="0" parTransId="{9094CA58-CF8D-44E5-B9A3-18606E17CECC}" sibTransId="{1E89881B-106C-4EF7-B886-0B622B6D86F0}"/>
    <dgm:cxn modelId="{458189DB-F27C-4957-89BF-4861A76ECDA5}" srcId="{9CCB7E35-0E7C-48E2-8BCD-6382E1520573}" destId="{280DC714-A2B4-4E06-9438-6F1566CA8863}" srcOrd="0" destOrd="0" parTransId="{A3C837BD-BEDE-4BD9-9BA4-BAC778B74CEE}" sibTransId="{5B65D982-7E2D-447F-8DD5-155C9AB94A10}"/>
    <dgm:cxn modelId="{80010DE5-3082-4780-B41D-C2942AF54B5A}" type="presOf" srcId="{79E6D8BD-BD7E-4752-85F4-DDE138689C8A}" destId="{D230310D-8F20-4024-9B4D-979D0E683516}" srcOrd="0" destOrd="1" presId="urn:microsoft.com/office/officeart/2009/3/layout/BlockDescendingList"/>
    <dgm:cxn modelId="{779DACEA-6EC8-4110-94F5-24EC8EF802C9}" srcId="{D2C1D00D-9173-4E95-87CA-E90F0C1E1449}" destId="{9CCB7E35-0E7C-48E2-8BCD-6382E1520573}" srcOrd="1" destOrd="0" parTransId="{D642638E-6BFE-44F4-9721-3CC3133F44DD}" sibTransId="{45F9FEC5-54DD-4F06-80E9-85EF50B71664}"/>
    <dgm:cxn modelId="{47C3EFED-F91B-46CF-BE6F-19300B3D5AC1}" srcId="{880F532F-61D6-4CAD-B5FF-C60A9FCBB269}" destId="{6D868D11-DAE5-4EEC-8C14-F973A7A0F243}" srcOrd="0" destOrd="0" parTransId="{11C7A40C-0B84-4163-B9DB-A0FA256B951E}" sibTransId="{335C89AC-BAFF-4AE5-8CE5-E7519707B2F4}"/>
    <dgm:cxn modelId="{DE1802EF-D49A-4FB9-BF10-91051B7051FD}" type="presOf" srcId="{F699D267-FCD1-4D41-89DF-0AF1543D2306}" destId="{BC9F4619-8B18-4F16-B04D-046D07F6217E}" srcOrd="0" destOrd="1" presId="urn:microsoft.com/office/officeart/2009/3/layout/BlockDescendingList"/>
    <dgm:cxn modelId="{3B03FEFB-B265-45D9-8A8D-C9BD8C256131}" type="presOf" srcId="{280DC714-A2B4-4E06-9438-6F1566CA8863}" destId="{671714FC-F41E-47A5-A5FC-5A08FA484992}" srcOrd="0" destOrd="0" presId="urn:microsoft.com/office/officeart/2009/3/layout/BlockDescendingList"/>
    <dgm:cxn modelId="{38660C17-B5E9-4E54-9CF1-82312F65AD25}" type="presParOf" srcId="{8C27E5CD-08CF-4508-909F-826B69958322}" destId="{6C9FB3FB-8566-45A5-8AA9-E6E9EEAF03CB}" srcOrd="0" destOrd="0" presId="urn:microsoft.com/office/officeart/2009/3/layout/BlockDescendingList"/>
    <dgm:cxn modelId="{DB79A8CF-AACF-4E08-B1AE-98903C282BB8}" type="presParOf" srcId="{8C27E5CD-08CF-4508-909F-826B69958322}" destId="{367CAC26-E6ED-43C7-8CCA-BE55F08DEE8B}" srcOrd="1" destOrd="0" presId="urn:microsoft.com/office/officeart/2009/3/layout/BlockDescendingList"/>
    <dgm:cxn modelId="{F9E24DE9-6F93-40FE-B073-206495AF23C9}" type="presParOf" srcId="{8C27E5CD-08CF-4508-909F-826B69958322}" destId="{9CE53D59-B2CB-450F-A967-A27BAD4BC10A}" srcOrd="2" destOrd="0" presId="urn:microsoft.com/office/officeart/2009/3/layout/BlockDescendingList"/>
    <dgm:cxn modelId="{C3341D00-6F93-4CE3-AC50-B384CFAE87D9}" type="presParOf" srcId="{9CE53D59-B2CB-450F-A967-A27BAD4BC10A}" destId="{5DCBF1A9-E96E-4845-827A-467559130803}" srcOrd="0" destOrd="0" presId="urn:microsoft.com/office/officeart/2009/3/layout/BlockDescendingList"/>
    <dgm:cxn modelId="{8D570728-7C3F-4D2F-9810-7A2E0CF0C9EB}" type="presParOf" srcId="{8C27E5CD-08CF-4508-909F-826B69958322}" destId="{2EC59913-C82C-437F-9144-1A83FEF60B67}" srcOrd="3" destOrd="0" presId="urn:microsoft.com/office/officeart/2009/3/layout/BlockDescendingList"/>
    <dgm:cxn modelId="{2C738D7F-EF29-4C22-B567-44A43251742E}" type="presParOf" srcId="{8C27E5CD-08CF-4508-909F-826B69958322}" destId="{671714FC-F41E-47A5-A5FC-5A08FA484992}" srcOrd="4" destOrd="0" presId="urn:microsoft.com/office/officeart/2009/3/layout/BlockDescendingList"/>
    <dgm:cxn modelId="{F96CAE7B-3C58-492F-BCC3-981FA7A1FC23}" type="presParOf" srcId="{8C27E5CD-08CF-4508-909F-826B69958322}" destId="{80029178-0648-4EA8-AE72-7CF7FA881CD1}" srcOrd="5" destOrd="0" presId="urn:microsoft.com/office/officeart/2009/3/layout/BlockDescendingList"/>
    <dgm:cxn modelId="{DD27CF04-9EAB-4008-93E1-A47E6B99E5C9}" type="presParOf" srcId="{80029178-0648-4EA8-AE72-7CF7FA881CD1}" destId="{C15B6AB7-ADCE-49C0-8BCB-97B782E24848}" srcOrd="0" destOrd="0" presId="urn:microsoft.com/office/officeart/2009/3/layout/BlockDescendingList"/>
    <dgm:cxn modelId="{CCB25E3E-1E52-4411-AF48-00D2BAC215CA}" type="presParOf" srcId="{8C27E5CD-08CF-4508-909F-826B69958322}" destId="{A9C39432-D3A3-470F-96C3-F58ECA9B732C}" srcOrd="6" destOrd="0" presId="urn:microsoft.com/office/officeart/2009/3/layout/BlockDescendingList"/>
    <dgm:cxn modelId="{820E09A4-82B8-4701-B9B1-6205253926FA}" type="presParOf" srcId="{8C27E5CD-08CF-4508-909F-826B69958322}" destId="{BC9F4619-8B18-4F16-B04D-046D07F6217E}" srcOrd="7" destOrd="0" presId="urn:microsoft.com/office/officeart/2009/3/layout/BlockDescendingList"/>
    <dgm:cxn modelId="{F132AB79-E47D-4F86-89CF-BE70DC91BB03}" type="presParOf" srcId="{8C27E5CD-08CF-4508-909F-826B69958322}" destId="{C9B5A3E4-ABC0-48DE-89C1-1C40F82D6C5F}" srcOrd="8" destOrd="0" presId="urn:microsoft.com/office/officeart/2009/3/layout/BlockDescendingList"/>
    <dgm:cxn modelId="{72E8B9E0-8AAF-4A53-8065-D1C08FE6324B}" type="presParOf" srcId="{C9B5A3E4-ABC0-48DE-89C1-1C40F82D6C5F}" destId="{190F91E0-3CA4-45FD-91B7-B351134F3832}" srcOrd="0" destOrd="0" presId="urn:microsoft.com/office/officeart/2009/3/layout/BlockDescendingList"/>
    <dgm:cxn modelId="{7C0EF033-965C-41C5-9B70-953D96828D82}" type="presParOf" srcId="{8C27E5CD-08CF-4508-909F-826B69958322}" destId="{80F7141D-EE71-404C-950C-448BFE9E1F23}" srcOrd="9" destOrd="0" presId="urn:microsoft.com/office/officeart/2009/3/layout/BlockDescendingList"/>
    <dgm:cxn modelId="{9CEF50DB-28A0-4331-8152-A82851C9BF47}" type="presParOf" srcId="{8C27E5CD-08CF-4508-909F-826B69958322}" destId="{6EFCF30C-26B9-4B4A-AFA6-9709BC80925F}" srcOrd="10" destOrd="0" presId="urn:microsoft.com/office/officeart/2009/3/layout/BlockDescendingList"/>
    <dgm:cxn modelId="{5D6EC479-48AD-4A8E-B688-098B1F4767A2}" type="presParOf" srcId="{8C27E5CD-08CF-4508-909F-826B69958322}" destId="{6A2AFD20-B8BA-4FB3-8DA0-BE1E97B7561E}" srcOrd="11" destOrd="0" presId="urn:microsoft.com/office/officeart/2009/3/layout/BlockDescendingList"/>
    <dgm:cxn modelId="{633CE59A-F8F8-43AD-8314-595E4FADC2A8}" type="presParOf" srcId="{6A2AFD20-B8BA-4FB3-8DA0-BE1E97B7561E}" destId="{D6869471-E7A9-4289-BD29-C82329F3BD06}" srcOrd="0" destOrd="0" presId="urn:microsoft.com/office/officeart/2009/3/layout/BlockDescendingList"/>
    <dgm:cxn modelId="{A0848CDD-0C4D-4CA8-9C02-613200AC03DF}" type="presParOf" srcId="{8C27E5CD-08CF-4508-909F-826B69958322}" destId="{EAB1535F-155C-4CF2-97F6-B6C62A15457B}" srcOrd="12" destOrd="0" presId="urn:microsoft.com/office/officeart/2009/3/layout/BlockDescendingList"/>
    <dgm:cxn modelId="{4A795DAF-A7A8-429F-93D9-C575A57B74B8}" type="presParOf" srcId="{8C27E5CD-08CF-4508-909F-826B69958322}" destId="{D230310D-8F20-4024-9B4D-979D0E683516}" srcOrd="13" destOrd="0" presId="urn:microsoft.com/office/officeart/2009/3/layout/BlockDescendingList"/>
    <dgm:cxn modelId="{15F5EA74-0D5F-48B0-BFAC-A70E8C2B6BCF}" type="presParOf" srcId="{8C27E5CD-08CF-4508-909F-826B69958322}" destId="{0A038B4A-6CF8-4418-AC59-FB7F70819FD2}" srcOrd="14" destOrd="0" presId="urn:microsoft.com/office/officeart/2009/3/layout/BlockDescendingList"/>
    <dgm:cxn modelId="{41C3F9BE-DF7A-4CC3-8D02-3935293B11E5}" type="presParOf" srcId="{0A038B4A-6CF8-4418-AC59-FB7F70819FD2}" destId="{774DD323-5060-48E6-B8CD-2F2EE2C25062}" srcOrd="0" destOrd="0" presId="urn:microsoft.com/office/officeart/2009/3/layout/BlockDescendingList"/>
    <dgm:cxn modelId="{5042832A-878A-410C-AEAE-CC400C1C9DFD}" type="presParOf" srcId="{8C27E5CD-08CF-4508-909F-826B69958322}" destId="{1B42755D-5658-474D-A62C-C98E647677A5}" srcOrd="15" destOrd="0" presId="urn:microsoft.com/office/officeart/2009/3/layout/BlockDescendingList"/>
    <dgm:cxn modelId="{AC2E1E57-9AD3-4344-8B6F-8EF3A466CFBA}" type="presParOf" srcId="{8C27E5CD-08CF-4508-909F-826B69958322}" destId="{22721E94-5B79-4E93-810D-91106C696327}" srcOrd="16" destOrd="0" presId="urn:microsoft.com/office/officeart/2009/3/layout/BlockDescendingList"/>
    <dgm:cxn modelId="{8CD70D45-9098-4B41-A8FF-DF3DEC108A28}" type="presParOf" srcId="{8C27E5CD-08CF-4508-909F-826B69958322}" destId="{A5C0013D-B5C4-4D40-96EA-AF8A45A79657}" srcOrd="17" destOrd="0" presId="urn:microsoft.com/office/officeart/2009/3/layout/BlockDescendingList"/>
    <dgm:cxn modelId="{150A03A5-C629-4377-B268-8032C8CB80AE}" type="presParOf" srcId="{A5C0013D-B5C4-4D40-96EA-AF8A45A79657}" destId="{D8B45AD4-A09B-482A-AB31-8C01FB9343E3}" srcOrd="0" destOrd="0" presId="urn:microsoft.com/office/officeart/2009/3/layout/BlockDescending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0F0FC-1B0C-47AC-B9E3-6EFE5F42DC8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B20F9F94-ECBA-40AC-B92F-61DB4A89B2B7}">
      <dgm:prSet phldrT="[Texte]"/>
      <dgm:spPr/>
      <dgm:t>
        <a:bodyPr/>
        <a:lstStyle/>
        <a:p>
          <a:r>
            <a:rPr lang="es-AR" b="1">
              <a:effectLst/>
            </a:rPr>
            <a:t>Productos de datos</a:t>
          </a:r>
        </a:p>
      </dgm:t>
    </dgm:pt>
    <dgm:pt modelId="{C3B699B9-FD09-4867-8997-B84472CF2694}" type="parTrans" cxnId="{8D3CC906-A870-4631-B1A4-56982F034A03}">
      <dgm:prSet/>
      <dgm:spPr/>
      <dgm:t>
        <a:bodyPr/>
        <a:lstStyle/>
        <a:p>
          <a:endParaRPr lang="fr-FR"/>
        </a:p>
      </dgm:t>
    </dgm:pt>
    <dgm:pt modelId="{DDE9320E-5C13-48EB-876D-07F1D527F563}" type="sibTrans" cxnId="{8D3CC906-A870-4631-B1A4-56982F034A03}">
      <dgm:prSet/>
      <dgm:spPr/>
      <dgm:t>
        <a:bodyPr/>
        <a:lstStyle/>
        <a:p>
          <a:endParaRPr lang="fr-FR"/>
        </a:p>
      </dgm:t>
    </dgm:pt>
    <dgm:pt modelId="{C5523CE4-897F-4F75-AEA9-EBFA42EE1858}">
      <dgm:prSet phldrT="[Texte]"/>
      <dgm:spPr/>
      <dgm:t>
        <a:bodyPr/>
        <a:lstStyle/>
        <a:p>
          <a:pPr rtl="0"/>
          <a:r>
            <a:rPr lang="es-AR" sz="1500" b="0" i="0" u="none" kern="1200"/>
            <a:t>1.1 Revisar el ámbito de aplicación</a:t>
          </a:r>
        </a:p>
      </dgm:t>
    </dgm:pt>
    <dgm:pt modelId="{8CD7AB22-8819-408A-844D-BA907FAD5243}" type="parTrans" cxnId="{C6A0B5EE-B3A8-4EE5-8DC1-3260D4DD5A9E}">
      <dgm:prSet/>
      <dgm:spPr/>
      <dgm:t>
        <a:bodyPr/>
        <a:lstStyle/>
        <a:p>
          <a:endParaRPr lang="fr-FR"/>
        </a:p>
      </dgm:t>
    </dgm:pt>
    <dgm:pt modelId="{B17DCE0D-D1AC-48C9-883C-31C20C4FD1A3}" type="sibTrans" cxnId="{C6A0B5EE-B3A8-4EE5-8DC1-3260D4DD5A9E}">
      <dgm:prSet/>
      <dgm:spPr/>
      <dgm:t>
        <a:bodyPr/>
        <a:lstStyle/>
        <a:p>
          <a:endParaRPr lang="fr-FR"/>
        </a:p>
      </dgm:t>
    </dgm:pt>
    <dgm:pt modelId="{448D2703-D81F-4747-B6FB-5417D733687D}">
      <dgm:prSet phldrT="[Texte]"/>
      <dgm:spPr/>
      <dgm:t>
        <a:bodyPr/>
        <a:lstStyle/>
        <a:p>
          <a:r>
            <a:rPr lang="es-AR" b="1"/>
            <a:t>Portal de Gestión de Datos</a:t>
          </a:r>
        </a:p>
      </dgm:t>
    </dgm:pt>
    <dgm:pt modelId="{D5BC8146-F9E1-461E-8AED-5EB3A262322F}" type="parTrans" cxnId="{93E3BF12-C00E-4592-8CF1-68E3E99F1F02}">
      <dgm:prSet/>
      <dgm:spPr/>
      <dgm:t>
        <a:bodyPr/>
        <a:lstStyle/>
        <a:p>
          <a:endParaRPr lang="fr-FR"/>
        </a:p>
      </dgm:t>
    </dgm:pt>
    <dgm:pt modelId="{B5BA7A7C-1710-4D3E-8354-601738DD17C6}" type="sibTrans" cxnId="{93E3BF12-C00E-4592-8CF1-68E3E99F1F02}">
      <dgm:prSet/>
      <dgm:spPr/>
      <dgm:t>
        <a:bodyPr/>
        <a:lstStyle/>
        <a:p>
          <a:endParaRPr lang="fr-FR"/>
        </a:p>
      </dgm:t>
    </dgm:pt>
    <dgm:pt modelId="{58989014-0C34-4AB4-8EB8-021FD5E8EA18}">
      <dgm:prSet phldrT="[Texte]"/>
      <dgm:spPr/>
      <dgm:t>
        <a:bodyPr/>
        <a:lstStyle/>
        <a:p>
          <a:pPr rtl="0"/>
          <a:r>
            <a:rPr lang="es-AR" b="0" i="0" u="none"/>
            <a:t>2.1 Migración del actual DMP</a:t>
          </a:r>
        </a:p>
      </dgm:t>
    </dgm:pt>
    <dgm:pt modelId="{D22926FD-FB10-46DB-A3D9-98AA986FF2F0}" type="parTrans" cxnId="{8242FAD5-6BF0-43E7-A89F-AE821535E249}">
      <dgm:prSet/>
      <dgm:spPr/>
      <dgm:t>
        <a:bodyPr/>
        <a:lstStyle/>
        <a:p>
          <a:endParaRPr lang="fr-FR"/>
        </a:p>
      </dgm:t>
    </dgm:pt>
    <dgm:pt modelId="{1783B641-61AB-4CAC-8E41-2EF0E8FFF07C}" type="sibTrans" cxnId="{8242FAD5-6BF0-43E7-A89F-AE821535E249}">
      <dgm:prSet/>
      <dgm:spPr/>
      <dgm:t>
        <a:bodyPr/>
        <a:lstStyle/>
        <a:p>
          <a:endParaRPr lang="fr-FR"/>
        </a:p>
      </dgm:t>
    </dgm:pt>
    <dgm:pt modelId="{4C1BC81A-9E03-45B5-86D8-EFC6FD75125A}">
      <dgm:prSet phldrT="[Texte]"/>
      <dgm:spPr/>
      <dgm:t>
        <a:bodyPr/>
        <a:lstStyle/>
        <a:p>
          <a:r>
            <a:rPr lang="es-AR" b="1"/>
            <a:t>Nuevo enfoque de recopilación de datos </a:t>
          </a:r>
        </a:p>
      </dgm:t>
    </dgm:pt>
    <dgm:pt modelId="{862D7060-DAD2-4B82-B688-0E9000D11FD4}" type="parTrans" cxnId="{2C5E5C47-F66D-435B-8263-136B7A8C6A8C}">
      <dgm:prSet/>
      <dgm:spPr/>
      <dgm:t>
        <a:bodyPr/>
        <a:lstStyle/>
        <a:p>
          <a:endParaRPr lang="fr-FR"/>
        </a:p>
      </dgm:t>
    </dgm:pt>
    <dgm:pt modelId="{5B613452-536D-4203-ADF8-8384C6D6986F}" type="sibTrans" cxnId="{2C5E5C47-F66D-435B-8263-136B7A8C6A8C}">
      <dgm:prSet/>
      <dgm:spPr/>
      <dgm:t>
        <a:bodyPr/>
        <a:lstStyle/>
        <a:p>
          <a:endParaRPr lang="fr-FR"/>
        </a:p>
      </dgm:t>
    </dgm:pt>
    <dgm:pt modelId="{063A4412-E112-41B8-B9C3-34F70FC6E25E}">
      <dgm:prSet/>
      <dgm:spPr/>
      <dgm:t>
        <a:bodyPr/>
        <a:lstStyle/>
        <a:p>
          <a:r>
            <a:rPr lang="es-AR" b="0" i="0" u="none"/>
            <a:t>3.1 Integrar la recopilación de datos de ASTI en los mecanismos de NSS</a:t>
          </a:r>
        </a:p>
      </dgm:t>
    </dgm:pt>
    <dgm:pt modelId="{C7A4695F-348B-447F-9A10-CC8255A10FDB}" type="parTrans" cxnId="{76F93208-4F65-4FB1-9096-C14BB90AB03E}">
      <dgm:prSet/>
      <dgm:spPr/>
      <dgm:t>
        <a:bodyPr/>
        <a:lstStyle/>
        <a:p>
          <a:endParaRPr lang="fr-FR"/>
        </a:p>
      </dgm:t>
    </dgm:pt>
    <dgm:pt modelId="{756EDA1B-679C-4462-8331-3C9733823A53}" type="sibTrans" cxnId="{76F93208-4F65-4FB1-9096-C14BB90AB03E}">
      <dgm:prSet/>
      <dgm:spPr/>
      <dgm:t>
        <a:bodyPr/>
        <a:lstStyle/>
        <a:p>
          <a:endParaRPr lang="fr-FR"/>
        </a:p>
      </dgm:t>
    </dgm:pt>
    <dgm:pt modelId="{BA404749-10AD-4001-ABBC-CBDDD8B0FFC5}">
      <dgm:prSet/>
      <dgm:spPr/>
      <dgm:t>
        <a:bodyPr/>
        <a:lstStyle/>
        <a:p>
          <a:r>
            <a:rPr lang="es-AR" b="1"/>
            <a:t>Red de Socios Regionales</a:t>
          </a:r>
        </a:p>
      </dgm:t>
    </dgm:pt>
    <dgm:pt modelId="{F22C5CF1-9A56-459E-914C-FC7C3FA43C77}" type="parTrans" cxnId="{21CFD900-45F8-4371-9702-DF7D7E18D547}">
      <dgm:prSet/>
      <dgm:spPr/>
      <dgm:t>
        <a:bodyPr/>
        <a:lstStyle/>
        <a:p>
          <a:endParaRPr lang="fr-FR"/>
        </a:p>
      </dgm:t>
    </dgm:pt>
    <dgm:pt modelId="{5C320E8D-E919-4E1A-A48E-EADD27C2CCB2}" type="sibTrans" cxnId="{21CFD900-45F8-4371-9702-DF7D7E18D547}">
      <dgm:prSet/>
      <dgm:spPr/>
      <dgm:t>
        <a:bodyPr/>
        <a:lstStyle/>
        <a:p>
          <a:endParaRPr lang="fr-FR"/>
        </a:p>
      </dgm:t>
    </dgm:pt>
    <dgm:pt modelId="{D56ED240-73EF-460F-8E58-B53548EC1CF5}">
      <dgm:prSet/>
      <dgm:spPr/>
      <dgm:t>
        <a:bodyPr/>
        <a:lstStyle/>
        <a:p>
          <a:endParaRPr lang="fr-FR" sz="1500" b="0" kern="1200"/>
        </a:p>
      </dgm:t>
    </dgm:pt>
    <dgm:pt modelId="{5409300C-8167-48DC-8BA3-A12BC163949B}" type="parTrans" cxnId="{24EC9AE4-D171-4C8E-876E-EAFD66C9A2E5}">
      <dgm:prSet/>
      <dgm:spPr/>
      <dgm:t>
        <a:bodyPr/>
        <a:lstStyle/>
        <a:p>
          <a:endParaRPr lang="fr-FR"/>
        </a:p>
      </dgm:t>
    </dgm:pt>
    <dgm:pt modelId="{5D7BA24C-5A27-4FCC-80E3-D5D5A4B7AC48}" type="sibTrans" cxnId="{24EC9AE4-D171-4C8E-876E-EAFD66C9A2E5}">
      <dgm:prSet/>
      <dgm:spPr/>
      <dgm:t>
        <a:bodyPr/>
        <a:lstStyle/>
        <a:p>
          <a:endParaRPr lang="fr-FR"/>
        </a:p>
      </dgm:t>
    </dgm:pt>
    <dgm:pt modelId="{4E843B83-5CCE-4D68-AD6D-8C91E9A777E6}">
      <dgm:prSet custT="1"/>
      <dgm:spPr/>
      <dgm:t>
        <a:bodyPr/>
        <a:lstStyle/>
        <a:p>
          <a:pPr rtl="0"/>
          <a:r>
            <a:rPr lang="es-AR" sz="1500" b="0" i="0" u="none" kern="1200">
              <a:solidFill>
                <a:prstClr val="black">
                  <a:hueOff val="0"/>
                  <a:satOff val="0"/>
                  <a:lumOff val="0"/>
                  <a:alphaOff val="0"/>
                </a:prstClr>
              </a:solidFill>
              <a:latin typeface="Calibri" panose="020F0502020204030204"/>
              <a:ea typeface="+mn-ea"/>
              <a:cs typeface="+mn-cs"/>
            </a:rPr>
            <a:t>1.2 Aumentar la cobertura nacional </a:t>
          </a:r>
        </a:p>
      </dgm:t>
    </dgm:pt>
    <dgm:pt modelId="{B3F68CB9-430E-40A6-864E-E2751E940EEE}" type="parTrans" cxnId="{8E30F67D-8133-4740-AFD7-867B688948E2}">
      <dgm:prSet/>
      <dgm:spPr/>
      <dgm:t>
        <a:bodyPr/>
        <a:lstStyle/>
        <a:p>
          <a:endParaRPr lang="fr-FR"/>
        </a:p>
      </dgm:t>
    </dgm:pt>
    <dgm:pt modelId="{F6ACB84C-F7A4-481E-B865-060F387C67B5}" type="sibTrans" cxnId="{8E30F67D-8133-4740-AFD7-867B688948E2}">
      <dgm:prSet/>
      <dgm:spPr/>
      <dgm:t>
        <a:bodyPr/>
        <a:lstStyle/>
        <a:p>
          <a:endParaRPr lang="fr-FR"/>
        </a:p>
      </dgm:t>
    </dgm:pt>
    <dgm:pt modelId="{77E6E913-E62D-4E7E-92C1-B33EB35D71E1}">
      <dgm:prSet/>
      <dgm:spPr/>
      <dgm:t>
        <a:bodyPr/>
        <a:lstStyle/>
        <a:p>
          <a:pPr rtl="0"/>
          <a:r>
            <a:rPr lang="es-AR" sz="1500" b="0" i="0" u="none" kern="1200"/>
            <a:t>1.3 Mejorar la recopilación de datos del sector privado</a:t>
          </a:r>
        </a:p>
      </dgm:t>
    </dgm:pt>
    <dgm:pt modelId="{C24206B9-2F65-4723-8585-60D4CA0035D8}" type="parTrans" cxnId="{1F8098D1-9568-4D33-A18E-B2957020675F}">
      <dgm:prSet/>
      <dgm:spPr/>
      <dgm:t>
        <a:bodyPr/>
        <a:lstStyle/>
        <a:p>
          <a:endParaRPr lang="fr-FR"/>
        </a:p>
      </dgm:t>
    </dgm:pt>
    <dgm:pt modelId="{D09A13AA-60B7-4235-8735-0A464FBEADC4}" type="sibTrans" cxnId="{1F8098D1-9568-4D33-A18E-B2957020675F}">
      <dgm:prSet/>
      <dgm:spPr/>
      <dgm:t>
        <a:bodyPr/>
        <a:lstStyle/>
        <a:p>
          <a:endParaRPr lang="fr-FR"/>
        </a:p>
      </dgm:t>
    </dgm:pt>
    <dgm:pt modelId="{FF6E3ED2-204C-4B17-9272-9BC49FE215DD}">
      <dgm:prSet/>
      <dgm:spPr/>
      <dgm:t>
        <a:bodyPr/>
        <a:lstStyle/>
        <a:p>
          <a:endParaRPr lang="fr-FR" sz="1500" b="0" kern="1200"/>
        </a:p>
      </dgm:t>
    </dgm:pt>
    <dgm:pt modelId="{6113606A-414F-4BDA-B175-321B8142E309}" type="parTrans" cxnId="{564F7FB6-2D5A-4159-87B9-5ACE87F7FFF4}">
      <dgm:prSet/>
      <dgm:spPr/>
      <dgm:t>
        <a:bodyPr/>
        <a:lstStyle/>
        <a:p>
          <a:endParaRPr lang="fr-FR"/>
        </a:p>
      </dgm:t>
    </dgm:pt>
    <dgm:pt modelId="{157B9488-52E6-43A2-BEC0-7EDC4C0C01B9}" type="sibTrans" cxnId="{564F7FB6-2D5A-4159-87B9-5ACE87F7FFF4}">
      <dgm:prSet/>
      <dgm:spPr/>
      <dgm:t>
        <a:bodyPr/>
        <a:lstStyle/>
        <a:p>
          <a:endParaRPr lang="fr-FR"/>
        </a:p>
      </dgm:t>
    </dgm:pt>
    <dgm:pt modelId="{8AAEE613-BE74-4DC3-A695-D67F1EED6318}">
      <dgm:prSet/>
      <dgm:spPr/>
      <dgm:t>
        <a:bodyPr/>
        <a:lstStyle/>
        <a:p>
          <a:pPr rtl="0"/>
          <a:r>
            <a:rPr lang="es-AR" sz="1500" b="0" i="0" u="none" kern="1200"/>
            <a:t>1.4 Frecuencia regular de los datos</a:t>
          </a:r>
          <a:r>
            <a:rPr lang="es-AR" sz="1500" b="0" i="0" u="none" kern="1200">
              <a:latin typeface="Calibri Light" panose="020F0302020204030204"/>
            </a:rPr>
            <a:t> </a:t>
          </a:r>
        </a:p>
      </dgm:t>
    </dgm:pt>
    <dgm:pt modelId="{F1841CFD-5E1C-4159-B707-1B4FE985096D}" type="parTrans" cxnId="{CA1CB499-B275-42C3-9437-9A2E04D4BB15}">
      <dgm:prSet/>
      <dgm:spPr/>
      <dgm:t>
        <a:bodyPr/>
        <a:lstStyle/>
        <a:p>
          <a:endParaRPr lang="fr-FR"/>
        </a:p>
      </dgm:t>
    </dgm:pt>
    <dgm:pt modelId="{C0D65793-35CB-4537-AFD5-630126A39A1D}" type="sibTrans" cxnId="{CA1CB499-B275-42C3-9437-9A2E04D4BB15}">
      <dgm:prSet/>
      <dgm:spPr/>
      <dgm:t>
        <a:bodyPr/>
        <a:lstStyle/>
        <a:p>
          <a:endParaRPr lang="fr-FR"/>
        </a:p>
      </dgm:t>
    </dgm:pt>
    <dgm:pt modelId="{3508CB99-9177-4CF8-AFCA-A50F9DB5E347}">
      <dgm:prSet/>
      <dgm:spPr/>
      <dgm:t>
        <a:bodyPr/>
        <a:lstStyle/>
        <a:p>
          <a:endParaRPr lang="fr-FR" sz="1500" b="0" kern="1200"/>
        </a:p>
      </dgm:t>
    </dgm:pt>
    <dgm:pt modelId="{3DA03438-C433-4368-A5E8-DD2928EDCF20}" type="parTrans" cxnId="{FD5E02D3-B381-42D7-890B-6B559E88A31A}">
      <dgm:prSet/>
      <dgm:spPr/>
      <dgm:t>
        <a:bodyPr/>
        <a:lstStyle/>
        <a:p>
          <a:endParaRPr lang="fr-FR"/>
        </a:p>
      </dgm:t>
    </dgm:pt>
    <dgm:pt modelId="{73C5FA7B-425C-4AB0-9170-AD0D3FE7713E}" type="sibTrans" cxnId="{FD5E02D3-B381-42D7-890B-6B559E88A31A}">
      <dgm:prSet/>
      <dgm:spPr/>
      <dgm:t>
        <a:bodyPr/>
        <a:lstStyle/>
        <a:p>
          <a:endParaRPr lang="fr-FR"/>
        </a:p>
      </dgm:t>
    </dgm:pt>
    <dgm:pt modelId="{7FEDE074-7BFD-4ADF-B1A6-A43CB3BB7B75}">
      <dgm:prSet/>
      <dgm:spPr/>
      <dgm:t>
        <a:bodyPr/>
        <a:lstStyle/>
        <a:p>
          <a:pPr rtl="0"/>
          <a:r>
            <a:rPr lang="es-AR" sz="1500" b="0" i="0" u="none" kern="1200"/>
            <a:t>1.5 Mayor relevancia</a:t>
          </a:r>
        </a:p>
      </dgm:t>
    </dgm:pt>
    <dgm:pt modelId="{923C5BBE-E049-4ACF-BA39-7D9F5809839F}" type="parTrans" cxnId="{9B552122-A809-48D0-BB54-FC4E0FD4DED1}">
      <dgm:prSet/>
      <dgm:spPr/>
      <dgm:t>
        <a:bodyPr/>
        <a:lstStyle/>
        <a:p>
          <a:endParaRPr lang="fr-FR"/>
        </a:p>
      </dgm:t>
    </dgm:pt>
    <dgm:pt modelId="{06148637-32FC-49F9-AE02-7FC83CE7C468}" type="sibTrans" cxnId="{9B552122-A809-48D0-BB54-FC4E0FD4DED1}">
      <dgm:prSet/>
      <dgm:spPr/>
      <dgm:t>
        <a:bodyPr/>
        <a:lstStyle/>
        <a:p>
          <a:endParaRPr lang="fr-FR"/>
        </a:p>
      </dgm:t>
    </dgm:pt>
    <dgm:pt modelId="{6AF681B6-FA5E-48A0-9D2D-B586A7F34D5A}">
      <dgm:prSet/>
      <dgm:spPr/>
      <dgm:t>
        <a:bodyPr/>
        <a:lstStyle/>
        <a:p>
          <a:endParaRPr lang="fr-FR"/>
        </a:p>
      </dgm:t>
    </dgm:pt>
    <dgm:pt modelId="{9D90B97B-1E86-4ECA-9907-E17E1619AF79}" type="parTrans" cxnId="{B079E669-3D36-4536-95A7-F162C20EAA95}">
      <dgm:prSet/>
      <dgm:spPr/>
      <dgm:t>
        <a:bodyPr/>
        <a:lstStyle/>
        <a:p>
          <a:endParaRPr lang="fr-FR"/>
        </a:p>
      </dgm:t>
    </dgm:pt>
    <dgm:pt modelId="{4AE4DAA8-0C91-4641-8331-FC97F16BDEE4}" type="sibTrans" cxnId="{B079E669-3D36-4536-95A7-F162C20EAA95}">
      <dgm:prSet/>
      <dgm:spPr/>
      <dgm:t>
        <a:bodyPr/>
        <a:lstStyle/>
        <a:p>
          <a:endParaRPr lang="fr-FR"/>
        </a:p>
      </dgm:t>
    </dgm:pt>
    <dgm:pt modelId="{7B9A3F33-9A72-40A8-B8E5-41CE8201EED3}">
      <dgm:prSet/>
      <dgm:spPr/>
      <dgm:t>
        <a:bodyPr/>
        <a:lstStyle/>
        <a:p>
          <a:pPr rtl="0"/>
          <a:r>
            <a:rPr lang="es-AR" b="0" i="0" u="none"/>
            <a:t>2.2 Integración en los sistemas de FAO SWS y SDW</a:t>
          </a:r>
        </a:p>
      </dgm:t>
    </dgm:pt>
    <dgm:pt modelId="{7EB9EED9-8DB8-40B0-8495-D8224E6B68B9}" type="parTrans" cxnId="{895EF4E1-00C1-46F4-94BA-2EA616E6996E}">
      <dgm:prSet/>
      <dgm:spPr/>
      <dgm:t>
        <a:bodyPr/>
        <a:lstStyle/>
        <a:p>
          <a:endParaRPr lang="fr-FR"/>
        </a:p>
      </dgm:t>
    </dgm:pt>
    <dgm:pt modelId="{7062CC1F-EC58-4F68-A102-ECB267A6AA18}" type="sibTrans" cxnId="{895EF4E1-00C1-46F4-94BA-2EA616E6996E}">
      <dgm:prSet/>
      <dgm:spPr/>
      <dgm:t>
        <a:bodyPr/>
        <a:lstStyle/>
        <a:p>
          <a:endParaRPr lang="fr-FR"/>
        </a:p>
      </dgm:t>
    </dgm:pt>
    <dgm:pt modelId="{5396101B-3FC5-4035-A1F4-1BEE6FF5F8F6}">
      <dgm:prSet/>
      <dgm:spPr/>
      <dgm:t>
        <a:bodyPr/>
        <a:lstStyle/>
        <a:p>
          <a:pPr rtl="0"/>
          <a:r>
            <a:rPr lang="es-AR" b="0" i="0" u="none"/>
            <a:t>3.2 Pruebas Piloto en 11 países</a:t>
          </a:r>
        </a:p>
      </dgm:t>
    </dgm:pt>
    <dgm:pt modelId="{D2C68A21-F147-4584-8C32-3D070E52FD2A}" type="parTrans" cxnId="{66B5C084-4F57-4D4B-B60D-953E0FA9DBFD}">
      <dgm:prSet/>
      <dgm:spPr/>
      <dgm:t>
        <a:bodyPr/>
        <a:lstStyle/>
        <a:p>
          <a:endParaRPr lang="fr-FR"/>
        </a:p>
      </dgm:t>
    </dgm:pt>
    <dgm:pt modelId="{15FF37D2-AF14-4195-B57A-64BFE7846E20}" type="sibTrans" cxnId="{66B5C084-4F57-4D4B-B60D-953E0FA9DBFD}">
      <dgm:prSet/>
      <dgm:spPr/>
      <dgm:t>
        <a:bodyPr/>
        <a:lstStyle/>
        <a:p>
          <a:endParaRPr lang="fr-FR"/>
        </a:p>
      </dgm:t>
    </dgm:pt>
    <dgm:pt modelId="{716A297C-19AE-477C-BF1D-8AE59358950B}">
      <dgm:prSet/>
      <dgm:spPr/>
      <dgm:t>
        <a:bodyPr/>
        <a:lstStyle/>
        <a:p>
          <a:endParaRPr lang="fr-FR"/>
        </a:p>
      </dgm:t>
    </dgm:pt>
    <dgm:pt modelId="{E2DAA0D1-62E7-4DE6-9A14-3FB9280908E1}" type="parTrans" cxnId="{C05F7CE8-8DFF-4075-97C6-0D19820E453C}">
      <dgm:prSet/>
      <dgm:spPr/>
      <dgm:t>
        <a:bodyPr/>
        <a:lstStyle/>
        <a:p>
          <a:endParaRPr lang="fr-FR"/>
        </a:p>
      </dgm:t>
    </dgm:pt>
    <dgm:pt modelId="{5FCD8805-5656-469B-851C-74D32EBB0F10}" type="sibTrans" cxnId="{C05F7CE8-8DFF-4075-97C6-0D19820E453C}">
      <dgm:prSet/>
      <dgm:spPr/>
      <dgm:t>
        <a:bodyPr/>
        <a:lstStyle/>
        <a:p>
          <a:endParaRPr lang="fr-FR"/>
        </a:p>
      </dgm:t>
    </dgm:pt>
    <dgm:pt modelId="{EF29999F-8D84-4EC9-A7B6-A034D900CFC4}">
      <dgm:prSet/>
      <dgm:spPr/>
      <dgm:t>
        <a:bodyPr/>
        <a:lstStyle/>
        <a:p>
          <a:pPr rtl="0"/>
          <a:r>
            <a:rPr lang="es-AR" b="0" i="0" u="none"/>
            <a:t>3.3 Fortalecimiento de las capacidades</a:t>
          </a:r>
        </a:p>
      </dgm:t>
    </dgm:pt>
    <dgm:pt modelId="{241EF7B6-E801-46AB-8A6C-FE8BF80672E9}" type="parTrans" cxnId="{CE477814-C8A0-488A-BB5E-01B4A5930C69}">
      <dgm:prSet/>
      <dgm:spPr/>
      <dgm:t>
        <a:bodyPr/>
        <a:lstStyle/>
        <a:p>
          <a:endParaRPr lang="fr-FR"/>
        </a:p>
      </dgm:t>
    </dgm:pt>
    <dgm:pt modelId="{CD40A2E9-72C6-4EB3-A93E-7314D4AF0A3B}" type="sibTrans" cxnId="{CE477814-C8A0-488A-BB5E-01B4A5930C69}">
      <dgm:prSet/>
      <dgm:spPr/>
      <dgm:t>
        <a:bodyPr/>
        <a:lstStyle/>
        <a:p>
          <a:endParaRPr lang="fr-FR"/>
        </a:p>
      </dgm:t>
    </dgm:pt>
    <dgm:pt modelId="{40915262-E447-49DE-BBCC-396B24138CF4}">
      <dgm:prSet/>
      <dgm:spPr/>
      <dgm:t>
        <a:bodyPr/>
        <a:lstStyle/>
        <a:p>
          <a:endParaRPr lang="fr-FR"/>
        </a:p>
      </dgm:t>
    </dgm:pt>
    <dgm:pt modelId="{0897E123-FB4E-48C7-AF6B-2C7D7E59CA9B}" type="parTrans" cxnId="{B71A18D1-1968-45EF-B449-2039B06AB8C7}">
      <dgm:prSet/>
      <dgm:spPr/>
      <dgm:t>
        <a:bodyPr/>
        <a:lstStyle/>
        <a:p>
          <a:endParaRPr lang="fr-FR"/>
        </a:p>
      </dgm:t>
    </dgm:pt>
    <dgm:pt modelId="{4D48D38B-FAEA-476B-B5BF-23B57449A28B}" type="sibTrans" cxnId="{B71A18D1-1968-45EF-B449-2039B06AB8C7}">
      <dgm:prSet/>
      <dgm:spPr/>
      <dgm:t>
        <a:bodyPr/>
        <a:lstStyle/>
        <a:p>
          <a:endParaRPr lang="fr-FR"/>
        </a:p>
      </dgm:t>
    </dgm:pt>
    <dgm:pt modelId="{7B2C5594-1921-4E7B-886F-E6D62E673B6D}">
      <dgm:prSet/>
      <dgm:spPr/>
      <dgm:t>
        <a:bodyPr/>
        <a:lstStyle/>
        <a:p>
          <a:pPr rtl="0"/>
          <a:r>
            <a:rPr lang="es-AR" b="0" i="0" u="none"/>
            <a:t>3.4 Primera ronda de recogida de datos</a:t>
          </a:r>
        </a:p>
      </dgm:t>
    </dgm:pt>
    <dgm:pt modelId="{17E81D64-8D65-4027-BECB-D57072FA5CC0}" type="parTrans" cxnId="{ECA79FE4-6974-474D-AAA9-0E08C086F78D}">
      <dgm:prSet/>
      <dgm:spPr/>
      <dgm:t>
        <a:bodyPr/>
        <a:lstStyle/>
        <a:p>
          <a:endParaRPr lang="fr-FR"/>
        </a:p>
      </dgm:t>
    </dgm:pt>
    <dgm:pt modelId="{4907B607-CD0C-41C1-A1C5-92D9C2C92EDB}" type="sibTrans" cxnId="{ECA79FE4-6974-474D-AAA9-0E08C086F78D}">
      <dgm:prSet/>
      <dgm:spPr/>
      <dgm:t>
        <a:bodyPr/>
        <a:lstStyle/>
        <a:p>
          <a:endParaRPr lang="fr-FR"/>
        </a:p>
      </dgm:t>
    </dgm:pt>
    <dgm:pt modelId="{082B653E-D0E6-4470-88F8-EE7354866669}">
      <dgm:prSet/>
      <dgm:spPr/>
      <dgm:t>
        <a:bodyPr/>
        <a:lstStyle/>
        <a:p>
          <a:pPr rtl="0"/>
          <a:endParaRPr lang="fr-FR" sz="1500" b="0" i="0" u="none" kern="1200"/>
        </a:p>
      </dgm:t>
    </dgm:pt>
    <dgm:pt modelId="{F1674B81-BD59-49FD-9926-15A803332309}" type="parTrans" cxnId="{7484A799-F3AB-4D5C-8BCB-01196DDBE91D}">
      <dgm:prSet/>
      <dgm:spPr/>
      <dgm:t>
        <a:bodyPr/>
        <a:lstStyle/>
        <a:p>
          <a:endParaRPr lang="fr-FR"/>
        </a:p>
      </dgm:t>
    </dgm:pt>
    <dgm:pt modelId="{43362C58-1696-4881-83B9-47F23982146E}" type="sibTrans" cxnId="{7484A799-F3AB-4D5C-8BCB-01196DDBE91D}">
      <dgm:prSet/>
      <dgm:spPr/>
      <dgm:t>
        <a:bodyPr/>
        <a:lstStyle/>
        <a:p>
          <a:endParaRPr lang="fr-FR"/>
        </a:p>
      </dgm:t>
    </dgm:pt>
    <dgm:pt modelId="{B1AC7BC3-9C80-4C1D-97FB-D248257BE184}">
      <dgm:prSet/>
      <dgm:spPr/>
      <dgm:t>
        <a:bodyPr/>
        <a:lstStyle/>
        <a:p>
          <a:pPr rtl="0"/>
          <a:endParaRPr lang="fr-FR" sz="1500" b="0" i="0" u="none" kern="1200"/>
        </a:p>
      </dgm:t>
    </dgm:pt>
    <dgm:pt modelId="{4972B24B-D991-4A97-9E9A-FAFEB71D40CD}" type="parTrans" cxnId="{6B9603C1-F3E1-42BC-8FBC-00871B5D49E7}">
      <dgm:prSet/>
      <dgm:spPr/>
      <dgm:t>
        <a:bodyPr/>
        <a:lstStyle/>
        <a:p>
          <a:endParaRPr lang="fr-FR"/>
        </a:p>
      </dgm:t>
    </dgm:pt>
    <dgm:pt modelId="{9D7FAD46-4874-45E0-BEB1-E8374D4B23B8}" type="sibTrans" cxnId="{6B9603C1-F3E1-42BC-8FBC-00871B5D49E7}">
      <dgm:prSet/>
      <dgm:spPr/>
      <dgm:t>
        <a:bodyPr/>
        <a:lstStyle/>
        <a:p>
          <a:endParaRPr lang="fr-FR"/>
        </a:p>
      </dgm:t>
    </dgm:pt>
    <dgm:pt modelId="{7AAF052C-DD8B-4B26-8BDF-96FF7D34B885}">
      <dgm:prSet/>
      <dgm:spPr/>
      <dgm:t>
        <a:bodyPr/>
        <a:lstStyle/>
        <a:p>
          <a:pPr rtl="0"/>
          <a:r>
            <a:rPr lang="es-AR" b="0" i="0" u="none"/>
            <a:t>4.1 Aprovechar la red existente de asociados regionales</a:t>
          </a:r>
        </a:p>
      </dgm:t>
    </dgm:pt>
    <dgm:pt modelId="{1B79FD02-2317-43F1-9EA3-B69F923BD1F1}" type="parTrans" cxnId="{8E382AE1-5AB5-428B-8DFA-EF8E2481AE25}">
      <dgm:prSet/>
      <dgm:spPr/>
      <dgm:t>
        <a:bodyPr/>
        <a:lstStyle/>
        <a:p>
          <a:endParaRPr lang="fr-FR"/>
        </a:p>
      </dgm:t>
    </dgm:pt>
    <dgm:pt modelId="{3A85DB9F-AA86-4867-B307-8778783F1D77}" type="sibTrans" cxnId="{8E382AE1-5AB5-428B-8DFA-EF8E2481AE25}">
      <dgm:prSet/>
      <dgm:spPr/>
      <dgm:t>
        <a:bodyPr/>
        <a:lstStyle/>
        <a:p>
          <a:endParaRPr lang="fr-FR"/>
        </a:p>
      </dgm:t>
    </dgm:pt>
    <dgm:pt modelId="{0F26360C-60A1-4F1B-B6A0-957852C09D35}">
      <dgm:prSet/>
      <dgm:spPr/>
      <dgm:t>
        <a:bodyPr/>
        <a:lstStyle/>
        <a:p>
          <a:endParaRPr lang="fr-FR"/>
        </a:p>
      </dgm:t>
    </dgm:pt>
    <dgm:pt modelId="{84E874D1-5B4D-4A12-971C-668651562B8C}" type="parTrans" cxnId="{DEE23924-3C07-4419-9ECC-07FE6534FE13}">
      <dgm:prSet/>
      <dgm:spPr/>
      <dgm:t>
        <a:bodyPr/>
        <a:lstStyle/>
        <a:p>
          <a:endParaRPr lang="fr-FR"/>
        </a:p>
      </dgm:t>
    </dgm:pt>
    <dgm:pt modelId="{A86F485C-6BB8-47C7-83F1-17C00CB67700}" type="sibTrans" cxnId="{DEE23924-3C07-4419-9ECC-07FE6534FE13}">
      <dgm:prSet/>
      <dgm:spPr/>
      <dgm:t>
        <a:bodyPr/>
        <a:lstStyle/>
        <a:p>
          <a:endParaRPr lang="fr-FR"/>
        </a:p>
      </dgm:t>
    </dgm:pt>
    <dgm:pt modelId="{CB47C3CB-B8BE-4170-8C79-6896E6F9D90A}">
      <dgm:prSet/>
      <dgm:spPr/>
      <dgm:t>
        <a:bodyPr/>
        <a:lstStyle/>
        <a:p>
          <a:pPr rtl="0"/>
          <a:r>
            <a:rPr lang="es-AR" b="0" i="0" u="none"/>
            <a:t>4.2 Explorar oportunidades para nuevas colaboraciones</a:t>
          </a:r>
        </a:p>
      </dgm:t>
    </dgm:pt>
    <dgm:pt modelId="{DD4939C5-725A-4699-A495-4AAC773B7BA6}" type="parTrans" cxnId="{613F3EE3-7720-47D6-BFE3-586AA9D92152}">
      <dgm:prSet/>
      <dgm:spPr/>
      <dgm:t>
        <a:bodyPr/>
        <a:lstStyle/>
        <a:p>
          <a:endParaRPr lang="fr-FR"/>
        </a:p>
      </dgm:t>
    </dgm:pt>
    <dgm:pt modelId="{C8FA1674-0BD3-4A87-89F3-346E36AFFBAF}" type="sibTrans" cxnId="{613F3EE3-7720-47D6-BFE3-586AA9D92152}">
      <dgm:prSet/>
      <dgm:spPr/>
      <dgm:t>
        <a:bodyPr/>
        <a:lstStyle/>
        <a:p>
          <a:endParaRPr lang="fr-FR"/>
        </a:p>
      </dgm:t>
    </dgm:pt>
    <dgm:pt modelId="{7A8DF1F3-39B5-452A-96AD-55398D01D9AD}">
      <dgm:prSet/>
      <dgm:spPr/>
      <dgm:t>
        <a:bodyPr/>
        <a:lstStyle/>
        <a:p>
          <a:pPr rtl="0"/>
          <a:r>
            <a:rPr lang="es-AR" b="0" i="0" u="none"/>
            <a:t>3.5 Institucionalización global</a:t>
          </a:r>
        </a:p>
      </dgm:t>
    </dgm:pt>
    <dgm:pt modelId="{CF306710-8207-4480-B948-27CA6DA8EEA9}" type="parTrans" cxnId="{5DE813B0-6BF0-4B9B-85C3-6D1AD36086A0}">
      <dgm:prSet/>
      <dgm:spPr/>
      <dgm:t>
        <a:bodyPr/>
        <a:lstStyle/>
        <a:p>
          <a:endParaRPr lang="fr-FR"/>
        </a:p>
      </dgm:t>
    </dgm:pt>
    <dgm:pt modelId="{C6C25E0F-5C9F-40ED-B624-38CAA8B77EB9}" type="sibTrans" cxnId="{5DE813B0-6BF0-4B9B-85C3-6D1AD36086A0}">
      <dgm:prSet/>
      <dgm:spPr/>
      <dgm:t>
        <a:bodyPr/>
        <a:lstStyle/>
        <a:p>
          <a:endParaRPr lang="fr-FR"/>
        </a:p>
      </dgm:t>
    </dgm:pt>
    <dgm:pt modelId="{847D7D22-4738-43E8-878B-91027D87A78E}">
      <dgm:prSet/>
      <dgm:spPr/>
      <dgm:t>
        <a:bodyPr/>
        <a:lstStyle/>
        <a:p>
          <a:pPr rtl="0"/>
          <a:endParaRPr lang="fr-FR" b="0" i="0" u="none"/>
        </a:p>
      </dgm:t>
    </dgm:pt>
    <dgm:pt modelId="{020C192E-3317-4F0C-926B-5F891A93E24D}" type="parTrans" cxnId="{71E3C2CC-355F-442F-820D-F394DC640F25}">
      <dgm:prSet/>
      <dgm:spPr/>
      <dgm:t>
        <a:bodyPr/>
        <a:lstStyle/>
        <a:p>
          <a:endParaRPr lang="fr-FR"/>
        </a:p>
      </dgm:t>
    </dgm:pt>
    <dgm:pt modelId="{8CA3CCD7-B5A5-411C-B84F-54237E44C293}" type="sibTrans" cxnId="{71E3C2CC-355F-442F-820D-F394DC640F25}">
      <dgm:prSet/>
      <dgm:spPr/>
      <dgm:t>
        <a:bodyPr/>
        <a:lstStyle/>
        <a:p>
          <a:endParaRPr lang="fr-FR"/>
        </a:p>
      </dgm:t>
    </dgm:pt>
    <dgm:pt modelId="{61A884FD-4740-41FE-89A7-B35EFF31D7CC}">
      <dgm:prSet phldr="0"/>
      <dgm:spPr/>
      <dgm:t>
        <a:bodyPr/>
        <a:lstStyle/>
        <a:p>
          <a:pPr rtl="0"/>
          <a:endParaRPr lang="fr-FR" sz="1500" b="0" kern="1200">
            <a:latin typeface="Calibri Light" panose="020F0302020204030204"/>
          </a:endParaRPr>
        </a:p>
      </dgm:t>
    </dgm:pt>
    <dgm:pt modelId="{E878665C-75CF-44BD-81FD-6BD4C82E1866}" type="parTrans" cxnId="{862BABAC-7CA3-4D6B-A003-FAD93CE69B3A}">
      <dgm:prSet/>
      <dgm:spPr/>
      <dgm:t>
        <a:bodyPr/>
        <a:lstStyle/>
        <a:p>
          <a:endParaRPr lang="es-AR"/>
        </a:p>
      </dgm:t>
    </dgm:pt>
    <dgm:pt modelId="{A9D74832-6F2B-49DB-8117-D52C24912B22}" type="sibTrans" cxnId="{862BABAC-7CA3-4D6B-A003-FAD93CE69B3A}">
      <dgm:prSet/>
      <dgm:spPr/>
      <dgm:t>
        <a:bodyPr/>
        <a:lstStyle/>
        <a:p>
          <a:endParaRPr lang="es-AR"/>
        </a:p>
      </dgm:t>
    </dgm:pt>
    <dgm:pt modelId="{0F05494B-8895-4F67-A3DB-29A779833674}">
      <dgm:prSet/>
      <dgm:spPr/>
      <dgm:t>
        <a:bodyPr/>
        <a:lstStyle/>
        <a:p>
          <a:endParaRPr lang="es-AR" b="0" i="0" u="none"/>
        </a:p>
      </dgm:t>
    </dgm:pt>
    <dgm:pt modelId="{FAAEF442-F165-4D89-95ED-327E04066246}" type="parTrans" cxnId="{2707E726-EB60-4413-9F12-05583EC47637}">
      <dgm:prSet/>
      <dgm:spPr/>
    </dgm:pt>
    <dgm:pt modelId="{9AFF4238-12F4-4238-8FFA-AAFD2FFE0AE9}" type="sibTrans" cxnId="{2707E726-EB60-4413-9F12-05583EC47637}">
      <dgm:prSet/>
      <dgm:spPr/>
    </dgm:pt>
    <dgm:pt modelId="{4E3C6B8D-92D0-4F4E-9B1D-457A6FA387F2}" type="pres">
      <dgm:prSet presAssocID="{7A10F0FC-1B0C-47AC-B9E3-6EFE5F42DC8A}" presName="Name0" presStyleCnt="0">
        <dgm:presLayoutVars>
          <dgm:dir/>
          <dgm:animLvl val="lvl"/>
          <dgm:resizeHandles val="exact"/>
        </dgm:presLayoutVars>
      </dgm:prSet>
      <dgm:spPr/>
    </dgm:pt>
    <dgm:pt modelId="{BB834238-2FC9-40A3-8EED-441EA3BA7D09}" type="pres">
      <dgm:prSet presAssocID="{B20F9F94-ECBA-40AC-B92F-61DB4A89B2B7}" presName="composite" presStyleCnt="0"/>
      <dgm:spPr/>
    </dgm:pt>
    <dgm:pt modelId="{828CB3E9-7504-4A22-A7B7-8027B1ED8ED5}" type="pres">
      <dgm:prSet presAssocID="{B20F9F94-ECBA-40AC-B92F-61DB4A89B2B7}" presName="parTx" presStyleLbl="alignNode1" presStyleIdx="0" presStyleCnt="4">
        <dgm:presLayoutVars>
          <dgm:chMax val="0"/>
          <dgm:chPref val="0"/>
          <dgm:bulletEnabled val="1"/>
        </dgm:presLayoutVars>
      </dgm:prSet>
      <dgm:spPr/>
    </dgm:pt>
    <dgm:pt modelId="{CA203CF2-9300-42AE-9578-D43682AEA6D5}" type="pres">
      <dgm:prSet presAssocID="{B20F9F94-ECBA-40AC-B92F-61DB4A89B2B7}" presName="desTx" presStyleLbl="alignAccFollowNode1" presStyleIdx="0" presStyleCnt="4">
        <dgm:presLayoutVars>
          <dgm:bulletEnabled val="1"/>
        </dgm:presLayoutVars>
      </dgm:prSet>
      <dgm:spPr/>
    </dgm:pt>
    <dgm:pt modelId="{70535613-0BCE-49A1-B392-9B6157C5BA16}" type="pres">
      <dgm:prSet presAssocID="{DDE9320E-5C13-48EB-876D-07F1D527F563}" presName="space" presStyleCnt="0"/>
      <dgm:spPr/>
    </dgm:pt>
    <dgm:pt modelId="{736EF840-1AF3-4B3F-894F-0993C023A324}" type="pres">
      <dgm:prSet presAssocID="{448D2703-D81F-4747-B6FB-5417D733687D}" presName="composite" presStyleCnt="0"/>
      <dgm:spPr/>
    </dgm:pt>
    <dgm:pt modelId="{D154D27F-0234-4382-9C88-3654A6E78A6B}" type="pres">
      <dgm:prSet presAssocID="{448D2703-D81F-4747-B6FB-5417D733687D}" presName="parTx" presStyleLbl="alignNode1" presStyleIdx="1" presStyleCnt="4" custScaleX="100528">
        <dgm:presLayoutVars>
          <dgm:chMax val="0"/>
          <dgm:chPref val="0"/>
          <dgm:bulletEnabled val="1"/>
        </dgm:presLayoutVars>
      </dgm:prSet>
      <dgm:spPr/>
    </dgm:pt>
    <dgm:pt modelId="{6ADC4F38-12B5-4F69-8FB8-D66166525B91}" type="pres">
      <dgm:prSet presAssocID="{448D2703-D81F-4747-B6FB-5417D733687D}" presName="desTx" presStyleLbl="alignAccFollowNode1" presStyleIdx="1" presStyleCnt="4">
        <dgm:presLayoutVars>
          <dgm:bulletEnabled val="1"/>
        </dgm:presLayoutVars>
      </dgm:prSet>
      <dgm:spPr/>
    </dgm:pt>
    <dgm:pt modelId="{506E6E77-D8A1-429C-A089-07CE9D511622}" type="pres">
      <dgm:prSet presAssocID="{B5BA7A7C-1710-4D3E-8354-601738DD17C6}" presName="space" presStyleCnt="0"/>
      <dgm:spPr/>
    </dgm:pt>
    <dgm:pt modelId="{E7B511F0-E257-47FB-81C2-3C8D8A62427C}" type="pres">
      <dgm:prSet presAssocID="{4C1BC81A-9E03-45B5-86D8-EFC6FD75125A}" presName="composite" presStyleCnt="0"/>
      <dgm:spPr/>
    </dgm:pt>
    <dgm:pt modelId="{3B72648B-3268-4A83-910A-BD6C8A49F6F3}" type="pres">
      <dgm:prSet presAssocID="{4C1BC81A-9E03-45B5-86D8-EFC6FD75125A}" presName="parTx" presStyleLbl="alignNode1" presStyleIdx="2" presStyleCnt="4">
        <dgm:presLayoutVars>
          <dgm:chMax val="0"/>
          <dgm:chPref val="0"/>
          <dgm:bulletEnabled val="1"/>
        </dgm:presLayoutVars>
      </dgm:prSet>
      <dgm:spPr/>
    </dgm:pt>
    <dgm:pt modelId="{E83333E9-E320-40B7-97CA-09A143CA8AFD}" type="pres">
      <dgm:prSet presAssocID="{4C1BC81A-9E03-45B5-86D8-EFC6FD75125A}" presName="desTx" presStyleLbl="alignAccFollowNode1" presStyleIdx="2" presStyleCnt="4">
        <dgm:presLayoutVars>
          <dgm:bulletEnabled val="1"/>
        </dgm:presLayoutVars>
      </dgm:prSet>
      <dgm:spPr/>
    </dgm:pt>
    <dgm:pt modelId="{430E1DE3-D82D-4293-9BB8-DDBB118E2EAE}" type="pres">
      <dgm:prSet presAssocID="{5B613452-536D-4203-ADF8-8384C6D6986F}" presName="space" presStyleCnt="0"/>
      <dgm:spPr/>
    </dgm:pt>
    <dgm:pt modelId="{5020E178-0815-4DB8-850F-433E6F3DC0ED}" type="pres">
      <dgm:prSet presAssocID="{BA404749-10AD-4001-ABBC-CBDDD8B0FFC5}" presName="composite" presStyleCnt="0"/>
      <dgm:spPr/>
    </dgm:pt>
    <dgm:pt modelId="{79483172-AD29-4E37-9B55-7B8A4FB0B82E}" type="pres">
      <dgm:prSet presAssocID="{BA404749-10AD-4001-ABBC-CBDDD8B0FFC5}" presName="parTx" presStyleLbl="alignNode1" presStyleIdx="3" presStyleCnt="4">
        <dgm:presLayoutVars>
          <dgm:chMax val="0"/>
          <dgm:chPref val="0"/>
          <dgm:bulletEnabled val="1"/>
        </dgm:presLayoutVars>
      </dgm:prSet>
      <dgm:spPr/>
    </dgm:pt>
    <dgm:pt modelId="{CED0A6F3-B3FE-41E8-84F1-65BE648C693E}" type="pres">
      <dgm:prSet presAssocID="{BA404749-10AD-4001-ABBC-CBDDD8B0FFC5}" presName="desTx" presStyleLbl="alignAccFollowNode1" presStyleIdx="3" presStyleCnt="4" custLinFactNeighborX="55" custLinFactNeighborY="-1059">
        <dgm:presLayoutVars>
          <dgm:bulletEnabled val="1"/>
        </dgm:presLayoutVars>
      </dgm:prSet>
      <dgm:spPr/>
    </dgm:pt>
  </dgm:ptLst>
  <dgm:cxnLst>
    <dgm:cxn modelId="{21CFD900-45F8-4371-9702-DF7D7E18D547}" srcId="{7A10F0FC-1B0C-47AC-B9E3-6EFE5F42DC8A}" destId="{BA404749-10AD-4001-ABBC-CBDDD8B0FFC5}" srcOrd="3" destOrd="0" parTransId="{F22C5CF1-9A56-459E-914C-FC7C3FA43C77}" sibTransId="{5C320E8D-E919-4E1A-A48E-EADD27C2CCB2}"/>
    <dgm:cxn modelId="{F4164405-383C-4D9F-9246-52E803533C26}" type="presOf" srcId="{40915262-E447-49DE-BBCC-396B24138CF4}" destId="{E83333E9-E320-40B7-97CA-09A143CA8AFD}" srcOrd="0" destOrd="5" presId="urn:microsoft.com/office/officeart/2005/8/layout/hList1"/>
    <dgm:cxn modelId="{8D3CC906-A870-4631-B1A4-56982F034A03}" srcId="{7A10F0FC-1B0C-47AC-B9E3-6EFE5F42DC8A}" destId="{B20F9F94-ECBA-40AC-B92F-61DB4A89B2B7}" srcOrd="0" destOrd="0" parTransId="{C3B699B9-FD09-4867-8997-B84472CF2694}" sibTransId="{DDE9320E-5C13-48EB-876D-07F1D527F563}"/>
    <dgm:cxn modelId="{76F93208-4F65-4FB1-9096-C14BB90AB03E}" srcId="{4C1BC81A-9E03-45B5-86D8-EFC6FD75125A}" destId="{063A4412-E112-41B8-B9C3-34F70FC6E25E}" srcOrd="0" destOrd="0" parTransId="{C7A4695F-348B-447F-9A10-CC8255A10FDB}" sibTransId="{756EDA1B-679C-4462-8331-3C9733823A53}"/>
    <dgm:cxn modelId="{CF7A0111-142B-4E5E-93EF-6EB456C4E22C}" type="presOf" srcId="{EF29999F-8D84-4EC9-A7B6-A034D900CFC4}" destId="{E83333E9-E320-40B7-97CA-09A143CA8AFD}" srcOrd="0" destOrd="4" presId="urn:microsoft.com/office/officeart/2005/8/layout/hList1"/>
    <dgm:cxn modelId="{2BE2AF11-CA8C-4557-B9CA-697E696278DF}" type="presOf" srcId="{77E6E913-E62D-4E7E-92C1-B33EB35D71E1}" destId="{CA203CF2-9300-42AE-9578-D43682AEA6D5}" srcOrd="0" destOrd="4" presId="urn:microsoft.com/office/officeart/2005/8/layout/hList1"/>
    <dgm:cxn modelId="{1D77F511-CE36-496F-9FE9-B66583B57135}" type="presOf" srcId="{716A297C-19AE-477C-BF1D-8AE59358950B}" destId="{E83333E9-E320-40B7-97CA-09A143CA8AFD}" srcOrd="0" destOrd="3" presId="urn:microsoft.com/office/officeart/2005/8/layout/hList1"/>
    <dgm:cxn modelId="{93E3BF12-C00E-4592-8CF1-68E3E99F1F02}" srcId="{7A10F0FC-1B0C-47AC-B9E3-6EFE5F42DC8A}" destId="{448D2703-D81F-4747-B6FB-5417D733687D}" srcOrd="1" destOrd="0" parTransId="{D5BC8146-F9E1-461E-8AED-5EB3A262322F}" sibTransId="{B5BA7A7C-1710-4D3E-8354-601738DD17C6}"/>
    <dgm:cxn modelId="{CE477814-C8A0-488A-BB5E-01B4A5930C69}" srcId="{4C1BC81A-9E03-45B5-86D8-EFC6FD75125A}" destId="{EF29999F-8D84-4EC9-A7B6-A034D900CFC4}" srcOrd="4" destOrd="0" parTransId="{241EF7B6-E801-46AB-8A6C-FE8BF80672E9}" sibTransId="{CD40A2E9-72C6-4EB3-A93E-7314D4AF0A3B}"/>
    <dgm:cxn modelId="{9B552122-A809-48D0-BB54-FC4E0FD4DED1}" srcId="{B20F9F94-ECBA-40AC-B92F-61DB4A89B2B7}" destId="{7FEDE074-7BFD-4ADF-B1A6-A43CB3BB7B75}" srcOrd="8" destOrd="0" parTransId="{923C5BBE-E049-4ACF-BA39-7D9F5809839F}" sibTransId="{06148637-32FC-49F9-AE02-7FC83CE7C468}"/>
    <dgm:cxn modelId="{1B012A22-9E10-4FAB-9D1C-370CB3074CEE}" type="presOf" srcId="{847D7D22-4738-43E8-878B-91027D87A78E}" destId="{E83333E9-E320-40B7-97CA-09A143CA8AFD}" srcOrd="0" destOrd="7" presId="urn:microsoft.com/office/officeart/2005/8/layout/hList1"/>
    <dgm:cxn modelId="{DEE23924-3C07-4419-9ECC-07FE6534FE13}" srcId="{BA404749-10AD-4001-ABBC-CBDDD8B0FFC5}" destId="{0F26360C-60A1-4F1B-B6A0-957852C09D35}" srcOrd="1" destOrd="0" parTransId="{84E874D1-5B4D-4A12-971C-668651562B8C}" sibTransId="{A86F485C-6BB8-47C7-83F1-17C00CB67700}"/>
    <dgm:cxn modelId="{2707E726-EB60-4413-9F12-05583EC47637}" srcId="{4C1BC81A-9E03-45B5-86D8-EFC6FD75125A}" destId="{0F05494B-8895-4F67-A3DB-29A779833674}" srcOrd="1" destOrd="0" parTransId="{FAAEF442-F165-4D89-95ED-327E04066246}" sibTransId="{9AFF4238-12F4-4238-8FFA-AAFD2FFE0AE9}"/>
    <dgm:cxn modelId="{5E677D27-335A-41AE-B80E-19BFF5D034E5}" type="presOf" srcId="{7A10F0FC-1B0C-47AC-B9E3-6EFE5F42DC8A}" destId="{4E3C6B8D-92D0-4F4E-9B1D-457A6FA387F2}" srcOrd="0" destOrd="0" presId="urn:microsoft.com/office/officeart/2005/8/layout/hList1"/>
    <dgm:cxn modelId="{2341B12C-8D46-4C94-8D6A-C3547224D7D4}" type="presOf" srcId="{7FEDE074-7BFD-4ADF-B1A6-A43CB3BB7B75}" destId="{CA203CF2-9300-42AE-9578-D43682AEA6D5}" srcOrd="0" destOrd="8" presId="urn:microsoft.com/office/officeart/2005/8/layout/hList1"/>
    <dgm:cxn modelId="{83270A2F-A9C3-4E54-9DF2-F8A67170E58C}" type="presOf" srcId="{7B9A3F33-9A72-40A8-B8E5-41CE8201EED3}" destId="{6ADC4F38-12B5-4F69-8FB8-D66166525B91}" srcOrd="0" destOrd="2" presId="urn:microsoft.com/office/officeart/2005/8/layout/hList1"/>
    <dgm:cxn modelId="{421E3D32-5339-4843-9499-0C8F4285477C}" type="presOf" srcId="{FF6E3ED2-204C-4B17-9272-9BC49FE215DD}" destId="{CA203CF2-9300-42AE-9578-D43682AEA6D5}" srcOrd="0" destOrd="5" presId="urn:microsoft.com/office/officeart/2005/8/layout/hList1"/>
    <dgm:cxn modelId="{4ACC8935-FE9F-42AE-B151-3F31037733DC}" type="presOf" srcId="{063A4412-E112-41B8-B9C3-34F70FC6E25E}" destId="{E83333E9-E320-40B7-97CA-09A143CA8AFD}" srcOrd="0" destOrd="0" presId="urn:microsoft.com/office/officeart/2005/8/layout/hList1"/>
    <dgm:cxn modelId="{1EC25F3A-CBF2-463D-B467-E77A998B0661}" type="presOf" srcId="{CB47C3CB-B8BE-4170-8C79-6896E6F9D90A}" destId="{CED0A6F3-B3FE-41E8-84F1-65BE648C693E}" srcOrd="0" destOrd="2" presId="urn:microsoft.com/office/officeart/2005/8/layout/hList1"/>
    <dgm:cxn modelId="{AA763361-319E-437E-A09C-93DFC7B01638}" type="presOf" srcId="{082B653E-D0E6-4470-88F8-EE7354866669}" destId="{CA203CF2-9300-42AE-9578-D43682AEA6D5}" srcOrd="0" destOrd="10" presId="urn:microsoft.com/office/officeart/2005/8/layout/hList1"/>
    <dgm:cxn modelId="{2C5E5C47-F66D-435B-8263-136B7A8C6A8C}" srcId="{7A10F0FC-1B0C-47AC-B9E3-6EFE5F42DC8A}" destId="{4C1BC81A-9E03-45B5-86D8-EFC6FD75125A}" srcOrd="2" destOrd="0" parTransId="{862D7060-DAD2-4B82-B688-0E9000D11FD4}" sibTransId="{5B613452-536D-4203-ADF8-8384C6D6986F}"/>
    <dgm:cxn modelId="{3F495667-9CEE-49E2-9D8B-5C55166B4403}" type="presOf" srcId="{7B2C5594-1921-4E7B-886F-E6D62E673B6D}" destId="{E83333E9-E320-40B7-97CA-09A143CA8AFD}" srcOrd="0" destOrd="6" presId="urn:microsoft.com/office/officeart/2005/8/layout/hList1"/>
    <dgm:cxn modelId="{29001248-C820-4785-BE52-875BD2023B66}" type="presOf" srcId="{D56ED240-73EF-460F-8E58-B53548EC1CF5}" destId="{CA203CF2-9300-42AE-9578-D43682AEA6D5}" srcOrd="0" destOrd="1" presId="urn:microsoft.com/office/officeart/2005/8/layout/hList1"/>
    <dgm:cxn modelId="{B079E669-3D36-4536-95A7-F162C20EAA95}" srcId="{448D2703-D81F-4747-B6FB-5417D733687D}" destId="{6AF681B6-FA5E-48A0-9D2D-B586A7F34D5A}" srcOrd="1" destOrd="0" parTransId="{9D90B97B-1E86-4ECA-9907-E17E1619AF79}" sibTransId="{4AE4DAA8-0C91-4641-8331-FC97F16BDEE4}"/>
    <dgm:cxn modelId="{E12AC74C-95EA-4C8E-B375-BC9F0EBEB0E6}" type="presOf" srcId="{448D2703-D81F-4747-B6FB-5417D733687D}" destId="{D154D27F-0234-4382-9C88-3654A6E78A6B}" srcOrd="0" destOrd="0" presId="urn:microsoft.com/office/officeart/2005/8/layout/hList1"/>
    <dgm:cxn modelId="{4FF04055-B76E-433E-AC96-E203532C4CAA}" type="presOf" srcId="{5396101B-3FC5-4035-A1F4-1BEE6FF5F8F6}" destId="{E83333E9-E320-40B7-97CA-09A143CA8AFD}" srcOrd="0" destOrd="2" presId="urn:microsoft.com/office/officeart/2005/8/layout/hList1"/>
    <dgm:cxn modelId="{B8611E7B-5B64-428D-83BE-98B62C611C45}" type="presOf" srcId="{0F26360C-60A1-4F1B-B6A0-957852C09D35}" destId="{CED0A6F3-B3FE-41E8-84F1-65BE648C693E}" srcOrd="0" destOrd="1" presId="urn:microsoft.com/office/officeart/2005/8/layout/hList1"/>
    <dgm:cxn modelId="{8E30F67D-8133-4740-AFD7-867B688948E2}" srcId="{B20F9F94-ECBA-40AC-B92F-61DB4A89B2B7}" destId="{4E843B83-5CCE-4D68-AD6D-8C91E9A777E6}" srcOrd="2" destOrd="0" parTransId="{B3F68CB9-430E-40A6-864E-E2751E940EEE}" sibTransId="{F6ACB84C-F7A4-481E-B865-060F387C67B5}"/>
    <dgm:cxn modelId="{296ED480-2FE6-4B2F-842A-6EFD945980A2}" type="presOf" srcId="{61A884FD-4740-41FE-89A7-B35EFF31D7CC}" destId="{CA203CF2-9300-42AE-9578-D43682AEA6D5}" srcOrd="0" destOrd="3" presId="urn:microsoft.com/office/officeart/2005/8/layout/hList1"/>
    <dgm:cxn modelId="{66B5C084-4F57-4D4B-B60D-953E0FA9DBFD}" srcId="{4C1BC81A-9E03-45B5-86D8-EFC6FD75125A}" destId="{5396101B-3FC5-4035-A1F4-1BEE6FF5F8F6}" srcOrd="2" destOrd="0" parTransId="{D2C68A21-F147-4584-8C32-3D070E52FD2A}" sibTransId="{15FF37D2-AF14-4195-B57A-64BFE7846E20}"/>
    <dgm:cxn modelId="{73D93287-F97D-4BD7-AFD8-7B6E94D67BB6}" type="presOf" srcId="{6AF681B6-FA5E-48A0-9D2D-B586A7F34D5A}" destId="{6ADC4F38-12B5-4F69-8FB8-D66166525B91}" srcOrd="0" destOrd="1" presId="urn:microsoft.com/office/officeart/2005/8/layout/hList1"/>
    <dgm:cxn modelId="{F18CAC8C-2AB0-4A57-AF54-5A3425D0A9D8}" type="presOf" srcId="{C5523CE4-897F-4F75-AEA9-EBFA42EE1858}" destId="{CA203CF2-9300-42AE-9578-D43682AEA6D5}" srcOrd="0" destOrd="0" presId="urn:microsoft.com/office/officeart/2005/8/layout/hList1"/>
    <dgm:cxn modelId="{06194296-4C9D-48C3-B1F2-01513A918B44}" type="presOf" srcId="{BA404749-10AD-4001-ABBC-CBDDD8B0FFC5}" destId="{79483172-AD29-4E37-9B55-7B8A4FB0B82E}" srcOrd="0" destOrd="0" presId="urn:microsoft.com/office/officeart/2005/8/layout/hList1"/>
    <dgm:cxn modelId="{7484A799-F3AB-4D5C-8BCB-01196DDBE91D}" srcId="{B20F9F94-ECBA-40AC-B92F-61DB4A89B2B7}" destId="{082B653E-D0E6-4470-88F8-EE7354866669}" srcOrd="10" destOrd="0" parTransId="{F1674B81-BD59-49FD-9926-15A803332309}" sibTransId="{43362C58-1696-4881-83B9-47F23982146E}"/>
    <dgm:cxn modelId="{CA1CB499-B275-42C3-9437-9A2E04D4BB15}" srcId="{B20F9F94-ECBA-40AC-B92F-61DB4A89B2B7}" destId="{8AAEE613-BE74-4DC3-A695-D67F1EED6318}" srcOrd="6" destOrd="0" parTransId="{F1841CFD-5E1C-4159-B707-1B4FE985096D}" sibTransId="{C0D65793-35CB-4537-AFD5-630126A39A1D}"/>
    <dgm:cxn modelId="{F6A707A3-01FD-46B9-A7EC-8BE1BA220D2B}" type="presOf" srcId="{7A8DF1F3-39B5-452A-96AD-55398D01D9AD}" destId="{E83333E9-E320-40B7-97CA-09A143CA8AFD}" srcOrd="0" destOrd="8" presId="urn:microsoft.com/office/officeart/2005/8/layout/hList1"/>
    <dgm:cxn modelId="{862BABAC-7CA3-4D6B-A003-FAD93CE69B3A}" srcId="{B20F9F94-ECBA-40AC-B92F-61DB4A89B2B7}" destId="{61A884FD-4740-41FE-89A7-B35EFF31D7CC}" srcOrd="3" destOrd="0" parTransId="{E878665C-75CF-44BD-81FD-6BD4C82E1866}" sibTransId="{A9D74832-6F2B-49DB-8117-D52C24912B22}"/>
    <dgm:cxn modelId="{5DE813B0-6BF0-4B9B-85C3-6D1AD36086A0}" srcId="{4C1BC81A-9E03-45B5-86D8-EFC6FD75125A}" destId="{7A8DF1F3-39B5-452A-96AD-55398D01D9AD}" srcOrd="8" destOrd="0" parTransId="{CF306710-8207-4480-B948-27CA6DA8EEA9}" sibTransId="{C6C25E0F-5C9F-40ED-B624-38CAA8B77EB9}"/>
    <dgm:cxn modelId="{648BD3B0-3265-42CD-9FC4-E28C7AB6E764}" type="presOf" srcId="{4C1BC81A-9E03-45B5-86D8-EFC6FD75125A}" destId="{3B72648B-3268-4A83-910A-BD6C8A49F6F3}" srcOrd="0" destOrd="0" presId="urn:microsoft.com/office/officeart/2005/8/layout/hList1"/>
    <dgm:cxn modelId="{EFB547B3-E39D-4228-9514-CEE3C02C155E}" type="presOf" srcId="{B1AC7BC3-9C80-4C1D-97FB-D248257BE184}" destId="{CA203CF2-9300-42AE-9578-D43682AEA6D5}" srcOrd="0" destOrd="9" presId="urn:microsoft.com/office/officeart/2005/8/layout/hList1"/>
    <dgm:cxn modelId="{C4E38EB4-3DF2-4265-87BF-5BB7F9890EA9}" type="presOf" srcId="{B20F9F94-ECBA-40AC-B92F-61DB4A89B2B7}" destId="{828CB3E9-7504-4A22-A7B7-8027B1ED8ED5}" srcOrd="0" destOrd="0" presId="urn:microsoft.com/office/officeart/2005/8/layout/hList1"/>
    <dgm:cxn modelId="{564F7FB6-2D5A-4159-87B9-5ACE87F7FFF4}" srcId="{B20F9F94-ECBA-40AC-B92F-61DB4A89B2B7}" destId="{FF6E3ED2-204C-4B17-9272-9BC49FE215DD}" srcOrd="5" destOrd="0" parTransId="{6113606A-414F-4BDA-B175-321B8142E309}" sibTransId="{157B9488-52E6-43A2-BEC0-7EDC4C0C01B9}"/>
    <dgm:cxn modelId="{1EE5DEB7-1202-483B-BB45-7F8671883646}" type="presOf" srcId="{8AAEE613-BE74-4DC3-A695-D67F1EED6318}" destId="{CA203CF2-9300-42AE-9578-D43682AEA6D5}" srcOrd="0" destOrd="6" presId="urn:microsoft.com/office/officeart/2005/8/layout/hList1"/>
    <dgm:cxn modelId="{6B9603C1-F3E1-42BC-8FBC-00871B5D49E7}" srcId="{B20F9F94-ECBA-40AC-B92F-61DB4A89B2B7}" destId="{B1AC7BC3-9C80-4C1D-97FB-D248257BE184}" srcOrd="9" destOrd="0" parTransId="{4972B24B-D991-4A97-9E9A-FAFEB71D40CD}" sibTransId="{9D7FAD46-4874-45E0-BEB1-E8374D4B23B8}"/>
    <dgm:cxn modelId="{118EB1CA-9B1F-4298-8217-ACA03DD9FDB2}" type="presOf" srcId="{58989014-0C34-4AB4-8EB8-021FD5E8EA18}" destId="{6ADC4F38-12B5-4F69-8FB8-D66166525B91}" srcOrd="0" destOrd="0" presId="urn:microsoft.com/office/officeart/2005/8/layout/hList1"/>
    <dgm:cxn modelId="{233F2ACB-90A3-42D1-971F-ACEBC10D26AA}" type="presOf" srcId="{0F05494B-8895-4F67-A3DB-29A779833674}" destId="{E83333E9-E320-40B7-97CA-09A143CA8AFD}" srcOrd="0" destOrd="1" presId="urn:microsoft.com/office/officeart/2005/8/layout/hList1"/>
    <dgm:cxn modelId="{18F79CCC-353B-46F2-AF7C-004F4ABBEE19}" type="presOf" srcId="{3508CB99-9177-4CF8-AFCA-A50F9DB5E347}" destId="{CA203CF2-9300-42AE-9578-D43682AEA6D5}" srcOrd="0" destOrd="7" presId="urn:microsoft.com/office/officeart/2005/8/layout/hList1"/>
    <dgm:cxn modelId="{71E3C2CC-355F-442F-820D-F394DC640F25}" srcId="{4C1BC81A-9E03-45B5-86D8-EFC6FD75125A}" destId="{847D7D22-4738-43E8-878B-91027D87A78E}" srcOrd="7" destOrd="0" parTransId="{020C192E-3317-4F0C-926B-5F891A93E24D}" sibTransId="{8CA3CCD7-B5A5-411C-B84F-54237E44C293}"/>
    <dgm:cxn modelId="{B71A18D1-1968-45EF-B449-2039B06AB8C7}" srcId="{4C1BC81A-9E03-45B5-86D8-EFC6FD75125A}" destId="{40915262-E447-49DE-BBCC-396B24138CF4}" srcOrd="5" destOrd="0" parTransId="{0897E123-FB4E-48C7-AF6B-2C7D7E59CA9B}" sibTransId="{4D48D38B-FAEA-476B-B5BF-23B57449A28B}"/>
    <dgm:cxn modelId="{1F8098D1-9568-4D33-A18E-B2957020675F}" srcId="{B20F9F94-ECBA-40AC-B92F-61DB4A89B2B7}" destId="{77E6E913-E62D-4E7E-92C1-B33EB35D71E1}" srcOrd="4" destOrd="0" parTransId="{C24206B9-2F65-4723-8585-60D4CA0035D8}" sibTransId="{D09A13AA-60B7-4235-8735-0A464FBEADC4}"/>
    <dgm:cxn modelId="{FD5E02D3-B381-42D7-890B-6B559E88A31A}" srcId="{B20F9F94-ECBA-40AC-B92F-61DB4A89B2B7}" destId="{3508CB99-9177-4CF8-AFCA-A50F9DB5E347}" srcOrd="7" destOrd="0" parTransId="{3DA03438-C433-4368-A5E8-DD2928EDCF20}" sibTransId="{73C5FA7B-425C-4AB0-9170-AD0D3FE7713E}"/>
    <dgm:cxn modelId="{8242FAD5-6BF0-43E7-A89F-AE821535E249}" srcId="{448D2703-D81F-4747-B6FB-5417D733687D}" destId="{58989014-0C34-4AB4-8EB8-021FD5E8EA18}" srcOrd="0" destOrd="0" parTransId="{D22926FD-FB10-46DB-A3D9-98AA986FF2F0}" sibTransId="{1783B641-61AB-4CAC-8E41-2EF0E8FFF07C}"/>
    <dgm:cxn modelId="{8E382AE1-5AB5-428B-8DFA-EF8E2481AE25}" srcId="{BA404749-10AD-4001-ABBC-CBDDD8B0FFC5}" destId="{7AAF052C-DD8B-4B26-8BDF-96FF7D34B885}" srcOrd="0" destOrd="0" parTransId="{1B79FD02-2317-43F1-9EA3-B69F923BD1F1}" sibTransId="{3A85DB9F-AA86-4867-B307-8778783F1D77}"/>
    <dgm:cxn modelId="{895EF4E1-00C1-46F4-94BA-2EA616E6996E}" srcId="{448D2703-D81F-4747-B6FB-5417D733687D}" destId="{7B9A3F33-9A72-40A8-B8E5-41CE8201EED3}" srcOrd="2" destOrd="0" parTransId="{7EB9EED9-8DB8-40B0-8495-D8224E6B68B9}" sibTransId="{7062CC1F-EC58-4F68-A102-ECB267A6AA18}"/>
    <dgm:cxn modelId="{613F3EE3-7720-47D6-BFE3-586AA9D92152}" srcId="{BA404749-10AD-4001-ABBC-CBDDD8B0FFC5}" destId="{CB47C3CB-B8BE-4170-8C79-6896E6F9D90A}" srcOrd="2" destOrd="0" parTransId="{DD4939C5-725A-4699-A495-4AAC773B7BA6}" sibTransId="{C8FA1674-0BD3-4A87-89F3-346E36AFFBAF}"/>
    <dgm:cxn modelId="{24EC9AE4-D171-4C8E-876E-EAFD66C9A2E5}" srcId="{B20F9F94-ECBA-40AC-B92F-61DB4A89B2B7}" destId="{D56ED240-73EF-460F-8E58-B53548EC1CF5}" srcOrd="1" destOrd="0" parTransId="{5409300C-8167-48DC-8BA3-A12BC163949B}" sibTransId="{5D7BA24C-5A27-4FCC-80E3-D5D5A4B7AC48}"/>
    <dgm:cxn modelId="{ECA79FE4-6974-474D-AAA9-0E08C086F78D}" srcId="{4C1BC81A-9E03-45B5-86D8-EFC6FD75125A}" destId="{7B2C5594-1921-4E7B-886F-E6D62E673B6D}" srcOrd="6" destOrd="0" parTransId="{17E81D64-8D65-4027-BECB-D57072FA5CC0}" sibTransId="{4907B607-CD0C-41C1-A1C5-92D9C2C92EDB}"/>
    <dgm:cxn modelId="{C05F7CE8-8DFF-4075-97C6-0D19820E453C}" srcId="{4C1BC81A-9E03-45B5-86D8-EFC6FD75125A}" destId="{716A297C-19AE-477C-BF1D-8AE59358950B}" srcOrd="3" destOrd="0" parTransId="{E2DAA0D1-62E7-4DE6-9A14-3FB9280908E1}" sibTransId="{5FCD8805-5656-469B-851C-74D32EBB0F10}"/>
    <dgm:cxn modelId="{C6A0B5EE-B3A8-4EE5-8DC1-3260D4DD5A9E}" srcId="{B20F9F94-ECBA-40AC-B92F-61DB4A89B2B7}" destId="{C5523CE4-897F-4F75-AEA9-EBFA42EE1858}" srcOrd="0" destOrd="0" parTransId="{8CD7AB22-8819-408A-844D-BA907FAD5243}" sibTransId="{B17DCE0D-D1AC-48C9-883C-31C20C4FD1A3}"/>
    <dgm:cxn modelId="{E62253F2-FA42-4B2D-B05E-E5F0557F951F}" type="presOf" srcId="{7AAF052C-DD8B-4B26-8BDF-96FF7D34B885}" destId="{CED0A6F3-B3FE-41E8-84F1-65BE648C693E}" srcOrd="0" destOrd="0" presId="urn:microsoft.com/office/officeart/2005/8/layout/hList1"/>
    <dgm:cxn modelId="{C6E008F9-4943-4C8F-98D0-D73B145CF59A}" type="presOf" srcId="{4E843B83-5CCE-4D68-AD6D-8C91E9A777E6}" destId="{CA203CF2-9300-42AE-9578-D43682AEA6D5}" srcOrd="0" destOrd="2" presId="urn:microsoft.com/office/officeart/2005/8/layout/hList1"/>
    <dgm:cxn modelId="{30A2988A-6D01-49D4-A324-21910111212F}" type="presParOf" srcId="{4E3C6B8D-92D0-4F4E-9B1D-457A6FA387F2}" destId="{BB834238-2FC9-40A3-8EED-441EA3BA7D09}" srcOrd="0" destOrd="0" presId="urn:microsoft.com/office/officeart/2005/8/layout/hList1"/>
    <dgm:cxn modelId="{0EC8ACB2-DF2D-4A57-AA69-7AD429E8A2B4}" type="presParOf" srcId="{BB834238-2FC9-40A3-8EED-441EA3BA7D09}" destId="{828CB3E9-7504-4A22-A7B7-8027B1ED8ED5}" srcOrd="0" destOrd="0" presId="urn:microsoft.com/office/officeart/2005/8/layout/hList1"/>
    <dgm:cxn modelId="{4892EC81-B961-49E7-933D-6226D2C29249}" type="presParOf" srcId="{BB834238-2FC9-40A3-8EED-441EA3BA7D09}" destId="{CA203CF2-9300-42AE-9578-D43682AEA6D5}" srcOrd="1" destOrd="0" presId="urn:microsoft.com/office/officeart/2005/8/layout/hList1"/>
    <dgm:cxn modelId="{CFC87F0F-3524-4A9F-BA62-78B9F5C78640}" type="presParOf" srcId="{4E3C6B8D-92D0-4F4E-9B1D-457A6FA387F2}" destId="{70535613-0BCE-49A1-B392-9B6157C5BA16}" srcOrd="1" destOrd="0" presId="urn:microsoft.com/office/officeart/2005/8/layout/hList1"/>
    <dgm:cxn modelId="{33FC472B-FC4D-46D6-AB3F-4244C94E3291}" type="presParOf" srcId="{4E3C6B8D-92D0-4F4E-9B1D-457A6FA387F2}" destId="{736EF840-1AF3-4B3F-894F-0993C023A324}" srcOrd="2" destOrd="0" presId="urn:microsoft.com/office/officeart/2005/8/layout/hList1"/>
    <dgm:cxn modelId="{62BE972D-7331-446D-A94B-0EFA1DBC100B}" type="presParOf" srcId="{736EF840-1AF3-4B3F-894F-0993C023A324}" destId="{D154D27F-0234-4382-9C88-3654A6E78A6B}" srcOrd="0" destOrd="0" presId="urn:microsoft.com/office/officeart/2005/8/layout/hList1"/>
    <dgm:cxn modelId="{564A6AA3-63F7-480F-9272-559771BF6E7D}" type="presParOf" srcId="{736EF840-1AF3-4B3F-894F-0993C023A324}" destId="{6ADC4F38-12B5-4F69-8FB8-D66166525B91}" srcOrd="1" destOrd="0" presId="urn:microsoft.com/office/officeart/2005/8/layout/hList1"/>
    <dgm:cxn modelId="{A1E4337E-6FDE-4CDB-8202-D34B18595A10}" type="presParOf" srcId="{4E3C6B8D-92D0-4F4E-9B1D-457A6FA387F2}" destId="{506E6E77-D8A1-429C-A089-07CE9D511622}" srcOrd="3" destOrd="0" presId="urn:microsoft.com/office/officeart/2005/8/layout/hList1"/>
    <dgm:cxn modelId="{5567A04F-8F25-410A-846C-CDD69EE7284F}" type="presParOf" srcId="{4E3C6B8D-92D0-4F4E-9B1D-457A6FA387F2}" destId="{E7B511F0-E257-47FB-81C2-3C8D8A62427C}" srcOrd="4" destOrd="0" presId="urn:microsoft.com/office/officeart/2005/8/layout/hList1"/>
    <dgm:cxn modelId="{C702BC84-C76C-4CF1-B7F5-764718951359}" type="presParOf" srcId="{E7B511F0-E257-47FB-81C2-3C8D8A62427C}" destId="{3B72648B-3268-4A83-910A-BD6C8A49F6F3}" srcOrd="0" destOrd="0" presId="urn:microsoft.com/office/officeart/2005/8/layout/hList1"/>
    <dgm:cxn modelId="{2B364E34-E405-4551-BE88-629A629799A2}" type="presParOf" srcId="{E7B511F0-E257-47FB-81C2-3C8D8A62427C}" destId="{E83333E9-E320-40B7-97CA-09A143CA8AFD}" srcOrd="1" destOrd="0" presId="urn:microsoft.com/office/officeart/2005/8/layout/hList1"/>
    <dgm:cxn modelId="{B657874B-E8A2-493C-832C-C9E0C9A39ECB}" type="presParOf" srcId="{4E3C6B8D-92D0-4F4E-9B1D-457A6FA387F2}" destId="{430E1DE3-D82D-4293-9BB8-DDBB118E2EAE}" srcOrd="5" destOrd="0" presId="urn:microsoft.com/office/officeart/2005/8/layout/hList1"/>
    <dgm:cxn modelId="{5F28BA0A-6004-4066-A17F-11E7CDB1F2FB}" type="presParOf" srcId="{4E3C6B8D-92D0-4F4E-9B1D-457A6FA387F2}" destId="{5020E178-0815-4DB8-850F-433E6F3DC0ED}" srcOrd="6" destOrd="0" presId="urn:microsoft.com/office/officeart/2005/8/layout/hList1"/>
    <dgm:cxn modelId="{ABE856CB-26D9-4F66-BE32-7C3EE958A037}" type="presParOf" srcId="{5020E178-0815-4DB8-850F-433E6F3DC0ED}" destId="{79483172-AD29-4E37-9B55-7B8A4FB0B82E}" srcOrd="0" destOrd="0" presId="urn:microsoft.com/office/officeart/2005/8/layout/hList1"/>
    <dgm:cxn modelId="{4A2B724F-80C8-4DA0-9C79-AF14732D958D}" type="presParOf" srcId="{5020E178-0815-4DB8-850F-433E6F3DC0ED}" destId="{CED0A6F3-B3FE-41E8-84F1-65BE648C69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0F0FC-1B0C-47AC-B9E3-6EFE5F42DC8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B20F9F94-ECBA-40AC-B92F-61DB4A89B2B7}">
      <dgm:prSet phldrT="[Texte]"/>
      <dgm:spPr/>
      <dgm:t>
        <a:bodyPr/>
        <a:lstStyle/>
        <a:p>
          <a:r>
            <a:rPr lang="es-AR" b="1">
              <a:effectLst/>
            </a:rPr>
            <a:t>Productos de datos</a:t>
          </a:r>
        </a:p>
      </dgm:t>
    </dgm:pt>
    <dgm:pt modelId="{C3B699B9-FD09-4867-8997-B84472CF2694}" type="parTrans" cxnId="{8D3CC906-A870-4631-B1A4-56982F034A03}">
      <dgm:prSet/>
      <dgm:spPr/>
      <dgm:t>
        <a:bodyPr/>
        <a:lstStyle/>
        <a:p>
          <a:endParaRPr lang="fr-FR"/>
        </a:p>
      </dgm:t>
    </dgm:pt>
    <dgm:pt modelId="{DDE9320E-5C13-48EB-876D-07F1D527F563}" type="sibTrans" cxnId="{8D3CC906-A870-4631-B1A4-56982F034A03}">
      <dgm:prSet/>
      <dgm:spPr/>
      <dgm:t>
        <a:bodyPr/>
        <a:lstStyle/>
        <a:p>
          <a:endParaRPr lang="fr-FR"/>
        </a:p>
      </dgm:t>
    </dgm:pt>
    <dgm:pt modelId="{C5523CE4-897F-4F75-AEA9-EBFA42EE1858}">
      <dgm:prSet phldrT="[Texte]"/>
      <dgm:spPr/>
      <dgm:t>
        <a:bodyPr/>
        <a:lstStyle/>
        <a:p>
          <a:pPr rtl="0"/>
          <a:r>
            <a:rPr lang="es-AR" sz="1500" b="0" i="0" u="none" kern="1200"/>
            <a:t>1.1 Revisar el ámbito de aplicación</a:t>
          </a:r>
        </a:p>
      </dgm:t>
    </dgm:pt>
    <dgm:pt modelId="{8CD7AB22-8819-408A-844D-BA907FAD5243}" type="parTrans" cxnId="{C6A0B5EE-B3A8-4EE5-8DC1-3260D4DD5A9E}">
      <dgm:prSet/>
      <dgm:spPr/>
      <dgm:t>
        <a:bodyPr/>
        <a:lstStyle/>
        <a:p>
          <a:endParaRPr lang="fr-FR"/>
        </a:p>
      </dgm:t>
    </dgm:pt>
    <dgm:pt modelId="{B17DCE0D-D1AC-48C9-883C-31C20C4FD1A3}" type="sibTrans" cxnId="{C6A0B5EE-B3A8-4EE5-8DC1-3260D4DD5A9E}">
      <dgm:prSet/>
      <dgm:spPr/>
      <dgm:t>
        <a:bodyPr/>
        <a:lstStyle/>
        <a:p>
          <a:endParaRPr lang="fr-FR"/>
        </a:p>
      </dgm:t>
    </dgm:pt>
    <dgm:pt modelId="{448D2703-D81F-4747-B6FB-5417D733687D}">
      <dgm:prSet phldrT="[Texte]"/>
      <dgm:spPr/>
      <dgm:t>
        <a:bodyPr/>
        <a:lstStyle/>
        <a:p>
          <a:r>
            <a:rPr lang="es-AR" b="1"/>
            <a:t>Portal de Gestión de Datos</a:t>
          </a:r>
        </a:p>
      </dgm:t>
    </dgm:pt>
    <dgm:pt modelId="{D5BC8146-F9E1-461E-8AED-5EB3A262322F}" type="parTrans" cxnId="{93E3BF12-C00E-4592-8CF1-68E3E99F1F02}">
      <dgm:prSet/>
      <dgm:spPr/>
      <dgm:t>
        <a:bodyPr/>
        <a:lstStyle/>
        <a:p>
          <a:endParaRPr lang="fr-FR"/>
        </a:p>
      </dgm:t>
    </dgm:pt>
    <dgm:pt modelId="{B5BA7A7C-1710-4D3E-8354-601738DD17C6}" type="sibTrans" cxnId="{93E3BF12-C00E-4592-8CF1-68E3E99F1F02}">
      <dgm:prSet/>
      <dgm:spPr/>
      <dgm:t>
        <a:bodyPr/>
        <a:lstStyle/>
        <a:p>
          <a:endParaRPr lang="fr-FR"/>
        </a:p>
      </dgm:t>
    </dgm:pt>
    <dgm:pt modelId="{58989014-0C34-4AB4-8EB8-021FD5E8EA18}">
      <dgm:prSet phldrT="[Texte]"/>
      <dgm:spPr/>
      <dgm:t>
        <a:bodyPr/>
        <a:lstStyle/>
        <a:p>
          <a:pPr rtl="0"/>
          <a:r>
            <a:rPr lang="es-AR" b="0" i="0" u="none"/>
            <a:t>2.1 Migración del actual DMP</a:t>
          </a:r>
        </a:p>
      </dgm:t>
    </dgm:pt>
    <dgm:pt modelId="{D22926FD-FB10-46DB-A3D9-98AA986FF2F0}" type="parTrans" cxnId="{8242FAD5-6BF0-43E7-A89F-AE821535E249}">
      <dgm:prSet/>
      <dgm:spPr/>
      <dgm:t>
        <a:bodyPr/>
        <a:lstStyle/>
        <a:p>
          <a:endParaRPr lang="fr-FR"/>
        </a:p>
      </dgm:t>
    </dgm:pt>
    <dgm:pt modelId="{1783B641-61AB-4CAC-8E41-2EF0E8FFF07C}" type="sibTrans" cxnId="{8242FAD5-6BF0-43E7-A89F-AE821535E249}">
      <dgm:prSet/>
      <dgm:spPr/>
      <dgm:t>
        <a:bodyPr/>
        <a:lstStyle/>
        <a:p>
          <a:endParaRPr lang="fr-FR"/>
        </a:p>
      </dgm:t>
    </dgm:pt>
    <dgm:pt modelId="{4C1BC81A-9E03-45B5-86D8-EFC6FD75125A}">
      <dgm:prSet phldrT="[Texte]"/>
      <dgm:spPr/>
      <dgm:t>
        <a:bodyPr/>
        <a:lstStyle/>
        <a:p>
          <a:r>
            <a:rPr lang="es-AR" b="1"/>
            <a:t>Nuevo enfoque de recopilación de datos</a:t>
          </a:r>
        </a:p>
      </dgm:t>
    </dgm:pt>
    <dgm:pt modelId="{862D7060-DAD2-4B82-B688-0E9000D11FD4}" type="parTrans" cxnId="{2C5E5C47-F66D-435B-8263-136B7A8C6A8C}">
      <dgm:prSet/>
      <dgm:spPr/>
      <dgm:t>
        <a:bodyPr/>
        <a:lstStyle/>
        <a:p>
          <a:endParaRPr lang="fr-FR"/>
        </a:p>
      </dgm:t>
    </dgm:pt>
    <dgm:pt modelId="{5B613452-536D-4203-ADF8-8384C6D6986F}" type="sibTrans" cxnId="{2C5E5C47-F66D-435B-8263-136B7A8C6A8C}">
      <dgm:prSet/>
      <dgm:spPr/>
      <dgm:t>
        <a:bodyPr/>
        <a:lstStyle/>
        <a:p>
          <a:endParaRPr lang="fr-FR"/>
        </a:p>
      </dgm:t>
    </dgm:pt>
    <dgm:pt modelId="{063A4412-E112-41B8-B9C3-34F70FC6E25E}">
      <dgm:prSet/>
      <dgm:spPr/>
      <dgm:t>
        <a:bodyPr/>
        <a:lstStyle/>
        <a:p>
          <a:r>
            <a:rPr lang="es-AR" b="0" i="0" u="none"/>
            <a:t>3.1 Integrar la recopilación de datos de ASTI en los mecanismos de los servicios nacionales de </a:t>
          </a:r>
          <a:r>
            <a:rPr lang="es-AR" b="0" i="0" u="none">
              <a:latin typeface="Calibri Light" panose="020F0302020204030204"/>
            </a:rPr>
            <a:t>estadística</a:t>
          </a:r>
          <a:endParaRPr lang="es-AR" b="0" i="0" u="none"/>
        </a:p>
      </dgm:t>
    </dgm:pt>
    <dgm:pt modelId="{C7A4695F-348B-447F-9A10-CC8255A10FDB}" type="parTrans" cxnId="{76F93208-4F65-4FB1-9096-C14BB90AB03E}">
      <dgm:prSet/>
      <dgm:spPr/>
      <dgm:t>
        <a:bodyPr/>
        <a:lstStyle/>
        <a:p>
          <a:endParaRPr lang="fr-FR"/>
        </a:p>
      </dgm:t>
    </dgm:pt>
    <dgm:pt modelId="{756EDA1B-679C-4462-8331-3C9733823A53}" type="sibTrans" cxnId="{76F93208-4F65-4FB1-9096-C14BB90AB03E}">
      <dgm:prSet/>
      <dgm:spPr/>
      <dgm:t>
        <a:bodyPr/>
        <a:lstStyle/>
        <a:p>
          <a:endParaRPr lang="fr-FR"/>
        </a:p>
      </dgm:t>
    </dgm:pt>
    <dgm:pt modelId="{BA404749-10AD-4001-ABBC-CBDDD8B0FFC5}">
      <dgm:prSet/>
      <dgm:spPr/>
      <dgm:t>
        <a:bodyPr/>
        <a:lstStyle/>
        <a:p>
          <a:r>
            <a:rPr lang="es-AR" b="1"/>
            <a:t>Red de Socios Regionales</a:t>
          </a:r>
        </a:p>
      </dgm:t>
    </dgm:pt>
    <dgm:pt modelId="{F22C5CF1-9A56-459E-914C-FC7C3FA43C77}" type="parTrans" cxnId="{21CFD900-45F8-4371-9702-DF7D7E18D547}">
      <dgm:prSet/>
      <dgm:spPr/>
      <dgm:t>
        <a:bodyPr/>
        <a:lstStyle/>
        <a:p>
          <a:endParaRPr lang="fr-FR"/>
        </a:p>
      </dgm:t>
    </dgm:pt>
    <dgm:pt modelId="{5C320E8D-E919-4E1A-A48E-EADD27C2CCB2}" type="sibTrans" cxnId="{21CFD900-45F8-4371-9702-DF7D7E18D547}">
      <dgm:prSet/>
      <dgm:spPr/>
      <dgm:t>
        <a:bodyPr/>
        <a:lstStyle/>
        <a:p>
          <a:endParaRPr lang="fr-FR"/>
        </a:p>
      </dgm:t>
    </dgm:pt>
    <dgm:pt modelId="{D56ED240-73EF-460F-8E58-B53548EC1CF5}">
      <dgm:prSet/>
      <dgm:spPr/>
      <dgm:t>
        <a:bodyPr/>
        <a:lstStyle/>
        <a:p>
          <a:endParaRPr lang="fr-FR" sz="1500" b="0" kern="1200"/>
        </a:p>
      </dgm:t>
    </dgm:pt>
    <dgm:pt modelId="{5409300C-8167-48DC-8BA3-A12BC163949B}" type="parTrans" cxnId="{24EC9AE4-D171-4C8E-876E-EAFD66C9A2E5}">
      <dgm:prSet/>
      <dgm:spPr/>
      <dgm:t>
        <a:bodyPr/>
        <a:lstStyle/>
        <a:p>
          <a:endParaRPr lang="fr-FR"/>
        </a:p>
      </dgm:t>
    </dgm:pt>
    <dgm:pt modelId="{5D7BA24C-5A27-4FCC-80E3-D5D5A4B7AC48}" type="sibTrans" cxnId="{24EC9AE4-D171-4C8E-876E-EAFD66C9A2E5}">
      <dgm:prSet/>
      <dgm:spPr/>
      <dgm:t>
        <a:bodyPr/>
        <a:lstStyle/>
        <a:p>
          <a:endParaRPr lang="fr-FR"/>
        </a:p>
      </dgm:t>
    </dgm:pt>
    <dgm:pt modelId="{4E843B83-5CCE-4D68-AD6D-8C91E9A777E6}">
      <dgm:prSet custT="1"/>
      <dgm:spPr/>
      <dgm:t>
        <a:bodyPr/>
        <a:lstStyle/>
        <a:p>
          <a:pPr rtl="0"/>
          <a:r>
            <a:rPr lang="es-AR" sz="1500" b="0" i="0" u="none" kern="1200">
              <a:solidFill>
                <a:prstClr val="black">
                  <a:hueOff val="0"/>
                  <a:satOff val="0"/>
                  <a:lumOff val="0"/>
                  <a:alphaOff val="0"/>
                </a:prstClr>
              </a:solidFill>
              <a:latin typeface="Calibri" panose="020F0502020204030204"/>
              <a:ea typeface="+mn-ea"/>
              <a:cs typeface="+mn-cs"/>
            </a:rPr>
            <a:t>1.2 Aumentar la cobertura nacional </a:t>
          </a:r>
        </a:p>
      </dgm:t>
    </dgm:pt>
    <dgm:pt modelId="{B3F68CB9-430E-40A6-864E-E2751E940EEE}" type="parTrans" cxnId="{8E30F67D-8133-4740-AFD7-867B688948E2}">
      <dgm:prSet/>
      <dgm:spPr/>
      <dgm:t>
        <a:bodyPr/>
        <a:lstStyle/>
        <a:p>
          <a:endParaRPr lang="fr-FR"/>
        </a:p>
      </dgm:t>
    </dgm:pt>
    <dgm:pt modelId="{F6ACB84C-F7A4-481E-B865-060F387C67B5}" type="sibTrans" cxnId="{8E30F67D-8133-4740-AFD7-867B688948E2}">
      <dgm:prSet/>
      <dgm:spPr/>
      <dgm:t>
        <a:bodyPr/>
        <a:lstStyle/>
        <a:p>
          <a:endParaRPr lang="fr-FR"/>
        </a:p>
      </dgm:t>
    </dgm:pt>
    <dgm:pt modelId="{77E6E913-E62D-4E7E-92C1-B33EB35D71E1}">
      <dgm:prSet/>
      <dgm:spPr/>
      <dgm:t>
        <a:bodyPr/>
        <a:lstStyle/>
        <a:p>
          <a:pPr rtl="0"/>
          <a:r>
            <a:rPr lang="es-AR" sz="1500" b="0" i="0" u="none" kern="1200"/>
            <a:t>1.3 Mejorar la recopilación de datos del sector privado</a:t>
          </a:r>
        </a:p>
      </dgm:t>
    </dgm:pt>
    <dgm:pt modelId="{C24206B9-2F65-4723-8585-60D4CA0035D8}" type="parTrans" cxnId="{1F8098D1-9568-4D33-A18E-B2957020675F}">
      <dgm:prSet/>
      <dgm:spPr/>
      <dgm:t>
        <a:bodyPr/>
        <a:lstStyle/>
        <a:p>
          <a:endParaRPr lang="fr-FR"/>
        </a:p>
      </dgm:t>
    </dgm:pt>
    <dgm:pt modelId="{D09A13AA-60B7-4235-8735-0A464FBEADC4}" type="sibTrans" cxnId="{1F8098D1-9568-4D33-A18E-B2957020675F}">
      <dgm:prSet/>
      <dgm:spPr/>
      <dgm:t>
        <a:bodyPr/>
        <a:lstStyle/>
        <a:p>
          <a:endParaRPr lang="fr-FR"/>
        </a:p>
      </dgm:t>
    </dgm:pt>
    <dgm:pt modelId="{FF6E3ED2-204C-4B17-9272-9BC49FE215DD}">
      <dgm:prSet/>
      <dgm:spPr/>
      <dgm:t>
        <a:bodyPr/>
        <a:lstStyle/>
        <a:p>
          <a:endParaRPr lang="fr-FR" sz="1500" b="0" kern="1200"/>
        </a:p>
      </dgm:t>
    </dgm:pt>
    <dgm:pt modelId="{6113606A-414F-4BDA-B175-321B8142E309}" type="parTrans" cxnId="{564F7FB6-2D5A-4159-87B9-5ACE87F7FFF4}">
      <dgm:prSet/>
      <dgm:spPr/>
      <dgm:t>
        <a:bodyPr/>
        <a:lstStyle/>
        <a:p>
          <a:endParaRPr lang="fr-FR"/>
        </a:p>
      </dgm:t>
    </dgm:pt>
    <dgm:pt modelId="{157B9488-52E6-43A2-BEC0-7EDC4C0C01B9}" type="sibTrans" cxnId="{564F7FB6-2D5A-4159-87B9-5ACE87F7FFF4}">
      <dgm:prSet/>
      <dgm:spPr/>
      <dgm:t>
        <a:bodyPr/>
        <a:lstStyle/>
        <a:p>
          <a:endParaRPr lang="fr-FR"/>
        </a:p>
      </dgm:t>
    </dgm:pt>
    <dgm:pt modelId="{8AAEE613-BE74-4DC3-A695-D67F1EED6318}">
      <dgm:prSet/>
      <dgm:spPr/>
      <dgm:t>
        <a:bodyPr/>
        <a:lstStyle/>
        <a:p>
          <a:pPr rtl="0"/>
          <a:r>
            <a:rPr lang="es-AR" sz="1500" b="0" i="0" u="none" kern="1200"/>
            <a:t>1.4 Frecuencia regular de los datos</a:t>
          </a:r>
          <a:r>
            <a:rPr lang="es-AR" sz="1500" b="0" i="0" u="none" kern="1200">
              <a:latin typeface="Calibri Light" panose="020F0302020204030204"/>
            </a:rPr>
            <a:t> </a:t>
          </a:r>
        </a:p>
      </dgm:t>
    </dgm:pt>
    <dgm:pt modelId="{F1841CFD-5E1C-4159-B707-1B4FE985096D}" type="parTrans" cxnId="{CA1CB499-B275-42C3-9437-9A2E04D4BB15}">
      <dgm:prSet/>
      <dgm:spPr/>
      <dgm:t>
        <a:bodyPr/>
        <a:lstStyle/>
        <a:p>
          <a:endParaRPr lang="fr-FR"/>
        </a:p>
      </dgm:t>
    </dgm:pt>
    <dgm:pt modelId="{C0D65793-35CB-4537-AFD5-630126A39A1D}" type="sibTrans" cxnId="{CA1CB499-B275-42C3-9437-9A2E04D4BB15}">
      <dgm:prSet/>
      <dgm:spPr/>
      <dgm:t>
        <a:bodyPr/>
        <a:lstStyle/>
        <a:p>
          <a:endParaRPr lang="fr-FR"/>
        </a:p>
      </dgm:t>
    </dgm:pt>
    <dgm:pt modelId="{3508CB99-9177-4CF8-AFCA-A50F9DB5E347}">
      <dgm:prSet/>
      <dgm:spPr/>
      <dgm:t>
        <a:bodyPr/>
        <a:lstStyle/>
        <a:p>
          <a:endParaRPr lang="fr-FR" sz="1500" b="0" kern="1200"/>
        </a:p>
      </dgm:t>
    </dgm:pt>
    <dgm:pt modelId="{3DA03438-C433-4368-A5E8-DD2928EDCF20}" type="parTrans" cxnId="{FD5E02D3-B381-42D7-890B-6B559E88A31A}">
      <dgm:prSet/>
      <dgm:spPr/>
      <dgm:t>
        <a:bodyPr/>
        <a:lstStyle/>
        <a:p>
          <a:endParaRPr lang="fr-FR"/>
        </a:p>
      </dgm:t>
    </dgm:pt>
    <dgm:pt modelId="{73C5FA7B-425C-4AB0-9170-AD0D3FE7713E}" type="sibTrans" cxnId="{FD5E02D3-B381-42D7-890B-6B559E88A31A}">
      <dgm:prSet/>
      <dgm:spPr/>
      <dgm:t>
        <a:bodyPr/>
        <a:lstStyle/>
        <a:p>
          <a:endParaRPr lang="fr-FR"/>
        </a:p>
      </dgm:t>
    </dgm:pt>
    <dgm:pt modelId="{7FEDE074-7BFD-4ADF-B1A6-A43CB3BB7B75}">
      <dgm:prSet/>
      <dgm:spPr/>
      <dgm:t>
        <a:bodyPr/>
        <a:lstStyle/>
        <a:p>
          <a:pPr rtl="0"/>
          <a:r>
            <a:rPr lang="es-AR" sz="1500" b="0" i="0" u="none" kern="1200"/>
            <a:t>1.5 Mayor relevancia</a:t>
          </a:r>
        </a:p>
      </dgm:t>
    </dgm:pt>
    <dgm:pt modelId="{923C5BBE-E049-4ACF-BA39-7D9F5809839F}" type="parTrans" cxnId="{9B552122-A809-48D0-BB54-FC4E0FD4DED1}">
      <dgm:prSet/>
      <dgm:spPr/>
      <dgm:t>
        <a:bodyPr/>
        <a:lstStyle/>
        <a:p>
          <a:endParaRPr lang="fr-FR"/>
        </a:p>
      </dgm:t>
    </dgm:pt>
    <dgm:pt modelId="{06148637-32FC-49F9-AE02-7FC83CE7C468}" type="sibTrans" cxnId="{9B552122-A809-48D0-BB54-FC4E0FD4DED1}">
      <dgm:prSet/>
      <dgm:spPr/>
      <dgm:t>
        <a:bodyPr/>
        <a:lstStyle/>
        <a:p>
          <a:endParaRPr lang="fr-FR"/>
        </a:p>
      </dgm:t>
    </dgm:pt>
    <dgm:pt modelId="{6AF681B6-FA5E-48A0-9D2D-B586A7F34D5A}">
      <dgm:prSet/>
      <dgm:spPr/>
      <dgm:t>
        <a:bodyPr/>
        <a:lstStyle/>
        <a:p>
          <a:endParaRPr lang="fr-FR"/>
        </a:p>
      </dgm:t>
    </dgm:pt>
    <dgm:pt modelId="{9D90B97B-1E86-4ECA-9907-E17E1619AF79}" type="parTrans" cxnId="{B079E669-3D36-4536-95A7-F162C20EAA95}">
      <dgm:prSet/>
      <dgm:spPr/>
      <dgm:t>
        <a:bodyPr/>
        <a:lstStyle/>
        <a:p>
          <a:endParaRPr lang="fr-FR"/>
        </a:p>
      </dgm:t>
    </dgm:pt>
    <dgm:pt modelId="{4AE4DAA8-0C91-4641-8331-FC97F16BDEE4}" type="sibTrans" cxnId="{B079E669-3D36-4536-95A7-F162C20EAA95}">
      <dgm:prSet/>
      <dgm:spPr/>
      <dgm:t>
        <a:bodyPr/>
        <a:lstStyle/>
        <a:p>
          <a:endParaRPr lang="fr-FR"/>
        </a:p>
      </dgm:t>
    </dgm:pt>
    <dgm:pt modelId="{7B9A3F33-9A72-40A8-B8E5-41CE8201EED3}">
      <dgm:prSet/>
      <dgm:spPr/>
      <dgm:t>
        <a:bodyPr/>
        <a:lstStyle/>
        <a:p>
          <a:pPr rtl="0"/>
          <a:r>
            <a:rPr lang="es-AR" b="0" i="0" u="none"/>
            <a:t>2.2 Integración en los servicios de apoyo social y de desarrollo sostenible de la FAO</a:t>
          </a:r>
        </a:p>
      </dgm:t>
    </dgm:pt>
    <dgm:pt modelId="{7EB9EED9-8DB8-40B0-8495-D8224E6B68B9}" type="parTrans" cxnId="{895EF4E1-00C1-46F4-94BA-2EA616E6996E}">
      <dgm:prSet/>
      <dgm:spPr/>
      <dgm:t>
        <a:bodyPr/>
        <a:lstStyle/>
        <a:p>
          <a:endParaRPr lang="fr-FR"/>
        </a:p>
      </dgm:t>
    </dgm:pt>
    <dgm:pt modelId="{7062CC1F-EC58-4F68-A102-ECB267A6AA18}" type="sibTrans" cxnId="{895EF4E1-00C1-46F4-94BA-2EA616E6996E}">
      <dgm:prSet/>
      <dgm:spPr/>
      <dgm:t>
        <a:bodyPr/>
        <a:lstStyle/>
        <a:p>
          <a:endParaRPr lang="fr-FR"/>
        </a:p>
      </dgm:t>
    </dgm:pt>
    <dgm:pt modelId="{C104BC87-EF20-44C8-ABD0-DFB75B2823A5}">
      <dgm:prSet/>
      <dgm:spPr/>
      <dgm:t>
        <a:bodyPr/>
        <a:lstStyle/>
        <a:p>
          <a:endParaRPr lang="fr-FR"/>
        </a:p>
      </dgm:t>
    </dgm:pt>
    <dgm:pt modelId="{6F9C5992-027F-472B-847E-FD2A6DBCF705}" type="parTrans" cxnId="{FC18585B-D508-414E-A69F-EB428F49A8EB}">
      <dgm:prSet/>
      <dgm:spPr/>
      <dgm:t>
        <a:bodyPr/>
        <a:lstStyle/>
        <a:p>
          <a:endParaRPr lang="fr-FR"/>
        </a:p>
      </dgm:t>
    </dgm:pt>
    <dgm:pt modelId="{EA026190-D3B4-46D1-87EB-D09518C29B37}" type="sibTrans" cxnId="{FC18585B-D508-414E-A69F-EB428F49A8EB}">
      <dgm:prSet/>
      <dgm:spPr/>
      <dgm:t>
        <a:bodyPr/>
        <a:lstStyle/>
        <a:p>
          <a:endParaRPr lang="fr-FR"/>
        </a:p>
      </dgm:t>
    </dgm:pt>
    <dgm:pt modelId="{5396101B-3FC5-4035-A1F4-1BEE6FF5F8F6}">
      <dgm:prSet/>
      <dgm:spPr/>
      <dgm:t>
        <a:bodyPr/>
        <a:lstStyle/>
        <a:p>
          <a:pPr rtl="0"/>
          <a:r>
            <a:rPr lang="es-AR" b="0" i="0" u="none"/>
            <a:t>3.2 Pilotos en 11 países</a:t>
          </a:r>
        </a:p>
      </dgm:t>
    </dgm:pt>
    <dgm:pt modelId="{D2C68A21-F147-4584-8C32-3D070E52FD2A}" type="parTrans" cxnId="{66B5C084-4F57-4D4B-B60D-953E0FA9DBFD}">
      <dgm:prSet/>
      <dgm:spPr/>
      <dgm:t>
        <a:bodyPr/>
        <a:lstStyle/>
        <a:p>
          <a:endParaRPr lang="fr-FR"/>
        </a:p>
      </dgm:t>
    </dgm:pt>
    <dgm:pt modelId="{15FF37D2-AF14-4195-B57A-64BFE7846E20}" type="sibTrans" cxnId="{66B5C084-4F57-4D4B-B60D-953E0FA9DBFD}">
      <dgm:prSet/>
      <dgm:spPr/>
      <dgm:t>
        <a:bodyPr/>
        <a:lstStyle/>
        <a:p>
          <a:endParaRPr lang="fr-FR"/>
        </a:p>
      </dgm:t>
    </dgm:pt>
    <dgm:pt modelId="{716A297C-19AE-477C-BF1D-8AE59358950B}">
      <dgm:prSet/>
      <dgm:spPr/>
      <dgm:t>
        <a:bodyPr/>
        <a:lstStyle/>
        <a:p>
          <a:endParaRPr lang="fr-FR"/>
        </a:p>
      </dgm:t>
    </dgm:pt>
    <dgm:pt modelId="{E2DAA0D1-62E7-4DE6-9A14-3FB9280908E1}" type="parTrans" cxnId="{C05F7CE8-8DFF-4075-97C6-0D19820E453C}">
      <dgm:prSet/>
      <dgm:spPr/>
      <dgm:t>
        <a:bodyPr/>
        <a:lstStyle/>
        <a:p>
          <a:endParaRPr lang="fr-FR"/>
        </a:p>
      </dgm:t>
    </dgm:pt>
    <dgm:pt modelId="{5FCD8805-5656-469B-851C-74D32EBB0F10}" type="sibTrans" cxnId="{C05F7CE8-8DFF-4075-97C6-0D19820E453C}">
      <dgm:prSet/>
      <dgm:spPr/>
      <dgm:t>
        <a:bodyPr/>
        <a:lstStyle/>
        <a:p>
          <a:endParaRPr lang="fr-FR"/>
        </a:p>
      </dgm:t>
    </dgm:pt>
    <dgm:pt modelId="{EF29999F-8D84-4EC9-A7B6-A034D900CFC4}">
      <dgm:prSet/>
      <dgm:spPr/>
      <dgm:t>
        <a:bodyPr/>
        <a:lstStyle/>
        <a:p>
          <a:pPr rtl="0"/>
          <a:r>
            <a:rPr lang="es-AR" b="0" i="0" u="none"/>
            <a:t>3.3 Fomento de la capacidad</a:t>
          </a:r>
        </a:p>
      </dgm:t>
    </dgm:pt>
    <dgm:pt modelId="{241EF7B6-E801-46AB-8A6C-FE8BF80672E9}" type="parTrans" cxnId="{CE477814-C8A0-488A-BB5E-01B4A5930C69}">
      <dgm:prSet/>
      <dgm:spPr/>
      <dgm:t>
        <a:bodyPr/>
        <a:lstStyle/>
        <a:p>
          <a:endParaRPr lang="fr-FR"/>
        </a:p>
      </dgm:t>
    </dgm:pt>
    <dgm:pt modelId="{CD40A2E9-72C6-4EB3-A93E-7314D4AF0A3B}" type="sibTrans" cxnId="{CE477814-C8A0-488A-BB5E-01B4A5930C69}">
      <dgm:prSet/>
      <dgm:spPr/>
      <dgm:t>
        <a:bodyPr/>
        <a:lstStyle/>
        <a:p>
          <a:endParaRPr lang="fr-FR"/>
        </a:p>
      </dgm:t>
    </dgm:pt>
    <dgm:pt modelId="{40915262-E447-49DE-BBCC-396B24138CF4}">
      <dgm:prSet/>
      <dgm:spPr/>
      <dgm:t>
        <a:bodyPr/>
        <a:lstStyle/>
        <a:p>
          <a:endParaRPr lang="fr-FR"/>
        </a:p>
      </dgm:t>
    </dgm:pt>
    <dgm:pt modelId="{0897E123-FB4E-48C7-AF6B-2C7D7E59CA9B}" type="parTrans" cxnId="{B71A18D1-1968-45EF-B449-2039B06AB8C7}">
      <dgm:prSet/>
      <dgm:spPr/>
      <dgm:t>
        <a:bodyPr/>
        <a:lstStyle/>
        <a:p>
          <a:endParaRPr lang="fr-FR"/>
        </a:p>
      </dgm:t>
    </dgm:pt>
    <dgm:pt modelId="{4D48D38B-FAEA-476B-B5BF-23B57449A28B}" type="sibTrans" cxnId="{B71A18D1-1968-45EF-B449-2039B06AB8C7}">
      <dgm:prSet/>
      <dgm:spPr/>
      <dgm:t>
        <a:bodyPr/>
        <a:lstStyle/>
        <a:p>
          <a:endParaRPr lang="fr-FR"/>
        </a:p>
      </dgm:t>
    </dgm:pt>
    <dgm:pt modelId="{7B2C5594-1921-4E7B-886F-E6D62E673B6D}">
      <dgm:prSet/>
      <dgm:spPr/>
      <dgm:t>
        <a:bodyPr/>
        <a:lstStyle/>
        <a:p>
          <a:pPr rtl="0"/>
          <a:r>
            <a:rPr lang="es-AR" b="0" i="0" u="none"/>
            <a:t>3.4 Primera ronda de recogida de datos</a:t>
          </a:r>
        </a:p>
      </dgm:t>
    </dgm:pt>
    <dgm:pt modelId="{17E81D64-8D65-4027-BECB-D57072FA5CC0}" type="parTrans" cxnId="{ECA79FE4-6974-474D-AAA9-0E08C086F78D}">
      <dgm:prSet/>
      <dgm:spPr/>
      <dgm:t>
        <a:bodyPr/>
        <a:lstStyle/>
        <a:p>
          <a:endParaRPr lang="fr-FR"/>
        </a:p>
      </dgm:t>
    </dgm:pt>
    <dgm:pt modelId="{4907B607-CD0C-41C1-A1C5-92D9C2C92EDB}" type="sibTrans" cxnId="{ECA79FE4-6974-474D-AAA9-0E08C086F78D}">
      <dgm:prSet/>
      <dgm:spPr/>
      <dgm:t>
        <a:bodyPr/>
        <a:lstStyle/>
        <a:p>
          <a:endParaRPr lang="fr-FR"/>
        </a:p>
      </dgm:t>
    </dgm:pt>
    <dgm:pt modelId="{082B653E-D0E6-4470-88F8-EE7354866669}">
      <dgm:prSet/>
      <dgm:spPr/>
      <dgm:t>
        <a:bodyPr/>
        <a:lstStyle/>
        <a:p>
          <a:pPr rtl="0"/>
          <a:endParaRPr lang="fr-FR" sz="1500" b="0" i="0" u="none" kern="1200"/>
        </a:p>
      </dgm:t>
    </dgm:pt>
    <dgm:pt modelId="{F1674B81-BD59-49FD-9926-15A803332309}" type="parTrans" cxnId="{7484A799-F3AB-4D5C-8BCB-01196DDBE91D}">
      <dgm:prSet/>
      <dgm:spPr/>
      <dgm:t>
        <a:bodyPr/>
        <a:lstStyle/>
        <a:p>
          <a:endParaRPr lang="fr-FR"/>
        </a:p>
      </dgm:t>
    </dgm:pt>
    <dgm:pt modelId="{43362C58-1696-4881-83B9-47F23982146E}" type="sibTrans" cxnId="{7484A799-F3AB-4D5C-8BCB-01196DDBE91D}">
      <dgm:prSet/>
      <dgm:spPr/>
      <dgm:t>
        <a:bodyPr/>
        <a:lstStyle/>
        <a:p>
          <a:endParaRPr lang="fr-FR"/>
        </a:p>
      </dgm:t>
    </dgm:pt>
    <dgm:pt modelId="{B1AC7BC3-9C80-4C1D-97FB-D248257BE184}">
      <dgm:prSet/>
      <dgm:spPr/>
      <dgm:t>
        <a:bodyPr/>
        <a:lstStyle/>
        <a:p>
          <a:pPr rtl="0"/>
          <a:endParaRPr lang="fr-FR" sz="1500" b="0" i="0" u="none" kern="1200"/>
        </a:p>
      </dgm:t>
    </dgm:pt>
    <dgm:pt modelId="{4972B24B-D991-4A97-9E9A-FAFEB71D40CD}" type="parTrans" cxnId="{6B9603C1-F3E1-42BC-8FBC-00871B5D49E7}">
      <dgm:prSet/>
      <dgm:spPr/>
      <dgm:t>
        <a:bodyPr/>
        <a:lstStyle/>
        <a:p>
          <a:endParaRPr lang="fr-FR"/>
        </a:p>
      </dgm:t>
    </dgm:pt>
    <dgm:pt modelId="{9D7FAD46-4874-45E0-BEB1-E8374D4B23B8}" type="sibTrans" cxnId="{6B9603C1-F3E1-42BC-8FBC-00871B5D49E7}">
      <dgm:prSet/>
      <dgm:spPr/>
      <dgm:t>
        <a:bodyPr/>
        <a:lstStyle/>
        <a:p>
          <a:endParaRPr lang="fr-FR"/>
        </a:p>
      </dgm:t>
    </dgm:pt>
    <dgm:pt modelId="{7AAF052C-DD8B-4B26-8BDF-96FF7D34B885}">
      <dgm:prSet/>
      <dgm:spPr/>
      <dgm:t>
        <a:bodyPr/>
        <a:lstStyle/>
        <a:p>
          <a:pPr rtl="0"/>
          <a:r>
            <a:rPr lang="es-AR" b="0" i="0" u="none"/>
            <a:t>4.1 Aprovechar la red existente de asociados regionales</a:t>
          </a:r>
        </a:p>
      </dgm:t>
    </dgm:pt>
    <dgm:pt modelId="{1B79FD02-2317-43F1-9EA3-B69F923BD1F1}" type="parTrans" cxnId="{8E382AE1-5AB5-428B-8DFA-EF8E2481AE25}">
      <dgm:prSet/>
      <dgm:spPr/>
      <dgm:t>
        <a:bodyPr/>
        <a:lstStyle/>
        <a:p>
          <a:endParaRPr lang="fr-FR"/>
        </a:p>
      </dgm:t>
    </dgm:pt>
    <dgm:pt modelId="{3A85DB9F-AA86-4867-B307-8778783F1D77}" type="sibTrans" cxnId="{8E382AE1-5AB5-428B-8DFA-EF8E2481AE25}">
      <dgm:prSet/>
      <dgm:spPr/>
      <dgm:t>
        <a:bodyPr/>
        <a:lstStyle/>
        <a:p>
          <a:endParaRPr lang="fr-FR"/>
        </a:p>
      </dgm:t>
    </dgm:pt>
    <dgm:pt modelId="{0F26360C-60A1-4F1B-B6A0-957852C09D35}">
      <dgm:prSet/>
      <dgm:spPr/>
      <dgm:t>
        <a:bodyPr/>
        <a:lstStyle/>
        <a:p>
          <a:endParaRPr lang="fr-FR"/>
        </a:p>
      </dgm:t>
    </dgm:pt>
    <dgm:pt modelId="{84E874D1-5B4D-4A12-971C-668651562B8C}" type="parTrans" cxnId="{DEE23924-3C07-4419-9ECC-07FE6534FE13}">
      <dgm:prSet/>
      <dgm:spPr/>
      <dgm:t>
        <a:bodyPr/>
        <a:lstStyle/>
        <a:p>
          <a:endParaRPr lang="fr-FR"/>
        </a:p>
      </dgm:t>
    </dgm:pt>
    <dgm:pt modelId="{A86F485C-6BB8-47C7-83F1-17C00CB67700}" type="sibTrans" cxnId="{DEE23924-3C07-4419-9ECC-07FE6534FE13}">
      <dgm:prSet/>
      <dgm:spPr/>
      <dgm:t>
        <a:bodyPr/>
        <a:lstStyle/>
        <a:p>
          <a:endParaRPr lang="fr-FR"/>
        </a:p>
      </dgm:t>
    </dgm:pt>
    <dgm:pt modelId="{CB47C3CB-B8BE-4170-8C79-6896E6F9D90A}">
      <dgm:prSet/>
      <dgm:spPr/>
      <dgm:t>
        <a:bodyPr/>
        <a:lstStyle/>
        <a:p>
          <a:pPr rtl="0"/>
          <a:r>
            <a:rPr lang="es-AR" b="0" i="0" u="none"/>
            <a:t>4.2 Explorar oportunidades para nuevas colaboraciones</a:t>
          </a:r>
        </a:p>
      </dgm:t>
    </dgm:pt>
    <dgm:pt modelId="{DD4939C5-725A-4699-A495-4AAC773B7BA6}" type="parTrans" cxnId="{613F3EE3-7720-47D6-BFE3-586AA9D92152}">
      <dgm:prSet/>
      <dgm:spPr/>
      <dgm:t>
        <a:bodyPr/>
        <a:lstStyle/>
        <a:p>
          <a:endParaRPr lang="fr-FR"/>
        </a:p>
      </dgm:t>
    </dgm:pt>
    <dgm:pt modelId="{C8FA1674-0BD3-4A87-89F3-346E36AFFBAF}" type="sibTrans" cxnId="{613F3EE3-7720-47D6-BFE3-586AA9D92152}">
      <dgm:prSet/>
      <dgm:spPr/>
      <dgm:t>
        <a:bodyPr/>
        <a:lstStyle/>
        <a:p>
          <a:endParaRPr lang="fr-FR"/>
        </a:p>
      </dgm:t>
    </dgm:pt>
    <dgm:pt modelId="{7A8DF1F3-39B5-452A-96AD-55398D01D9AD}">
      <dgm:prSet/>
      <dgm:spPr/>
      <dgm:t>
        <a:bodyPr/>
        <a:lstStyle/>
        <a:p>
          <a:pPr rtl="0"/>
          <a:r>
            <a:rPr lang="es-AR" b="0" i="0" u="none"/>
            <a:t>3.5 Institucionalización mundial</a:t>
          </a:r>
        </a:p>
      </dgm:t>
    </dgm:pt>
    <dgm:pt modelId="{CF306710-8207-4480-B948-27CA6DA8EEA9}" type="parTrans" cxnId="{5DE813B0-6BF0-4B9B-85C3-6D1AD36086A0}">
      <dgm:prSet/>
      <dgm:spPr/>
      <dgm:t>
        <a:bodyPr/>
        <a:lstStyle/>
        <a:p>
          <a:endParaRPr lang="fr-FR"/>
        </a:p>
      </dgm:t>
    </dgm:pt>
    <dgm:pt modelId="{C6C25E0F-5C9F-40ED-B624-38CAA8B77EB9}" type="sibTrans" cxnId="{5DE813B0-6BF0-4B9B-85C3-6D1AD36086A0}">
      <dgm:prSet/>
      <dgm:spPr/>
      <dgm:t>
        <a:bodyPr/>
        <a:lstStyle/>
        <a:p>
          <a:endParaRPr lang="fr-FR"/>
        </a:p>
      </dgm:t>
    </dgm:pt>
    <dgm:pt modelId="{847D7D22-4738-43E8-878B-91027D87A78E}">
      <dgm:prSet/>
      <dgm:spPr/>
      <dgm:t>
        <a:bodyPr/>
        <a:lstStyle/>
        <a:p>
          <a:pPr rtl="0"/>
          <a:endParaRPr lang="fr-FR" b="0" i="0" u="none"/>
        </a:p>
      </dgm:t>
    </dgm:pt>
    <dgm:pt modelId="{020C192E-3317-4F0C-926B-5F891A93E24D}" type="parTrans" cxnId="{71E3C2CC-355F-442F-820D-F394DC640F25}">
      <dgm:prSet/>
      <dgm:spPr/>
      <dgm:t>
        <a:bodyPr/>
        <a:lstStyle/>
        <a:p>
          <a:endParaRPr lang="fr-FR"/>
        </a:p>
      </dgm:t>
    </dgm:pt>
    <dgm:pt modelId="{8CA3CCD7-B5A5-411C-B84F-54237E44C293}" type="sibTrans" cxnId="{71E3C2CC-355F-442F-820D-F394DC640F25}">
      <dgm:prSet/>
      <dgm:spPr/>
      <dgm:t>
        <a:bodyPr/>
        <a:lstStyle/>
        <a:p>
          <a:endParaRPr lang="fr-FR"/>
        </a:p>
      </dgm:t>
    </dgm:pt>
    <dgm:pt modelId="{61A884FD-4740-41FE-89A7-B35EFF31D7CC}">
      <dgm:prSet phldr="0"/>
      <dgm:spPr/>
      <dgm:t>
        <a:bodyPr/>
        <a:lstStyle/>
        <a:p>
          <a:pPr rtl="0"/>
          <a:endParaRPr lang="fr-FR" sz="1500" b="0" kern="1200">
            <a:latin typeface="Calibri Light" panose="020F0302020204030204"/>
          </a:endParaRPr>
        </a:p>
      </dgm:t>
    </dgm:pt>
    <dgm:pt modelId="{E878665C-75CF-44BD-81FD-6BD4C82E1866}" type="parTrans" cxnId="{862BABAC-7CA3-4D6B-A003-FAD93CE69B3A}">
      <dgm:prSet/>
      <dgm:spPr/>
      <dgm:t>
        <a:bodyPr/>
        <a:lstStyle/>
        <a:p>
          <a:endParaRPr lang="es-AR"/>
        </a:p>
      </dgm:t>
    </dgm:pt>
    <dgm:pt modelId="{A9D74832-6F2B-49DB-8117-D52C24912B22}" type="sibTrans" cxnId="{862BABAC-7CA3-4D6B-A003-FAD93CE69B3A}">
      <dgm:prSet/>
      <dgm:spPr/>
      <dgm:t>
        <a:bodyPr/>
        <a:lstStyle/>
        <a:p>
          <a:endParaRPr lang="es-AR"/>
        </a:p>
      </dgm:t>
    </dgm:pt>
    <dgm:pt modelId="{4E3C6B8D-92D0-4F4E-9B1D-457A6FA387F2}" type="pres">
      <dgm:prSet presAssocID="{7A10F0FC-1B0C-47AC-B9E3-6EFE5F42DC8A}" presName="Name0" presStyleCnt="0">
        <dgm:presLayoutVars>
          <dgm:dir/>
          <dgm:animLvl val="lvl"/>
          <dgm:resizeHandles val="exact"/>
        </dgm:presLayoutVars>
      </dgm:prSet>
      <dgm:spPr/>
    </dgm:pt>
    <dgm:pt modelId="{BB834238-2FC9-40A3-8EED-441EA3BA7D09}" type="pres">
      <dgm:prSet presAssocID="{B20F9F94-ECBA-40AC-B92F-61DB4A89B2B7}" presName="composite" presStyleCnt="0"/>
      <dgm:spPr/>
    </dgm:pt>
    <dgm:pt modelId="{828CB3E9-7504-4A22-A7B7-8027B1ED8ED5}" type="pres">
      <dgm:prSet presAssocID="{B20F9F94-ECBA-40AC-B92F-61DB4A89B2B7}" presName="parTx" presStyleLbl="alignNode1" presStyleIdx="0" presStyleCnt="4">
        <dgm:presLayoutVars>
          <dgm:chMax val="0"/>
          <dgm:chPref val="0"/>
          <dgm:bulletEnabled val="1"/>
        </dgm:presLayoutVars>
      </dgm:prSet>
      <dgm:spPr/>
    </dgm:pt>
    <dgm:pt modelId="{CA203CF2-9300-42AE-9578-D43682AEA6D5}" type="pres">
      <dgm:prSet presAssocID="{B20F9F94-ECBA-40AC-B92F-61DB4A89B2B7}" presName="desTx" presStyleLbl="alignAccFollowNode1" presStyleIdx="0" presStyleCnt="4">
        <dgm:presLayoutVars>
          <dgm:bulletEnabled val="1"/>
        </dgm:presLayoutVars>
      </dgm:prSet>
      <dgm:spPr/>
    </dgm:pt>
    <dgm:pt modelId="{70535613-0BCE-49A1-B392-9B6157C5BA16}" type="pres">
      <dgm:prSet presAssocID="{DDE9320E-5C13-48EB-876D-07F1D527F563}" presName="space" presStyleCnt="0"/>
      <dgm:spPr/>
    </dgm:pt>
    <dgm:pt modelId="{736EF840-1AF3-4B3F-894F-0993C023A324}" type="pres">
      <dgm:prSet presAssocID="{448D2703-D81F-4747-B6FB-5417D733687D}" presName="composite" presStyleCnt="0"/>
      <dgm:spPr/>
    </dgm:pt>
    <dgm:pt modelId="{D154D27F-0234-4382-9C88-3654A6E78A6B}" type="pres">
      <dgm:prSet presAssocID="{448D2703-D81F-4747-B6FB-5417D733687D}" presName="parTx" presStyleLbl="alignNode1" presStyleIdx="1" presStyleCnt="4" custScaleX="100528">
        <dgm:presLayoutVars>
          <dgm:chMax val="0"/>
          <dgm:chPref val="0"/>
          <dgm:bulletEnabled val="1"/>
        </dgm:presLayoutVars>
      </dgm:prSet>
      <dgm:spPr/>
    </dgm:pt>
    <dgm:pt modelId="{6ADC4F38-12B5-4F69-8FB8-D66166525B91}" type="pres">
      <dgm:prSet presAssocID="{448D2703-D81F-4747-B6FB-5417D733687D}" presName="desTx" presStyleLbl="alignAccFollowNode1" presStyleIdx="1" presStyleCnt="4">
        <dgm:presLayoutVars>
          <dgm:bulletEnabled val="1"/>
        </dgm:presLayoutVars>
      </dgm:prSet>
      <dgm:spPr/>
    </dgm:pt>
    <dgm:pt modelId="{506E6E77-D8A1-429C-A089-07CE9D511622}" type="pres">
      <dgm:prSet presAssocID="{B5BA7A7C-1710-4D3E-8354-601738DD17C6}" presName="space" presStyleCnt="0"/>
      <dgm:spPr/>
    </dgm:pt>
    <dgm:pt modelId="{E7B511F0-E257-47FB-81C2-3C8D8A62427C}" type="pres">
      <dgm:prSet presAssocID="{4C1BC81A-9E03-45B5-86D8-EFC6FD75125A}" presName="composite" presStyleCnt="0"/>
      <dgm:spPr/>
    </dgm:pt>
    <dgm:pt modelId="{3B72648B-3268-4A83-910A-BD6C8A49F6F3}" type="pres">
      <dgm:prSet presAssocID="{4C1BC81A-9E03-45B5-86D8-EFC6FD75125A}" presName="parTx" presStyleLbl="alignNode1" presStyleIdx="2" presStyleCnt="4">
        <dgm:presLayoutVars>
          <dgm:chMax val="0"/>
          <dgm:chPref val="0"/>
          <dgm:bulletEnabled val="1"/>
        </dgm:presLayoutVars>
      </dgm:prSet>
      <dgm:spPr/>
    </dgm:pt>
    <dgm:pt modelId="{E83333E9-E320-40B7-97CA-09A143CA8AFD}" type="pres">
      <dgm:prSet presAssocID="{4C1BC81A-9E03-45B5-86D8-EFC6FD75125A}" presName="desTx" presStyleLbl="alignAccFollowNode1" presStyleIdx="2" presStyleCnt="4">
        <dgm:presLayoutVars>
          <dgm:bulletEnabled val="1"/>
        </dgm:presLayoutVars>
      </dgm:prSet>
      <dgm:spPr/>
    </dgm:pt>
    <dgm:pt modelId="{430E1DE3-D82D-4293-9BB8-DDBB118E2EAE}" type="pres">
      <dgm:prSet presAssocID="{5B613452-536D-4203-ADF8-8384C6D6986F}" presName="space" presStyleCnt="0"/>
      <dgm:spPr/>
    </dgm:pt>
    <dgm:pt modelId="{5020E178-0815-4DB8-850F-433E6F3DC0ED}" type="pres">
      <dgm:prSet presAssocID="{BA404749-10AD-4001-ABBC-CBDDD8B0FFC5}" presName="composite" presStyleCnt="0"/>
      <dgm:spPr/>
    </dgm:pt>
    <dgm:pt modelId="{79483172-AD29-4E37-9B55-7B8A4FB0B82E}" type="pres">
      <dgm:prSet presAssocID="{BA404749-10AD-4001-ABBC-CBDDD8B0FFC5}" presName="parTx" presStyleLbl="alignNode1" presStyleIdx="3" presStyleCnt="4">
        <dgm:presLayoutVars>
          <dgm:chMax val="0"/>
          <dgm:chPref val="0"/>
          <dgm:bulletEnabled val="1"/>
        </dgm:presLayoutVars>
      </dgm:prSet>
      <dgm:spPr/>
    </dgm:pt>
    <dgm:pt modelId="{CED0A6F3-B3FE-41E8-84F1-65BE648C693E}" type="pres">
      <dgm:prSet presAssocID="{BA404749-10AD-4001-ABBC-CBDDD8B0FFC5}" presName="desTx" presStyleLbl="alignAccFollowNode1" presStyleIdx="3" presStyleCnt="4" custLinFactNeighborX="55" custLinFactNeighborY="-1059">
        <dgm:presLayoutVars>
          <dgm:bulletEnabled val="1"/>
        </dgm:presLayoutVars>
      </dgm:prSet>
      <dgm:spPr/>
    </dgm:pt>
  </dgm:ptLst>
  <dgm:cxnLst>
    <dgm:cxn modelId="{21CFD900-45F8-4371-9702-DF7D7E18D547}" srcId="{7A10F0FC-1B0C-47AC-B9E3-6EFE5F42DC8A}" destId="{BA404749-10AD-4001-ABBC-CBDDD8B0FFC5}" srcOrd="3" destOrd="0" parTransId="{F22C5CF1-9A56-459E-914C-FC7C3FA43C77}" sibTransId="{5C320E8D-E919-4E1A-A48E-EADD27C2CCB2}"/>
    <dgm:cxn modelId="{F4164405-383C-4D9F-9246-52E803533C26}" type="presOf" srcId="{40915262-E447-49DE-BBCC-396B24138CF4}" destId="{E83333E9-E320-40B7-97CA-09A143CA8AFD}" srcOrd="0" destOrd="5" presId="urn:microsoft.com/office/officeart/2005/8/layout/hList1"/>
    <dgm:cxn modelId="{8D3CC906-A870-4631-B1A4-56982F034A03}" srcId="{7A10F0FC-1B0C-47AC-B9E3-6EFE5F42DC8A}" destId="{B20F9F94-ECBA-40AC-B92F-61DB4A89B2B7}" srcOrd="0" destOrd="0" parTransId="{C3B699B9-FD09-4867-8997-B84472CF2694}" sibTransId="{DDE9320E-5C13-48EB-876D-07F1D527F563}"/>
    <dgm:cxn modelId="{76F93208-4F65-4FB1-9096-C14BB90AB03E}" srcId="{4C1BC81A-9E03-45B5-86D8-EFC6FD75125A}" destId="{063A4412-E112-41B8-B9C3-34F70FC6E25E}" srcOrd="0" destOrd="0" parTransId="{C7A4695F-348B-447F-9A10-CC8255A10FDB}" sibTransId="{756EDA1B-679C-4462-8331-3C9733823A53}"/>
    <dgm:cxn modelId="{CF7A0111-142B-4E5E-93EF-6EB456C4E22C}" type="presOf" srcId="{EF29999F-8D84-4EC9-A7B6-A034D900CFC4}" destId="{E83333E9-E320-40B7-97CA-09A143CA8AFD}" srcOrd="0" destOrd="4" presId="urn:microsoft.com/office/officeart/2005/8/layout/hList1"/>
    <dgm:cxn modelId="{2BE2AF11-CA8C-4557-B9CA-697E696278DF}" type="presOf" srcId="{77E6E913-E62D-4E7E-92C1-B33EB35D71E1}" destId="{CA203CF2-9300-42AE-9578-D43682AEA6D5}" srcOrd="0" destOrd="4" presId="urn:microsoft.com/office/officeart/2005/8/layout/hList1"/>
    <dgm:cxn modelId="{1D77F511-CE36-496F-9FE9-B66583B57135}" type="presOf" srcId="{716A297C-19AE-477C-BF1D-8AE59358950B}" destId="{E83333E9-E320-40B7-97CA-09A143CA8AFD}" srcOrd="0" destOrd="3" presId="urn:microsoft.com/office/officeart/2005/8/layout/hList1"/>
    <dgm:cxn modelId="{93E3BF12-C00E-4592-8CF1-68E3E99F1F02}" srcId="{7A10F0FC-1B0C-47AC-B9E3-6EFE5F42DC8A}" destId="{448D2703-D81F-4747-B6FB-5417D733687D}" srcOrd="1" destOrd="0" parTransId="{D5BC8146-F9E1-461E-8AED-5EB3A262322F}" sibTransId="{B5BA7A7C-1710-4D3E-8354-601738DD17C6}"/>
    <dgm:cxn modelId="{CE477814-C8A0-488A-BB5E-01B4A5930C69}" srcId="{4C1BC81A-9E03-45B5-86D8-EFC6FD75125A}" destId="{EF29999F-8D84-4EC9-A7B6-A034D900CFC4}" srcOrd="4" destOrd="0" parTransId="{241EF7B6-E801-46AB-8A6C-FE8BF80672E9}" sibTransId="{CD40A2E9-72C6-4EB3-A93E-7314D4AF0A3B}"/>
    <dgm:cxn modelId="{9B552122-A809-48D0-BB54-FC4E0FD4DED1}" srcId="{B20F9F94-ECBA-40AC-B92F-61DB4A89B2B7}" destId="{7FEDE074-7BFD-4ADF-B1A6-A43CB3BB7B75}" srcOrd="8" destOrd="0" parTransId="{923C5BBE-E049-4ACF-BA39-7D9F5809839F}" sibTransId="{06148637-32FC-49F9-AE02-7FC83CE7C468}"/>
    <dgm:cxn modelId="{1B012A22-9E10-4FAB-9D1C-370CB3074CEE}" type="presOf" srcId="{847D7D22-4738-43E8-878B-91027D87A78E}" destId="{E83333E9-E320-40B7-97CA-09A143CA8AFD}" srcOrd="0" destOrd="7" presId="urn:microsoft.com/office/officeart/2005/8/layout/hList1"/>
    <dgm:cxn modelId="{DEE23924-3C07-4419-9ECC-07FE6534FE13}" srcId="{BA404749-10AD-4001-ABBC-CBDDD8B0FFC5}" destId="{0F26360C-60A1-4F1B-B6A0-957852C09D35}" srcOrd="1" destOrd="0" parTransId="{84E874D1-5B4D-4A12-971C-668651562B8C}" sibTransId="{A86F485C-6BB8-47C7-83F1-17C00CB67700}"/>
    <dgm:cxn modelId="{5E677D27-335A-41AE-B80E-19BFF5D034E5}" type="presOf" srcId="{7A10F0FC-1B0C-47AC-B9E3-6EFE5F42DC8A}" destId="{4E3C6B8D-92D0-4F4E-9B1D-457A6FA387F2}" srcOrd="0" destOrd="0" presId="urn:microsoft.com/office/officeart/2005/8/layout/hList1"/>
    <dgm:cxn modelId="{2341B12C-8D46-4C94-8D6A-C3547224D7D4}" type="presOf" srcId="{7FEDE074-7BFD-4ADF-B1A6-A43CB3BB7B75}" destId="{CA203CF2-9300-42AE-9578-D43682AEA6D5}" srcOrd="0" destOrd="8" presId="urn:microsoft.com/office/officeart/2005/8/layout/hList1"/>
    <dgm:cxn modelId="{83270A2F-A9C3-4E54-9DF2-F8A67170E58C}" type="presOf" srcId="{7B9A3F33-9A72-40A8-B8E5-41CE8201EED3}" destId="{6ADC4F38-12B5-4F69-8FB8-D66166525B91}" srcOrd="0" destOrd="2" presId="urn:microsoft.com/office/officeart/2005/8/layout/hList1"/>
    <dgm:cxn modelId="{421E3D32-5339-4843-9499-0C8F4285477C}" type="presOf" srcId="{FF6E3ED2-204C-4B17-9272-9BC49FE215DD}" destId="{CA203CF2-9300-42AE-9578-D43682AEA6D5}" srcOrd="0" destOrd="5" presId="urn:microsoft.com/office/officeart/2005/8/layout/hList1"/>
    <dgm:cxn modelId="{4ACC8935-FE9F-42AE-B151-3F31037733DC}" type="presOf" srcId="{063A4412-E112-41B8-B9C3-34F70FC6E25E}" destId="{E83333E9-E320-40B7-97CA-09A143CA8AFD}" srcOrd="0" destOrd="0" presId="urn:microsoft.com/office/officeart/2005/8/layout/hList1"/>
    <dgm:cxn modelId="{1EC25F3A-CBF2-463D-B467-E77A998B0661}" type="presOf" srcId="{CB47C3CB-B8BE-4170-8C79-6896E6F9D90A}" destId="{CED0A6F3-B3FE-41E8-84F1-65BE648C693E}" srcOrd="0" destOrd="2" presId="urn:microsoft.com/office/officeart/2005/8/layout/hList1"/>
    <dgm:cxn modelId="{FC18585B-D508-414E-A69F-EB428F49A8EB}" srcId="{4C1BC81A-9E03-45B5-86D8-EFC6FD75125A}" destId="{C104BC87-EF20-44C8-ABD0-DFB75B2823A5}" srcOrd="1" destOrd="0" parTransId="{6F9C5992-027F-472B-847E-FD2A6DBCF705}" sibTransId="{EA026190-D3B4-46D1-87EB-D09518C29B37}"/>
    <dgm:cxn modelId="{AA763361-319E-437E-A09C-93DFC7B01638}" type="presOf" srcId="{082B653E-D0E6-4470-88F8-EE7354866669}" destId="{CA203CF2-9300-42AE-9578-D43682AEA6D5}" srcOrd="0" destOrd="10" presId="urn:microsoft.com/office/officeart/2005/8/layout/hList1"/>
    <dgm:cxn modelId="{2C5E5C47-F66D-435B-8263-136B7A8C6A8C}" srcId="{7A10F0FC-1B0C-47AC-B9E3-6EFE5F42DC8A}" destId="{4C1BC81A-9E03-45B5-86D8-EFC6FD75125A}" srcOrd="2" destOrd="0" parTransId="{862D7060-DAD2-4B82-B688-0E9000D11FD4}" sibTransId="{5B613452-536D-4203-ADF8-8384C6D6986F}"/>
    <dgm:cxn modelId="{3F495667-9CEE-49E2-9D8B-5C55166B4403}" type="presOf" srcId="{7B2C5594-1921-4E7B-886F-E6D62E673B6D}" destId="{E83333E9-E320-40B7-97CA-09A143CA8AFD}" srcOrd="0" destOrd="6" presId="urn:microsoft.com/office/officeart/2005/8/layout/hList1"/>
    <dgm:cxn modelId="{29001248-C820-4785-BE52-875BD2023B66}" type="presOf" srcId="{D56ED240-73EF-460F-8E58-B53548EC1CF5}" destId="{CA203CF2-9300-42AE-9578-D43682AEA6D5}" srcOrd="0" destOrd="1" presId="urn:microsoft.com/office/officeart/2005/8/layout/hList1"/>
    <dgm:cxn modelId="{B079E669-3D36-4536-95A7-F162C20EAA95}" srcId="{448D2703-D81F-4747-B6FB-5417D733687D}" destId="{6AF681B6-FA5E-48A0-9D2D-B586A7F34D5A}" srcOrd="1" destOrd="0" parTransId="{9D90B97B-1E86-4ECA-9907-E17E1619AF79}" sibTransId="{4AE4DAA8-0C91-4641-8331-FC97F16BDEE4}"/>
    <dgm:cxn modelId="{E12AC74C-95EA-4C8E-B375-BC9F0EBEB0E6}" type="presOf" srcId="{448D2703-D81F-4747-B6FB-5417D733687D}" destId="{D154D27F-0234-4382-9C88-3654A6E78A6B}" srcOrd="0" destOrd="0" presId="urn:microsoft.com/office/officeart/2005/8/layout/hList1"/>
    <dgm:cxn modelId="{4FF04055-B76E-433E-AC96-E203532C4CAA}" type="presOf" srcId="{5396101B-3FC5-4035-A1F4-1BEE6FF5F8F6}" destId="{E83333E9-E320-40B7-97CA-09A143CA8AFD}" srcOrd="0" destOrd="2" presId="urn:microsoft.com/office/officeart/2005/8/layout/hList1"/>
    <dgm:cxn modelId="{B8611E7B-5B64-428D-83BE-98B62C611C45}" type="presOf" srcId="{0F26360C-60A1-4F1B-B6A0-957852C09D35}" destId="{CED0A6F3-B3FE-41E8-84F1-65BE648C693E}" srcOrd="0" destOrd="1" presId="urn:microsoft.com/office/officeart/2005/8/layout/hList1"/>
    <dgm:cxn modelId="{8E30F67D-8133-4740-AFD7-867B688948E2}" srcId="{B20F9F94-ECBA-40AC-B92F-61DB4A89B2B7}" destId="{4E843B83-5CCE-4D68-AD6D-8C91E9A777E6}" srcOrd="2" destOrd="0" parTransId="{B3F68CB9-430E-40A6-864E-E2751E940EEE}" sibTransId="{F6ACB84C-F7A4-481E-B865-060F387C67B5}"/>
    <dgm:cxn modelId="{296ED480-2FE6-4B2F-842A-6EFD945980A2}" type="presOf" srcId="{61A884FD-4740-41FE-89A7-B35EFF31D7CC}" destId="{CA203CF2-9300-42AE-9578-D43682AEA6D5}" srcOrd="0" destOrd="3" presId="urn:microsoft.com/office/officeart/2005/8/layout/hList1"/>
    <dgm:cxn modelId="{66B5C084-4F57-4D4B-B60D-953E0FA9DBFD}" srcId="{4C1BC81A-9E03-45B5-86D8-EFC6FD75125A}" destId="{5396101B-3FC5-4035-A1F4-1BEE6FF5F8F6}" srcOrd="2" destOrd="0" parTransId="{D2C68A21-F147-4584-8C32-3D070E52FD2A}" sibTransId="{15FF37D2-AF14-4195-B57A-64BFE7846E20}"/>
    <dgm:cxn modelId="{73D93287-F97D-4BD7-AFD8-7B6E94D67BB6}" type="presOf" srcId="{6AF681B6-FA5E-48A0-9D2D-B586A7F34D5A}" destId="{6ADC4F38-12B5-4F69-8FB8-D66166525B91}" srcOrd="0" destOrd="1" presId="urn:microsoft.com/office/officeart/2005/8/layout/hList1"/>
    <dgm:cxn modelId="{F18CAC8C-2AB0-4A57-AF54-5A3425D0A9D8}" type="presOf" srcId="{C5523CE4-897F-4F75-AEA9-EBFA42EE1858}" destId="{CA203CF2-9300-42AE-9578-D43682AEA6D5}" srcOrd="0" destOrd="0" presId="urn:microsoft.com/office/officeart/2005/8/layout/hList1"/>
    <dgm:cxn modelId="{06194296-4C9D-48C3-B1F2-01513A918B44}" type="presOf" srcId="{BA404749-10AD-4001-ABBC-CBDDD8B0FFC5}" destId="{79483172-AD29-4E37-9B55-7B8A4FB0B82E}" srcOrd="0" destOrd="0" presId="urn:microsoft.com/office/officeart/2005/8/layout/hList1"/>
    <dgm:cxn modelId="{7484A799-F3AB-4D5C-8BCB-01196DDBE91D}" srcId="{B20F9F94-ECBA-40AC-B92F-61DB4A89B2B7}" destId="{082B653E-D0E6-4470-88F8-EE7354866669}" srcOrd="10" destOrd="0" parTransId="{F1674B81-BD59-49FD-9926-15A803332309}" sibTransId="{43362C58-1696-4881-83B9-47F23982146E}"/>
    <dgm:cxn modelId="{CA1CB499-B275-42C3-9437-9A2E04D4BB15}" srcId="{B20F9F94-ECBA-40AC-B92F-61DB4A89B2B7}" destId="{8AAEE613-BE74-4DC3-A695-D67F1EED6318}" srcOrd="6" destOrd="0" parTransId="{F1841CFD-5E1C-4159-B707-1B4FE985096D}" sibTransId="{C0D65793-35CB-4537-AFD5-630126A39A1D}"/>
    <dgm:cxn modelId="{F6A707A3-01FD-46B9-A7EC-8BE1BA220D2B}" type="presOf" srcId="{7A8DF1F3-39B5-452A-96AD-55398D01D9AD}" destId="{E83333E9-E320-40B7-97CA-09A143CA8AFD}" srcOrd="0" destOrd="8" presId="urn:microsoft.com/office/officeart/2005/8/layout/hList1"/>
    <dgm:cxn modelId="{862BABAC-7CA3-4D6B-A003-FAD93CE69B3A}" srcId="{B20F9F94-ECBA-40AC-B92F-61DB4A89B2B7}" destId="{61A884FD-4740-41FE-89A7-B35EFF31D7CC}" srcOrd="3" destOrd="0" parTransId="{E878665C-75CF-44BD-81FD-6BD4C82E1866}" sibTransId="{A9D74832-6F2B-49DB-8117-D52C24912B22}"/>
    <dgm:cxn modelId="{5DE813B0-6BF0-4B9B-85C3-6D1AD36086A0}" srcId="{4C1BC81A-9E03-45B5-86D8-EFC6FD75125A}" destId="{7A8DF1F3-39B5-452A-96AD-55398D01D9AD}" srcOrd="8" destOrd="0" parTransId="{CF306710-8207-4480-B948-27CA6DA8EEA9}" sibTransId="{C6C25E0F-5C9F-40ED-B624-38CAA8B77EB9}"/>
    <dgm:cxn modelId="{648BD3B0-3265-42CD-9FC4-E28C7AB6E764}" type="presOf" srcId="{4C1BC81A-9E03-45B5-86D8-EFC6FD75125A}" destId="{3B72648B-3268-4A83-910A-BD6C8A49F6F3}" srcOrd="0" destOrd="0" presId="urn:microsoft.com/office/officeart/2005/8/layout/hList1"/>
    <dgm:cxn modelId="{EFB547B3-E39D-4228-9514-CEE3C02C155E}" type="presOf" srcId="{B1AC7BC3-9C80-4C1D-97FB-D248257BE184}" destId="{CA203CF2-9300-42AE-9578-D43682AEA6D5}" srcOrd="0" destOrd="9" presId="urn:microsoft.com/office/officeart/2005/8/layout/hList1"/>
    <dgm:cxn modelId="{C4E38EB4-3DF2-4265-87BF-5BB7F9890EA9}" type="presOf" srcId="{B20F9F94-ECBA-40AC-B92F-61DB4A89B2B7}" destId="{828CB3E9-7504-4A22-A7B7-8027B1ED8ED5}" srcOrd="0" destOrd="0" presId="urn:microsoft.com/office/officeart/2005/8/layout/hList1"/>
    <dgm:cxn modelId="{564F7FB6-2D5A-4159-87B9-5ACE87F7FFF4}" srcId="{B20F9F94-ECBA-40AC-B92F-61DB4A89B2B7}" destId="{FF6E3ED2-204C-4B17-9272-9BC49FE215DD}" srcOrd="5" destOrd="0" parTransId="{6113606A-414F-4BDA-B175-321B8142E309}" sibTransId="{157B9488-52E6-43A2-BEC0-7EDC4C0C01B9}"/>
    <dgm:cxn modelId="{1EE5DEB7-1202-483B-BB45-7F8671883646}" type="presOf" srcId="{8AAEE613-BE74-4DC3-A695-D67F1EED6318}" destId="{CA203CF2-9300-42AE-9578-D43682AEA6D5}" srcOrd="0" destOrd="6" presId="urn:microsoft.com/office/officeart/2005/8/layout/hList1"/>
    <dgm:cxn modelId="{6B9603C1-F3E1-42BC-8FBC-00871B5D49E7}" srcId="{B20F9F94-ECBA-40AC-B92F-61DB4A89B2B7}" destId="{B1AC7BC3-9C80-4C1D-97FB-D248257BE184}" srcOrd="9" destOrd="0" parTransId="{4972B24B-D991-4A97-9E9A-FAFEB71D40CD}" sibTransId="{9D7FAD46-4874-45E0-BEB1-E8374D4B23B8}"/>
    <dgm:cxn modelId="{118EB1CA-9B1F-4298-8217-ACA03DD9FDB2}" type="presOf" srcId="{58989014-0C34-4AB4-8EB8-021FD5E8EA18}" destId="{6ADC4F38-12B5-4F69-8FB8-D66166525B91}" srcOrd="0" destOrd="0" presId="urn:microsoft.com/office/officeart/2005/8/layout/hList1"/>
    <dgm:cxn modelId="{18F79CCC-353B-46F2-AF7C-004F4ABBEE19}" type="presOf" srcId="{3508CB99-9177-4CF8-AFCA-A50F9DB5E347}" destId="{CA203CF2-9300-42AE-9578-D43682AEA6D5}" srcOrd="0" destOrd="7" presId="urn:microsoft.com/office/officeart/2005/8/layout/hList1"/>
    <dgm:cxn modelId="{71E3C2CC-355F-442F-820D-F394DC640F25}" srcId="{4C1BC81A-9E03-45B5-86D8-EFC6FD75125A}" destId="{847D7D22-4738-43E8-878B-91027D87A78E}" srcOrd="7" destOrd="0" parTransId="{020C192E-3317-4F0C-926B-5F891A93E24D}" sibTransId="{8CA3CCD7-B5A5-411C-B84F-54237E44C293}"/>
    <dgm:cxn modelId="{B71A18D1-1968-45EF-B449-2039B06AB8C7}" srcId="{4C1BC81A-9E03-45B5-86D8-EFC6FD75125A}" destId="{40915262-E447-49DE-BBCC-396B24138CF4}" srcOrd="5" destOrd="0" parTransId="{0897E123-FB4E-48C7-AF6B-2C7D7E59CA9B}" sibTransId="{4D48D38B-FAEA-476B-B5BF-23B57449A28B}"/>
    <dgm:cxn modelId="{1F8098D1-9568-4D33-A18E-B2957020675F}" srcId="{B20F9F94-ECBA-40AC-B92F-61DB4A89B2B7}" destId="{77E6E913-E62D-4E7E-92C1-B33EB35D71E1}" srcOrd="4" destOrd="0" parTransId="{C24206B9-2F65-4723-8585-60D4CA0035D8}" sibTransId="{D09A13AA-60B7-4235-8735-0A464FBEADC4}"/>
    <dgm:cxn modelId="{FD5E02D3-B381-42D7-890B-6B559E88A31A}" srcId="{B20F9F94-ECBA-40AC-B92F-61DB4A89B2B7}" destId="{3508CB99-9177-4CF8-AFCA-A50F9DB5E347}" srcOrd="7" destOrd="0" parTransId="{3DA03438-C433-4368-A5E8-DD2928EDCF20}" sibTransId="{73C5FA7B-425C-4AB0-9170-AD0D3FE7713E}"/>
    <dgm:cxn modelId="{8242FAD5-6BF0-43E7-A89F-AE821535E249}" srcId="{448D2703-D81F-4747-B6FB-5417D733687D}" destId="{58989014-0C34-4AB4-8EB8-021FD5E8EA18}" srcOrd="0" destOrd="0" parTransId="{D22926FD-FB10-46DB-A3D9-98AA986FF2F0}" sibTransId="{1783B641-61AB-4CAC-8E41-2EF0E8FFF07C}"/>
    <dgm:cxn modelId="{8E382AE1-5AB5-428B-8DFA-EF8E2481AE25}" srcId="{BA404749-10AD-4001-ABBC-CBDDD8B0FFC5}" destId="{7AAF052C-DD8B-4B26-8BDF-96FF7D34B885}" srcOrd="0" destOrd="0" parTransId="{1B79FD02-2317-43F1-9EA3-B69F923BD1F1}" sibTransId="{3A85DB9F-AA86-4867-B307-8778783F1D77}"/>
    <dgm:cxn modelId="{895EF4E1-00C1-46F4-94BA-2EA616E6996E}" srcId="{448D2703-D81F-4747-B6FB-5417D733687D}" destId="{7B9A3F33-9A72-40A8-B8E5-41CE8201EED3}" srcOrd="2" destOrd="0" parTransId="{7EB9EED9-8DB8-40B0-8495-D8224E6B68B9}" sibTransId="{7062CC1F-EC58-4F68-A102-ECB267A6AA18}"/>
    <dgm:cxn modelId="{613F3EE3-7720-47D6-BFE3-586AA9D92152}" srcId="{BA404749-10AD-4001-ABBC-CBDDD8B0FFC5}" destId="{CB47C3CB-B8BE-4170-8C79-6896E6F9D90A}" srcOrd="2" destOrd="0" parTransId="{DD4939C5-725A-4699-A495-4AAC773B7BA6}" sibTransId="{C8FA1674-0BD3-4A87-89F3-346E36AFFBAF}"/>
    <dgm:cxn modelId="{24EC9AE4-D171-4C8E-876E-EAFD66C9A2E5}" srcId="{B20F9F94-ECBA-40AC-B92F-61DB4A89B2B7}" destId="{D56ED240-73EF-460F-8E58-B53548EC1CF5}" srcOrd="1" destOrd="0" parTransId="{5409300C-8167-48DC-8BA3-A12BC163949B}" sibTransId="{5D7BA24C-5A27-4FCC-80E3-D5D5A4B7AC48}"/>
    <dgm:cxn modelId="{ECA79FE4-6974-474D-AAA9-0E08C086F78D}" srcId="{4C1BC81A-9E03-45B5-86D8-EFC6FD75125A}" destId="{7B2C5594-1921-4E7B-886F-E6D62E673B6D}" srcOrd="6" destOrd="0" parTransId="{17E81D64-8D65-4027-BECB-D57072FA5CC0}" sibTransId="{4907B607-CD0C-41C1-A1C5-92D9C2C92EDB}"/>
    <dgm:cxn modelId="{C05F7CE8-8DFF-4075-97C6-0D19820E453C}" srcId="{4C1BC81A-9E03-45B5-86D8-EFC6FD75125A}" destId="{716A297C-19AE-477C-BF1D-8AE59358950B}" srcOrd="3" destOrd="0" parTransId="{E2DAA0D1-62E7-4DE6-9A14-3FB9280908E1}" sibTransId="{5FCD8805-5656-469B-851C-74D32EBB0F10}"/>
    <dgm:cxn modelId="{C6A0B5EE-B3A8-4EE5-8DC1-3260D4DD5A9E}" srcId="{B20F9F94-ECBA-40AC-B92F-61DB4A89B2B7}" destId="{C5523CE4-897F-4F75-AEA9-EBFA42EE1858}" srcOrd="0" destOrd="0" parTransId="{8CD7AB22-8819-408A-844D-BA907FAD5243}" sibTransId="{B17DCE0D-D1AC-48C9-883C-31C20C4FD1A3}"/>
    <dgm:cxn modelId="{E62253F2-FA42-4B2D-B05E-E5F0557F951F}" type="presOf" srcId="{7AAF052C-DD8B-4B26-8BDF-96FF7D34B885}" destId="{CED0A6F3-B3FE-41E8-84F1-65BE648C693E}" srcOrd="0" destOrd="0" presId="urn:microsoft.com/office/officeart/2005/8/layout/hList1"/>
    <dgm:cxn modelId="{478083F8-0840-4B3C-A5A0-FE87CBE58759}" type="presOf" srcId="{C104BC87-EF20-44C8-ABD0-DFB75B2823A5}" destId="{E83333E9-E320-40B7-97CA-09A143CA8AFD}" srcOrd="0" destOrd="1" presId="urn:microsoft.com/office/officeart/2005/8/layout/hList1"/>
    <dgm:cxn modelId="{C6E008F9-4943-4C8F-98D0-D73B145CF59A}" type="presOf" srcId="{4E843B83-5CCE-4D68-AD6D-8C91E9A777E6}" destId="{CA203CF2-9300-42AE-9578-D43682AEA6D5}" srcOrd="0" destOrd="2" presId="urn:microsoft.com/office/officeart/2005/8/layout/hList1"/>
    <dgm:cxn modelId="{30A2988A-6D01-49D4-A324-21910111212F}" type="presParOf" srcId="{4E3C6B8D-92D0-4F4E-9B1D-457A6FA387F2}" destId="{BB834238-2FC9-40A3-8EED-441EA3BA7D09}" srcOrd="0" destOrd="0" presId="urn:microsoft.com/office/officeart/2005/8/layout/hList1"/>
    <dgm:cxn modelId="{0EC8ACB2-DF2D-4A57-AA69-7AD429E8A2B4}" type="presParOf" srcId="{BB834238-2FC9-40A3-8EED-441EA3BA7D09}" destId="{828CB3E9-7504-4A22-A7B7-8027B1ED8ED5}" srcOrd="0" destOrd="0" presId="urn:microsoft.com/office/officeart/2005/8/layout/hList1"/>
    <dgm:cxn modelId="{4892EC81-B961-49E7-933D-6226D2C29249}" type="presParOf" srcId="{BB834238-2FC9-40A3-8EED-441EA3BA7D09}" destId="{CA203CF2-9300-42AE-9578-D43682AEA6D5}" srcOrd="1" destOrd="0" presId="urn:microsoft.com/office/officeart/2005/8/layout/hList1"/>
    <dgm:cxn modelId="{CFC87F0F-3524-4A9F-BA62-78B9F5C78640}" type="presParOf" srcId="{4E3C6B8D-92D0-4F4E-9B1D-457A6FA387F2}" destId="{70535613-0BCE-49A1-B392-9B6157C5BA16}" srcOrd="1" destOrd="0" presId="urn:microsoft.com/office/officeart/2005/8/layout/hList1"/>
    <dgm:cxn modelId="{33FC472B-FC4D-46D6-AB3F-4244C94E3291}" type="presParOf" srcId="{4E3C6B8D-92D0-4F4E-9B1D-457A6FA387F2}" destId="{736EF840-1AF3-4B3F-894F-0993C023A324}" srcOrd="2" destOrd="0" presId="urn:microsoft.com/office/officeart/2005/8/layout/hList1"/>
    <dgm:cxn modelId="{62BE972D-7331-446D-A94B-0EFA1DBC100B}" type="presParOf" srcId="{736EF840-1AF3-4B3F-894F-0993C023A324}" destId="{D154D27F-0234-4382-9C88-3654A6E78A6B}" srcOrd="0" destOrd="0" presId="urn:microsoft.com/office/officeart/2005/8/layout/hList1"/>
    <dgm:cxn modelId="{564A6AA3-63F7-480F-9272-559771BF6E7D}" type="presParOf" srcId="{736EF840-1AF3-4B3F-894F-0993C023A324}" destId="{6ADC4F38-12B5-4F69-8FB8-D66166525B91}" srcOrd="1" destOrd="0" presId="urn:microsoft.com/office/officeart/2005/8/layout/hList1"/>
    <dgm:cxn modelId="{A1E4337E-6FDE-4CDB-8202-D34B18595A10}" type="presParOf" srcId="{4E3C6B8D-92D0-4F4E-9B1D-457A6FA387F2}" destId="{506E6E77-D8A1-429C-A089-07CE9D511622}" srcOrd="3" destOrd="0" presId="urn:microsoft.com/office/officeart/2005/8/layout/hList1"/>
    <dgm:cxn modelId="{5567A04F-8F25-410A-846C-CDD69EE7284F}" type="presParOf" srcId="{4E3C6B8D-92D0-4F4E-9B1D-457A6FA387F2}" destId="{E7B511F0-E257-47FB-81C2-3C8D8A62427C}" srcOrd="4" destOrd="0" presId="urn:microsoft.com/office/officeart/2005/8/layout/hList1"/>
    <dgm:cxn modelId="{C702BC84-C76C-4CF1-B7F5-764718951359}" type="presParOf" srcId="{E7B511F0-E257-47FB-81C2-3C8D8A62427C}" destId="{3B72648B-3268-4A83-910A-BD6C8A49F6F3}" srcOrd="0" destOrd="0" presId="urn:microsoft.com/office/officeart/2005/8/layout/hList1"/>
    <dgm:cxn modelId="{2B364E34-E405-4551-BE88-629A629799A2}" type="presParOf" srcId="{E7B511F0-E257-47FB-81C2-3C8D8A62427C}" destId="{E83333E9-E320-40B7-97CA-09A143CA8AFD}" srcOrd="1" destOrd="0" presId="urn:microsoft.com/office/officeart/2005/8/layout/hList1"/>
    <dgm:cxn modelId="{B657874B-E8A2-493C-832C-C9E0C9A39ECB}" type="presParOf" srcId="{4E3C6B8D-92D0-4F4E-9B1D-457A6FA387F2}" destId="{430E1DE3-D82D-4293-9BB8-DDBB118E2EAE}" srcOrd="5" destOrd="0" presId="urn:microsoft.com/office/officeart/2005/8/layout/hList1"/>
    <dgm:cxn modelId="{5F28BA0A-6004-4066-A17F-11E7CDB1F2FB}" type="presParOf" srcId="{4E3C6B8D-92D0-4F4E-9B1D-457A6FA387F2}" destId="{5020E178-0815-4DB8-850F-433E6F3DC0ED}" srcOrd="6" destOrd="0" presId="urn:microsoft.com/office/officeart/2005/8/layout/hList1"/>
    <dgm:cxn modelId="{ABE856CB-26D9-4F66-BE32-7C3EE958A037}" type="presParOf" srcId="{5020E178-0815-4DB8-850F-433E6F3DC0ED}" destId="{79483172-AD29-4E37-9B55-7B8A4FB0B82E}" srcOrd="0" destOrd="0" presId="urn:microsoft.com/office/officeart/2005/8/layout/hList1"/>
    <dgm:cxn modelId="{4A2B724F-80C8-4DA0-9C79-AF14732D958D}" type="presParOf" srcId="{5020E178-0815-4DB8-850F-433E6F3DC0ED}" destId="{CED0A6F3-B3FE-41E8-84F1-65BE648C69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E8D981-28D8-4E57-89EB-D0D92DD8BD5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19082287-0FA3-4DA3-8FBE-519699E73BF4}">
      <dgm:prSet/>
      <dgm:spPr/>
      <dgm:t>
        <a:bodyPr/>
        <a:lstStyle/>
        <a:p>
          <a:pPr>
            <a:defRPr b="1"/>
          </a:pPr>
          <a:r>
            <a:rPr lang="es-AR"/>
            <a:t>A nivel mundial: </a:t>
          </a:r>
        </a:p>
      </dgm:t>
    </dgm:pt>
    <dgm:pt modelId="{FFD48DC3-5BF6-4C16-A797-5EF9A3EF076A}" type="parTrans" cxnId="{0F8BDB0B-268C-44DF-A8DF-C908877C9F76}">
      <dgm:prSet/>
      <dgm:spPr/>
      <dgm:t>
        <a:bodyPr/>
        <a:lstStyle/>
        <a:p>
          <a:endParaRPr lang="en-US"/>
        </a:p>
      </dgm:t>
    </dgm:pt>
    <dgm:pt modelId="{E36F777D-1AFE-41CD-9315-F54835509070}" type="sibTrans" cxnId="{0F8BDB0B-268C-44DF-A8DF-C908877C9F76}">
      <dgm:prSet/>
      <dgm:spPr/>
      <dgm:t>
        <a:bodyPr/>
        <a:lstStyle/>
        <a:p>
          <a:endParaRPr lang="en-US"/>
        </a:p>
      </dgm:t>
    </dgm:pt>
    <dgm:pt modelId="{953F414C-488A-4B34-9F48-BD54FD46CEDE}">
      <dgm:prSet custT="1"/>
      <dgm:spPr/>
      <dgm:t>
        <a:bodyPr/>
        <a:lstStyle/>
        <a:p>
          <a:r>
            <a:rPr lang="es-AR" sz="2300">
              <a:latin typeface="+mj-lt"/>
            </a:rPr>
            <a:t>Integración en la plataforma ATIO y STI </a:t>
          </a:r>
        </a:p>
      </dgm:t>
    </dgm:pt>
    <dgm:pt modelId="{9F7912E6-5344-4730-95B0-091B90FC8908}" type="parTrans" cxnId="{A6BAED0C-3063-4894-B920-C34BB2C64400}">
      <dgm:prSet/>
      <dgm:spPr/>
      <dgm:t>
        <a:bodyPr/>
        <a:lstStyle/>
        <a:p>
          <a:endParaRPr lang="en-US"/>
        </a:p>
      </dgm:t>
    </dgm:pt>
    <dgm:pt modelId="{8FFEF92E-658B-4CE0-B8E5-8FC2428913CA}" type="sibTrans" cxnId="{A6BAED0C-3063-4894-B920-C34BB2C64400}">
      <dgm:prSet/>
      <dgm:spPr/>
      <dgm:t>
        <a:bodyPr/>
        <a:lstStyle/>
        <a:p>
          <a:endParaRPr lang="en-US"/>
        </a:p>
      </dgm:t>
    </dgm:pt>
    <dgm:pt modelId="{A2BA9D18-51D4-4B17-B6DD-7E7E92AC0C15}">
      <dgm:prSet custT="1"/>
      <dgm:spPr/>
      <dgm:t>
        <a:bodyPr/>
        <a:lstStyle/>
        <a:p>
          <a:pPr rtl="0"/>
          <a:r>
            <a:rPr lang="es-AR" sz="2300">
              <a:latin typeface="+mj-lt"/>
            </a:rPr>
            <a:t>Integración en FAOSTAT </a:t>
          </a:r>
        </a:p>
      </dgm:t>
    </dgm:pt>
    <dgm:pt modelId="{C2CCF28E-0B43-471F-9035-27D83750BC55}" type="parTrans" cxnId="{A75B2D01-A4D3-46AD-B643-15936402CFBB}">
      <dgm:prSet/>
      <dgm:spPr/>
      <dgm:t>
        <a:bodyPr/>
        <a:lstStyle/>
        <a:p>
          <a:endParaRPr lang="en-US"/>
        </a:p>
      </dgm:t>
    </dgm:pt>
    <dgm:pt modelId="{89044704-23BB-48C3-BAA3-4E6313FAACB8}" type="sibTrans" cxnId="{A75B2D01-A4D3-46AD-B643-15936402CFBB}">
      <dgm:prSet/>
      <dgm:spPr/>
      <dgm:t>
        <a:bodyPr/>
        <a:lstStyle/>
        <a:p>
          <a:endParaRPr lang="en-US"/>
        </a:p>
      </dgm:t>
    </dgm:pt>
    <dgm:pt modelId="{E455C4AA-4C9E-41FA-9698-CCC5915BC6E1}">
      <dgm:prSet/>
      <dgm:spPr/>
      <dgm:t>
        <a:bodyPr/>
        <a:lstStyle/>
        <a:p>
          <a:pPr rtl="0">
            <a:defRPr b="1"/>
          </a:pPr>
          <a:r>
            <a:rPr lang="es-AR"/>
            <a:t>A nivel nacional:</a:t>
          </a:r>
          <a:r>
            <a:rPr lang="es-AR">
              <a:latin typeface="Calibri Light" panose="020F0302020204030204"/>
            </a:rPr>
            <a:t> </a:t>
          </a:r>
        </a:p>
      </dgm:t>
    </dgm:pt>
    <dgm:pt modelId="{8ED209B7-15E6-4520-A5DA-D710EFC3D600}" type="parTrans" cxnId="{241F1271-5D74-442F-B7A6-65E6639CD42E}">
      <dgm:prSet/>
      <dgm:spPr/>
      <dgm:t>
        <a:bodyPr/>
        <a:lstStyle/>
        <a:p>
          <a:endParaRPr lang="en-US"/>
        </a:p>
      </dgm:t>
    </dgm:pt>
    <dgm:pt modelId="{297E937B-5869-42AE-83FD-F235208987A1}" type="sibTrans" cxnId="{241F1271-5D74-442F-B7A6-65E6639CD42E}">
      <dgm:prSet/>
      <dgm:spPr/>
      <dgm:t>
        <a:bodyPr/>
        <a:lstStyle/>
        <a:p>
          <a:endParaRPr lang="en-US"/>
        </a:p>
      </dgm:t>
    </dgm:pt>
    <dgm:pt modelId="{905DF9B0-E267-4EDC-8161-C4ADF243508B}">
      <dgm:prSet phldr="0" custT="1"/>
      <dgm:spPr/>
      <dgm:t>
        <a:bodyPr/>
        <a:lstStyle/>
        <a:p>
          <a:pPr rtl="0"/>
          <a:r>
            <a:rPr lang="es-AR" sz="2300" b="0">
              <a:latin typeface="+mj-lt"/>
              <a:cs typeface="Calibri"/>
            </a:rPr>
            <a:t>Recolección periódica de datos a través de mecanismos oficiales </a:t>
          </a:r>
          <a:r>
            <a:rPr lang="es-AR" sz="2300" b="0" u="none">
              <a:latin typeface="+mj-lt"/>
              <a:cs typeface="Calibri"/>
            </a:rPr>
            <a:t> </a:t>
          </a:r>
        </a:p>
      </dgm:t>
    </dgm:pt>
    <dgm:pt modelId="{151C45A3-3CD5-48E7-9F62-15AF58218408}" type="parTrans" cxnId="{CFA114BC-DA08-4E57-A725-6B1B7A65E065}">
      <dgm:prSet/>
      <dgm:spPr/>
      <dgm:t>
        <a:bodyPr/>
        <a:lstStyle/>
        <a:p>
          <a:endParaRPr lang="en-GB"/>
        </a:p>
      </dgm:t>
    </dgm:pt>
    <dgm:pt modelId="{D03B8825-88A8-4B31-86EC-A72003507167}" type="sibTrans" cxnId="{CFA114BC-DA08-4E57-A725-6B1B7A65E065}">
      <dgm:prSet/>
      <dgm:spPr/>
      <dgm:t>
        <a:bodyPr/>
        <a:lstStyle/>
        <a:p>
          <a:endParaRPr lang="en-US"/>
        </a:p>
      </dgm:t>
    </dgm:pt>
    <dgm:pt modelId="{B7D08F11-64A3-4054-B8F4-3618D45E0014}">
      <dgm:prSet phldr="0" custT="1"/>
      <dgm:spPr/>
      <dgm:t>
        <a:bodyPr/>
        <a:lstStyle/>
        <a:p>
          <a:pPr rtl="0"/>
          <a:r>
            <a:rPr lang="es-AR" sz="2300">
              <a:latin typeface="+mj-lt"/>
            </a:rPr>
            <a:t>Institucionalización a través de mecanismos del sistema de las Naciones Unidas</a:t>
          </a:r>
        </a:p>
      </dgm:t>
    </dgm:pt>
    <dgm:pt modelId="{85939DAA-A8FA-42A0-AD9F-AD8B025AA86D}" type="parTrans" cxnId="{450B681C-740F-4F33-8462-B36D80B4F2ED}">
      <dgm:prSet/>
      <dgm:spPr/>
      <dgm:t>
        <a:bodyPr/>
        <a:lstStyle/>
        <a:p>
          <a:endParaRPr lang="en-GB"/>
        </a:p>
      </dgm:t>
    </dgm:pt>
    <dgm:pt modelId="{73FC56EE-621B-4513-9730-98CAB4C09F2A}" type="sibTrans" cxnId="{450B681C-740F-4F33-8462-B36D80B4F2ED}">
      <dgm:prSet/>
      <dgm:spPr/>
      <dgm:t>
        <a:bodyPr/>
        <a:lstStyle/>
        <a:p>
          <a:endParaRPr lang="en-GB"/>
        </a:p>
      </dgm:t>
    </dgm:pt>
    <dgm:pt modelId="{985CD212-3368-4302-8D79-6509D214BC79}">
      <dgm:prSet phldr="0" custT="1"/>
      <dgm:spPr/>
      <dgm:t>
        <a:bodyPr/>
        <a:lstStyle/>
        <a:p>
          <a:pPr rtl="0"/>
          <a:r>
            <a:rPr lang="es-AR" sz="2300" b="0">
              <a:latin typeface="+mj-lt"/>
            </a:rPr>
            <a:t>Fortalecimiento de capacidades y promoción de la adopción por los países</a:t>
          </a:r>
        </a:p>
      </dgm:t>
    </dgm:pt>
    <dgm:pt modelId="{60987DB2-5889-40A1-814E-2EBCE354F274}" type="parTrans" cxnId="{A95AFA54-0FE3-4413-B290-91E6D2CF35EB}">
      <dgm:prSet/>
      <dgm:spPr/>
      <dgm:t>
        <a:bodyPr/>
        <a:lstStyle/>
        <a:p>
          <a:endParaRPr lang="en-GB"/>
        </a:p>
      </dgm:t>
    </dgm:pt>
    <dgm:pt modelId="{914BFDAA-1DC3-4C1F-8004-27DACF84A9B2}" type="sibTrans" cxnId="{A95AFA54-0FE3-4413-B290-91E6D2CF35EB}">
      <dgm:prSet/>
      <dgm:spPr/>
      <dgm:t>
        <a:bodyPr/>
        <a:lstStyle/>
        <a:p>
          <a:endParaRPr lang="en-GB"/>
        </a:p>
      </dgm:t>
    </dgm:pt>
    <dgm:pt modelId="{798A1271-80CA-44C9-A72F-F89B1C79F395}" type="pres">
      <dgm:prSet presAssocID="{4BE8D981-28D8-4E57-89EB-D0D92DD8BD53}" presName="linear" presStyleCnt="0">
        <dgm:presLayoutVars>
          <dgm:dir/>
          <dgm:animLvl val="lvl"/>
          <dgm:resizeHandles val="exact"/>
        </dgm:presLayoutVars>
      </dgm:prSet>
      <dgm:spPr/>
    </dgm:pt>
    <dgm:pt modelId="{EAAE38A9-D775-4ADF-9693-F7A6D7C666E9}" type="pres">
      <dgm:prSet presAssocID="{19082287-0FA3-4DA3-8FBE-519699E73BF4}" presName="parentLin" presStyleCnt="0"/>
      <dgm:spPr/>
    </dgm:pt>
    <dgm:pt modelId="{010F3DF1-824F-40CB-8A60-A93C77AABF0F}" type="pres">
      <dgm:prSet presAssocID="{19082287-0FA3-4DA3-8FBE-519699E73BF4}" presName="parentLeftMargin" presStyleLbl="node1" presStyleIdx="0" presStyleCnt="2"/>
      <dgm:spPr/>
    </dgm:pt>
    <dgm:pt modelId="{DA4980BF-9202-450C-AFBF-AF285BE6CB45}" type="pres">
      <dgm:prSet presAssocID="{19082287-0FA3-4DA3-8FBE-519699E73BF4}" presName="parentText" presStyleLbl="node1" presStyleIdx="0" presStyleCnt="2">
        <dgm:presLayoutVars>
          <dgm:chMax val="0"/>
          <dgm:bulletEnabled val="1"/>
        </dgm:presLayoutVars>
      </dgm:prSet>
      <dgm:spPr/>
    </dgm:pt>
    <dgm:pt modelId="{DCEF5DD9-F012-4EB9-9CD3-447D1B5414EB}" type="pres">
      <dgm:prSet presAssocID="{19082287-0FA3-4DA3-8FBE-519699E73BF4}" presName="negativeSpace" presStyleCnt="0"/>
      <dgm:spPr/>
    </dgm:pt>
    <dgm:pt modelId="{AA73DA31-9472-4AFA-9767-F9B63BD79D91}" type="pres">
      <dgm:prSet presAssocID="{19082287-0FA3-4DA3-8FBE-519699E73BF4}" presName="childText" presStyleLbl="conFgAcc1" presStyleIdx="0" presStyleCnt="2" custLinFactNeighborY="-54978">
        <dgm:presLayoutVars>
          <dgm:bulletEnabled val="1"/>
        </dgm:presLayoutVars>
      </dgm:prSet>
      <dgm:spPr/>
    </dgm:pt>
    <dgm:pt modelId="{7245E204-E27B-4061-8D44-3BD5299D6C2C}" type="pres">
      <dgm:prSet presAssocID="{E36F777D-1AFE-41CD-9315-F54835509070}" presName="spaceBetweenRectangles" presStyleCnt="0"/>
      <dgm:spPr/>
    </dgm:pt>
    <dgm:pt modelId="{D3EFFD61-AC1E-4194-9A92-AD94FF923F11}" type="pres">
      <dgm:prSet presAssocID="{E455C4AA-4C9E-41FA-9698-CCC5915BC6E1}" presName="parentLin" presStyleCnt="0"/>
      <dgm:spPr/>
    </dgm:pt>
    <dgm:pt modelId="{2296B391-9095-40CE-B888-255A29B676E8}" type="pres">
      <dgm:prSet presAssocID="{E455C4AA-4C9E-41FA-9698-CCC5915BC6E1}" presName="parentLeftMargin" presStyleLbl="node1" presStyleIdx="0" presStyleCnt="2"/>
      <dgm:spPr/>
    </dgm:pt>
    <dgm:pt modelId="{AF7C3D8D-8B8A-4E0D-9F7E-1A60DBA8F9BB}" type="pres">
      <dgm:prSet presAssocID="{E455C4AA-4C9E-41FA-9698-CCC5915BC6E1}" presName="parentText" presStyleLbl="node1" presStyleIdx="1" presStyleCnt="2">
        <dgm:presLayoutVars>
          <dgm:chMax val="0"/>
          <dgm:bulletEnabled val="1"/>
        </dgm:presLayoutVars>
      </dgm:prSet>
      <dgm:spPr/>
    </dgm:pt>
    <dgm:pt modelId="{40BCDE7C-7746-45A7-BBE4-B221F87ED7A8}" type="pres">
      <dgm:prSet presAssocID="{E455C4AA-4C9E-41FA-9698-CCC5915BC6E1}" presName="negativeSpace" presStyleCnt="0"/>
      <dgm:spPr/>
    </dgm:pt>
    <dgm:pt modelId="{38ED6615-F923-4E4C-BC30-6FFE4E126AD2}" type="pres">
      <dgm:prSet presAssocID="{E455C4AA-4C9E-41FA-9698-CCC5915BC6E1}" presName="childText" presStyleLbl="conFgAcc1" presStyleIdx="1" presStyleCnt="2">
        <dgm:presLayoutVars>
          <dgm:bulletEnabled val="1"/>
        </dgm:presLayoutVars>
      </dgm:prSet>
      <dgm:spPr/>
    </dgm:pt>
  </dgm:ptLst>
  <dgm:cxnLst>
    <dgm:cxn modelId="{A75B2D01-A4D3-46AD-B643-15936402CFBB}" srcId="{19082287-0FA3-4DA3-8FBE-519699E73BF4}" destId="{A2BA9D18-51D4-4B17-B6DD-7E7E92AC0C15}" srcOrd="2" destOrd="0" parTransId="{C2CCF28E-0B43-471F-9035-27D83750BC55}" sibTransId="{89044704-23BB-48C3-BAA3-4E6313FAACB8}"/>
    <dgm:cxn modelId="{1E24BD0B-080B-4823-A1A1-54D09061A958}" type="presOf" srcId="{953F414C-488A-4B34-9F48-BD54FD46CEDE}" destId="{AA73DA31-9472-4AFA-9767-F9B63BD79D91}" srcOrd="0" destOrd="1" presId="urn:microsoft.com/office/officeart/2005/8/layout/list1"/>
    <dgm:cxn modelId="{0F8BDB0B-268C-44DF-A8DF-C908877C9F76}" srcId="{4BE8D981-28D8-4E57-89EB-D0D92DD8BD53}" destId="{19082287-0FA3-4DA3-8FBE-519699E73BF4}" srcOrd="0" destOrd="0" parTransId="{FFD48DC3-5BF6-4C16-A797-5EF9A3EF076A}" sibTransId="{E36F777D-1AFE-41CD-9315-F54835509070}"/>
    <dgm:cxn modelId="{A6BAED0C-3063-4894-B920-C34BB2C64400}" srcId="{19082287-0FA3-4DA3-8FBE-519699E73BF4}" destId="{953F414C-488A-4B34-9F48-BD54FD46CEDE}" srcOrd="1" destOrd="0" parTransId="{9F7912E6-5344-4730-95B0-091B90FC8908}" sibTransId="{8FFEF92E-658B-4CE0-B8E5-8FC2428913CA}"/>
    <dgm:cxn modelId="{450B681C-740F-4F33-8462-B36D80B4F2ED}" srcId="{19082287-0FA3-4DA3-8FBE-519699E73BF4}" destId="{B7D08F11-64A3-4054-B8F4-3618D45E0014}" srcOrd="0" destOrd="0" parTransId="{85939DAA-A8FA-42A0-AD9F-AD8B025AA86D}" sibTransId="{73FC56EE-621B-4513-9730-98CAB4C09F2A}"/>
    <dgm:cxn modelId="{E9871F3E-4AB9-4F2F-845B-620F1AD54C72}" type="presOf" srcId="{E455C4AA-4C9E-41FA-9698-CCC5915BC6E1}" destId="{AF7C3D8D-8B8A-4E0D-9F7E-1A60DBA8F9BB}" srcOrd="1" destOrd="0" presId="urn:microsoft.com/office/officeart/2005/8/layout/list1"/>
    <dgm:cxn modelId="{F7EABC60-CF79-4C92-82FC-B83F0A2C1BAC}" type="presOf" srcId="{19082287-0FA3-4DA3-8FBE-519699E73BF4}" destId="{DA4980BF-9202-450C-AFBF-AF285BE6CB45}" srcOrd="1" destOrd="0" presId="urn:microsoft.com/office/officeart/2005/8/layout/list1"/>
    <dgm:cxn modelId="{6069426F-1C5E-4A94-9742-6EB508A2AFA0}" type="presOf" srcId="{A2BA9D18-51D4-4B17-B6DD-7E7E92AC0C15}" destId="{AA73DA31-9472-4AFA-9767-F9B63BD79D91}" srcOrd="0" destOrd="2" presId="urn:microsoft.com/office/officeart/2005/8/layout/list1"/>
    <dgm:cxn modelId="{241F1271-5D74-442F-B7A6-65E6639CD42E}" srcId="{4BE8D981-28D8-4E57-89EB-D0D92DD8BD53}" destId="{E455C4AA-4C9E-41FA-9698-CCC5915BC6E1}" srcOrd="1" destOrd="0" parTransId="{8ED209B7-15E6-4520-A5DA-D710EFC3D600}" sibTransId="{297E937B-5869-42AE-83FD-F235208987A1}"/>
    <dgm:cxn modelId="{A95AFA54-0FE3-4413-B290-91E6D2CF35EB}" srcId="{E455C4AA-4C9E-41FA-9698-CCC5915BC6E1}" destId="{985CD212-3368-4302-8D79-6509D214BC79}" srcOrd="1" destOrd="0" parTransId="{60987DB2-5889-40A1-814E-2EBCE354F274}" sibTransId="{914BFDAA-1DC3-4C1F-8004-27DACF84A9B2}"/>
    <dgm:cxn modelId="{6A451558-FBB8-4D97-8D48-B71E8CE5BC9A}" type="presOf" srcId="{B7D08F11-64A3-4054-B8F4-3618D45E0014}" destId="{AA73DA31-9472-4AFA-9767-F9B63BD79D91}" srcOrd="0" destOrd="0" presId="urn:microsoft.com/office/officeart/2005/8/layout/list1"/>
    <dgm:cxn modelId="{F2B170BA-E359-4B52-9900-4273A3763469}" type="presOf" srcId="{4BE8D981-28D8-4E57-89EB-D0D92DD8BD53}" destId="{798A1271-80CA-44C9-A72F-F89B1C79F395}" srcOrd="0" destOrd="0" presId="urn:microsoft.com/office/officeart/2005/8/layout/list1"/>
    <dgm:cxn modelId="{CFA114BC-DA08-4E57-A725-6B1B7A65E065}" srcId="{E455C4AA-4C9E-41FA-9698-CCC5915BC6E1}" destId="{905DF9B0-E267-4EDC-8161-C4ADF243508B}" srcOrd="0" destOrd="0" parTransId="{151C45A3-3CD5-48E7-9F62-15AF58218408}" sibTransId="{D03B8825-88A8-4B31-86EC-A72003507167}"/>
    <dgm:cxn modelId="{3D81C9D5-20B9-4425-99FC-2A641A47EB59}" type="presOf" srcId="{19082287-0FA3-4DA3-8FBE-519699E73BF4}" destId="{010F3DF1-824F-40CB-8A60-A93C77AABF0F}" srcOrd="0" destOrd="0" presId="urn:microsoft.com/office/officeart/2005/8/layout/list1"/>
    <dgm:cxn modelId="{1A2478F5-B294-4CC0-B4E3-7CBC37B26C1C}" type="presOf" srcId="{985CD212-3368-4302-8D79-6509D214BC79}" destId="{38ED6615-F923-4E4C-BC30-6FFE4E126AD2}" srcOrd="0" destOrd="1" presId="urn:microsoft.com/office/officeart/2005/8/layout/list1"/>
    <dgm:cxn modelId="{836E7BF9-ED65-40BD-AD86-8C4644815D4C}" type="presOf" srcId="{905DF9B0-E267-4EDC-8161-C4ADF243508B}" destId="{38ED6615-F923-4E4C-BC30-6FFE4E126AD2}" srcOrd="0" destOrd="0" presId="urn:microsoft.com/office/officeart/2005/8/layout/list1"/>
    <dgm:cxn modelId="{A460C1FA-0E7F-421E-BB49-298C95612D52}" type="presOf" srcId="{E455C4AA-4C9E-41FA-9698-CCC5915BC6E1}" destId="{2296B391-9095-40CE-B888-255A29B676E8}" srcOrd="0" destOrd="0" presId="urn:microsoft.com/office/officeart/2005/8/layout/list1"/>
    <dgm:cxn modelId="{B04370D6-06B3-4028-97BA-C45CBC07AF6A}" type="presParOf" srcId="{798A1271-80CA-44C9-A72F-F89B1C79F395}" destId="{EAAE38A9-D775-4ADF-9693-F7A6D7C666E9}" srcOrd="0" destOrd="0" presId="urn:microsoft.com/office/officeart/2005/8/layout/list1"/>
    <dgm:cxn modelId="{E3EAEF49-96A7-4FE1-A832-8B47FDBF7B90}" type="presParOf" srcId="{EAAE38A9-D775-4ADF-9693-F7A6D7C666E9}" destId="{010F3DF1-824F-40CB-8A60-A93C77AABF0F}" srcOrd="0" destOrd="0" presId="urn:microsoft.com/office/officeart/2005/8/layout/list1"/>
    <dgm:cxn modelId="{9903978E-28DA-4454-A822-05C3C69CBFA1}" type="presParOf" srcId="{EAAE38A9-D775-4ADF-9693-F7A6D7C666E9}" destId="{DA4980BF-9202-450C-AFBF-AF285BE6CB45}" srcOrd="1" destOrd="0" presId="urn:microsoft.com/office/officeart/2005/8/layout/list1"/>
    <dgm:cxn modelId="{DC28D407-AE7E-400D-A53E-5920257DE352}" type="presParOf" srcId="{798A1271-80CA-44C9-A72F-F89B1C79F395}" destId="{DCEF5DD9-F012-4EB9-9CD3-447D1B5414EB}" srcOrd="1" destOrd="0" presId="urn:microsoft.com/office/officeart/2005/8/layout/list1"/>
    <dgm:cxn modelId="{3B26CBDD-AA50-4D67-AB85-0EBB179FE277}" type="presParOf" srcId="{798A1271-80CA-44C9-A72F-F89B1C79F395}" destId="{AA73DA31-9472-4AFA-9767-F9B63BD79D91}" srcOrd="2" destOrd="0" presId="urn:microsoft.com/office/officeart/2005/8/layout/list1"/>
    <dgm:cxn modelId="{E6F58EF7-59AC-4F2C-88E8-A459DA92EC1B}" type="presParOf" srcId="{798A1271-80CA-44C9-A72F-F89B1C79F395}" destId="{7245E204-E27B-4061-8D44-3BD5299D6C2C}" srcOrd="3" destOrd="0" presId="urn:microsoft.com/office/officeart/2005/8/layout/list1"/>
    <dgm:cxn modelId="{DB84433C-F3C9-47B9-91F3-836847A1D94D}" type="presParOf" srcId="{798A1271-80CA-44C9-A72F-F89B1C79F395}" destId="{D3EFFD61-AC1E-4194-9A92-AD94FF923F11}" srcOrd="4" destOrd="0" presId="urn:microsoft.com/office/officeart/2005/8/layout/list1"/>
    <dgm:cxn modelId="{84F15BFD-87F4-4DCF-B96C-C7627E01CE3F}" type="presParOf" srcId="{D3EFFD61-AC1E-4194-9A92-AD94FF923F11}" destId="{2296B391-9095-40CE-B888-255A29B676E8}" srcOrd="0" destOrd="0" presId="urn:microsoft.com/office/officeart/2005/8/layout/list1"/>
    <dgm:cxn modelId="{147C95BF-EA5F-4DB0-9684-4C5DCAF4CAA5}" type="presParOf" srcId="{D3EFFD61-AC1E-4194-9A92-AD94FF923F11}" destId="{AF7C3D8D-8B8A-4E0D-9F7E-1A60DBA8F9BB}" srcOrd="1" destOrd="0" presId="urn:microsoft.com/office/officeart/2005/8/layout/list1"/>
    <dgm:cxn modelId="{1D188B10-2737-4CC9-A2BF-5DBCA77EECBB}" type="presParOf" srcId="{798A1271-80CA-44C9-A72F-F89B1C79F395}" destId="{40BCDE7C-7746-45A7-BBE4-B221F87ED7A8}" srcOrd="5" destOrd="0" presId="urn:microsoft.com/office/officeart/2005/8/layout/list1"/>
    <dgm:cxn modelId="{1A140262-6F67-4E51-8DB3-9FA53C9863EC}" type="presParOf" srcId="{798A1271-80CA-44C9-A72F-F89B1C79F395}" destId="{38ED6615-F923-4E4C-BC30-6FFE4E126AD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D6D39-DCDE-4C25-A4D0-EE2296B2F1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892507CD-2125-4A9D-ABDE-0C281D82201A}">
      <dgm:prSet phldrT="[Text]"/>
      <dgm:spPr/>
      <dgm:t>
        <a:bodyPr/>
        <a:lstStyle/>
        <a:p>
          <a:r>
            <a:rPr lang="es-AR"/>
            <a:t>Focal National Ag Research Institute</a:t>
          </a:r>
        </a:p>
      </dgm:t>
    </dgm:pt>
    <dgm:pt modelId="{117C7264-E01E-4A93-92C3-76CC42170B33}" type="parTrans" cxnId="{16D16991-E774-4819-9F70-4EE764606360}">
      <dgm:prSet/>
      <dgm:spPr/>
      <dgm:t>
        <a:bodyPr/>
        <a:lstStyle/>
        <a:p>
          <a:endParaRPr lang="en-GB"/>
        </a:p>
      </dgm:t>
    </dgm:pt>
    <dgm:pt modelId="{0D1A82D5-8771-4EF5-B6D3-E1F2DE9553D4}" type="sibTrans" cxnId="{16D16991-E774-4819-9F70-4EE764606360}">
      <dgm:prSet/>
      <dgm:spPr/>
      <dgm:t>
        <a:bodyPr/>
        <a:lstStyle/>
        <a:p>
          <a:endParaRPr lang="en-GB"/>
        </a:p>
      </dgm:t>
    </dgm:pt>
    <dgm:pt modelId="{C7EE3DC1-EB7D-4957-ADA8-71BAA63C597A}">
      <dgm:prSet phldrT="[Text]"/>
      <dgm:spPr>
        <a:solidFill>
          <a:srgbClr val="0070C0"/>
        </a:solidFill>
      </dgm:spPr>
      <dgm:t>
        <a:bodyPr/>
        <a:lstStyle/>
        <a:p>
          <a:r>
            <a:rPr lang="es-AR"/>
            <a:t>Ag R&amp;D2</a:t>
          </a:r>
        </a:p>
      </dgm:t>
    </dgm:pt>
    <dgm:pt modelId="{A2218A67-CE02-44D2-BAEB-370C9939ABBF}" type="parTrans" cxnId="{B1A3E797-8A78-47D7-8A3F-B6F48DFA7528}">
      <dgm:prSet/>
      <dgm:spPr/>
      <dgm:t>
        <a:bodyPr/>
        <a:lstStyle/>
        <a:p>
          <a:endParaRPr lang="en-GB"/>
        </a:p>
      </dgm:t>
    </dgm:pt>
    <dgm:pt modelId="{362C24B5-82B3-438A-879F-E4CA5BEC0A71}" type="sibTrans" cxnId="{B1A3E797-8A78-47D7-8A3F-B6F48DFA7528}">
      <dgm:prSet/>
      <dgm:spPr/>
      <dgm:t>
        <a:bodyPr/>
        <a:lstStyle/>
        <a:p>
          <a:endParaRPr lang="en-GB"/>
        </a:p>
      </dgm:t>
    </dgm:pt>
    <dgm:pt modelId="{5FC80318-F3F0-4E34-B1A1-AFDB46BE109D}">
      <dgm:prSet phldrT="[Text]"/>
      <dgm:spPr>
        <a:solidFill>
          <a:srgbClr val="0070C0"/>
        </a:solidFill>
      </dgm:spPr>
      <dgm:t>
        <a:bodyPr/>
        <a:lstStyle/>
        <a:p>
          <a:r>
            <a:rPr lang="es-AR"/>
            <a:t>Ag R&amp;D1</a:t>
          </a:r>
        </a:p>
      </dgm:t>
    </dgm:pt>
    <dgm:pt modelId="{89ACFFA7-2889-4E71-A5FE-3A0D1FCFD80E}" type="parTrans" cxnId="{4BD65F51-AE57-46D2-8589-5BE0796F244C}">
      <dgm:prSet/>
      <dgm:spPr/>
      <dgm:t>
        <a:bodyPr/>
        <a:lstStyle/>
        <a:p>
          <a:endParaRPr lang="en-GB"/>
        </a:p>
      </dgm:t>
    </dgm:pt>
    <dgm:pt modelId="{54B55BDB-08B0-41D6-9CB3-E73F468B938B}" type="sibTrans" cxnId="{4BD65F51-AE57-46D2-8589-5BE0796F244C}">
      <dgm:prSet/>
      <dgm:spPr/>
      <dgm:t>
        <a:bodyPr/>
        <a:lstStyle/>
        <a:p>
          <a:endParaRPr lang="en-GB"/>
        </a:p>
      </dgm:t>
    </dgm:pt>
    <dgm:pt modelId="{A526E940-09C7-4978-91DE-94211819A5BF}">
      <dgm:prSet phldrT="[Text]"/>
      <dgm:spPr>
        <a:solidFill>
          <a:srgbClr val="0070C0"/>
        </a:solidFill>
      </dgm:spPr>
      <dgm:t>
        <a:bodyPr/>
        <a:lstStyle/>
        <a:p>
          <a:r>
            <a:rPr lang="es-AR"/>
            <a:t>Ag R&amp;D3</a:t>
          </a:r>
        </a:p>
      </dgm:t>
    </dgm:pt>
    <dgm:pt modelId="{9A1775B8-FA04-4AB1-9AE8-A864D2A1286E}" type="parTrans" cxnId="{3BAA682B-5FFD-4925-A762-0886E4E389BA}">
      <dgm:prSet/>
      <dgm:spPr/>
      <dgm:t>
        <a:bodyPr/>
        <a:lstStyle/>
        <a:p>
          <a:endParaRPr lang="en-GB"/>
        </a:p>
      </dgm:t>
    </dgm:pt>
    <dgm:pt modelId="{5540C77E-1FDA-4729-AF5A-45EC489AB6CD}" type="sibTrans" cxnId="{3BAA682B-5FFD-4925-A762-0886E4E389BA}">
      <dgm:prSet/>
      <dgm:spPr/>
      <dgm:t>
        <a:bodyPr/>
        <a:lstStyle/>
        <a:p>
          <a:endParaRPr lang="en-GB"/>
        </a:p>
      </dgm:t>
    </dgm:pt>
    <dgm:pt modelId="{5132B75E-1AFB-4BB6-B20F-9E6BEC0B5DF1}">
      <dgm:prSet phldrT="[Text]" custT="1"/>
      <dgm:spPr/>
      <dgm:t>
        <a:bodyPr/>
        <a:lstStyle/>
        <a:p>
          <a:r>
            <a:rPr lang="es-AR" sz="1400"/>
            <a:t>ASTI-FAO</a:t>
          </a:r>
        </a:p>
      </dgm:t>
    </dgm:pt>
    <dgm:pt modelId="{6260E565-0AE0-4798-922D-E966309C8809}" type="sibTrans" cxnId="{EE94F648-B471-4EE0-B3ED-AB0E237AA4C5}">
      <dgm:prSet/>
      <dgm:spPr/>
      <dgm:t>
        <a:bodyPr/>
        <a:lstStyle/>
        <a:p>
          <a:endParaRPr lang="en-GB"/>
        </a:p>
      </dgm:t>
    </dgm:pt>
    <dgm:pt modelId="{DA47480C-90C5-4AE0-9F7D-A6688BF52F0B}" type="parTrans" cxnId="{EE94F648-B471-4EE0-B3ED-AB0E237AA4C5}">
      <dgm:prSet/>
      <dgm:spPr/>
      <dgm:t>
        <a:bodyPr/>
        <a:lstStyle/>
        <a:p>
          <a:endParaRPr lang="en-GB"/>
        </a:p>
      </dgm:t>
    </dgm:pt>
    <dgm:pt modelId="{D0E88CE2-0CA5-4349-A47D-6FBE82D93D27}">
      <dgm:prSet phldrT="[Text]" custT="1"/>
      <dgm:spPr>
        <a:solidFill>
          <a:srgbClr val="002060"/>
        </a:solidFill>
      </dgm:spPr>
      <dgm:t>
        <a:bodyPr/>
        <a:lstStyle/>
        <a:p>
          <a:r>
            <a:rPr lang="es-AR" sz="1800"/>
            <a:t>NSO</a:t>
          </a:r>
        </a:p>
      </dgm:t>
    </dgm:pt>
    <dgm:pt modelId="{7DDE73C6-1233-4F6C-ACF5-07A734916A9F}" type="sibTrans" cxnId="{6A4905AF-E967-4300-9920-6DC43E00CFF0}">
      <dgm:prSet/>
      <dgm:spPr/>
      <dgm:t>
        <a:bodyPr/>
        <a:lstStyle/>
        <a:p>
          <a:endParaRPr lang="en-GB"/>
        </a:p>
      </dgm:t>
    </dgm:pt>
    <dgm:pt modelId="{17220E2E-1915-465F-8E29-BE6CCB31B231}" type="parTrans" cxnId="{6A4905AF-E967-4300-9920-6DC43E00CFF0}">
      <dgm:prSet/>
      <dgm:spPr/>
      <dgm:t>
        <a:bodyPr/>
        <a:lstStyle/>
        <a:p>
          <a:endParaRPr lang="en-GB"/>
        </a:p>
      </dgm:t>
    </dgm:pt>
    <dgm:pt modelId="{87FCFCC5-2CB2-4CDB-9901-8FF5B9963689}" type="pres">
      <dgm:prSet presAssocID="{CDDD6D39-DCDE-4C25-A4D0-EE2296B2F11D}" presName="cycle" presStyleCnt="0">
        <dgm:presLayoutVars>
          <dgm:chMax val="1"/>
          <dgm:dir/>
          <dgm:animLvl val="ctr"/>
          <dgm:resizeHandles val="exact"/>
        </dgm:presLayoutVars>
      </dgm:prSet>
      <dgm:spPr/>
    </dgm:pt>
    <dgm:pt modelId="{864AF42A-C806-45D8-ABF9-A473CD20B220}" type="pres">
      <dgm:prSet presAssocID="{892507CD-2125-4A9D-ABDE-0C281D82201A}" presName="centerShape" presStyleLbl="node0" presStyleIdx="0" presStyleCnt="1" custScaleX="128710" custScaleY="101857" custLinFactNeighborX="2276" custLinFactNeighborY="-17417"/>
      <dgm:spPr/>
    </dgm:pt>
    <dgm:pt modelId="{1B33CB01-9E63-4910-8077-D4A9ADF1465E}" type="pres">
      <dgm:prSet presAssocID="{A2218A67-CE02-44D2-BAEB-370C9939ABBF}" presName="parTrans" presStyleLbl="bgSibTrans2D1" presStyleIdx="0" presStyleCnt="5"/>
      <dgm:spPr/>
    </dgm:pt>
    <dgm:pt modelId="{BBBC9126-C685-492A-8FD4-49FD950F088B}" type="pres">
      <dgm:prSet presAssocID="{C7EE3DC1-EB7D-4957-ADA8-71BAA63C597A}" presName="node" presStyleLbl="node1" presStyleIdx="0" presStyleCnt="5" custScaleX="70617" custScaleY="86814" custRadScaleRad="105847" custRadScaleInc="85392">
        <dgm:presLayoutVars>
          <dgm:bulletEnabled val="1"/>
        </dgm:presLayoutVars>
      </dgm:prSet>
      <dgm:spPr>
        <a:prstGeom prst="flowChartConnector">
          <a:avLst/>
        </a:prstGeom>
      </dgm:spPr>
    </dgm:pt>
    <dgm:pt modelId="{3FFE80F7-D38F-4BA7-A923-84359F62CEBB}" type="pres">
      <dgm:prSet presAssocID="{89ACFFA7-2889-4E71-A5FE-3A0D1FCFD80E}" presName="parTrans" presStyleLbl="bgSibTrans2D1" presStyleIdx="1" presStyleCnt="5"/>
      <dgm:spPr/>
    </dgm:pt>
    <dgm:pt modelId="{5CDB4866-B92F-45EB-A644-0A6E89588732}" type="pres">
      <dgm:prSet presAssocID="{5FC80318-F3F0-4E34-B1A1-AFDB46BE109D}" presName="node" presStyleLbl="node1" presStyleIdx="1" presStyleCnt="5" custScaleX="69000" custScaleY="87129" custRadScaleRad="120773" custRadScaleInc="45764">
        <dgm:presLayoutVars>
          <dgm:bulletEnabled val="1"/>
        </dgm:presLayoutVars>
      </dgm:prSet>
      <dgm:spPr>
        <a:prstGeom prst="flowChartConnector">
          <a:avLst/>
        </a:prstGeom>
      </dgm:spPr>
    </dgm:pt>
    <dgm:pt modelId="{4AF843A8-8AE8-4603-B19B-6B4EE907BD08}" type="pres">
      <dgm:prSet presAssocID="{9A1775B8-FA04-4AB1-9AE8-A864D2A1286E}" presName="parTrans" presStyleLbl="bgSibTrans2D1" presStyleIdx="2" presStyleCnt="5"/>
      <dgm:spPr/>
    </dgm:pt>
    <dgm:pt modelId="{18A4D782-378A-420C-8D7F-73E88F57B827}" type="pres">
      <dgm:prSet presAssocID="{A526E940-09C7-4978-91DE-94211819A5BF}" presName="node" presStyleLbl="node1" presStyleIdx="2" presStyleCnt="5" custScaleX="66117" custScaleY="82982" custRadScaleRad="125816" custRadScaleInc="2613">
        <dgm:presLayoutVars>
          <dgm:bulletEnabled val="1"/>
        </dgm:presLayoutVars>
      </dgm:prSet>
      <dgm:spPr>
        <a:prstGeom prst="ellipse">
          <a:avLst/>
        </a:prstGeom>
      </dgm:spPr>
    </dgm:pt>
    <dgm:pt modelId="{9FF9AC95-3694-40AD-9F5B-77D1F48ADC14}" type="pres">
      <dgm:prSet presAssocID="{17220E2E-1915-465F-8E29-BE6CCB31B231}" presName="parTrans" presStyleLbl="bgSibTrans2D1" presStyleIdx="3" presStyleCnt="5" custAng="0" custFlipVert="1" custScaleX="54748" custScaleY="94156" custLinFactNeighborX="-29612" custLinFactNeighborY="-5165"/>
      <dgm:spPr>
        <a:prstGeom prst="leftRightArrow">
          <a:avLst/>
        </a:prstGeom>
      </dgm:spPr>
    </dgm:pt>
    <dgm:pt modelId="{1AACBF84-2B9D-4589-A969-1ABE00E78890}" type="pres">
      <dgm:prSet presAssocID="{D0E88CE2-0CA5-4349-A47D-6FBE82D93D27}" presName="node" presStyleLbl="node1" presStyleIdx="3" presStyleCnt="5" custScaleX="75082" custScaleY="78251" custRadScaleRad="107700" custRadScaleInc="68200">
        <dgm:presLayoutVars>
          <dgm:bulletEnabled val="1"/>
        </dgm:presLayoutVars>
      </dgm:prSet>
      <dgm:spPr/>
    </dgm:pt>
    <dgm:pt modelId="{103EDB2B-9138-4A73-9672-4725C89F293B}" type="pres">
      <dgm:prSet presAssocID="{DA47480C-90C5-4AE0-9F7D-A6688BF52F0B}" presName="parTrans" presStyleLbl="bgSibTrans2D1" presStyleIdx="4" presStyleCnt="5" custAng="10918985" custScaleX="81329" custScaleY="99072" custLinFactNeighborX="-2846" custLinFactNeighborY="-35539"/>
      <dgm:spPr/>
    </dgm:pt>
    <dgm:pt modelId="{85BD9C90-9C05-42CE-85F9-4E3559B96962}" type="pres">
      <dgm:prSet presAssocID="{5132B75E-1AFB-4BB6-B20F-9E6BEC0B5DF1}" presName="node" presStyleLbl="node1" presStyleIdx="4" presStyleCnt="5" custScaleX="183795" custScaleY="45267" custRadScaleRad="37153" custRadScaleInc="219740">
        <dgm:presLayoutVars>
          <dgm:bulletEnabled val="1"/>
        </dgm:presLayoutVars>
      </dgm:prSet>
      <dgm:spPr/>
    </dgm:pt>
  </dgm:ptLst>
  <dgm:cxnLst>
    <dgm:cxn modelId="{30997405-59FD-486D-A1E0-8DC790E8FDA7}" type="presOf" srcId="{17220E2E-1915-465F-8E29-BE6CCB31B231}" destId="{9FF9AC95-3694-40AD-9F5B-77D1F48ADC14}" srcOrd="0" destOrd="0" presId="urn:microsoft.com/office/officeart/2005/8/layout/radial4"/>
    <dgm:cxn modelId="{E821D414-DFAB-4BA5-924C-908411B43E6B}" type="presOf" srcId="{CDDD6D39-DCDE-4C25-A4D0-EE2296B2F11D}" destId="{87FCFCC5-2CB2-4CDB-9901-8FF5B9963689}" srcOrd="0" destOrd="0" presId="urn:microsoft.com/office/officeart/2005/8/layout/radial4"/>
    <dgm:cxn modelId="{3BAA682B-5FFD-4925-A762-0886E4E389BA}" srcId="{892507CD-2125-4A9D-ABDE-0C281D82201A}" destId="{A526E940-09C7-4978-91DE-94211819A5BF}" srcOrd="2" destOrd="0" parTransId="{9A1775B8-FA04-4AB1-9AE8-A864D2A1286E}" sibTransId="{5540C77E-1FDA-4729-AF5A-45EC489AB6CD}"/>
    <dgm:cxn modelId="{55C6F539-5DDF-4803-BFD6-04B2EEA88863}" type="presOf" srcId="{DA47480C-90C5-4AE0-9F7D-A6688BF52F0B}" destId="{103EDB2B-9138-4A73-9672-4725C89F293B}" srcOrd="0" destOrd="0" presId="urn:microsoft.com/office/officeart/2005/8/layout/radial4"/>
    <dgm:cxn modelId="{EEFEF75D-D27B-4B65-A524-8BA13E749A20}" type="presOf" srcId="{89ACFFA7-2889-4E71-A5FE-3A0D1FCFD80E}" destId="{3FFE80F7-D38F-4BA7-A923-84359F62CEBB}" srcOrd="0" destOrd="0" presId="urn:microsoft.com/office/officeart/2005/8/layout/radial4"/>
    <dgm:cxn modelId="{04F71F5E-A642-4BF0-9259-2089F3221809}" type="presOf" srcId="{C7EE3DC1-EB7D-4957-ADA8-71BAA63C597A}" destId="{BBBC9126-C685-492A-8FD4-49FD950F088B}" srcOrd="0" destOrd="0" presId="urn:microsoft.com/office/officeart/2005/8/layout/radial4"/>
    <dgm:cxn modelId="{43505664-9480-4E35-BF87-B73544143AEC}" type="presOf" srcId="{9A1775B8-FA04-4AB1-9AE8-A864D2A1286E}" destId="{4AF843A8-8AE8-4603-B19B-6B4EE907BD08}" srcOrd="0" destOrd="0" presId="urn:microsoft.com/office/officeart/2005/8/layout/radial4"/>
    <dgm:cxn modelId="{EE94F648-B471-4EE0-B3ED-AB0E237AA4C5}" srcId="{892507CD-2125-4A9D-ABDE-0C281D82201A}" destId="{5132B75E-1AFB-4BB6-B20F-9E6BEC0B5DF1}" srcOrd="4" destOrd="0" parTransId="{DA47480C-90C5-4AE0-9F7D-A6688BF52F0B}" sibTransId="{6260E565-0AE0-4798-922D-E966309C8809}"/>
    <dgm:cxn modelId="{4BD65F51-AE57-46D2-8589-5BE0796F244C}" srcId="{892507CD-2125-4A9D-ABDE-0C281D82201A}" destId="{5FC80318-F3F0-4E34-B1A1-AFDB46BE109D}" srcOrd="1" destOrd="0" parTransId="{89ACFFA7-2889-4E71-A5FE-3A0D1FCFD80E}" sibTransId="{54B55BDB-08B0-41D6-9CB3-E73F468B938B}"/>
    <dgm:cxn modelId="{26F4A956-F642-4C7A-BFB7-87C5E96EED64}" type="presOf" srcId="{892507CD-2125-4A9D-ABDE-0C281D82201A}" destId="{864AF42A-C806-45D8-ABF9-A473CD20B220}" srcOrd="0" destOrd="0" presId="urn:microsoft.com/office/officeart/2005/8/layout/radial4"/>
    <dgm:cxn modelId="{16D16991-E774-4819-9F70-4EE764606360}" srcId="{CDDD6D39-DCDE-4C25-A4D0-EE2296B2F11D}" destId="{892507CD-2125-4A9D-ABDE-0C281D82201A}" srcOrd="0" destOrd="0" parTransId="{117C7264-E01E-4A93-92C3-76CC42170B33}" sibTransId="{0D1A82D5-8771-4EF5-B6D3-E1F2DE9553D4}"/>
    <dgm:cxn modelId="{2440A196-4747-47DF-9436-5DE9516BC7BD}" type="presOf" srcId="{D0E88CE2-0CA5-4349-A47D-6FBE82D93D27}" destId="{1AACBF84-2B9D-4589-A969-1ABE00E78890}" srcOrd="0" destOrd="0" presId="urn:microsoft.com/office/officeart/2005/8/layout/radial4"/>
    <dgm:cxn modelId="{B1A3E797-8A78-47D7-8A3F-B6F48DFA7528}" srcId="{892507CD-2125-4A9D-ABDE-0C281D82201A}" destId="{C7EE3DC1-EB7D-4957-ADA8-71BAA63C597A}" srcOrd="0" destOrd="0" parTransId="{A2218A67-CE02-44D2-BAEB-370C9939ABBF}" sibTransId="{362C24B5-82B3-438A-879F-E4CA5BEC0A71}"/>
    <dgm:cxn modelId="{BD6C429E-4FA5-4EC3-A5E5-8014856D2FCD}" type="presOf" srcId="{A526E940-09C7-4978-91DE-94211819A5BF}" destId="{18A4D782-378A-420C-8D7F-73E88F57B827}" srcOrd="0" destOrd="0" presId="urn:microsoft.com/office/officeart/2005/8/layout/radial4"/>
    <dgm:cxn modelId="{3FFA85A1-7F16-4F9D-8908-A3C033BAEE14}" type="presOf" srcId="{5FC80318-F3F0-4E34-B1A1-AFDB46BE109D}" destId="{5CDB4866-B92F-45EB-A644-0A6E89588732}" srcOrd="0" destOrd="0" presId="urn:microsoft.com/office/officeart/2005/8/layout/radial4"/>
    <dgm:cxn modelId="{6A4905AF-E967-4300-9920-6DC43E00CFF0}" srcId="{892507CD-2125-4A9D-ABDE-0C281D82201A}" destId="{D0E88CE2-0CA5-4349-A47D-6FBE82D93D27}" srcOrd="3" destOrd="0" parTransId="{17220E2E-1915-465F-8E29-BE6CCB31B231}" sibTransId="{7DDE73C6-1233-4F6C-ACF5-07A734916A9F}"/>
    <dgm:cxn modelId="{947501D8-394F-4001-B099-9927EC31C7D0}" type="presOf" srcId="{5132B75E-1AFB-4BB6-B20F-9E6BEC0B5DF1}" destId="{85BD9C90-9C05-42CE-85F9-4E3559B96962}" srcOrd="0" destOrd="0" presId="urn:microsoft.com/office/officeart/2005/8/layout/radial4"/>
    <dgm:cxn modelId="{63221DE3-8BD0-4204-BC42-FF1F2626918D}" type="presOf" srcId="{A2218A67-CE02-44D2-BAEB-370C9939ABBF}" destId="{1B33CB01-9E63-4910-8077-D4A9ADF1465E}" srcOrd="0" destOrd="0" presId="urn:microsoft.com/office/officeart/2005/8/layout/radial4"/>
    <dgm:cxn modelId="{E8A21867-270E-4453-B01A-E9807460D67A}" type="presParOf" srcId="{87FCFCC5-2CB2-4CDB-9901-8FF5B9963689}" destId="{864AF42A-C806-45D8-ABF9-A473CD20B220}" srcOrd="0" destOrd="0" presId="urn:microsoft.com/office/officeart/2005/8/layout/radial4"/>
    <dgm:cxn modelId="{44DDD2DC-01CF-49C9-85AF-E26350C87E55}" type="presParOf" srcId="{87FCFCC5-2CB2-4CDB-9901-8FF5B9963689}" destId="{1B33CB01-9E63-4910-8077-D4A9ADF1465E}" srcOrd="1" destOrd="0" presId="urn:microsoft.com/office/officeart/2005/8/layout/radial4"/>
    <dgm:cxn modelId="{B7C87768-12BE-45DE-B89A-C3BDFDC50279}" type="presParOf" srcId="{87FCFCC5-2CB2-4CDB-9901-8FF5B9963689}" destId="{BBBC9126-C685-492A-8FD4-49FD950F088B}" srcOrd="2" destOrd="0" presId="urn:microsoft.com/office/officeart/2005/8/layout/radial4"/>
    <dgm:cxn modelId="{441315B9-74D4-4197-B30F-CBD36D3C714A}" type="presParOf" srcId="{87FCFCC5-2CB2-4CDB-9901-8FF5B9963689}" destId="{3FFE80F7-D38F-4BA7-A923-84359F62CEBB}" srcOrd="3" destOrd="0" presId="urn:microsoft.com/office/officeart/2005/8/layout/radial4"/>
    <dgm:cxn modelId="{EB36C2D2-2AA7-426D-8AB4-2D1268E6A643}" type="presParOf" srcId="{87FCFCC5-2CB2-4CDB-9901-8FF5B9963689}" destId="{5CDB4866-B92F-45EB-A644-0A6E89588732}" srcOrd="4" destOrd="0" presId="urn:microsoft.com/office/officeart/2005/8/layout/radial4"/>
    <dgm:cxn modelId="{7D57DE86-A52F-4B5A-8272-2D48EE6B8648}" type="presParOf" srcId="{87FCFCC5-2CB2-4CDB-9901-8FF5B9963689}" destId="{4AF843A8-8AE8-4603-B19B-6B4EE907BD08}" srcOrd="5" destOrd="0" presId="urn:microsoft.com/office/officeart/2005/8/layout/radial4"/>
    <dgm:cxn modelId="{53EC6DD7-ACD8-4589-B220-C15BA4A1BDA6}" type="presParOf" srcId="{87FCFCC5-2CB2-4CDB-9901-8FF5B9963689}" destId="{18A4D782-378A-420C-8D7F-73E88F57B827}" srcOrd="6" destOrd="0" presId="urn:microsoft.com/office/officeart/2005/8/layout/radial4"/>
    <dgm:cxn modelId="{F7D412FD-DE23-4FB0-A496-5C73A2AA7D68}" type="presParOf" srcId="{87FCFCC5-2CB2-4CDB-9901-8FF5B9963689}" destId="{9FF9AC95-3694-40AD-9F5B-77D1F48ADC14}" srcOrd="7" destOrd="0" presId="urn:microsoft.com/office/officeart/2005/8/layout/radial4"/>
    <dgm:cxn modelId="{A39A48E0-7F28-459F-B940-9BCA08036098}" type="presParOf" srcId="{87FCFCC5-2CB2-4CDB-9901-8FF5B9963689}" destId="{1AACBF84-2B9D-4589-A969-1ABE00E78890}" srcOrd="8" destOrd="0" presId="urn:microsoft.com/office/officeart/2005/8/layout/radial4"/>
    <dgm:cxn modelId="{C2688C0E-278C-4AF8-A24D-700AF0FDCAF5}" type="presParOf" srcId="{87FCFCC5-2CB2-4CDB-9901-8FF5B9963689}" destId="{103EDB2B-9138-4A73-9672-4725C89F293B}" srcOrd="9" destOrd="0" presId="urn:microsoft.com/office/officeart/2005/8/layout/radial4"/>
    <dgm:cxn modelId="{3C461AD6-FE50-462F-AC35-79ADDECD1F56}" type="presParOf" srcId="{87FCFCC5-2CB2-4CDB-9901-8FF5B9963689}" destId="{85BD9C90-9C05-42CE-85F9-4E3559B96962}"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D6D39-DCDE-4C25-A4D0-EE2296B2F1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892507CD-2125-4A9D-ABDE-0C281D82201A}">
      <dgm:prSet phldrT="[Text]" custT="1"/>
      <dgm:spPr>
        <a:solidFill>
          <a:srgbClr val="002060"/>
        </a:solidFill>
      </dgm:spPr>
      <dgm:t>
        <a:bodyPr/>
        <a:lstStyle/>
        <a:p>
          <a:r>
            <a:rPr lang="es-AR" sz="2600"/>
            <a:t>NSO</a:t>
          </a:r>
        </a:p>
      </dgm:t>
    </dgm:pt>
    <dgm:pt modelId="{117C7264-E01E-4A93-92C3-76CC42170B33}" type="parTrans" cxnId="{16D16991-E774-4819-9F70-4EE764606360}">
      <dgm:prSet/>
      <dgm:spPr/>
      <dgm:t>
        <a:bodyPr/>
        <a:lstStyle/>
        <a:p>
          <a:endParaRPr lang="en-GB"/>
        </a:p>
      </dgm:t>
    </dgm:pt>
    <dgm:pt modelId="{0D1A82D5-8771-4EF5-B6D3-E1F2DE9553D4}" type="sibTrans" cxnId="{16D16991-E774-4819-9F70-4EE764606360}">
      <dgm:prSet/>
      <dgm:spPr/>
      <dgm:t>
        <a:bodyPr/>
        <a:lstStyle/>
        <a:p>
          <a:endParaRPr lang="en-GB"/>
        </a:p>
      </dgm:t>
    </dgm:pt>
    <dgm:pt modelId="{5FC80318-F3F0-4E34-B1A1-AFDB46BE109D}">
      <dgm:prSet phldrT="[Text]"/>
      <dgm:spPr>
        <a:solidFill>
          <a:srgbClr val="0070C0"/>
        </a:solidFill>
      </dgm:spPr>
      <dgm:t>
        <a:bodyPr/>
        <a:lstStyle/>
        <a:p>
          <a:r>
            <a:rPr lang="es-AR"/>
            <a:t>Ag R&amp;D1</a:t>
          </a:r>
        </a:p>
      </dgm:t>
    </dgm:pt>
    <dgm:pt modelId="{89ACFFA7-2889-4E71-A5FE-3A0D1FCFD80E}" type="parTrans" cxnId="{4BD65F51-AE57-46D2-8589-5BE0796F244C}">
      <dgm:prSet/>
      <dgm:spPr/>
      <dgm:t>
        <a:bodyPr/>
        <a:lstStyle/>
        <a:p>
          <a:endParaRPr lang="en-GB"/>
        </a:p>
      </dgm:t>
    </dgm:pt>
    <dgm:pt modelId="{54B55BDB-08B0-41D6-9CB3-E73F468B938B}" type="sibTrans" cxnId="{4BD65F51-AE57-46D2-8589-5BE0796F244C}">
      <dgm:prSet/>
      <dgm:spPr/>
      <dgm:t>
        <a:bodyPr/>
        <a:lstStyle/>
        <a:p>
          <a:endParaRPr lang="en-GB"/>
        </a:p>
      </dgm:t>
    </dgm:pt>
    <dgm:pt modelId="{A526E940-09C7-4978-91DE-94211819A5BF}">
      <dgm:prSet phldrT="[Text]"/>
      <dgm:spPr>
        <a:solidFill>
          <a:srgbClr val="0070C0"/>
        </a:solidFill>
      </dgm:spPr>
      <dgm:t>
        <a:bodyPr/>
        <a:lstStyle/>
        <a:p>
          <a:r>
            <a:rPr lang="es-AR"/>
            <a:t>Ag R&amp;D3</a:t>
          </a:r>
        </a:p>
      </dgm:t>
    </dgm:pt>
    <dgm:pt modelId="{9A1775B8-FA04-4AB1-9AE8-A864D2A1286E}" type="parTrans" cxnId="{3BAA682B-5FFD-4925-A762-0886E4E389BA}">
      <dgm:prSet/>
      <dgm:spPr/>
      <dgm:t>
        <a:bodyPr/>
        <a:lstStyle/>
        <a:p>
          <a:endParaRPr lang="en-GB"/>
        </a:p>
      </dgm:t>
    </dgm:pt>
    <dgm:pt modelId="{5540C77E-1FDA-4729-AF5A-45EC489AB6CD}" type="sibTrans" cxnId="{3BAA682B-5FFD-4925-A762-0886E4E389BA}">
      <dgm:prSet/>
      <dgm:spPr/>
      <dgm:t>
        <a:bodyPr/>
        <a:lstStyle/>
        <a:p>
          <a:endParaRPr lang="en-GB"/>
        </a:p>
      </dgm:t>
    </dgm:pt>
    <dgm:pt modelId="{D0E88CE2-0CA5-4349-A47D-6FBE82D93D27}">
      <dgm:prSet phldrT="[Text]" custT="1"/>
      <dgm:spPr/>
      <dgm:t>
        <a:bodyPr/>
        <a:lstStyle/>
        <a:p>
          <a:r>
            <a:rPr lang="es-AR" sz="1400"/>
            <a:t>Focal National Ag Research Institute</a:t>
          </a:r>
        </a:p>
      </dgm:t>
    </dgm:pt>
    <dgm:pt modelId="{17220E2E-1915-465F-8E29-BE6CCB31B231}" type="parTrans" cxnId="{6A4905AF-E967-4300-9920-6DC43E00CFF0}">
      <dgm:prSet/>
      <dgm:spPr/>
      <dgm:t>
        <a:bodyPr/>
        <a:lstStyle/>
        <a:p>
          <a:endParaRPr lang="en-GB"/>
        </a:p>
      </dgm:t>
    </dgm:pt>
    <dgm:pt modelId="{7DDE73C6-1233-4F6C-ACF5-07A734916A9F}" type="sibTrans" cxnId="{6A4905AF-E967-4300-9920-6DC43E00CFF0}">
      <dgm:prSet/>
      <dgm:spPr/>
      <dgm:t>
        <a:bodyPr/>
        <a:lstStyle/>
        <a:p>
          <a:endParaRPr lang="en-GB"/>
        </a:p>
      </dgm:t>
    </dgm:pt>
    <dgm:pt modelId="{5132B75E-1AFB-4BB6-B20F-9E6BEC0B5DF1}">
      <dgm:prSet phldrT="[Text]" custT="1"/>
      <dgm:spPr/>
      <dgm:t>
        <a:bodyPr/>
        <a:lstStyle/>
        <a:p>
          <a:r>
            <a:rPr lang="es-AR" sz="1400"/>
            <a:t>ASTI-FAO</a:t>
          </a:r>
        </a:p>
      </dgm:t>
    </dgm:pt>
    <dgm:pt modelId="{DA47480C-90C5-4AE0-9F7D-A6688BF52F0B}" type="parTrans" cxnId="{EE94F648-B471-4EE0-B3ED-AB0E237AA4C5}">
      <dgm:prSet/>
      <dgm:spPr/>
      <dgm:t>
        <a:bodyPr/>
        <a:lstStyle/>
        <a:p>
          <a:endParaRPr lang="en-GB"/>
        </a:p>
      </dgm:t>
    </dgm:pt>
    <dgm:pt modelId="{6260E565-0AE0-4798-922D-E966309C8809}" type="sibTrans" cxnId="{EE94F648-B471-4EE0-B3ED-AB0E237AA4C5}">
      <dgm:prSet/>
      <dgm:spPr/>
      <dgm:t>
        <a:bodyPr/>
        <a:lstStyle/>
        <a:p>
          <a:endParaRPr lang="en-GB"/>
        </a:p>
      </dgm:t>
    </dgm:pt>
    <dgm:pt modelId="{C7EE3DC1-EB7D-4957-ADA8-71BAA63C597A}">
      <dgm:prSet phldrT="[Text]"/>
      <dgm:spPr>
        <a:solidFill>
          <a:srgbClr val="0070C0"/>
        </a:solidFill>
      </dgm:spPr>
      <dgm:t>
        <a:bodyPr/>
        <a:lstStyle/>
        <a:p>
          <a:r>
            <a:rPr lang="es-AR"/>
            <a:t>Ag R&amp;D2</a:t>
          </a:r>
        </a:p>
      </dgm:t>
    </dgm:pt>
    <dgm:pt modelId="{362C24B5-82B3-438A-879F-E4CA5BEC0A71}" type="sibTrans" cxnId="{B1A3E797-8A78-47D7-8A3F-B6F48DFA7528}">
      <dgm:prSet/>
      <dgm:spPr/>
      <dgm:t>
        <a:bodyPr/>
        <a:lstStyle/>
        <a:p>
          <a:endParaRPr lang="en-GB"/>
        </a:p>
      </dgm:t>
    </dgm:pt>
    <dgm:pt modelId="{A2218A67-CE02-44D2-BAEB-370C9939ABBF}" type="parTrans" cxnId="{B1A3E797-8A78-47D7-8A3F-B6F48DFA7528}">
      <dgm:prSet/>
      <dgm:spPr/>
      <dgm:t>
        <a:bodyPr/>
        <a:lstStyle/>
        <a:p>
          <a:endParaRPr lang="en-GB"/>
        </a:p>
      </dgm:t>
    </dgm:pt>
    <dgm:pt modelId="{87FCFCC5-2CB2-4CDB-9901-8FF5B9963689}" type="pres">
      <dgm:prSet presAssocID="{CDDD6D39-DCDE-4C25-A4D0-EE2296B2F11D}" presName="cycle" presStyleCnt="0">
        <dgm:presLayoutVars>
          <dgm:chMax val="1"/>
          <dgm:dir/>
          <dgm:animLvl val="ctr"/>
          <dgm:resizeHandles val="exact"/>
        </dgm:presLayoutVars>
      </dgm:prSet>
      <dgm:spPr/>
    </dgm:pt>
    <dgm:pt modelId="{864AF42A-C806-45D8-ABF9-A473CD20B220}" type="pres">
      <dgm:prSet presAssocID="{892507CD-2125-4A9D-ABDE-0C281D82201A}" presName="centerShape" presStyleLbl="node0" presStyleIdx="0" presStyleCnt="1" custScaleY="76371" custLinFactNeighborX="-1051" custLinFactNeighborY="-17833"/>
      <dgm:spPr/>
    </dgm:pt>
    <dgm:pt modelId="{1B33CB01-9E63-4910-8077-D4A9ADF1465E}" type="pres">
      <dgm:prSet presAssocID="{A2218A67-CE02-44D2-BAEB-370C9939ABBF}" presName="parTrans" presStyleLbl="bgSibTrans2D1" presStyleIdx="0" presStyleCnt="5"/>
      <dgm:spPr/>
    </dgm:pt>
    <dgm:pt modelId="{BBBC9126-C685-492A-8FD4-49FD950F088B}" type="pres">
      <dgm:prSet presAssocID="{C7EE3DC1-EB7D-4957-ADA8-71BAA63C597A}" presName="node" presStyleLbl="node1" presStyleIdx="0" presStyleCnt="5" custScaleX="70617" custScaleY="86814" custRadScaleRad="99665" custRadScaleInc="327120">
        <dgm:presLayoutVars>
          <dgm:bulletEnabled val="1"/>
        </dgm:presLayoutVars>
      </dgm:prSet>
      <dgm:spPr>
        <a:prstGeom prst="flowChartConnector">
          <a:avLst/>
        </a:prstGeom>
      </dgm:spPr>
    </dgm:pt>
    <dgm:pt modelId="{3FFE80F7-D38F-4BA7-A923-84359F62CEBB}" type="pres">
      <dgm:prSet presAssocID="{89ACFFA7-2889-4E71-A5FE-3A0D1FCFD80E}" presName="parTrans" presStyleLbl="bgSibTrans2D1" presStyleIdx="1" presStyleCnt="5" custScaleX="54032" custScaleY="84011" custLinFactNeighborY="54666"/>
      <dgm:spPr/>
    </dgm:pt>
    <dgm:pt modelId="{5CDB4866-B92F-45EB-A644-0A6E89588732}" type="pres">
      <dgm:prSet presAssocID="{5FC80318-F3F0-4E34-B1A1-AFDB46BE109D}" presName="node" presStyleLbl="node1" presStyleIdx="1" presStyleCnt="5" custScaleX="69000" custScaleY="87129" custRadScaleRad="101877" custRadScaleInc="112404">
        <dgm:presLayoutVars>
          <dgm:bulletEnabled val="1"/>
        </dgm:presLayoutVars>
      </dgm:prSet>
      <dgm:spPr>
        <a:prstGeom prst="flowChartConnector">
          <a:avLst/>
        </a:prstGeom>
      </dgm:spPr>
    </dgm:pt>
    <dgm:pt modelId="{4AF843A8-8AE8-4603-B19B-6B4EE907BD08}" type="pres">
      <dgm:prSet presAssocID="{9A1775B8-FA04-4AB1-9AE8-A864D2A1286E}" presName="parTrans" presStyleLbl="bgSibTrans2D1" presStyleIdx="2" presStyleCnt="5"/>
      <dgm:spPr/>
    </dgm:pt>
    <dgm:pt modelId="{18A4D782-378A-420C-8D7F-73E88F57B827}" type="pres">
      <dgm:prSet presAssocID="{A526E940-09C7-4978-91DE-94211819A5BF}" presName="node" presStyleLbl="node1" presStyleIdx="2" presStyleCnt="5" custScaleX="66117" custScaleY="82982" custRadScaleRad="90850" custRadScaleInc="166625">
        <dgm:presLayoutVars>
          <dgm:bulletEnabled val="1"/>
        </dgm:presLayoutVars>
      </dgm:prSet>
      <dgm:spPr>
        <a:prstGeom prst="ellipse">
          <a:avLst/>
        </a:prstGeom>
      </dgm:spPr>
    </dgm:pt>
    <dgm:pt modelId="{9FF9AC95-3694-40AD-9F5B-77D1F48ADC14}" type="pres">
      <dgm:prSet presAssocID="{17220E2E-1915-465F-8E29-BE6CCB31B231}" presName="parTrans" presStyleLbl="bgSibTrans2D1" presStyleIdx="3" presStyleCnt="5" custAng="0" custScaleX="58541" custScaleY="155984" custLinFactNeighborX="-26071"/>
      <dgm:spPr>
        <a:prstGeom prst="leftRightArrow">
          <a:avLst/>
        </a:prstGeom>
      </dgm:spPr>
    </dgm:pt>
    <dgm:pt modelId="{1AACBF84-2B9D-4589-A969-1ABE00E78890}" type="pres">
      <dgm:prSet presAssocID="{D0E88CE2-0CA5-4349-A47D-6FBE82D93D27}" presName="node" presStyleLbl="node1" presStyleIdx="3" presStyleCnt="5" custScaleX="116065" custScaleY="153989" custRadScaleRad="103407" custRadScaleInc="-257775">
        <dgm:presLayoutVars>
          <dgm:bulletEnabled val="1"/>
        </dgm:presLayoutVars>
      </dgm:prSet>
      <dgm:spPr/>
    </dgm:pt>
    <dgm:pt modelId="{103EDB2B-9138-4A73-9672-4725C89F293B}" type="pres">
      <dgm:prSet presAssocID="{DA47480C-90C5-4AE0-9F7D-A6688BF52F0B}" presName="parTrans" presStyleLbl="bgSibTrans2D1" presStyleIdx="4" presStyleCnt="5" custAng="11061054" custScaleX="81329" custScaleY="99072" custLinFactNeighborX="-5909" custLinFactNeighborY="-44348"/>
      <dgm:spPr/>
    </dgm:pt>
    <dgm:pt modelId="{85BD9C90-9C05-42CE-85F9-4E3559B96962}" type="pres">
      <dgm:prSet presAssocID="{5132B75E-1AFB-4BB6-B20F-9E6BEC0B5DF1}" presName="node" presStyleLbl="node1" presStyleIdx="4" presStyleCnt="5" custScaleX="183795" custScaleY="45267" custRadScaleRad="31778" custRadScaleInc="247930">
        <dgm:presLayoutVars>
          <dgm:bulletEnabled val="1"/>
        </dgm:presLayoutVars>
      </dgm:prSet>
      <dgm:spPr/>
    </dgm:pt>
  </dgm:ptLst>
  <dgm:cxnLst>
    <dgm:cxn modelId="{30997405-59FD-486D-A1E0-8DC790E8FDA7}" type="presOf" srcId="{17220E2E-1915-465F-8E29-BE6CCB31B231}" destId="{9FF9AC95-3694-40AD-9F5B-77D1F48ADC14}" srcOrd="0" destOrd="0" presId="urn:microsoft.com/office/officeart/2005/8/layout/radial4"/>
    <dgm:cxn modelId="{E821D414-DFAB-4BA5-924C-908411B43E6B}" type="presOf" srcId="{CDDD6D39-DCDE-4C25-A4D0-EE2296B2F11D}" destId="{87FCFCC5-2CB2-4CDB-9901-8FF5B9963689}" srcOrd="0" destOrd="0" presId="urn:microsoft.com/office/officeart/2005/8/layout/radial4"/>
    <dgm:cxn modelId="{3BAA682B-5FFD-4925-A762-0886E4E389BA}" srcId="{892507CD-2125-4A9D-ABDE-0C281D82201A}" destId="{A526E940-09C7-4978-91DE-94211819A5BF}" srcOrd="2" destOrd="0" parTransId="{9A1775B8-FA04-4AB1-9AE8-A864D2A1286E}" sibTransId="{5540C77E-1FDA-4729-AF5A-45EC489AB6CD}"/>
    <dgm:cxn modelId="{55C6F539-5DDF-4803-BFD6-04B2EEA88863}" type="presOf" srcId="{DA47480C-90C5-4AE0-9F7D-A6688BF52F0B}" destId="{103EDB2B-9138-4A73-9672-4725C89F293B}" srcOrd="0" destOrd="0" presId="urn:microsoft.com/office/officeart/2005/8/layout/radial4"/>
    <dgm:cxn modelId="{EEFEF75D-D27B-4B65-A524-8BA13E749A20}" type="presOf" srcId="{89ACFFA7-2889-4E71-A5FE-3A0D1FCFD80E}" destId="{3FFE80F7-D38F-4BA7-A923-84359F62CEBB}" srcOrd="0" destOrd="0" presId="urn:microsoft.com/office/officeart/2005/8/layout/radial4"/>
    <dgm:cxn modelId="{04F71F5E-A642-4BF0-9259-2089F3221809}" type="presOf" srcId="{C7EE3DC1-EB7D-4957-ADA8-71BAA63C597A}" destId="{BBBC9126-C685-492A-8FD4-49FD950F088B}" srcOrd="0" destOrd="0" presId="urn:microsoft.com/office/officeart/2005/8/layout/radial4"/>
    <dgm:cxn modelId="{43505664-9480-4E35-BF87-B73544143AEC}" type="presOf" srcId="{9A1775B8-FA04-4AB1-9AE8-A864D2A1286E}" destId="{4AF843A8-8AE8-4603-B19B-6B4EE907BD08}" srcOrd="0" destOrd="0" presId="urn:microsoft.com/office/officeart/2005/8/layout/radial4"/>
    <dgm:cxn modelId="{EE94F648-B471-4EE0-B3ED-AB0E237AA4C5}" srcId="{892507CD-2125-4A9D-ABDE-0C281D82201A}" destId="{5132B75E-1AFB-4BB6-B20F-9E6BEC0B5DF1}" srcOrd="4" destOrd="0" parTransId="{DA47480C-90C5-4AE0-9F7D-A6688BF52F0B}" sibTransId="{6260E565-0AE0-4798-922D-E966309C8809}"/>
    <dgm:cxn modelId="{4BD65F51-AE57-46D2-8589-5BE0796F244C}" srcId="{892507CD-2125-4A9D-ABDE-0C281D82201A}" destId="{5FC80318-F3F0-4E34-B1A1-AFDB46BE109D}" srcOrd="1" destOrd="0" parTransId="{89ACFFA7-2889-4E71-A5FE-3A0D1FCFD80E}" sibTransId="{54B55BDB-08B0-41D6-9CB3-E73F468B938B}"/>
    <dgm:cxn modelId="{26F4A956-F642-4C7A-BFB7-87C5E96EED64}" type="presOf" srcId="{892507CD-2125-4A9D-ABDE-0C281D82201A}" destId="{864AF42A-C806-45D8-ABF9-A473CD20B220}" srcOrd="0" destOrd="0" presId="urn:microsoft.com/office/officeart/2005/8/layout/radial4"/>
    <dgm:cxn modelId="{16D16991-E774-4819-9F70-4EE764606360}" srcId="{CDDD6D39-DCDE-4C25-A4D0-EE2296B2F11D}" destId="{892507CD-2125-4A9D-ABDE-0C281D82201A}" srcOrd="0" destOrd="0" parTransId="{117C7264-E01E-4A93-92C3-76CC42170B33}" sibTransId="{0D1A82D5-8771-4EF5-B6D3-E1F2DE9553D4}"/>
    <dgm:cxn modelId="{2440A196-4747-47DF-9436-5DE9516BC7BD}" type="presOf" srcId="{D0E88CE2-0CA5-4349-A47D-6FBE82D93D27}" destId="{1AACBF84-2B9D-4589-A969-1ABE00E78890}" srcOrd="0" destOrd="0" presId="urn:microsoft.com/office/officeart/2005/8/layout/radial4"/>
    <dgm:cxn modelId="{B1A3E797-8A78-47D7-8A3F-B6F48DFA7528}" srcId="{892507CD-2125-4A9D-ABDE-0C281D82201A}" destId="{C7EE3DC1-EB7D-4957-ADA8-71BAA63C597A}" srcOrd="0" destOrd="0" parTransId="{A2218A67-CE02-44D2-BAEB-370C9939ABBF}" sibTransId="{362C24B5-82B3-438A-879F-E4CA5BEC0A71}"/>
    <dgm:cxn modelId="{BD6C429E-4FA5-4EC3-A5E5-8014856D2FCD}" type="presOf" srcId="{A526E940-09C7-4978-91DE-94211819A5BF}" destId="{18A4D782-378A-420C-8D7F-73E88F57B827}" srcOrd="0" destOrd="0" presId="urn:microsoft.com/office/officeart/2005/8/layout/radial4"/>
    <dgm:cxn modelId="{3FFA85A1-7F16-4F9D-8908-A3C033BAEE14}" type="presOf" srcId="{5FC80318-F3F0-4E34-B1A1-AFDB46BE109D}" destId="{5CDB4866-B92F-45EB-A644-0A6E89588732}" srcOrd="0" destOrd="0" presId="urn:microsoft.com/office/officeart/2005/8/layout/radial4"/>
    <dgm:cxn modelId="{6A4905AF-E967-4300-9920-6DC43E00CFF0}" srcId="{892507CD-2125-4A9D-ABDE-0C281D82201A}" destId="{D0E88CE2-0CA5-4349-A47D-6FBE82D93D27}" srcOrd="3" destOrd="0" parTransId="{17220E2E-1915-465F-8E29-BE6CCB31B231}" sibTransId="{7DDE73C6-1233-4F6C-ACF5-07A734916A9F}"/>
    <dgm:cxn modelId="{947501D8-394F-4001-B099-9927EC31C7D0}" type="presOf" srcId="{5132B75E-1AFB-4BB6-B20F-9E6BEC0B5DF1}" destId="{85BD9C90-9C05-42CE-85F9-4E3559B96962}" srcOrd="0" destOrd="0" presId="urn:microsoft.com/office/officeart/2005/8/layout/radial4"/>
    <dgm:cxn modelId="{63221DE3-8BD0-4204-BC42-FF1F2626918D}" type="presOf" srcId="{A2218A67-CE02-44D2-BAEB-370C9939ABBF}" destId="{1B33CB01-9E63-4910-8077-D4A9ADF1465E}" srcOrd="0" destOrd="0" presId="urn:microsoft.com/office/officeart/2005/8/layout/radial4"/>
    <dgm:cxn modelId="{E8A21867-270E-4453-B01A-E9807460D67A}" type="presParOf" srcId="{87FCFCC5-2CB2-4CDB-9901-8FF5B9963689}" destId="{864AF42A-C806-45D8-ABF9-A473CD20B220}" srcOrd="0" destOrd="0" presId="urn:microsoft.com/office/officeart/2005/8/layout/radial4"/>
    <dgm:cxn modelId="{44DDD2DC-01CF-49C9-85AF-E26350C87E55}" type="presParOf" srcId="{87FCFCC5-2CB2-4CDB-9901-8FF5B9963689}" destId="{1B33CB01-9E63-4910-8077-D4A9ADF1465E}" srcOrd="1" destOrd="0" presId="urn:microsoft.com/office/officeart/2005/8/layout/radial4"/>
    <dgm:cxn modelId="{B7C87768-12BE-45DE-B89A-C3BDFDC50279}" type="presParOf" srcId="{87FCFCC5-2CB2-4CDB-9901-8FF5B9963689}" destId="{BBBC9126-C685-492A-8FD4-49FD950F088B}" srcOrd="2" destOrd="0" presId="urn:microsoft.com/office/officeart/2005/8/layout/radial4"/>
    <dgm:cxn modelId="{441315B9-74D4-4197-B30F-CBD36D3C714A}" type="presParOf" srcId="{87FCFCC5-2CB2-4CDB-9901-8FF5B9963689}" destId="{3FFE80F7-D38F-4BA7-A923-84359F62CEBB}" srcOrd="3" destOrd="0" presId="urn:microsoft.com/office/officeart/2005/8/layout/radial4"/>
    <dgm:cxn modelId="{EB36C2D2-2AA7-426D-8AB4-2D1268E6A643}" type="presParOf" srcId="{87FCFCC5-2CB2-4CDB-9901-8FF5B9963689}" destId="{5CDB4866-B92F-45EB-A644-0A6E89588732}" srcOrd="4" destOrd="0" presId="urn:microsoft.com/office/officeart/2005/8/layout/radial4"/>
    <dgm:cxn modelId="{7D57DE86-A52F-4B5A-8272-2D48EE6B8648}" type="presParOf" srcId="{87FCFCC5-2CB2-4CDB-9901-8FF5B9963689}" destId="{4AF843A8-8AE8-4603-B19B-6B4EE907BD08}" srcOrd="5" destOrd="0" presId="urn:microsoft.com/office/officeart/2005/8/layout/radial4"/>
    <dgm:cxn modelId="{53EC6DD7-ACD8-4589-B220-C15BA4A1BDA6}" type="presParOf" srcId="{87FCFCC5-2CB2-4CDB-9901-8FF5B9963689}" destId="{18A4D782-378A-420C-8D7F-73E88F57B827}" srcOrd="6" destOrd="0" presId="urn:microsoft.com/office/officeart/2005/8/layout/radial4"/>
    <dgm:cxn modelId="{F7D412FD-DE23-4FB0-A496-5C73A2AA7D68}" type="presParOf" srcId="{87FCFCC5-2CB2-4CDB-9901-8FF5B9963689}" destId="{9FF9AC95-3694-40AD-9F5B-77D1F48ADC14}" srcOrd="7" destOrd="0" presId="urn:microsoft.com/office/officeart/2005/8/layout/radial4"/>
    <dgm:cxn modelId="{A39A48E0-7F28-459F-B940-9BCA08036098}" type="presParOf" srcId="{87FCFCC5-2CB2-4CDB-9901-8FF5B9963689}" destId="{1AACBF84-2B9D-4589-A969-1ABE00E78890}" srcOrd="8" destOrd="0" presId="urn:microsoft.com/office/officeart/2005/8/layout/radial4"/>
    <dgm:cxn modelId="{C2688C0E-278C-4AF8-A24D-700AF0FDCAF5}" type="presParOf" srcId="{87FCFCC5-2CB2-4CDB-9901-8FF5B9963689}" destId="{103EDB2B-9138-4A73-9672-4725C89F293B}" srcOrd="9" destOrd="0" presId="urn:microsoft.com/office/officeart/2005/8/layout/radial4"/>
    <dgm:cxn modelId="{3C461AD6-FE50-462F-AC35-79ADDECD1F56}" type="presParOf" srcId="{87FCFCC5-2CB2-4CDB-9901-8FF5B9963689}" destId="{85BD9C90-9C05-42CE-85F9-4E3559B96962}" srcOrd="1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DEE42-503C-47D5-9BFF-18B6A4ED6B03}">
      <dsp:nvSpPr>
        <dsp:cNvPr id="0" name=""/>
        <dsp:cNvSpPr/>
      </dsp:nvSpPr>
      <dsp:spPr>
        <a:xfrm>
          <a:off x="436351" y="16227"/>
          <a:ext cx="769751" cy="769751"/>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4C034-CF36-4318-86AD-51AAA73B2627}">
      <dsp:nvSpPr>
        <dsp:cNvPr id="0" name=""/>
        <dsp:cNvSpPr/>
      </dsp:nvSpPr>
      <dsp:spPr>
        <a:xfrm>
          <a:off x="591433" y="164092"/>
          <a:ext cx="446456" cy="4464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97CB7-971F-478F-B3D0-7EF82FC0E046}">
      <dsp:nvSpPr>
        <dsp:cNvPr id="0" name=""/>
        <dsp:cNvSpPr/>
      </dsp:nvSpPr>
      <dsp:spPr>
        <a:xfrm>
          <a:off x="1217134" y="172906"/>
          <a:ext cx="1087687" cy="45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AR" sz="1400" kern="1200"/>
            <a:t>Puntualidad de los datos</a:t>
          </a:r>
        </a:p>
      </dsp:txBody>
      <dsp:txXfrm>
        <a:off x="1217134" y="172906"/>
        <a:ext cx="1087687" cy="456393"/>
      </dsp:txXfrm>
    </dsp:sp>
    <dsp:sp modelId="{53F76A34-B38F-4EF2-82BF-E22E957C4E6F}">
      <dsp:nvSpPr>
        <dsp:cNvPr id="0" name=""/>
        <dsp:cNvSpPr/>
      </dsp:nvSpPr>
      <dsp:spPr>
        <a:xfrm>
          <a:off x="2448967" y="6851"/>
          <a:ext cx="769751" cy="769751"/>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A9A1F-CA95-4903-AADB-0AF98775BF11}">
      <dsp:nvSpPr>
        <dsp:cNvPr id="0" name=""/>
        <dsp:cNvSpPr/>
      </dsp:nvSpPr>
      <dsp:spPr>
        <a:xfrm>
          <a:off x="2606163" y="157708"/>
          <a:ext cx="446456" cy="4464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1FBEC-7FC6-46DA-AB1B-CF689069A784}">
      <dsp:nvSpPr>
        <dsp:cNvPr id="0" name=""/>
        <dsp:cNvSpPr/>
      </dsp:nvSpPr>
      <dsp:spPr>
        <a:xfrm>
          <a:off x="3267857" y="126559"/>
          <a:ext cx="1004333" cy="43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AR" sz="1400" kern="1200"/>
            <a:t>Exactitud de los datos</a:t>
          </a:r>
        </a:p>
      </dsp:txBody>
      <dsp:txXfrm>
        <a:off x="3267857" y="126559"/>
        <a:ext cx="1004333" cy="437642"/>
      </dsp:txXfrm>
    </dsp:sp>
    <dsp:sp modelId="{45CBCC45-725F-41E9-891F-50B45A94D728}">
      <dsp:nvSpPr>
        <dsp:cNvPr id="0" name=""/>
        <dsp:cNvSpPr/>
      </dsp:nvSpPr>
      <dsp:spPr>
        <a:xfrm>
          <a:off x="4405942" y="0"/>
          <a:ext cx="769751" cy="769751"/>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F07C3-96AC-443B-B9AE-B859A35617A9}">
      <dsp:nvSpPr>
        <dsp:cNvPr id="0" name=""/>
        <dsp:cNvSpPr/>
      </dsp:nvSpPr>
      <dsp:spPr>
        <a:xfrm>
          <a:off x="4558247" y="145341"/>
          <a:ext cx="446456" cy="4464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A1B51-C0A5-453D-BAD4-9EC6235865F5}">
      <dsp:nvSpPr>
        <dsp:cNvPr id="0" name=""/>
        <dsp:cNvSpPr/>
      </dsp:nvSpPr>
      <dsp:spPr>
        <a:xfrm>
          <a:off x="5244215" y="191657"/>
          <a:ext cx="769819" cy="43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AR" sz="1400" kern="1200"/>
            <a:t>Cobertura de datos</a:t>
          </a:r>
        </a:p>
      </dsp:txBody>
      <dsp:txXfrm>
        <a:off x="5244215" y="191657"/>
        <a:ext cx="769819" cy="437642"/>
      </dsp:txXfrm>
    </dsp:sp>
    <dsp:sp modelId="{DC49F01C-3D58-4483-A88C-75D94B469432}">
      <dsp:nvSpPr>
        <dsp:cNvPr id="0" name=""/>
        <dsp:cNvSpPr/>
      </dsp:nvSpPr>
      <dsp:spPr>
        <a:xfrm>
          <a:off x="6122447" y="17820"/>
          <a:ext cx="769751" cy="769751"/>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A3D49-5BD4-4238-AF93-9A707B3B9B6B}">
      <dsp:nvSpPr>
        <dsp:cNvPr id="0" name=""/>
        <dsp:cNvSpPr/>
      </dsp:nvSpPr>
      <dsp:spPr>
        <a:xfrm>
          <a:off x="6305099" y="150993"/>
          <a:ext cx="446456" cy="4464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9F2D8-7B43-4A99-855D-A48B2D7922D2}">
      <dsp:nvSpPr>
        <dsp:cNvPr id="0" name=""/>
        <dsp:cNvSpPr/>
      </dsp:nvSpPr>
      <dsp:spPr>
        <a:xfrm>
          <a:off x="7018140" y="16227"/>
          <a:ext cx="1126533" cy="76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AR" sz="1400" kern="1200"/>
            <a:t>Granularidad de los datos</a:t>
          </a:r>
        </a:p>
      </dsp:txBody>
      <dsp:txXfrm>
        <a:off x="7018140" y="16227"/>
        <a:ext cx="1126533" cy="769751"/>
      </dsp:txXfrm>
    </dsp:sp>
    <dsp:sp modelId="{284A2F0B-1110-467B-902A-5558496C876B}">
      <dsp:nvSpPr>
        <dsp:cNvPr id="0" name=""/>
        <dsp:cNvSpPr/>
      </dsp:nvSpPr>
      <dsp:spPr>
        <a:xfrm>
          <a:off x="8030437" y="0"/>
          <a:ext cx="769751" cy="769751"/>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04206-BF68-43CC-87C0-B31289C8C573}">
      <dsp:nvSpPr>
        <dsp:cNvPr id="0" name=""/>
        <dsp:cNvSpPr/>
      </dsp:nvSpPr>
      <dsp:spPr>
        <a:xfrm>
          <a:off x="8182632" y="149253"/>
          <a:ext cx="446456" cy="4464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44AFD-F886-491D-866D-A56448C921CC}">
      <dsp:nvSpPr>
        <dsp:cNvPr id="0" name=""/>
        <dsp:cNvSpPr/>
      </dsp:nvSpPr>
      <dsp:spPr>
        <a:xfrm>
          <a:off x="9017876" y="18185"/>
          <a:ext cx="2431388" cy="76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AR" sz="1400" kern="1200"/>
            <a:t>Integración e interoperabilidad de diversos conjuntos de datos</a:t>
          </a:r>
        </a:p>
      </dsp:txBody>
      <dsp:txXfrm>
        <a:off x="9017876" y="18185"/>
        <a:ext cx="2431388" cy="769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F91E0-3CA4-45FD-91B7-B351134F3832}">
      <dsp:nvSpPr>
        <dsp:cNvPr id="0" name=""/>
        <dsp:cNvSpPr/>
      </dsp:nvSpPr>
      <dsp:spPr>
        <a:xfrm>
          <a:off x="3489370" y="646206"/>
          <a:ext cx="1142521" cy="2584828"/>
        </a:xfrm>
        <a:prstGeom prst="rect">
          <a:avLst/>
        </a:prstGeom>
        <a:solidFill>
          <a:srgbClr val="B4C93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97155" bIns="21590" numCol="1" spcCol="1270" anchor="ctr" anchorCtr="0">
          <a:noAutofit/>
        </a:bodyPr>
        <a:lstStyle/>
        <a:p>
          <a:pPr marL="0" lvl="0" indent="0" algn="r" defTabSz="755650">
            <a:lnSpc>
              <a:spcPct val="90000"/>
            </a:lnSpc>
            <a:spcBef>
              <a:spcPct val="0"/>
            </a:spcBef>
            <a:spcAft>
              <a:spcPct val="35000"/>
            </a:spcAft>
            <a:buNone/>
          </a:pPr>
          <a:r>
            <a:rPr lang="es-AR" sz="1800" kern="1200">
              <a:solidFill>
                <a:schemeClr val="tx1"/>
              </a:solidFill>
              <a:latin typeface="Calibri" panose="020F0502020204030204"/>
              <a:ea typeface="+mn-ea"/>
              <a:cs typeface="+mn-cs"/>
            </a:rPr>
            <a:t>Precisión</a:t>
          </a:r>
        </a:p>
      </dsp:txBody>
      <dsp:txXfrm rot="16200000">
        <a:off x="3285271" y="1660851"/>
        <a:ext cx="2326345" cy="297055"/>
      </dsp:txXfrm>
    </dsp:sp>
    <dsp:sp modelId="{C15B6AB7-ADCE-49C0-8BCB-97B782E24848}">
      <dsp:nvSpPr>
        <dsp:cNvPr id="0" name=""/>
        <dsp:cNvSpPr/>
      </dsp:nvSpPr>
      <dsp:spPr>
        <a:xfrm>
          <a:off x="2253048" y="323103"/>
          <a:ext cx="1142521" cy="2907931"/>
        </a:xfrm>
        <a:prstGeom prst="rect">
          <a:avLst/>
        </a:prstGeom>
        <a:solidFill>
          <a:srgbClr val="72CF2D"/>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s-AR" sz="1800" kern="1200">
              <a:solidFill>
                <a:schemeClr val="tx1"/>
              </a:solidFill>
              <a:latin typeface="Calibri" panose="020F0502020204030204"/>
              <a:ea typeface="+mn-ea"/>
              <a:cs typeface="+mn-cs"/>
            </a:rPr>
            <a:t>Ámbito de aplicación</a:t>
          </a:r>
        </a:p>
      </dsp:txBody>
      <dsp:txXfrm rot="16200000">
        <a:off x="1903553" y="1483144"/>
        <a:ext cx="2617138" cy="297055"/>
      </dsp:txXfrm>
    </dsp:sp>
    <dsp:sp modelId="{D6869471-E7A9-4289-BD29-C82329F3BD06}">
      <dsp:nvSpPr>
        <dsp:cNvPr id="0" name=""/>
        <dsp:cNvSpPr/>
      </dsp:nvSpPr>
      <dsp:spPr>
        <a:xfrm>
          <a:off x="4747513" y="969310"/>
          <a:ext cx="1142521" cy="2261724"/>
        </a:xfrm>
        <a:prstGeom prst="rect">
          <a:avLst/>
        </a:prstGeom>
        <a:solidFill>
          <a:srgbClr val="FFCC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97155" bIns="21590" numCol="1" spcCol="1270" anchor="ctr" anchorCtr="0">
          <a:noAutofit/>
        </a:bodyPr>
        <a:lstStyle/>
        <a:p>
          <a:pPr marL="0" lvl="0" indent="0" algn="r" defTabSz="755650">
            <a:lnSpc>
              <a:spcPct val="90000"/>
            </a:lnSpc>
            <a:spcBef>
              <a:spcPct val="0"/>
            </a:spcBef>
            <a:spcAft>
              <a:spcPct val="35000"/>
            </a:spcAft>
            <a:buNone/>
          </a:pPr>
          <a:r>
            <a:rPr lang="es-AR" sz="1800" kern="1200">
              <a:solidFill>
                <a:schemeClr val="tx1"/>
              </a:solidFill>
              <a:latin typeface="Calibri" panose="020F0502020204030204"/>
              <a:ea typeface="+mn-ea"/>
              <a:cs typeface="+mn-cs"/>
            </a:rPr>
            <a:t>Pertinencia</a:t>
          </a:r>
        </a:p>
      </dsp:txBody>
      <dsp:txXfrm rot="16200000">
        <a:off x="4688811" y="1838558"/>
        <a:ext cx="2035552" cy="297055"/>
      </dsp:txXfrm>
    </dsp:sp>
    <dsp:sp modelId="{5DCBF1A9-E96E-4845-827A-467559130803}">
      <dsp:nvSpPr>
        <dsp:cNvPr id="0" name=""/>
        <dsp:cNvSpPr/>
      </dsp:nvSpPr>
      <dsp:spPr>
        <a:xfrm>
          <a:off x="1005815" y="0"/>
          <a:ext cx="1142521" cy="3231034"/>
        </a:xfrm>
        <a:prstGeom prst="rect">
          <a:avLst/>
        </a:prstGeom>
        <a:solidFill>
          <a:srgbClr val="1FE9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s-AR" sz="1800" kern="1200">
              <a:solidFill>
                <a:schemeClr val="tx1"/>
              </a:solidFill>
              <a:latin typeface="Calibri" panose="020F0502020204030204"/>
              <a:ea typeface="+mn-ea"/>
              <a:cs typeface="+mn-cs"/>
            </a:rPr>
            <a:t>Granularidad</a:t>
          </a:r>
        </a:p>
      </dsp:txBody>
      <dsp:txXfrm rot="16200000">
        <a:off x="510923" y="1305438"/>
        <a:ext cx="2907931" cy="297055"/>
      </dsp:txXfrm>
    </dsp:sp>
    <dsp:sp modelId="{774DD323-5060-48E6-B8CD-2F2EE2C25062}">
      <dsp:nvSpPr>
        <dsp:cNvPr id="0" name=""/>
        <dsp:cNvSpPr/>
      </dsp:nvSpPr>
      <dsp:spPr>
        <a:xfrm>
          <a:off x="5994746" y="1290010"/>
          <a:ext cx="1142521" cy="1938621"/>
        </a:xfrm>
        <a:prstGeom prst="rect">
          <a:avLst/>
        </a:prstGeom>
        <a:solidFill>
          <a:srgbClr val="F59C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s-AR" sz="1800" kern="1200">
              <a:solidFill>
                <a:schemeClr val="tx1"/>
              </a:solidFill>
            </a:rPr>
            <a:t>Cobertura</a:t>
          </a:r>
          <a:r>
            <a:rPr lang="es-AR" sz="2700" kern="1200">
              <a:solidFill>
                <a:schemeClr val="tx1"/>
              </a:solidFill>
            </a:rPr>
            <a:t> </a:t>
          </a:r>
        </a:p>
      </dsp:txBody>
      <dsp:txXfrm rot="16200000">
        <a:off x="6081441" y="2013861"/>
        <a:ext cx="1744758" cy="297055"/>
      </dsp:txXfrm>
    </dsp:sp>
    <dsp:sp modelId="{367CAC26-E6ED-43C7-8CCA-BE55F08DEE8B}">
      <dsp:nvSpPr>
        <dsp:cNvPr id="0" name=""/>
        <dsp:cNvSpPr/>
      </dsp:nvSpPr>
      <dsp:spPr>
        <a:xfrm>
          <a:off x="1012029" y="2723746"/>
          <a:ext cx="1048763" cy="3682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AR" sz="1000" kern="1200">
              <a:solidFill>
                <a:schemeClr val="tx1"/>
              </a:solidFill>
            </a:rPr>
            <a:t>(+) Nivel regional, nacional e institucional</a:t>
          </a:r>
        </a:p>
      </dsp:txBody>
      <dsp:txXfrm>
        <a:off x="1012029" y="2723746"/>
        <a:ext cx="1048763" cy="368241"/>
      </dsp:txXfrm>
    </dsp:sp>
    <dsp:sp modelId="{D8B45AD4-A09B-482A-AB31-8C01FB9343E3}">
      <dsp:nvSpPr>
        <dsp:cNvPr id="0" name=""/>
        <dsp:cNvSpPr/>
      </dsp:nvSpPr>
      <dsp:spPr>
        <a:xfrm>
          <a:off x="7254389" y="1615517"/>
          <a:ext cx="1142521" cy="161551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68580" bIns="22860" numCol="1" spcCol="1270" anchor="ctr" anchorCtr="0">
          <a:noAutofit/>
        </a:bodyPr>
        <a:lstStyle/>
        <a:p>
          <a:pPr marL="0" lvl="0" indent="0" algn="r" defTabSz="800100">
            <a:lnSpc>
              <a:spcPct val="90000"/>
            </a:lnSpc>
            <a:spcBef>
              <a:spcPct val="0"/>
            </a:spcBef>
            <a:spcAft>
              <a:spcPct val="35000"/>
            </a:spcAft>
            <a:buNone/>
          </a:pPr>
          <a:r>
            <a:rPr lang="es-AR" sz="1800" kern="1200">
              <a:solidFill>
                <a:schemeClr val="tx1"/>
              </a:solidFill>
            </a:rPr>
            <a:t>Puntualidad</a:t>
          </a:r>
        </a:p>
      </dsp:txBody>
      <dsp:txXfrm rot="16200000">
        <a:off x="7486480" y="2193972"/>
        <a:ext cx="1453965" cy="297055"/>
      </dsp:txXfrm>
    </dsp:sp>
    <dsp:sp modelId="{671714FC-F41E-47A5-A5FC-5A08FA484992}">
      <dsp:nvSpPr>
        <dsp:cNvPr id="0" name=""/>
        <dsp:cNvSpPr/>
      </dsp:nvSpPr>
      <dsp:spPr>
        <a:xfrm>
          <a:off x="2344721" y="2687339"/>
          <a:ext cx="1073916" cy="4374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AR" sz="1000" kern="1200">
              <a:solidFill>
                <a:schemeClr val="tx1"/>
              </a:solidFill>
            </a:rPr>
            <a:t>(+) Categorías </a:t>
          </a:r>
        </a:p>
        <a:p>
          <a:pPr marL="0" lvl="0" indent="0" algn="l" defTabSz="444500">
            <a:lnSpc>
              <a:spcPct val="90000"/>
            </a:lnSpc>
            <a:spcBef>
              <a:spcPct val="0"/>
            </a:spcBef>
            <a:spcAft>
              <a:spcPct val="35000"/>
            </a:spcAft>
            <a:buNone/>
          </a:pPr>
          <a:r>
            <a:rPr lang="es-AR" sz="1000" kern="1200">
              <a:solidFill>
                <a:schemeClr val="tx1"/>
              </a:solidFill>
            </a:rPr>
            <a:t>(-) Expansión potencial</a:t>
          </a:r>
        </a:p>
      </dsp:txBody>
      <dsp:txXfrm>
        <a:off x="2344721" y="2687339"/>
        <a:ext cx="1073916" cy="437469"/>
      </dsp:txXfrm>
    </dsp:sp>
    <dsp:sp modelId="{BC9F4619-8B18-4F16-B04D-046D07F6217E}">
      <dsp:nvSpPr>
        <dsp:cNvPr id="0" name=""/>
        <dsp:cNvSpPr/>
      </dsp:nvSpPr>
      <dsp:spPr>
        <a:xfrm>
          <a:off x="3485393" y="2652485"/>
          <a:ext cx="1353033" cy="4798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AR" sz="1000" kern="1200">
              <a:solidFill>
                <a:schemeClr val="tx1"/>
              </a:solidFill>
            </a:rPr>
            <a:t>(+) Preguntas claras</a:t>
          </a:r>
        </a:p>
        <a:p>
          <a:pPr marL="0" lvl="0" indent="0" algn="l" defTabSz="444500">
            <a:lnSpc>
              <a:spcPct val="90000"/>
            </a:lnSpc>
            <a:spcBef>
              <a:spcPct val="0"/>
            </a:spcBef>
            <a:spcAft>
              <a:spcPct val="35000"/>
            </a:spcAft>
            <a:buNone/>
          </a:pPr>
          <a:r>
            <a:rPr lang="es-AR" sz="1000" kern="1200">
              <a:solidFill>
                <a:schemeClr val="tx1"/>
              </a:solidFill>
            </a:rPr>
            <a:t>(-) ETC</a:t>
          </a:r>
        </a:p>
        <a:p>
          <a:pPr marL="0" lvl="0" indent="0" algn="l" defTabSz="444500">
            <a:lnSpc>
              <a:spcPct val="90000"/>
            </a:lnSpc>
            <a:spcBef>
              <a:spcPct val="0"/>
            </a:spcBef>
            <a:spcAft>
              <a:spcPct val="35000"/>
            </a:spcAft>
            <a:buNone/>
          </a:pPr>
          <a:r>
            <a:rPr lang="es-AR" sz="1000" kern="1200">
              <a:solidFill>
                <a:schemeClr val="tx1"/>
              </a:solidFill>
            </a:rPr>
            <a:t>(-) Datos financieros</a:t>
          </a:r>
        </a:p>
      </dsp:txBody>
      <dsp:txXfrm>
        <a:off x="3485393" y="2652485"/>
        <a:ext cx="1353033" cy="479873"/>
      </dsp:txXfrm>
    </dsp:sp>
    <dsp:sp modelId="{6EFCF30C-26B9-4B4A-AFA6-9709BC80925F}">
      <dsp:nvSpPr>
        <dsp:cNvPr id="0" name=""/>
        <dsp:cNvSpPr/>
      </dsp:nvSpPr>
      <dsp:spPr>
        <a:xfrm>
          <a:off x="4754967" y="2747184"/>
          <a:ext cx="1323658" cy="4838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AR" sz="1000" kern="1200">
              <a:solidFill>
                <a:schemeClr val="tx1"/>
              </a:solidFill>
            </a:rPr>
            <a:t>(+) Objetivos regionales</a:t>
          </a:r>
        </a:p>
        <a:p>
          <a:pPr marL="0" lvl="0" indent="0" algn="l" defTabSz="444500">
            <a:lnSpc>
              <a:spcPct val="90000"/>
            </a:lnSpc>
            <a:spcBef>
              <a:spcPct val="0"/>
            </a:spcBef>
            <a:spcAft>
              <a:spcPct val="35000"/>
            </a:spcAft>
            <a:buNone/>
          </a:pPr>
          <a:r>
            <a:rPr lang="es-AR" sz="1000" kern="1200">
              <a:solidFill>
                <a:schemeClr val="tx1"/>
              </a:solidFill>
            </a:rPr>
            <a:t>(-) Aprobación del país</a:t>
          </a:r>
        </a:p>
        <a:p>
          <a:pPr marL="0" lvl="0" indent="0" algn="l" defTabSz="444500">
            <a:lnSpc>
              <a:spcPct val="90000"/>
            </a:lnSpc>
            <a:spcBef>
              <a:spcPct val="0"/>
            </a:spcBef>
            <a:spcAft>
              <a:spcPct val="35000"/>
            </a:spcAft>
            <a:buNone/>
          </a:pPr>
          <a:endParaRPr lang="es-AR" sz="1200" kern="1200">
            <a:solidFill>
              <a:schemeClr val="tx1"/>
            </a:solidFill>
          </a:endParaRPr>
        </a:p>
      </dsp:txBody>
      <dsp:txXfrm>
        <a:off x="4754967" y="2747184"/>
        <a:ext cx="1323658" cy="483850"/>
      </dsp:txXfrm>
    </dsp:sp>
    <dsp:sp modelId="{D230310D-8F20-4024-9B4D-979D0E683516}">
      <dsp:nvSpPr>
        <dsp:cNvPr id="0" name=""/>
        <dsp:cNvSpPr/>
      </dsp:nvSpPr>
      <dsp:spPr>
        <a:xfrm>
          <a:off x="6026529" y="2636110"/>
          <a:ext cx="1185203" cy="4965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AR" sz="1000" kern="1200">
              <a:solidFill>
                <a:schemeClr val="tx1"/>
              </a:solidFill>
            </a:rPr>
            <a:t>(+) Agencia</a:t>
          </a:r>
        </a:p>
        <a:p>
          <a:pPr marL="0" lvl="0" indent="0" algn="l" defTabSz="444500">
            <a:lnSpc>
              <a:spcPct val="90000"/>
            </a:lnSpc>
            <a:spcBef>
              <a:spcPct val="0"/>
            </a:spcBef>
            <a:spcAft>
              <a:spcPct val="35000"/>
            </a:spcAft>
            <a:buNone/>
          </a:pPr>
          <a:r>
            <a:rPr lang="es-AR" sz="1000" kern="1200">
              <a:solidFill>
                <a:schemeClr val="tx1"/>
              </a:solidFill>
            </a:rPr>
            <a:t>(-) País</a:t>
          </a:r>
        </a:p>
        <a:p>
          <a:pPr marL="0" lvl="0" indent="0" algn="l" defTabSz="444500">
            <a:lnSpc>
              <a:spcPct val="90000"/>
            </a:lnSpc>
            <a:spcBef>
              <a:spcPct val="0"/>
            </a:spcBef>
            <a:spcAft>
              <a:spcPct val="35000"/>
            </a:spcAft>
            <a:buNone/>
          </a:pPr>
          <a:r>
            <a:rPr lang="es-AR" sz="1000" kern="1200">
              <a:solidFill>
                <a:schemeClr val="tx1"/>
              </a:solidFill>
            </a:rPr>
            <a:t>(-) Sector privado</a:t>
          </a:r>
        </a:p>
      </dsp:txBody>
      <dsp:txXfrm>
        <a:off x="6026529" y="2636110"/>
        <a:ext cx="1185203" cy="496519"/>
      </dsp:txXfrm>
    </dsp:sp>
    <dsp:sp modelId="{22721E94-5B79-4E93-810D-91106C696327}">
      <dsp:nvSpPr>
        <dsp:cNvPr id="0" name=""/>
        <dsp:cNvSpPr/>
      </dsp:nvSpPr>
      <dsp:spPr>
        <a:xfrm>
          <a:off x="7274183" y="2819021"/>
          <a:ext cx="1240083" cy="3754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AR" sz="1000" kern="1200">
              <a:solidFill>
                <a:schemeClr val="tx1"/>
              </a:solidFill>
            </a:rPr>
            <a:t>(-) Frecuencia</a:t>
          </a:r>
        </a:p>
        <a:p>
          <a:pPr marL="0" lvl="0" indent="0" algn="l" defTabSz="444500">
            <a:lnSpc>
              <a:spcPct val="90000"/>
            </a:lnSpc>
            <a:spcBef>
              <a:spcPct val="0"/>
            </a:spcBef>
            <a:spcAft>
              <a:spcPct val="35000"/>
            </a:spcAft>
            <a:buNone/>
          </a:pPr>
          <a:r>
            <a:rPr lang="es-AR" sz="1000" kern="1200">
              <a:solidFill>
                <a:schemeClr val="tx1"/>
              </a:solidFill>
            </a:rPr>
            <a:t>(-) Datos desactualizados </a:t>
          </a:r>
        </a:p>
      </dsp:txBody>
      <dsp:txXfrm>
        <a:off x="7274183" y="2819021"/>
        <a:ext cx="1240083" cy="375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CB3E9-7504-4A22-A7B7-8027B1ED8ED5}">
      <dsp:nvSpPr>
        <dsp:cNvPr id="0" name=""/>
        <dsp:cNvSpPr/>
      </dsp:nvSpPr>
      <dsp:spPr>
        <a:xfrm>
          <a:off x="3089" y="166954"/>
          <a:ext cx="2184657" cy="5424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effectLst/>
            </a:rPr>
            <a:t>Productos de datos</a:t>
          </a:r>
        </a:p>
      </dsp:txBody>
      <dsp:txXfrm>
        <a:off x="3089" y="166954"/>
        <a:ext cx="2184657" cy="542465"/>
      </dsp:txXfrm>
    </dsp:sp>
    <dsp:sp modelId="{CA203CF2-9300-42AE-9578-D43682AEA6D5}">
      <dsp:nvSpPr>
        <dsp:cNvPr id="0" name=""/>
        <dsp:cNvSpPr/>
      </dsp:nvSpPr>
      <dsp:spPr>
        <a:xfrm>
          <a:off x="3089" y="709419"/>
          <a:ext cx="2184657" cy="3952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AR" sz="1500" b="0" i="0" u="none" kern="1200"/>
            <a:t>1.1 Revisar el ámbito de aplicación</a:t>
          </a:r>
        </a:p>
        <a:p>
          <a:pPr marL="114300" lvl="1" indent="-114300" algn="l" defTabSz="666750">
            <a:lnSpc>
              <a:spcPct val="90000"/>
            </a:lnSpc>
            <a:spcBef>
              <a:spcPct val="0"/>
            </a:spcBef>
            <a:spcAft>
              <a:spcPct val="15000"/>
            </a:spcAft>
            <a:buChar char="•"/>
          </a:pPr>
          <a:endParaRPr lang="fr-FR" sz="1500" b="0" kern="1200"/>
        </a:p>
        <a:p>
          <a:pPr marL="114300" lvl="1" indent="-114300" algn="l" defTabSz="666750" rtl="0">
            <a:lnSpc>
              <a:spcPct val="90000"/>
            </a:lnSpc>
            <a:spcBef>
              <a:spcPct val="0"/>
            </a:spcBef>
            <a:spcAft>
              <a:spcPct val="15000"/>
            </a:spcAft>
            <a:buChar char="•"/>
          </a:pPr>
          <a:r>
            <a:rPr lang="es-AR" sz="1500" b="0" i="0" u="none" kern="1200">
              <a:solidFill>
                <a:prstClr val="black">
                  <a:hueOff val="0"/>
                  <a:satOff val="0"/>
                  <a:lumOff val="0"/>
                  <a:alphaOff val="0"/>
                </a:prstClr>
              </a:solidFill>
              <a:latin typeface="Calibri" panose="020F0502020204030204"/>
              <a:ea typeface="+mn-ea"/>
              <a:cs typeface="+mn-cs"/>
            </a:rPr>
            <a:t>1.2 Aumentar la cobertura nacional </a:t>
          </a:r>
        </a:p>
        <a:p>
          <a:pPr marL="114300" lvl="1" indent="-114300" algn="l" defTabSz="666750" rtl="0">
            <a:lnSpc>
              <a:spcPct val="90000"/>
            </a:lnSpc>
            <a:spcBef>
              <a:spcPct val="0"/>
            </a:spcBef>
            <a:spcAft>
              <a:spcPct val="15000"/>
            </a:spcAft>
            <a:buChar char="•"/>
          </a:pPr>
          <a:endParaRPr lang="fr-FR" sz="1500" b="0" kern="1200">
            <a:latin typeface="Calibri Light" panose="020F0302020204030204"/>
          </a:endParaRPr>
        </a:p>
        <a:p>
          <a:pPr marL="114300" lvl="1" indent="-114300" algn="l" defTabSz="666750" rtl="0">
            <a:lnSpc>
              <a:spcPct val="90000"/>
            </a:lnSpc>
            <a:spcBef>
              <a:spcPct val="0"/>
            </a:spcBef>
            <a:spcAft>
              <a:spcPct val="15000"/>
            </a:spcAft>
            <a:buChar char="•"/>
          </a:pPr>
          <a:r>
            <a:rPr lang="es-AR" sz="1500" b="0" i="0" u="none" kern="1200"/>
            <a:t>1.3 Mejorar la recopilación de datos del sector privado</a:t>
          </a:r>
        </a:p>
        <a:p>
          <a:pPr marL="114300" lvl="1" indent="-114300" algn="l" defTabSz="666750">
            <a:lnSpc>
              <a:spcPct val="90000"/>
            </a:lnSpc>
            <a:spcBef>
              <a:spcPct val="0"/>
            </a:spcBef>
            <a:spcAft>
              <a:spcPct val="15000"/>
            </a:spcAft>
            <a:buChar char="•"/>
          </a:pPr>
          <a:endParaRPr lang="fr-FR" sz="1500" b="0" kern="1200"/>
        </a:p>
        <a:p>
          <a:pPr marL="114300" lvl="1" indent="-114300" algn="l" defTabSz="666750" rtl="0">
            <a:lnSpc>
              <a:spcPct val="90000"/>
            </a:lnSpc>
            <a:spcBef>
              <a:spcPct val="0"/>
            </a:spcBef>
            <a:spcAft>
              <a:spcPct val="15000"/>
            </a:spcAft>
            <a:buChar char="•"/>
          </a:pPr>
          <a:r>
            <a:rPr lang="es-AR" sz="1500" b="0" i="0" u="none" kern="1200"/>
            <a:t>1.4 Frecuencia regular de los datos</a:t>
          </a:r>
          <a:r>
            <a:rPr lang="es-AR" sz="1500" b="0" i="0" u="none" kern="1200">
              <a:latin typeface="Calibri Light" panose="020F0302020204030204"/>
            </a:rPr>
            <a:t> </a:t>
          </a:r>
        </a:p>
        <a:p>
          <a:pPr marL="114300" lvl="1" indent="-114300" algn="l" defTabSz="666750">
            <a:lnSpc>
              <a:spcPct val="90000"/>
            </a:lnSpc>
            <a:spcBef>
              <a:spcPct val="0"/>
            </a:spcBef>
            <a:spcAft>
              <a:spcPct val="15000"/>
            </a:spcAft>
            <a:buChar char="•"/>
          </a:pPr>
          <a:endParaRPr lang="fr-FR" sz="1500" b="0" kern="1200"/>
        </a:p>
        <a:p>
          <a:pPr marL="114300" lvl="1" indent="-114300" algn="l" defTabSz="666750" rtl="0">
            <a:lnSpc>
              <a:spcPct val="90000"/>
            </a:lnSpc>
            <a:spcBef>
              <a:spcPct val="0"/>
            </a:spcBef>
            <a:spcAft>
              <a:spcPct val="15000"/>
            </a:spcAft>
            <a:buChar char="•"/>
          </a:pPr>
          <a:r>
            <a:rPr lang="es-AR" sz="1500" b="0" i="0" u="none" kern="1200"/>
            <a:t>1.5 Mayor relevancia</a:t>
          </a:r>
        </a:p>
        <a:p>
          <a:pPr marL="114300" lvl="1" indent="-114300" algn="l" defTabSz="666750" rtl="0">
            <a:lnSpc>
              <a:spcPct val="90000"/>
            </a:lnSpc>
            <a:spcBef>
              <a:spcPct val="0"/>
            </a:spcBef>
            <a:spcAft>
              <a:spcPct val="15000"/>
            </a:spcAft>
            <a:buChar char="•"/>
          </a:pPr>
          <a:endParaRPr lang="fr-FR" sz="1500" b="0" i="0" u="none" kern="1200"/>
        </a:p>
        <a:p>
          <a:pPr marL="114300" lvl="1" indent="-114300" algn="l" defTabSz="666750" rtl="0">
            <a:lnSpc>
              <a:spcPct val="90000"/>
            </a:lnSpc>
            <a:spcBef>
              <a:spcPct val="0"/>
            </a:spcBef>
            <a:spcAft>
              <a:spcPct val="15000"/>
            </a:spcAft>
            <a:buChar char="•"/>
          </a:pPr>
          <a:endParaRPr lang="fr-FR" sz="1500" b="0" i="0" u="none" kern="1200"/>
        </a:p>
      </dsp:txBody>
      <dsp:txXfrm>
        <a:off x="3089" y="709419"/>
        <a:ext cx="2184657" cy="3952800"/>
      </dsp:txXfrm>
    </dsp:sp>
    <dsp:sp modelId="{D154D27F-0234-4382-9C88-3654A6E78A6B}">
      <dsp:nvSpPr>
        <dsp:cNvPr id="0" name=""/>
        <dsp:cNvSpPr/>
      </dsp:nvSpPr>
      <dsp:spPr>
        <a:xfrm>
          <a:off x="2493598" y="166954"/>
          <a:ext cx="2196192" cy="54246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t>Portal de Gestión de Datos</a:t>
          </a:r>
        </a:p>
      </dsp:txBody>
      <dsp:txXfrm>
        <a:off x="2493598" y="166954"/>
        <a:ext cx="2196192" cy="542465"/>
      </dsp:txXfrm>
    </dsp:sp>
    <dsp:sp modelId="{6ADC4F38-12B5-4F69-8FB8-D66166525B91}">
      <dsp:nvSpPr>
        <dsp:cNvPr id="0" name=""/>
        <dsp:cNvSpPr/>
      </dsp:nvSpPr>
      <dsp:spPr>
        <a:xfrm>
          <a:off x="2499366" y="709419"/>
          <a:ext cx="2184657" cy="3952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AR" sz="1500" b="0" i="0" u="none" kern="1200"/>
            <a:t>2.1 Migración del actual DMP</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2.2 Integración en los sistemas de FAO SWS y SDW</a:t>
          </a:r>
        </a:p>
      </dsp:txBody>
      <dsp:txXfrm>
        <a:off x="2499366" y="709419"/>
        <a:ext cx="2184657" cy="3952800"/>
      </dsp:txXfrm>
    </dsp:sp>
    <dsp:sp modelId="{3B72648B-3268-4A83-910A-BD6C8A49F6F3}">
      <dsp:nvSpPr>
        <dsp:cNvPr id="0" name=""/>
        <dsp:cNvSpPr/>
      </dsp:nvSpPr>
      <dsp:spPr>
        <a:xfrm>
          <a:off x="4995643" y="166954"/>
          <a:ext cx="2184657" cy="54246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t>Nuevo enfoque de recopilación de datos </a:t>
          </a:r>
        </a:p>
      </dsp:txBody>
      <dsp:txXfrm>
        <a:off x="4995643" y="166954"/>
        <a:ext cx="2184657" cy="542465"/>
      </dsp:txXfrm>
    </dsp:sp>
    <dsp:sp modelId="{E83333E9-E320-40B7-97CA-09A143CA8AFD}">
      <dsp:nvSpPr>
        <dsp:cNvPr id="0" name=""/>
        <dsp:cNvSpPr/>
      </dsp:nvSpPr>
      <dsp:spPr>
        <a:xfrm>
          <a:off x="4995643" y="709419"/>
          <a:ext cx="2184657" cy="3952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AR" sz="1500" b="0" i="0" u="none" kern="1200"/>
            <a:t>3.1 Integrar la recopilación de datos de ASTI en los mecanismos de NSS</a:t>
          </a:r>
        </a:p>
        <a:p>
          <a:pPr marL="114300" lvl="1" indent="-114300" algn="l" defTabSz="666750">
            <a:lnSpc>
              <a:spcPct val="90000"/>
            </a:lnSpc>
            <a:spcBef>
              <a:spcPct val="0"/>
            </a:spcBef>
            <a:spcAft>
              <a:spcPct val="15000"/>
            </a:spcAft>
            <a:buChar char="•"/>
          </a:pPr>
          <a:endParaRPr lang="es-AR" sz="1500" b="0" i="0" u="none" kern="1200"/>
        </a:p>
        <a:p>
          <a:pPr marL="114300" lvl="1" indent="-114300" algn="l" defTabSz="666750" rtl="0">
            <a:lnSpc>
              <a:spcPct val="90000"/>
            </a:lnSpc>
            <a:spcBef>
              <a:spcPct val="0"/>
            </a:spcBef>
            <a:spcAft>
              <a:spcPct val="15000"/>
            </a:spcAft>
            <a:buChar char="•"/>
          </a:pPr>
          <a:r>
            <a:rPr lang="es-AR" sz="1500" b="0" i="0" u="none" kern="1200"/>
            <a:t>3.2 Pruebas Piloto en 11 países</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3.3 Fortalecimiento de las capacidades</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3.4 Primera ronda de recogida de datos</a:t>
          </a:r>
        </a:p>
        <a:p>
          <a:pPr marL="114300" lvl="1" indent="-114300" algn="l" defTabSz="666750" rtl="0">
            <a:lnSpc>
              <a:spcPct val="90000"/>
            </a:lnSpc>
            <a:spcBef>
              <a:spcPct val="0"/>
            </a:spcBef>
            <a:spcAft>
              <a:spcPct val="15000"/>
            </a:spcAft>
            <a:buChar char="•"/>
          </a:pPr>
          <a:endParaRPr lang="fr-FR" sz="1500" b="0" i="0" u="none" kern="1200"/>
        </a:p>
        <a:p>
          <a:pPr marL="114300" lvl="1" indent="-114300" algn="l" defTabSz="666750" rtl="0">
            <a:lnSpc>
              <a:spcPct val="90000"/>
            </a:lnSpc>
            <a:spcBef>
              <a:spcPct val="0"/>
            </a:spcBef>
            <a:spcAft>
              <a:spcPct val="15000"/>
            </a:spcAft>
            <a:buChar char="•"/>
          </a:pPr>
          <a:r>
            <a:rPr lang="es-AR" sz="1500" b="0" i="0" u="none" kern="1200"/>
            <a:t>3.5 Institucionalización global</a:t>
          </a:r>
        </a:p>
      </dsp:txBody>
      <dsp:txXfrm>
        <a:off x="4995643" y="709419"/>
        <a:ext cx="2184657" cy="3952800"/>
      </dsp:txXfrm>
    </dsp:sp>
    <dsp:sp modelId="{79483172-AD29-4E37-9B55-7B8A4FB0B82E}">
      <dsp:nvSpPr>
        <dsp:cNvPr id="0" name=""/>
        <dsp:cNvSpPr/>
      </dsp:nvSpPr>
      <dsp:spPr>
        <a:xfrm>
          <a:off x="7486153" y="166954"/>
          <a:ext cx="2184657" cy="54246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t>Red de Socios Regionales</a:t>
          </a:r>
        </a:p>
      </dsp:txBody>
      <dsp:txXfrm>
        <a:off x="7486153" y="166954"/>
        <a:ext cx="2184657" cy="542465"/>
      </dsp:txXfrm>
    </dsp:sp>
    <dsp:sp modelId="{CED0A6F3-B3FE-41E8-84F1-65BE648C693E}">
      <dsp:nvSpPr>
        <dsp:cNvPr id="0" name=""/>
        <dsp:cNvSpPr/>
      </dsp:nvSpPr>
      <dsp:spPr>
        <a:xfrm>
          <a:off x="7487354" y="667559"/>
          <a:ext cx="2184657" cy="39528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AR" sz="1500" b="0" i="0" u="none" kern="1200"/>
            <a:t>4.1 Aprovechar la red existente de asociados regionales</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4.2 Explorar oportunidades para nuevas colaboraciones</a:t>
          </a:r>
        </a:p>
      </dsp:txBody>
      <dsp:txXfrm>
        <a:off x="7487354" y="667559"/>
        <a:ext cx="2184657" cy="3952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CB3E9-7504-4A22-A7B7-8027B1ED8ED5}">
      <dsp:nvSpPr>
        <dsp:cNvPr id="0" name=""/>
        <dsp:cNvSpPr/>
      </dsp:nvSpPr>
      <dsp:spPr>
        <a:xfrm>
          <a:off x="3089" y="105191"/>
          <a:ext cx="2184657" cy="5424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effectLst/>
            </a:rPr>
            <a:t>Productos de datos</a:t>
          </a:r>
        </a:p>
      </dsp:txBody>
      <dsp:txXfrm>
        <a:off x="3089" y="105191"/>
        <a:ext cx="2184657" cy="542465"/>
      </dsp:txXfrm>
    </dsp:sp>
    <dsp:sp modelId="{CA203CF2-9300-42AE-9578-D43682AEA6D5}">
      <dsp:nvSpPr>
        <dsp:cNvPr id="0" name=""/>
        <dsp:cNvSpPr/>
      </dsp:nvSpPr>
      <dsp:spPr>
        <a:xfrm>
          <a:off x="3089" y="647657"/>
          <a:ext cx="2184657" cy="40763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AR" sz="1500" b="0" i="0" u="none" kern="1200"/>
            <a:t>1.1 Revisar el ámbito de aplicación</a:t>
          </a:r>
        </a:p>
        <a:p>
          <a:pPr marL="114300" lvl="1" indent="-114300" algn="l" defTabSz="666750">
            <a:lnSpc>
              <a:spcPct val="90000"/>
            </a:lnSpc>
            <a:spcBef>
              <a:spcPct val="0"/>
            </a:spcBef>
            <a:spcAft>
              <a:spcPct val="15000"/>
            </a:spcAft>
            <a:buChar char="•"/>
          </a:pPr>
          <a:endParaRPr lang="fr-FR" sz="1500" b="0" kern="1200"/>
        </a:p>
        <a:p>
          <a:pPr marL="114300" lvl="1" indent="-114300" algn="l" defTabSz="666750" rtl="0">
            <a:lnSpc>
              <a:spcPct val="90000"/>
            </a:lnSpc>
            <a:spcBef>
              <a:spcPct val="0"/>
            </a:spcBef>
            <a:spcAft>
              <a:spcPct val="15000"/>
            </a:spcAft>
            <a:buChar char="•"/>
          </a:pPr>
          <a:r>
            <a:rPr lang="es-AR" sz="1500" b="0" i="0" u="none" kern="1200">
              <a:solidFill>
                <a:prstClr val="black">
                  <a:hueOff val="0"/>
                  <a:satOff val="0"/>
                  <a:lumOff val="0"/>
                  <a:alphaOff val="0"/>
                </a:prstClr>
              </a:solidFill>
              <a:latin typeface="Calibri" panose="020F0502020204030204"/>
              <a:ea typeface="+mn-ea"/>
              <a:cs typeface="+mn-cs"/>
            </a:rPr>
            <a:t>1.2 Aumentar la cobertura nacional </a:t>
          </a:r>
        </a:p>
        <a:p>
          <a:pPr marL="114300" lvl="1" indent="-114300" algn="l" defTabSz="666750" rtl="0">
            <a:lnSpc>
              <a:spcPct val="90000"/>
            </a:lnSpc>
            <a:spcBef>
              <a:spcPct val="0"/>
            </a:spcBef>
            <a:spcAft>
              <a:spcPct val="15000"/>
            </a:spcAft>
            <a:buChar char="•"/>
          </a:pPr>
          <a:endParaRPr lang="fr-FR" sz="1500" b="0" kern="1200">
            <a:latin typeface="Calibri Light" panose="020F0302020204030204"/>
          </a:endParaRPr>
        </a:p>
        <a:p>
          <a:pPr marL="114300" lvl="1" indent="-114300" algn="l" defTabSz="666750" rtl="0">
            <a:lnSpc>
              <a:spcPct val="90000"/>
            </a:lnSpc>
            <a:spcBef>
              <a:spcPct val="0"/>
            </a:spcBef>
            <a:spcAft>
              <a:spcPct val="15000"/>
            </a:spcAft>
            <a:buChar char="•"/>
          </a:pPr>
          <a:r>
            <a:rPr lang="es-AR" sz="1500" b="0" i="0" u="none" kern="1200"/>
            <a:t>1.3 Mejorar la recopilación de datos del sector privado</a:t>
          </a:r>
        </a:p>
        <a:p>
          <a:pPr marL="114300" lvl="1" indent="-114300" algn="l" defTabSz="666750">
            <a:lnSpc>
              <a:spcPct val="90000"/>
            </a:lnSpc>
            <a:spcBef>
              <a:spcPct val="0"/>
            </a:spcBef>
            <a:spcAft>
              <a:spcPct val="15000"/>
            </a:spcAft>
            <a:buChar char="•"/>
          </a:pPr>
          <a:endParaRPr lang="fr-FR" sz="1500" b="0" kern="1200"/>
        </a:p>
        <a:p>
          <a:pPr marL="114300" lvl="1" indent="-114300" algn="l" defTabSz="666750" rtl="0">
            <a:lnSpc>
              <a:spcPct val="90000"/>
            </a:lnSpc>
            <a:spcBef>
              <a:spcPct val="0"/>
            </a:spcBef>
            <a:spcAft>
              <a:spcPct val="15000"/>
            </a:spcAft>
            <a:buChar char="•"/>
          </a:pPr>
          <a:r>
            <a:rPr lang="es-AR" sz="1500" b="0" i="0" u="none" kern="1200"/>
            <a:t>1.4 Frecuencia regular de los datos</a:t>
          </a:r>
          <a:r>
            <a:rPr lang="es-AR" sz="1500" b="0" i="0" u="none" kern="1200">
              <a:latin typeface="Calibri Light" panose="020F0302020204030204"/>
            </a:rPr>
            <a:t> </a:t>
          </a:r>
        </a:p>
        <a:p>
          <a:pPr marL="114300" lvl="1" indent="-114300" algn="l" defTabSz="666750">
            <a:lnSpc>
              <a:spcPct val="90000"/>
            </a:lnSpc>
            <a:spcBef>
              <a:spcPct val="0"/>
            </a:spcBef>
            <a:spcAft>
              <a:spcPct val="15000"/>
            </a:spcAft>
            <a:buChar char="•"/>
          </a:pPr>
          <a:endParaRPr lang="fr-FR" sz="1500" b="0" kern="1200"/>
        </a:p>
        <a:p>
          <a:pPr marL="114300" lvl="1" indent="-114300" algn="l" defTabSz="666750" rtl="0">
            <a:lnSpc>
              <a:spcPct val="90000"/>
            </a:lnSpc>
            <a:spcBef>
              <a:spcPct val="0"/>
            </a:spcBef>
            <a:spcAft>
              <a:spcPct val="15000"/>
            </a:spcAft>
            <a:buChar char="•"/>
          </a:pPr>
          <a:r>
            <a:rPr lang="es-AR" sz="1500" b="0" i="0" u="none" kern="1200"/>
            <a:t>1.5 Mayor relevancia</a:t>
          </a:r>
        </a:p>
        <a:p>
          <a:pPr marL="114300" lvl="1" indent="-114300" algn="l" defTabSz="666750" rtl="0">
            <a:lnSpc>
              <a:spcPct val="90000"/>
            </a:lnSpc>
            <a:spcBef>
              <a:spcPct val="0"/>
            </a:spcBef>
            <a:spcAft>
              <a:spcPct val="15000"/>
            </a:spcAft>
            <a:buChar char="•"/>
          </a:pPr>
          <a:endParaRPr lang="fr-FR" sz="1500" b="0" i="0" u="none" kern="1200"/>
        </a:p>
        <a:p>
          <a:pPr marL="114300" lvl="1" indent="-114300" algn="l" defTabSz="666750" rtl="0">
            <a:lnSpc>
              <a:spcPct val="90000"/>
            </a:lnSpc>
            <a:spcBef>
              <a:spcPct val="0"/>
            </a:spcBef>
            <a:spcAft>
              <a:spcPct val="15000"/>
            </a:spcAft>
            <a:buChar char="•"/>
          </a:pPr>
          <a:endParaRPr lang="fr-FR" sz="1500" b="0" i="0" u="none" kern="1200"/>
        </a:p>
      </dsp:txBody>
      <dsp:txXfrm>
        <a:off x="3089" y="647657"/>
        <a:ext cx="2184657" cy="4076325"/>
      </dsp:txXfrm>
    </dsp:sp>
    <dsp:sp modelId="{D154D27F-0234-4382-9C88-3654A6E78A6B}">
      <dsp:nvSpPr>
        <dsp:cNvPr id="0" name=""/>
        <dsp:cNvSpPr/>
      </dsp:nvSpPr>
      <dsp:spPr>
        <a:xfrm>
          <a:off x="2493598" y="105191"/>
          <a:ext cx="2196192" cy="54246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t>Portal de Gestión de Datos</a:t>
          </a:r>
        </a:p>
      </dsp:txBody>
      <dsp:txXfrm>
        <a:off x="2493598" y="105191"/>
        <a:ext cx="2196192" cy="542465"/>
      </dsp:txXfrm>
    </dsp:sp>
    <dsp:sp modelId="{6ADC4F38-12B5-4F69-8FB8-D66166525B91}">
      <dsp:nvSpPr>
        <dsp:cNvPr id="0" name=""/>
        <dsp:cNvSpPr/>
      </dsp:nvSpPr>
      <dsp:spPr>
        <a:xfrm>
          <a:off x="2499366" y="647657"/>
          <a:ext cx="2184657" cy="407632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AR" sz="1500" b="0" i="0" u="none" kern="1200"/>
            <a:t>2.1 Migración del actual DMP</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2.2 Integración en los servicios de apoyo social y de desarrollo sostenible de la FAO</a:t>
          </a:r>
        </a:p>
      </dsp:txBody>
      <dsp:txXfrm>
        <a:off x="2499366" y="647657"/>
        <a:ext cx="2184657" cy="4076325"/>
      </dsp:txXfrm>
    </dsp:sp>
    <dsp:sp modelId="{3B72648B-3268-4A83-910A-BD6C8A49F6F3}">
      <dsp:nvSpPr>
        <dsp:cNvPr id="0" name=""/>
        <dsp:cNvSpPr/>
      </dsp:nvSpPr>
      <dsp:spPr>
        <a:xfrm>
          <a:off x="4995643" y="105191"/>
          <a:ext cx="2184657" cy="54246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t>Nuevo enfoque de recopilación de datos</a:t>
          </a:r>
        </a:p>
      </dsp:txBody>
      <dsp:txXfrm>
        <a:off x="4995643" y="105191"/>
        <a:ext cx="2184657" cy="542465"/>
      </dsp:txXfrm>
    </dsp:sp>
    <dsp:sp modelId="{E83333E9-E320-40B7-97CA-09A143CA8AFD}">
      <dsp:nvSpPr>
        <dsp:cNvPr id="0" name=""/>
        <dsp:cNvSpPr/>
      </dsp:nvSpPr>
      <dsp:spPr>
        <a:xfrm>
          <a:off x="4995643" y="647657"/>
          <a:ext cx="2184657" cy="407632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AR" sz="1500" b="0" i="0" u="none" kern="1200"/>
            <a:t>3.1 Integrar la recopilación de datos de ASTI en los mecanismos de los servicios nacionales de </a:t>
          </a:r>
          <a:r>
            <a:rPr lang="es-AR" sz="1500" b="0" i="0" u="none" kern="1200">
              <a:latin typeface="Calibri Light" panose="020F0302020204030204"/>
            </a:rPr>
            <a:t>estadística</a:t>
          </a:r>
          <a:endParaRPr lang="es-AR" sz="1500" b="0" i="0" u="none" kern="1200"/>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3.2 Pilotos en 11 países</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3.3 Fomento de la capacidad</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3.4 Primera ronda de recogida de datos</a:t>
          </a:r>
        </a:p>
        <a:p>
          <a:pPr marL="114300" lvl="1" indent="-114300" algn="l" defTabSz="666750" rtl="0">
            <a:lnSpc>
              <a:spcPct val="90000"/>
            </a:lnSpc>
            <a:spcBef>
              <a:spcPct val="0"/>
            </a:spcBef>
            <a:spcAft>
              <a:spcPct val="15000"/>
            </a:spcAft>
            <a:buChar char="•"/>
          </a:pPr>
          <a:endParaRPr lang="fr-FR" sz="1500" b="0" i="0" u="none" kern="1200"/>
        </a:p>
        <a:p>
          <a:pPr marL="114300" lvl="1" indent="-114300" algn="l" defTabSz="666750" rtl="0">
            <a:lnSpc>
              <a:spcPct val="90000"/>
            </a:lnSpc>
            <a:spcBef>
              <a:spcPct val="0"/>
            </a:spcBef>
            <a:spcAft>
              <a:spcPct val="15000"/>
            </a:spcAft>
            <a:buChar char="•"/>
          </a:pPr>
          <a:r>
            <a:rPr lang="es-AR" sz="1500" b="0" i="0" u="none" kern="1200"/>
            <a:t>3.5 Institucionalización mundial</a:t>
          </a:r>
        </a:p>
      </dsp:txBody>
      <dsp:txXfrm>
        <a:off x="4995643" y="647657"/>
        <a:ext cx="2184657" cy="4076325"/>
      </dsp:txXfrm>
    </dsp:sp>
    <dsp:sp modelId="{79483172-AD29-4E37-9B55-7B8A4FB0B82E}">
      <dsp:nvSpPr>
        <dsp:cNvPr id="0" name=""/>
        <dsp:cNvSpPr/>
      </dsp:nvSpPr>
      <dsp:spPr>
        <a:xfrm>
          <a:off x="7486153" y="105191"/>
          <a:ext cx="2184657" cy="54246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AR" sz="1500" b="1" kern="1200"/>
            <a:t>Red de Socios Regionales</a:t>
          </a:r>
        </a:p>
      </dsp:txBody>
      <dsp:txXfrm>
        <a:off x="7486153" y="105191"/>
        <a:ext cx="2184657" cy="542465"/>
      </dsp:txXfrm>
    </dsp:sp>
    <dsp:sp modelId="{CED0A6F3-B3FE-41E8-84F1-65BE648C693E}">
      <dsp:nvSpPr>
        <dsp:cNvPr id="0" name=""/>
        <dsp:cNvSpPr/>
      </dsp:nvSpPr>
      <dsp:spPr>
        <a:xfrm>
          <a:off x="7487354" y="604489"/>
          <a:ext cx="2184657" cy="407632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AR" sz="1500" b="0" i="0" u="none" kern="1200"/>
            <a:t>4.1 Aprovechar la red existente de asociados regionales</a:t>
          </a:r>
        </a:p>
        <a:p>
          <a:pPr marL="114300" lvl="1" indent="-114300" algn="l" defTabSz="666750">
            <a:lnSpc>
              <a:spcPct val="90000"/>
            </a:lnSpc>
            <a:spcBef>
              <a:spcPct val="0"/>
            </a:spcBef>
            <a:spcAft>
              <a:spcPct val="15000"/>
            </a:spcAft>
            <a:buChar char="•"/>
          </a:pPr>
          <a:endParaRPr lang="fr-FR" sz="1500" kern="1200"/>
        </a:p>
        <a:p>
          <a:pPr marL="114300" lvl="1" indent="-114300" algn="l" defTabSz="666750" rtl="0">
            <a:lnSpc>
              <a:spcPct val="90000"/>
            </a:lnSpc>
            <a:spcBef>
              <a:spcPct val="0"/>
            </a:spcBef>
            <a:spcAft>
              <a:spcPct val="15000"/>
            </a:spcAft>
            <a:buChar char="•"/>
          </a:pPr>
          <a:r>
            <a:rPr lang="es-AR" sz="1500" b="0" i="0" u="none" kern="1200"/>
            <a:t>4.2 Explorar oportunidades para nuevas colaboraciones</a:t>
          </a:r>
        </a:p>
      </dsp:txBody>
      <dsp:txXfrm>
        <a:off x="7487354" y="604489"/>
        <a:ext cx="2184657" cy="4076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3DA31-9472-4AFA-9767-F9B63BD79D91}">
      <dsp:nvSpPr>
        <dsp:cNvPr id="0" name=""/>
        <dsp:cNvSpPr/>
      </dsp:nvSpPr>
      <dsp:spPr>
        <a:xfrm>
          <a:off x="0" y="261856"/>
          <a:ext cx="10892385" cy="20175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370" tIns="437388" rIns="845370" bIns="163576" numCol="1" spcCol="1270" anchor="t" anchorCtr="0">
          <a:noAutofit/>
        </a:bodyPr>
        <a:lstStyle/>
        <a:p>
          <a:pPr marL="228600" lvl="1" indent="-228600" algn="l" defTabSz="1022350" rtl="0">
            <a:lnSpc>
              <a:spcPct val="90000"/>
            </a:lnSpc>
            <a:spcBef>
              <a:spcPct val="0"/>
            </a:spcBef>
            <a:spcAft>
              <a:spcPct val="15000"/>
            </a:spcAft>
            <a:buChar char="•"/>
          </a:pPr>
          <a:r>
            <a:rPr lang="es-AR" sz="2300" kern="1200">
              <a:latin typeface="+mj-lt"/>
            </a:rPr>
            <a:t>Institucionalización a través de mecanismos del sistema de las Naciones Unidas</a:t>
          </a:r>
        </a:p>
        <a:p>
          <a:pPr marL="228600" lvl="1" indent="-228600" algn="l" defTabSz="1022350">
            <a:lnSpc>
              <a:spcPct val="90000"/>
            </a:lnSpc>
            <a:spcBef>
              <a:spcPct val="0"/>
            </a:spcBef>
            <a:spcAft>
              <a:spcPct val="15000"/>
            </a:spcAft>
            <a:buChar char="•"/>
          </a:pPr>
          <a:r>
            <a:rPr lang="es-AR" sz="2300" kern="1200">
              <a:latin typeface="+mj-lt"/>
            </a:rPr>
            <a:t>Integración en la plataforma ATIO y STI </a:t>
          </a:r>
        </a:p>
        <a:p>
          <a:pPr marL="228600" lvl="1" indent="-228600" algn="l" defTabSz="1022350" rtl="0">
            <a:lnSpc>
              <a:spcPct val="90000"/>
            </a:lnSpc>
            <a:spcBef>
              <a:spcPct val="0"/>
            </a:spcBef>
            <a:spcAft>
              <a:spcPct val="15000"/>
            </a:spcAft>
            <a:buChar char="•"/>
          </a:pPr>
          <a:r>
            <a:rPr lang="es-AR" sz="2300" kern="1200">
              <a:latin typeface="+mj-lt"/>
            </a:rPr>
            <a:t>Integración en FAOSTAT </a:t>
          </a:r>
        </a:p>
      </dsp:txBody>
      <dsp:txXfrm>
        <a:off x="0" y="261856"/>
        <a:ext cx="10892385" cy="2017575"/>
      </dsp:txXfrm>
    </dsp:sp>
    <dsp:sp modelId="{DA4980BF-9202-450C-AFBF-AF285BE6CB45}">
      <dsp:nvSpPr>
        <dsp:cNvPr id="0" name=""/>
        <dsp:cNvSpPr/>
      </dsp:nvSpPr>
      <dsp:spPr>
        <a:xfrm>
          <a:off x="544619" y="14241"/>
          <a:ext cx="7624669"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94" tIns="0" rIns="288194" bIns="0" numCol="1" spcCol="1270" anchor="ctr" anchorCtr="0">
          <a:noAutofit/>
        </a:bodyPr>
        <a:lstStyle/>
        <a:p>
          <a:pPr marL="0" lvl="0" indent="0" algn="l" defTabSz="933450">
            <a:lnSpc>
              <a:spcPct val="90000"/>
            </a:lnSpc>
            <a:spcBef>
              <a:spcPct val="0"/>
            </a:spcBef>
            <a:spcAft>
              <a:spcPct val="35000"/>
            </a:spcAft>
            <a:buNone/>
            <a:defRPr b="1"/>
          </a:pPr>
          <a:r>
            <a:rPr lang="es-AR" sz="2100" kern="1200"/>
            <a:t>A nivel mundial: </a:t>
          </a:r>
        </a:p>
      </dsp:txBody>
      <dsp:txXfrm>
        <a:off x="574881" y="44503"/>
        <a:ext cx="7564145" cy="559396"/>
      </dsp:txXfrm>
    </dsp:sp>
    <dsp:sp modelId="{38ED6615-F923-4E4C-BC30-6FFE4E126AD2}">
      <dsp:nvSpPr>
        <dsp:cNvPr id="0" name=""/>
        <dsp:cNvSpPr/>
      </dsp:nvSpPr>
      <dsp:spPr>
        <a:xfrm>
          <a:off x="0" y="2765136"/>
          <a:ext cx="10892385" cy="13230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370" tIns="437388" rIns="845370" bIns="163576" numCol="1" spcCol="1270" anchor="t" anchorCtr="0">
          <a:noAutofit/>
        </a:bodyPr>
        <a:lstStyle/>
        <a:p>
          <a:pPr marL="228600" lvl="1" indent="-228600" algn="l" defTabSz="1022350" rtl="0">
            <a:lnSpc>
              <a:spcPct val="90000"/>
            </a:lnSpc>
            <a:spcBef>
              <a:spcPct val="0"/>
            </a:spcBef>
            <a:spcAft>
              <a:spcPct val="15000"/>
            </a:spcAft>
            <a:buChar char="•"/>
          </a:pPr>
          <a:r>
            <a:rPr lang="es-AR" sz="2300" b="0" kern="1200">
              <a:latin typeface="+mj-lt"/>
              <a:cs typeface="Calibri"/>
            </a:rPr>
            <a:t>Recolección periódica de datos a través de mecanismos oficiales </a:t>
          </a:r>
          <a:r>
            <a:rPr lang="es-AR" sz="2300" b="0" u="none" kern="1200">
              <a:latin typeface="+mj-lt"/>
              <a:cs typeface="Calibri"/>
            </a:rPr>
            <a:t> </a:t>
          </a:r>
        </a:p>
        <a:p>
          <a:pPr marL="228600" lvl="1" indent="-228600" algn="l" defTabSz="1022350" rtl="0">
            <a:lnSpc>
              <a:spcPct val="90000"/>
            </a:lnSpc>
            <a:spcBef>
              <a:spcPct val="0"/>
            </a:spcBef>
            <a:spcAft>
              <a:spcPct val="15000"/>
            </a:spcAft>
            <a:buChar char="•"/>
          </a:pPr>
          <a:r>
            <a:rPr lang="es-AR" sz="2300" b="0" kern="1200">
              <a:latin typeface="+mj-lt"/>
            </a:rPr>
            <a:t>Fortalecimiento de capacidades y promoción de la adopción por los países</a:t>
          </a:r>
        </a:p>
      </dsp:txBody>
      <dsp:txXfrm>
        <a:off x="0" y="2765136"/>
        <a:ext cx="10892385" cy="1323000"/>
      </dsp:txXfrm>
    </dsp:sp>
    <dsp:sp modelId="{AF7C3D8D-8B8A-4E0D-9F7E-1A60DBA8F9BB}">
      <dsp:nvSpPr>
        <dsp:cNvPr id="0" name=""/>
        <dsp:cNvSpPr/>
      </dsp:nvSpPr>
      <dsp:spPr>
        <a:xfrm>
          <a:off x="544619" y="2455176"/>
          <a:ext cx="7624669" cy="6199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94" tIns="0" rIns="288194" bIns="0" numCol="1" spcCol="1270" anchor="ctr" anchorCtr="0">
          <a:noAutofit/>
        </a:bodyPr>
        <a:lstStyle/>
        <a:p>
          <a:pPr marL="0" lvl="0" indent="0" algn="l" defTabSz="933450" rtl="0">
            <a:lnSpc>
              <a:spcPct val="90000"/>
            </a:lnSpc>
            <a:spcBef>
              <a:spcPct val="0"/>
            </a:spcBef>
            <a:spcAft>
              <a:spcPct val="35000"/>
            </a:spcAft>
            <a:buNone/>
            <a:defRPr b="1"/>
          </a:pPr>
          <a:r>
            <a:rPr lang="es-AR" sz="2100" kern="1200"/>
            <a:t>A nivel nacional:</a:t>
          </a:r>
          <a:r>
            <a:rPr lang="es-AR" sz="2100" kern="1200">
              <a:latin typeface="Calibri Light" panose="020F0302020204030204"/>
            </a:rPr>
            <a:t> </a:t>
          </a:r>
        </a:p>
      </dsp:txBody>
      <dsp:txXfrm>
        <a:off x="574881" y="2485438"/>
        <a:ext cx="7564145"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AF42A-C806-45D8-ABF9-A473CD20B220}">
      <dsp:nvSpPr>
        <dsp:cNvPr id="0" name=""/>
        <dsp:cNvSpPr/>
      </dsp:nvSpPr>
      <dsp:spPr>
        <a:xfrm>
          <a:off x="1249788" y="805365"/>
          <a:ext cx="1308579" cy="10355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AR" sz="1200" kern="1200"/>
            <a:t>Focal National Ag Research Institute</a:t>
          </a:r>
        </a:p>
      </dsp:txBody>
      <dsp:txXfrm>
        <a:off x="1441425" y="957020"/>
        <a:ext cx="925305" cy="732258"/>
      </dsp:txXfrm>
    </dsp:sp>
    <dsp:sp modelId="{1B33CB01-9E63-4910-8077-D4A9ADF1465E}">
      <dsp:nvSpPr>
        <dsp:cNvPr id="0" name=""/>
        <dsp:cNvSpPr/>
      </dsp:nvSpPr>
      <dsp:spPr>
        <a:xfrm rot="11484322">
          <a:off x="469191" y="965949"/>
          <a:ext cx="764790" cy="2897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BC9126-C685-492A-8FD4-49FD950F088B}">
      <dsp:nvSpPr>
        <dsp:cNvPr id="0" name=""/>
        <dsp:cNvSpPr/>
      </dsp:nvSpPr>
      <dsp:spPr>
        <a:xfrm>
          <a:off x="135714" y="699810"/>
          <a:ext cx="682057" cy="670797"/>
        </a:xfrm>
        <a:prstGeom prst="flowChartConnector">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AR" sz="1200" kern="1200"/>
            <a:t>Ag R&amp;D2</a:t>
          </a:r>
        </a:p>
      </dsp:txBody>
      <dsp:txXfrm>
        <a:off x="235599" y="798046"/>
        <a:ext cx="482287" cy="474325"/>
      </dsp:txXfrm>
    </dsp:sp>
    <dsp:sp modelId="{3FFE80F7-D38F-4BA7-A923-84359F62CEBB}">
      <dsp:nvSpPr>
        <dsp:cNvPr id="0" name=""/>
        <dsp:cNvSpPr/>
      </dsp:nvSpPr>
      <dsp:spPr>
        <a:xfrm rot="13601796">
          <a:off x="857743" y="461761"/>
          <a:ext cx="742096" cy="2897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DB4866-B92F-45EB-A644-0A6E89588732}">
      <dsp:nvSpPr>
        <dsp:cNvPr id="0" name=""/>
        <dsp:cNvSpPr/>
      </dsp:nvSpPr>
      <dsp:spPr>
        <a:xfrm>
          <a:off x="641084" y="0"/>
          <a:ext cx="666439" cy="673231"/>
        </a:xfrm>
        <a:prstGeom prst="flowChartConnector">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AR" sz="1100" kern="1200"/>
            <a:t>Ag R&amp;D1</a:t>
          </a:r>
        </a:p>
      </dsp:txBody>
      <dsp:txXfrm>
        <a:off x="738682" y="98592"/>
        <a:ext cx="471243" cy="476047"/>
      </dsp:txXfrm>
    </dsp:sp>
    <dsp:sp modelId="{4AF843A8-8AE8-4603-B19B-6B4EE907BD08}">
      <dsp:nvSpPr>
        <dsp:cNvPr id="0" name=""/>
        <dsp:cNvSpPr/>
      </dsp:nvSpPr>
      <dsp:spPr>
        <a:xfrm rot="16072664">
          <a:off x="1646100" y="404875"/>
          <a:ext cx="458634" cy="2897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A4D782-378A-420C-8D7F-73E88F57B827}">
      <dsp:nvSpPr>
        <dsp:cNvPr id="0" name=""/>
        <dsp:cNvSpPr/>
      </dsp:nvSpPr>
      <dsp:spPr>
        <a:xfrm>
          <a:off x="1547628" y="0"/>
          <a:ext cx="638593" cy="64118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AR" sz="1100" kern="1200"/>
            <a:t>Ag R&amp;D3</a:t>
          </a:r>
        </a:p>
      </dsp:txBody>
      <dsp:txXfrm>
        <a:off x="1641148" y="93900"/>
        <a:ext cx="451553" cy="453387"/>
      </dsp:txXfrm>
    </dsp:sp>
    <dsp:sp modelId="{9FF9AC95-3694-40AD-9F5B-77D1F48ADC14}">
      <dsp:nvSpPr>
        <dsp:cNvPr id="0" name=""/>
        <dsp:cNvSpPr/>
      </dsp:nvSpPr>
      <dsp:spPr>
        <a:xfrm rot="99569" flipV="1">
          <a:off x="2549092" y="1140817"/>
          <a:ext cx="406807" cy="272822"/>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ACBF84-2B9D-4589-A969-1ABE00E78890}">
      <dsp:nvSpPr>
        <dsp:cNvPr id="0" name=""/>
        <dsp:cNvSpPr/>
      </dsp:nvSpPr>
      <dsp:spPr>
        <a:xfrm>
          <a:off x="2981309" y="979119"/>
          <a:ext cx="725182" cy="60463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AR" sz="1800" kern="1200"/>
            <a:t>NSO</a:t>
          </a:r>
        </a:p>
      </dsp:txBody>
      <dsp:txXfrm>
        <a:off x="2999018" y="996828"/>
        <a:ext cx="689764" cy="569214"/>
      </dsp:txXfrm>
    </dsp:sp>
    <dsp:sp modelId="{103EDB2B-9138-4A73-9672-4725C89F293B}">
      <dsp:nvSpPr>
        <dsp:cNvPr id="0" name=""/>
        <dsp:cNvSpPr/>
      </dsp:nvSpPr>
      <dsp:spPr>
        <a:xfrm rot="16176903">
          <a:off x="1779441" y="1791817"/>
          <a:ext cx="288249" cy="287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D9C90-9C05-42CE-85F9-4E3559B96962}">
      <dsp:nvSpPr>
        <dsp:cNvPr id="0" name=""/>
        <dsp:cNvSpPr/>
      </dsp:nvSpPr>
      <dsp:spPr>
        <a:xfrm>
          <a:off x="1053379" y="2040503"/>
          <a:ext cx="1775191" cy="349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AR" sz="1400" kern="1200"/>
            <a:t>ASTI-FAO</a:t>
          </a:r>
        </a:p>
      </dsp:txBody>
      <dsp:txXfrm>
        <a:off x="1063623" y="2050747"/>
        <a:ext cx="1754703" cy="329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AF42A-C806-45D8-ABF9-A473CD20B220}">
      <dsp:nvSpPr>
        <dsp:cNvPr id="0" name=""/>
        <dsp:cNvSpPr/>
      </dsp:nvSpPr>
      <dsp:spPr>
        <a:xfrm>
          <a:off x="1295882" y="911133"/>
          <a:ext cx="939059" cy="717168"/>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AR" sz="2600" kern="1200"/>
            <a:t>NSO</a:t>
          </a:r>
        </a:p>
      </dsp:txBody>
      <dsp:txXfrm>
        <a:off x="1433404" y="1016160"/>
        <a:ext cx="664015" cy="507114"/>
      </dsp:txXfrm>
    </dsp:sp>
    <dsp:sp modelId="{1B33CB01-9E63-4910-8077-D4A9ADF1465E}">
      <dsp:nvSpPr>
        <dsp:cNvPr id="0" name=""/>
        <dsp:cNvSpPr/>
      </dsp:nvSpPr>
      <dsp:spPr>
        <a:xfrm rot="18764069">
          <a:off x="1968821" y="615305"/>
          <a:ext cx="555126" cy="267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BC9126-C685-492A-8FD4-49FD950F088B}">
      <dsp:nvSpPr>
        <dsp:cNvPr id="0" name=""/>
        <dsp:cNvSpPr/>
      </dsp:nvSpPr>
      <dsp:spPr>
        <a:xfrm>
          <a:off x="2119750" y="235459"/>
          <a:ext cx="629978" cy="619578"/>
        </a:xfrm>
        <a:prstGeom prst="flowChartConnector">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AR" sz="1100" kern="1200"/>
            <a:t>Ag R&amp;D2</a:t>
          </a:r>
        </a:p>
      </dsp:txBody>
      <dsp:txXfrm>
        <a:off x="2212008" y="326194"/>
        <a:ext cx="445462" cy="438108"/>
      </dsp:txXfrm>
    </dsp:sp>
    <dsp:sp modelId="{3FFE80F7-D38F-4BA7-A923-84359F62CEBB}">
      <dsp:nvSpPr>
        <dsp:cNvPr id="0" name=""/>
        <dsp:cNvSpPr/>
      </dsp:nvSpPr>
      <dsp:spPr>
        <a:xfrm rot="15890288">
          <a:off x="1565566" y="655164"/>
          <a:ext cx="282535" cy="2248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DB4866-B92F-45EB-A644-0A6E89588732}">
      <dsp:nvSpPr>
        <dsp:cNvPr id="0" name=""/>
        <dsp:cNvSpPr/>
      </dsp:nvSpPr>
      <dsp:spPr>
        <a:xfrm>
          <a:off x="1375535" y="49975"/>
          <a:ext cx="615553" cy="621826"/>
        </a:xfrm>
        <a:prstGeom prst="flowChartConnector">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AR" sz="1000" kern="1200"/>
            <a:t>Ag R&amp;D1</a:t>
          </a:r>
        </a:p>
      </dsp:txBody>
      <dsp:txXfrm>
        <a:off x="1465681" y="141039"/>
        <a:ext cx="435261" cy="439698"/>
      </dsp:txXfrm>
    </dsp:sp>
    <dsp:sp modelId="{4AF843A8-8AE8-4603-B19B-6B4EE907BD08}">
      <dsp:nvSpPr>
        <dsp:cNvPr id="0" name=""/>
        <dsp:cNvSpPr/>
      </dsp:nvSpPr>
      <dsp:spPr>
        <a:xfrm rot="21185768">
          <a:off x="2262670" y="1038217"/>
          <a:ext cx="618999" cy="2676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A4D782-378A-420C-8D7F-73E88F57B827}">
      <dsp:nvSpPr>
        <dsp:cNvPr id="0" name=""/>
        <dsp:cNvSpPr/>
      </dsp:nvSpPr>
      <dsp:spPr>
        <a:xfrm>
          <a:off x="2584508" y="838715"/>
          <a:ext cx="589833" cy="59223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AR" sz="1000" kern="1200"/>
            <a:t>Ag R&amp;D3</a:t>
          </a:r>
        </a:p>
      </dsp:txBody>
      <dsp:txXfrm>
        <a:off x="2670887" y="925445"/>
        <a:ext cx="417075" cy="418770"/>
      </dsp:txXfrm>
    </dsp:sp>
    <dsp:sp modelId="{9FF9AC95-3694-40AD-9F5B-77D1F48ADC14}">
      <dsp:nvSpPr>
        <dsp:cNvPr id="0" name=""/>
        <dsp:cNvSpPr/>
      </dsp:nvSpPr>
      <dsp:spPr>
        <a:xfrm rot="12264028">
          <a:off x="674348" y="728572"/>
          <a:ext cx="378991" cy="417462"/>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ACBF84-2B9D-4589-A969-1ABE00E78890}">
      <dsp:nvSpPr>
        <dsp:cNvPr id="0" name=""/>
        <dsp:cNvSpPr/>
      </dsp:nvSpPr>
      <dsp:spPr>
        <a:xfrm>
          <a:off x="220130" y="254082"/>
          <a:ext cx="1035422" cy="1098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AR" sz="1400" kern="1200"/>
            <a:t>Focal National Ag Research Institute</a:t>
          </a:r>
        </a:p>
      </dsp:txBody>
      <dsp:txXfrm>
        <a:off x="250456" y="284408"/>
        <a:ext cx="974770" cy="1038344"/>
      </dsp:txXfrm>
    </dsp:sp>
    <dsp:sp modelId="{103EDB2B-9138-4A73-9672-4725C89F293B}">
      <dsp:nvSpPr>
        <dsp:cNvPr id="0" name=""/>
        <dsp:cNvSpPr/>
      </dsp:nvSpPr>
      <dsp:spPr>
        <a:xfrm rot="16307316">
          <a:off x="1607633" y="1596728"/>
          <a:ext cx="320710" cy="2651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D9C90-9C05-42CE-85F9-4E3559B96962}">
      <dsp:nvSpPr>
        <dsp:cNvPr id="0" name=""/>
        <dsp:cNvSpPr/>
      </dsp:nvSpPr>
      <dsp:spPr>
        <a:xfrm>
          <a:off x="980281" y="1883432"/>
          <a:ext cx="1639646" cy="3230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AR" sz="1400" kern="1200"/>
            <a:t>ASTI-FAO</a:t>
          </a:r>
        </a:p>
      </dsp:txBody>
      <dsp:txXfrm>
        <a:off x="989743" y="1892894"/>
        <a:ext cx="1620722" cy="30413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786258-FA6D-4935-BE18-8970C6E41EE3}" type="datetimeFigureOut">
              <a:rPr lang="en-US" smtClean="0"/>
              <a:t>5/10/2024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B1D31E-DEA8-4E7D-8CF7-84A8B45FF2CD}" type="slidenum">
              <a:rPr lang="en-US" smtClean="0"/>
              <a:t>‹Nº›</a:t>
            </a:fld>
            <a:endParaRPr lang="en-US"/>
          </a:p>
        </p:txBody>
      </p:sp>
    </p:spTree>
    <p:extLst>
      <p:ext uri="{BB962C8B-B14F-4D97-AF65-F5344CB8AC3E}">
        <p14:creationId xmlns:p14="http://schemas.microsoft.com/office/powerpoint/2010/main" val="28702869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4309D-7A60-4CAF-984D-65BF4D353329}"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C117B-EC38-4985-BA60-A5751B4F6FCC}" type="slidenum">
              <a:rPr lang="en-US" smtClean="0"/>
              <a:t>‹Nº›</a:t>
            </a:fld>
            <a:endParaRPr lang="en-US"/>
          </a:p>
        </p:txBody>
      </p:sp>
    </p:spTree>
    <p:extLst>
      <p:ext uri="{BB962C8B-B14F-4D97-AF65-F5344CB8AC3E}">
        <p14:creationId xmlns:p14="http://schemas.microsoft.com/office/powerpoint/2010/main" val="26907805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a:t>
            </a:fld>
            <a:endParaRPr lang="en-US"/>
          </a:p>
        </p:txBody>
      </p:sp>
    </p:spTree>
    <p:extLst>
      <p:ext uri="{BB962C8B-B14F-4D97-AF65-F5344CB8AC3E}">
        <p14:creationId xmlns:p14="http://schemas.microsoft.com/office/powerpoint/2010/main" val="384882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10</a:t>
            </a:fld>
            <a:endParaRPr lang="en-US"/>
          </a:p>
        </p:txBody>
      </p:sp>
    </p:spTree>
    <p:extLst>
      <p:ext uri="{BB962C8B-B14F-4D97-AF65-F5344CB8AC3E}">
        <p14:creationId xmlns:p14="http://schemas.microsoft.com/office/powerpoint/2010/main" val="181304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11</a:t>
            </a:fld>
            <a:endParaRPr lang="en-US"/>
          </a:p>
        </p:txBody>
      </p:sp>
    </p:spTree>
    <p:extLst>
      <p:ext uri="{BB962C8B-B14F-4D97-AF65-F5344CB8AC3E}">
        <p14:creationId xmlns:p14="http://schemas.microsoft.com/office/powerpoint/2010/main" val="75160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12</a:t>
            </a:fld>
            <a:endParaRPr lang="en-US"/>
          </a:p>
        </p:txBody>
      </p:sp>
    </p:spTree>
    <p:extLst>
      <p:ext uri="{BB962C8B-B14F-4D97-AF65-F5344CB8AC3E}">
        <p14:creationId xmlns:p14="http://schemas.microsoft.com/office/powerpoint/2010/main" val="21970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3175" indent="-342900" algn="just">
              <a:lnSpc>
                <a:spcPct val="90000"/>
              </a:lnSpc>
              <a:spcBef>
                <a:spcPts val="1000"/>
              </a:spcBef>
              <a:buFont typeface="Symbol,Sans-Serif"/>
              <a:buChar char=""/>
            </a:pPr>
            <a:endParaRPr lang="en-US">
              <a:ea typeface="Calibri"/>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13</a:t>
            </a:fld>
            <a:endParaRPr lang="en-US"/>
          </a:p>
        </p:txBody>
      </p:sp>
    </p:spTree>
    <p:extLst>
      <p:ext uri="{BB962C8B-B14F-4D97-AF65-F5344CB8AC3E}">
        <p14:creationId xmlns:p14="http://schemas.microsoft.com/office/powerpoint/2010/main" val="370816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2 </a:t>
            </a:r>
            <a:r>
              <a:rPr lang="es-AR" err="1"/>
              <a:t>Part</a:t>
            </a:r>
            <a:r>
              <a:rPr lang="es-AR"/>
              <a:t> (b)</a:t>
            </a:r>
          </a:p>
          <a:p>
            <a:pPr marL="0" marR="3175" lvl="0" indent="0" algn="just">
              <a:buFont typeface="+mj-lt"/>
              <a:buNone/>
              <a:tabLst>
                <a:tab pos="457200" algn="l"/>
              </a:tabLst>
            </a:pPr>
            <a:r>
              <a:rPr lang="en-US" sz="1800" kern="100">
                <a:solidFill>
                  <a:srgbClr val="000000"/>
                </a:solidFill>
                <a:effectLst/>
                <a:latin typeface="Calibri" panose="020F0502020204030204" pitchFamily="34" charset="0"/>
                <a:ea typeface="Calibri" panose="020F0502020204030204" pitchFamily="34" charset="0"/>
              </a:rPr>
              <a:t>Institutionalization starting at global level and cascading to country levels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alignment of ASTI with global dashboards, contributions to global commitments and strategies, and its importance in the ATIO STI dashboard are the precursors to ASTI’s institutionalization process at global level.</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transition of ASTI to FAO is part of this process, especially as FAO is part of the UN system for Statistical Reporting by Member states and already has a mechanism for reporting from countries, generally described at the National Statistical Systems (NSS) mechanism.</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NSS is facilitated and managed by the National Statistical Agency/Office (NSO). Different national </a:t>
            </a:r>
            <a:r>
              <a:rPr lang="en-US" sz="1800" kern="100" err="1">
                <a:solidFill>
                  <a:srgbClr val="000000"/>
                </a:solidFill>
                <a:effectLst/>
                <a:latin typeface="Calibri" panose="020F0502020204030204" pitchFamily="34" charset="0"/>
                <a:ea typeface="Calibri" panose="020F0502020204030204" pitchFamily="34" charset="0"/>
              </a:rPr>
              <a:t>organisations</a:t>
            </a:r>
            <a:r>
              <a:rPr lang="en-US" sz="1800" kern="100">
                <a:solidFill>
                  <a:srgbClr val="000000"/>
                </a:solidFill>
                <a:effectLst/>
                <a:latin typeface="Calibri" panose="020F0502020204030204" pitchFamily="34" charset="0"/>
                <a:ea typeface="Calibri" panose="020F0502020204030204" pitchFamily="34" charset="0"/>
              </a:rPr>
              <a:t> which form part of the NSS are generally mandated and responsible for collection of data to be contributed by a country under the UN Statistical system.</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formalization of reporting of ASTI data through the NSS also facilitates the validation and inclusion of ASTI datasets amongst the FAOSTAT, which, together with its other datasets, provides open access to formal, credible data for analyses that can be carried out at national, regional and global levels.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Therefore, FAO has already initiated the process of engaging with regional and national </a:t>
            </a:r>
            <a:r>
              <a:rPr lang="en-US" sz="1800" kern="100" err="1">
                <a:solidFill>
                  <a:srgbClr val="000000"/>
                </a:solidFill>
                <a:effectLst/>
                <a:latin typeface="Calibri" panose="020F0502020204030204" pitchFamily="34" charset="0"/>
                <a:ea typeface="Calibri" panose="020F0502020204030204" pitchFamily="34" charset="0"/>
              </a:rPr>
              <a:t>organisations</a:t>
            </a:r>
            <a:r>
              <a:rPr lang="en-US" sz="1800" kern="100">
                <a:solidFill>
                  <a:srgbClr val="000000"/>
                </a:solidFill>
                <a:effectLst/>
                <a:latin typeface="Calibri" panose="020F0502020204030204" pitchFamily="34" charset="0"/>
                <a:ea typeface="Calibri" panose="020F0502020204030204" pitchFamily="34" charset="0"/>
              </a:rPr>
              <a:t> to sensitize them on the upcoming process of incorporating parts of the ASTI data collection process under the NSS. This has been carried out through engagement with the Regional Agricultural Statistical Commissions (e.g. the RCAS meeting in the Africa region in Dec 2023 – where the inclusion of ASTI was adopted).</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next phase in this process is to engage through the RCAS with the partners of the NSS to consider the inclusion of the National Agricultural Research Institutions so that they can facilitate the collection of data from the NARS institutions. Similarly, the involvement of the NSO may also facilitate the collection of data from private sector organizations.</a:t>
            </a:r>
            <a:endParaRPr lang="en-MU" sz="1800" kern="100">
              <a:solidFill>
                <a:srgbClr val="000000"/>
              </a:solidFill>
              <a:effectLst/>
              <a:latin typeface="Calibri" panose="020F0502020204030204" pitchFamily="34" charset="0"/>
              <a:ea typeface="Calibri" panose="020F0502020204030204" pitchFamily="34" charset="0"/>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14</a:t>
            </a:fld>
            <a:endParaRPr lang="en-US"/>
          </a:p>
        </p:txBody>
      </p:sp>
    </p:spTree>
    <p:extLst>
      <p:ext uri="{BB962C8B-B14F-4D97-AF65-F5344CB8AC3E}">
        <p14:creationId xmlns:p14="http://schemas.microsoft.com/office/powerpoint/2010/main" val="42008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15</a:t>
            </a:fld>
            <a:endParaRPr lang="en-US"/>
          </a:p>
        </p:txBody>
      </p:sp>
    </p:spTree>
    <p:extLst>
      <p:ext uri="{BB962C8B-B14F-4D97-AF65-F5344CB8AC3E}">
        <p14:creationId xmlns:p14="http://schemas.microsoft.com/office/powerpoint/2010/main" val="73527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2 </a:t>
            </a:r>
            <a:r>
              <a:rPr lang="es-AR" err="1"/>
              <a:t>Part</a:t>
            </a:r>
            <a:r>
              <a:rPr lang="es-AR"/>
              <a:t> (b)</a:t>
            </a:r>
          </a:p>
          <a:p>
            <a:pPr marL="0" marR="3175" lvl="0" indent="0" algn="just">
              <a:buFont typeface="+mj-lt"/>
              <a:buNone/>
              <a:tabLst>
                <a:tab pos="457200" algn="l"/>
              </a:tabLst>
            </a:pPr>
            <a:r>
              <a:rPr lang="en-US" sz="1800" kern="100">
                <a:solidFill>
                  <a:srgbClr val="000000"/>
                </a:solidFill>
                <a:effectLst/>
                <a:latin typeface="Calibri" panose="020F0502020204030204" pitchFamily="34" charset="0"/>
                <a:ea typeface="Calibri" panose="020F0502020204030204" pitchFamily="34" charset="0"/>
              </a:rPr>
              <a:t>Institutionalization starting at global level and cascading to country levels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alignment of ASTI with global dashboards, contributions to global commitments and strategies, and its importance in the ATIO STI dashboard are the precursors to ASTI’s institutionalization process at global level.</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transition of ASTI to FAO is part of this process, especially as FAO is part of the UN system for Statistical Reporting by Member states and already has a mechanism for reporting from countries, generally described at the National Statistical Systems (NSS) mechanism.</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NSS is facilitated and managed by the National Statistical Agency/Office (NSO). Different national </a:t>
            </a:r>
            <a:r>
              <a:rPr lang="en-US" sz="1800" kern="100" err="1">
                <a:solidFill>
                  <a:srgbClr val="000000"/>
                </a:solidFill>
                <a:effectLst/>
                <a:latin typeface="Calibri" panose="020F0502020204030204" pitchFamily="34" charset="0"/>
                <a:ea typeface="Calibri" panose="020F0502020204030204" pitchFamily="34" charset="0"/>
              </a:rPr>
              <a:t>organisations</a:t>
            </a:r>
            <a:r>
              <a:rPr lang="en-US" sz="1800" kern="100">
                <a:solidFill>
                  <a:srgbClr val="000000"/>
                </a:solidFill>
                <a:effectLst/>
                <a:latin typeface="Calibri" panose="020F0502020204030204" pitchFamily="34" charset="0"/>
                <a:ea typeface="Calibri" panose="020F0502020204030204" pitchFamily="34" charset="0"/>
              </a:rPr>
              <a:t> which form part of the NSS are generally mandated and responsible for collection of data to be contributed by a country under the UN Statistical system.</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formalization of reporting of ASTI data through the NSS also facilitates the validation and inclusion of ASTI datasets amongst the FAOSTAT, which, together with its other datasets, provides open access to formal, credible data for analyses that can be carried out at national, regional and global levels.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Therefore, FAO has already initiated the process of engaging with regional and national </a:t>
            </a:r>
            <a:r>
              <a:rPr lang="en-US" sz="1800" kern="100" err="1">
                <a:solidFill>
                  <a:srgbClr val="000000"/>
                </a:solidFill>
                <a:effectLst/>
                <a:latin typeface="Calibri" panose="020F0502020204030204" pitchFamily="34" charset="0"/>
                <a:ea typeface="Calibri" panose="020F0502020204030204" pitchFamily="34" charset="0"/>
              </a:rPr>
              <a:t>organisations</a:t>
            </a:r>
            <a:r>
              <a:rPr lang="en-US" sz="1800" kern="100">
                <a:solidFill>
                  <a:srgbClr val="000000"/>
                </a:solidFill>
                <a:effectLst/>
                <a:latin typeface="Calibri" panose="020F0502020204030204" pitchFamily="34" charset="0"/>
                <a:ea typeface="Calibri" panose="020F0502020204030204" pitchFamily="34" charset="0"/>
              </a:rPr>
              <a:t> to sensitize them on the upcoming process of incorporating parts of the ASTI data collection process under the NSS. This has been carried out through engagement with the Regional Agricultural Statistical Commissions (e.g. the RCAS meeting in the Africa region in Dec 2023 – where the inclusion of ASTI was adopted).</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next phase in this process is to engage through the RCAS with the partners of the NSS to consider the inclusion of the National Agricultural Research Institutions so that they can facilitate the collection of data from the NARS institutions. Similarly, the involvement of the NSO may also facilitate the collection of data from private sector organizations.</a:t>
            </a:r>
            <a:endParaRPr lang="en-MU" sz="1800" kern="100">
              <a:solidFill>
                <a:srgbClr val="000000"/>
              </a:solidFill>
              <a:effectLst/>
              <a:latin typeface="Calibri" panose="020F0502020204030204" pitchFamily="34" charset="0"/>
              <a:ea typeface="Calibri" panose="020F0502020204030204" pitchFamily="34" charset="0"/>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16</a:t>
            </a:fld>
            <a:endParaRPr lang="en-US"/>
          </a:p>
        </p:txBody>
      </p:sp>
    </p:spTree>
    <p:extLst>
      <p:ext uri="{BB962C8B-B14F-4D97-AF65-F5344CB8AC3E}">
        <p14:creationId xmlns:p14="http://schemas.microsoft.com/office/powerpoint/2010/main" val="170652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2 </a:t>
            </a:r>
            <a:r>
              <a:rPr lang="es-AR" err="1"/>
              <a:t>Part</a:t>
            </a:r>
            <a:r>
              <a:rPr lang="es-AR"/>
              <a:t> (c)</a:t>
            </a:r>
          </a:p>
          <a:p>
            <a:pPr marL="0" marR="3175" lvl="0" indent="0" algn="just">
              <a:buFont typeface="+mj-lt"/>
              <a:buNone/>
              <a:tabLst>
                <a:tab pos="457200" algn="l"/>
              </a:tabLst>
            </a:pPr>
            <a:r>
              <a:rPr lang="en-US" sz="1800" kern="100">
                <a:solidFill>
                  <a:srgbClr val="000000"/>
                </a:solidFill>
                <a:effectLst/>
                <a:latin typeface="Calibri" panose="020F0502020204030204" pitchFamily="34" charset="0"/>
                <a:ea typeface="Calibri" panose="020F0502020204030204" pitchFamily="34" charset="0"/>
              </a:rPr>
              <a:t>A multi-stakeholder approach to the institutionalization of ASTI</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Inspired by the ATIO process, FAO is exploring a collaborative consortium approach to the process of implementation of ASTI surveys, which is also combined with the institutionalization process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alignment of ASTI with the OECD definitions of Agricultural Research makes a distinction with the concepts of </a:t>
            </a:r>
            <a:r>
              <a:rPr lang="en-US" sz="1800" kern="100" err="1">
                <a:solidFill>
                  <a:srgbClr val="000000"/>
                </a:solidFill>
                <a:effectLst/>
                <a:latin typeface="Calibri" panose="020F0502020204030204" pitchFamily="34" charset="0"/>
                <a:ea typeface="Calibri" panose="020F0502020204030204" pitchFamily="34" charset="0"/>
              </a:rPr>
              <a:t>Agricultiural</a:t>
            </a:r>
            <a:r>
              <a:rPr lang="en-US" sz="1800" kern="100">
                <a:solidFill>
                  <a:srgbClr val="000000"/>
                </a:solidFill>
                <a:effectLst/>
                <a:latin typeface="Calibri" panose="020F0502020204030204" pitchFamily="34" charset="0"/>
                <a:ea typeface="Calibri" panose="020F0502020204030204" pitchFamily="34" charset="0"/>
              </a:rPr>
              <a:t> Research and Development as well as Innovation in Agrifood Systems. Therefore, the implementation of ASTI under the umbrella of ATIO is being caried out in conjunction with organizations that will also be able to complement ASTI datasets with their own data (which may also be part of the ATIO STI platform and dashboard)</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Diagram of partners involved in the Multi-stakeholder partnership around the implementation of ASTI</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(Some explanations of the interactions, but also allow for digestion of the relationships, vertically and laterally)</a:t>
            </a:r>
            <a:endParaRPr lang="en-MU" sz="1800" kern="100">
              <a:solidFill>
                <a:srgbClr val="000000"/>
              </a:solidFill>
              <a:effectLst/>
              <a:latin typeface="Calibri" panose="020F0502020204030204" pitchFamily="34" charset="0"/>
              <a:ea typeface="Calibri" panose="020F0502020204030204" pitchFamily="34" charset="0"/>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17</a:t>
            </a:fld>
            <a:endParaRPr lang="en-US"/>
          </a:p>
        </p:txBody>
      </p:sp>
    </p:spTree>
    <p:extLst>
      <p:ext uri="{BB962C8B-B14F-4D97-AF65-F5344CB8AC3E}">
        <p14:creationId xmlns:p14="http://schemas.microsoft.com/office/powerpoint/2010/main" val="3298996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3 </a:t>
            </a:r>
            <a:r>
              <a:rPr lang="es-AR" err="1"/>
              <a:t>Part</a:t>
            </a:r>
            <a:r>
              <a:rPr lang="es-AR"/>
              <a:t> (b)</a:t>
            </a:r>
          </a:p>
          <a:p>
            <a:pPr marL="0" marR="3175" lvl="0" indent="0" algn="just">
              <a:buFont typeface="+mj-lt"/>
              <a:buNone/>
              <a:tabLst>
                <a:tab pos="457200" algn="l"/>
              </a:tabLst>
            </a:pPr>
            <a:r>
              <a:rPr lang="en-US" sz="1100" kern="100">
                <a:solidFill>
                  <a:srgbClr val="000000"/>
                </a:solidFill>
                <a:effectLst/>
                <a:latin typeface="Calibri" panose="020F0502020204030204" pitchFamily="34" charset="0"/>
                <a:ea typeface="Calibri" panose="020F0502020204030204" pitchFamily="34" charset="0"/>
              </a:rPr>
              <a:t>Institutional approach to the data collection process at national level </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Based on the diagram of the Multi-stakeholder partnership around the implementation of ASTI, there are important roles of three categories of actors in the ASTI survey process at country level:</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Institutions of the NSS (facilitated by the NSO)</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Institutions of the NARS (supported and facilitated by the NARI)</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Policy-making institutions concerned by Research in Agriculture (facilitated by the most suitable policy making institution)</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Using a blank diagram of partners involved in the Multi-stakeholder partnership around the implementation of ASTI (handout), individually list the institutions that would play a leading role in the implementation of ASTI</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Interactions: Roles of the Lead institutions (based also on their national mandates)</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Suggestions from the participants for each lead role; synthesis into agreed roles across countries…</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Interactions: Discussions within country groups on the roles and institutional arrangements of the lead institutions vis a vis their peer institutions in their category of stakeholders</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Interactions: Discussions on the inter-institutional arrangements (outlines only)</a:t>
            </a:r>
            <a:endParaRPr lang="en-MU" sz="1100" kern="100">
              <a:solidFill>
                <a:srgbClr val="000000"/>
              </a:solidFill>
              <a:effectLst/>
              <a:latin typeface="Calibri" panose="020F0502020204030204" pitchFamily="34" charset="0"/>
              <a:ea typeface="Calibri" panose="020F0502020204030204" pitchFamily="34" charset="0"/>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18</a:t>
            </a:fld>
            <a:endParaRPr lang="en-US"/>
          </a:p>
        </p:txBody>
      </p:sp>
    </p:spTree>
    <p:extLst>
      <p:ext uri="{BB962C8B-B14F-4D97-AF65-F5344CB8AC3E}">
        <p14:creationId xmlns:p14="http://schemas.microsoft.com/office/powerpoint/2010/main" val="76577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solidFill>
                  <a:srgbClr val="000000"/>
                </a:solidFill>
              </a:rPr>
              <a:t>In the past, data collection involved national survey rounds conducted in collaboration with country focal points, mainly from national agricultural research institutes (NARIs) or similar institutions. </a:t>
            </a:r>
          </a:p>
          <a:p>
            <a:endParaRPr lang="en-US">
              <a:solidFill>
                <a:srgbClr val="000000"/>
              </a:solidFill>
            </a:endParaRPr>
          </a:p>
          <a:p>
            <a:pPr algn="just">
              <a:lnSpc>
                <a:spcPct val="107000"/>
              </a:lnSpc>
              <a:spcAft>
                <a:spcPts val="800"/>
              </a:spcAft>
            </a:pPr>
            <a:r>
              <a:rPr lang="en-GB">
                <a:solidFill>
                  <a:srgbClr val="000000"/>
                </a:solidFill>
              </a:rPr>
              <a:t>This data collection scheme, had four main actors:</a:t>
            </a:r>
            <a:endParaRPr lang="en-US">
              <a:solidFill>
                <a:srgbClr val="000000"/>
              </a:solidFill>
            </a:endParaRPr>
          </a:p>
          <a:p>
            <a:pPr marL="342900" indent="-342900" algn="just">
              <a:lnSpc>
                <a:spcPct val="107000"/>
              </a:lnSpc>
              <a:buFont typeface="Symbol,Sans-Serif"/>
              <a:buChar char=""/>
            </a:pPr>
            <a:r>
              <a:rPr lang="en-GB">
                <a:solidFill>
                  <a:srgbClr val="000000"/>
                </a:solidFill>
              </a:rPr>
              <a:t>The ASTI Secretariat</a:t>
            </a:r>
            <a:endParaRPr lang="en-US">
              <a:solidFill>
                <a:srgbClr val="000000"/>
              </a:solidFill>
            </a:endParaRPr>
          </a:p>
          <a:p>
            <a:pPr marL="342900" indent="-342900" algn="just">
              <a:lnSpc>
                <a:spcPct val="107000"/>
              </a:lnSpc>
              <a:buFont typeface="Symbol,Sans-Serif"/>
              <a:buChar char=""/>
            </a:pPr>
            <a:r>
              <a:rPr lang="en-GB">
                <a:solidFill>
                  <a:srgbClr val="000000"/>
                </a:solidFill>
              </a:rPr>
              <a:t>Regional coordinators in charge of overseeing a network of country focal points and checking the overall quality of data uploaded by countries</a:t>
            </a:r>
            <a:endParaRPr lang="en-US">
              <a:solidFill>
                <a:srgbClr val="000000"/>
              </a:solidFill>
            </a:endParaRPr>
          </a:p>
          <a:p>
            <a:pPr marL="342900" indent="-342900" algn="just">
              <a:lnSpc>
                <a:spcPct val="107000"/>
              </a:lnSpc>
              <a:buFont typeface="Symbol,Sans-Serif"/>
              <a:buChar char=""/>
            </a:pPr>
            <a:r>
              <a:rPr lang="en-GB">
                <a:solidFill>
                  <a:srgbClr val="000000"/>
                </a:solidFill>
              </a:rPr>
              <a:t>Country focal points (mainly in the NARIs) in charge of in-country data collection</a:t>
            </a:r>
            <a:endParaRPr lang="en-US">
              <a:solidFill>
                <a:srgbClr val="000000"/>
              </a:solidFill>
            </a:endParaRPr>
          </a:p>
          <a:p>
            <a:pPr marL="342900" indent="-342900" algn="just">
              <a:lnSpc>
                <a:spcPct val="107000"/>
              </a:lnSpc>
              <a:spcAft>
                <a:spcPts val="800"/>
              </a:spcAft>
              <a:buFont typeface="Symbol,Sans-Serif"/>
              <a:buChar char=""/>
            </a:pPr>
            <a:r>
              <a:rPr lang="en-GB">
                <a:solidFill>
                  <a:srgbClr val="000000"/>
                </a:solidFill>
              </a:rPr>
              <a:t>Local R&amp;D agencies (universities, NGOs, NARIs, etc.) provided data to the country focal points.</a:t>
            </a:r>
            <a:endParaRPr lang="en-US">
              <a:solidFill>
                <a:srgbClr val="000000"/>
              </a:solidFill>
            </a:endParaRPr>
          </a:p>
          <a:p>
            <a:pPr marL="342900" indent="-342900" algn="just">
              <a:lnSpc>
                <a:spcPct val="107000"/>
              </a:lnSpc>
              <a:spcAft>
                <a:spcPts val="800"/>
              </a:spcAft>
              <a:buFont typeface="Symbol,Sans-Serif"/>
              <a:buChar char=""/>
            </a:pPr>
            <a:endParaRPr lang="en-GB">
              <a:solidFill>
                <a:srgbClr val="000000"/>
              </a:solidFill>
            </a:endParaRPr>
          </a:p>
          <a:p>
            <a:pPr algn="just">
              <a:lnSpc>
                <a:spcPct val="107000"/>
              </a:lnSpc>
              <a:spcAft>
                <a:spcPts val="800"/>
              </a:spcAft>
            </a:pPr>
            <a:r>
              <a:rPr lang="en-GB">
                <a:solidFill>
                  <a:srgbClr val="000000"/>
                </a:solidFill>
              </a:rPr>
              <a:t>To optimize this process, FAO will continue building on the existing network incorporating other actors as the NSOs as well as splitting the data collection rounds in Tier 1 and 2 variables and some qualitative variables that will be treated as Tier 3.</a:t>
            </a:r>
            <a:endParaRPr lang="en-US">
              <a:solidFill>
                <a:srgbClr val="000000"/>
              </a:solidFill>
              <a:effectLst/>
              <a:latin typeface="Calibri" panose="020F0502020204030204" pitchFamily="34" charset="0"/>
              <a:ea typeface="Calibri" panose="020F0502020204030204" pitchFamily="34" charset="0"/>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19</a:t>
            </a:fld>
            <a:endParaRPr lang="en-US"/>
          </a:p>
        </p:txBody>
      </p:sp>
    </p:spTree>
    <p:extLst>
      <p:ext uri="{BB962C8B-B14F-4D97-AF65-F5344CB8AC3E}">
        <p14:creationId xmlns:p14="http://schemas.microsoft.com/office/powerpoint/2010/main" val="13297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175" indent="2540" algn="just">
              <a:spcAft>
                <a:spcPts val="825"/>
              </a:spcAft>
            </a:pPr>
            <a:r>
              <a:rPr lang="en-US" sz="1800" b="1" kern="100">
                <a:solidFill>
                  <a:srgbClr val="000000"/>
                </a:solidFill>
                <a:effectLst/>
                <a:latin typeface="Calibri" panose="020F0502020204030204" pitchFamily="34" charset="0"/>
                <a:ea typeface="Calibri" panose="020F0502020204030204" pitchFamily="34" charset="0"/>
              </a:rPr>
              <a:t>Part 2:</a:t>
            </a:r>
            <a:r>
              <a:rPr lang="en-US" sz="1800" kern="100">
                <a:solidFill>
                  <a:srgbClr val="000000"/>
                </a:solidFill>
                <a:effectLst/>
                <a:latin typeface="Calibri" panose="020F0502020204030204" pitchFamily="34" charset="0"/>
                <a:ea typeface="Calibri" panose="020F0502020204030204" pitchFamily="34" charset="0"/>
              </a:rPr>
              <a:t> Understanding the importance of pursuing the process of institutionalization of the ASTI program, starting at the global level and going into the regional and national contexts</a:t>
            </a:r>
            <a:endParaRPr lang="en-MU" sz="1800" kern="100">
              <a:solidFill>
                <a:srgbClr val="000000"/>
              </a:solidFill>
              <a:effectLst/>
              <a:latin typeface="Calibri" panose="020F0502020204030204" pitchFamily="34" charset="0"/>
              <a:ea typeface="Calibri" panose="020F0502020204030204" pitchFamily="34" charset="0"/>
            </a:endParaRPr>
          </a:p>
          <a:p>
            <a:pPr marR="3175" indent="2540" algn="just">
              <a:spcAft>
                <a:spcPts val="825"/>
              </a:spcAft>
            </a:pPr>
            <a:r>
              <a:rPr lang="en-US" sz="1800" b="1" kern="100">
                <a:solidFill>
                  <a:srgbClr val="000000"/>
                </a:solidFill>
                <a:effectLst/>
                <a:latin typeface="Calibri" panose="020F0502020204030204" pitchFamily="34" charset="0"/>
                <a:ea typeface="Calibri" panose="020F0502020204030204" pitchFamily="34" charset="0"/>
              </a:rPr>
              <a:t>Learning outcome of the Session:</a:t>
            </a:r>
            <a:r>
              <a:rPr lang="en-US" sz="1800" kern="100">
                <a:solidFill>
                  <a:srgbClr val="000000"/>
                </a:solidFill>
                <a:effectLst/>
                <a:latin typeface="Calibri" panose="020F0502020204030204" pitchFamily="34" charset="0"/>
                <a:ea typeface="Calibri" panose="020F0502020204030204" pitchFamily="34" charset="0"/>
              </a:rPr>
              <a:t> By the end of this session, participants will understand and appreciate the importance of institutionalization of the ASTI survey process by global, regional and national organizations</a:t>
            </a:r>
            <a:endParaRPr lang="en-MU" sz="1800" kern="100">
              <a:solidFill>
                <a:srgbClr val="000000"/>
              </a:solidFill>
              <a:effectLst/>
              <a:latin typeface="Calibri" panose="020F0502020204030204" pitchFamily="34" charset="0"/>
              <a:ea typeface="Calibri" panose="020F0502020204030204" pitchFamily="34" charset="0"/>
            </a:endParaRPr>
          </a:p>
          <a:p>
            <a:endParaRPr lang="en-MU"/>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D5EC117B-EC38-4985-BA60-A5751B4F6FCC}" type="slidenum">
              <a:rPr lang="en-US" smtClean="0"/>
              <a:t>2</a:t>
            </a:fld>
            <a:endParaRPr lang="en-US"/>
          </a:p>
        </p:txBody>
      </p:sp>
    </p:spTree>
    <p:extLst>
      <p:ext uri="{BB962C8B-B14F-4D97-AF65-F5344CB8AC3E}">
        <p14:creationId xmlns:p14="http://schemas.microsoft.com/office/powerpoint/2010/main" val="87414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solidFill>
                <a:srgbClr val="000000"/>
              </a:solidFill>
              <a:effectLst/>
              <a:latin typeface="Calibri" panose="020F0502020204030204" pitchFamily="34" charset="0"/>
              <a:ea typeface="Calibri" panose="020F0502020204030204" pitchFamily="34" charset="0"/>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20</a:t>
            </a:fld>
            <a:endParaRPr lang="en-US"/>
          </a:p>
        </p:txBody>
      </p:sp>
    </p:spTree>
    <p:extLst>
      <p:ext uri="{BB962C8B-B14F-4D97-AF65-F5344CB8AC3E}">
        <p14:creationId xmlns:p14="http://schemas.microsoft.com/office/powerpoint/2010/main" val="1381789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Calibri"/>
              <a:buChar char="-"/>
            </a:pPr>
            <a:r>
              <a:rPr lang="es-AR" err="1"/>
              <a:t>To</a:t>
            </a:r>
            <a:r>
              <a:rPr lang="es-AR"/>
              <a:t> test </a:t>
            </a:r>
            <a:r>
              <a:rPr lang="es-AR" err="1">
                <a:effectLst/>
              </a:rPr>
              <a:t>the</a:t>
            </a:r>
            <a:r>
              <a:rPr lang="es-AR">
                <a:effectLst/>
              </a:rPr>
              <a:t> </a:t>
            </a:r>
            <a:r>
              <a:rPr lang="es-AR"/>
              <a:t>new </a:t>
            </a:r>
            <a:r>
              <a:rPr lang="es-AR">
                <a:effectLst/>
              </a:rPr>
              <a:t>data </a:t>
            </a:r>
            <a:r>
              <a:rPr lang="es-AR" err="1">
                <a:effectLst/>
              </a:rPr>
              <a:t>collection</a:t>
            </a:r>
            <a:r>
              <a:rPr lang="es-AR">
                <a:effectLst/>
              </a:rPr>
              <a:t> </a:t>
            </a:r>
            <a:r>
              <a:rPr lang="es-AR" err="1">
                <a:effectLst/>
              </a:rPr>
              <a:t>approach</a:t>
            </a:r>
            <a:r>
              <a:rPr lang="es-AR"/>
              <a:t> and </a:t>
            </a:r>
            <a:r>
              <a:rPr lang="es-AR" err="1"/>
              <a:t>the</a:t>
            </a:r>
            <a:r>
              <a:rPr lang="es-AR"/>
              <a:t> </a:t>
            </a:r>
            <a:r>
              <a:rPr lang="es-AR" err="1"/>
              <a:t>redesigned</a:t>
            </a:r>
            <a:r>
              <a:rPr lang="es-AR"/>
              <a:t> </a:t>
            </a:r>
            <a:r>
              <a:rPr lang="es-AR" err="1"/>
              <a:t>questionnaires</a:t>
            </a:r>
            <a:r>
              <a:rPr lang="es-AR"/>
              <a:t>, FAO </a:t>
            </a:r>
            <a:r>
              <a:rPr lang="es-AR" err="1"/>
              <a:t>will</a:t>
            </a:r>
            <a:r>
              <a:rPr lang="es-AR"/>
              <a:t> </a:t>
            </a:r>
            <a:r>
              <a:rPr lang="es-AR" err="1"/>
              <a:t>conduct</a:t>
            </a:r>
            <a:r>
              <a:rPr lang="es-AR"/>
              <a:t> a </a:t>
            </a:r>
            <a:r>
              <a:rPr lang="es-AR" err="1"/>
              <a:t>survey</a:t>
            </a:r>
            <a:r>
              <a:rPr lang="es-AR"/>
              <a:t> </a:t>
            </a:r>
            <a:r>
              <a:rPr lang="es-AR" err="1"/>
              <a:t>pilot</a:t>
            </a:r>
            <a:r>
              <a:rPr lang="es-AR"/>
              <a:t> in 11 </a:t>
            </a:r>
            <a:r>
              <a:rPr lang="es-AR" err="1"/>
              <a:t>countries</a:t>
            </a:r>
            <a:r>
              <a:rPr lang="es-AR"/>
              <a:t>. </a:t>
            </a:r>
            <a:endParaRPr lang="en-US">
              <a:ea typeface="Calibri" panose="020F0502020204030204"/>
              <a:cs typeface="Calibri" panose="020F0502020204030204"/>
            </a:endParaRPr>
          </a:p>
          <a:p>
            <a:pPr marL="171450" indent="-171450">
              <a:buFont typeface="Calibri"/>
              <a:buChar char="-"/>
            </a:pPr>
            <a:r>
              <a:rPr lang="es-AR" err="1"/>
              <a:t>The</a:t>
            </a:r>
            <a:r>
              <a:rPr lang="es-AR"/>
              <a:t> target </a:t>
            </a:r>
            <a:r>
              <a:rPr lang="es-AR" err="1"/>
              <a:t>countries</a:t>
            </a:r>
            <a:r>
              <a:rPr lang="es-AR"/>
              <a:t> </a:t>
            </a:r>
            <a:r>
              <a:rPr lang="es-AR" err="1"/>
              <a:t>for</a:t>
            </a:r>
            <a:r>
              <a:rPr lang="es-AR"/>
              <a:t> </a:t>
            </a:r>
            <a:r>
              <a:rPr lang="es-AR" err="1"/>
              <a:t>pilots</a:t>
            </a:r>
            <a:r>
              <a:rPr lang="es-AR"/>
              <a:t> </a:t>
            </a:r>
            <a:r>
              <a:rPr lang="es-AR" err="1"/>
              <a:t>have</a:t>
            </a:r>
            <a:r>
              <a:rPr lang="es-AR"/>
              <a:t> </a:t>
            </a:r>
            <a:r>
              <a:rPr lang="es-AR" err="1"/>
              <a:t>been</a:t>
            </a:r>
            <a:r>
              <a:rPr lang="es-AR"/>
              <a:t> </a:t>
            </a:r>
            <a:r>
              <a:rPr lang="es-AR" err="1"/>
              <a:t>selected</a:t>
            </a:r>
            <a:r>
              <a:rPr lang="es-AR"/>
              <a:t> </a:t>
            </a:r>
            <a:r>
              <a:rPr lang="es-AR" err="1"/>
              <a:t>based</a:t>
            </a:r>
            <a:r>
              <a:rPr lang="es-AR"/>
              <a:t> </a:t>
            </a:r>
            <a:r>
              <a:rPr lang="es-AR" err="1"/>
              <a:t>on</a:t>
            </a:r>
            <a:r>
              <a:rPr lang="es-AR"/>
              <a:t>:</a:t>
            </a:r>
          </a:p>
          <a:p>
            <a:pPr lvl="1"/>
            <a:r>
              <a:rPr lang="es-AR"/>
              <a:t>    i) </a:t>
            </a:r>
            <a:r>
              <a:rPr lang="es-AR" err="1"/>
              <a:t>geographic</a:t>
            </a:r>
            <a:r>
              <a:rPr lang="es-AR"/>
              <a:t> </a:t>
            </a:r>
            <a:r>
              <a:rPr lang="es-AR" err="1"/>
              <a:t>diversity</a:t>
            </a:r>
            <a:r>
              <a:rPr lang="es-AR"/>
              <a:t>, </a:t>
            </a:r>
          </a:p>
          <a:p>
            <a:pPr lvl="1"/>
            <a:r>
              <a:rPr lang="es-AR"/>
              <a:t>    </a:t>
            </a:r>
            <a:r>
              <a:rPr lang="es-AR" err="1"/>
              <a:t>ii</a:t>
            </a:r>
            <a:r>
              <a:rPr lang="es-AR"/>
              <a:t>) </a:t>
            </a:r>
            <a:r>
              <a:rPr lang="es-AR" err="1"/>
              <a:t>institutional</a:t>
            </a:r>
            <a:r>
              <a:rPr lang="es-AR"/>
              <a:t> </a:t>
            </a:r>
            <a:r>
              <a:rPr lang="es-AR" err="1"/>
              <a:t>variation</a:t>
            </a:r>
            <a:r>
              <a:rPr lang="es-AR"/>
              <a:t> (</a:t>
            </a:r>
            <a:r>
              <a:rPr lang="es-AR" err="1"/>
              <a:t>different</a:t>
            </a:r>
            <a:r>
              <a:rPr lang="es-AR"/>
              <a:t> NARS </a:t>
            </a:r>
            <a:r>
              <a:rPr lang="es-AR" err="1"/>
              <a:t>sizes</a:t>
            </a:r>
            <a:r>
              <a:rPr lang="es-AR"/>
              <a:t> and a </a:t>
            </a:r>
            <a:r>
              <a:rPr lang="es-AR" err="1"/>
              <a:t>setup</a:t>
            </a:r>
            <a:r>
              <a:rPr lang="es-AR"/>
              <a:t>) and </a:t>
            </a:r>
          </a:p>
          <a:p>
            <a:pPr lvl="1"/>
            <a:r>
              <a:rPr lang="es-AR"/>
              <a:t>    </a:t>
            </a:r>
            <a:r>
              <a:rPr lang="es-AR" err="1"/>
              <a:t>iii</a:t>
            </a:r>
            <a:r>
              <a:rPr lang="es-AR"/>
              <a:t>) </a:t>
            </a:r>
            <a:r>
              <a:rPr lang="es-AR" err="1"/>
              <a:t>engagement</a:t>
            </a:r>
            <a:r>
              <a:rPr lang="es-AR"/>
              <a:t> </a:t>
            </a:r>
            <a:r>
              <a:rPr lang="es-AR" err="1"/>
              <a:t>history</a:t>
            </a:r>
            <a:r>
              <a:rPr lang="es-AR"/>
              <a:t> </a:t>
            </a:r>
            <a:r>
              <a:rPr lang="es-AR" err="1"/>
              <a:t>with</a:t>
            </a:r>
            <a:r>
              <a:rPr lang="es-AR"/>
              <a:t> ASTI (</a:t>
            </a:r>
            <a:r>
              <a:rPr lang="es-AR" err="1"/>
              <a:t>including</a:t>
            </a:r>
            <a:r>
              <a:rPr lang="es-AR"/>
              <a:t> new </a:t>
            </a:r>
            <a:r>
              <a:rPr lang="es-AR" err="1"/>
              <a:t>countries</a:t>
            </a:r>
            <a:r>
              <a:rPr lang="es-AR"/>
              <a:t>) and FAO</a:t>
            </a:r>
            <a:endParaRPr lang="es-AR">
              <a:ea typeface="Calibri"/>
              <a:cs typeface="Calibri"/>
            </a:endParaRPr>
          </a:p>
          <a:p>
            <a:endParaRPr lang="es-AR"/>
          </a:p>
          <a:p>
            <a:pPr marL="171450" indent="-171450">
              <a:buFont typeface="Arial"/>
              <a:buChar char="•"/>
            </a:pPr>
            <a:r>
              <a:rPr lang="en-US"/>
              <a:t>The country pilots aim to:</a:t>
            </a:r>
            <a:endParaRPr lang="es-AR"/>
          </a:p>
          <a:p>
            <a:pPr marL="1085850" lvl="2" indent="-171450">
              <a:buFont typeface="Arial"/>
              <a:buChar char="•"/>
            </a:pPr>
            <a:r>
              <a:rPr lang="en-US"/>
              <a:t>Set up institutional arrangements among in-country data collection agencies.</a:t>
            </a:r>
            <a:endParaRPr lang="es-AR"/>
          </a:p>
          <a:p>
            <a:pPr marL="1085850" lvl="2" indent="-171450">
              <a:buFont typeface="Arial"/>
              <a:buChar char="•"/>
            </a:pPr>
            <a:r>
              <a:rPr lang="en-US"/>
              <a:t>Conduct capacity-strengthening workshops to familiarize countries with the new data collection models and questionnaires and discuss approaches to survey implementation.</a:t>
            </a:r>
            <a:endParaRPr lang="es-AR"/>
          </a:p>
          <a:p>
            <a:pPr marL="1085850" lvl="2" indent="-171450">
              <a:buFont typeface="Arial"/>
              <a:buChar char="•"/>
            </a:pPr>
            <a:r>
              <a:rPr lang="en-US"/>
              <a:t>Collect data in the selected countries using the new data collection model and test the new questionnaires.</a:t>
            </a:r>
            <a:endParaRPr lang="es-AR"/>
          </a:p>
          <a:p>
            <a:pPr marL="1085850" lvl="2" indent="-171450">
              <a:buFont typeface="Arial"/>
              <a:buChar char="•"/>
            </a:pPr>
            <a:r>
              <a:rPr lang="en-US"/>
              <a:t>Analyze the results and feedback from the piloting phase.</a:t>
            </a:r>
            <a:endParaRPr lang="es-AR"/>
          </a:p>
          <a:p>
            <a:endParaRPr lang="es-AR">
              <a:ea typeface="Calibri"/>
              <a:cs typeface="Calibri"/>
            </a:endParaRPr>
          </a:p>
          <a:p>
            <a:r>
              <a:rPr lang="es-AR" err="1"/>
              <a:t>Insights</a:t>
            </a:r>
            <a:r>
              <a:rPr lang="es-AR"/>
              <a:t> </a:t>
            </a:r>
            <a:r>
              <a:rPr lang="es-AR" err="1"/>
              <a:t>gained</a:t>
            </a:r>
            <a:r>
              <a:rPr lang="es-AR"/>
              <a:t> </a:t>
            </a:r>
            <a:r>
              <a:rPr lang="es-AR" err="1"/>
              <a:t>from</a:t>
            </a:r>
            <a:r>
              <a:rPr lang="es-AR"/>
              <a:t> </a:t>
            </a:r>
            <a:r>
              <a:rPr lang="es-AR" err="1"/>
              <a:t>these</a:t>
            </a:r>
            <a:r>
              <a:rPr lang="es-AR"/>
              <a:t> </a:t>
            </a:r>
            <a:r>
              <a:rPr lang="es-AR" err="1"/>
              <a:t>pilots</a:t>
            </a:r>
            <a:r>
              <a:rPr lang="es-AR"/>
              <a:t> </a:t>
            </a:r>
            <a:r>
              <a:rPr lang="es-AR" err="1"/>
              <a:t>will</a:t>
            </a:r>
            <a:r>
              <a:rPr lang="es-AR"/>
              <a:t> </a:t>
            </a:r>
            <a:r>
              <a:rPr lang="es-AR" err="1"/>
              <a:t>help</a:t>
            </a:r>
            <a:r>
              <a:rPr lang="es-AR"/>
              <a:t> </a:t>
            </a:r>
            <a:r>
              <a:rPr lang="es-AR" err="1"/>
              <a:t>build</a:t>
            </a:r>
            <a:r>
              <a:rPr lang="es-AR"/>
              <a:t> a </a:t>
            </a:r>
            <a:r>
              <a:rPr lang="es-AR" err="1"/>
              <a:t>solid</a:t>
            </a:r>
            <a:r>
              <a:rPr lang="es-AR"/>
              <a:t> </a:t>
            </a:r>
            <a:r>
              <a:rPr lang="es-AR" err="1"/>
              <a:t>foundation</a:t>
            </a:r>
            <a:r>
              <a:rPr lang="es-AR"/>
              <a:t> </a:t>
            </a:r>
            <a:r>
              <a:rPr lang="es-AR" err="1">
                <a:effectLst/>
              </a:rPr>
              <a:t>for</a:t>
            </a:r>
            <a:r>
              <a:rPr lang="es-AR">
                <a:effectLst/>
              </a:rPr>
              <a:t> </a:t>
            </a:r>
            <a:r>
              <a:rPr lang="es-AR" err="1">
                <a:effectLst/>
              </a:rPr>
              <a:t>the</a:t>
            </a:r>
            <a:r>
              <a:rPr lang="es-AR">
                <a:effectLst/>
              </a:rPr>
              <a:t> </a:t>
            </a:r>
            <a:r>
              <a:rPr lang="es-AR" err="1"/>
              <a:t>longterm</a:t>
            </a:r>
            <a:r>
              <a:rPr lang="es-AR"/>
              <a:t> </a:t>
            </a:r>
            <a:r>
              <a:rPr lang="es-AR" err="1"/>
              <a:t>institutionalization</a:t>
            </a:r>
            <a:r>
              <a:rPr lang="es-AR"/>
              <a:t> </a:t>
            </a:r>
            <a:r>
              <a:rPr lang="es-AR" err="1">
                <a:effectLst/>
              </a:rPr>
              <a:t>of</a:t>
            </a:r>
            <a:r>
              <a:rPr lang="es-AR">
                <a:effectLst/>
              </a:rPr>
              <a:t> </a:t>
            </a:r>
            <a:r>
              <a:rPr lang="es-AR"/>
              <a:t>ASTI </a:t>
            </a:r>
            <a:r>
              <a:rPr lang="es-AR" err="1"/>
              <a:t>through</a:t>
            </a:r>
            <a:r>
              <a:rPr lang="es-AR"/>
              <a:t> </a:t>
            </a:r>
            <a:r>
              <a:rPr lang="es-AR" err="1">
                <a:effectLst/>
              </a:rPr>
              <a:t>the</a:t>
            </a:r>
            <a:r>
              <a:rPr lang="es-AR">
                <a:effectLst/>
              </a:rPr>
              <a:t> </a:t>
            </a:r>
            <a:r>
              <a:rPr lang="es-AR" err="1"/>
              <a:t>adoption</a:t>
            </a:r>
            <a:r>
              <a:rPr lang="es-AR"/>
              <a:t> </a:t>
            </a:r>
            <a:r>
              <a:rPr lang="es-AR" err="1"/>
              <a:t>of</a:t>
            </a:r>
            <a:r>
              <a:rPr lang="es-AR"/>
              <a:t> </a:t>
            </a:r>
            <a:r>
              <a:rPr lang="es-AR" err="1"/>
              <a:t>fit-for-purpose</a:t>
            </a:r>
            <a:r>
              <a:rPr lang="es-AR"/>
              <a:t> </a:t>
            </a:r>
            <a:r>
              <a:rPr lang="es-AR">
                <a:effectLst/>
              </a:rPr>
              <a:t>data </a:t>
            </a:r>
            <a:r>
              <a:rPr lang="es-AR" err="1">
                <a:effectLst/>
              </a:rPr>
              <a:t>collection</a:t>
            </a:r>
            <a:r>
              <a:rPr lang="es-AR">
                <a:effectLst/>
              </a:rPr>
              <a:t> </a:t>
            </a:r>
            <a:r>
              <a:rPr lang="es-AR" err="1"/>
              <a:t>models</a:t>
            </a:r>
            <a:r>
              <a:rPr lang="es-AR"/>
              <a:t> and </a:t>
            </a:r>
            <a:r>
              <a:rPr lang="es-AR" err="1"/>
              <a:t>the</a:t>
            </a:r>
            <a:r>
              <a:rPr lang="es-AR">
                <a:effectLst/>
              </a:rPr>
              <a:t> </a:t>
            </a:r>
            <a:r>
              <a:rPr lang="es-AR" err="1"/>
              <a:t>integration</a:t>
            </a:r>
            <a:r>
              <a:rPr lang="es-AR"/>
              <a:t> </a:t>
            </a:r>
            <a:r>
              <a:rPr lang="es-AR" err="1"/>
              <a:t>into</a:t>
            </a:r>
            <a:r>
              <a:rPr lang="es-AR"/>
              <a:t> </a:t>
            </a:r>
            <a:r>
              <a:rPr lang="es-AR" err="1"/>
              <a:t>official</a:t>
            </a:r>
            <a:r>
              <a:rPr lang="es-AR"/>
              <a:t> </a:t>
            </a:r>
            <a:r>
              <a:rPr lang="es-AR" err="1"/>
              <a:t>mechanisms</a:t>
            </a:r>
            <a:r>
              <a:rPr lang="es-AR"/>
              <a:t> at </a:t>
            </a:r>
            <a:r>
              <a:rPr lang="es-AR" err="1">
                <a:effectLst/>
              </a:rPr>
              <a:t>the</a:t>
            </a:r>
            <a:r>
              <a:rPr lang="es-AR">
                <a:effectLst/>
              </a:rPr>
              <a:t> </a:t>
            </a:r>
            <a:r>
              <a:rPr lang="es-AR"/>
              <a:t>country </a:t>
            </a:r>
            <a:r>
              <a:rPr lang="es-AR" err="1"/>
              <a:t>level</a:t>
            </a:r>
            <a:r>
              <a:rPr lang="es-AR"/>
              <a:t>.</a:t>
            </a:r>
            <a:endParaRPr lang="en-MU">
              <a:ea typeface="Calibri"/>
              <a:cs typeface="Calibri"/>
            </a:endParaRPr>
          </a:p>
          <a:p>
            <a:pPr lvl="0"/>
            <a:endParaRPr lang="es-AR">
              <a:ea typeface="Calibri"/>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21</a:t>
            </a:fld>
            <a:endParaRPr lang="en-US"/>
          </a:p>
        </p:txBody>
      </p:sp>
    </p:spTree>
    <p:extLst>
      <p:ext uri="{BB962C8B-B14F-4D97-AF65-F5344CB8AC3E}">
        <p14:creationId xmlns:p14="http://schemas.microsoft.com/office/powerpoint/2010/main" val="1921637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Calibri"/>
              <a:buChar char="-"/>
            </a:pPr>
            <a:r>
              <a:rPr lang="es-AR" err="1"/>
              <a:t>To</a:t>
            </a:r>
            <a:r>
              <a:rPr lang="es-AR"/>
              <a:t> test </a:t>
            </a:r>
            <a:r>
              <a:rPr lang="es-AR" err="1">
                <a:effectLst/>
              </a:rPr>
              <a:t>the</a:t>
            </a:r>
            <a:r>
              <a:rPr lang="es-AR">
                <a:effectLst/>
              </a:rPr>
              <a:t> </a:t>
            </a:r>
            <a:r>
              <a:rPr lang="es-AR"/>
              <a:t>new </a:t>
            </a:r>
            <a:r>
              <a:rPr lang="es-AR">
                <a:effectLst/>
              </a:rPr>
              <a:t>data </a:t>
            </a:r>
            <a:r>
              <a:rPr lang="es-AR" err="1">
                <a:effectLst/>
              </a:rPr>
              <a:t>collection</a:t>
            </a:r>
            <a:r>
              <a:rPr lang="es-AR">
                <a:effectLst/>
              </a:rPr>
              <a:t> </a:t>
            </a:r>
            <a:r>
              <a:rPr lang="es-AR" err="1">
                <a:effectLst/>
              </a:rPr>
              <a:t>approach</a:t>
            </a:r>
            <a:r>
              <a:rPr lang="es-AR"/>
              <a:t> and </a:t>
            </a:r>
            <a:r>
              <a:rPr lang="es-AR" err="1"/>
              <a:t>the</a:t>
            </a:r>
            <a:r>
              <a:rPr lang="es-AR"/>
              <a:t> </a:t>
            </a:r>
            <a:r>
              <a:rPr lang="es-AR" err="1"/>
              <a:t>redesigned</a:t>
            </a:r>
            <a:r>
              <a:rPr lang="es-AR"/>
              <a:t> </a:t>
            </a:r>
            <a:r>
              <a:rPr lang="es-AR" err="1"/>
              <a:t>questionnaires</a:t>
            </a:r>
            <a:r>
              <a:rPr lang="es-AR"/>
              <a:t>, FAO </a:t>
            </a:r>
            <a:r>
              <a:rPr lang="es-AR" err="1"/>
              <a:t>will</a:t>
            </a:r>
            <a:r>
              <a:rPr lang="es-AR"/>
              <a:t> </a:t>
            </a:r>
            <a:r>
              <a:rPr lang="es-AR" err="1"/>
              <a:t>conduct</a:t>
            </a:r>
            <a:r>
              <a:rPr lang="es-AR"/>
              <a:t> a </a:t>
            </a:r>
            <a:r>
              <a:rPr lang="es-AR" err="1"/>
              <a:t>survey</a:t>
            </a:r>
            <a:r>
              <a:rPr lang="es-AR"/>
              <a:t> </a:t>
            </a:r>
            <a:r>
              <a:rPr lang="es-AR" err="1"/>
              <a:t>pilot</a:t>
            </a:r>
            <a:r>
              <a:rPr lang="es-AR"/>
              <a:t> in 11 </a:t>
            </a:r>
            <a:r>
              <a:rPr lang="es-AR" err="1"/>
              <a:t>countries</a:t>
            </a:r>
            <a:r>
              <a:rPr lang="es-AR"/>
              <a:t>. </a:t>
            </a:r>
            <a:endParaRPr lang="en-US">
              <a:ea typeface="Calibri" panose="020F0502020204030204"/>
              <a:cs typeface="Calibri" panose="020F0502020204030204"/>
            </a:endParaRPr>
          </a:p>
          <a:p>
            <a:pPr marL="171450" indent="-171450">
              <a:buFont typeface="Calibri"/>
              <a:buChar char="-"/>
            </a:pPr>
            <a:r>
              <a:rPr lang="es-AR" err="1"/>
              <a:t>The</a:t>
            </a:r>
            <a:r>
              <a:rPr lang="es-AR"/>
              <a:t> target </a:t>
            </a:r>
            <a:r>
              <a:rPr lang="es-AR" err="1"/>
              <a:t>countries</a:t>
            </a:r>
            <a:r>
              <a:rPr lang="es-AR"/>
              <a:t> </a:t>
            </a:r>
            <a:r>
              <a:rPr lang="es-AR" err="1"/>
              <a:t>for</a:t>
            </a:r>
            <a:r>
              <a:rPr lang="es-AR"/>
              <a:t> </a:t>
            </a:r>
            <a:r>
              <a:rPr lang="es-AR" err="1"/>
              <a:t>pilots</a:t>
            </a:r>
            <a:r>
              <a:rPr lang="es-AR"/>
              <a:t> </a:t>
            </a:r>
            <a:r>
              <a:rPr lang="es-AR" err="1"/>
              <a:t>have</a:t>
            </a:r>
            <a:r>
              <a:rPr lang="es-AR"/>
              <a:t> </a:t>
            </a:r>
            <a:r>
              <a:rPr lang="es-AR" err="1"/>
              <a:t>been</a:t>
            </a:r>
            <a:r>
              <a:rPr lang="es-AR"/>
              <a:t> </a:t>
            </a:r>
            <a:r>
              <a:rPr lang="es-AR" err="1"/>
              <a:t>selected</a:t>
            </a:r>
            <a:r>
              <a:rPr lang="es-AR"/>
              <a:t> </a:t>
            </a:r>
            <a:r>
              <a:rPr lang="es-AR" err="1"/>
              <a:t>based</a:t>
            </a:r>
            <a:r>
              <a:rPr lang="es-AR"/>
              <a:t> </a:t>
            </a:r>
            <a:r>
              <a:rPr lang="es-AR" err="1"/>
              <a:t>on</a:t>
            </a:r>
            <a:r>
              <a:rPr lang="es-AR"/>
              <a:t>:</a:t>
            </a:r>
          </a:p>
          <a:p>
            <a:pPr lvl="1"/>
            <a:r>
              <a:rPr lang="es-AR"/>
              <a:t>    i) </a:t>
            </a:r>
            <a:r>
              <a:rPr lang="es-AR" err="1"/>
              <a:t>geographic</a:t>
            </a:r>
            <a:r>
              <a:rPr lang="es-AR"/>
              <a:t> </a:t>
            </a:r>
            <a:r>
              <a:rPr lang="es-AR" err="1"/>
              <a:t>diversity</a:t>
            </a:r>
            <a:r>
              <a:rPr lang="es-AR"/>
              <a:t>, </a:t>
            </a:r>
          </a:p>
          <a:p>
            <a:pPr lvl="1"/>
            <a:r>
              <a:rPr lang="es-AR"/>
              <a:t>    </a:t>
            </a:r>
            <a:r>
              <a:rPr lang="es-AR" err="1"/>
              <a:t>ii</a:t>
            </a:r>
            <a:r>
              <a:rPr lang="es-AR"/>
              <a:t>) </a:t>
            </a:r>
            <a:r>
              <a:rPr lang="es-AR" err="1"/>
              <a:t>institutional</a:t>
            </a:r>
            <a:r>
              <a:rPr lang="es-AR"/>
              <a:t> </a:t>
            </a:r>
            <a:r>
              <a:rPr lang="es-AR" err="1"/>
              <a:t>variation</a:t>
            </a:r>
            <a:r>
              <a:rPr lang="es-AR"/>
              <a:t> (</a:t>
            </a:r>
            <a:r>
              <a:rPr lang="es-AR" err="1"/>
              <a:t>different</a:t>
            </a:r>
            <a:r>
              <a:rPr lang="es-AR"/>
              <a:t> NARS </a:t>
            </a:r>
            <a:r>
              <a:rPr lang="es-AR" err="1"/>
              <a:t>sizes</a:t>
            </a:r>
            <a:r>
              <a:rPr lang="es-AR"/>
              <a:t> and a </a:t>
            </a:r>
            <a:r>
              <a:rPr lang="es-AR" err="1"/>
              <a:t>setup</a:t>
            </a:r>
            <a:r>
              <a:rPr lang="es-AR"/>
              <a:t>) and </a:t>
            </a:r>
          </a:p>
          <a:p>
            <a:pPr lvl="1"/>
            <a:r>
              <a:rPr lang="es-AR"/>
              <a:t>    </a:t>
            </a:r>
            <a:r>
              <a:rPr lang="es-AR" err="1"/>
              <a:t>iii</a:t>
            </a:r>
            <a:r>
              <a:rPr lang="es-AR"/>
              <a:t>) </a:t>
            </a:r>
            <a:r>
              <a:rPr lang="es-AR" err="1"/>
              <a:t>engagement</a:t>
            </a:r>
            <a:r>
              <a:rPr lang="es-AR"/>
              <a:t> </a:t>
            </a:r>
            <a:r>
              <a:rPr lang="es-AR" err="1"/>
              <a:t>history</a:t>
            </a:r>
            <a:r>
              <a:rPr lang="es-AR"/>
              <a:t> </a:t>
            </a:r>
            <a:r>
              <a:rPr lang="es-AR" err="1"/>
              <a:t>with</a:t>
            </a:r>
            <a:r>
              <a:rPr lang="es-AR"/>
              <a:t> ASTI (</a:t>
            </a:r>
            <a:r>
              <a:rPr lang="es-AR" err="1"/>
              <a:t>including</a:t>
            </a:r>
            <a:r>
              <a:rPr lang="es-AR"/>
              <a:t> new </a:t>
            </a:r>
            <a:r>
              <a:rPr lang="es-AR" err="1"/>
              <a:t>countries</a:t>
            </a:r>
            <a:r>
              <a:rPr lang="es-AR"/>
              <a:t>) and FAO</a:t>
            </a:r>
            <a:endParaRPr lang="es-AR">
              <a:ea typeface="Calibri"/>
              <a:cs typeface="Calibri"/>
            </a:endParaRPr>
          </a:p>
          <a:p>
            <a:endParaRPr lang="es-AR"/>
          </a:p>
          <a:p>
            <a:pPr marL="171450" indent="-171450">
              <a:buFont typeface="Arial"/>
              <a:buChar char="•"/>
            </a:pPr>
            <a:r>
              <a:rPr lang="en-US"/>
              <a:t>The country pilots aim to:</a:t>
            </a:r>
            <a:endParaRPr lang="es-AR"/>
          </a:p>
          <a:p>
            <a:pPr marL="1085850" lvl="2" indent="-171450">
              <a:buFont typeface="Arial"/>
              <a:buChar char="•"/>
            </a:pPr>
            <a:r>
              <a:rPr lang="en-US"/>
              <a:t>Set up institutional arrangements among in-country data collection agencies.</a:t>
            </a:r>
            <a:endParaRPr lang="es-AR"/>
          </a:p>
          <a:p>
            <a:pPr marL="1085850" lvl="2" indent="-171450">
              <a:buFont typeface="Arial"/>
              <a:buChar char="•"/>
            </a:pPr>
            <a:r>
              <a:rPr lang="en-US"/>
              <a:t>Conduct capacity-strengthening workshops to familiarize countries with the new data collection models and questionnaires and discuss approaches to survey implementation.</a:t>
            </a:r>
            <a:endParaRPr lang="es-AR"/>
          </a:p>
          <a:p>
            <a:pPr marL="1085850" lvl="2" indent="-171450">
              <a:buFont typeface="Arial"/>
              <a:buChar char="•"/>
            </a:pPr>
            <a:r>
              <a:rPr lang="en-US"/>
              <a:t>Collect data in the selected countries using the new data collection model and test the new questionnaires.</a:t>
            </a:r>
            <a:endParaRPr lang="es-AR"/>
          </a:p>
          <a:p>
            <a:pPr marL="1085850" lvl="2" indent="-171450">
              <a:buFont typeface="Arial"/>
              <a:buChar char="•"/>
            </a:pPr>
            <a:r>
              <a:rPr lang="en-US"/>
              <a:t>Analyze the results and feedback from the piloting phase.</a:t>
            </a:r>
            <a:endParaRPr lang="es-AR"/>
          </a:p>
          <a:p>
            <a:endParaRPr lang="es-AR">
              <a:ea typeface="Calibri"/>
              <a:cs typeface="Calibri"/>
            </a:endParaRPr>
          </a:p>
          <a:p>
            <a:r>
              <a:rPr lang="es-AR" err="1"/>
              <a:t>Insights</a:t>
            </a:r>
            <a:r>
              <a:rPr lang="es-AR"/>
              <a:t> </a:t>
            </a:r>
            <a:r>
              <a:rPr lang="es-AR" err="1"/>
              <a:t>gained</a:t>
            </a:r>
            <a:r>
              <a:rPr lang="es-AR"/>
              <a:t> </a:t>
            </a:r>
            <a:r>
              <a:rPr lang="es-AR" err="1"/>
              <a:t>from</a:t>
            </a:r>
            <a:r>
              <a:rPr lang="es-AR"/>
              <a:t> </a:t>
            </a:r>
            <a:r>
              <a:rPr lang="es-AR" err="1"/>
              <a:t>these</a:t>
            </a:r>
            <a:r>
              <a:rPr lang="es-AR"/>
              <a:t> </a:t>
            </a:r>
            <a:r>
              <a:rPr lang="es-AR" err="1"/>
              <a:t>pilots</a:t>
            </a:r>
            <a:r>
              <a:rPr lang="es-AR"/>
              <a:t> </a:t>
            </a:r>
            <a:r>
              <a:rPr lang="es-AR" err="1"/>
              <a:t>will</a:t>
            </a:r>
            <a:r>
              <a:rPr lang="es-AR"/>
              <a:t> </a:t>
            </a:r>
            <a:r>
              <a:rPr lang="es-AR" err="1"/>
              <a:t>help</a:t>
            </a:r>
            <a:r>
              <a:rPr lang="es-AR"/>
              <a:t> </a:t>
            </a:r>
            <a:r>
              <a:rPr lang="es-AR" err="1"/>
              <a:t>build</a:t>
            </a:r>
            <a:r>
              <a:rPr lang="es-AR"/>
              <a:t> a </a:t>
            </a:r>
            <a:r>
              <a:rPr lang="es-AR" err="1"/>
              <a:t>solid</a:t>
            </a:r>
            <a:r>
              <a:rPr lang="es-AR"/>
              <a:t> </a:t>
            </a:r>
            <a:r>
              <a:rPr lang="es-AR" err="1"/>
              <a:t>foundation</a:t>
            </a:r>
            <a:r>
              <a:rPr lang="es-AR"/>
              <a:t> </a:t>
            </a:r>
            <a:r>
              <a:rPr lang="es-AR" err="1">
                <a:effectLst/>
              </a:rPr>
              <a:t>for</a:t>
            </a:r>
            <a:r>
              <a:rPr lang="es-AR">
                <a:effectLst/>
              </a:rPr>
              <a:t> </a:t>
            </a:r>
            <a:r>
              <a:rPr lang="es-AR" err="1">
                <a:effectLst/>
              </a:rPr>
              <a:t>the</a:t>
            </a:r>
            <a:r>
              <a:rPr lang="es-AR">
                <a:effectLst/>
              </a:rPr>
              <a:t> </a:t>
            </a:r>
            <a:r>
              <a:rPr lang="es-AR" err="1"/>
              <a:t>longterm</a:t>
            </a:r>
            <a:r>
              <a:rPr lang="es-AR"/>
              <a:t> </a:t>
            </a:r>
            <a:r>
              <a:rPr lang="es-AR" err="1"/>
              <a:t>institutionalization</a:t>
            </a:r>
            <a:r>
              <a:rPr lang="es-AR"/>
              <a:t> </a:t>
            </a:r>
            <a:r>
              <a:rPr lang="es-AR" err="1">
                <a:effectLst/>
              </a:rPr>
              <a:t>of</a:t>
            </a:r>
            <a:r>
              <a:rPr lang="es-AR">
                <a:effectLst/>
              </a:rPr>
              <a:t> </a:t>
            </a:r>
            <a:r>
              <a:rPr lang="es-AR"/>
              <a:t>ASTI </a:t>
            </a:r>
            <a:r>
              <a:rPr lang="es-AR" err="1"/>
              <a:t>through</a:t>
            </a:r>
            <a:r>
              <a:rPr lang="es-AR"/>
              <a:t> </a:t>
            </a:r>
            <a:r>
              <a:rPr lang="es-AR" err="1">
                <a:effectLst/>
              </a:rPr>
              <a:t>the</a:t>
            </a:r>
            <a:r>
              <a:rPr lang="es-AR">
                <a:effectLst/>
              </a:rPr>
              <a:t> </a:t>
            </a:r>
            <a:r>
              <a:rPr lang="es-AR" err="1"/>
              <a:t>adoption</a:t>
            </a:r>
            <a:r>
              <a:rPr lang="es-AR"/>
              <a:t> </a:t>
            </a:r>
            <a:r>
              <a:rPr lang="es-AR" err="1"/>
              <a:t>of</a:t>
            </a:r>
            <a:r>
              <a:rPr lang="es-AR"/>
              <a:t> </a:t>
            </a:r>
            <a:r>
              <a:rPr lang="es-AR" err="1"/>
              <a:t>fit-for-purpose</a:t>
            </a:r>
            <a:r>
              <a:rPr lang="es-AR"/>
              <a:t> </a:t>
            </a:r>
            <a:r>
              <a:rPr lang="es-AR">
                <a:effectLst/>
              </a:rPr>
              <a:t>data </a:t>
            </a:r>
            <a:r>
              <a:rPr lang="es-AR" err="1">
                <a:effectLst/>
              </a:rPr>
              <a:t>collection</a:t>
            </a:r>
            <a:r>
              <a:rPr lang="es-AR">
                <a:effectLst/>
              </a:rPr>
              <a:t> </a:t>
            </a:r>
            <a:r>
              <a:rPr lang="es-AR" err="1"/>
              <a:t>models</a:t>
            </a:r>
            <a:r>
              <a:rPr lang="es-AR"/>
              <a:t> and </a:t>
            </a:r>
            <a:r>
              <a:rPr lang="es-AR" err="1"/>
              <a:t>the</a:t>
            </a:r>
            <a:r>
              <a:rPr lang="es-AR">
                <a:effectLst/>
              </a:rPr>
              <a:t> </a:t>
            </a:r>
            <a:r>
              <a:rPr lang="es-AR" err="1"/>
              <a:t>integration</a:t>
            </a:r>
            <a:r>
              <a:rPr lang="es-AR"/>
              <a:t> </a:t>
            </a:r>
            <a:r>
              <a:rPr lang="es-AR" err="1"/>
              <a:t>into</a:t>
            </a:r>
            <a:r>
              <a:rPr lang="es-AR"/>
              <a:t> </a:t>
            </a:r>
            <a:r>
              <a:rPr lang="es-AR" err="1"/>
              <a:t>official</a:t>
            </a:r>
            <a:r>
              <a:rPr lang="es-AR"/>
              <a:t> </a:t>
            </a:r>
            <a:r>
              <a:rPr lang="es-AR" err="1"/>
              <a:t>mechanisms</a:t>
            </a:r>
            <a:r>
              <a:rPr lang="es-AR"/>
              <a:t> at </a:t>
            </a:r>
            <a:r>
              <a:rPr lang="es-AR" err="1">
                <a:effectLst/>
              </a:rPr>
              <a:t>the</a:t>
            </a:r>
            <a:r>
              <a:rPr lang="es-AR">
                <a:effectLst/>
              </a:rPr>
              <a:t> </a:t>
            </a:r>
            <a:r>
              <a:rPr lang="es-AR"/>
              <a:t>country </a:t>
            </a:r>
            <a:r>
              <a:rPr lang="es-AR" err="1"/>
              <a:t>level</a:t>
            </a:r>
            <a:r>
              <a:rPr lang="es-AR"/>
              <a:t>.</a:t>
            </a:r>
            <a:endParaRPr lang="en-MU">
              <a:ea typeface="Calibri"/>
              <a:cs typeface="Calibri"/>
            </a:endParaRPr>
          </a:p>
          <a:p>
            <a:pPr lvl="0"/>
            <a:endParaRPr lang="es-AR">
              <a:ea typeface="Calibri"/>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22</a:t>
            </a:fld>
            <a:endParaRPr lang="en-US"/>
          </a:p>
        </p:txBody>
      </p:sp>
    </p:spTree>
    <p:extLst>
      <p:ext uri="{BB962C8B-B14F-4D97-AF65-F5344CB8AC3E}">
        <p14:creationId xmlns:p14="http://schemas.microsoft.com/office/powerpoint/2010/main" val="2622299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3175" lvl="0" indent="-342900" algn="just">
              <a:buFont typeface="+mj-lt"/>
              <a:buAutoNum type="alphaLcParenR"/>
              <a:tabLst>
                <a:tab pos="457200" algn="l"/>
              </a:tabLst>
            </a:pPr>
            <a:r>
              <a:rPr lang="es-AR" err="1"/>
              <a:t>Session</a:t>
            </a:r>
            <a:r>
              <a:rPr lang="es-AR"/>
              <a:t> 2 </a:t>
            </a:r>
            <a:r>
              <a:rPr lang="es-AR" err="1"/>
              <a:t>Part</a:t>
            </a:r>
            <a:r>
              <a:rPr lang="es-AR"/>
              <a:t>(e)</a:t>
            </a:r>
            <a:r>
              <a:rPr lang="en-US" sz="1100" kern="100">
                <a:solidFill>
                  <a:srgbClr val="000000"/>
                </a:solidFill>
                <a:effectLst/>
                <a:latin typeface="Calibri" panose="020F0502020204030204" pitchFamily="34" charset="0"/>
                <a:ea typeface="Calibri" panose="020F0502020204030204" pitchFamily="34" charset="0"/>
              </a:rPr>
              <a:t> </a:t>
            </a:r>
          </a:p>
          <a:p>
            <a:pPr marL="0" marR="3175" lvl="0" indent="0" algn="just">
              <a:buFont typeface="+mj-lt"/>
              <a:buNone/>
              <a:tabLst>
                <a:tab pos="457200" algn="l"/>
              </a:tabLst>
            </a:pPr>
            <a:r>
              <a:rPr lang="en-US" sz="1100" kern="100">
                <a:solidFill>
                  <a:srgbClr val="000000"/>
                </a:solidFill>
                <a:effectLst/>
                <a:latin typeface="Calibri" panose="020F0502020204030204" pitchFamily="34" charset="0"/>
                <a:ea typeface="Calibri" panose="020F0502020204030204" pitchFamily="34" charset="0"/>
              </a:rPr>
              <a:t>Short group discussions on the process of institutionalization:</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Initial discussions on the following topics (mixed amongst participants or in 2 groups with 2 topics each)</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Proposed process of institutionalization, </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The new model of partnership around ASTI surveys</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The potential roles of partners at different levels in the process of implementing the new approach</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Complementary roles of other organizations not directly involved in ASTI surveys</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Plenary restitution of the group discussions </a:t>
            </a:r>
            <a:endParaRPr lang="en-MU" sz="1100" kern="100">
              <a:solidFill>
                <a:srgbClr val="000000"/>
              </a:solidFill>
              <a:effectLst/>
              <a:latin typeface="Calibri" panose="020F0502020204030204" pitchFamily="34" charset="0"/>
              <a:ea typeface="Calibri" panose="020F0502020204030204" pitchFamily="34" charset="0"/>
            </a:endParaRPr>
          </a:p>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23</a:t>
            </a:fld>
            <a:endParaRPr lang="en-US"/>
          </a:p>
        </p:txBody>
      </p:sp>
    </p:spTree>
    <p:extLst>
      <p:ext uri="{BB962C8B-B14F-4D97-AF65-F5344CB8AC3E}">
        <p14:creationId xmlns:p14="http://schemas.microsoft.com/office/powerpoint/2010/main" val="595389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F5381EB-8054-4009-BA2B-1139D468850E}" type="slidenum">
              <a:rPr lang="en-US" smtClean="0"/>
              <a:t>24</a:t>
            </a:fld>
            <a:endParaRPr lang="en-US"/>
          </a:p>
        </p:txBody>
      </p:sp>
    </p:spTree>
    <p:extLst>
      <p:ext uri="{BB962C8B-B14F-4D97-AF65-F5344CB8AC3E}">
        <p14:creationId xmlns:p14="http://schemas.microsoft.com/office/powerpoint/2010/main" val="243372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2 </a:t>
            </a:r>
            <a:r>
              <a:rPr lang="es-AR" err="1"/>
              <a:t>Part</a:t>
            </a:r>
            <a:r>
              <a:rPr lang="es-AR"/>
              <a:t> (a)</a:t>
            </a:r>
          </a:p>
          <a:p>
            <a:r>
              <a:rPr lang="en-US" sz="1800" kern="100">
                <a:solidFill>
                  <a:srgbClr val="000000"/>
                </a:solidFill>
                <a:effectLst/>
                <a:latin typeface="Calibri" panose="020F0502020204030204" pitchFamily="34" charset="0"/>
                <a:ea typeface="Calibri" panose="020F0502020204030204" pitchFamily="34" charset="0"/>
              </a:rPr>
              <a:t>Current use of ASTI data as part of global datasets on investments and capacity of Agricultural Research</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ASTI program was initiated as a way of filling a gap in the reporting from countries on investment in Agricultural Research around the world. While many of the OECD countries were already formally reporting data through the national statistical systems, there was a lack of such data coming from the Lower and Middle Income Countries (LMICs). </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ASTI program was designed to align with the measurement of indices by the OECD and UNESCO, and over the years ASTI data have been used for global assessments of investments and capacity of agricultural research. Recently the World Bank has incorporated ASTI data in its dashboard on Global Food and Nutrition Security. Therefore, there is increased dependence and expectations on the continuation of ASTI.</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From the beginning, the ASTI program has stated its objective to be striving for the institutionalization of the ASTI measurements by the organizations at country level. Many national institutions have already been involved and are familiar with the process, and the process of institutionalization continues…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question for you is: </a:t>
            </a:r>
            <a:r>
              <a:rPr lang="en-US" sz="2800" kern="100">
                <a:solidFill>
                  <a:srgbClr val="000000"/>
                </a:solidFill>
                <a:latin typeface="Calibri" panose="020F0502020204030204" pitchFamily="34" charset="0"/>
                <a:ea typeface="Calibri" panose="020F0502020204030204" pitchFamily="34" charset="0"/>
              </a:rPr>
              <a:t>W</a:t>
            </a:r>
            <a:r>
              <a:rPr lang="en-US" sz="1800" kern="100">
                <a:solidFill>
                  <a:srgbClr val="000000"/>
                </a:solidFill>
                <a:effectLst/>
                <a:latin typeface="Calibri" panose="020F0502020204030204" pitchFamily="34" charset="0"/>
                <a:ea typeface="Calibri" panose="020F0502020204030204" pitchFamily="34" charset="0"/>
              </a:rPr>
              <a:t>ouldn’t you rather be in the driving seat for the self-assessment mechanism of ASTI that has been established and run in the past 20 years?</a:t>
            </a:r>
            <a:endParaRPr lang="en-MU" sz="1800" kern="100">
              <a:solidFill>
                <a:srgbClr val="000000"/>
              </a:solidFill>
              <a:effectLst/>
              <a:latin typeface="Calibri" panose="020F0502020204030204" pitchFamily="34" charset="0"/>
              <a:ea typeface="Calibri" panose="020F0502020204030204" pitchFamily="34" charset="0"/>
            </a:endParaRPr>
          </a:p>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3</a:t>
            </a:fld>
            <a:endParaRPr lang="en-US"/>
          </a:p>
        </p:txBody>
      </p:sp>
    </p:spTree>
    <p:extLst>
      <p:ext uri="{BB962C8B-B14F-4D97-AF65-F5344CB8AC3E}">
        <p14:creationId xmlns:p14="http://schemas.microsoft.com/office/powerpoint/2010/main" val="204903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2 </a:t>
            </a:r>
            <a:r>
              <a:rPr lang="es-AR" err="1"/>
              <a:t>Part</a:t>
            </a:r>
            <a:r>
              <a:rPr lang="es-AR"/>
              <a:t> (a)</a:t>
            </a:r>
          </a:p>
          <a:p>
            <a:r>
              <a:rPr lang="en-US" sz="1800" kern="100">
                <a:solidFill>
                  <a:srgbClr val="000000"/>
                </a:solidFill>
                <a:effectLst/>
                <a:latin typeface="Calibri" panose="020F0502020204030204" pitchFamily="34" charset="0"/>
                <a:ea typeface="Calibri" panose="020F0502020204030204" pitchFamily="34" charset="0"/>
              </a:rPr>
              <a:t>Current use of ASTI data as part of global datasets on investments and capacity of Agricultural Research</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ASTI program was initiated as a way of filling a gap in the reporting from countries on investment in Agricultural Research around the world. While many of the OECD countries were already formally reporting data through the national statistical systems, there was a lack of such data coming from the Lower and Middle Income Countries (LMICs). </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ASTI program was designed to align with the measurement of indices by the OECD and UNESCO, and over the years ASTI data have been used for global assessments of investments and capacity of agricultural research. Recently the World Bank has incorporated ASTI data in its dashboard on Global Food and Nutrition Security. Therefore, there is increased dependence and expectations on the continuation of ASTI.</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From the beginning, the ASTI program has stated its objective to be striving for the institutionalization of the ASTI measurements by the organizations at country level. Many national institutions have already been involved and are familiar with the process, and the process of institutionalization continues…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question for you is: </a:t>
            </a:r>
            <a:r>
              <a:rPr lang="en-US" sz="2800" kern="100">
                <a:solidFill>
                  <a:srgbClr val="000000"/>
                </a:solidFill>
                <a:latin typeface="Calibri" panose="020F0502020204030204" pitchFamily="34" charset="0"/>
                <a:ea typeface="Calibri" panose="020F0502020204030204" pitchFamily="34" charset="0"/>
              </a:rPr>
              <a:t>W</a:t>
            </a:r>
            <a:r>
              <a:rPr lang="en-US" sz="1800" kern="100">
                <a:solidFill>
                  <a:srgbClr val="000000"/>
                </a:solidFill>
                <a:effectLst/>
                <a:latin typeface="Calibri" panose="020F0502020204030204" pitchFamily="34" charset="0"/>
                <a:ea typeface="Calibri" panose="020F0502020204030204" pitchFamily="34" charset="0"/>
              </a:rPr>
              <a:t>ouldn’t you rather be in the driving seat for the self-assessment mechanism of ASTI that has been established and run in the past 20 years?</a:t>
            </a:r>
            <a:endParaRPr lang="en-MU" sz="1800" kern="100">
              <a:solidFill>
                <a:srgbClr val="000000"/>
              </a:solidFill>
              <a:effectLst/>
              <a:latin typeface="Calibri" panose="020F0502020204030204" pitchFamily="34" charset="0"/>
              <a:ea typeface="Calibri" panose="020F0502020204030204" pitchFamily="34" charset="0"/>
            </a:endParaRPr>
          </a:p>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4</a:t>
            </a:fld>
            <a:endParaRPr lang="en-US"/>
          </a:p>
        </p:txBody>
      </p:sp>
    </p:spTree>
    <p:extLst>
      <p:ext uri="{BB962C8B-B14F-4D97-AF65-F5344CB8AC3E}">
        <p14:creationId xmlns:p14="http://schemas.microsoft.com/office/powerpoint/2010/main" val="215463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2 </a:t>
            </a:r>
            <a:r>
              <a:rPr lang="es-AR" err="1"/>
              <a:t>Part</a:t>
            </a:r>
            <a:r>
              <a:rPr lang="es-AR"/>
              <a:t> (a)</a:t>
            </a:r>
          </a:p>
          <a:p>
            <a:r>
              <a:rPr lang="en-US" sz="1800" kern="100">
                <a:solidFill>
                  <a:srgbClr val="000000"/>
                </a:solidFill>
                <a:effectLst/>
                <a:latin typeface="Calibri" panose="020F0502020204030204" pitchFamily="34" charset="0"/>
                <a:ea typeface="Calibri" panose="020F0502020204030204" pitchFamily="34" charset="0"/>
              </a:rPr>
              <a:t>Current use of ASTI data as part of global datasets on investments and capacity of Agricultural Research</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ASTI program was initiated as a way of filling a gap in the reporting from countries on investment in Agricultural Research around the world. While many of the OECD countries were already formally reporting data through the national statistical systems, there was a lack of such data coming from the Lower and Middle Income Countries (LMICs). </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ASTI program was designed to align with the measurement of indices by the OECD and UNESCO, and over the years ASTI data have been used for global assessments of investments and capacity of agricultural research. Recently the World Bank has incorporated ASTI data in its dashboard on Global Food and Nutrition Security. Therefore, there is increased dependence and expectations on the continuation of ASTI.</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From the beginning, the ASTI program has stated its objective to be striving for the institutionalization of the ASTI measurements by the organizations at country level. Many national institutions have already been involved and are familiar with the process, and the process of institutionalization continues…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question for you is: </a:t>
            </a:r>
            <a:r>
              <a:rPr lang="en-US" sz="2800" kern="100">
                <a:solidFill>
                  <a:srgbClr val="000000"/>
                </a:solidFill>
                <a:latin typeface="Calibri" panose="020F0502020204030204" pitchFamily="34" charset="0"/>
                <a:ea typeface="Calibri" panose="020F0502020204030204" pitchFamily="34" charset="0"/>
              </a:rPr>
              <a:t>W</a:t>
            </a:r>
            <a:r>
              <a:rPr lang="en-US" sz="1800" kern="100">
                <a:solidFill>
                  <a:srgbClr val="000000"/>
                </a:solidFill>
                <a:effectLst/>
                <a:latin typeface="Calibri" panose="020F0502020204030204" pitchFamily="34" charset="0"/>
                <a:ea typeface="Calibri" panose="020F0502020204030204" pitchFamily="34" charset="0"/>
              </a:rPr>
              <a:t>ouldn’t you rather be in the driving seat for the self-assessment mechanism of ASTI that has been established and run in the past 20 years?</a:t>
            </a:r>
            <a:endParaRPr lang="en-MU" sz="1800" kern="100">
              <a:solidFill>
                <a:srgbClr val="000000"/>
              </a:solidFill>
              <a:effectLst/>
              <a:latin typeface="Calibri" panose="020F0502020204030204" pitchFamily="34" charset="0"/>
              <a:ea typeface="Calibri" panose="020F0502020204030204" pitchFamily="34" charset="0"/>
            </a:endParaRPr>
          </a:p>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5</a:t>
            </a:fld>
            <a:endParaRPr lang="en-US"/>
          </a:p>
        </p:txBody>
      </p:sp>
    </p:spTree>
    <p:extLst>
      <p:ext uri="{BB962C8B-B14F-4D97-AF65-F5344CB8AC3E}">
        <p14:creationId xmlns:p14="http://schemas.microsoft.com/office/powerpoint/2010/main" val="324151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endParaRPr lang="en-GB">
              <a:ea typeface="Calibri"/>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6</a:t>
            </a:fld>
            <a:endParaRPr lang="en-US"/>
          </a:p>
        </p:txBody>
      </p:sp>
    </p:spTree>
    <p:extLst>
      <p:ext uri="{BB962C8B-B14F-4D97-AF65-F5344CB8AC3E}">
        <p14:creationId xmlns:p14="http://schemas.microsoft.com/office/powerpoint/2010/main" val="130555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2 </a:t>
            </a:r>
            <a:r>
              <a:rPr lang="es-AR" err="1"/>
              <a:t>Part</a:t>
            </a:r>
            <a:r>
              <a:rPr lang="es-AR"/>
              <a:t> (b)</a:t>
            </a:r>
          </a:p>
          <a:p>
            <a:pPr marL="0" marR="3175" lvl="0" indent="0" algn="just">
              <a:buFont typeface="+mj-lt"/>
              <a:buNone/>
              <a:tabLst>
                <a:tab pos="457200" algn="l"/>
              </a:tabLst>
            </a:pPr>
            <a:r>
              <a:rPr lang="en-US" sz="1800" kern="100">
                <a:solidFill>
                  <a:srgbClr val="000000"/>
                </a:solidFill>
                <a:effectLst/>
                <a:latin typeface="Calibri" panose="020F0502020204030204" pitchFamily="34" charset="0"/>
                <a:ea typeface="Calibri" panose="020F0502020204030204" pitchFamily="34" charset="0"/>
              </a:rPr>
              <a:t>Institutionalization starting at global level and cascading to country levels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alignment of ASTI with global dashboards, contributions to global commitments and strategies, and its importance in the ATIO STI dashboard are the precursors to ASTI’s institutionalization process at global level.</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transition of ASTI to FAO is part of this process, especially as FAO is part of the UN system for Statistical Reporting by Member states and already has a mechanism for reporting from countries, generally described at the National Statistical Systems (NSS) mechanism.</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NSS is facilitated and managed by the National Statistical Agency/Office (NSO). Different national </a:t>
            </a:r>
            <a:r>
              <a:rPr lang="en-US" sz="1800" kern="100" err="1">
                <a:solidFill>
                  <a:srgbClr val="000000"/>
                </a:solidFill>
                <a:effectLst/>
                <a:latin typeface="Calibri" panose="020F0502020204030204" pitchFamily="34" charset="0"/>
                <a:ea typeface="Calibri" panose="020F0502020204030204" pitchFamily="34" charset="0"/>
              </a:rPr>
              <a:t>organisations</a:t>
            </a:r>
            <a:r>
              <a:rPr lang="en-US" sz="1800" kern="100">
                <a:solidFill>
                  <a:srgbClr val="000000"/>
                </a:solidFill>
                <a:effectLst/>
                <a:latin typeface="Calibri" panose="020F0502020204030204" pitchFamily="34" charset="0"/>
                <a:ea typeface="Calibri" panose="020F0502020204030204" pitchFamily="34" charset="0"/>
              </a:rPr>
              <a:t> which form part of the NSS are generally mandated and responsible for collection of data to be contributed by a country under the UN Statistical system.</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formalization of reporting of ASTI data through the NSS also facilitates the validation and inclusion of ASTI datasets amongst the FAOSTAT, which, together with its other datasets, provides open access to formal, credible data for analyses that can be carried out at national, regional and global levels.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Therefore, FAO has already initiated the process of engaging with regional and national </a:t>
            </a:r>
            <a:r>
              <a:rPr lang="en-US" sz="1800" kern="100" err="1">
                <a:solidFill>
                  <a:srgbClr val="000000"/>
                </a:solidFill>
                <a:effectLst/>
                <a:latin typeface="Calibri" panose="020F0502020204030204" pitchFamily="34" charset="0"/>
                <a:ea typeface="Calibri" panose="020F0502020204030204" pitchFamily="34" charset="0"/>
              </a:rPr>
              <a:t>organisations</a:t>
            </a:r>
            <a:r>
              <a:rPr lang="en-US" sz="1800" kern="100">
                <a:solidFill>
                  <a:srgbClr val="000000"/>
                </a:solidFill>
                <a:effectLst/>
                <a:latin typeface="Calibri" panose="020F0502020204030204" pitchFamily="34" charset="0"/>
                <a:ea typeface="Calibri" panose="020F0502020204030204" pitchFamily="34" charset="0"/>
              </a:rPr>
              <a:t> to sensitize them on the upcoming process of incorporating parts of the ASTI data collection process under the NSS. This has been carried out through engagement with the Regional Agricultural Statistical Commissions (e.g. the RCAS meeting in the Africa region in Dec 2023 – where the inclusion of ASTI was adopted).</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next phase in this process is to engage through the RCAS with the partners of the NSS to consider the inclusion of the National Agricultural Research Institutions so that they can facilitate the collection of data from the NARS institutions. Similarly, the involvement of the NSO may also facilitate the collection of data from private sector organizations.</a:t>
            </a:r>
            <a:endParaRPr lang="en-MU" sz="1800" kern="100">
              <a:solidFill>
                <a:srgbClr val="000000"/>
              </a:solidFill>
              <a:effectLst/>
              <a:latin typeface="Calibri" panose="020F0502020204030204" pitchFamily="34" charset="0"/>
              <a:ea typeface="Calibri" panose="020F0502020204030204" pitchFamily="34" charset="0"/>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7</a:t>
            </a:fld>
            <a:endParaRPr lang="en-US"/>
          </a:p>
        </p:txBody>
      </p:sp>
    </p:spTree>
    <p:extLst>
      <p:ext uri="{BB962C8B-B14F-4D97-AF65-F5344CB8AC3E}">
        <p14:creationId xmlns:p14="http://schemas.microsoft.com/office/powerpoint/2010/main" val="192071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GB"/>
              <a:t>In the assessment report conducted with the support of the ASTI-TAG, FAO evaluation </a:t>
            </a:r>
            <a:r>
              <a:rPr lang="en-GB">
                <a:effectLst/>
              </a:rPr>
              <a:t>of </a:t>
            </a:r>
            <a:r>
              <a:rPr lang="en-GB"/>
              <a:t>the granularity and scope of ASTI is satisfactory. The </a:t>
            </a:r>
            <a:r>
              <a:rPr lang="en-GB">
                <a:effectLst/>
              </a:rPr>
              <a:t>data </a:t>
            </a:r>
            <a:r>
              <a:rPr lang="en-GB"/>
              <a:t>are collected through three type </a:t>
            </a:r>
            <a:r>
              <a:rPr lang="en-GB">
                <a:effectLst/>
              </a:rPr>
              <a:t>of </a:t>
            </a:r>
            <a:r>
              <a:rPr lang="en-GB"/>
              <a:t>questionnaires to government and non-profit agencies, higher education entities, and private companies </a:t>
            </a:r>
            <a:r>
              <a:rPr lang="en-GB">
                <a:effectLst/>
              </a:rPr>
              <a:t>and </a:t>
            </a:r>
            <a:r>
              <a:rPr lang="en-GB"/>
              <a:t>it covers several categories </a:t>
            </a:r>
            <a:r>
              <a:rPr lang="en-GB">
                <a:effectLst/>
              </a:rPr>
              <a:t>of </a:t>
            </a:r>
            <a:r>
              <a:rPr lang="en-GB"/>
              <a:t>information.  The scope is now under evaluation whether it can be expand.</a:t>
            </a:r>
            <a:endParaRPr lang="en-GB">
              <a:ea typeface="Calibri"/>
              <a:cs typeface="Calibri"/>
            </a:endParaRPr>
          </a:p>
          <a:p>
            <a:endParaRPr lang="en-GB">
              <a:effectLst/>
            </a:endParaRPr>
          </a:p>
          <a:p>
            <a:r>
              <a:rPr lang="en-GB"/>
              <a:t>Main weaknesses </a:t>
            </a:r>
            <a:r>
              <a:rPr lang="en-GB">
                <a:effectLst/>
              </a:rPr>
              <a:t>of </a:t>
            </a:r>
            <a:r>
              <a:rPr lang="en-GB"/>
              <a:t>ASTI that have been highlighted </a:t>
            </a:r>
            <a:r>
              <a:rPr lang="en-GB">
                <a:effectLst/>
              </a:rPr>
              <a:t>in the </a:t>
            </a:r>
            <a:r>
              <a:rPr lang="en-GB"/>
              <a:t>past relate to:</a:t>
            </a:r>
            <a:r>
              <a:rPr lang="en-US"/>
              <a:t> </a:t>
            </a:r>
          </a:p>
          <a:p>
            <a:pPr marL="285750" indent="-285750">
              <a:buFont typeface="Calibri"/>
              <a:buChar char="-"/>
            </a:pPr>
            <a:r>
              <a:rPr lang="en-GB"/>
              <a:t>Country coverage is not complete;</a:t>
            </a:r>
            <a:r>
              <a:rPr lang="es-AR"/>
              <a:t> </a:t>
            </a:r>
            <a:endParaRPr lang="es-AR">
              <a:ea typeface="Calibri" panose="020F0502020204030204"/>
              <a:cs typeface="Calibri" panose="020F0502020204030204"/>
            </a:endParaRPr>
          </a:p>
          <a:p>
            <a:pPr marL="285750" indent="-285750">
              <a:buFont typeface="Calibri"/>
              <a:buChar char="-"/>
            </a:pPr>
            <a:r>
              <a:rPr lang="en-GB"/>
              <a:t>Private sector coverage is low;</a:t>
            </a:r>
            <a:r>
              <a:rPr lang="es-AR"/>
              <a:t> </a:t>
            </a:r>
            <a:endParaRPr lang="es-AR">
              <a:ea typeface="Calibri" panose="020F0502020204030204"/>
              <a:cs typeface="Calibri" panose="020F0502020204030204"/>
            </a:endParaRPr>
          </a:p>
          <a:p>
            <a:pPr marL="285750" indent="-285750">
              <a:buFont typeface="Calibri"/>
              <a:buChar char="-"/>
            </a:pPr>
            <a:r>
              <a:rPr lang="en-GB"/>
              <a:t>Data for certain regions is outdated; and</a:t>
            </a:r>
            <a:r>
              <a:rPr lang="es-AR"/>
              <a:t> </a:t>
            </a:r>
            <a:endParaRPr lang="es-AR">
              <a:ea typeface="Calibri" panose="020F0502020204030204"/>
              <a:cs typeface="Calibri" panose="020F0502020204030204"/>
            </a:endParaRPr>
          </a:p>
          <a:p>
            <a:pPr marL="285750" indent="-285750">
              <a:buFont typeface="Calibri"/>
              <a:buChar char="-"/>
            </a:pPr>
            <a:r>
              <a:rPr lang="en-GB"/>
              <a:t>Uptake </a:t>
            </a:r>
            <a:r>
              <a:rPr lang="en-GB">
                <a:effectLst/>
              </a:rPr>
              <a:t>of the data </a:t>
            </a:r>
            <a:r>
              <a:rPr lang="en-GB"/>
              <a:t>at the country level is insufficient</a:t>
            </a:r>
            <a:endParaRPr lang="en-US">
              <a:ea typeface="Calibri" panose="020F0502020204030204"/>
              <a:cs typeface="Calibri" panose="020F0502020204030204"/>
            </a:endParaRPr>
          </a:p>
          <a:p>
            <a:pPr marL="285750" indent="-285750">
              <a:buFont typeface="Calibri"/>
              <a:buChar char="-"/>
            </a:pPr>
            <a:endParaRPr lang="en-GB">
              <a:ea typeface="Calibri" panose="020F0502020204030204"/>
              <a:cs typeface="Calibri" panose="020F0502020204030204"/>
            </a:endParaRPr>
          </a:p>
          <a:p>
            <a:r>
              <a:rPr lang="en-GB"/>
              <a:t>These are </a:t>
            </a:r>
            <a:r>
              <a:rPr lang="en-GB">
                <a:effectLst/>
              </a:rPr>
              <a:t>the </a:t>
            </a:r>
            <a:r>
              <a:rPr lang="en-GB"/>
              <a:t>data products dimensions that will need work. Specifically</a:t>
            </a:r>
            <a:r>
              <a:rPr lang="en-GB">
                <a:effectLst/>
              </a:rPr>
              <a:t>, </a:t>
            </a:r>
            <a:r>
              <a:rPr lang="en-GB"/>
              <a:t>the frequency </a:t>
            </a:r>
            <a:r>
              <a:rPr lang="en-GB">
                <a:effectLst/>
              </a:rPr>
              <a:t>of data </a:t>
            </a:r>
            <a:r>
              <a:rPr lang="en-GB"/>
              <a:t>collection and dissemination have to be enhanced in some regions. </a:t>
            </a:r>
            <a:endParaRPr lang="en-US"/>
          </a:p>
          <a:p>
            <a:endParaRPr lang="en-GB"/>
          </a:p>
          <a:p>
            <a:pPr marL="171450" indent="-171450">
              <a:buFont typeface="Calibri"/>
              <a:buChar char="-"/>
            </a:pPr>
            <a:r>
              <a:rPr lang="en-GB"/>
              <a:t>Country coverage of ASTI data is relatively low: about 80 countries have complete data </a:t>
            </a:r>
            <a:r>
              <a:rPr lang="en-GB">
                <a:effectLst/>
              </a:rPr>
              <a:t>(</a:t>
            </a:r>
            <a:r>
              <a:rPr lang="en-GB"/>
              <a:t>although information has been available for 110 countries over the years</a:t>
            </a:r>
            <a:r>
              <a:rPr lang="en-GB">
                <a:effectLst/>
              </a:rPr>
              <a:t>).</a:t>
            </a:r>
            <a:r>
              <a:rPr lang="en-GB"/>
              <a:t> </a:t>
            </a:r>
            <a:r>
              <a:rPr lang="en-US"/>
              <a:t>This coverage will be increased in the future requesting data from all FAO member countries and/or by incorporating information available from external sources such as the OECD and Eurostat. High-income countries will be included in FAOSTAT to have a complete dataset. </a:t>
            </a:r>
            <a:endParaRPr lang="en-US">
              <a:ea typeface="Calibri" panose="020F0502020204030204"/>
              <a:cs typeface="Calibri" panose="020F0502020204030204"/>
            </a:endParaRPr>
          </a:p>
          <a:p>
            <a:pPr marL="171450" indent="-171450">
              <a:buFont typeface="Calibri"/>
              <a:buChar char="-"/>
            </a:pPr>
            <a:r>
              <a:rPr lang="en-GB"/>
              <a:t>Agency coverage is very comprehensive.</a:t>
            </a:r>
          </a:p>
          <a:p>
            <a:pPr marL="171450" indent="-171450">
              <a:buFont typeface="Calibri"/>
              <a:buChar char="-"/>
            </a:pPr>
            <a:r>
              <a:rPr lang="en-GB">
                <a:effectLst/>
              </a:rPr>
              <a:t>The </a:t>
            </a:r>
            <a:r>
              <a:rPr lang="en-GB"/>
              <a:t>private sector has a very low coverage in most countries. </a:t>
            </a:r>
            <a:r>
              <a:rPr lang="en-US"/>
              <a:t>Collection of private sector data will be improved </a:t>
            </a:r>
            <a:r>
              <a:rPr lang="en-US">
                <a:effectLst/>
              </a:rPr>
              <a:t>with the </a:t>
            </a:r>
            <a:r>
              <a:rPr lang="en-US"/>
              <a:t>new data collection approach through the incorporation of NSS mechanisms. </a:t>
            </a:r>
            <a:endParaRPr lang="en-GB">
              <a:ea typeface="Calibri"/>
              <a:cs typeface="Calibri"/>
            </a:endParaRPr>
          </a:p>
          <a:p>
            <a:pPr marL="171450" indent="-171450">
              <a:buFont typeface="Calibri"/>
              <a:buChar char="-"/>
            </a:pPr>
            <a:r>
              <a:rPr lang="en-US"/>
              <a:t>The collection </a:t>
            </a:r>
            <a:r>
              <a:rPr lang="en-US">
                <a:effectLst/>
              </a:rPr>
              <a:t>of </a:t>
            </a:r>
            <a:r>
              <a:rPr lang="en-US"/>
              <a:t>private sector data could enhance existing statistical operations carried out </a:t>
            </a:r>
            <a:r>
              <a:rPr lang="en-US">
                <a:effectLst/>
              </a:rPr>
              <a:t>by the </a:t>
            </a:r>
            <a:r>
              <a:rPr lang="en-US"/>
              <a:t>national statistical offices, as general R&amp;D surveys. Or using its statistical infrastructure (lists of companies that emerge from the censuses </a:t>
            </a:r>
            <a:r>
              <a:rPr lang="en-US">
                <a:effectLst/>
              </a:rPr>
              <a:t>and </a:t>
            </a:r>
            <a:r>
              <a:rPr lang="en-US"/>
              <a:t>surveys). </a:t>
            </a:r>
            <a:endParaRPr lang="en-GB">
              <a:ea typeface="Calibri"/>
              <a:cs typeface="Calibri"/>
            </a:endParaRPr>
          </a:p>
          <a:p>
            <a:endParaRPr lang="en-GB"/>
          </a:p>
          <a:p>
            <a:r>
              <a:rPr lang="en-GB"/>
              <a:t>In terms of relevance</a:t>
            </a:r>
            <a:r>
              <a:rPr lang="en-GB">
                <a:effectLst/>
              </a:rPr>
              <a:t>, there is </a:t>
            </a:r>
            <a:r>
              <a:rPr lang="en-GB"/>
              <a:t>a need for more country uptake </a:t>
            </a:r>
            <a:r>
              <a:rPr lang="en-GB">
                <a:effectLst/>
              </a:rPr>
              <a:t>of </a:t>
            </a:r>
            <a:r>
              <a:rPr lang="en-GB"/>
              <a:t>this data</a:t>
            </a:r>
            <a:r>
              <a:rPr lang="en-GB">
                <a:effectLst/>
              </a:rPr>
              <a:t>.</a:t>
            </a:r>
            <a:r>
              <a:rPr lang="en-GB"/>
              <a:t> This is key for </a:t>
            </a:r>
            <a:r>
              <a:rPr lang="en-GB">
                <a:effectLst/>
              </a:rPr>
              <a:t>the </a:t>
            </a:r>
            <a:r>
              <a:rPr lang="en-GB"/>
              <a:t>long-term sustainability </a:t>
            </a:r>
            <a:r>
              <a:rPr lang="en-GB">
                <a:effectLst/>
              </a:rPr>
              <a:t>of the </a:t>
            </a:r>
            <a:r>
              <a:rPr lang="en-GB"/>
              <a:t>program </a:t>
            </a:r>
            <a:r>
              <a:rPr lang="en-GB">
                <a:effectLst/>
              </a:rPr>
              <a:t>at </a:t>
            </a:r>
            <a:r>
              <a:rPr lang="en-GB"/>
              <a:t>the </a:t>
            </a:r>
            <a:r>
              <a:rPr lang="en-GB">
                <a:effectLst/>
              </a:rPr>
              <a:t>country level.</a:t>
            </a:r>
            <a:r>
              <a:rPr lang="en-GB"/>
              <a:t> Relevance can be increased either by international reporting needs, as in the case of the CAADP targets or the mandatory reported data to regional organizations as Eurostat. </a:t>
            </a:r>
            <a:endParaRPr lang="en-US"/>
          </a:p>
          <a:p>
            <a:r>
              <a:rPr lang="en-GB"/>
              <a:t>-ASTI data use for policy-making will be promoted at the national level </a:t>
            </a:r>
            <a:endParaRPr lang="en-US"/>
          </a:p>
          <a:p>
            <a:r>
              <a:rPr lang="en-GB"/>
              <a:t>-Official mechanisms will be help on this, as governments prioritize official data </a:t>
            </a:r>
            <a:r>
              <a:rPr lang="en-GB">
                <a:effectLst/>
              </a:rPr>
              <a:t>for </a:t>
            </a:r>
            <a:r>
              <a:rPr lang="en-GB"/>
              <a:t>their designing, planning and monitoring policies.</a:t>
            </a:r>
            <a:endParaRPr lang="en-US">
              <a:ea typeface="Calibri"/>
              <a:cs typeface="Calibri"/>
            </a:endParaRPr>
          </a:p>
          <a:p>
            <a:endParaRPr lang="en-GB"/>
          </a:p>
          <a:p>
            <a:r>
              <a:rPr lang="en-GB"/>
              <a:t>In</a:t>
            </a:r>
            <a:r>
              <a:rPr lang="en-GB">
                <a:effectLst/>
              </a:rPr>
              <a:t> </a:t>
            </a:r>
            <a:r>
              <a:rPr lang="en-GB"/>
              <a:t>terms of accuracy the main issues refer to the FTE percentage used to estimate </a:t>
            </a:r>
            <a:r>
              <a:rPr lang="en-GB">
                <a:effectLst/>
              </a:rPr>
              <a:t>the </a:t>
            </a:r>
            <a:r>
              <a:rPr lang="en-GB"/>
              <a:t>time agencies spend on agricultural R&amp;D (from their total R&amp;D activities), which has substantial influence in </a:t>
            </a:r>
            <a:r>
              <a:rPr lang="en-GB">
                <a:effectLst/>
              </a:rPr>
              <a:t>the </a:t>
            </a:r>
            <a:r>
              <a:rPr lang="en-GB"/>
              <a:t>rest </a:t>
            </a:r>
            <a:r>
              <a:rPr lang="en-GB">
                <a:effectLst/>
              </a:rPr>
              <a:t>of ASTI </a:t>
            </a:r>
            <a:r>
              <a:rPr lang="en-GB"/>
              <a:t>variables and its estimation is a bit discretional and could easily be affected by errors and misinterpretation. </a:t>
            </a:r>
            <a:endParaRPr lang="en-US"/>
          </a:p>
          <a:p>
            <a:pPr marL="171450" indent="-171450">
              <a:buFont typeface="Calibri"/>
              <a:buChar char="-"/>
            </a:pPr>
            <a:r>
              <a:rPr lang="en-GB"/>
              <a:t>Capturing accurate financial data faces many challenges as different calendar years </a:t>
            </a:r>
            <a:r>
              <a:rPr lang="en-GB">
                <a:effectLst/>
              </a:rPr>
              <a:t>and </a:t>
            </a:r>
            <a:r>
              <a:rPr lang="en-GB"/>
              <a:t>disaggregation of this information at </a:t>
            </a:r>
            <a:r>
              <a:rPr lang="en-GB">
                <a:effectLst/>
              </a:rPr>
              <a:t>the </a:t>
            </a:r>
            <a:r>
              <a:rPr lang="en-GB"/>
              <a:t>agency level. This will have to be probably complemented with line ministries information.</a:t>
            </a:r>
            <a:endParaRPr lang="en-US">
              <a:ea typeface="Calibri"/>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8</a:t>
            </a:fld>
            <a:endParaRPr lang="en-US"/>
          </a:p>
        </p:txBody>
      </p:sp>
    </p:spTree>
    <p:extLst>
      <p:ext uri="{BB962C8B-B14F-4D97-AF65-F5344CB8AC3E}">
        <p14:creationId xmlns:p14="http://schemas.microsoft.com/office/powerpoint/2010/main" val="176626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9</a:t>
            </a:fld>
            <a:endParaRPr lang="en-US"/>
          </a:p>
        </p:txBody>
      </p:sp>
    </p:spTree>
    <p:extLst>
      <p:ext uri="{BB962C8B-B14F-4D97-AF65-F5344CB8AC3E}">
        <p14:creationId xmlns:p14="http://schemas.microsoft.com/office/powerpoint/2010/main" val="408099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olo verticale e testo">
    <p:spTree>
      <p:nvGrpSpPr>
        <p:cNvPr id="1" name=""/>
        <p:cNvGrpSpPr/>
        <p:nvPr/>
      </p:nvGrpSpPr>
      <p:grpSpPr>
        <a:xfrm>
          <a:off x="0" y="0"/>
          <a:ext cx="0" cy="0"/>
          <a:chOff x="0" y="0"/>
          <a:chExt cx="0" cy="0"/>
        </a:xfrm>
      </p:grpSpPr>
      <p:sp>
        <p:nvSpPr>
          <p:cNvPr id="7" name="CasellaDiTesto 6"/>
          <p:cNvSpPr txBox="1"/>
          <p:nvPr userDrawn="1"/>
        </p:nvSpPr>
        <p:spPr>
          <a:xfrm>
            <a:off x="2993031" y="3908309"/>
            <a:ext cx="184731" cy="300082"/>
          </a:xfrm>
          <a:prstGeom prst="rect">
            <a:avLst/>
          </a:prstGeom>
          <a:noFill/>
        </p:spPr>
        <p:txBody>
          <a:bodyPr wrap="none" rtlCol="0">
            <a:spAutoFit/>
          </a:bodyPr>
          <a:lstStyle/>
          <a:p>
            <a:endParaRPr lang="it-IT" sz="1350"/>
          </a:p>
        </p:txBody>
      </p:sp>
      <p:sp>
        <p:nvSpPr>
          <p:cNvPr id="3" name="Content Placeholder 2"/>
          <p:cNvSpPr>
            <a:spLocks noGrp="1"/>
          </p:cNvSpPr>
          <p:nvPr>
            <p:ph sz="quarter" idx="10" hasCustomPrompt="1"/>
          </p:nvPr>
        </p:nvSpPr>
        <p:spPr>
          <a:xfrm>
            <a:off x="148552" y="93087"/>
            <a:ext cx="4013969" cy="357273"/>
          </a:xfrm>
          <a:prstGeom prst="rect">
            <a:avLst/>
          </a:prstGeom>
        </p:spPr>
        <p:txBody>
          <a:bodyPr/>
          <a:lstStyle>
            <a:lvl1pPr marL="0" indent="0">
              <a:buNone/>
              <a:defRPr sz="1600" b="1" baseline="0">
                <a:solidFill>
                  <a:srgbClr val="005C86"/>
                </a:solidFill>
              </a:defRPr>
            </a:lvl1pPr>
          </a:lstStyle>
          <a:p>
            <a:pPr lvl="0"/>
            <a:r>
              <a:rPr lang="en-GB"/>
              <a:t>Insert title of the presentation</a:t>
            </a:r>
            <a:endParaRPr lang="en-US"/>
          </a:p>
        </p:txBody>
      </p:sp>
      <p:sp>
        <p:nvSpPr>
          <p:cNvPr id="8" name="Content Placeholder 7"/>
          <p:cNvSpPr>
            <a:spLocks noGrp="1"/>
          </p:cNvSpPr>
          <p:nvPr>
            <p:ph sz="quarter" idx="12"/>
          </p:nvPr>
        </p:nvSpPr>
        <p:spPr>
          <a:xfrm>
            <a:off x="529553" y="2108112"/>
            <a:ext cx="10935855" cy="34798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3" hasCustomPrompt="1"/>
          </p:nvPr>
        </p:nvSpPr>
        <p:spPr>
          <a:xfrm>
            <a:off x="529552" y="858982"/>
            <a:ext cx="10320096" cy="840509"/>
          </a:xfrm>
          <a:prstGeom prst="rect">
            <a:avLst/>
          </a:prstGeom>
        </p:spPr>
        <p:txBody>
          <a:bodyPr/>
          <a:lstStyle>
            <a:lvl1pPr marL="0" indent="0">
              <a:buNone/>
              <a:defRPr sz="3200" b="1" baseline="0">
                <a:solidFill>
                  <a:srgbClr val="005C86"/>
                </a:solidFill>
              </a:defRPr>
            </a:lvl1pPr>
          </a:lstStyle>
          <a:p>
            <a:pPr lvl="0"/>
            <a:r>
              <a:rPr lang="en-GB"/>
              <a:t>Title </a:t>
            </a:r>
            <a:endParaRPr lang="en-US"/>
          </a:p>
        </p:txBody>
      </p:sp>
    </p:spTree>
    <p:extLst>
      <p:ext uri="{BB962C8B-B14F-4D97-AF65-F5344CB8AC3E}">
        <p14:creationId xmlns:p14="http://schemas.microsoft.com/office/powerpoint/2010/main" val="25327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C859-D0A5-45CD-ABCE-F023C8076D3D}"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A9C4C-6C76-4EAD-8700-33C29AAD89C3}" type="slidenum">
              <a:rPr lang="en-US" smtClean="0"/>
              <a:t>‹Nº›</a:t>
            </a:fld>
            <a:endParaRPr lang="en-US"/>
          </a:p>
        </p:txBody>
      </p:sp>
    </p:spTree>
    <p:extLst>
      <p:ext uri="{BB962C8B-B14F-4D97-AF65-F5344CB8AC3E}">
        <p14:creationId xmlns:p14="http://schemas.microsoft.com/office/powerpoint/2010/main" val="38062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F6C6-6535-208A-4781-43B1C28D0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85FC0-EBEC-2F67-5110-8E125B811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4F998-71EB-39D0-BA98-613E1DC1D62E}"/>
              </a:ext>
            </a:extLst>
          </p:cNvPr>
          <p:cNvSpPr>
            <a:spLocks noGrp="1"/>
          </p:cNvSpPr>
          <p:nvPr>
            <p:ph type="dt" sz="half" idx="10"/>
          </p:nvPr>
        </p:nvSpPr>
        <p:spPr/>
        <p:txBody>
          <a:bodyPr/>
          <a:lstStyle/>
          <a:p>
            <a:fld id="{55CB75CF-B1D0-45EF-9B92-8611F3B6CB0C}" type="datetimeFigureOut">
              <a:rPr lang="en-US" smtClean="0"/>
              <a:t>5/10/2024</a:t>
            </a:fld>
            <a:endParaRPr lang="en-US"/>
          </a:p>
        </p:txBody>
      </p:sp>
      <p:sp>
        <p:nvSpPr>
          <p:cNvPr id="5" name="Footer Placeholder 4">
            <a:extLst>
              <a:ext uri="{FF2B5EF4-FFF2-40B4-BE49-F238E27FC236}">
                <a16:creationId xmlns:a16="http://schemas.microsoft.com/office/drawing/2014/main" id="{B36D7682-CC11-2D24-30F2-053AA3749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87950-E3DA-7C00-EE56-0BD48009E8B1}"/>
              </a:ext>
            </a:extLst>
          </p:cNvPr>
          <p:cNvSpPr>
            <a:spLocks noGrp="1"/>
          </p:cNvSpPr>
          <p:nvPr>
            <p:ph type="sldNum" sz="quarter" idx="12"/>
          </p:nvPr>
        </p:nvSpPr>
        <p:spPr/>
        <p:txBody>
          <a:bodyPr/>
          <a:lstStyle/>
          <a:p>
            <a:fld id="{8B7F7AFF-674E-4FD5-9DB9-7384C56AA7E2}" type="slidenum">
              <a:rPr lang="en-US" smtClean="0"/>
              <a:t>‹Nº›</a:t>
            </a:fld>
            <a:endParaRPr lang="en-US"/>
          </a:p>
        </p:txBody>
      </p:sp>
    </p:spTree>
    <p:extLst>
      <p:ext uri="{BB962C8B-B14F-4D97-AF65-F5344CB8AC3E}">
        <p14:creationId xmlns:p14="http://schemas.microsoft.com/office/powerpoint/2010/main" val="3568008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535709"/>
          </a:xfrm>
          <a:prstGeom prst="rect">
            <a:avLst/>
          </a:prstGeom>
          <a:solidFill>
            <a:srgbClr val="F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userDrawn="1"/>
        </p:nvGrpSpPr>
        <p:grpSpPr>
          <a:xfrm>
            <a:off x="1" y="6210568"/>
            <a:ext cx="12302836" cy="647433"/>
            <a:chOff x="0" y="6210567"/>
            <a:chExt cx="9227127" cy="647433"/>
          </a:xfrm>
        </p:grpSpPr>
        <p:pic>
          <p:nvPicPr>
            <p:cNvPr id="9" name="Picture 8"/>
            <p:cNvPicPr>
              <a:picLocks noChangeAspect="1"/>
            </p:cNvPicPr>
            <p:nvPr userDrawn="1"/>
          </p:nvPicPr>
          <p:blipFill>
            <a:blip r:embed="rId5"/>
            <a:stretch>
              <a:fillRect/>
            </a:stretch>
          </p:blipFill>
          <p:spPr>
            <a:xfrm>
              <a:off x="0" y="6210567"/>
              <a:ext cx="9144000" cy="647433"/>
            </a:xfrm>
            <a:prstGeom prst="rect">
              <a:avLst/>
            </a:prstGeom>
          </p:spPr>
        </p:pic>
        <p:sp>
          <p:nvSpPr>
            <p:cNvPr id="10" name="TextBox 9"/>
            <p:cNvSpPr txBox="1"/>
            <p:nvPr userDrawn="1"/>
          </p:nvSpPr>
          <p:spPr>
            <a:xfrm>
              <a:off x="5486399" y="6380394"/>
              <a:ext cx="3740728" cy="307777"/>
            </a:xfrm>
            <a:prstGeom prst="rect">
              <a:avLst/>
            </a:prstGeom>
            <a:noFill/>
          </p:spPr>
          <p:txBody>
            <a:bodyPr wrap="square" rtlCol="0">
              <a:spAutoFit/>
            </a:bodyPr>
            <a:lstStyle/>
            <a:p>
              <a:r>
                <a:rPr lang="en-GB" sz="1400">
                  <a:solidFill>
                    <a:srgbClr val="E3E739"/>
                  </a:solidFill>
                </a:rPr>
                <a:t>&gt;&gt; Agriculture Science and Technology Indicators (ASTI)</a:t>
              </a:r>
              <a:endParaRPr lang="en-US" sz="1400">
                <a:solidFill>
                  <a:srgbClr val="E3E739"/>
                </a:solidFill>
              </a:endParaRPr>
            </a:p>
          </p:txBody>
        </p:sp>
      </p:grpSp>
    </p:spTree>
    <p:extLst>
      <p:ext uri="{BB962C8B-B14F-4D97-AF65-F5344CB8AC3E}">
        <p14:creationId xmlns:p14="http://schemas.microsoft.com/office/powerpoint/2010/main" val="14070311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8">
            <a:extLst>
              <a:ext uri="{FF2B5EF4-FFF2-40B4-BE49-F238E27FC236}">
                <a16:creationId xmlns:a16="http://schemas.microsoft.com/office/drawing/2014/main" id="{C4732BD8-6285-FF4F-AA85-255C6115E1B4}"/>
              </a:ext>
            </a:extLst>
          </p:cNvPr>
          <p:cNvSpPr txBox="1">
            <a:spLocks/>
          </p:cNvSpPr>
          <p:nvPr/>
        </p:nvSpPr>
        <p:spPr>
          <a:xfrm>
            <a:off x="1886127" y="5084317"/>
            <a:ext cx="6126631" cy="519259"/>
          </a:xfrm>
          <a:prstGeom prst="rect">
            <a:avLst/>
          </a:prstGeom>
        </p:spPr>
        <p:txBody>
          <a:bodyPr/>
          <a:lstStyle>
            <a:lvl1pPr marL="0" indent="0" algn="l" defTabSz="457200" rtl="0" eaLnBrk="1" latinLnBrk="0" hangingPunct="1">
              <a:spcBef>
                <a:spcPct val="20000"/>
              </a:spcBef>
              <a:buFontTx/>
              <a:buNone/>
              <a:defRPr sz="2200" kern="1200" baseline="0">
                <a:solidFill>
                  <a:schemeClr val="accent2">
                    <a:lumMod val="50000"/>
                  </a:schemeClr>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AR" sz="1650">
                <a:solidFill>
                  <a:srgbClr val="004080"/>
                </a:solidFill>
              </a:rPr>
              <a:t>Autor, fecha, lugar de celebración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567" r="6567" b="17761"/>
          <a:stretch/>
        </p:blipFill>
        <p:spPr>
          <a:xfrm>
            <a:off x="0" y="-1018107"/>
            <a:ext cx="12192000" cy="7271272"/>
          </a:xfrm>
          <a:prstGeom prst="rect">
            <a:avLst/>
          </a:prstGeom>
        </p:spPr>
      </p:pic>
      <p:pic>
        <p:nvPicPr>
          <p:cNvPr id="8"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t="14049" b="15664"/>
          <a:stretch/>
        </p:blipFill>
        <p:spPr>
          <a:xfrm>
            <a:off x="0" y="4031672"/>
            <a:ext cx="7676079" cy="2221493"/>
          </a:xfrm>
          <a:prstGeom prst="rect">
            <a:avLst/>
          </a:prstGeom>
        </p:spPr>
      </p:pic>
      <p:sp>
        <p:nvSpPr>
          <p:cNvPr id="2" name="Titolo 4">
            <a:extLst>
              <a:ext uri="{FF2B5EF4-FFF2-40B4-BE49-F238E27FC236}">
                <a16:creationId xmlns:a16="http://schemas.microsoft.com/office/drawing/2014/main" id="{1CE6EE0D-03A4-7145-A5D1-4EE227576403}"/>
              </a:ext>
            </a:extLst>
          </p:cNvPr>
          <p:cNvSpPr txBox="1">
            <a:spLocks/>
          </p:cNvSpPr>
          <p:nvPr/>
        </p:nvSpPr>
        <p:spPr>
          <a:xfrm>
            <a:off x="171037" y="4178014"/>
            <a:ext cx="7368281" cy="1236606"/>
          </a:xfrm>
          <a:prstGeom prst="rect">
            <a:avLst/>
          </a:prstGeom>
        </p:spPr>
        <p:txBody>
          <a:bodyPr lIns="91440" tIns="45720" rIns="91440" bIns="45720" anchor="t"/>
          <a:lstStyle>
            <a:lvl1pPr algn="ctr" defTabSz="457200" rtl="0" eaLnBrk="1" latinLnBrk="0" hangingPunct="1">
              <a:spcBef>
                <a:spcPct val="0"/>
              </a:spcBef>
              <a:buNone/>
              <a:defRPr sz="5000" b="1" i="0" kern="1200" baseline="0">
                <a:solidFill>
                  <a:schemeClr val="accent2">
                    <a:lumMod val="75000"/>
                  </a:schemeClr>
                </a:solidFill>
                <a:latin typeface="Arial" panose="020B0604020202020204" pitchFamily="34" charset="0"/>
                <a:ea typeface="+mj-ea"/>
                <a:cs typeface="+mj-cs"/>
              </a:defRPr>
            </a:lvl1pPr>
          </a:lstStyle>
          <a:p>
            <a:pPr algn="l"/>
            <a:r>
              <a:rPr lang="es-AR" sz="2800"/>
              <a:t>Prueba piloto de nuevos enfoques para la sostenibilidad a largo plazo de ASTI</a:t>
            </a:r>
          </a:p>
        </p:txBody>
      </p:sp>
      <p:grpSp>
        <p:nvGrpSpPr>
          <p:cNvPr id="10" name="Group 9"/>
          <p:cNvGrpSpPr/>
          <p:nvPr/>
        </p:nvGrpSpPr>
        <p:grpSpPr>
          <a:xfrm>
            <a:off x="-58168" y="201279"/>
            <a:ext cx="4719784" cy="1743386"/>
            <a:chOff x="-110838" y="-19496"/>
            <a:chExt cx="4719784" cy="1743386"/>
          </a:xfrm>
        </p:grpSpPr>
        <p:sp>
          <p:nvSpPr>
            <p:cNvPr id="7" name="Rectangle 6"/>
            <p:cNvSpPr/>
            <p:nvPr/>
          </p:nvSpPr>
          <p:spPr>
            <a:xfrm>
              <a:off x="-110838" y="-19496"/>
              <a:ext cx="4516582" cy="1743386"/>
            </a:xfrm>
            <a:prstGeom prst="rect">
              <a:avLst/>
            </a:prstGeom>
            <a:solidFill>
              <a:srgbClr val="F9FBF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65" y="133466"/>
              <a:ext cx="4701311" cy="1396735"/>
            </a:xfrm>
            <a:prstGeom prst="rect">
              <a:avLst/>
            </a:prstGeom>
          </p:spPr>
        </p:pic>
      </p:grpSp>
      <p:sp>
        <p:nvSpPr>
          <p:cNvPr id="4" name="CuadroTexto 3">
            <a:extLst>
              <a:ext uri="{FF2B5EF4-FFF2-40B4-BE49-F238E27FC236}">
                <a16:creationId xmlns:a16="http://schemas.microsoft.com/office/drawing/2014/main" id="{47B5C75D-6EC0-5B9E-50B6-11B7DF645EB7}"/>
              </a:ext>
            </a:extLst>
          </p:cNvPr>
          <p:cNvSpPr txBox="1"/>
          <p:nvPr/>
        </p:nvSpPr>
        <p:spPr>
          <a:xfrm>
            <a:off x="168917" y="5046901"/>
            <a:ext cx="7505042" cy="923330"/>
          </a:xfrm>
          <a:prstGeom prst="rect">
            <a:avLst/>
          </a:prstGeom>
          <a:noFill/>
        </p:spPr>
        <p:txBody>
          <a:bodyPr wrap="square" lIns="91440" tIns="45720" rIns="91440" bIns="45720" anchor="t">
            <a:spAutoFit/>
          </a:bodyPr>
          <a:lstStyle/>
          <a:p>
            <a:r>
              <a:rPr lang="es-AR" dirty="0">
                <a:solidFill>
                  <a:srgbClr val="004080"/>
                </a:solidFill>
                <a:ea typeface="Calibri"/>
                <a:cs typeface="Calibri"/>
              </a:rPr>
              <a:t>Taller nacional</a:t>
            </a:r>
          </a:p>
          <a:p>
            <a:r>
              <a:rPr lang="es-AR" dirty="0">
                <a:solidFill>
                  <a:srgbClr val="004080"/>
                </a:solidFill>
                <a:ea typeface="Calibri"/>
                <a:cs typeface="Calibri"/>
              </a:rPr>
              <a:t>Fundación </a:t>
            </a:r>
            <a:r>
              <a:rPr lang="es-AR" dirty="0" err="1">
                <a:solidFill>
                  <a:srgbClr val="004080"/>
                </a:solidFill>
                <a:ea typeface="Calibri"/>
                <a:cs typeface="Calibri"/>
              </a:rPr>
              <a:t>ArgenINTA</a:t>
            </a:r>
            <a:r>
              <a:rPr lang="es-AR" dirty="0">
                <a:solidFill>
                  <a:srgbClr val="004080"/>
                </a:solidFill>
                <a:ea typeface="Calibri"/>
                <a:cs typeface="Calibri"/>
              </a:rPr>
              <a:t>, Buenos Aires</a:t>
            </a:r>
          </a:p>
          <a:p>
            <a:r>
              <a:rPr lang="es-AR" dirty="0">
                <a:solidFill>
                  <a:srgbClr val="004080"/>
                </a:solidFill>
                <a:ea typeface="Calibri"/>
                <a:cs typeface="Calibri"/>
              </a:rPr>
              <a:t>29 de abril de 2024</a:t>
            </a:r>
          </a:p>
        </p:txBody>
      </p:sp>
    </p:spTree>
    <p:extLst>
      <p:ext uri="{BB962C8B-B14F-4D97-AF65-F5344CB8AC3E}">
        <p14:creationId xmlns:p14="http://schemas.microsoft.com/office/powerpoint/2010/main" val="167333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1928" y="685878"/>
            <a:ext cx="8260939" cy="566723"/>
          </a:xfrm>
        </p:spPr>
        <p:txBody>
          <a:bodyPr vert="horz" lIns="91440" tIns="45720" rIns="91440" bIns="45720" rtlCol="0" anchor="t">
            <a:normAutofit fontScale="85000" lnSpcReduction="10000"/>
          </a:bodyPr>
          <a:lstStyle/>
          <a:p>
            <a:pPr>
              <a:spcBef>
                <a:spcPts val="1000"/>
              </a:spcBef>
            </a:pPr>
            <a:r>
              <a:rPr lang="es-AR"/>
              <a:t>1. Implementación actual y uso de los datos de ASTI</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362819" y="182078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U"/>
          </a:p>
        </p:txBody>
      </p:sp>
      <p:pic>
        <p:nvPicPr>
          <p:cNvPr id="8" name="Picture 7">
            <a:extLst>
              <a:ext uri="{FF2B5EF4-FFF2-40B4-BE49-F238E27FC236}">
                <a16:creationId xmlns:a16="http://schemas.microsoft.com/office/drawing/2014/main" id="{4D742EA7-9D17-4916-6E8B-8C361C7159E9}"/>
              </a:ext>
            </a:extLst>
          </p:cNvPr>
          <p:cNvPicPr>
            <a:picLocks noChangeAspect="1"/>
          </p:cNvPicPr>
          <p:nvPr/>
        </p:nvPicPr>
        <p:blipFill>
          <a:blip r:embed="rId3"/>
          <a:stretch>
            <a:fillRect/>
          </a:stretch>
        </p:blipFill>
        <p:spPr>
          <a:xfrm>
            <a:off x="593912" y="1128383"/>
            <a:ext cx="10847294" cy="5060676"/>
          </a:xfrm>
          <a:prstGeom prst="rect">
            <a:avLst/>
          </a:prstGeom>
        </p:spPr>
      </p:pic>
      <p:sp>
        <p:nvSpPr>
          <p:cNvPr id="6" name="Content Placeholder 1">
            <a:extLst>
              <a:ext uri="{FF2B5EF4-FFF2-40B4-BE49-F238E27FC236}">
                <a16:creationId xmlns:a16="http://schemas.microsoft.com/office/drawing/2014/main" id="{2DB98FF3-ACC0-FB1B-C1B5-5A3CFFB705C3}"/>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3773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26753" y="652260"/>
            <a:ext cx="11230496" cy="1059782"/>
          </a:xfrm>
        </p:spPr>
        <p:txBody>
          <a:bodyPr vert="horz" lIns="91440" tIns="45720" rIns="91440" bIns="45720" rtlCol="0" anchor="t">
            <a:normAutofit/>
          </a:bodyPr>
          <a:lstStyle/>
          <a:p>
            <a:pPr>
              <a:spcBef>
                <a:spcPct val="0"/>
              </a:spcBef>
            </a:pPr>
            <a:r>
              <a:rPr lang="es-AR"/>
              <a:t>1. Implementación actual y uso de los datos de ASTI</a:t>
            </a:r>
          </a:p>
          <a:p>
            <a:pPr>
              <a:spcBef>
                <a:spcPts val="0"/>
              </a:spcBef>
            </a:pPr>
            <a:r>
              <a:rPr lang="es-AR" sz="2000">
                <a:ea typeface="Calibri"/>
                <a:cs typeface="Calibri"/>
              </a:rPr>
              <a:t>  Mecanismos operacionales: Acciones, tareas y resultados </a:t>
            </a:r>
          </a:p>
          <a:p>
            <a:endParaRPr lang="en-US">
              <a:ea typeface="Calibri"/>
              <a:cs typeface="Calibri"/>
            </a:endParaRPr>
          </a:p>
        </p:txBody>
      </p:sp>
      <p:graphicFrame>
        <p:nvGraphicFramePr>
          <p:cNvPr id="5" name="Diagramme 5">
            <a:extLst>
              <a:ext uri="{FF2B5EF4-FFF2-40B4-BE49-F238E27FC236}">
                <a16:creationId xmlns:a16="http://schemas.microsoft.com/office/drawing/2014/main" id="{0F93CEBC-48C5-975B-1C83-D9672F51EF97}"/>
              </a:ext>
            </a:extLst>
          </p:cNvPr>
          <p:cNvGraphicFramePr/>
          <p:nvPr>
            <p:extLst>
              <p:ext uri="{D42A27DB-BD31-4B8C-83A1-F6EECF244321}">
                <p14:modId xmlns:p14="http://schemas.microsoft.com/office/powerpoint/2010/main" val="2440733082"/>
              </p:ext>
            </p:extLst>
          </p:nvPr>
        </p:nvGraphicFramePr>
        <p:xfrm>
          <a:off x="1259050" y="1430861"/>
          <a:ext cx="9673900" cy="482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1">
            <a:extLst>
              <a:ext uri="{FF2B5EF4-FFF2-40B4-BE49-F238E27FC236}">
                <a16:creationId xmlns:a16="http://schemas.microsoft.com/office/drawing/2014/main" id="{22DA2C4E-7473-E09A-C386-359B09ECB73F}"/>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300737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26753" y="652260"/>
            <a:ext cx="11230496" cy="1059782"/>
          </a:xfrm>
        </p:spPr>
        <p:txBody>
          <a:bodyPr vert="horz" lIns="91440" tIns="45720" rIns="91440" bIns="45720" rtlCol="0" anchor="t">
            <a:normAutofit/>
          </a:bodyPr>
          <a:lstStyle/>
          <a:p>
            <a:pPr>
              <a:spcBef>
                <a:spcPct val="0"/>
              </a:spcBef>
            </a:pPr>
            <a:r>
              <a:rPr lang="es-AR"/>
              <a:t>1. Implementación actual y uso de los datos de ASTI</a:t>
            </a:r>
          </a:p>
          <a:p>
            <a:pPr>
              <a:spcBef>
                <a:spcPts val="0"/>
              </a:spcBef>
            </a:pPr>
            <a:r>
              <a:rPr lang="es-AR" sz="2000">
                <a:ea typeface="Calibri"/>
                <a:cs typeface="Calibri"/>
              </a:rPr>
              <a:t>  Mecanismos operacionales: Acciones, tareas y resultados </a:t>
            </a:r>
          </a:p>
          <a:p>
            <a:endParaRPr lang="en-US">
              <a:ea typeface="Calibri"/>
              <a:cs typeface="Calibri"/>
            </a:endParaRPr>
          </a:p>
        </p:txBody>
      </p:sp>
      <p:graphicFrame>
        <p:nvGraphicFramePr>
          <p:cNvPr id="5" name="Diagramme 5">
            <a:extLst>
              <a:ext uri="{FF2B5EF4-FFF2-40B4-BE49-F238E27FC236}">
                <a16:creationId xmlns:a16="http://schemas.microsoft.com/office/drawing/2014/main" id="{0F93CEBC-48C5-975B-1C83-D9672F51EF97}"/>
              </a:ext>
            </a:extLst>
          </p:cNvPr>
          <p:cNvGraphicFramePr/>
          <p:nvPr>
            <p:extLst>
              <p:ext uri="{D42A27DB-BD31-4B8C-83A1-F6EECF244321}">
                <p14:modId xmlns:p14="http://schemas.microsoft.com/office/powerpoint/2010/main" val="4141159135"/>
              </p:ext>
            </p:extLst>
          </p:nvPr>
        </p:nvGraphicFramePr>
        <p:xfrm>
          <a:off x="1259050" y="1430861"/>
          <a:ext cx="9673900" cy="482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a:extLst>
              <a:ext uri="{FF2B5EF4-FFF2-40B4-BE49-F238E27FC236}">
                <a16:creationId xmlns:a16="http://schemas.microsoft.com/office/drawing/2014/main" id="{458FB004-AA16-3FCE-6F0A-93400425471A}"/>
              </a:ext>
            </a:extLst>
          </p:cNvPr>
          <p:cNvSpPr/>
          <p:nvPr/>
        </p:nvSpPr>
        <p:spPr>
          <a:xfrm>
            <a:off x="6282109" y="5427139"/>
            <a:ext cx="2055962" cy="66135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C174A91-5427-23A8-C43F-CFF085171B37}"/>
              </a:ext>
            </a:extLst>
          </p:cNvPr>
          <p:cNvSpPr/>
          <p:nvPr/>
        </p:nvSpPr>
        <p:spPr>
          <a:xfrm>
            <a:off x="5970494" y="1990166"/>
            <a:ext cx="2528047" cy="155089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AC388F8-0D38-522E-7B13-8C5AEE5FF946}"/>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32025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565251" cy="587430"/>
          </a:xfrm>
        </p:spPr>
        <p:txBody>
          <a:bodyPr vert="horz" lIns="91440" tIns="45720" rIns="91440" bIns="45720" rtlCol="0" anchor="t">
            <a:normAutofit/>
          </a:bodyPr>
          <a:lstStyle/>
          <a:p>
            <a:r>
              <a:rPr lang="es-AR"/>
              <a:t>2. Institucionalización de ASTI</a:t>
            </a:r>
          </a:p>
          <a:p>
            <a:endParaRPr lang="en-US">
              <a:ea typeface="Calibri"/>
              <a:cs typeface="Calibri"/>
            </a:endParaRPr>
          </a:p>
        </p:txBody>
      </p:sp>
      <p:graphicFrame>
        <p:nvGraphicFramePr>
          <p:cNvPr id="643" name="TextBox 2">
            <a:extLst>
              <a:ext uri="{FF2B5EF4-FFF2-40B4-BE49-F238E27FC236}">
                <a16:creationId xmlns:a16="http://schemas.microsoft.com/office/drawing/2014/main" id="{27678342-3C72-DE67-798D-46655D50223B}"/>
              </a:ext>
            </a:extLst>
          </p:cNvPr>
          <p:cNvGraphicFramePr/>
          <p:nvPr>
            <p:extLst>
              <p:ext uri="{D42A27DB-BD31-4B8C-83A1-F6EECF244321}">
                <p14:modId xmlns:p14="http://schemas.microsoft.com/office/powerpoint/2010/main" val="3096849694"/>
              </p:ext>
            </p:extLst>
          </p:nvPr>
        </p:nvGraphicFramePr>
        <p:xfrm>
          <a:off x="876281" y="1545387"/>
          <a:ext cx="10892385" cy="410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F0AB5AE5-7276-F717-6E37-EFD1A966CD81}"/>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342591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5827" y="707970"/>
            <a:ext cx="11542840" cy="1226165"/>
          </a:xfrm>
        </p:spPr>
        <p:txBody>
          <a:bodyPr vert="horz" lIns="91440" tIns="45720" rIns="91440" bIns="45720" rtlCol="0" anchor="t">
            <a:normAutofit/>
          </a:bodyPr>
          <a:lstStyle/>
          <a:p>
            <a:r>
              <a:rPr lang="es-AR"/>
              <a:t>2. Institucionalización de ASTI</a:t>
            </a:r>
          </a:p>
          <a:p>
            <a:r>
              <a:rPr lang="es-AR" sz="2000">
                <a:ea typeface="Calibri"/>
                <a:cs typeface="Calibri"/>
              </a:rPr>
              <a:t>A nivel mundial</a:t>
            </a:r>
          </a:p>
          <a:p>
            <a:endParaRPr lang="en-US">
              <a:ea typeface="Calibri"/>
              <a:cs typeface="Calibri"/>
            </a:endParaRP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213588" y="2034161"/>
            <a:ext cx="11778859" cy="359812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3175" indent="-342900" algn="just">
              <a:buFont typeface="Symbol" panose="05050102010706020507" pitchFamily="18" charset="2"/>
              <a:buChar char=""/>
            </a:pPr>
            <a:r>
              <a:rPr lang="es-AR" sz="2000">
                <a:solidFill>
                  <a:srgbClr val="005C86"/>
                </a:solidFill>
                <a:latin typeface="Calibri"/>
                <a:ea typeface="Calibri"/>
                <a:cs typeface="Calibri"/>
              </a:rPr>
              <a:t>El Comité de Expertos en Estadísticas Agrícolas de las Naciones Unidas (UN-CEAG) incluyó una nueva secuencia de trabajo en el programa de trabajo de 2023-25 para examinar la metodología ASTI y preparar directrices para ser aprobadas por la Comisión de Estadística de las Naciones Unidas.</a:t>
            </a:r>
          </a:p>
          <a:p>
            <a:pPr marL="342900" marR="3175" indent="-342900" algn="just">
              <a:buFont typeface="Symbol" panose="05050102010706020507" pitchFamily="18" charset="2"/>
              <a:buChar char=""/>
            </a:pPr>
            <a:r>
              <a:rPr lang="es-AR" sz="2000">
                <a:solidFill>
                  <a:srgbClr val="005C86"/>
                </a:solidFill>
                <a:latin typeface="Calibri"/>
                <a:ea typeface="Calibri"/>
                <a:cs typeface="Calibri"/>
              </a:rPr>
              <a:t>Los precursores del proceso de institucionalización de ASTI a nivel mundial son su alineación</a:t>
            </a:r>
            <a:r>
              <a:rPr lang="es-AR" sz="2000">
                <a:solidFill>
                  <a:srgbClr val="005C86"/>
                </a:solidFill>
                <a:effectLst/>
                <a:latin typeface="Calibri"/>
                <a:ea typeface="Calibri"/>
                <a:cs typeface="Calibri"/>
              </a:rPr>
              <a:t> con los tableros de control (por ejemplo, OCDE, UNESCO, Banco Mundial,</a:t>
            </a:r>
            <a:r>
              <a:rPr lang="es-AR" sz="2000">
                <a:solidFill>
                  <a:srgbClr val="005C86"/>
                </a:solidFill>
                <a:latin typeface="Calibri"/>
                <a:ea typeface="Calibri"/>
                <a:cs typeface="Calibri"/>
              </a:rPr>
              <a:t> Global </a:t>
            </a:r>
            <a:r>
              <a:rPr lang="es-AR" sz="2000" err="1">
                <a:solidFill>
                  <a:srgbClr val="005C86"/>
                </a:solidFill>
                <a:latin typeface="Calibri"/>
                <a:ea typeface="Calibri"/>
                <a:cs typeface="Calibri"/>
              </a:rPr>
              <a:t>Food</a:t>
            </a:r>
            <a:r>
              <a:rPr lang="es-AR" sz="2000">
                <a:solidFill>
                  <a:srgbClr val="005C86"/>
                </a:solidFill>
                <a:latin typeface="Calibri"/>
                <a:ea typeface="Calibri"/>
                <a:cs typeface="Calibri"/>
              </a:rPr>
              <a:t> &amp; </a:t>
            </a:r>
            <a:r>
              <a:rPr lang="es-AR" sz="2000" err="1">
                <a:solidFill>
                  <a:srgbClr val="005C86"/>
                </a:solidFill>
                <a:latin typeface="Calibri"/>
                <a:ea typeface="Calibri"/>
                <a:cs typeface="Calibri"/>
              </a:rPr>
              <a:t>Nutrition</a:t>
            </a:r>
            <a:r>
              <a:rPr lang="es-AR" sz="2000">
                <a:solidFill>
                  <a:srgbClr val="005C86"/>
                </a:solidFill>
                <a:latin typeface="Calibri"/>
                <a:ea typeface="Calibri"/>
                <a:cs typeface="Calibri"/>
              </a:rPr>
              <a:t> Security </a:t>
            </a:r>
            <a:r>
              <a:rPr lang="es-AR" sz="2000" err="1">
                <a:solidFill>
                  <a:srgbClr val="005C86"/>
                </a:solidFill>
                <a:latin typeface="Calibri"/>
                <a:ea typeface="Calibri"/>
                <a:cs typeface="Calibri"/>
              </a:rPr>
              <a:t>Dashboard</a:t>
            </a:r>
            <a:r>
              <a:rPr lang="es-AR" sz="2000">
                <a:solidFill>
                  <a:srgbClr val="005C86"/>
                </a:solidFill>
                <a:latin typeface="Calibri"/>
                <a:ea typeface="Calibri"/>
                <a:cs typeface="Calibri"/>
              </a:rPr>
              <a:t>),</a:t>
            </a:r>
            <a:r>
              <a:rPr lang="es-AR" sz="2000">
                <a:solidFill>
                  <a:srgbClr val="005C86"/>
                </a:solidFill>
                <a:effectLst/>
                <a:latin typeface="Calibri"/>
                <a:ea typeface="Calibri"/>
                <a:cs typeface="Calibri"/>
              </a:rPr>
              <a:t> las contribuciones a los compromisos y estrategias mundiales de los Estados Miembros y su importancia en el panel de </a:t>
            </a:r>
            <a:r>
              <a:rPr lang="es-AR" sz="2000">
                <a:solidFill>
                  <a:srgbClr val="005C86"/>
                </a:solidFill>
                <a:latin typeface="Calibri"/>
                <a:ea typeface="Calibri"/>
                <a:cs typeface="Calibri"/>
              </a:rPr>
              <a:t>control</a:t>
            </a:r>
            <a:r>
              <a:rPr lang="es-AR" sz="2000">
                <a:solidFill>
                  <a:srgbClr val="005C86"/>
                </a:solidFill>
                <a:effectLst/>
                <a:latin typeface="Calibri"/>
                <a:ea typeface="Calibri"/>
                <a:cs typeface="Calibri"/>
              </a:rPr>
              <a:t> ATIO STI.</a:t>
            </a:r>
          </a:p>
          <a:p>
            <a:pPr marL="342900" marR="3175" lvl="0" indent="-342900" algn="just">
              <a:buFont typeface="Symbol" panose="05050102010706020507" pitchFamily="18" charset="2"/>
              <a:buChar char=""/>
            </a:pPr>
            <a:r>
              <a:rPr lang="es-AR" sz="2000">
                <a:solidFill>
                  <a:srgbClr val="005C86"/>
                </a:solidFill>
                <a:effectLst/>
                <a:latin typeface="Calibri"/>
                <a:ea typeface="Calibri"/>
                <a:cs typeface="Calibri"/>
              </a:rPr>
              <a:t>La transición de ASTI a la FAO es parte de este proceso, especialmente porque la FAO es parte del sistema de las Naciones Unidas para la presentación de informes estadísticos por los Estados Miembros.</a:t>
            </a:r>
          </a:p>
          <a:p>
            <a:pPr marL="342900" marR="3175" indent="-342900" algn="just">
              <a:buFont typeface="Symbol,Sans-Serif" panose="05050102010706020507" pitchFamily="18" charset="2"/>
              <a:buChar char=""/>
            </a:pPr>
            <a:r>
              <a:rPr lang="es-AR" sz="2000">
                <a:solidFill>
                  <a:srgbClr val="005C86"/>
                </a:solidFill>
                <a:latin typeface="Calibri"/>
                <a:ea typeface="Calibri"/>
                <a:cs typeface="Calibri"/>
              </a:rPr>
              <a:t>Colaboración con las Comisiones Regionales de Estadística Agrícola (por ejemplo, la RCAS en la región de África en diciembre de 2023, donde se adoptaron decisiones sobre ASTI).</a:t>
            </a:r>
          </a:p>
        </p:txBody>
      </p:sp>
      <p:sp>
        <p:nvSpPr>
          <p:cNvPr id="2" name="Content Placeholder 1">
            <a:extLst>
              <a:ext uri="{FF2B5EF4-FFF2-40B4-BE49-F238E27FC236}">
                <a16:creationId xmlns:a16="http://schemas.microsoft.com/office/drawing/2014/main" id="{4BCD1E29-293E-B722-72D7-C6910205ABAF}"/>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6958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395082" y="1831855"/>
            <a:ext cx="11330753" cy="4383679"/>
          </a:xfrm>
        </p:spPr>
        <p:txBody>
          <a:bodyPr vert="horz" lIns="91440" tIns="45720" rIns="91440" bIns="45720" rtlCol="0" anchor="t">
            <a:normAutofit fontScale="85000" lnSpcReduction="20000"/>
          </a:bodyPr>
          <a:lstStyle/>
          <a:p>
            <a:pPr marL="0" indent="0">
              <a:buNone/>
            </a:pPr>
            <a:r>
              <a:rPr lang="es-AR" sz="1600" b="1">
                <a:solidFill>
                  <a:srgbClr val="005C86"/>
                </a:solidFill>
              </a:rPr>
              <a:t>COMISIÓN AFRICANA DE ESTADÍSTICAS AGRÍCOLAS -</a:t>
            </a:r>
            <a:r>
              <a:rPr lang="es-AR" sz="1400" b="1">
                <a:solidFill>
                  <a:srgbClr val="005C86"/>
                </a:solidFill>
              </a:rPr>
              <a:t>28º período de sesiones / 4-8 Dic</a:t>
            </a:r>
          </a:p>
          <a:p>
            <a:pPr marL="0" indent="0">
              <a:lnSpc>
                <a:spcPct val="150000"/>
              </a:lnSpc>
              <a:buNone/>
            </a:pPr>
            <a:r>
              <a:rPr lang="es-AR" sz="1600">
                <a:solidFill>
                  <a:srgbClr val="002060"/>
                </a:solidFill>
              </a:rPr>
              <a:t>Decisiones adoptadas por los países miembros:</a:t>
            </a:r>
          </a:p>
          <a:p>
            <a:pPr marL="0" indent="0">
              <a:lnSpc>
                <a:spcPct val="150000"/>
              </a:lnSpc>
              <a:spcBef>
                <a:spcPts val="0"/>
              </a:spcBef>
              <a:buNone/>
            </a:pPr>
            <a:r>
              <a:rPr lang="es-AR" sz="1100" i="1">
                <a:solidFill>
                  <a:srgbClr val="002060"/>
                </a:solidFill>
              </a:rPr>
              <a:t>--------------------</a:t>
            </a:r>
          </a:p>
          <a:p>
            <a:pPr marL="0" indent="0">
              <a:lnSpc>
                <a:spcPct val="120000"/>
              </a:lnSpc>
              <a:spcBef>
                <a:spcPts val="1600"/>
              </a:spcBef>
              <a:buNone/>
            </a:pPr>
            <a:r>
              <a:rPr lang="es-AR" sz="1400" i="1">
                <a:solidFill>
                  <a:srgbClr val="002060"/>
                </a:solidFill>
              </a:rPr>
              <a:t>La Comisión,</a:t>
            </a:r>
          </a:p>
          <a:p>
            <a:pPr marL="285750" indent="-285750">
              <a:lnSpc>
                <a:spcPct val="120000"/>
              </a:lnSpc>
              <a:spcBef>
                <a:spcPts val="1600"/>
              </a:spcBef>
              <a:buFont typeface="Wingdings" panose="020B0604020202020204" pitchFamily="34" charset="0"/>
              <a:buChar char="Ø"/>
            </a:pPr>
            <a:r>
              <a:rPr lang="es-AR" sz="1400" i="1">
                <a:solidFill>
                  <a:srgbClr val="002060"/>
                </a:solidFill>
              </a:rPr>
              <a:t>Reconoce la importancia de los datos sobre ciencia, tecnología e innovación para orientar las políticas encaminadas a aumentar la productividad agrícola y, por consiguiente, la reducción de la pobreza y la erradicación del hambre. Sin embargo, también reconoce la escasez de estos datos y la necesidad de mejorar su recopilación y sistematizar la difusión de indicadores de calidad, oficiales y propios de los países.</a:t>
            </a:r>
          </a:p>
          <a:p>
            <a:pPr marL="285750" indent="-285750">
              <a:lnSpc>
                <a:spcPct val="120000"/>
              </a:lnSpc>
              <a:spcBef>
                <a:spcPts val="1600"/>
              </a:spcBef>
              <a:buFont typeface="Wingdings" panose="020B0604020202020204" pitchFamily="34" charset="0"/>
              <a:buChar char="Ø"/>
            </a:pPr>
            <a:r>
              <a:rPr lang="es-AR" sz="1400" i="1">
                <a:solidFill>
                  <a:srgbClr val="002060"/>
                </a:solidFill>
              </a:rPr>
              <a:t>Reconoce la transición en curso hacia un programa de indicadores de ciencia y tecnología agrícola más institucionalizado y sostenible en la FAO y toma nota de que la FAO buscará oportunidades para poner a prueba nuevos enfoques de recopilación de datos en determinados países de la región.</a:t>
            </a:r>
          </a:p>
          <a:p>
            <a:pPr marL="285750" indent="-285750">
              <a:lnSpc>
                <a:spcPct val="120000"/>
              </a:lnSpc>
              <a:spcBef>
                <a:spcPts val="1600"/>
              </a:spcBef>
              <a:buFont typeface="Wingdings" panose="020B0604020202020204" pitchFamily="34" charset="0"/>
              <a:buChar char="Ø"/>
            </a:pPr>
            <a:r>
              <a:rPr lang="es-AR" sz="1400" i="1">
                <a:solidFill>
                  <a:srgbClr val="002060"/>
                </a:solidFill>
              </a:rPr>
              <a:t>Encomia a los países miembros a que apoyen las actividades de ASTI en la región y alienta a la FAO a que lleve a cabo actividades especializadas de creación de capacidad con las instituciones nacionales que elaboran estadísticas agrícolas.</a:t>
            </a:r>
          </a:p>
          <a:p>
            <a:pPr marL="285750" indent="-285750">
              <a:lnSpc>
                <a:spcPct val="120000"/>
              </a:lnSpc>
              <a:spcBef>
                <a:spcPts val="1600"/>
              </a:spcBef>
              <a:buFont typeface="Wingdings" panose="020B0604020202020204" pitchFamily="34" charset="0"/>
              <a:buChar char="Ø"/>
            </a:pPr>
            <a:r>
              <a:rPr lang="es-AR" sz="1400" i="1">
                <a:solidFill>
                  <a:srgbClr val="002060"/>
                </a:solidFill>
              </a:rPr>
              <a:t>Recomienda la integración de los Institutos Nacionales de Investigación Agrícola en los Sistemas Estadísticos Nacionales y la realización de evaluaciones de la calidad de los datos o, cuando proceda, certificaciones de calidad estadística para los datos de ASTI.</a:t>
            </a:r>
          </a:p>
          <a:p>
            <a:pPr marL="285750" indent="-285750">
              <a:lnSpc>
                <a:spcPct val="120000"/>
              </a:lnSpc>
              <a:spcBef>
                <a:spcPts val="1600"/>
              </a:spcBef>
              <a:buFont typeface="Wingdings" panose="020B0604020202020204" pitchFamily="34" charset="0"/>
              <a:buChar char="Ø"/>
            </a:pPr>
            <a:r>
              <a:rPr lang="es-AR" sz="1400" i="1">
                <a:solidFill>
                  <a:srgbClr val="002060"/>
                </a:solidFill>
              </a:rPr>
              <a:t>Alienta a los países miembros a iniciar diálogos nacionales para establecer modelos de recopilación de datos adecuados para los fines de los datos DE ASTI. </a:t>
            </a:r>
          </a:p>
          <a:p>
            <a:pPr marL="0" indent="0">
              <a:lnSpc>
                <a:spcPct val="150000"/>
              </a:lnSpc>
              <a:spcBef>
                <a:spcPts val="0"/>
              </a:spcBef>
              <a:buNone/>
            </a:pPr>
            <a:r>
              <a:rPr lang="es-AR" sz="1100"/>
              <a:t>-----------------------</a:t>
            </a:r>
          </a:p>
        </p:txBody>
      </p:sp>
      <p:sp>
        <p:nvSpPr>
          <p:cNvPr id="16" name="Text Placeholder 3">
            <a:extLst>
              <a:ext uri="{FF2B5EF4-FFF2-40B4-BE49-F238E27FC236}">
                <a16:creationId xmlns:a16="http://schemas.microsoft.com/office/drawing/2014/main" id="{32F41807-94D5-6587-C035-19CEA06B70EC}"/>
              </a:ext>
            </a:extLst>
          </p:cNvPr>
          <p:cNvSpPr txBox="1">
            <a:spLocks/>
          </p:cNvSpPr>
          <p:nvPr/>
        </p:nvSpPr>
        <p:spPr>
          <a:xfrm>
            <a:off x="225827" y="707970"/>
            <a:ext cx="11542840" cy="122616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a:t>2. Institucionalización de ASTI</a:t>
            </a:r>
          </a:p>
          <a:p>
            <a:r>
              <a:rPr lang="es-AR" sz="2000">
                <a:ea typeface="Calibri"/>
                <a:cs typeface="Calibri"/>
              </a:rPr>
              <a:t>A nivel mundial</a:t>
            </a:r>
          </a:p>
          <a:p>
            <a:endParaRPr lang="en-US">
              <a:ea typeface="Calibri"/>
              <a:cs typeface="Calibri"/>
            </a:endParaRPr>
          </a:p>
        </p:txBody>
      </p:sp>
      <p:sp>
        <p:nvSpPr>
          <p:cNvPr id="2" name="Content Placeholder 1">
            <a:extLst>
              <a:ext uri="{FF2B5EF4-FFF2-40B4-BE49-F238E27FC236}">
                <a16:creationId xmlns:a16="http://schemas.microsoft.com/office/drawing/2014/main" id="{EB8746AB-5077-138C-17F3-AB260D1522D5}"/>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93022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565251" cy="1013253"/>
          </a:xfrm>
        </p:spPr>
        <p:txBody>
          <a:bodyPr vert="horz" lIns="91440" tIns="45720" rIns="91440" bIns="45720" rtlCol="0" anchor="t">
            <a:normAutofit/>
          </a:bodyPr>
          <a:lstStyle/>
          <a:p>
            <a:r>
              <a:rPr lang="es-AR"/>
              <a:t>2. Institucionalización de ASTI</a:t>
            </a:r>
          </a:p>
          <a:p>
            <a:r>
              <a:rPr lang="es-AR" sz="2000">
                <a:ea typeface="Calibri"/>
                <a:cs typeface="Calibri"/>
              </a:rPr>
              <a:t>A nivel nacional</a:t>
            </a:r>
          </a:p>
          <a:p>
            <a:endParaRPr lang="en-US">
              <a:ea typeface="Calibri"/>
              <a:cs typeface="Calibri"/>
            </a:endParaRP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495796" y="1816621"/>
            <a:ext cx="10515600" cy="43513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3175" indent="-342900" algn="just">
              <a:buFont typeface="Symbol" panose="05050102010706020507" pitchFamily="18" charset="2"/>
              <a:buChar char=""/>
            </a:pPr>
            <a:r>
              <a:rPr lang="es-AR" sz="1800">
                <a:solidFill>
                  <a:srgbClr val="005C86"/>
                </a:solidFill>
                <a:latin typeface="Calibri"/>
                <a:ea typeface="Calibri"/>
                <a:cs typeface="Calibri"/>
              </a:rPr>
              <a:t>El Servicio Nacional de Estadística (NSS) está dirigido por la Oficina Nacional de Estadística (NSO). Los diferentes organismos nacionales que forman parte de la NSS tienen el mandato y la responsabilidad de recopilar datos.</a:t>
            </a:r>
          </a:p>
          <a:p>
            <a:pPr marL="342900" marR="3175" indent="-342900" algn="just">
              <a:buFont typeface="Symbol" panose="05050102010706020507" pitchFamily="18" charset="2"/>
              <a:buChar char=""/>
            </a:pPr>
            <a:r>
              <a:rPr lang="es-AR" sz="1800">
                <a:solidFill>
                  <a:srgbClr val="005C86"/>
                </a:solidFill>
                <a:effectLst/>
                <a:latin typeface="Calibri"/>
                <a:ea typeface="Calibri"/>
                <a:cs typeface="Calibri"/>
              </a:rPr>
              <a:t>La formalización de la notificación de datos </a:t>
            </a:r>
            <a:r>
              <a:rPr lang="es-AR" sz="1800">
                <a:solidFill>
                  <a:srgbClr val="005C86"/>
                </a:solidFill>
                <a:latin typeface="Calibri"/>
                <a:ea typeface="Calibri"/>
                <a:cs typeface="Calibri"/>
              </a:rPr>
              <a:t>de</a:t>
            </a:r>
            <a:r>
              <a:rPr lang="es-AR" sz="1800">
                <a:solidFill>
                  <a:srgbClr val="005C86"/>
                </a:solidFill>
                <a:effectLst/>
                <a:latin typeface="Calibri"/>
                <a:ea typeface="Calibri"/>
                <a:cs typeface="Calibri"/>
              </a:rPr>
              <a:t> ASTI facilita la inclusión de conjuntos de datos </a:t>
            </a:r>
            <a:r>
              <a:rPr lang="es-AR" sz="1800">
                <a:solidFill>
                  <a:srgbClr val="005C86"/>
                </a:solidFill>
                <a:latin typeface="Calibri"/>
                <a:ea typeface="Calibri"/>
                <a:cs typeface="Calibri"/>
              </a:rPr>
              <a:t>de</a:t>
            </a:r>
            <a:r>
              <a:rPr lang="es-AR" sz="1800">
                <a:solidFill>
                  <a:srgbClr val="005C86"/>
                </a:solidFill>
                <a:effectLst/>
                <a:latin typeface="Calibri"/>
                <a:ea typeface="Calibri"/>
                <a:cs typeface="Calibri"/>
              </a:rPr>
              <a:t> ASTI </a:t>
            </a:r>
            <a:r>
              <a:rPr lang="es-AR" sz="1800">
                <a:solidFill>
                  <a:srgbClr val="005C86"/>
                </a:solidFill>
                <a:latin typeface="Calibri"/>
                <a:ea typeface="Calibri"/>
                <a:cs typeface="Calibri"/>
              </a:rPr>
              <a:t>en</a:t>
            </a:r>
            <a:r>
              <a:rPr lang="es-AR" sz="1800">
                <a:solidFill>
                  <a:srgbClr val="005C86"/>
                </a:solidFill>
                <a:effectLst/>
                <a:latin typeface="Calibri"/>
                <a:ea typeface="Calibri"/>
                <a:cs typeface="Calibri"/>
              </a:rPr>
              <a:t> FAOSTAT</a:t>
            </a:r>
            <a:r>
              <a:rPr lang="es-AR" sz="1800">
                <a:solidFill>
                  <a:srgbClr val="005C86"/>
                </a:solidFill>
                <a:latin typeface="Calibri"/>
                <a:ea typeface="Calibri"/>
                <a:cs typeface="Calibri"/>
              </a:rPr>
              <a:t>, ya que la FAO da prioridad al uso de datos oficiales.</a:t>
            </a:r>
          </a:p>
          <a:p>
            <a:pPr marL="342900" marR="3175" indent="-342900" algn="just">
              <a:buFont typeface="Symbol" panose="05050102010706020507" pitchFamily="18" charset="2"/>
              <a:buChar char=""/>
            </a:pPr>
            <a:r>
              <a:rPr lang="es-AR" sz="1800">
                <a:solidFill>
                  <a:srgbClr val="005C86"/>
                </a:solidFill>
                <a:effectLst/>
                <a:latin typeface="Calibri"/>
                <a:ea typeface="Calibri"/>
                <a:cs typeface="Calibri"/>
              </a:rPr>
              <a:t>La FAO ya ha iniciado el proceso de colaboración con las organizaciones regionales y nacionales para sensibilizarlas sobre el próximo proceso de incorporación de partes del proceso de recopilación de datos de ASTI en el marco de los servicios nacionales de estadística. </a:t>
            </a:r>
          </a:p>
          <a:p>
            <a:pPr marL="342900" marR="3175" indent="-342900" algn="just">
              <a:spcAft>
                <a:spcPts val="825"/>
              </a:spcAft>
              <a:buFont typeface="Symbol,Sans-Serif" panose="05050102010706020507" pitchFamily="18" charset="2"/>
              <a:buChar char=""/>
            </a:pPr>
            <a:r>
              <a:rPr lang="es-AR" sz="1800">
                <a:solidFill>
                  <a:srgbClr val="005C86"/>
                </a:solidFill>
                <a:latin typeface="Calibri"/>
                <a:ea typeface="Calibri"/>
                <a:cs typeface="Calibri"/>
              </a:rPr>
              <a:t>La siguiente fase de este proceso consiste en colaborar con los asociados de la NSS para considerar la inclusión de las Instituciones Nacionales de Investigación Agrícola (NARI) a fin de que puedan facilitar la recopilación de datos de las instituciones de la NARS. </a:t>
            </a:r>
          </a:p>
          <a:p>
            <a:pPr marL="342900" marR="3175" indent="-342900" algn="just">
              <a:spcAft>
                <a:spcPts val="825"/>
              </a:spcAft>
              <a:buFont typeface="Symbol,Sans-Serif" panose="05050102010706020507" pitchFamily="18" charset="2"/>
              <a:buChar char=""/>
            </a:pPr>
            <a:r>
              <a:rPr lang="es-AR" sz="1800">
                <a:solidFill>
                  <a:srgbClr val="005C86"/>
                </a:solidFill>
                <a:latin typeface="Calibri"/>
                <a:ea typeface="Calibri"/>
                <a:cs typeface="Calibri"/>
              </a:rPr>
              <a:t>La participación de la Oficina Nacional de Estadística también puede facilitar la recopilación de datos de organizaciones del sector privado.</a:t>
            </a:r>
          </a:p>
        </p:txBody>
      </p:sp>
      <p:sp>
        <p:nvSpPr>
          <p:cNvPr id="2" name="Content Placeholder 1">
            <a:extLst>
              <a:ext uri="{FF2B5EF4-FFF2-40B4-BE49-F238E27FC236}">
                <a16:creationId xmlns:a16="http://schemas.microsoft.com/office/drawing/2014/main" id="{7A862C41-3597-A332-4895-0DB833C2B145}"/>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181488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2902984" cy="587430"/>
          </a:xfrm>
        </p:spPr>
        <p:txBody>
          <a:bodyPr vert="horz" lIns="91440" tIns="45720" rIns="91440" bIns="45720" rtlCol="0" anchor="t">
            <a:normAutofit fontScale="85000" lnSpcReduction="10000"/>
          </a:bodyPr>
          <a:lstStyle/>
          <a:p>
            <a:r>
              <a:rPr lang="es-AR"/>
              <a:t>3. Un enfoque de múltiples partes interesadas para la institucionalización de ASTI</a:t>
            </a:r>
          </a:p>
        </p:txBody>
      </p:sp>
      <p:sp>
        <p:nvSpPr>
          <p:cNvPr id="2" name="TextBox 1">
            <a:extLst>
              <a:ext uri="{FF2B5EF4-FFF2-40B4-BE49-F238E27FC236}">
                <a16:creationId xmlns:a16="http://schemas.microsoft.com/office/drawing/2014/main" id="{11F6E268-8585-3BF2-D391-80A54A8709AD}"/>
              </a:ext>
            </a:extLst>
          </p:cNvPr>
          <p:cNvSpPr txBox="1"/>
          <p:nvPr/>
        </p:nvSpPr>
        <p:spPr>
          <a:xfrm>
            <a:off x="703500" y="1585926"/>
            <a:ext cx="11488499" cy="4293483"/>
          </a:xfrm>
          <a:prstGeom prst="rect">
            <a:avLst/>
          </a:prstGeom>
          <a:noFill/>
        </p:spPr>
        <p:txBody>
          <a:bodyPr wrap="square" lIns="91440" tIns="45720" rIns="91440" bIns="45720" anchor="t">
            <a:spAutoFit/>
          </a:bodyPr>
          <a:lstStyle/>
          <a:p>
            <a:pPr marL="0" lvl="1">
              <a:buClr>
                <a:schemeClr val="accent6">
                  <a:lumMod val="50000"/>
                </a:schemeClr>
              </a:buClr>
            </a:pPr>
            <a:r>
              <a:rPr lang="es-AR" sz="2100"/>
              <a:t>“</a:t>
            </a:r>
            <a:r>
              <a:rPr lang="es-AR" i="1"/>
              <a:t>Sistemas de investigación y desarrollo agrícolas dinámicos y eficaces a nivel nacional que se apoyen y permitan mediante decisiones políticas e inversiones basadas en datos</a:t>
            </a:r>
            <a:r>
              <a:rPr lang="es-AR"/>
              <a:t>”</a:t>
            </a:r>
          </a:p>
          <a:p>
            <a:pPr marL="0" lvl="1">
              <a:buClr>
                <a:schemeClr val="accent6">
                  <a:lumMod val="50000"/>
                </a:schemeClr>
              </a:buClr>
            </a:pPr>
            <a:endParaRPr lang="en-US"/>
          </a:p>
          <a:p>
            <a:pPr marL="0" lvl="1">
              <a:buClr>
                <a:schemeClr val="accent6">
                  <a:lumMod val="50000"/>
                </a:schemeClr>
              </a:buClr>
            </a:pPr>
            <a:r>
              <a:rPr lang="es-AR" b="1"/>
              <a:t>El nuevo enfoque de recopilación de datos tiene por objeto integrar a ASTI en los mecanismos de los servicios nacionales de estadística para: </a:t>
            </a:r>
          </a:p>
          <a:p>
            <a:pPr marL="1200150" lvl="3" indent="-285750">
              <a:buClr>
                <a:schemeClr val="accent6">
                  <a:lumMod val="50000"/>
                </a:schemeClr>
              </a:buClr>
              <a:buFont typeface="Wingdings" panose="05000000000000000000" pitchFamily="2" charset="2"/>
              <a:buChar char="ü"/>
            </a:pPr>
            <a:r>
              <a:rPr lang="es-AR"/>
              <a:t>Validación nacional de los datos</a:t>
            </a:r>
          </a:p>
          <a:p>
            <a:pPr marL="1200150" lvl="3" indent="-285750">
              <a:buClr>
                <a:schemeClr val="accent6">
                  <a:lumMod val="50000"/>
                </a:schemeClr>
              </a:buClr>
              <a:buFont typeface="Wingdings" panose="05000000000000000000" pitchFamily="2" charset="2"/>
              <a:buChar char="ü"/>
            </a:pPr>
            <a:r>
              <a:rPr lang="es-AR"/>
              <a:t>Fortalecer la propiedad del país</a:t>
            </a:r>
          </a:p>
          <a:p>
            <a:pPr marL="1200150" lvl="3" indent="-285750">
              <a:buClr>
                <a:schemeClr val="accent6">
                  <a:lumMod val="50000"/>
                </a:schemeClr>
              </a:buClr>
              <a:buFont typeface="Wingdings" panose="05000000000000000000" pitchFamily="2" charset="2"/>
              <a:buChar char="ü"/>
            </a:pPr>
            <a:r>
              <a:rPr lang="es-AR"/>
              <a:t>Mandato claro de recopilación de datos</a:t>
            </a:r>
          </a:p>
          <a:p>
            <a:pPr marL="0" lvl="1">
              <a:buClr>
                <a:schemeClr val="accent6">
                  <a:lumMod val="50000"/>
                </a:schemeClr>
              </a:buClr>
            </a:pPr>
            <a:endParaRPr lang="en-US"/>
          </a:p>
          <a:p>
            <a:pPr marL="0" lvl="1">
              <a:buClr>
                <a:schemeClr val="accent6">
                  <a:lumMod val="50000"/>
                </a:schemeClr>
              </a:buClr>
            </a:pPr>
            <a:r>
              <a:rPr lang="es-AR" b="1"/>
              <a:t>El papel de las organizaciones nacionales de estadística es crucial, ya que: </a:t>
            </a:r>
          </a:p>
          <a:p>
            <a:pPr marL="742950" lvl="2" indent="-285750">
              <a:buClr>
                <a:schemeClr val="accent6">
                  <a:lumMod val="50000"/>
                </a:schemeClr>
              </a:buClr>
              <a:buFont typeface="Arial" panose="020B0604020202020204" pitchFamily="34" charset="0"/>
              <a:buChar char="•"/>
            </a:pPr>
            <a:r>
              <a:rPr lang="es-AR"/>
              <a:t>Desempeñan un papel de liderazgo en la NSS</a:t>
            </a:r>
          </a:p>
          <a:p>
            <a:pPr marL="742950" lvl="2" indent="-285750">
              <a:buClr>
                <a:schemeClr val="accent6">
                  <a:lumMod val="50000"/>
                </a:schemeClr>
              </a:buClr>
              <a:buFont typeface="Arial" panose="020B0604020202020204" pitchFamily="34" charset="0"/>
              <a:buChar char="•"/>
            </a:pPr>
            <a:r>
              <a:rPr lang="es-AR"/>
              <a:t>Hacen cumplir las normas estadísticas y cuentan con la experiencia</a:t>
            </a:r>
          </a:p>
          <a:p>
            <a:pPr marL="742950" lvl="2" indent="-285750">
              <a:buClr>
                <a:schemeClr val="accent6">
                  <a:lumMod val="50000"/>
                </a:schemeClr>
              </a:buClr>
              <a:buFont typeface="Arial" panose="020B0604020202020204" pitchFamily="34" charset="0"/>
              <a:buChar char="•"/>
            </a:pPr>
            <a:r>
              <a:rPr lang="es-AR"/>
              <a:t>Posibles usuarios de ASTI para elaborar estadísticas relacionadas (SCN, capital social, productividad)</a:t>
            </a:r>
          </a:p>
          <a:p>
            <a:pPr marL="742950" lvl="2" indent="-285750">
              <a:buClr>
                <a:schemeClr val="accent6">
                  <a:lumMod val="50000"/>
                </a:schemeClr>
              </a:buClr>
              <a:buFont typeface="Arial" panose="020B0604020202020204" pitchFamily="34" charset="0"/>
              <a:buChar char="•"/>
            </a:pPr>
            <a:r>
              <a:rPr lang="es-AR"/>
              <a:t>Normalmente aseguran tasas de respuesta más altas a los cuestionarios de la FAO</a:t>
            </a:r>
          </a:p>
          <a:p>
            <a:pPr marL="742950" lvl="2" indent="-285750">
              <a:buClr>
                <a:schemeClr val="accent6">
                  <a:lumMod val="50000"/>
                </a:schemeClr>
              </a:buClr>
              <a:buFont typeface="Arial" panose="020B0604020202020204" pitchFamily="34" charset="0"/>
              <a:buChar char="•"/>
            </a:pPr>
            <a:r>
              <a:rPr lang="es-AR"/>
              <a:t>Socio en el fortalecimiento de capacidades</a:t>
            </a:r>
          </a:p>
        </p:txBody>
      </p:sp>
      <p:sp>
        <p:nvSpPr>
          <p:cNvPr id="5" name="Text Placeholder 3">
            <a:extLst>
              <a:ext uri="{FF2B5EF4-FFF2-40B4-BE49-F238E27FC236}">
                <a16:creationId xmlns:a16="http://schemas.microsoft.com/office/drawing/2014/main" id="{744E469F-EA9F-3F9F-5500-061715E6FB42}"/>
              </a:ext>
            </a:extLst>
          </p:cNvPr>
          <p:cNvSpPr txBox="1">
            <a:spLocks/>
          </p:cNvSpPr>
          <p:nvPr/>
        </p:nvSpPr>
        <p:spPr>
          <a:xfrm>
            <a:off x="653597" y="1252601"/>
            <a:ext cx="8149744"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400" i="1"/>
              <a:t>ASTI: La misma visión, nuevo enfoque:</a:t>
            </a:r>
          </a:p>
        </p:txBody>
      </p:sp>
      <p:sp>
        <p:nvSpPr>
          <p:cNvPr id="3" name="Content Placeholder 1">
            <a:extLst>
              <a:ext uri="{FF2B5EF4-FFF2-40B4-BE49-F238E27FC236}">
                <a16:creationId xmlns:a16="http://schemas.microsoft.com/office/drawing/2014/main" id="{08865415-B035-51C4-2E59-835E314AB904}"/>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140288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172095" cy="485563"/>
          </a:xfrm>
        </p:spPr>
        <p:txBody>
          <a:bodyPr vert="horz" lIns="91440" tIns="45720" rIns="91440" bIns="45720" rtlCol="0" anchor="t">
            <a:noAutofit/>
          </a:bodyPr>
          <a:lstStyle/>
          <a:p>
            <a:r>
              <a:rPr lang="es-AR" dirty="0"/>
              <a:t>3.  Enfoque institucional de la reunión de datos a nivel nacional</a:t>
            </a:r>
          </a:p>
        </p:txBody>
      </p:sp>
      <p:sp>
        <p:nvSpPr>
          <p:cNvPr id="10" name="Content Placeholder 1">
            <a:extLst>
              <a:ext uri="{FF2B5EF4-FFF2-40B4-BE49-F238E27FC236}">
                <a16:creationId xmlns:a16="http://schemas.microsoft.com/office/drawing/2014/main" id="{8A46F0FF-E8DA-4479-0DF4-2647AE119C48}"/>
              </a:ext>
            </a:extLst>
          </p:cNvPr>
          <p:cNvSpPr>
            <a:spLocks noGrp="1"/>
          </p:cNvSpPr>
          <p:nvPr>
            <p:ph sz="quarter" idx="10"/>
          </p:nvPr>
        </p:nvSpPr>
        <p:spPr>
          <a:xfrm>
            <a:off x="203416" y="93088"/>
            <a:ext cx="8185982" cy="324356"/>
          </a:xfrm>
        </p:spPr>
        <p:txBody>
          <a:bodyPr vert="horz" lIns="91440" tIns="45720" rIns="91440" bIns="45720" rtlCol="0" anchor="t">
            <a:normAutofit/>
          </a:bodyPr>
          <a:lstStyle/>
          <a:p>
            <a:r>
              <a:rPr lang="es-AR" dirty="0"/>
              <a:t>Prueba piloto</a:t>
            </a:r>
            <a:r>
              <a:rPr lang="es-AR" sz="1600" dirty="0"/>
              <a:t> de nuevos enfoques para la sostenibilidad a largo plazo de ASTI</a:t>
            </a:r>
          </a:p>
        </p:txBody>
      </p:sp>
      <p:pic>
        <p:nvPicPr>
          <p:cNvPr id="2" name="Picture 1">
            <a:extLst>
              <a:ext uri="{FF2B5EF4-FFF2-40B4-BE49-F238E27FC236}">
                <a16:creationId xmlns:a16="http://schemas.microsoft.com/office/drawing/2014/main" id="{AFAD9753-417A-C0BE-2328-3DD36FC5D044}"/>
              </a:ext>
            </a:extLst>
          </p:cNvPr>
          <p:cNvPicPr>
            <a:picLocks noChangeAspect="1"/>
          </p:cNvPicPr>
          <p:nvPr/>
        </p:nvPicPr>
        <p:blipFill>
          <a:blip r:embed="rId3"/>
          <a:stretch>
            <a:fillRect/>
          </a:stretch>
        </p:blipFill>
        <p:spPr>
          <a:xfrm>
            <a:off x="1977753" y="1193533"/>
            <a:ext cx="7925199" cy="4550429"/>
          </a:xfrm>
          <a:prstGeom prst="rect">
            <a:avLst/>
          </a:prstGeom>
        </p:spPr>
      </p:pic>
    </p:spTree>
    <p:extLst>
      <p:ext uri="{BB962C8B-B14F-4D97-AF65-F5344CB8AC3E}">
        <p14:creationId xmlns:p14="http://schemas.microsoft.com/office/powerpoint/2010/main" val="201146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172095" cy="485563"/>
          </a:xfrm>
        </p:spPr>
        <p:txBody>
          <a:bodyPr vert="horz" lIns="91440" tIns="45720" rIns="91440" bIns="45720" rtlCol="0" anchor="t">
            <a:normAutofit fontScale="55000" lnSpcReduction="20000"/>
          </a:bodyPr>
          <a:lstStyle/>
          <a:p>
            <a:r>
              <a:rPr lang="es-AR" sz="5500"/>
              <a:t>4. Roles compartidos de los socios en la recopilación de datos de ASTI</a:t>
            </a:r>
          </a:p>
        </p:txBody>
      </p:sp>
      <p:pic>
        <p:nvPicPr>
          <p:cNvPr id="2" name="Imagen 11">
            <a:extLst>
              <a:ext uri="{FF2B5EF4-FFF2-40B4-BE49-F238E27FC236}">
                <a16:creationId xmlns:a16="http://schemas.microsoft.com/office/drawing/2014/main" id="{254DC0A8-E601-7553-744F-D00E030B2758}"/>
              </a:ext>
            </a:extLst>
          </p:cNvPr>
          <p:cNvPicPr>
            <a:picLocks noChangeAspect="1"/>
          </p:cNvPicPr>
          <p:nvPr/>
        </p:nvPicPr>
        <p:blipFill rotWithShape="1">
          <a:blip r:embed="rId3"/>
          <a:srcRect l="4240"/>
          <a:stretch/>
        </p:blipFill>
        <p:spPr>
          <a:xfrm>
            <a:off x="103632" y="2185416"/>
            <a:ext cx="4118192" cy="2899835"/>
          </a:xfrm>
          <a:prstGeom prst="rect">
            <a:avLst/>
          </a:prstGeom>
        </p:spPr>
      </p:pic>
      <p:sp>
        <p:nvSpPr>
          <p:cNvPr id="3" name="Text Placeholder 3">
            <a:extLst>
              <a:ext uri="{FF2B5EF4-FFF2-40B4-BE49-F238E27FC236}">
                <a16:creationId xmlns:a16="http://schemas.microsoft.com/office/drawing/2014/main" id="{03B97081-B49A-077C-2D02-00E14274B05D}"/>
              </a:ext>
            </a:extLst>
          </p:cNvPr>
          <p:cNvSpPr txBox="1">
            <a:spLocks/>
          </p:cNvSpPr>
          <p:nvPr/>
        </p:nvSpPr>
        <p:spPr>
          <a:xfrm>
            <a:off x="1562563" y="5593467"/>
            <a:ext cx="3382355"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400" i="1"/>
              <a:t>Modelo anterior</a:t>
            </a:r>
          </a:p>
        </p:txBody>
      </p:sp>
      <p:sp>
        <p:nvSpPr>
          <p:cNvPr id="6" name="Text Placeholder 3">
            <a:extLst>
              <a:ext uri="{FF2B5EF4-FFF2-40B4-BE49-F238E27FC236}">
                <a16:creationId xmlns:a16="http://schemas.microsoft.com/office/drawing/2014/main" id="{73F5E3B9-3065-A87F-49A8-3D3970DE68F8}"/>
              </a:ext>
            </a:extLst>
          </p:cNvPr>
          <p:cNvSpPr txBox="1">
            <a:spLocks/>
          </p:cNvSpPr>
          <p:nvPr/>
        </p:nvSpPr>
        <p:spPr>
          <a:xfrm>
            <a:off x="7247083" y="5504494"/>
            <a:ext cx="4841285"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400" i="1"/>
              <a:t>Modelo(s) revisado(s) 2024</a:t>
            </a:r>
          </a:p>
        </p:txBody>
      </p:sp>
      <p:pic>
        <p:nvPicPr>
          <p:cNvPr id="7" name="Picture 6">
            <a:extLst>
              <a:ext uri="{FF2B5EF4-FFF2-40B4-BE49-F238E27FC236}">
                <a16:creationId xmlns:a16="http://schemas.microsoft.com/office/drawing/2014/main" id="{98CBE75E-81FC-CBAA-182D-6ED78AE5EB84}"/>
              </a:ext>
            </a:extLst>
          </p:cNvPr>
          <p:cNvPicPr>
            <a:picLocks noChangeAspect="1"/>
          </p:cNvPicPr>
          <p:nvPr/>
        </p:nvPicPr>
        <p:blipFill>
          <a:blip r:embed="rId4"/>
          <a:stretch>
            <a:fillRect/>
          </a:stretch>
        </p:blipFill>
        <p:spPr>
          <a:xfrm>
            <a:off x="4934220" y="1986188"/>
            <a:ext cx="7154148" cy="3375467"/>
          </a:xfrm>
          <a:prstGeom prst="rect">
            <a:avLst/>
          </a:prstGeom>
        </p:spPr>
      </p:pic>
      <p:sp>
        <p:nvSpPr>
          <p:cNvPr id="5" name="Content Placeholder 1">
            <a:extLst>
              <a:ext uri="{FF2B5EF4-FFF2-40B4-BE49-F238E27FC236}">
                <a16:creationId xmlns:a16="http://schemas.microsoft.com/office/drawing/2014/main" id="{3F2F65B2-7F21-674D-F285-B2A7FE075138}"/>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89453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ersona, aria aperta, vestiti, Viso umano&#10;&#10;Descrizione generata automaticamente">
            <a:extLst>
              <a:ext uri="{FF2B5EF4-FFF2-40B4-BE49-F238E27FC236}">
                <a16:creationId xmlns:a16="http://schemas.microsoft.com/office/drawing/2014/main" id="{F60A421C-3C06-7A40-226C-A4B5AA5B83C7}"/>
              </a:ext>
            </a:extLst>
          </p:cNvPr>
          <p:cNvPicPr>
            <a:picLocks noChangeAspect="1"/>
          </p:cNvPicPr>
          <p:nvPr/>
        </p:nvPicPr>
        <p:blipFill rotWithShape="1">
          <a:blip r:embed="rId3">
            <a:extLst>
              <a:ext uri="{28A0092B-C50C-407E-A947-70E740481C1C}">
                <a14:useLocalDpi xmlns:a14="http://schemas.microsoft.com/office/drawing/2010/main" val="0"/>
              </a:ext>
            </a:extLst>
          </a:blip>
          <a:srcRect b="9873"/>
          <a:stretch/>
        </p:blipFill>
        <p:spPr>
          <a:xfrm>
            <a:off x="0" y="539847"/>
            <a:ext cx="12192000" cy="5697668"/>
          </a:xfrm>
          <a:prstGeom prst="rect">
            <a:avLst/>
          </a:prstGeom>
        </p:spPr>
      </p:pic>
      <p:sp>
        <p:nvSpPr>
          <p:cNvPr id="4" name="Content Placeholder 1">
            <a:extLst>
              <a:ext uri="{FF2B5EF4-FFF2-40B4-BE49-F238E27FC236}">
                <a16:creationId xmlns:a16="http://schemas.microsoft.com/office/drawing/2014/main" id="{DE318872-20B2-5A13-CA4E-5BAA1A8050A2}"/>
              </a:ext>
            </a:extLst>
          </p:cNvPr>
          <p:cNvSpPr>
            <a:spLocks noGrp="1"/>
          </p:cNvSpPr>
          <p:nvPr/>
        </p:nvSpPr>
        <p:spPr>
          <a:xfrm>
            <a:off x="203416" y="125746"/>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pic>
        <p:nvPicPr>
          <p:cNvPr id="5" name="Immagine 4" descr="Immagine che contiene nero, oscurità&#10;&#10;Descrizione generata automaticamente">
            <a:extLst>
              <a:ext uri="{FF2B5EF4-FFF2-40B4-BE49-F238E27FC236}">
                <a16:creationId xmlns:a16="http://schemas.microsoft.com/office/drawing/2014/main" id="{96063B09-8581-400E-31E0-8F467FAFFE76}"/>
              </a:ext>
            </a:extLst>
          </p:cNvPr>
          <p:cNvPicPr>
            <a:picLocks noChangeAspect="1"/>
          </p:cNvPicPr>
          <p:nvPr/>
        </p:nvPicPr>
        <p:blipFill rotWithShape="1">
          <a:blip r:embed="rId4">
            <a:alphaModFix amt="87000"/>
            <a:extLst>
              <a:ext uri="{28A0092B-C50C-407E-A947-70E740481C1C}">
                <a14:useLocalDpi xmlns:a14="http://schemas.microsoft.com/office/drawing/2010/main" val="0"/>
              </a:ext>
            </a:extLst>
          </a:blip>
          <a:srcRect l="81261" b="46215"/>
          <a:stretch/>
        </p:blipFill>
        <p:spPr>
          <a:xfrm>
            <a:off x="5909" y="539847"/>
            <a:ext cx="12177624" cy="5699839"/>
          </a:xfrm>
          <a:prstGeom prst="rect">
            <a:avLst/>
          </a:prstGeom>
          <a:scene3d>
            <a:camera prst="orthographicFront">
              <a:rot lat="10800000" lon="10800000" rev="0"/>
            </a:camera>
            <a:lightRig rig="threePt" dir="t"/>
          </a:scene3d>
        </p:spPr>
      </p:pic>
      <p:sp>
        <p:nvSpPr>
          <p:cNvPr id="6" name="Text Placeholder 3">
            <a:extLst>
              <a:ext uri="{FF2B5EF4-FFF2-40B4-BE49-F238E27FC236}">
                <a16:creationId xmlns:a16="http://schemas.microsoft.com/office/drawing/2014/main" id="{21CB634B-9529-C00A-4E61-6E53C7D2A75D}"/>
              </a:ext>
            </a:extLst>
          </p:cNvPr>
          <p:cNvSpPr>
            <a:spLocks noGrp="1"/>
          </p:cNvSpPr>
          <p:nvPr/>
        </p:nvSpPr>
        <p:spPr>
          <a:xfrm>
            <a:off x="292485" y="688427"/>
            <a:ext cx="11747115" cy="8405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3600">
                <a:solidFill>
                  <a:srgbClr val="ED7D31"/>
                </a:solidFill>
                <a:latin typeface="Montserrat Black" pitchFamily="2" charset="77"/>
              </a:rPr>
              <a:t>Sesión 2: Necesidad de institucionalización de ASTI</a:t>
            </a:r>
          </a:p>
        </p:txBody>
      </p:sp>
      <p:sp>
        <p:nvSpPr>
          <p:cNvPr id="7" name="TextBox 4">
            <a:extLst>
              <a:ext uri="{FF2B5EF4-FFF2-40B4-BE49-F238E27FC236}">
                <a16:creationId xmlns:a16="http://schemas.microsoft.com/office/drawing/2014/main" id="{329C2BAE-AA30-2DEF-D2B3-6631A78FEC2B}"/>
              </a:ext>
            </a:extLst>
          </p:cNvPr>
          <p:cNvSpPr txBox="1"/>
          <p:nvPr/>
        </p:nvSpPr>
        <p:spPr>
          <a:xfrm>
            <a:off x="292485" y="1895247"/>
            <a:ext cx="5617248" cy="344196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Bef>
                <a:spcPts val="1000"/>
              </a:spcBef>
              <a:buAutoNum type="arabicPeriod"/>
            </a:pPr>
            <a:r>
              <a:rPr lang="es-AR" sz="1600" b="1" dirty="0">
                <a:solidFill>
                  <a:schemeClr val="bg1"/>
                </a:solidFill>
                <a:latin typeface="Montserrat SemiBold"/>
                <a:ea typeface="Calibri"/>
                <a:cs typeface="Calibri"/>
              </a:rPr>
              <a:t>Implementación y uso de datos de ASTI con datos globales</a:t>
            </a:r>
          </a:p>
          <a:p>
            <a:pPr marL="457200" indent="-457200">
              <a:spcBef>
                <a:spcPts val="1000"/>
              </a:spcBef>
              <a:buAutoNum type="arabicPeriod"/>
            </a:pPr>
            <a:r>
              <a:rPr lang="es-AR" sz="1600" b="1" dirty="0">
                <a:solidFill>
                  <a:schemeClr val="bg1"/>
                </a:solidFill>
                <a:latin typeface="Montserrat SemiBold"/>
                <a:ea typeface="Calibri"/>
                <a:cs typeface="Calibri"/>
              </a:rPr>
              <a:t>El proceso de institucionalización, iniciando desde el nivel mundial hasta el nacional</a:t>
            </a:r>
          </a:p>
          <a:p>
            <a:pPr marL="457200" indent="-457200">
              <a:spcBef>
                <a:spcPts val="1000"/>
              </a:spcBef>
              <a:buAutoNum type="arabicPeriod"/>
            </a:pPr>
            <a:r>
              <a:rPr lang="es-AR" sz="1600" b="1" dirty="0">
                <a:solidFill>
                  <a:schemeClr val="bg1"/>
                </a:solidFill>
                <a:latin typeface="Montserrat SemiBold"/>
                <a:ea typeface="Calibri"/>
                <a:cs typeface="Calibri"/>
              </a:rPr>
              <a:t>Un enfoque de múltiples partes interesadas para la institucionalización como innovación</a:t>
            </a:r>
          </a:p>
          <a:p>
            <a:pPr marL="457200" indent="-457200">
              <a:spcBef>
                <a:spcPts val="1000"/>
              </a:spcBef>
              <a:buAutoNum type="arabicPeriod"/>
            </a:pPr>
            <a:r>
              <a:rPr lang="es-AR" sz="1600" b="1" dirty="0">
                <a:solidFill>
                  <a:schemeClr val="bg1"/>
                </a:solidFill>
                <a:latin typeface="Montserrat SemiBold"/>
                <a:ea typeface="Calibri"/>
                <a:cs typeface="Calibri"/>
              </a:rPr>
              <a:t>Roles compartidos de los socios en el nuevo modelo de recopilación de datos de ASTI</a:t>
            </a:r>
          </a:p>
          <a:p>
            <a:pPr marL="457200" indent="-457200">
              <a:spcBef>
                <a:spcPts val="1000"/>
              </a:spcBef>
              <a:buAutoNum type="arabicPeriod"/>
            </a:pPr>
            <a:r>
              <a:rPr lang="es-AR" sz="1600" b="1" dirty="0">
                <a:solidFill>
                  <a:schemeClr val="bg1"/>
                </a:solidFill>
                <a:latin typeface="Montserrat SemiBold"/>
                <a:ea typeface="Calibri"/>
                <a:cs typeface="Calibri"/>
              </a:rPr>
              <a:t>Proyectos piloto en 11 países seleccionados</a:t>
            </a:r>
          </a:p>
          <a:p>
            <a:pPr marL="457200" indent="-457200">
              <a:spcBef>
                <a:spcPts val="1000"/>
              </a:spcBef>
              <a:buAutoNum type="arabicPeriod"/>
            </a:pPr>
            <a:r>
              <a:rPr lang="es-AR" sz="1600" b="1" dirty="0">
                <a:solidFill>
                  <a:schemeClr val="bg1"/>
                </a:solidFill>
                <a:latin typeface="Montserrat SemiBold"/>
                <a:ea typeface="Calibri"/>
                <a:cs typeface="Calibri"/>
              </a:rPr>
              <a:t>Debates sobre el proceso de institucionalización</a:t>
            </a:r>
          </a:p>
        </p:txBody>
      </p:sp>
    </p:spTree>
    <p:extLst>
      <p:ext uri="{BB962C8B-B14F-4D97-AF65-F5344CB8AC3E}">
        <p14:creationId xmlns:p14="http://schemas.microsoft.com/office/powerpoint/2010/main" val="315199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172095" cy="485563"/>
          </a:xfrm>
        </p:spPr>
        <p:txBody>
          <a:bodyPr vert="horz" lIns="91440" tIns="45720" rIns="91440" bIns="45720" rtlCol="0" anchor="t">
            <a:normAutofit fontScale="55000" lnSpcReduction="20000"/>
          </a:bodyPr>
          <a:lstStyle/>
          <a:p>
            <a:r>
              <a:rPr lang="es-AR" sz="5500"/>
              <a:t>4. Roles compartidos de los socios en la recopilación de datos de ASTI</a:t>
            </a:r>
          </a:p>
        </p:txBody>
      </p:sp>
      <p:grpSp>
        <p:nvGrpSpPr>
          <p:cNvPr id="24" name="Group 23">
            <a:extLst>
              <a:ext uri="{FF2B5EF4-FFF2-40B4-BE49-F238E27FC236}">
                <a16:creationId xmlns:a16="http://schemas.microsoft.com/office/drawing/2014/main" id="{74067DEE-39E4-B257-3EA8-18A823B30CB7}"/>
              </a:ext>
            </a:extLst>
          </p:cNvPr>
          <p:cNvGrpSpPr/>
          <p:nvPr/>
        </p:nvGrpSpPr>
        <p:grpSpPr>
          <a:xfrm>
            <a:off x="286872" y="1172512"/>
            <a:ext cx="11701712" cy="4552472"/>
            <a:chOff x="12" y="929731"/>
            <a:chExt cx="11701712" cy="4552472"/>
          </a:xfrm>
        </p:grpSpPr>
        <p:sp>
          <p:nvSpPr>
            <p:cNvPr id="5" name="Title 1">
              <a:extLst>
                <a:ext uri="{FF2B5EF4-FFF2-40B4-BE49-F238E27FC236}">
                  <a16:creationId xmlns:a16="http://schemas.microsoft.com/office/drawing/2014/main" id="{59B6CDF6-7507-0EDC-773E-3A8AA310FB79}"/>
                </a:ext>
              </a:extLst>
            </p:cNvPr>
            <p:cNvSpPr txBox="1">
              <a:spLocks/>
            </p:cNvSpPr>
            <p:nvPr/>
          </p:nvSpPr>
          <p:spPr>
            <a:xfrm>
              <a:off x="203416" y="929731"/>
              <a:ext cx="11498308" cy="631525"/>
            </a:xfr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buFont typeface="Arial" panose="020B0604020202020204" pitchFamily="34" charset="0"/>
                <a:buNone/>
              </a:pPr>
              <a:r>
                <a:rPr lang="es-AR" sz="2800">
                  <a:solidFill>
                    <a:srgbClr val="005C86"/>
                  </a:solidFill>
                  <a:latin typeface="+mn-lt"/>
                  <a:ea typeface="+mn-ea"/>
                  <a:cs typeface="+mn-cs"/>
                </a:rPr>
                <a:t>Nuevos modelos operativos: adaptados a los contextos específicos de los países</a:t>
              </a:r>
            </a:p>
          </p:txBody>
        </p:sp>
        <p:sp>
          <p:nvSpPr>
            <p:cNvPr id="7" name="TextBox 6">
              <a:extLst>
                <a:ext uri="{FF2B5EF4-FFF2-40B4-BE49-F238E27FC236}">
                  <a16:creationId xmlns:a16="http://schemas.microsoft.com/office/drawing/2014/main" id="{8397B40E-E2F4-F010-C305-ED539A35B38D}"/>
                </a:ext>
              </a:extLst>
            </p:cNvPr>
            <p:cNvSpPr txBox="1"/>
            <p:nvPr/>
          </p:nvSpPr>
          <p:spPr>
            <a:xfrm>
              <a:off x="668836" y="1671940"/>
              <a:ext cx="2558758" cy="568745"/>
            </a:xfrm>
            <a:prstGeom prst="rect">
              <a:avLst/>
            </a:prstGeom>
            <a:noFill/>
          </p:spPr>
          <p:txBody>
            <a:bodyPr wrap="square" lIns="91440" tIns="45720" rIns="91440" bIns="45720" anchor="t">
              <a:spAutoFit/>
            </a:bodyPr>
            <a:lstStyle/>
            <a:p>
              <a:pPr marL="0" lvl="1">
                <a:lnSpc>
                  <a:spcPct val="200000"/>
                </a:lnSpc>
                <a:spcAft>
                  <a:spcPts val="800"/>
                </a:spcAft>
                <a:buClr>
                  <a:schemeClr val="accent6">
                    <a:lumMod val="50000"/>
                  </a:schemeClr>
                </a:buClr>
              </a:pPr>
              <a:r>
                <a:rPr lang="es-AR" b="1">
                  <a:solidFill>
                    <a:srgbClr val="002060"/>
                  </a:solidFill>
                </a:rPr>
                <a:t>MODEL A</a:t>
              </a:r>
            </a:p>
          </p:txBody>
        </p:sp>
        <p:sp>
          <p:nvSpPr>
            <p:cNvPr id="8" name="TextBox 7">
              <a:extLst>
                <a:ext uri="{FF2B5EF4-FFF2-40B4-BE49-F238E27FC236}">
                  <a16:creationId xmlns:a16="http://schemas.microsoft.com/office/drawing/2014/main" id="{79E6D356-D5A2-95EC-4A4E-BCE58765C0C6}"/>
                </a:ext>
              </a:extLst>
            </p:cNvPr>
            <p:cNvSpPr txBox="1"/>
            <p:nvPr/>
          </p:nvSpPr>
          <p:spPr>
            <a:xfrm>
              <a:off x="9180550" y="1727995"/>
              <a:ext cx="2250697" cy="568745"/>
            </a:xfrm>
            <a:prstGeom prst="rect">
              <a:avLst/>
            </a:prstGeom>
            <a:noFill/>
          </p:spPr>
          <p:txBody>
            <a:bodyPr wrap="square" lIns="91440" tIns="45720" rIns="91440" bIns="45720" anchor="t">
              <a:spAutoFit/>
            </a:bodyPr>
            <a:lstStyle/>
            <a:p>
              <a:pPr marL="0" lvl="1">
                <a:lnSpc>
                  <a:spcPct val="200000"/>
                </a:lnSpc>
                <a:spcAft>
                  <a:spcPts val="800"/>
                </a:spcAft>
                <a:buClr>
                  <a:schemeClr val="accent6">
                    <a:lumMod val="50000"/>
                  </a:schemeClr>
                </a:buClr>
              </a:pPr>
              <a:r>
                <a:rPr lang="es-AR" b="1">
                  <a:solidFill>
                    <a:srgbClr val="002060"/>
                  </a:solidFill>
                </a:rPr>
                <a:t>MODEL B</a:t>
              </a:r>
            </a:p>
          </p:txBody>
        </p:sp>
        <p:sp>
          <p:nvSpPr>
            <p:cNvPr id="9" name="TextBox 8">
              <a:extLst>
                <a:ext uri="{FF2B5EF4-FFF2-40B4-BE49-F238E27FC236}">
                  <a16:creationId xmlns:a16="http://schemas.microsoft.com/office/drawing/2014/main" id="{274953FC-4BEE-631C-89B2-21CE1A9EF3A0}"/>
                </a:ext>
              </a:extLst>
            </p:cNvPr>
            <p:cNvSpPr txBox="1"/>
            <p:nvPr/>
          </p:nvSpPr>
          <p:spPr>
            <a:xfrm>
              <a:off x="3118931" y="3352651"/>
              <a:ext cx="6329778" cy="369332"/>
            </a:xfrm>
            <a:prstGeom prst="rect">
              <a:avLst/>
            </a:prstGeom>
            <a:noFill/>
          </p:spPr>
          <p:txBody>
            <a:bodyPr wrap="square">
              <a:spAutoFit/>
            </a:bodyPr>
            <a:lstStyle/>
            <a:p>
              <a:endParaRPr lang="en-GB"/>
            </a:p>
          </p:txBody>
        </p:sp>
        <p:sp>
          <p:nvSpPr>
            <p:cNvPr id="11" name="TextBox 10">
              <a:extLst>
                <a:ext uri="{FF2B5EF4-FFF2-40B4-BE49-F238E27FC236}">
                  <a16:creationId xmlns:a16="http://schemas.microsoft.com/office/drawing/2014/main" id="{7A585DCA-7DB5-5D72-552B-4036672D26EF}"/>
                </a:ext>
              </a:extLst>
            </p:cNvPr>
            <p:cNvSpPr txBox="1"/>
            <p:nvPr/>
          </p:nvSpPr>
          <p:spPr>
            <a:xfrm>
              <a:off x="12" y="5082093"/>
              <a:ext cx="11701712" cy="400110"/>
            </a:xfrm>
            <a:prstGeom prst="rect">
              <a:avLst/>
            </a:prstGeom>
            <a:noFill/>
          </p:spPr>
          <p:txBody>
            <a:bodyPr wrap="square">
              <a:spAutoFit/>
            </a:bodyPr>
            <a:lstStyle/>
            <a:p>
              <a:r>
                <a:rPr lang="es-AR" sz="2000">
                  <a:solidFill>
                    <a:srgbClr val="ED7D31"/>
                  </a:solidFill>
                </a:rPr>
                <a:t>EL EQUIPO DE LA FAO ASTI COORDINA LA PARTICIPACIÓN DE MÚLTIPLES PARTES INTERESADAS</a:t>
              </a:r>
            </a:p>
          </p:txBody>
        </p:sp>
        <p:grpSp>
          <p:nvGrpSpPr>
            <p:cNvPr id="12" name="Group 11">
              <a:extLst>
                <a:ext uri="{FF2B5EF4-FFF2-40B4-BE49-F238E27FC236}">
                  <a16:creationId xmlns:a16="http://schemas.microsoft.com/office/drawing/2014/main" id="{8991A84F-533F-9F4E-8F82-B69501725D24}"/>
                </a:ext>
              </a:extLst>
            </p:cNvPr>
            <p:cNvGrpSpPr/>
            <p:nvPr/>
          </p:nvGrpSpPr>
          <p:grpSpPr>
            <a:xfrm>
              <a:off x="4762298" y="4031737"/>
              <a:ext cx="1894272" cy="884216"/>
              <a:chOff x="1022720" y="152580"/>
              <a:chExt cx="1179503" cy="476853"/>
            </a:xfrm>
          </p:grpSpPr>
          <p:sp>
            <p:nvSpPr>
              <p:cNvPr id="13" name="Oval 12">
                <a:extLst>
                  <a:ext uri="{FF2B5EF4-FFF2-40B4-BE49-F238E27FC236}">
                    <a16:creationId xmlns:a16="http://schemas.microsoft.com/office/drawing/2014/main" id="{458D4F1D-E07A-82CB-B42C-2398157B8EFB}"/>
                  </a:ext>
                </a:extLst>
              </p:cNvPr>
              <p:cNvSpPr/>
              <p:nvPr/>
            </p:nvSpPr>
            <p:spPr>
              <a:xfrm>
                <a:off x="1022720" y="152580"/>
                <a:ext cx="1179503" cy="447084"/>
              </a:xfrm>
              <a:prstGeom prst="ellipse">
                <a:avLst/>
              </a:prstGeom>
              <a:solidFill>
                <a:schemeClr val="accent1"/>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GB"/>
              </a:p>
            </p:txBody>
          </p:sp>
          <p:sp>
            <p:nvSpPr>
              <p:cNvPr id="14" name="Oval 4">
                <a:extLst>
                  <a:ext uri="{FF2B5EF4-FFF2-40B4-BE49-F238E27FC236}">
                    <a16:creationId xmlns:a16="http://schemas.microsoft.com/office/drawing/2014/main" id="{8438DC0E-353C-1D6E-EFC5-1C93859A4EDE}"/>
                  </a:ext>
                </a:extLst>
              </p:cNvPr>
              <p:cNvSpPr txBox="1"/>
              <p:nvPr/>
            </p:nvSpPr>
            <p:spPr>
              <a:xfrm>
                <a:off x="1216169" y="182071"/>
                <a:ext cx="793337" cy="44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AR" sz="1400"/>
                  <a:t>Oficinas de la FAO en los países y regiones</a:t>
                </a:r>
              </a:p>
            </p:txBody>
          </p:sp>
        </p:grpSp>
        <p:graphicFrame>
          <p:nvGraphicFramePr>
            <p:cNvPr id="15" name="Diagram 14">
              <a:extLst>
                <a:ext uri="{FF2B5EF4-FFF2-40B4-BE49-F238E27FC236}">
                  <a16:creationId xmlns:a16="http://schemas.microsoft.com/office/drawing/2014/main" id="{8E275440-3FEB-C9DA-D927-B0F76CA9FDF6}"/>
                </a:ext>
              </a:extLst>
            </p:cNvPr>
            <p:cNvGraphicFramePr/>
            <p:nvPr>
              <p:extLst>
                <p:ext uri="{D42A27DB-BD31-4B8C-83A1-F6EECF244321}">
                  <p14:modId xmlns:p14="http://schemas.microsoft.com/office/powerpoint/2010/main" val="3304845362"/>
                </p:ext>
              </p:extLst>
            </p:nvPr>
          </p:nvGraphicFramePr>
          <p:xfrm>
            <a:off x="838316" y="2503355"/>
            <a:ext cx="4218692" cy="239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9">
              <a:extLst>
                <a:ext uri="{FF2B5EF4-FFF2-40B4-BE49-F238E27FC236}">
                  <a16:creationId xmlns:a16="http://schemas.microsoft.com/office/drawing/2014/main" id="{34273F70-3664-40EE-701F-4CC8CE0006C3}"/>
                </a:ext>
              </a:extLst>
            </p:cNvPr>
            <p:cNvGraphicFramePr/>
            <p:nvPr>
              <p:extLst>
                <p:ext uri="{D42A27DB-BD31-4B8C-83A1-F6EECF244321}">
                  <p14:modId xmlns:p14="http://schemas.microsoft.com/office/powerpoint/2010/main" val="1683183969"/>
                </p:ext>
              </p:extLst>
            </p:nvPr>
          </p:nvGraphicFramePr>
          <p:xfrm>
            <a:off x="6864198" y="2600789"/>
            <a:ext cx="4093642" cy="2206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Oval 16">
              <a:extLst>
                <a:ext uri="{FF2B5EF4-FFF2-40B4-BE49-F238E27FC236}">
                  <a16:creationId xmlns:a16="http://schemas.microsoft.com/office/drawing/2014/main" id="{C2E0558D-6285-AAF8-F021-8511C22DF8DD}"/>
                </a:ext>
              </a:extLst>
            </p:cNvPr>
            <p:cNvSpPr/>
            <p:nvPr/>
          </p:nvSpPr>
          <p:spPr>
            <a:xfrm>
              <a:off x="3606973" y="1507923"/>
              <a:ext cx="3766387" cy="718793"/>
            </a:xfrm>
            <a:prstGeom prst="ellipse">
              <a:avLst/>
            </a:prstGeom>
            <a:solidFill>
              <a:schemeClr val="accent1"/>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pPr marL="0" lvl="0" indent="0" algn="ctr" defTabSz="355600">
                <a:lnSpc>
                  <a:spcPct val="90000"/>
                </a:lnSpc>
                <a:spcBef>
                  <a:spcPct val="0"/>
                </a:spcBef>
                <a:spcAft>
                  <a:spcPct val="35000"/>
                </a:spcAft>
                <a:buNone/>
              </a:pPr>
              <a:r>
                <a:rPr lang="es-AR" sz="2000"/>
                <a:t>Regional agricultural R&amp;D networks</a:t>
              </a:r>
            </a:p>
          </p:txBody>
        </p:sp>
        <p:cxnSp>
          <p:nvCxnSpPr>
            <p:cNvPr id="18" name="Straight Arrow Connector 17">
              <a:extLst>
                <a:ext uri="{FF2B5EF4-FFF2-40B4-BE49-F238E27FC236}">
                  <a16:creationId xmlns:a16="http://schemas.microsoft.com/office/drawing/2014/main" id="{784484AA-41DF-535A-C8F5-661FE7EF7A3A}"/>
                </a:ext>
              </a:extLst>
            </p:cNvPr>
            <p:cNvCxnSpPr>
              <a:cxnSpLocks/>
            </p:cNvCxnSpPr>
            <p:nvPr/>
          </p:nvCxnSpPr>
          <p:spPr>
            <a:xfrm flipH="1" flipV="1">
              <a:off x="3318296" y="4086421"/>
              <a:ext cx="1422052" cy="359824"/>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CC63E0-79BF-1D5E-563A-9B7B0A48C9D4}"/>
                </a:ext>
              </a:extLst>
            </p:cNvPr>
            <p:cNvCxnSpPr>
              <a:cxnSpLocks/>
            </p:cNvCxnSpPr>
            <p:nvPr/>
          </p:nvCxnSpPr>
          <p:spPr>
            <a:xfrm flipH="1">
              <a:off x="3207940" y="2046459"/>
              <a:ext cx="620677" cy="1280669"/>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ED302B7-EA00-E16C-C690-0011E00E1AA5}"/>
                </a:ext>
              </a:extLst>
            </p:cNvPr>
            <p:cNvCxnSpPr>
              <a:cxnSpLocks/>
            </p:cNvCxnSpPr>
            <p:nvPr/>
          </p:nvCxnSpPr>
          <p:spPr>
            <a:xfrm>
              <a:off x="6933602" y="1884901"/>
              <a:ext cx="686442" cy="955342"/>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526DAB1-EFA9-BD13-77FE-5392773460CC}"/>
                </a:ext>
              </a:extLst>
            </p:cNvPr>
            <p:cNvCxnSpPr>
              <a:cxnSpLocks/>
              <a:stCxn id="13" idx="6"/>
            </p:cNvCxnSpPr>
            <p:nvPr/>
          </p:nvCxnSpPr>
          <p:spPr>
            <a:xfrm flipV="1">
              <a:off x="6656570" y="4085000"/>
              <a:ext cx="1518725" cy="361245"/>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CCFC3F2B-ABD1-CCD3-E127-E42E8D96F7F5}"/>
                </a:ext>
              </a:extLst>
            </p:cNvPr>
            <p:cNvCxnSpPr>
              <a:cxnSpLocks/>
              <a:endCxn id="17" idx="5"/>
            </p:cNvCxnSpPr>
            <p:nvPr/>
          </p:nvCxnSpPr>
          <p:spPr>
            <a:xfrm rot="16200000" flipV="1">
              <a:off x="6005744" y="2937493"/>
              <a:ext cx="2556767" cy="924684"/>
            </a:xfrm>
            <a:prstGeom prst="bentConnector3">
              <a:avLst>
                <a:gd name="adj1" fmla="val -69"/>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Connector: Elbow 22">
              <a:extLst>
                <a:ext uri="{FF2B5EF4-FFF2-40B4-BE49-F238E27FC236}">
                  <a16:creationId xmlns:a16="http://schemas.microsoft.com/office/drawing/2014/main" id="{76B6B9E4-C563-805E-0DA4-C0F9AC4FD92D}"/>
                </a:ext>
              </a:extLst>
            </p:cNvPr>
            <p:cNvCxnSpPr>
              <a:cxnSpLocks/>
            </p:cNvCxnSpPr>
            <p:nvPr/>
          </p:nvCxnSpPr>
          <p:spPr>
            <a:xfrm rot="5400000" flipH="1" flipV="1">
              <a:off x="2926796" y="2978138"/>
              <a:ext cx="2411356" cy="988803"/>
            </a:xfrm>
            <a:prstGeom prst="bentConnector3">
              <a:avLst>
                <a:gd name="adj1" fmla="val -55"/>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2" name="Content Placeholder 1">
            <a:extLst>
              <a:ext uri="{FF2B5EF4-FFF2-40B4-BE49-F238E27FC236}">
                <a16:creationId xmlns:a16="http://schemas.microsoft.com/office/drawing/2014/main" id="{72A25755-7C66-5BCC-10B3-479C58FB7B4E}"/>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97864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565251" cy="587430"/>
          </a:xfrm>
        </p:spPr>
        <p:txBody>
          <a:bodyPr vert="horz" lIns="91440" tIns="45720" rIns="91440" bIns="45720" rtlCol="0" anchor="t">
            <a:normAutofit fontScale="92500"/>
          </a:bodyPr>
          <a:lstStyle/>
          <a:p>
            <a:r>
              <a:rPr lang="es-AR" dirty="0"/>
              <a:t>5. Los países piloto y el enfoque propuesto para la recolección de datos</a:t>
            </a:r>
          </a:p>
          <a:p>
            <a:endParaRPr lang="en-US" dirty="0">
              <a:ea typeface="Calibri"/>
              <a:cs typeface="Calibri"/>
            </a:endParaRPr>
          </a:p>
        </p:txBody>
      </p:sp>
      <p:sp>
        <p:nvSpPr>
          <p:cNvPr id="10" name="Content Placeholder 1">
            <a:extLst>
              <a:ext uri="{FF2B5EF4-FFF2-40B4-BE49-F238E27FC236}">
                <a16:creationId xmlns:a16="http://schemas.microsoft.com/office/drawing/2014/main" id="{8A46F0FF-E8DA-4479-0DF4-2647AE119C48}"/>
              </a:ext>
            </a:extLst>
          </p:cNvPr>
          <p:cNvSpPr>
            <a:spLocks noGrp="1"/>
          </p:cNvSpPr>
          <p:nvPr>
            <p:ph sz="quarter" idx="10"/>
          </p:nvPr>
        </p:nvSpPr>
        <p:spPr>
          <a:xfrm>
            <a:off x="203415" y="93088"/>
            <a:ext cx="7999551" cy="324356"/>
          </a:xfrm>
        </p:spPr>
        <p:txBody>
          <a:bodyPr vert="horz" lIns="91440" tIns="45720" rIns="91440" bIns="45720" rtlCol="0" anchor="t">
            <a:noAutofit/>
          </a:bodyPr>
          <a:lstStyle/>
          <a:p>
            <a:pPr defTabSz="457200"/>
            <a:r>
              <a:rPr lang="es-AR" dirty="0"/>
              <a:t>Prueba piloto de nuevos enfoques para la sostenibilidad a largo plazo de ASTI</a:t>
            </a:r>
          </a:p>
        </p:txBody>
      </p:sp>
      <p:pic>
        <p:nvPicPr>
          <p:cNvPr id="2" name="Imagen 4" descr="A map of the world with different countries/regions&#10;&#10;Description automatically generated">
            <a:extLst>
              <a:ext uri="{FF2B5EF4-FFF2-40B4-BE49-F238E27FC236}">
                <a16:creationId xmlns:a16="http://schemas.microsoft.com/office/drawing/2014/main" id="{B9A2B865-0949-451F-C8B4-2743B5066003}"/>
              </a:ext>
            </a:extLst>
          </p:cNvPr>
          <p:cNvPicPr>
            <a:picLocks noChangeAspect="1"/>
          </p:cNvPicPr>
          <p:nvPr/>
        </p:nvPicPr>
        <p:blipFill rotWithShape="1">
          <a:blip r:embed="rId3"/>
          <a:srcRect t="1579" b="1579"/>
          <a:stretch/>
        </p:blipFill>
        <p:spPr>
          <a:xfrm>
            <a:off x="3870461" y="1986911"/>
            <a:ext cx="8272810" cy="4194436"/>
          </a:xfrm>
          <a:prstGeom prst="rect">
            <a:avLst/>
          </a:prstGeom>
        </p:spPr>
      </p:pic>
      <p:sp>
        <p:nvSpPr>
          <p:cNvPr id="5" name="Title 1">
            <a:extLst>
              <a:ext uri="{FF2B5EF4-FFF2-40B4-BE49-F238E27FC236}">
                <a16:creationId xmlns:a16="http://schemas.microsoft.com/office/drawing/2014/main" id="{318328F1-FB1B-C705-865C-EA2688D5CE3E}"/>
              </a:ext>
            </a:extLst>
          </p:cNvPr>
          <p:cNvSpPr txBox="1">
            <a:spLocks/>
          </p:cNvSpPr>
          <p:nvPr/>
        </p:nvSpPr>
        <p:spPr>
          <a:xfrm>
            <a:off x="587032" y="1216152"/>
            <a:ext cx="10429459" cy="681084"/>
          </a:xfr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1800"/>
              </a:spcBef>
              <a:buFont typeface="Arial" panose="020B0604020202020204" pitchFamily="34" charset="0"/>
              <a:buChar char="•"/>
            </a:pPr>
            <a:r>
              <a:rPr lang="es-AR" sz="2000" dirty="0">
                <a:latin typeface="+mn-lt"/>
                <a:ea typeface="+mn-ea"/>
                <a:cs typeface="+mn-cs"/>
              </a:rPr>
              <a:t>Para poner a prueba el nuevo mecanismo de recopilación de datos y rediseñar los cuestionarios, la FAO y sus asociados llevarán a cabo una encuesta piloto en 11 países</a:t>
            </a:r>
          </a:p>
        </p:txBody>
      </p:sp>
      <p:sp>
        <p:nvSpPr>
          <p:cNvPr id="6" name="TextBox 9">
            <a:extLst>
              <a:ext uri="{FF2B5EF4-FFF2-40B4-BE49-F238E27FC236}">
                <a16:creationId xmlns:a16="http://schemas.microsoft.com/office/drawing/2014/main" id="{4972ED25-4E30-0892-5360-4AFD46BEC5A2}"/>
              </a:ext>
            </a:extLst>
          </p:cNvPr>
          <p:cNvSpPr txBox="1"/>
          <p:nvPr/>
        </p:nvSpPr>
        <p:spPr>
          <a:xfrm>
            <a:off x="391191" y="1986911"/>
            <a:ext cx="3973494" cy="4154984"/>
          </a:xfrm>
          <a:prstGeom prst="rect">
            <a:avLst/>
          </a:prstGeom>
          <a:noFill/>
        </p:spPr>
        <p:txBody>
          <a:bodyPr wrap="square" lIns="91440" tIns="45720" rIns="91440" bIns="45720" anchor="t">
            <a:spAutoFit/>
          </a:bodyPr>
          <a:lstStyle/>
          <a:p>
            <a:pPr marL="0" lvl="1">
              <a:buClr>
                <a:schemeClr val="accent6">
                  <a:lumMod val="50000"/>
                </a:schemeClr>
              </a:buClr>
            </a:pPr>
            <a:r>
              <a:rPr lang="es-AR" sz="2000" dirty="0"/>
              <a:t>Criterios para la selección de países:</a:t>
            </a:r>
          </a:p>
          <a:p>
            <a:pPr marL="342900" lvl="1" indent="-342900">
              <a:buClr>
                <a:schemeClr val="accent6">
                  <a:lumMod val="50000"/>
                </a:schemeClr>
              </a:buClr>
              <a:buFont typeface="Wingdings" panose="05000000000000000000" pitchFamily="2" charset="2"/>
              <a:buChar char="Ø"/>
            </a:pPr>
            <a:r>
              <a:rPr lang="es-AR" sz="2000" dirty="0"/>
              <a:t>Diversidad geográfica</a:t>
            </a:r>
          </a:p>
          <a:p>
            <a:pPr marL="342900" lvl="1" indent="-342900">
              <a:buClr>
                <a:schemeClr val="accent6">
                  <a:lumMod val="50000"/>
                </a:schemeClr>
              </a:buClr>
              <a:buFont typeface="Wingdings" panose="05000000000000000000" pitchFamily="2" charset="2"/>
              <a:buChar char="Ø"/>
            </a:pPr>
            <a:r>
              <a:rPr lang="es-AR" sz="2000" dirty="0"/>
              <a:t>Diferencias institucionales</a:t>
            </a:r>
          </a:p>
          <a:p>
            <a:pPr marL="342900" lvl="1" indent="-342900">
              <a:buClr>
                <a:schemeClr val="accent6">
                  <a:lumMod val="50000"/>
                </a:schemeClr>
              </a:buClr>
              <a:buFont typeface="Wingdings" panose="05000000000000000000" pitchFamily="2" charset="2"/>
              <a:buChar char="Ø"/>
            </a:pPr>
            <a:r>
              <a:rPr lang="es-AR" sz="2000" dirty="0"/>
              <a:t>Historial de participación</a:t>
            </a:r>
          </a:p>
          <a:p>
            <a:pPr marL="342900" lvl="1" indent="-342900">
              <a:buClr>
                <a:schemeClr val="accent6">
                  <a:lumMod val="50000"/>
                </a:schemeClr>
              </a:buClr>
              <a:buFont typeface="Wingdings" panose="05000000000000000000" pitchFamily="2" charset="2"/>
              <a:buChar char="Ø"/>
            </a:pPr>
            <a:endParaRPr lang="en-US" sz="2000" dirty="0"/>
          </a:p>
          <a:p>
            <a:pPr marL="0" lvl="1">
              <a:buClr>
                <a:schemeClr val="accent6">
                  <a:lumMod val="50000"/>
                </a:schemeClr>
              </a:buClr>
            </a:pPr>
            <a:r>
              <a:rPr lang="es-AR" sz="2000" dirty="0"/>
              <a:t>Objetivos y resultados:</a:t>
            </a:r>
          </a:p>
          <a:p>
            <a:pPr marL="342900" lvl="1" indent="-342900">
              <a:buClr>
                <a:schemeClr val="accent6">
                  <a:lumMod val="50000"/>
                </a:schemeClr>
              </a:buClr>
              <a:buFont typeface="Courier New" panose="02070309020205020404" pitchFamily="49" charset="0"/>
              <a:buChar char="o"/>
            </a:pPr>
            <a:r>
              <a:rPr lang="es-AR" sz="2000" dirty="0"/>
              <a:t>Acuerdos institucionales</a:t>
            </a:r>
          </a:p>
          <a:p>
            <a:pPr marL="342900" lvl="1" indent="-342900">
              <a:buClr>
                <a:schemeClr val="accent6">
                  <a:lumMod val="50000"/>
                </a:schemeClr>
              </a:buClr>
              <a:buFont typeface="Courier New" panose="02070309020205020404" pitchFamily="49" charset="0"/>
              <a:buChar char="o"/>
            </a:pPr>
            <a:r>
              <a:rPr lang="es-AR" sz="2000" dirty="0"/>
              <a:t>Misiones y talleres</a:t>
            </a:r>
          </a:p>
          <a:p>
            <a:pPr marL="342900" lvl="1" indent="-342900">
              <a:buClr>
                <a:schemeClr val="accent6">
                  <a:lumMod val="50000"/>
                </a:schemeClr>
              </a:buClr>
              <a:buFont typeface="Courier New" panose="02070309020205020404" pitchFamily="49" charset="0"/>
              <a:buChar char="o"/>
            </a:pPr>
            <a:r>
              <a:rPr lang="es-AR" sz="2000" dirty="0"/>
              <a:t>Datos de alta calidad recopilados</a:t>
            </a:r>
          </a:p>
          <a:p>
            <a:pPr marL="342900" lvl="1" indent="-342900">
              <a:buClr>
                <a:schemeClr val="accent6">
                  <a:lumMod val="50000"/>
                </a:schemeClr>
              </a:buClr>
              <a:buFont typeface="Courier New" panose="02070309020205020404" pitchFamily="49" charset="0"/>
              <a:buChar char="o"/>
            </a:pPr>
            <a:r>
              <a:rPr lang="es-AR" sz="2100" dirty="0"/>
              <a:t>Documento sobre las lecciones aprendidas</a:t>
            </a:r>
          </a:p>
          <a:p>
            <a:pPr marL="342900" lvl="1" indent="-342900">
              <a:buClr>
                <a:srgbClr val="385723"/>
              </a:buClr>
              <a:buFont typeface="Courier New" panose="02070309020205020404" pitchFamily="49" charset="0"/>
              <a:buChar char="o"/>
            </a:pPr>
            <a:r>
              <a:rPr lang="es-AR" sz="2100" dirty="0">
                <a:cs typeface="Calibri"/>
              </a:rPr>
              <a:t>Directrices mundiales de implantación</a:t>
            </a:r>
          </a:p>
        </p:txBody>
      </p:sp>
    </p:spTree>
    <p:extLst>
      <p:ext uri="{BB962C8B-B14F-4D97-AF65-F5344CB8AC3E}">
        <p14:creationId xmlns:p14="http://schemas.microsoft.com/office/powerpoint/2010/main" val="164662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565251" cy="587430"/>
          </a:xfrm>
        </p:spPr>
        <p:txBody>
          <a:bodyPr vert="horz" lIns="91440" tIns="45720" rIns="91440" bIns="45720" rtlCol="0" anchor="t">
            <a:normAutofit/>
          </a:bodyPr>
          <a:lstStyle/>
          <a:p>
            <a:r>
              <a:rPr lang="es-AR" dirty="0">
                <a:cs typeface="Calibri"/>
              </a:rPr>
              <a:t>5.1. Distribución de los países por cantidad de organizaciones</a:t>
            </a:r>
            <a:endParaRPr lang="es-AR" dirty="0"/>
          </a:p>
          <a:p>
            <a:endParaRPr lang="en-US" dirty="0">
              <a:ea typeface="Calibri"/>
              <a:cs typeface="Calibri"/>
            </a:endParaRPr>
          </a:p>
        </p:txBody>
      </p:sp>
      <p:sp>
        <p:nvSpPr>
          <p:cNvPr id="10" name="Content Placeholder 1">
            <a:extLst>
              <a:ext uri="{FF2B5EF4-FFF2-40B4-BE49-F238E27FC236}">
                <a16:creationId xmlns:a16="http://schemas.microsoft.com/office/drawing/2014/main" id="{8A46F0FF-E8DA-4479-0DF4-2647AE119C48}"/>
              </a:ext>
            </a:extLst>
          </p:cNvPr>
          <p:cNvSpPr>
            <a:spLocks noGrp="1"/>
          </p:cNvSpPr>
          <p:nvPr>
            <p:ph sz="quarter" idx="10"/>
          </p:nvPr>
        </p:nvSpPr>
        <p:spPr>
          <a:xfrm>
            <a:off x="203415" y="93088"/>
            <a:ext cx="7999551" cy="324356"/>
          </a:xfrm>
        </p:spPr>
        <p:txBody>
          <a:bodyPr vert="horz" lIns="91440" tIns="45720" rIns="91440" bIns="45720" rtlCol="0" anchor="t">
            <a:noAutofit/>
          </a:bodyPr>
          <a:lstStyle/>
          <a:p>
            <a:pPr defTabSz="457200"/>
            <a:r>
              <a:rPr lang="es-AR" dirty="0"/>
              <a:t>Prueba piloto de nuevos enfoques para la sostenibilidad a largo plazo de ASTI</a:t>
            </a:r>
          </a:p>
        </p:txBody>
      </p:sp>
      <p:sp>
        <p:nvSpPr>
          <p:cNvPr id="6" name="TextBox 9">
            <a:extLst>
              <a:ext uri="{FF2B5EF4-FFF2-40B4-BE49-F238E27FC236}">
                <a16:creationId xmlns:a16="http://schemas.microsoft.com/office/drawing/2014/main" id="{4972ED25-4E30-0892-5360-4AFD46BEC5A2}"/>
              </a:ext>
            </a:extLst>
          </p:cNvPr>
          <p:cNvSpPr txBox="1"/>
          <p:nvPr/>
        </p:nvSpPr>
        <p:spPr>
          <a:xfrm>
            <a:off x="391191" y="1986911"/>
            <a:ext cx="3973494" cy="1631216"/>
          </a:xfrm>
          <a:prstGeom prst="rect">
            <a:avLst/>
          </a:prstGeom>
          <a:noFill/>
        </p:spPr>
        <p:txBody>
          <a:bodyPr wrap="square" lIns="91440" tIns="45720" rIns="91440" bIns="45720" anchor="t">
            <a:spAutoFit/>
          </a:bodyPr>
          <a:lstStyle/>
          <a:p>
            <a:pPr marL="0" lvl="1">
              <a:buClr>
                <a:schemeClr val="accent6">
                  <a:lumMod val="50000"/>
                </a:schemeClr>
              </a:buClr>
            </a:pPr>
            <a:r>
              <a:rPr lang="es-AR" sz="2000" dirty="0">
                <a:cs typeface="Calibri"/>
              </a:rPr>
              <a:t>Cantidad de países: 100</a:t>
            </a:r>
          </a:p>
          <a:p>
            <a:pPr marL="0" lvl="1"/>
            <a:r>
              <a:rPr lang="es-AR" sz="2000" dirty="0">
                <a:cs typeface="Calibri"/>
              </a:rPr>
              <a:t>Cantidad de organizaciones: 3117</a:t>
            </a:r>
          </a:p>
          <a:p>
            <a:pPr marL="0" lvl="1"/>
            <a:endParaRPr lang="es-AR" sz="2000" dirty="0">
              <a:cs typeface="Calibri"/>
            </a:endParaRPr>
          </a:p>
          <a:p>
            <a:pPr marL="0" lvl="1"/>
            <a:r>
              <a:rPr lang="es-AR" sz="2000" dirty="0">
                <a:cs typeface="Calibri"/>
              </a:rPr>
              <a:t>Organizaciones registradas en Argentina: 67</a:t>
            </a:r>
            <a:endParaRPr lang="es-AR" sz="2000" dirty="0">
              <a:ea typeface="Calibri"/>
              <a:cs typeface="Calibri"/>
            </a:endParaRPr>
          </a:p>
        </p:txBody>
      </p:sp>
      <p:pic>
        <p:nvPicPr>
          <p:cNvPr id="3" name="Imagen 2" descr="Gráfico, Gráfico circular&#10;&#10;Descripción generada automáticamente">
            <a:extLst>
              <a:ext uri="{FF2B5EF4-FFF2-40B4-BE49-F238E27FC236}">
                <a16:creationId xmlns:a16="http://schemas.microsoft.com/office/drawing/2014/main" id="{63F87ACC-B2EC-6C82-C227-26D1FB5CC913}"/>
              </a:ext>
            </a:extLst>
          </p:cNvPr>
          <p:cNvPicPr>
            <a:picLocks noChangeAspect="1"/>
          </p:cNvPicPr>
          <p:nvPr/>
        </p:nvPicPr>
        <p:blipFill>
          <a:blip r:embed="rId3"/>
          <a:stretch>
            <a:fillRect/>
          </a:stretch>
        </p:blipFill>
        <p:spPr>
          <a:xfrm>
            <a:off x="5063021" y="1283736"/>
            <a:ext cx="6858829" cy="4853747"/>
          </a:xfrm>
          <a:prstGeom prst="rect">
            <a:avLst/>
          </a:prstGeom>
        </p:spPr>
      </p:pic>
    </p:spTree>
    <p:extLst>
      <p:ext uri="{BB962C8B-B14F-4D97-AF65-F5344CB8AC3E}">
        <p14:creationId xmlns:p14="http://schemas.microsoft.com/office/powerpoint/2010/main" val="378435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9628" y="833476"/>
            <a:ext cx="11172095" cy="485563"/>
          </a:xfrm>
        </p:spPr>
        <p:txBody>
          <a:bodyPr vert="horz" lIns="91440" tIns="45720" rIns="91440" bIns="45720" rtlCol="0" anchor="t">
            <a:normAutofit fontScale="92500" lnSpcReduction="10000"/>
          </a:bodyPr>
          <a:lstStyle/>
          <a:p>
            <a:r>
              <a:rPr lang="es-AR" dirty="0"/>
              <a:t>6. Debates sobre el proceso de institucionalización</a:t>
            </a:r>
          </a:p>
        </p:txBody>
      </p:sp>
      <p:sp>
        <p:nvSpPr>
          <p:cNvPr id="5" name="TextBox 4">
            <a:extLst>
              <a:ext uri="{FF2B5EF4-FFF2-40B4-BE49-F238E27FC236}">
                <a16:creationId xmlns:a16="http://schemas.microsoft.com/office/drawing/2014/main" id="{184D3FBA-FC06-9A5E-274F-C155D71DE322}"/>
              </a:ext>
            </a:extLst>
          </p:cNvPr>
          <p:cNvSpPr txBox="1"/>
          <p:nvPr/>
        </p:nvSpPr>
        <p:spPr>
          <a:xfrm>
            <a:off x="549950" y="1582340"/>
            <a:ext cx="11346394" cy="2862322"/>
          </a:xfrm>
          <a:prstGeom prst="rect">
            <a:avLst/>
          </a:prstGeom>
          <a:noFill/>
        </p:spPr>
        <p:txBody>
          <a:bodyPr wrap="square">
            <a:spAutoFit/>
          </a:bodyPr>
          <a:lstStyle/>
          <a:p>
            <a:pPr marR="3175" lvl="0" algn="just">
              <a:tabLst>
                <a:tab pos="457200" algn="l"/>
              </a:tabLst>
            </a:pPr>
            <a:r>
              <a:rPr lang="es-AR" sz="2000" dirty="0">
                <a:solidFill>
                  <a:srgbClr val="005C86"/>
                </a:solidFill>
                <a:effectLst/>
                <a:latin typeface="Calibri" panose="020F0502020204030204" pitchFamily="34" charset="0"/>
                <a:ea typeface="Calibri" panose="020F0502020204030204" pitchFamily="34" charset="0"/>
              </a:rPr>
              <a:t>Discusión sobre el proceso de institucionalización:</a:t>
            </a:r>
          </a:p>
          <a:p>
            <a:pPr marL="342900" marR="3175" lvl="0" indent="-342900" algn="just">
              <a:buFont typeface="Symbol" panose="05050102010706020507" pitchFamily="18" charset="2"/>
              <a:buChar char=""/>
            </a:pPr>
            <a:r>
              <a:rPr lang="es-AR" sz="2000" dirty="0">
                <a:solidFill>
                  <a:srgbClr val="005C86"/>
                </a:solidFill>
                <a:effectLst/>
                <a:latin typeface="Calibri" panose="020F0502020204030204" pitchFamily="34" charset="0"/>
                <a:ea typeface="Calibri" panose="020F0502020204030204" pitchFamily="34" charset="0"/>
              </a:rPr>
              <a:t>Debates iniciales sobre los siguientes temas </a:t>
            </a:r>
          </a:p>
          <a:p>
            <a:pPr marR="3175" lvl="0" algn="just"/>
            <a:r>
              <a:rPr lang="es-AR" sz="2000" dirty="0">
                <a:solidFill>
                  <a:srgbClr val="005C86"/>
                </a:solidFill>
                <a:latin typeface="Calibri" panose="020F0502020204030204" pitchFamily="34" charset="0"/>
                <a:ea typeface="Calibri" panose="020F0502020204030204" pitchFamily="34" charset="0"/>
              </a:rPr>
              <a:t>	</a:t>
            </a:r>
            <a:endParaRPr lang="en-MU" sz="2000" i="1" kern="100" dirty="0">
              <a:solidFill>
                <a:srgbClr val="005C86"/>
              </a:solidFill>
              <a:effectLst/>
              <a:latin typeface="Calibri" panose="020F0502020204030204" pitchFamily="34" charset="0"/>
              <a:ea typeface="Calibri" panose="020F0502020204030204" pitchFamily="34" charset="0"/>
            </a:endParaRPr>
          </a:p>
          <a:p>
            <a:pPr marL="914400" marR="3175" lvl="1" indent="-457200" algn="just">
              <a:buFont typeface="+mj-lt"/>
              <a:buAutoNum type="arabicPeriod"/>
            </a:pPr>
            <a:r>
              <a:rPr lang="es-AR" sz="2000" dirty="0">
                <a:solidFill>
                  <a:srgbClr val="005C86"/>
                </a:solidFill>
                <a:effectLst/>
                <a:latin typeface="Calibri" panose="020F0502020204030204" pitchFamily="34" charset="0"/>
                <a:ea typeface="Calibri" panose="020F0502020204030204" pitchFamily="34" charset="0"/>
              </a:rPr>
              <a:t>Proceso propuesto de institucionalización </a:t>
            </a:r>
          </a:p>
          <a:p>
            <a:pPr marL="914400" marR="3175" lvl="1" indent="-457200" algn="just">
              <a:buFont typeface="+mj-lt"/>
              <a:buAutoNum type="arabicPeriod"/>
            </a:pPr>
            <a:r>
              <a:rPr lang="es-AR" sz="2000" dirty="0">
                <a:solidFill>
                  <a:srgbClr val="005C86"/>
                </a:solidFill>
                <a:effectLst/>
                <a:latin typeface="Calibri" panose="020F0502020204030204" pitchFamily="34" charset="0"/>
                <a:ea typeface="Calibri" panose="020F0502020204030204" pitchFamily="34" charset="0"/>
              </a:rPr>
              <a:t>El nuevo modelo de asociación en torno al relevamiento ASTI</a:t>
            </a:r>
          </a:p>
          <a:p>
            <a:pPr marL="914400" marR="3175" lvl="1" indent="-457200" algn="just">
              <a:buFont typeface="+mj-lt"/>
              <a:buAutoNum type="arabicPeriod"/>
            </a:pPr>
            <a:r>
              <a:rPr lang="es-AR" sz="2000" dirty="0">
                <a:solidFill>
                  <a:srgbClr val="005C86"/>
                </a:solidFill>
                <a:effectLst/>
                <a:latin typeface="Calibri" panose="020F0502020204030204" pitchFamily="34" charset="0"/>
                <a:ea typeface="Calibri" panose="020F0502020204030204" pitchFamily="34" charset="0"/>
              </a:rPr>
              <a:t>Las posibles funciones de los asociados a diferentes niveles en el proceso de aplicación del nuevo enfoque</a:t>
            </a:r>
          </a:p>
          <a:p>
            <a:pPr marL="914400" marR="3175" lvl="1" indent="-457200" algn="just">
              <a:buFont typeface="+mj-lt"/>
              <a:buAutoNum type="arabicPeriod"/>
            </a:pPr>
            <a:r>
              <a:rPr lang="es-AR" sz="2000" dirty="0">
                <a:solidFill>
                  <a:srgbClr val="005C86"/>
                </a:solidFill>
                <a:effectLst/>
                <a:latin typeface="Calibri" panose="020F0502020204030204" pitchFamily="34" charset="0"/>
                <a:ea typeface="Calibri" panose="020F0502020204030204" pitchFamily="34" charset="0"/>
              </a:rPr>
              <a:t>Funciones complementarias de otras organizaciones que no </a:t>
            </a:r>
            <a:r>
              <a:rPr lang="es-AR" sz="2000">
                <a:solidFill>
                  <a:srgbClr val="005C86"/>
                </a:solidFill>
                <a:effectLst/>
                <a:latin typeface="Calibri" panose="020F0502020204030204" pitchFamily="34" charset="0"/>
                <a:ea typeface="Calibri" panose="020F0502020204030204" pitchFamily="34" charset="0"/>
              </a:rPr>
              <a:t>participan directamente</a:t>
            </a:r>
            <a:endParaRPr lang="es-AR" sz="2000" dirty="0">
              <a:solidFill>
                <a:srgbClr val="005C86"/>
              </a:solidFill>
              <a:effectLst/>
              <a:latin typeface="Calibri" panose="020F0502020204030204" pitchFamily="34" charset="0"/>
              <a:ea typeface="Calibri" panose="020F0502020204030204" pitchFamily="34" charset="0"/>
            </a:endParaRPr>
          </a:p>
          <a:p>
            <a:pPr marR="3175" lvl="1" algn="just"/>
            <a:endParaRPr lang="en-MU" sz="2000" kern="100" dirty="0">
              <a:solidFill>
                <a:srgbClr val="005C86"/>
              </a:solidFill>
              <a:effectLst/>
              <a:latin typeface="Calibri" panose="020F0502020204030204" pitchFamily="34" charset="0"/>
              <a:ea typeface="Calibri" panose="020F0502020204030204" pitchFamily="34" charset="0"/>
            </a:endParaRPr>
          </a:p>
        </p:txBody>
      </p:sp>
      <p:sp>
        <p:nvSpPr>
          <p:cNvPr id="2" name="Content Placeholder 1">
            <a:extLst>
              <a:ext uri="{FF2B5EF4-FFF2-40B4-BE49-F238E27FC236}">
                <a16:creationId xmlns:a16="http://schemas.microsoft.com/office/drawing/2014/main" id="{6354D47B-CCDD-D519-92A3-4C85ABA88780}"/>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338070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aria aperta, erba, persona, verde&#10;&#10;Descrizione generata automaticamente">
            <a:extLst>
              <a:ext uri="{FF2B5EF4-FFF2-40B4-BE49-F238E27FC236}">
                <a16:creationId xmlns:a16="http://schemas.microsoft.com/office/drawing/2014/main" id="{68B65CE8-AA31-6D2B-A5C4-46B6CE50226C}"/>
              </a:ext>
            </a:extLst>
          </p:cNvPr>
          <p:cNvPicPr>
            <a:picLocks noChangeAspect="1"/>
          </p:cNvPicPr>
          <p:nvPr/>
        </p:nvPicPr>
        <p:blipFill rotWithShape="1">
          <a:blip r:embed="rId3" cstate="screen">
            <a:alphaModFix amt="98000"/>
            <a:extLst>
              <a:ext uri="{BEBA8EAE-BF5A-486C-A8C5-ECC9F3942E4B}">
                <a14:imgProps xmlns:a14="http://schemas.microsoft.com/office/drawing/2010/main">
                  <a14:imgLayer r:embed="rId4">
                    <a14:imgEffect>
                      <a14:saturation sat="158000"/>
                    </a14:imgEffect>
                    <a14:imgEffect>
                      <a14:brightnessContrast bright="-12000" contrast="-13000"/>
                    </a14:imgEffect>
                  </a14:imgLayer>
                </a14:imgProps>
              </a:ext>
              <a:ext uri="{28A0092B-C50C-407E-A947-70E740481C1C}">
                <a14:useLocalDpi xmlns:a14="http://schemas.microsoft.com/office/drawing/2010/main"/>
              </a:ext>
            </a:extLst>
          </a:blip>
          <a:srcRect r="-83" b="10831"/>
          <a:stretch/>
        </p:blipFill>
        <p:spPr>
          <a:xfrm>
            <a:off x="20" y="1282"/>
            <a:ext cx="12191877" cy="6204359"/>
          </a:xfrm>
          <a:prstGeom prst="rect">
            <a:avLst/>
          </a:prstGeom>
        </p:spPr>
      </p:pic>
      <p:sp>
        <p:nvSpPr>
          <p:cNvPr id="5" name="Title 1">
            <a:extLst>
              <a:ext uri="{FF2B5EF4-FFF2-40B4-BE49-F238E27FC236}">
                <a16:creationId xmlns:a16="http://schemas.microsoft.com/office/drawing/2014/main" id="{A3869A5C-6C22-B449-A8B3-33D2FBEBFE3A}"/>
              </a:ext>
            </a:extLst>
          </p:cNvPr>
          <p:cNvSpPr txBox="1">
            <a:spLocks/>
          </p:cNvSpPr>
          <p:nvPr/>
        </p:nvSpPr>
        <p:spPr>
          <a:xfrm>
            <a:off x="171159" y="290742"/>
            <a:ext cx="10369840" cy="18432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6600" b="1">
                <a:solidFill>
                  <a:schemeClr val="bg1"/>
                </a:solidFill>
                <a:latin typeface="Montserrat"/>
              </a:rPr>
              <a:t>¡</a:t>
            </a:r>
            <a:r>
              <a:rPr lang="es-AR" sz="6000" b="1">
                <a:solidFill>
                  <a:schemeClr val="bg1"/>
                </a:solidFill>
                <a:latin typeface="Montserrat"/>
              </a:rPr>
              <a:t>Muchas gracias!</a:t>
            </a:r>
            <a:endParaRPr lang="es-AR" sz="6600" b="1">
              <a:solidFill>
                <a:schemeClr val="bg1"/>
              </a:solidFill>
              <a:latin typeface="Montserrat"/>
            </a:endParaRPr>
          </a:p>
        </p:txBody>
      </p:sp>
    </p:spTree>
    <p:extLst>
      <p:ext uri="{BB962C8B-B14F-4D97-AF65-F5344CB8AC3E}">
        <p14:creationId xmlns:p14="http://schemas.microsoft.com/office/powerpoint/2010/main" val="426724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1928" y="758946"/>
            <a:ext cx="8260939" cy="566723"/>
          </a:xfrm>
        </p:spPr>
        <p:txBody>
          <a:bodyPr vert="horz" lIns="91440" tIns="45720" rIns="91440" bIns="45720" rtlCol="0" anchor="t">
            <a:normAutofit fontScale="85000" lnSpcReduction="10000"/>
          </a:bodyPr>
          <a:lstStyle/>
          <a:p>
            <a:pPr>
              <a:spcBef>
                <a:spcPts val="1000"/>
              </a:spcBef>
            </a:pPr>
            <a:r>
              <a:rPr lang="es-AR"/>
              <a:t>1. Implementación actual y uso de los datos de ASTI</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362819" y="182078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U"/>
          </a:p>
        </p:txBody>
      </p:sp>
      <p:sp>
        <p:nvSpPr>
          <p:cNvPr id="2" name="Text Placeholder 3">
            <a:extLst>
              <a:ext uri="{FF2B5EF4-FFF2-40B4-BE49-F238E27FC236}">
                <a16:creationId xmlns:a16="http://schemas.microsoft.com/office/drawing/2014/main" id="{BB761CC1-B92C-0F13-4A22-FD2A1D7CED7D}"/>
              </a:ext>
            </a:extLst>
          </p:cNvPr>
          <p:cNvSpPr txBox="1">
            <a:spLocks/>
          </p:cNvSpPr>
          <p:nvPr/>
        </p:nvSpPr>
        <p:spPr>
          <a:xfrm>
            <a:off x="129804" y="1326621"/>
            <a:ext cx="11699376"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000" b="0" i="1"/>
              <a:t>Datos ASTI como parte de los datos globales sobre inversiones y capacidad de investigación agrícola</a:t>
            </a:r>
          </a:p>
        </p:txBody>
      </p:sp>
      <p:sp>
        <p:nvSpPr>
          <p:cNvPr id="6" name="TextBox 5">
            <a:extLst>
              <a:ext uri="{FF2B5EF4-FFF2-40B4-BE49-F238E27FC236}">
                <a16:creationId xmlns:a16="http://schemas.microsoft.com/office/drawing/2014/main" id="{703F5DB5-BDC5-121A-4F78-3DF8FDCAE594}"/>
              </a:ext>
            </a:extLst>
          </p:cNvPr>
          <p:cNvSpPr txBox="1"/>
          <p:nvPr/>
        </p:nvSpPr>
        <p:spPr>
          <a:xfrm>
            <a:off x="492623" y="1820784"/>
            <a:ext cx="11336557" cy="3970318"/>
          </a:xfrm>
          <a:prstGeom prst="rect">
            <a:avLst/>
          </a:prstGeom>
          <a:noFill/>
        </p:spPr>
        <p:txBody>
          <a:bodyPr wrap="square" lIns="91440" tIns="45720" rIns="91440" bIns="45720" anchor="t">
            <a:spAutoFit/>
          </a:bodyPr>
          <a:lstStyle/>
          <a:p>
            <a:pPr marL="342900" marR="3175" indent="-342900" algn="just">
              <a:buFont typeface="Symbol" panose="05050102010706020507" pitchFamily="18" charset="2"/>
              <a:buChar char=""/>
            </a:pPr>
            <a:r>
              <a:rPr lang="es-AR" sz="1800" dirty="0">
                <a:solidFill>
                  <a:srgbClr val="005C86"/>
                </a:solidFill>
                <a:effectLst/>
                <a:latin typeface="Calibri"/>
                <a:ea typeface="Calibri"/>
                <a:cs typeface="Calibri"/>
              </a:rPr>
              <a:t>El programa ASTI se inició como una forma de </a:t>
            </a:r>
            <a:r>
              <a:rPr lang="es-AR" dirty="0">
                <a:solidFill>
                  <a:srgbClr val="005C86"/>
                </a:solidFill>
                <a:latin typeface="Calibri"/>
                <a:ea typeface="Calibri"/>
                <a:cs typeface="Calibri"/>
              </a:rPr>
              <a:t>dar respuesta a</a:t>
            </a:r>
            <a:r>
              <a:rPr lang="es-AR" sz="1800" dirty="0">
                <a:solidFill>
                  <a:srgbClr val="005C86"/>
                </a:solidFill>
                <a:effectLst/>
                <a:latin typeface="Calibri"/>
                <a:ea typeface="Calibri"/>
                <a:cs typeface="Calibri"/>
              </a:rPr>
              <a:t> un vacío que existía en la presentación de informes de los países sobre la inversión en investigación agrícola en todo el mundo. Si bien muchos de los países de la OCDE ya presentaban oficialmente datos a través de los sistemas nacionales de estadística, faltaban esos datos procedentes de los países de ingresos bajos y medianos.</a:t>
            </a:r>
            <a:r>
              <a:rPr lang="es-AR" dirty="0">
                <a:solidFill>
                  <a:srgbClr val="005C86"/>
                </a:solidFill>
                <a:latin typeface="Calibri"/>
                <a:ea typeface="Calibri"/>
                <a:cs typeface="Calibri"/>
              </a:rPr>
              <a:t> </a:t>
            </a:r>
          </a:p>
          <a:p>
            <a:pPr marL="342900" marR="3175" lvl="0" indent="-342900" algn="just">
              <a:buFont typeface="Symbol" panose="05050102010706020507" pitchFamily="18" charset="2"/>
              <a:buChar char=""/>
            </a:pPr>
            <a:endParaRPr lang="en-US" sz="1800" kern="100" dirty="0">
              <a:solidFill>
                <a:srgbClr val="005C86"/>
              </a:solidFill>
              <a:effectLst/>
              <a:latin typeface="Calibri" panose="020F0502020204030204" pitchFamily="34" charset="0"/>
              <a:ea typeface="Calibri" panose="020F0502020204030204" pitchFamily="34" charset="0"/>
              <a:cs typeface="Calibri"/>
            </a:endParaRPr>
          </a:p>
          <a:p>
            <a:pPr marL="342900" marR="3175" lvl="0" indent="-342900" algn="just">
              <a:buFont typeface="Symbol" panose="05050102010706020507" pitchFamily="18" charset="2"/>
              <a:buChar char=""/>
            </a:pPr>
            <a:r>
              <a:rPr lang="es-AR" sz="1800" dirty="0">
                <a:solidFill>
                  <a:srgbClr val="005C86"/>
                </a:solidFill>
                <a:effectLst/>
                <a:latin typeface="Calibri"/>
                <a:ea typeface="Calibri"/>
                <a:cs typeface="Calibri"/>
              </a:rPr>
              <a:t>El programa ASTI fue diseñado para alinearse con la medición de índices por la OCDE y la UNESCO, y a lo largo de los años los datos ASTI se han utilizado para evaluaciones globales de inversiones y capacidad de investigación agrícola. Recientemente, el Banco Mundial ha incorporado los datos de ASTI en su panel de control sobre la seguridad alimentaria y nutricional mundial. Por lo tanto, hay una mayor dependencia y expectativas sobre la continuación de ASTI.</a:t>
            </a:r>
          </a:p>
          <a:p>
            <a:pPr marL="342900" marR="3175" indent="-342900" algn="just">
              <a:buFont typeface="Symbol" panose="05050102010706020507" pitchFamily="18" charset="2"/>
              <a:buChar char=""/>
            </a:pPr>
            <a:endParaRPr lang="en-US" kern="100" dirty="0">
              <a:solidFill>
                <a:srgbClr val="005C86"/>
              </a:solidFill>
              <a:latin typeface="Calibri"/>
              <a:ea typeface="Calibri"/>
              <a:cs typeface="Calibri"/>
            </a:endParaRPr>
          </a:p>
          <a:p>
            <a:pPr marL="342900" marR="3175" lvl="0" indent="-342900" algn="just">
              <a:buFont typeface="Symbol" panose="05050102010706020507" pitchFamily="18" charset="2"/>
              <a:buChar char=""/>
            </a:pPr>
            <a:r>
              <a:rPr lang="es-AR" sz="1800" dirty="0">
                <a:solidFill>
                  <a:srgbClr val="005C86"/>
                </a:solidFill>
                <a:effectLst/>
                <a:latin typeface="Calibri"/>
                <a:ea typeface="Calibri"/>
                <a:cs typeface="Calibri"/>
              </a:rPr>
              <a:t>Desde el principio, el programa ASTI ha declarado su objetivo de esforzarse por institucionalizar las mediciones ASTI por las organizaciones a nivel nacional. Muchas instituciones nacionales ya han estado involucradas y están familiarizadas con el proceso.</a:t>
            </a:r>
          </a:p>
        </p:txBody>
      </p:sp>
      <p:sp>
        <p:nvSpPr>
          <p:cNvPr id="8" name="Content Placeholder 1">
            <a:extLst>
              <a:ext uri="{FF2B5EF4-FFF2-40B4-BE49-F238E27FC236}">
                <a16:creationId xmlns:a16="http://schemas.microsoft.com/office/drawing/2014/main" id="{371B3ECF-58CD-ED55-D2C4-91E1DE7AE8D4}"/>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31729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1928" y="685878"/>
            <a:ext cx="9831337" cy="566723"/>
          </a:xfrm>
        </p:spPr>
        <p:txBody>
          <a:bodyPr vert="horz" lIns="91440" tIns="45720" rIns="91440" bIns="45720" rtlCol="0" anchor="t">
            <a:normAutofit/>
          </a:bodyPr>
          <a:lstStyle/>
          <a:p>
            <a:pPr>
              <a:spcBef>
                <a:spcPts val="1000"/>
              </a:spcBef>
            </a:pPr>
            <a:r>
              <a:rPr lang="es-AR"/>
              <a:t>1. Implementación actual y uso de los datos de ASTI</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362819" y="182078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U"/>
          </a:p>
        </p:txBody>
      </p:sp>
      <p:sp>
        <p:nvSpPr>
          <p:cNvPr id="2" name="Text Placeholder 3">
            <a:extLst>
              <a:ext uri="{FF2B5EF4-FFF2-40B4-BE49-F238E27FC236}">
                <a16:creationId xmlns:a16="http://schemas.microsoft.com/office/drawing/2014/main" id="{BB761CC1-B92C-0F13-4A22-FD2A1D7CED7D}"/>
              </a:ext>
            </a:extLst>
          </p:cNvPr>
          <p:cNvSpPr txBox="1">
            <a:spLocks/>
          </p:cNvSpPr>
          <p:nvPr/>
        </p:nvSpPr>
        <p:spPr>
          <a:xfrm>
            <a:off x="622316" y="1134230"/>
            <a:ext cx="11699376"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400" i="1"/>
              <a:t>2023 Consultas con las partes interesadas sobre casos de uso de ASTI</a:t>
            </a:r>
          </a:p>
        </p:txBody>
      </p:sp>
      <p:sp>
        <p:nvSpPr>
          <p:cNvPr id="8" name="Text Placeholder 3">
            <a:extLst>
              <a:ext uri="{FF2B5EF4-FFF2-40B4-BE49-F238E27FC236}">
                <a16:creationId xmlns:a16="http://schemas.microsoft.com/office/drawing/2014/main" id="{16A5DC54-F8B5-419B-B789-ED7CC59A1564}"/>
              </a:ext>
            </a:extLst>
          </p:cNvPr>
          <p:cNvSpPr txBox="1">
            <a:spLocks/>
          </p:cNvSpPr>
          <p:nvPr/>
        </p:nvSpPr>
        <p:spPr>
          <a:xfrm>
            <a:off x="4047851" y="1719409"/>
            <a:ext cx="5445773" cy="3573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800" b="0" i="1"/>
              <a:t>Casos de uso de datos de investigación agrícola</a:t>
            </a:r>
          </a:p>
          <a:p>
            <a:endParaRPr lang="en-US" sz="1800" b="0" i="1"/>
          </a:p>
        </p:txBody>
      </p:sp>
      <p:pic>
        <p:nvPicPr>
          <p:cNvPr id="12" name="Picture 11">
            <a:extLst>
              <a:ext uri="{FF2B5EF4-FFF2-40B4-BE49-F238E27FC236}">
                <a16:creationId xmlns:a16="http://schemas.microsoft.com/office/drawing/2014/main" id="{84F56A0F-5596-838A-915F-EBBEEE49AACD}"/>
              </a:ext>
            </a:extLst>
          </p:cNvPr>
          <p:cNvPicPr>
            <a:picLocks noChangeAspect="1"/>
          </p:cNvPicPr>
          <p:nvPr/>
        </p:nvPicPr>
        <p:blipFill>
          <a:blip r:embed="rId3"/>
          <a:stretch>
            <a:fillRect/>
          </a:stretch>
        </p:blipFill>
        <p:spPr>
          <a:xfrm>
            <a:off x="2313957" y="2281385"/>
            <a:ext cx="7403784" cy="3830640"/>
          </a:xfrm>
          <a:prstGeom prst="rect">
            <a:avLst/>
          </a:prstGeom>
        </p:spPr>
      </p:pic>
      <p:sp>
        <p:nvSpPr>
          <p:cNvPr id="7" name="Content Placeholder 1">
            <a:extLst>
              <a:ext uri="{FF2B5EF4-FFF2-40B4-BE49-F238E27FC236}">
                <a16:creationId xmlns:a16="http://schemas.microsoft.com/office/drawing/2014/main" id="{E2893A1D-C07E-22A0-6E6C-3E56540CB659}"/>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79552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1928" y="685878"/>
            <a:ext cx="10717766" cy="566723"/>
          </a:xfrm>
        </p:spPr>
        <p:txBody>
          <a:bodyPr vert="horz" lIns="91440" tIns="45720" rIns="91440" bIns="45720" rtlCol="0" anchor="t">
            <a:normAutofit/>
          </a:bodyPr>
          <a:lstStyle/>
          <a:p>
            <a:pPr>
              <a:spcBef>
                <a:spcPts val="1000"/>
              </a:spcBef>
            </a:pPr>
            <a:r>
              <a:rPr lang="es-AR"/>
              <a:t>1. Implementación actual y uso de los datos de ASTI</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362819" y="182078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U"/>
          </a:p>
        </p:txBody>
      </p:sp>
      <p:sp>
        <p:nvSpPr>
          <p:cNvPr id="2" name="Text Placeholder 3">
            <a:extLst>
              <a:ext uri="{FF2B5EF4-FFF2-40B4-BE49-F238E27FC236}">
                <a16:creationId xmlns:a16="http://schemas.microsoft.com/office/drawing/2014/main" id="{BB761CC1-B92C-0F13-4A22-FD2A1D7CED7D}"/>
              </a:ext>
            </a:extLst>
          </p:cNvPr>
          <p:cNvSpPr txBox="1">
            <a:spLocks/>
          </p:cNvSpPr>
          <p:nvPr/>
        </p:nvSpPr>
        <p:spPr>
          <a:xfrm>
            <a:off x="622316" y="1134230"/>
            <a:ext cx="11699376"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400" i="1"/>
              <a:t>Consultas a partes interesadas sobre la expansión de ASTI durante el 2023</a:t>
            </a:r>
          </a:p>
        </p:txBody>
      </p:sp>
      <p:pic>
        <p:nvPicPr>
          <p:cNvPr id="5" name="Content Placeholder 16">
            <a:extLst>
              <a:ext uri="{FF2B5EF4-FFF2-40B4-BE49-F238E27FC236}">
                <a16:creationId xmlns:a16="http://schemas.microsoft.com/office/drawing/2014/main" id="{DD274D4F-7A9B-A0BF-025E-5A18DB7DA9E4}"/>
              </a:ext>
            </a:extLst>
          </p:cNvPr>
          <p:cNvPicPr>
            <a:picLocks noGrp="1" noChangeAspect="1"/>
          </p:cNvPicPr>
          <p:nvPr>
            <p:ph sz="quarter" idx="12"/>
          </p:nvPr>
        </p:nvPicPr>
        <p:blipFill>
          <a:blip r:embed="rId3"/>
          <a:stretch>
            <a:fillRect/>
          </a:stretch>
        </p:blipFill>
        <p:spPr>
          <a:xfrm>
            <a:off x="1133057" y="1736948"/>
            <a:ext cx="8975124" cy="4535758"/>
          </a:xfrm>
          <a:prstGeom prst="rect">
            <a:avLst/>
          </a:prstGeom>
        </p:spPr>
      </p:pic>
      <p:pic>
        <p:nvPicPr>
          <p:cNvPr id="6" name="Content Placeholder 9">
            <a:extLst>
              <a:ext uri="{FF2B5EF4-FFF2-40B4-BE49-F238E27FC236}">
                <a16:creationId xmlns:a16="http://schemas.microsoft.com/office/drawing/2014/main" id="{71205951-A49A-08AA-1D4F-F83C2FAD5169}"/>
              </a:ext>
            </a:extLst>
          </p:cNvPr>
          <p:cNvPicPr>
            <a:picLocks noChangeAspect="1"/>
          </p:cNvPicPr>
          <p:nvPr/>
        </p:nvPicPr>
        <p:blipFill>
          <a:blip r:embed="rId4"/>
          <a:stretch>
            <a:fillRect/>
          </a:stretch>
        </p:blipFill>
        <p:spPr>
          <a:xfrm>
            <a:off x="2588081" y="1949287"/>
            <a:ext cx="3172639" cy="1944643"/>
          </a:xfrm>
          <a:prstGeom prst="rect">
            <a:avLst/>
          </a:prstGeom>
        </p:spPr>
      </p:pic>
      <p:sp>
        <p:nvSpPr>
          <p:cNvPr id="7" name="Oval 6">
            <a:extLst>
              <a:ext uri="{FF2B5EF4-FFF2-40B4-BE49-F238E27FC236}">
                <a16:creationId xmlns:a16="http://schemas.microsoft.com/office/drawing/2014/main" id="{93FDE14B-2C2D-C369-2BBC-ED248B162527}"/>
              </a:ext>
            </a:extLst>
          </p:cNvPr>
          <p:cNvSpPr/>
          <p:nvPr/>
        </p:nvSpPr>
        <p:spPr>
          <a:xfrm>
            <a:off x="9548811" y="1928812"/>
            <a:ext cx="690113" cy="250166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a:extLst>
              <a:ext uri="{FF2B5EF4-FFF2-40B4-BE49-F238E27FC236}">
                <a16:creationId xmlns:a16="http://schemas.microsoft.com/office/drawing/2014/main" id="{FF37C86A-2820-B1D0-E65F-8C96148053F6}"/>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344881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1928" y="685878"/>
            <a:ext cx="9910943" cy="566723"/>
          </a:xfrm>
        </p:spPr>
        <p:txBody>
          <a:bodyPr vert="horz" lIns="91440" tIns="45720" rIns="91440" bIns="45720" rtlCol="0" anchor="t">
            <a:normAutofit/>
          </a:bodyPr>
          <a:lstStyle/>
          <a:p>
            <a:pPr>
              <a:spcBef>
                <a:spcPts val="1000"/>
              </a:spcBef>
            </a:pPr>
            <a:r>
              <a:rPr lang="es-AR" sz="2800"/>
              <a:t>1. Implementación actual y uso de los datos de ASTI</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362819" y="182078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U"/>
          </a:p>
        </p:txBody>
      </p:sp>
      <p:sp>
        <p:nvSpPr>
          <p:cNvPr id="2" name="Text Placeholder 3">
            <a:extLst>
              <a:ext uri="{FF2B5EF4-FFF2-40B4-BE49-F238E27FC236}">
                <a16:creationId xmlns:a16="http://schemas.microsoft.com/office/drawing/2014/main" id="{BB761CC1-B92C-0F13-4A22-FD2A1D7CED7D}"/>
              </a:ext>
            </a:extLst>
          </p:cNvPr>
          <p:cNvSpPr txBox="1">
            <a:spLocks/>
          </p:cNvSpPr>
          <p:nvPr/>
        </p:nvSpPr>
        <p:spPr>
          <a:xfrm>
            <a:off x="492624" y="1254061"/>
            <a:ext cx="11699376"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000" i="1"/>
              <a:t>Evaluación de productos de datos ASTI y mecanismos operativos</a:t>
            </a:r>
          </a:p>
        </p:txBody>
      </p:sp>
      <p:sp>
        <p:nvSpPr>
          <p:cNvPr id="97" name="Content Placeholder 96">
            <a:extLst>
              <a:ext uri="{FF2B5EF4-FFF2-40B4-BE49-F238E27FC236}">
                <a16:creationId xmlns:a16="http://schemas.microsoft.com/office/drawing/2014/main" id="{DC8F17C8-198F-CFBD-AF5E-3976F524A7C3}"/>
              </a:ext>
            </a:extLst>
          </p:cNvPr>
          <p:cNvSpPr>
            <a:spLocks noGrp="1"/>
          </p:cNvSpPr>
          <p:nvPr>
            <p:ph sz="quarter" idx="12"/>
          </p:nvPr>
        </p:nvSpPr>
        <p:spPr>
          <a:xfrm>
            <a:off x="495935" y="1816759"/>
            <a:ext cx="10935855" cy="4073798"/>
          </a:xfrm>
        </p:spPr>
        <p:txBody>
          <a:bodyPr vert="horz" lIns="91440" tIns="45720" rIns="91440" bIns="45720" rtlCol="0" anchor="t">
            <a:normAutofit/>
          </a:bodyPr>
          <a:lstStyle/>
          <a:p>
            <a:r>
              <a:rPr lang="es-AR" sz="2000">
                <a:solidFill>
                  <a:srgbClr val="002060"/>
                </a:solidFill>
                <a:ea typeface="Calibri"/>
                <a:cs typeface="Calibri"/>
              </a:rPr>
              <a:t>Evaluación estadística para el cumplimiento de las normas de la FAO, los procesos institucionales y la sostenibilidad/expansión </a:t>
            </a:r>
          </a:p>
          <a:p>
            <a:r>
              <a:rPr lang="es-AR" sz="2000">
                <a:solidFill>
                  <a:srgbClr val="002060"/>
                </a:solidFill>
                <a:ea typeface="Calibri"/>
                <a:cs typeface="Calibri"/>
              </a:rPr>
              <a:t>Evaluación de la metodología y procedimientos de recolección de datos de ASTI </a:t>
            </a:r>
          </a:p>
          <a:p>
            <a:r>
              <a:rPr lang="es-AR" sz="2000">
                <a:solidFill>
                  <a:srgbClr val="002060"/>
                </a:solidFill>
                <a:ea typeface="Calibri"/>
                <a:cs typeface="Calibri"/>
              </a:rPr>
              <a:t>Revisar la comparabilidad, la coherencia y el cumplimiento de los productos de datos de ASTI con el Marco de Garantía de la Calidad de los Datos de la FAO</a:t>
            </a:r>
          </a:p>
          <a:p>
            <a:r>
              <a:rPr lang="es-AR" sz="2000">
                <a:solidFill>
                  <a:srgbClr val="002060"/>
                </a:solidFill>
                <a:ea typeface="Calibri"/>
                <a:cs typeface="Calibri"/>
              </a:rPr>
              <a:t>Evaluación de la Red de Socios de ASTI </a:t>
            </a:r>
          </a:p>
          <a:p>
            <a:r>
              <a:rPr lang="es-AR" sz="2000">
                <a:solidFill>
                  <a:srgbClr val="002060"/>
                </a:solidFill>
                <a:ea typeface="Calibri"/>
                <a:cs typeface="Calibri"/>
              </a:rPr>
              <a:t>Propuesta de nuevo enfoque de recopilación de datos para la validación e integración nacionales en los sistemas estadísticos nacionales. </a:t>
            </a:r>
          </a:p>
          <a:p>
            <a:r>
              <a:rPr lang="es-AR" sz="2000">
                <a:solidFill>
                  <a:srgbClr val="002060"/>
                </a:solidFill>
                <a:ea typeface="Calibri"/>
                <a:cs typeface="Calibri"/>
              </a:rPr>
              <a:t>Fomentar la implicación nacional y la concientización a través de los mecanismos de las Naciones Unidas</a:t>
            </a:r>
          </a:p>
          <a:p>
            <a:r>
              <a:rPr lang="es-AR" sz="2000">
                <a:solidFill>
                  <a:srgbClr val="002060"/>
                </a:solidFill>
                <a:ea typeface="Calibri"/>
                <a:cs typeface="Calibri"/>
              </a:rPr>
              <a:t>Cambios propuestos para un proceso de recopilación de datos más sostenible</a:t>
            </a:r>
          </a:p>
          <a:p>
            <a:endParaRPr lang="en-US">
              <a:ea typeface="Calibri"/>
              <a:cs typeface="Calibri"/>
            </a:endParaRPr>
          </a:p>
        </p:txBody>
      </p:sp>
      <p:sp>
        <p:nvSpPr>
          <p:cNvPr id="7" name="Content Placeholder 1">
            <a:extLst>
              <a:ext uri="{FF2B5EF4-FFF2-40B4-BE49-F238E27FC236}">
                <a16:creationId xmlns:a16="http://schemas.microsoft.com/office/drawing/2014/main" id="{DDFFE74A-3E34-50C2-6A98-DCDA24A132FD}"/>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129444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565251" cy="587430"/>
          </a:xfrm>
        </p:spPr>
        <p:txBody>
          <a:bodyPr vert="horz" lIns="91440" tIns="45720" rIns="91440" bIns="45720" rtlCol="0" anchor="t">
            <a:normAutofit/>
          </a:bodyPr>
          <a:lstStyle/>
          <a:p>
            <a:r>
              <a:rPr lang="es-AR"/>
              <a:t>1. Implementación actual y uso de los datos de ASTI</a:t>
            </a:r>
          </a:p>
          <a:p>
            <a:endParaRPr lang="en-US">
              <a:ea typeface="Calibri"/>
              <a:cs typeface="Calibri"/>
            </a:endParaRPr>
          </a:p>
        </p:txBody>
      </p:sp>
      <p:sp>
        <p:nvSpPr>
          <p:cNvPr id="2" name="Text Placeholder 3">
            <a:extLst>
              <a:ext uri="{FF2B5EF4-FFF2-40B4-BE49-F238E27FC236}">
                <a16:creationId xmlns:a16="http://schemas.microsoft.com/office/drawing/2014/main" id="{AE3ABD8C-4EAD-4F54-F817-EB2E82C914B5}"/>
              </a:ext>
            </a:extLst>
          </p:cNvPr>
          <p:cNvSpPr txBox="1">
            <a:spLocks/>
          </p:cNvSpPr>
          <p:nvPr/>
        </p:nvSpPr>
        <p:spPr>
          <a:xfrm>
            <a:off x="233555" y="2415034"/>
            <a:ext cx="2884549" cy="14528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AR" sz="2800"/>
              <a:t>Marco de garantía de calidad de las estadísticas de la FAO</a:t>
            </a:r>
          </a:p>
        </p:txBody>
      </p:sp>
      <p:pic>
        <p:nvPicPr>
          <p:cNvPr id="5" name="Content Placeholder 5">
            <a:extLst>
              <a:ext uri="{FF2B5EF4-FFF2-40B4-BE49-F238E27FC236}">
                <a16:creationId xmlns:a16="http://schemas.microsoft.com/office/drawing/2014/main" id="{DFCE6B24-0A4D-9EAF-5120-47BC844F7AA8}"/>
              </a:ext>
            </a:extLst>
          </p:cNvPr>
          <p:cNvPicPr>
            <a:picLocks noGrp="1" noChangeAspect="1"/>
          </p:cNvPicPr>
          <p:nvPr>
            <p:ph sz="quarter" idx="12"/>
          </p:nvPr>
        </p:nvPicPr>
        <p:blipFill>
          <a:blip r:embed="rId3"/>
          <a:stretch>
            <a:fillRect/>
          </a:stretch>
        </p:blipFill>
        <p:spPr>
          <a:xfrm>
            <a:off x="3460545" y="1236332"/>
            <a:ext cx="7850583" cy="4903861"/>
          </a:xfrm>
        </p:spPr>
      </p:pic>
      <p:sp>
        <p:nvSpPr>
          <p:cNvPr id="8" name="Content Placeholder 1">
            <a:extLst>
              <a:ext uri="{FF2B5EF4-FFF2-40B4-BE49-F238E27FC236}">
                <a16:creationId xmlns:a16="http://schemas.microsoft.com/office/drawing/2014/main" id="{BB8191D1-D793-3E6E-2D73-692F06839F9A}"/>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6423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1928" y="685878"/>
            <a:ext cx="9722684" cy="566723"/>
          </a:xfrm>
        </p:spPr>
        <p:txBody>
          <a:bodyPr vert="horz" lIns="91440" tIns="45720" rIns="91440" bIns="45720" rtlCol="0" anchor="t">
            <a:normAutofit/>
          </a:bodyPr>
          <a:lstStyle/>
          <a:p>
            <a:pPr>
              <a:spcBef>
                <a:spcPts val="1000"/>
              </a:spcBef>
            </a:pPr>
            <a:r>
              <a:rPr lang="es-AR"/>
              <a:t>1. Implementación actual y uso de los datos de ASTI</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362819" y="182078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U"/>
          </a:p>
        </p:txBody>
      </p:sp>
      <p:sp>
        <p:nvSpPr>
          <p:cNvPr id="2" name="Text Placeholder 3">
            <a:extLst>
              <a:ext uri="{FF2B5EF4-FFF2-40B4-BE49-F238E27FC236}">
                <a16:creationId xmlns:a16="http://schemas.microsoft.com/office/drawing/2014/main" id="{BB761CC1-B92C-0F13-4A22-FD2A1D7CED7D}"/>
              </a:ext>
            </a:extLst>
          </p:cNvPr>
          <p:cNvSpPr txBox="1">
            <a:spLocks/>
          </p:cNvSpPr>
          <p:nvPr/>
        </p:nvSpPr>
        <p:spPr>
          <a:xfrm>
            <a:off x="492624" y="1254061"/>
            <a:ext cx="11699376"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400" i="1"/>
              <a:t>Evaluación de los datos de ASTI</a:t>
            </a:r>
          </a:p>
        </p:txBody>
      </p:sp>
      <p:graphicFrame>
        <p:nvGraphicFramePr>
          <p:cNvPr id="5" name="Content Placeholder 2">
            <a:extLst>
              <a:ext uri="{FF2B5EF4-FFF2-40B4-BE49-F238E27FC236}">
                <a16:creationId xmlns:a16="http://schemas.microsoft.com/office/drawing/2014/main" id="{0D6A66FB-ACC1-5845-8C32-52A900D6518F}"/>
              </a:ext>
            </a:extLst>
          </p:cNvPr>
          <p:cNvGraphicFramePr>
            <a:graphicFrameLocks noGrp="1"/>
          </p:cNvGraphicFramePr>
          <p:nvPr>
            <p:ph sz="quarter" idx="12"/>
            <p:extLst>
              <p:ext uri="{D42A27DB-BD31-4B8C-83A1-F6EECF244321}">
                <p14:modId xmlns:p14="http://schemas.microsoft.com/office/powerpoint/2010/main" val="311300134"/>
              </p:ext>
            </p:extLst>
          </p:nvPr>
        </p:nvGraphicFramePr>
        <p:xfrm>
          <a:off x="122734" y="1730401"/>
          <a:ext cx="11585816" cy="191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7">
            <a:extLst>
              <a:ext uri="{FF2B5EF4-FFF2-40B4-BE49-F238E27FC236}">
                <a16:creationId xmlns:a16="http://schemas.microsoft.com/office/drawing/2014/main" id="{759F90BA-AEF6-739D-FB8D-B073B6A57BEB}"/>
              </a:ext>
            </a:extLst>
          </p:cNvPr>
          <p:cNvGraphicFramePr/>
          <p:nvPr>
            <p:extLst>
              <p:ext uri="{D42A27DB-BD31-4B8C-83A1-F6EECF244321}">
                <p14:modId xmlns:p14="http://schemas.microsoft.com/office/powerpoint/2010/main" val="779779338"/>
              </p:ext>
            </p:extLst>
          </p:nvPr>
        </p:nvGraphicFramePr>
        <p:xfrm>
          <a:off x="1176196" y="2904510"/>
          <a:ext cx="9278227" cy="32310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 Placeholder 3">
            <a:extLst>
              <a:ext uri="{FF2B5EF4-FFF2-40B4-BE49-F238E27FC236}">
                <a16:creationId xmlns:a16="http://schemas.microsoft.com/office/drawing/2014/main" id="{16A5DC54-F8B5-419B-B789-ED7CC59A1564}"/>
              </a:ext>
            </a:extLst>
          </p:cNvPr>
          <p:cNvSpPr txBox="1">
            <a:spLocks/>
          </p:cNvSpPr>
          <p:nvPr/>
        </p:nvSpPr>
        <p:spPr>
          <a:xfrm>
            <a:off x="2460834" y="2560656"/>
            <a:ext cx="7270332" cy="34385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800" b="0" i="1"/>
              <a:t>Factores clave que influyen en la utilidad de los datos de I+D e innovación</a:t>
            </a:r>
          </a:p>
        </p:txBody>
      </p:sp>
      <p:sp>
        <p:nvSpPr>
          <p:cNvPr id="11" name="Content Placeholder 1">
            <a:extLst>
              <a:ext uri="{FF2B5EF4-FFF2-40B4-BE49-F238E27FC236}">
                <a16:creationId xmlns:a16="http://schemas.microsoft.com/office/drawing/2014/main" id="{1C387F6E-DC03-FF03-7597-593FC54EC18C}"/>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28259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1928" y="685878"/>
            <a:ext cx="8260939" cy="566723"/>
          </a:xfrm>
        </p:spPr>
        <p:txBody>
          <a:bodyPr vert="horz" lIns="91440" tIns="45720" rIns="91440" bIns="45720" rtlCol="0" anchor="t">
            <a:normAutofit fontScale="85000" lnSpcReduction="10000"/>
          </a:bodyPr>
          <a:lstStyle/>
          <a:p>
            <a:pPr>
              <a:spcBef>
                <a:spcPts val="1000"/>
              </a:spcBef>
            </a:pPr>
            <a:r>
              <a:rPr lang="es-AR"/>
              <a:t>1. Implementación actual y uso de los datos de ASTI</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362819" y="182078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MU"/>
          </a:p>
        </p:txBody>
      </p:sp>
      <p:sp>
        <p:nvSpPr>
          <p:cNvPr id="2" name="Text Placeholder 3">
            <a:extLst>
              <a:ext uri="{FF2B5EF4-FFF2-40B4-BE49-F238E27FC236}">
                <a16:creationId xmlns:a16="http://schemas.microsoft.com/office/drawing/2014/main" id="{BB761CC1-B92C-0F13-4A22-FD2A1D7CED7D}"/>
              </a:ext>
            </a:extLst>
          </p:cNvPr>
          <p:cNvSpPr txBox="1">
            <a:spLocks/>
          </p:cNvSpPr>
          <p:nvPr/>
        </p:nvSpPr>
        <p:spPr>
          <a:xfrm>
            <a:off x="653597" y="1252601"/>
            <a:ext cx="8526979"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2400" i="1"/>
              <a:t>Desafíos de recopilación de datos de ASTI… </a:t>
            </a:r>
          </a:p>
        </p:txBody>
      </p:sp>
      <p:sp>
        <p:nvSpPr>
          <p:cNvPr id="7" name="Content Placeholder 4">
            <a:extLst>
              <a:ext uri="{FF2B5EF4-FFF2-40B4-BE49-F238E27FC236}">
                <a16:creationId xmlns:a16="http://schemas.microsoft.com/office/drawing/2014/main" id="{6FF9C1E5-157A-990B-269F-8F50ABF96F89}"/>
              </a:ext>
            </a:extLst>
          </p:cNvPr>
          <p:cNvSpPr>
            <a:spLocks noGrp="1"/>
          </p:cNvSpPr>
          <p:nvPr>
            <p:ph sz="quarter" idx="12"/>
          </p:nvPr>
        </p:nvSpPr>
        <p:spPr>
          <a:xfrm>
            <a:off x="656790" y="2163703"/>
            <a:ext cx="10878419" cy="3149517"/>
          </a:xfrm>
        </p:spPr>
        <p:txBody>
          <a:bodyPr vert="horz" lIns="91440" tIns="45720" rIns="91440" bIns="45720" rtlCol="0" anchor="t">
            <a:noAutofit/>
          </a:bodyPr>
          <a:lstStyle/>
          <a:p>
            <a:pPr marL="171450" indent="-171450">
              <a:lnSpc>
                <a:spcPct val="100000"/>
              </a:lnSpc>
              <a:spcBef>
                <a:spcPts val="600"/>
              </a:spcBef>
              <a:spcAft>
                <a:spcPts val="600"/>
              </a:spcAft>
              <a:buFont typeface="Arial,Sans-Serif" panose="020B0604020202020204" pitchFamily="34" charset="0"/>
              <a:buChar char="•"/>
            </a:pPr>
            <a:r>
              <a:rPr lang="es-AR" sz="2000">
                <a:solidFill>
                  <a:srgbClr val="002060"/>
                </a:solidFill>
                <a:cs typeface="Calibri"/>
              </a:rPr>
              <a:t>Dependencia de la financiación basada en proyectos </a:t>
            </a:r>
          </a:p>
          <a:p>
            <a:pPr marL="171450" indent="-171450">
              <a:lnSpc>
                <a:spcPct val="100000"/>
              </a:lnSpc>
              <a:spcBef>
                <a:spcPts val="600"/>
              </a:spcBef>
              <a:spcAft>
                <a:spcPts val="600"/>
              </a:spcAft>
              <a:buFont typeface="Arial,Sans-Serif" panose="020B0604020202020204" pitchFamily="34" charset="0"/>
              <a:buChar char="•"/>
            </a:pPr>
            <a:r>
              <a:rPr lang="es-AR" sz="2000">
                <a:solidFill>
                  <a:srgbClr val="002060"/>
                </a:solidFill>
                <a:cs typeface="Calibri"/>
              </a:rPr>
              <a:t>Falta de un mandato claro para los organismos de recopilación de datos</a:t>
            </a:r>
          </a:p>
          <a:p>
            <a:pPr marL="171450" indent="-171450">
              <a:lnSpc>
                <a:spcPct val="100000"/>
              </a:lnSpc>
              <a:spcBef>
                <a:spcPts val="600"/>
              </a:spcBef>
              <a:spcAft>
                <a:spcPts val="600"/>
              </a:spcAft>
              <a:buFont typeface="Arial,Sans-Serif" panose="020B0604020202020204" pitchFamily="34" charset="0"/>
            </a:pPr>
            <a:r>
              <a:rPr lang="es-AR" sz="2000">
                <a:solidFill>
                  <a:srgbClr val="002060"/>
                </a:solidFill>
                <a:ea typeface="Calibri"/>
                <a:cs typeface="Calibri"/>
              </a:rPr>
              <a:t>Situación no oficial de los datos para las organizaciones de las Naciones Unidas</a:t>
            </a:r>
          </a:p>
          <a:p>
            <a:pPr marL="171450" indent="-171450">
              <a:lnSpc>
                <a:spcPct val="100000"/>
              </a:lnSpc>
              <a:spcBef>
                <a:spcPts val="600"/>
              </a:spcBef>
              <a:spcAft>
                <a:spcPts val="600"/>
              </a:spcAft>
              <a:buFont typeface="Arial,Sans-Serif" panose="020B0604020202020204" pitchFamily="34" charset="0"/>
              <a:buChar char="•"/>
            </a:pPr>
            <a:r>
              <a:rPr lang="es-AR" sz="2000">
                <a:solidFill>
                  <a:srgbClr val="002060"/>
                </a:solidFill>
                <a:cs typeface="Calibri"/>
              </a:rPr>
              <a:t>Procesos lentos de recolección de datos</a:t>
            </a:r>
          </a:p>
          <a:p>
            <a:pPr marL="171450" indent="-171450">
              <a:lnSpc>
                <a:spcPct val="100000"/>
              </a:lnSpc>
              <a:spcBef>
                <a:spcPts val="600"/>
              </a:spcBef>
              <a:spcAft>
                <a:spcPts val="600"/>
              </a:spcAft>
              <a:buFont typeface="Arial,Sans-Serif" panose="020B0604020202020204" pitchFamily="34" charset="0"/>
              <a:buChar char="•"/>
            </a:pPr>
            <a:r>
              <a:rPr lang="es-AR" sz="2000">
                <a:solidFill>
                  <a:srgbClr val="002060"/>
                </a:solidFill>
                <a:cs typeface="Calibri"/>
              </a:rPr>
              <a:t>Alcance limitado vs. carga adicional para los proveedores de datos </a:t>
            </a:r>
          </a:p>
          <a:p>
            <a:pPr marL="171450" indent="-171450">
              <a:lnSpc>
                <a:spcPct val="100000"/>
              </a:lnSpc>
              <a:spcBef>
                <a:spcPts val="600"/>
              </a:spcBef>
              <a:spcAft>
                <a:spcPts val="600"/>
              </a:spcAft>
              <a:buFont typeface="Arial,Sans-Serif" panose="020B0604020202020204" pitchFamily="34" charset="0"/>
            </a:pPr>
            <a:r>
              <a:rPr lang="es-AR" sz="2000">
                <a:solidFill>
                  <a:srgbClr val="002060"/>
                </a:solidFill>
                <a:cs typeface="Calibri"/>
              </a:rPr>
              <a:t>Acceso limitado a datos completos de inversión</a:t>
            </a:r>
          </a:p>
          <a:p>
            <a:pPr marL="171450" indent="-171450">
              <a:lnSpc>
                <a:spcPct val="100000"/>
              </a:lnSpc>
              <a:spcBef>
                <a:spcPts val="600"/>
              </a:spcBef>
              <a:spcAft>
                <a:spcPts val="600"/>
              </a:spcAft>
              <a:buFont typeface="Arial,Sans-Serif" panose="020B0604020202020204" pitchFamily="34" charset="0"/>
            </a:pPr>
            <a:r>
              <a:rPr lang="es-AR" sz="2000">
                <a:solidFill>
                  <a:srgbClr val="002060"/>
                </a:solidFill>
                <a:ea typeface="Calibri"/>
                <a:cs typeface="Calibri"/>
              </a:rPr>
              <a:t>Baja cobertura del sector privado</a:t>
            </a:r>
            <a:endParaRPr lang="es-AR" sz="2400">
              <a:solidFill>
                <a:srgbClr val="002060"/>
              </a:solidFill>
              <a:ea typeface="Calibri"/>
              <a:cs typeface="Calibri"/>
            </a:endParaRPr>
          </a:p>
        </p:txBody>
      </p:sp>
      <p:sp>
        <p:nvSpPr>
          <p:cNvPr id="8" name="Content Placeholder 1">
            <a:extLst>
              <a:ext uri="{FF2B5EF4-FFF2-40B4-BE49-F238E27FC236}">
                <a16:creationId xmlns:a16="http://schemas.microsoft.com/office/drawing/2014/main" id="{8528DB0D-978F-8178-C077-EB7E8C404EEF}"/>
              </a:ext>
            </a:extLst>
          </p:cNvPr>
          <p:cNvSpPr>
            <a:spLocks noGrp="1"/>
          </p:cNvSpPr>
          <p:nvPr/>
        </p:nvSpPr>
        <p:spPr>
          <a:xfrm>
            <a:off x="281928" y="117695"/>
            <a:ext cx="6555972" cy="3243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400"/>
              <a:t>Prueba piloto de nuevos enfoques para la sostenibilidad a largo plazo de ASTI</a:t>
            </a:r>
          </a:p>
        </p:txBody>
      </p:sp>
    </p:spTree>
    <p:extLst>
      <p:ext uri="{BB962C8B-B14F-4D97-AF65-F5344CB8AC3E}">
        <p14:creationId xmlns:p14="http://schemas.microsoft.com/office/powerpoint/2010/main" val="39507211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C8BB331DF38F9469BF363653AFD60FA" ma:contentTypeVersion="17" ma:contentTypeDescription="Creare un nuovo documento." ma:contentTypeScope="" ma:versionID="c716a08ea08c024b59de2adce9002b4e">
  <xsd:schema xmlns:xsd="http://www.w3.org/2001/XMLSchema" xmlns:xs="http://www.w3.org/2001/XMLSchema" xmlns:p="http://schemas.microsoft.com/office/2006/metadata/properties" xmlns:ns2="8dc5e4c7-3c30-485b-95e9-694a5f9a35a7" xmlns:ns3="fa8d936a-287e-4f8c-88cd-479cd0bbd6f8" targetNamespace="http://schemas.microsoft.com/office/2006/metadata/properties" ma:root="true" ma:fieldsID="ed897e8a7fe658bb1cc90d324466eb0e" ns2:_="" ns3:_="">
    <xsd:import namespace="8dc5e4c7-3c30-485b-95e9-694a5f9a35a7"/>
    <xsd:import namespace="fa8d936a-287e-4f8c-88cd-479cd0bbd6f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5e4c7-3c30-485b-95e9-694a5f9a3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8d936a-287e-4f8c-88cd-479cd0bbd6f8"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6c3c9dbb-b8fa-46e1-8c43-17c1c0c0ac96}" ma:internalName="TaxCatchAll" ma:showField="CatchAllData" ma:web="fa8d936a-287e-4f8c-88cd-479cd0bbd6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8d936a-287e-4f8c-88cd-479cd0bbd6f8" xsi:nil="true"/>
    <lcf76f155ced4ddcb4097134ff3c332f xmlns="8dc5e4c7-3c30-485b-95e9-694a5f9a35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F99927-AF85-48AA-987E-EF454D13920C}">
  <ds:schemaRefs>
    <ds:schemaRef ds:uri="8dc5e4c7-3c30-485b-95e9-694a5f9a35a7"/>
    <ds:schemaRef ds:uri="fa8d936a-287e-4f8c-88cd-479cd0bbd6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3C0383-4EEC-454C-B2EC-6222F6833CEB}">
  <ds:schemaRefs>
    <ds:schemaRef ds:uri="http://schemas.microsoft.com/sharepoint/v3/contenttype/forms"/>
  </ds:schemaRefs>
</ds:datastoreItem>
</file>

<file path=customXml/itemProps3.xml><?xml version="1.0" encoding="utf-8"?>
<ds:datastoreItem xmlns:ds="http://schemas.openxmlformats.org/officeDocument/2006/customXml" ds:itemID="{394BADB3-3EC1-4DCF-8661-13934B382323}">
  <ds:schemaRefs>
    <ds:schemaRef ds:uri="273ceafe-dd86-4b06-a209-26d9cea9d844"/>
    <ds:schemaRef ds:uri="599786de-c6d9-4eec-a5b1-cd87ececa16f"/>
    <ds:schemaRef ds:uri="8dc5e4c7-3c30-485b-95e9-694a5f9a35a7"/>
    <ds:schemaRef ds:uri="fa8d936a-287e-4f8c-88cd-479cd0bbd6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5607</Words>
  <Application>Microsoft Office PowerPoint</Application>
  <PresentationFormat>Panorámica</PresentationFormat>
  <Paragraphs>381</Paragraphs>
  <Slides>24</Slides>
  <Notes>24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24</vt:i4>
      </vt:variant>
    </vt:vector>
  </HeadingPairs>
  <TitlesOfParts>
    <vt:vector size="36" baseType="lpstr">
      <vt:lpstr>Arial</vt:lpstr>
      <vt:lpstr>Arial,Sans-Serif</vt:lpstr>
      <vt:lpstr>Calibri</vt:lpstr>
      <vt:lpstr>Calibri Light</vt:lpstr>
      <vt:lpstr>Courier New</vt:lpstr>
      <vt:lpstr>Montserrat</vt:lpstr>
      <vt:lpstr>Montserrat Black</vt:lpstr>
      <vt:lpstr>Montserrat SemiBold</vt:lpstr>
      <vt:lpstr>Symbol</vt:lpstr>
      <vt:lpstr>Symbol,Sans-Serif</vt:lpstr>
      <vt:lpstr>Wingdings</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Gnetti, Chiara (ESS)</dc:creator>
  <cp:lastModifiedBy>Boffi, Santiago (ESS)</cp:lastModifiedBy>
  <cp:revision>55</cp:revision>
  <dcterms:created xsi:type="dcterms:W3CDTF">2021-02-08T17:31:11Z</dcterms:created>
  <dcterms:modified xsi:type="dcterms:W3CDTF">2024-05-10T13:21:20Z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0x010100AC8BB331DF38F9469BF363653AFD60FA</vt:lpwstr>
  </property>
  <property fmtid="{D5CDD505-2E9C-101B-9397-08002B2CF9AE}" pid="3" name="MediaServiceImageTags">
    <vt:lpwstr/>
  </property>
</Properties>
</file>