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media/image6.jpg" ContentType="image/gif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9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/>
    <p:restoredTop sz="94671"/>
  </p:normalViewPr>
  <p:slideViewPr>
    <p:cSldViewPr snapToGrid="0" snapToObjects="1">
      <p:cViewPr>
        <p:scale>
          <a:sx n="97" d="100"/>
          <a:sy n="97" d="100"/>
        </p:scale>
        <p:origin x="-126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9532B3-74D9-6047-9A17-7C3DA344D7E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56806E-4F97-AE44-8361-253FEFDD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806E-4F97-AE44-8361-253FEFDDAC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5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4037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445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57668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789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19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223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16737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0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DBEF46-D13A-2544-B0A6-E94D781F33E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453C31-EA45-2C41-A62A-903A4C93C7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7480" y="1794297"/>
            <a:ext cx="3740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7 Reasons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6118" y="4110882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REDESIGN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8391" y="2809960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9764" y="3138770"/>
            <a:ext cx="4484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-150" dirty="0" err="1" smtClean="0">
                <a:solidFill>
                  <a:srgbClr val="002060"/>
                </a:solidFill>
              </a:rPr>
              <a:t>Ocean</a:t>
            </a:r>
            <a:r>
              <a:rPr lang="en-US" sz="6000" b="1" spc="-150" dirty="0" err="1" smtClean="0">
                <a:solidFill>
                  <a:srgbClr val="002060"/>
                </a:solidFill>
              </a:rPr>
              <a:t>Expert</a:t>
            </a:r>
            <a:endParaRPr lang="en-US" sz="6000" b="1" spc="-150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3651" y="459914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ISSUES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70731" y="4596761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SOLUTIONS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834698" y="4580972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&amp;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06476"/>
            <a:ext cx="10178322" cy="894737"/>
          </a:xfrm>
        </p:spPr>
        <p:txBody>
          <a:bodyPr/>
          <a:lstStyle/>
          <a:p>
            <a:r>
              <a:rPr lang="en-US" dirty="0" smtClean="0"/>
              <a:t>My Page: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68" y="206476"/>
            <a:ext cx="10432026" cy="65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3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115" y="341600"/>
            <a:ext cx="2669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Restrictions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2216" y="1725250"/>
            <a:ext cx="6270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Cannot use different CMS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</a:t>
            </a:r>
            <a:r>
              <a:rPr lang="en-US" dirty="0" err="1" smtClean="0"/>
              <a:t>programme</a:t>
            </a:r>
            <a:r>
              <a:rPr lang="en-US" dirty="0" smtClean="0"/>
              <a:t> websites use custom PPC </a:t>
            </a:r>
            <a:r>
              <a:rPr lang="en-US" smtClean="0"/>
              <a:t>: Incompatible </a:t>
            </a:r>
            <a:r>
              <a:rPr lang="en-US" dirty="0" smtClean="0"/>
              <a:t>code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Problems implementing PPC on newer versions of Joomla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51115" y="1316803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ISSUES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51115" y="3345500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SOLUTIONS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04" y="1170059"/>
            <a:ext cx="3470738" cy="22950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12572"/>
            <a:ext cx="6944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2216" y="3708381"/>
            <a:ext cx="574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OceanExpert</a:t>
            </a:r>
            <a:r>
              <a:rPr lang="en-US" dirty="0" smtClean="0"/>
              <a:t> will be used for creating/editing records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Data will be displayed on individual </a:t>
            </a:r>
            <a:r>
              <a:rPr lang="en-US" dirty="0" err="1" smtClean="0"/>
              <a:t>programme</a:t>
            </a:r>
            <a:r>
              <a:rPr lang="en-US" dirty="0" smtClean="0"/>
              <a:t> websites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367111" y="5366318"/>
            <a:ext cx="1253015" cy="464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/ Edit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97" y="4956959"/>
            <a:ext cx="1154330" cy="11543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58" y="4937978"/>
            <a:ext cx="982245" cy="982245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20554877">
            <a:off x="6928152" y="4793205"/>
            <a:ext cx="1156442" cy="298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WebService</a:t>
            </a:r>
            <a:endParaRPr lang="en-US" sz="1200" dirty="0"/>
          </a:p>
        </p:txBody>
      </p:sp>
      <p:sp>
        <p:nvSpPr>
          <p:cNvPr id="27" name="Right Arrow 26"/>
          <p:cNvSpPr/>
          <p:nvPr/>
        </p:nvSpPr>
        <p:spPr>
          <a:xfrm>
            <a:off x="7007683" y="5384361"/>
            <a:ext cx="1156442" cy="298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WebService</a:t>
            </a:r>
            <a:endParaRPr lang="en-US" sz="1200" dirty="0"/>
          </a:p>
        </p:txBody>
      </p:sp>
      <p:sp>
        <p:nvSpPr>
          <p:cNvPr id="28" name="Right Arrow 27"/>
          <p:cNvSpPr/>
          <p:nvPr/>
        </p:nvSpPr>
        <p:spPr>
          <a:xfrm rot="908023">
            <a:off x="6974973" y="5961991"/>
            <a:ext cx="1156442" cy="298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WebService</a:t>
            </a:r>
            <a:endParaRPr lang="en-US" sz="1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09" y="6084694"/>
            <a:ext cx="1594789" cy="4018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09" y="4461443"/>
            <a:ext cx="478835" cy="4765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24" y="6220678"/>
            <a:ext cx="1376998" cy="2659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09" y="5282345"/>
            <a:ext cx="1149456" cy="4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673" y="2222408"/>
            <a:ext cx="4795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Institutions and Projects want easy access to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WMO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LME Learn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IOC Country Profiles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OBIS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1115" y="341600"/>
            <a:ext cx="33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Interoperability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1115" y="1312901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ISSUES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51115" y="3956722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SOLUTIONS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112572"/>
            <a:ext cx="6944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806" y="4743118"/>
            <a:ext cx="2617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Web services and APIs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Structured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Semantic Technologies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Authentication API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02" y="2474022"/>
            <a:ext cx="5076825" cy="2543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7673" y="1744271"/>
            <a:ext cx="563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“</a:t>
            </a:r>
            <a:r>
              <a:rPr lang="en-US" b="1" dirty="0" smtClean="0"/>
              <a:t>Talk</a:t>
            </a:r>
            <a:r>
              <a:rPr lang="en-US" dirty="0" smtClean="0"/>
              <a:t>” to partner organization / project websites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51115" y="4382650"/>
            <a:ext cx="450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Technology and no more black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1115" y="341600"/>
            <a:ext cx="1702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Quality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06" y="1312901"/>
            <a:ext cx="3810000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7168" y="1713011"/>
            <a:ext cx="5688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Incorrect records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Multiple profiles for the same experts and organizations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Institutions without members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Wrong or made-up email addresses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Manual Cleanup tedious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7168" y="3807942"/>
            <a:ext cx="54885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Controlled Lists </a:t>
            </a:r>
            <a:r>
              <a:rPr lang="en-US" smtClean="0"/>
              <a:t>of affiliation, </a:t>
            </a:r>
            <a:r>
              <a:rPr lang="en-US" dirty="0" smtClean="0"/>
              <a:t>sea regions etc.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institution management 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Country based expert registration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Email verification of new registration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Less need for manual intervention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Common notification email for permanent </a:t>
            </a:r>
            <a:r>
              <a:rPr lang="en-US" dirty="0" err="1" smtClean="0"/>
              <a:t>deligations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112572"/>
            <a:ext cx="6944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115" y="1312901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ISSUES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151115" y="3345500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SOLUTIONS 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03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115" y="341600"/>
            <a:ext cx="223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Efficiency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1115" y="1209081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ISSUES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51115" y="3701548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SOLUTIONS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61905" y="4199354"/>
            <a:ext cx="4774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institution management 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Working email addresses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Reduced instances of incorrect addresses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Better self registration for events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Self application for trainings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12572"/>
            <a:ext cx="6944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24" y="1609191"/>
            <a:ext cx="5091343" cy="2917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905" y="1664711"/>
            <a:ext cx="30264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Manual quality control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Difficult to find person (multiple profiles)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Non-working / Bouncing emails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Incorrect Details such as affiliation or address</a:t>
            </a:r>
          </a:p>
        </p:txBody>
      </p:sp>
    </p:spTree>
    <p:extLst>
      <p:ext uri="{BB962C8B-B14F-4D97-AF65-F5344CB8AC3E}">
        <p14:creationId xmlns:p14="http://schemas.microsoft.com/office/powerpoint/2010/main" val="14764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115" y="341600"/>
            <a:ext cx="597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World has changed  - Users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3136" y="1683750"/>
            <a:ext cx="30444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Expect More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Smooth experience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Will not update details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 modern browsers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Online Privacy and Security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Language support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71" y="1207017"/>
            <a:ext cx="4462119" cy="4462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2572"/>
            <a:ext cx="6944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115" y="1312901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ISSUES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51115" y="3742006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SOLUTIONS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03136" y="4142116"/>
            <a:ext cx="46792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Latest Responsive design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Less page reloads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Support for all modern browsers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Support for different designs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Enhanced security with encrypted passwords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Internationalization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115" y="341600"/>
            <a:ext cx="6442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World has changed  -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32" y="1582885"/>
            <a:ext cx="5563536" cy="3925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1947" y="3752700"/>
            <a:ext cx="32193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More security against hacking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Encrypted passwords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Password Reset Email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Email Verification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High security technology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1947" y="1749315"/>
            <a:ext cx="4485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Attacks to steal information are growing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Present version is vulnerable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Users complain about plain text passwords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Users </a:t>
            </a:r>
            <a:r>
              <a:rPr lang="en-US" dirty="0" smtClean="0"/>
              <a:t> worried about hacking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Users </a:t>
            </a:r>
            <a:r>
              <a:rPr lang="en-US" dirty="0" smtClean="0"/>
              <a:t> want password reset.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12572"/>
            <a:ext cx="6944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115" y="1312901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ISSUES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51115" y="3345500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SOLUTIONS 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39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115" y="341600"/>
            <a:ext cx="639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4000" dirty="0" smtClean="0"/>
              <a:t>World has changed  - Devices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07" y="1125671"/>
            <a:ext cx="5283754" cy="3648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0896" y="1749656"/>
            <a:ext cx="2233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Various Devices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Operating Systems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Screen Sizes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Browsers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0896" y="3745610"/>
            <a:ext cx="3157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Responsive Design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Latest Browser compatibility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12572"/>
            <a:ext cx="6944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115" y="1312901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ISSUES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51115" y="3345500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SOLUTIONS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33" y="4075886"/>
            <a:ext cx="3047490" cy="22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205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New page: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47" y="1002891"/>
            <a:ext cx="9537292" cy="555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56377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608</TotalTime>
  <Words>343</Words>
  <Application>Microsoft Office PowerPoint</Application>
  <PresentationFormat>Custom</PresentationFormat>
  <Paragraphs>106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New page:</vt:lpstr>
      <vt:lpstr>My Page: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 Kakodkar</dc:creator>
  <cp:lastModifiedBy>Linda Pikula</cp:lastModifiedBy>
  <cp:revision>189</cp:revision>
  <cp:lastPrinted>2016-09-08T14:58:13Z</cp:lastPrinted>
  <dcterms:created xsi:type="dcterms:W3CDTF">2016-09-01T07:06:49Z</dcterms:created>
  <dcterms:modified xsi:type="dcterms:W3CDTF">2016-09-08T21:03:58Z</dcterms:modified>
</cp:coreProperties>
</file>