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7" r:id="rId2"/>
    <p:sldId id="262" r:id="rId3"/>
    <p:sldId id="276" r:id="rId4"/>
    <p:sldId id="279" r:id="rId5"/>
    <p:sldId id="280" r:id="rId6"/>
    <p:sldId id="291" r:id="rId7"/>
    <p:sldId id="282" r:id="rId8"/>
    <p:sldId id="292" r:id="rId9"/>
    <p:sldId id="284" r:id="rId10"/>
    <p:sldId id="285" r:id="rId11"/>
    <p:sldId id="293" r:id="rId12"/>
    <p:sldId id="286" r:id="rId13"/>
    <p:sldId id="287" r:id="rId14"/>
    <p:sldId id="288" r:id="rId15"/>
    <p:sldId id="290" r:id="rId16"/>
    <p:sldId id="261" r:id="rId17"/>
  </p:sldIdLst>
  <p:sldSz cx="9144000" cy="6858000" type="screen4x3"/>
  <p:notesSz cx="7099300" cy="10234613"/>
  <p:defaultTextStyle>
    <a:defPPr>
      <a:defRPr lang="fr-FR"/>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conet, Marc (FIPS)" initials="MT"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D0"/>
    <a:srgbClr val="FF6600"/>
    <a:srgbClr val="0070C0"/>
    <a:srgbClr val="D60093"/>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64" autoAdjust="0"/>
    <p:restoredTop sz="91484" autoAdjust="0"/>
  </p:normalViewPr>
  <p:slideViewPr>
    <p:cSldViewPr>
      <p:cViewPr varScale="1">
        <p:scale>
          <a:sx n="68" d="100"/>
          <a:sy n="68" d="100"/>
        </p:scale>
        <p:origin x="128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99190A-5573-4A3C-820A-C7AED066635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fr-FR"/>
        </a:p>
      </dgm:t>
    </dgm:pt>
    <dgm:pt modelId="{97C0B3D3-F09D-4E3F-824F-1C93CB0C0082}">
      <dgm:prSet phldrT="[Texte]" custT="1">
        <dgm:style>
          <a:lnRef idx="1">
            <a:schemeClr val="accent3"/>
          </a:lnRef>
          <a:fillRef idx="2">
            <a:schemeClr val="accent3"/>
          </a:fillRef>
          <a:effectRef idx="1">
            <a:schemeClr val="accent3"/>
          </a:effectRef>
          <a:fontRef idx="minor">
            <a:schemeClr val="dk1"/>
          </a:fontRef>
        </dgm:style>
      </dgm:prSet>
      <dgm:spPr/>
      <dgm:t>
        <a:bodyPr/>
        <a:lstStyle/>
        <a:p>
          <a:r>
            <a:rPr lang="en-GB" sz="1600" b="1" dirty="0" smtClean="0">
              <a:latin typeface="Cambria" panose="02040503050406030204" pitchFamily="18" charset="0"/>
            </a:rPr>
            <a:t>Scene setting and objectives</a:t>
          </a:r>
          <a:endParaRPr lang="fr-FR" sz="1600" b="1" dirty="0">
            <a:latin typeface="Cambria" pitchFamily="18" charset="0"/>
          </a:endParaRPr>
        </a:p>
      </dgm:t>
    </dgm:pt>
    <dgm:pt modelId="{2EAFA204-AD69-495D-BFAE-E3A1CD07385B}" type="parTrans" cxnId="{734C7972-21C5-4522-B12E-693ECE2E178C}">
      <dgm:prSet/>
      <dgm:spPr/>
      <dgm:t>
        <a:bodyPr/>
        <a:lstStyle/>
        <a:p>
          <a:endParaRPr lang="fr-FR" b="1">
            <a:latin typeface="Cambria" pitchFamily="18" charset="0"/>
          </a:endParaRPr>
        </a:p>
      </dgm:t>
    </dgm:pt>
    <dgm:pt modelId="{5A844239-A196-499B-919B-33B062799AAB}" type="sibTrans" cxnId="{734C7972-21C5-4522-B12E-693ECE2E178C}">
      <dgm:prSet/>
      <dgm:spPr/>
      <dgm:t>
        <a:bodyPr/>
        <a:lstStyle/>
        <a:p>
          <a:endParaRPr lang="fr-FR" b="1">
            <a:latin typeface="Cambria" pitchFamily="18" charset="0"/>
          </a:endParaRPr>
        </a:p>
      </dgm:t>
    </dgm:pt>
    <dgm:pt modelId="{D569CB6F-9CB2-4997-93DD-29B84B0A9B0C}">
      <dgm:prSet phldrT="[Texte]" custT="1">
        <dgm:style>
          <a:lnRef idx="1">
            <a:schemeClr val="accent3"/>
          </a:lnRef>
          <a:fillRef idx="2">
            <a:schemeClr val="accent3"/>
          </a:fillRef>
          <a:effectRef idx="1">
            <a:schemeClr val="accent3"/>
          </a:effectRef>
          <a:fontRef idx="minor">
            <a:schemeClr val="dk1"/>
          </a:fontRef>
        </dgm:style>
      </dgm:prSet>
      <dgm:spPr/>
      <dgm:t>
        <a:bodyPr/>
        <a:lstStyle/>
        <a:p>
          <a:r>
            <a:rPr lang="fr-FR" sz="1600" b="1" dirty="0" err="1" smtClean="0">
              <a:latin typeface="Cambria" panose="02040503050406030204" pitchFamily="18" charset="0"/>
            </a:rPr>
            <a:t>Summary</a:t>
          </a:r>
          <a:r>
            <a:rPr lang="fr-FR" sz="1600" b="1" dirty="0" smtClean="0">
              <a:latin typeface="Cambria" panose="02040503050406030204" pitchFamily="18" charset="0"/>
            </a:rPr>
            <a:t> of </a:t>
          </a:r>
          <a:r>
            <a:rPr lang="fr-FR" sz="1600" b="1" dirty="0" err="1" smtClean="0">
              <a:latin typeface="Cambria" panose="02040503050406030204" pitchFamily="18" charset="0"/>
            </a:rPr>
            <a:t>activities</a:t>
          </a:r>
          <a:endParaRPr lang="fr-FR" sz="1600" b="1" dirty="0">
            <a:latin typeface="Cambria" panose="02040503050406030204" pitchFamily="18" charset="0"/>
          </a:endParaRPr>
        </a:p>
      </dgm:t>
    </dgm:pt>
    <dgm:pt modelId="{9434FE19-9057-4846-A2A7-35990DC2969B}" type="parTrans" cxnId="{8908EF56-21D2-4D9E-822D-4740F5DE133E}">
      <dgm:prSet/>
      <dgm:spPr/>
      <dgm:t>
        <a:bodyPr/>
        <a:lstStyle/>
        <a:p>
          <a:endParaRPr lang="fr-FR" b="1">
            <a:latin typeface="Cambria" pitchFamily="18" charset="0"/>
          </a:endParaRPr>
        </a:p>
      </dgm:t>
    </dgm:pt>
    <dgm:pt modelId="{B3AE7B9E-802F-4DEE-B519-720A67AE81BA}" type="sibTrans" cxnId="{8908EF56-21D2-4D9E-822D-4740F5DE133E}">
      <dgm:prSet/>
      <dgm:spPr/>
      <dgm:t>
        <a:bodyPr/>
        <a:lstStyle/>
        <a:p>
          <a:endParaRPr lang="fr-FR" b="1">
            <a:latin typeface="Cambria" pitchFamily="18" charset="0"/>
          </a:endParaRPr>
        </a:p>
      </dgm:t>
    </dgm:pt>
    <dgm:pt modelId="{BC62AFA3-5AA5-4E70-839D-53B6FD21C9BB}">
      <dgm:prSet phldrT="[Texte]" custT="1">
        <dgm:style>
          <a:lnRef idx="1">
            <a:schemeClr val="accent3"/>
          </a:lnRef>
          <a:fillRef idx="2">
            <a:schemeClr val="accent3"/>
          </a:fillRef>
          <a:effectRef idx="1">
            <a:schemeClr val="accent3"/>
          </a:effectRef>
          <a:fontRef idx="minor">
            <a:schemeClr val="dk1"/>
          </a:fontRef>
        </dgm:style>
      </dgm:prSet>
      <dgm:spPr/>
      <dgm:t>
        <a:bodyPr/>
        <a:lstStyle/>
        <a:p>
          <a:r>
            <a:rPr lang="en-US" sz="1300" b="1" dirty="0" smtClean="0">
              <a:latin typeface="Cambria" panose="02040503050406030204" pitchFamily="18" charset="0"/>
            </a:rPr>
            <a:t>Mapping of codes</a:t>
          </a:r>
          <a:endParaRPr lang="fr-FR" sz="1300" b="1" dirty="0">
            <a:latin typeface="Cambria" panose="02040503050406030204" pitchFamily="18" charset="0"/>
          </a:endParaRPr>
        </a:p>
      </dgm:t>
    </dgm:pt>
    <dgm:pt modelId="{128BD453-CCFD-4B91-A7AE-E727B6119925}" type="parTrans" cxnId="{AAE6BCCD-D848-4E23-823E-BD268488E546}">
      <dgm:prSet/>
      <dgm:spPr/>
      <dgm:t>
        <a:bodyPr/>
        <a:lstStyle/>
        <a:p>
          <a:endParaRPr lang="fr-FR" b="1"/>
        </a:p>
      </dgm:t>
    </dgm:pt>
    <dgm:pt modelId="{E34EB7EF-E9E8-4DF1-91B6-187E829055D3}" type="sibTrans" cxnId="{AAE6BCCD-D848-4E23-823E-BD268488E546}">
      <dgm:prSet/>
      <dgm:spPr/>
      <dgm:t>
        <a:bodyPr/>
        <a:lstStyle/>
        <a:p>
          <a:endParaRPr lang="fr-FR" b="1"/>
        </a:p>
      </dgm:t>
    </dgm:pt>
    <dgm:pt modelId="{05C47CB3-27A0-4F57-BBA1-3E778758421E}">
      <dgm:prSet phldrT="[Texte]">
        <dgm:style>
          <a:lnRef idx="1">
            <a:schemeClr val="accent3"/>
          </a:lnRef>
          <a:fillRef idx="2">
            <a:schemeClr val="accent3"/>
          </a:fillRef>
          <a:effectRef idx="1">
            <a:schemeClr val="accent3"/>
          </a:effectRef>
          <a:fontRef idx="minor">
            <a:schemeClr val="dk1"/>
          </a:fontRef>
        </dgm:style>
      </dgm:prSet>
      <dgm:spPr/>
      <dgm:t>
        <a:bodyPr/>
        <a:lstStyle/>
        <a:p>
          <a:r>
            <a:rPr lang="en-US" b="1" dirty="0" smtClean="0">
              <a:latin typeface="Cambria" panose="02040503050406030204" pitchFamily="18" charset="0"/>
            </a:rPr>
            <a:t>CWP registry</a:t>
          </a:r>
          <a:endParaRPr lang="fr-FR" b="1" dirty="0">
            <a:latin typeface="Cambria" pitchFamily="18" charset="0"/>
          </a:endParaRPr>
        </a:p>
      </dgm:t>
    </dgm:pt>
    <dgm:pt modelId="{D6F407A6-C999-4C1B-BEB1-948180AD6138}" type="parTrans" cxnId="{83DDC0ED-41A4-4876-B363-1A515541691D}">
      <dgm:prSet/>
      <dgm:spPr/>
      <dgm:t>
        <a:bodyPr/>
        <a:lstStyle/>
        <a:p>
          <a:endParaRPr lang="fr-FR" b="1"/>
        </a:p>
      </dgm:t>
    </dgm:pt>
    <dgm:pt modelId="{1F1E5887-8AA4-45C2-9DB9-05C794FF9A80}" type="sibTrans" cxnId="{83DDC0ED-41A4-4876-B363-1A515541691D}">
      <dgm:prSet/>
      <dgm:spPr/>
      <dgm:t>
        <a:bodyPr/>
        <a:lstStyle/>
        <a:p>
          <a:endParaRPr lang="fr-FR" b="1"/>
        </a:p>
      </dgm:t>
    </dgm:pt>
    <dgm:pt modelId="{EEF90D23-D763-4DB6-B620-BC89818DF586}">
      <dgm:prSet phldrT="[Texte]">
        <dgm:style>
          <a:lnRef idx="1">
            <a:schemeClr val="accent3"/>
          </a:lnRef>
          <a:fillRef idx="2">
            <a:schemeClr val="accent3"/>
          </a:fillRef>
          <a:effectRef idx="1">
            <a:schemeClr val="accent3"/>
          </a:effectRef>
          <a:fontRef idx="minor">
            <a:schemeClr val="dk1"/>
          </a:fontRef>
        </dgm:style>
      </dgm:prSet>
      <dgm:spPr/>
      <dgm:t>
        <a:bodyPr/>
        <a:lstStyle/>
        <a:p>
          <a:r>
            <a:rPr lang="en-US" b="1" dirty="0" smtClean="0">
              <a:latin typeface="Cambria" panose="02040503050406030204" pitchFamily="18" charset="0"/>
            </a:rPr>
            <a:t>Governance - maintenance</a:t>
          </a:r>
          <a:endParaRPr lang="fr-FR" b="1" dirty="0">
            <a:latin typeface="Cambria" panose="02040503050406030204" pitchFamily="18" charset="0"/>
          </a:endParaRPr>
        </a:p>
      </dgm:t>
    </dgm:pt>
    <dgm:pt modelId="{CFD40E8F-08B3-4557-9AA2-AC0B13782494}" type="parTrans" cxnId="{153A2DDE-DC03-4E01-9327-49D39B66B8C1}">
      <dgm:prSet/>
      <dgm:spPr/>
      <dgm:t>
        <a:bodyPr/>
        <a:lstStyle/>
        <a:p>
          <a:endParaRPr lang="fr-FR" b="1"/>
        </a:p>
      </dgm:t>
    </dgm:pt>
    <dgm:pt modelId="{D23CD8EC-5477-4156-B28D-0BD37C3E0215}" type="sibTrans" cxnId="{153A2DDE-DC03-4E01-9327-49D39B66B8C1}">
      <dgm:prSet/>
      <dgm:spPr/>
      <dgm:t>
        <a:bodyPr/>
        <a:lstStyle/>
        <a:p>
          <a:endParaRPr lang="fr-FR" b="1"/>
        </a:p>
      </dgm:t>
    </dgm:pt>
    <dgm:pt modelId="{07ADAA67-ADFB-4451-B0FB-DAF3149CDB1B}">
      <dgm:prSet phldrT="[Texte]" custT="1">
        <dgm:style>
          <a:lnRef idx="1">
            <a:schemeClr val="accent3"/>
          </a:lnRef>
          <a:fillRef idx="2">
            <a:schemeClr val="accent3"/>
          </a:fillRef>
          <a:effectRef idx="1">
            <a:schemeClr val="accent3"/>
          </a:effectRef>
          <a:fontRef idx="minor">
            <a:schemeClr val="dk1"/>
          </a:fontRef>
        </dgm:style>
      </dgm:prSet>
      <dgm:spPr/>
      <dgm:t>
        <a:bodyPr/>
        <a:lstStyle/>
        <a:p>
          <a:r>
            <a:rPr lang="fr-FR" sz="1600" b="1" dirty="0" smtClean="0">
              <a:latin typeface="Cambria" panose="02040503050406030204" pitchFamily="18" charset="0"/>
            </a:rPr>
            <a:t>Actions </a:t>
          </a:r>
          <a:r>
            <a:rPr lang="fr-FR" sz="1600" b="1" dirty="0" err="1" smtClean="0">
              <a:latin typeface="Cambria" panose="02040503050406030204" pitchFamily="18" charset="0"/>
            </a:rPr>
            <a:t>requested</a:t>
          </a:r>
          <a:r>
            <a:rPr lang="fr-FR" sz="1600" b="1" dirty="0" smtClean="0">
              <a:latin typeface="Cambria" panose="02040503050406030204" pitchFamily="18" charset="0"/>
            </a:rPr>
            <a:t> for </a:t>
          </a:r>
          <a:r>
            <a:rPr lang="fr-FR" sz="1600" b="1" dirty="0" err="1" smtClean="0">
              <a:latin typeface="Cambria" panose="02040503050406030204" pitchFamily="18" charset="0"/>
            </a:rPr>
            <a:t>approval</a:t>
          </a:r>
          <a:endParaRPr lang="fr-FR" sz="1600" b="1" dirty="0">
            <a:latin typeface="Cambria" panose="02040503050406030204" pitchFamily="18" charset="0"/>
          </a:endParaRPr>
        </a:p>
      </dgm:t>
    </dgm:pt>
    <dgm:pt modelId="{2845315A-B338-425A-A8EF-07D6844171C2}" type="parTrans" cxnId="{AE77755E-6198-4830-8F8B-54A7E48B2FF4}">
      <dgm:prSet/>
      <dgm:spPr/>
      <dgm:t>
        <a:bodyPr/>
        <a:lstStyle/>
        <a:p>
          <a:endParaRPr lang="fr-FR"/>
        </a:p>
      </dgm:t>
    </dgm:pt>
    <dgm:pt modelId="{5C01452D-E43E-408E-ACEC-02562C21E27C}" type="sibTrans" cxnId="{AE77755E-6198-4830-8F8B-54A7E48B2FF4}">
      <dgm:prSet/>
      <dgm:spPr/>
      <dgm:t>
        <a:bodyPr/>
        <a:lstStyle/>
        <a:p>
          <a:endParaRPr lang="fr-FR"/>
        </a:p>
      </dgm:t>
    </dgm:pt>
    <dgm:pt modelId="{3060E70C-A5BB-4F86-83CC-9DB25ECCC943}">
      <dgm:prSet phldrT="[Texte]" custT="1">
        <dgm:style>
          <a:lnRef idx="1">
            <a:schemeClr val="accent3"/>
          </a:lnRef>
          <a:fillRef idx="2">
            <a:schemeClr val="accent3"/>
          </a:fillRef>
          <a:effectRef idx="1">
            <a:schemeClr val="accent3"/>
          </a:effectRef>
          <a:fontRef idx="minor">
            <a:schemeClr val="dk1"/>
          </a:fontRef>
        </dgm:style>
      </dgm:prSet>
      <dgm:spPr/>
      <dgm:t>
        <a:bodyPr/>
        <a:lstStyle/>
        <a:p>
          <a:r>
            <a:rPr lang="fr-FR" sz="1600" b="1" dirty="0" smtClean="0">
              <a:latin typeface="Cambria" panose="02040503050406030204" pitchFamily="18" charset="0"/>
            </a:rPr>
            <a:t>Points of discussion</a:t>
          </a:r>
          <a:endParaRPr lang="fr-FR" sz="1600" b="1" dirty="0">
            <a:latin typeface="Cambria" panose="02040503050406030204" pitchFamily="18" charset="0"/>
          </a:endParaRPr>
        </a:p>
      </dgm:t>
    </dgm:pt>
    <dgm:pt modelId="{77C95265-D82D-45B5-9A2F-B3B647B1B09A}" type="parTrans" cxnId="{D1127957-21D2-46A5-9AA7-10E80782C0F8}">
      <dgm:prSet/>
      <dgm:spPr/>
      <dgm:t>
        <a:bodyPr/>
        <a:lstStyle/>
        <a:p>
          <a:endParaRPr lang="en-GB"/>
        </a:p>
      </dgm:t>
    </dgm:pt>
    <dgm:pt modelId="{9E4FD455-6648-4CF4-A26E-21F2A44C7578}" type="sibTrans" cxnId="{D1127957-21D2-46A5-9AA7-10E80782C0F8}">
      <dgm:prSet/>
      <dgm:spPr/>
      <dgm:t>
        <a:bodyPr/>
        <a:lstStyle/>
        <a:p>
          <a:endParaRPr lang="en-GB"/>
        </a:p>
      </dgm:t>
    </dgm:pt>
    <dgm:pt modelId="{C1FFC365-B43E-4AED-A291-BB6E0EA25C0D}">
      <dgm:prSet phldrT="[Texte]">
        <dgm:style>
          <a:lnRef idx="1">
            <a:schemeClr val="accent3"/>
          </a:lnRef>
          <a:fillRef idx="2">
            <a:schemeClr val="accent3"/>
          </a:fillRef>
          <a:effectRef idx="1">
            <a:schemeClr val="accent3"/>
          </a:effectRef>
          <a:fontRef idx="minor">
            <a:schemeClr val="dk1"/>
          </a:fontRef>
        </dgm:style>
      </dgm:prSet>
      <dgm:spPr/>
      <dgm:t>
        <a:bodyPr/>
        <a:lstStyle/>
        <a:p>
          <a:pPr marL="0" indent="0"/>
          <a:r>
            <a:rPr lang="en-GB" b="1" dirty="0" smtClean="0">
              <a:latin typeface="Cambria" panose="02040503050406030204" pitchFamily="18" charset="0"/>
            </a:rPr>
            <a:t>Harmonization of data structure and metadata </a:t>
          </a:r>
          <a:endParaRPr lang="fr-FR" b="1" dirty="0">
            <a:latin typeface="Cambria" panose="02040503050406030204" pitchFamily="18" charset="0"/>
          </a:endParaRPr>
        </a:p>
      </dgm:t>
    </dgm:pt>
    <dgm:pt modelId="{EFD1CB0A-AD12-4A0A-B313-984E0F33387C}" type="parTrans" cxnId="{3EBAD18D-C70E-4BB1-BFB2-6FEE2FA0C6BE}">
      <dgm:prSet/>
      <dgm:spPr/>
      <dgm:t>
        <a:bodyPr/>
        <a:lstStyle/>
        <a:p>
          <a:endParaRPr lang="en-GB"/>
        </a:p>
      </dgm:t>
    </dgm:pt>
    <dgm:pt modelId="{FAA869C7-F599-4850-B1ED-12BEA5D60AC8}" type="sibTrans" cxnId="{3EBAD18D-C70E-4BB1-BFB2-6FEE2FA0C6BE}">
      <dgm:prSet/>
      <dgm:spPr/>
      <dgm:t>
        <a:bodyPr/>
        <a:lstStyle/>
        <a:p>
          <a:endParaRPr lang="en-GB"/>
        </a:p>
      </dgm:t>
    </dgm:pt>
    <dgm:pt modelId="{FB75A36C-9863-4039-9216-9B333D44974C}" type="pres">
      <dgm:prSet presAssocID="{AB99190A-5573-4A3C-820A-C7AED0666353}" presName="linear" presStyleCnt="0">
        <dgm:presLayoutVars>
          <dgm:dir/>
          <dgm:animLvl val="lvl"/>
          <dgm:resizeHandles val="exact"/>
        </dgm:presLayoutVars>
      </dgm:prSet>
      <dgm:spPr/>
      <dgm:t>
        <a:bodyPr/>
        <a:lstStyle/>
        <a:p>
          <a:endParaRPr lang="en-GB"/>
        </a:p>
      </dgm:t>
    </dgm:pt>
    <dgm:pt modelId="{40EC74DB-CFD9-4E4E-9131-2C24B444EB79}" type="pres">
      <dgm:prSet presAssocID="{97C0B3D3-F09D-4E3F-824F-1C93CB0C0082}" presName="parentLin" presStyleCnt="0"/>
      <dgm:spPr/>
    </dgm:pt>
    <dgm:pt modelId="{F3C14735-E298-4B50-B473-6DB1D064B9E7}" type="pres">
      <dgm:prSet presAssocID="{97C0B3D3-F09D-4E3F-824F-1C93CB0C0082}" presName="parentLeftMargin" presStyleLbl="node1" presStyleIdx="0" presStyleCnt="8"/>
      <dgm:spPr/>
      <dgm:t>
        <a:bodyPr/>
        <a:lstStyle/>
        <a:p>
          <a:endParaRPr lang="en-GB"/>
        </a:p>
      </dgm:t>
    </dgm:pt>
    <dgm:pt modelId="{CAAA7AC4-748E-4765-93BF-D42D11F38212}" type="pres">
      <dgm:prSet presAssocID="{97C0B3D3-F09D-4E3F-824F-1C93CB0C0082}" presName="parentText" presStyleLbl="node1" presStyleIdx="0" presStyleCnt="8">
        <dgm:presLayoutVars>
          <dgm:chMax val="0"/>
          <dgm:bulletEnabled val="1"/>
        </dgm:presLayoutVars>
      </dgm:prSet>
      <dgm:spPr/>
      <dgm:t>
        <a:bodyPr/>
        <a:lstStyle/>
        <a:p>
          <a:endParaRPr lang="fr-FR"/>
        </a:p>
      </dgm:t>
    </dgm:pt>
    <dgm:pt modelId="{FF170223-2D71-4A6A-A895-0CC7A5348D83}" type="pres">
      <dgm:prSet presAssocID="{97C0B3D3-F09D-4E3F-824F-1C93CB0C0082}" presName="negativeSpace" presStyleCnt="0"/>
      <dgm:spPr/>
    </dgm:pt>
    <dgm:pt modelId="{0D452FB6-D3AB-495B-AA05-6BB3746D3F2A}" type="pres">
      <dgm:prSet presAssocID="{97C0B3D3-F09D-4E3F-824F-1C93CB0C0082}" presName="childText" presStyleLbl="conFgAcc1" presStyleIdx="0" presStyleCnt="8">
        <dgm:presLayoutVars>
          <dgm:bulletEnabled val="1"/>
        </dgm:presLayoutVars>
      </dgm:prSet>
      <dgm:spPr>
        <a:ln>
          <a:solidFill>
            <a:srgbClr val="0070C0"/>
          </a:solidFill>
        </a:ln>
      </dgm:spPr>
    </dgm:pt>
    <dgm:pt modelId="{A4D1FA37-35E3-4E9B-B10E-B7C50DC0EA81}" type="pres">
      <dgm:prSet presAssocID="{5A844239-A196-499B-919B-33B062799AAB}" presName="spaceBetweenRectangles" presStyleCnt="0"/>
      <dgm:spPr/>
    </dgm:pt>
    <dgm:pt modelId="{6CE8147F-139B-4190-95C2-4D9DABB6E295}" type="pres">
      <dgm:prSet presAssocID="{D569CB6F-9CB2-4997-93DD-29B84B0A9B0C}" presName="parentLin" presStyleCnt="0"/>
      <dgm:spPr/>
    </dgm:pt>
    <dgm:pt modelId="{A934E1CA-A928-41E8-8303-370F8E986FC0}" type="pres">
      <dgm:prSet presAssocID="{D569CB6F-9CB2-4997-93DD-29B84B0A9B0C}" presName="parentLeftMargin" presStyleLbl="node1" presStyleIdx="0" presStyleCnt="8"/>
      <dgm:spPr/>
      <dgm:t>
        <a:bodyPr/>
        <a:lstStyle/>
        <a:p>
          <a:endParaRPr lang="en-GB"/>
        </a:p>
      </dgm:t>
    </dgm:pt>
    <dgm:pt modelId="{F72C2451-4EE0-4BE3-B8CB-8548D2E2A541}" type="pres">
      <dgm:prSet presAssocID="{D569CB6F-9CB2-4997-93DD-29B84B0A9B0C}" presName="parentText" presStyleLbl="node1" presStyleIdx="1" presStyleCnt="8">
        <dgm:presLayoutVars>
          <dgm:chMax val="0"/>
          <dgm:bulletEnabled val="1"/>
        </dgm:presLayoutVars>
      </dgm:prSet>
      <dgm:spPr/>
      <dgm:t>
        <a:bodyPr/>
        <a:lstStyle/>
        <a:p>
          <a:endParaRPr lang="fr-FR"/>
        </a:p>
      </dgm:t>
    </dgm:pt>
    <dgm:pt modelId="{EA3AE098-5451-40D5-8533-9A7B8E4F8EC4}" type="pres">
      <dgm:prSet presAssocID="{D569CB6F-9CB2-4997-93DD-29B84B0A9B0C}" presName="negativeSpace" presStyleCnt="0"/>
      <dgm:spPr/>
    </dgm:pt>
    <dgm:pt modelId="{3EE1CAE8-7793-4F0B-877E-B7B5361228AD}" type="pres">
      <dgm:prSet presAssocID="{D569CB6F-9CB2-4997-93DD-29B84B0A9B0C}" presName="childText" presStyleLbl="conFgAcc1" presStyleIdx="1" presStyleCnt="8">
        <dgm:presLayoutVars>
          <dgm:bulletEnabled val="1"/>
        </dgm:presLayoutVars>
      </dgm:prSet>
      <dgm:spPr>
        <a:ln>
          <a:solidFill>
            <a:srgbClr val="0070C0"/>
          </a:solidFill>
        </a:ln>
      </dgm:spPr>
      <dgm:t>
        <a:bodyPr/>
        <a:lstStyle/>
        <a:p>
          <a:endParaRPr lang="en-GB"/>
        </a:p>
      </dgm:t>
    </dgm:pt>
    <dgm:pt modelId="{D5C31D41-FDC3-4E8B-ACF1-45989A153E4D}" type="pres">
      <dgm:prSet presAssocID="{B3AE7B9E-802F-4DEE-B519-720A67AE81BA}" presName="spaceBetweenRectangles" presStyleCnt="0"/>
      <dgm:spPr/>
    </dgm:pt>
    <dgm:pt modelId="{73D8BAEA-B90D-4A92-8471-833A47F86C64}" type="pres">
      <dgm:prSet presAssocID="{3060E70C-A5BB-4F86-83CC-9DB25ECCC943}" presName="parentLin" presStyleCnt="0"/>
      <dgm:spPr/>
    </dgm:pt>
    <dgm:pt modelId="{7E89A8E8-F6ED-4F13-8090-742067B55CE4}" type="pres">
      <dgm:prSet presAssocID="{3060E70C-A5BB-4F86-83CC-9DB25ECCC943}" presName="parentLeftMargin" presStyleLbl="node1" presStyleIdx="1" presStyleCnt="8"/>
      <dgm:spPr/>
      <dgm:t>
        <a:bodyPr/>
        <a:lstStyle/>
        <a:p>
          <a:endParaRPr lang="en-GB"/>
        </a:p>
      </dgm:t>
    </dgm:pt>
    <dgm:pt modelId="{098A9D8A-313D-4E50-A685-282345EB3244}" type="pres">
      <dgm:prSet presAssocID="{3060E70C-A5BB-4F86-83CC-9DB25ECCC943}" presName="parentText" presStyleLbl="node1" presStyleIdx="2" presStyleCnt="8">
        <dgm:presLayoutVars>
          <dgm:chMax val="0"/>
          <dgm:bulletEnabled val="1"/>
        </dgm:presLayoutVars>
      </dgm:prSet>
      <dgm:spPr/>
      <dgm:t>
        <a:bodyPr/>
        <a:lstStyle/>
        <a:p>
          <a:endParaRPr lang="en-GB"/>
        </a:p>
      </dgm:t>
    </dgm:pt>
    <dgm:pt modelId="{4BFE5817-57CE-4719-AC8D-3BA2CA5C85B3}" type="pres">
      <dgm:prSet presAssocID="{3060E70C-A5BB-4F86-83CC-9DB25ECCC943}" presName="negativeSpace" presStyleCnt="0"/>
      <dgm:spPr/>
    </dgm:pt>
    <dgm:pt modelId="{8A5AA0AC-9860-43AC-A646-390A5EC60D83}" type="pres">
      <dgm:prSet presAssocID="{3060E70C-A5BB-4F86-83CC-9DB25ECCC943}" presName="childText" presStyleLbl="conFgAcc1" presStyleIdx="2" presStyleCnt="8">
        <dgm:presLayoutVars>
          <dgm:bulletEnabled val="1"/>
        </dgm:presLayoutVars>
      </dgm:prSet>
      <dgm:spPr>
        <a:ln>
          <a:solidFill>
            <a:srgbClr val="0070C0"/>
          </a:solidFill>
        </a:ln>
      </dgm:spPr>
      <dgm:t>
        <a:bodyPr/>
        <a:lstStyle/>
        <a:p>
          <a:endParaRPr lang="en-GB"/>
        </a:p>
      </dgm:t>
    </dgm:pt>
    <dgm:pt modelId="{686D4DA8-3A10-463F-B8BD-F41D98DFAAFD}" type="pres">
      <dgm:prSet presAssocID="{9E4FD455-6648-4CF4-A26E-21F2A44C7578}" presName="spaceBetweenRectangles" presStyleCnt="0"/>
      <dgm:spPr/>
    </dgm:pt>
    <dgm:pt modelId="{A806CC7F-DF8C-430F-B3BC-7D20E8810733}" type="pres">
      <dgm:prSet presAssocID="{C1FFC365-B43E-4AED-A291-BB6E0EA25C0D}" presName="parentLin" presStyleCnt="0"/>
      <dgm:spPr/>
    </dgm:pt>
    <dgm:pt modelId="{9FD7D5CE-D7BF-4285-9C0B-7813A06932FA}" type="pres">
      <dgm:prSet presAssocID="{C1FFC365-B43E-4AED-A291-BB6E0EA25C0D}" presName="parentLeftMargin" presStyleLbl="node1" presStyleIdx="2" presStyleCnt="8"/>
      <dgm:spPr/>
      <dgm:t>
        <a:bodyPr/>
        <a:lstStyle/>
        <a:p>
          <a:endParaRPr lang="en-GB"/>
        </a:p>
      </dgm:t>
    </dgm:pt>
    <dgm:pt modelId="{9E484436-F913-4E1E-B832-7806471C91EF}" type="pres">
      <dgm:prSet presAssocID="{C1FFC365-B43E-4AED-A291-BB6E0EA25C0D}" presName="parentText" presStyleLbl="node1" presStyleIdx="3" presStyleCnt="8" custScaleX="79858" custLinFactX="971" custLinFactNeighborX="100000">
        <dgm:presLayoutVars>
          <dgm:chMax val="0"/>
          <dgm:bulletEnabled val="1"/>
        </dgm:presLayoutVars>
      </dgm:prSet>
      <dgm:spPr/>
      <dgm:t>
        <a:bodyPr/>
        <a:lstStyle/>
        <a:p>
          <a:endParaRPr lang="en-GB"/>
        </a:p>
      </dgm:t>
    </dgm:pt>
    <dgm:pt modelId="{6D0BFA25-99A6-4736-8371-883795352E4E}" type="pres">
      <dgm:prSet presAssocID="{C1FFC365-B43E-4AED-A291-BB6E0EA25C0D}" presName="negativeSpace" presStyleCnt="0"/>
      <dgm:spPr/>
    </dgm:pt>
    <dgm:pt modelId="{45C0D53F-F660-435D-9288-3BAE057F6B9A}" type="pres">
      <dgm:prSet presAssocID="{C1FFC365-B43E-4AED-A291-BB6E0EA25C0D}" presName="childText" presStyleLbl="conFgAcc1" presStyleIdx="3" presStyleCnt="8">
        <dgm:presLayoutVars>
          <dgm:bulletEnabled val="1"/>
        </dgm:presLayoutVars>
      </dgm:prSet>
      <dgm:spPr>
        <a:ln>
          <a:solidFill>
            <a:srgbClr val="0070C0"/>
          </a:solidFill>
        </a:ln>
      </dgm:spPr>
      <dgm:t>
        <a:bodyPr/>
        <a:lstStyle/>
        <a:p>
          <a:endParaRPr lang="en-GB"/>
        </a:p>
      </dgm:t>
    </dgm:pt>
    <dgm:pt modelId="{4896B091-9C18-4711-9984-411A228FEFA7}" type="pres">
      <dgm:prSet presAssocID="{FAA869C7-F599-4850-B1ED-12BEA5D60AC8}" presName="spaceBetweenRectangles" presStyleCnt="0"/>
      <dgm:spPr/>
    </dgm:pt>
    <dgm:pt modelId="{760B470F-F746-46DC-9B4F-88241306EDD9}" type="pres">
      <dgm:prSet presAssocID="{BC62AFA3-5AA5-4E70-839D-53B6FD21C9BB}" presName="parentLin" presStyleCnt="0"/>
      <dgm:spPr/>
    </dgm:pt>
    <dgm:pt modelId="{449876E9-4497-4706-88C0-5F54FFA0EC18}" type="pres">
      <dgm:prSet presAssocID="{BC62AFA3-5AA5-4E70-839D-53B6FD21C9BB}" presName="parentLeftMargin" presStyleLbl="node1" presStyleIdx="3" presStyleCnt="8"/>
      <dgm:spPr/>
      <dgm:t>
        <a:bodyPr/>
        <a:lstStyle/>
        <a:p>
          <a:endParaRPr lang="en-GB"/>
        </a:p>
      </dgm:t>
    </dgm:pt>
    <dgm:pt modelId="{66E83B16-77BD-443D-B166-6BB0F6666068}" type="pres">
      <dgm:prSet presAssocID="{BC62AFA3-5AA5-4E70-839D-53B6FD21C9BB}" presName="parentText" presStyleLbl="node1" presStyleIdx="4" presStyleCnt="8" custScaleX="80582" custLinFactX="832" custLinFactNeighborX="100000">
        <dgm:presLayoutVars>
          <dgm:chMax val="0"/>
          <dgm:bulletEnabled val="1"/>
        </dgm:presLayoutVars>
      </dgm:prSet>
      <dgm:spPr/>
      <dgm:t>
        <a:bodyPr/>
        <a:lstStyle/>
        <a:p>
          <a:endParaRPr lang="fr-FR"/>
        </a:p>
      </dgm:t>
    </dgm:pt>
    <dgm:pt modelId="{07B7B80A-ADA1-4692-A524-4CF6DBB6F9B2}" type="pres">
      <dgm:prSet presAssocID="{BC62AFA3-5AA5-4E70-839D-53B6FD21C9BB}" presName="negativeSpace" presStyleCnt="0"/>
      <dgm:spPr/>
    </dgm:pt>
    <dgm:pt modelId="{E2A26EE8-87D5-4BA8-ACE8-0A8A7E811FD1}" type="pres">
      <dgm:prSet presAssocID="{BC62AFA3-5AA5-4E70-839D-53B6FD21C9BB}" presName="childText" presStyleLbl="conFgAcc1" presStyleIdx="4" presStyleCnt="8">
        <dgm:presLayoutVars>
          <dgm:bulletEnabled val="1"/>
        </dgm:presLayoutVars>
      </dgm:prSet>
      <dgm:spPr>
        <a:ln>
          <a:solidFill>
            <a:srgbClr val="0070C0"/>
          </a:solidFill>
        </a:ln>
      </dgm:spPr>
    </dgm:pt>
    <dgm:pt modelId="{82417401-F2E1-40EB-AE95-D63AD5DE0315}" type="pres">
      <dgm:prSet presAssocID="{E34EB7EF-E9E8-4DF1-91B6-187E829055D3}" presName="spaceBetweenRectangles" presStyleCnt="0"/>
      <dgm:spPr/>
    </dgm:pt>
    <dgm:pt modelId="{EAB6C263-757B-4761-8F24-6CDAA23B8002}" type="pres">
      <dgm:prSet presAssocID="{05C47CB3-27A0-4F57-BBA1-3E778758421E}" presName="parentLin" presStyleCnt="0"/>
      <dgm:spPr/>
    </dgm:pt>
    <dgm:pt modelId="{F99AD8B3-8C64-4202-92EA-5F65BD9D66DF}" type="pres">
      <dgm:prSet presAssocID="{05C47CB3-27A0-4F57-BBA1-3E778758421E}" presName="parentLeftMargin" presStyleLbl="node1" presStyleIdx="4" presStyleCnt="8"/>
      <dgm:spPr/>
      <dgm:t>
        <a:bodyPr/>
        <a:lstStyle/>
        <a:p>
          <a:endParaRPr lang="en-GB"/>
        </a:p>
      </dgm:t>
    </dgm:pt>
    <dgm:pt modelId="{F7356A4E-63E1-464B-9D66-6B5C0D06DBEF}" type="pres">
      <dgm:prSet presAssocID="{05C47CB3-27A0-4F57-BBA1-3E778758421E}" presName="parentText" presStyleLbl="node1" presStyleIdx="5" presStyleCnt="8" custScaleX="77531" custLinFactX="971" custLinFactNeighborX="100000" custLinFactNeighborY="-3312">
        <dgm:presLayoutVars>
          <dgm:chMax val="0"/>
          <dgm:bulletEnabled val="1"/>
        </dgm:presLayoutVars>
      </dgm:prSet>
      <dgm:spPr/>
      <dgm:t>
        <a:bodyPr/>
        <a:lstStyle/>
        <a:p>
          <a:endParaRPr lang="fr-FR"/>
        </a:p>
      </dgm:t>
    </dgm:pt>
    <dgm:pt modelId="{DFB5CC8E-BD8A-4E8A-B5B2-ACE48FE25A0A}" type="pres">
      <dgm:prSet presAssocID="{05C47CB3-27A0-4F57-BBA1-3E778758421E}" presName="negativeSpace" presStyleCnt="0"/>
      <dgm:spPr/>
    </dgm:pt>
    <dgm:pt modelId="{959AF8C5-92AB-4495-BDB8-BBB4A66FE3EA}" type="pres">
      <dgm:prSet presAssocID="{05C47CB3-27A0-4F57-BBA1-3E778758421E}" presName="childText" presStyleLbl="conFgAcc1" presStyleIdx="5" presStyleCnt="8">
        <dgm:presLayoutVars>
          <dgm:bulletEnabled val="1"/>
        </dgm:presLayoutVars>
      </dgm:prSet>
      <dgm:spPr>
        <a:ln>
          <a:solidFill>
            <a:srgbClr val="0070C0"/>
          </a:solidFill>
        </a:ln>
      </dgm:spPr>
    </dgm:pt>
    <dgm:pt modelId="{8F939E8C-CFD0-45DC-BAE4-81094026E81A}" type="pres">
      <dgm:prSet presAssocID="{1F1E5887-8AA4-45C2-9DB9-05C794FF9A80}" presName="spaceBetweenRectangles" presStyleCnt="0"/>
      <dgm:spPr/>
    </dgm:pt>
    <dgm:pt modelId="{A43272EB-FB3E-4497-9CBE-76A12784D13D}" type="pres">
      <dgm:prSet presAssocID="{EEF90D23-D763-4DB6-B620-BC89818DF586}" presName="parentLin" presStyleCnt="0"/>
      <dgm:spPr/>
    </dgm:pt>
    <dgm:pt modelId="{811DB675-307F-4555-8BE0-332D17E266F1}" type="pres">
      <dgm:prSet presAssocID="{EEF90D23-D763-4DB6-B620-BC89818DF586}" presName="parentLeftMargin" presStyleLbl="node1" presStyleIdx="5" presStyleCnt="8"/>
      <dgm:spPr/>
      <dgm:t>
        <a:bodyPr/>
        <a:lstStyle/>
        <a:p>
          <a:endParaRPr lang="en-GB"/>
        </a:p>
      </dgm:t>
    </dgm:pt>
    <dgm:pt modelId="{BA31DFD6-3509-4BD3-9CAF-E4909402F8D2}" type="pres">
      <dgm:prSet presAssocID="{EEF90D23-D763-4DB6-B620-BC89818DF586}" presName="parentText" presStyleLbl="node1" presStyleIdx="6" presStyleCnt="8" custScaleX="77809" custLinFactX="832" custLinFactNeighborX="100000">
        <dgm:presLayoutVars>
          <dgm:chMax val="0"/>
          <dgm:bulletEnabled val="1"/>
        </dgm:presLayoutVars>
      </dgm:prSet>
      <dgm:spPr/>
      <dgm:t>
        <a:bodyPr/>
        <a:lstStyle/>
        <a:p>
          <a:endParaRPr lang="fr-FR"/>
        </a:p>
      </dgm:t>
    </dgm:pt>
    <dgm:pt modelId="{325F478E-3305-4DF9-BE77-9F36159714C0}" type="pres">
      <dgm:prSet presAssocID="{EEF90D23-D763-4DB6-B620-BC89818DF586}" presName="negativeSpace" presStyleCnt="0"/>
      <dgm:spPr/>
    </dgm:pt>
    <dgm:pt modelId="{C9239086-7917-4C4F-AC97-8DC36518A01E}" type="pres">
      <dgm:prSet presAssocID="{EEF90D23-D763-4DB6-B620-BC89818DF586}" presName="childText" presStyleLbl="conFgAcc1" presStyleIdx="6" presStyleCnt="8">
        <dgm:presLayoutVars>
          <dgm:bulletEnabled val="1"/>
        </dgm:presLayoutVars>
      </dgm:prSet>
      <dgm:spPr>
        <a:ln>
          <a:solidFill>
            <a:srgbClr val="0070C0"/>
          </a:solidFill>
        </a:ln>
      </dgm:spPr>
    </dgm:pt>
    <dgm:pt modelId="{8673A50A-EA6E-4753-88D3-9FE34FF5338B}" type="pres">
      <dgm:prSet presAssocID="{D23CD8EC-5477-4156-B28D-0BD37C3E0215}" presName="spaceBetweenRectangles" presStyleCnt="0"/>
      <dgm:spPr/>
    </dgm:pt>
    <dgm:pt modelId="{17C84E67-9F02-45C2-B6A3-74809BF30942}" type="pres">
      <dgm:prSet presAssocID="{07ADAA67-ADFB-4451-B0FB-DAF3149CDB1B}" presName="parentLin" presStyleCnt="0"/>
      <dgm:spPr/>
    </dgm:pt>
    <dgm:pt modelId="{5196B56C-AB27-464C-871D-86A2FEB8BA87}" type="pres">
      <dgm:prSet presAssocID="{07ADAA67-ADFB-4451-B0FB-DAF3149CDB1B}" presName="parentLeftMargin" presStyleLbl="node1" presStyleIdx="6" presStyleCnt="8"/>
      <dgm:spPr/>
      <dgm:t>
        <a:bodyPr/>
        <a:lstStyle/>
        <a:p>
          <a:endParaRPr lang="en-GB"/>
        </a:p>
      </dgm:t>
    </dgm:pt>
    <dgm:pt modelId="{AF8D13B8-6D0B-4BDA-8986-A2042AAE1B45}" type="pres">
      <dgm:prSet presAssocID="{07ADAA67-ADFB-4451-B0FB-DAF3149CDB1B}" presName="parentText" presStyleLbl="node1" presStyleIdx="7" presStyleCnt="8">
        <dgm:presLayoutVars>
          <dgm:chMax val="0"/>
          <dgm:bulletEnabled val="1"/>
        </dgm:presLayoutVars>
      </dgm:prSet>
      <dgm:spPr/>
      <dgm:t>
        <a:bodyPr/>
        <a:lstStyle/>
        <a:p>
          <a:endParaRPr lang="fr-FR"/>
        </a:p>
      </dgm:t>
    </dgm:pt>
    <dgm:pt modelId="{2EE8B3D0-FB7C-4854-B429-0908C0689986}" type="pres">
      <dgm:prSet presAssocID="{07ADAA67-ADFB-4451-B0FB-DAF3149CDB1B}" presName="negativeSpace" presStyleCnt="0"/>
      <dgm:spPr/>
    </dgm:pt>
    <dgm:pt modelId="{51B9FFE3-234D-4150-B142-AAFEB069BDAC}" type="pres">
      <dgm:prSet presAssocID="{07ADAA67-ADFB-4451-B0FB-DAF3149CDB1B}" presName="childText" presStyleLbl="conFgAcc1" presStyleIdx="7" presStyleCnt="8">
        <dgm:presLayoutVars>
          <dgm:bulletEnabled val="1"/>
        </dgm:presLayoutVars>
      </dgm:prSet>
      <dgm:spPr>
        <a:ln>
          <a:solidFill>
            <a:srgbClr val="FF0000"/>
          </a:solidFill>
        </a:ln>
      </dgm:spPr>
      <dgm:t>
        <a:bodyPr/>
        <a:lstStyle/>
        <a:p>
          <a:endParaRPr lang="en-GB"/>
        </a:p>
      </dgm:t>
    </dgm:pt>
  </dgm:ptLst>
  <dgm:cxnLst>
    <dgm:cxn modelId="{D1127957-21D2-46A5-9AA7-10E80782C0F8}" srcId="{AB99190A-5573-4A3C-820A-C7AED0666353}" destId="{3060E70C-A5BB-4F86-83CC-9DB25ECCC943}" srcOrd="2" destOrd="0" parTransId="{77C95265-D82D-45B5-9A2F-B3B647B1B09A}" sibTransId="{9E4FD455-6648-4CF4-A26E-21F2A44C7578}"/>
    <dgm:cxn modelId="{07511C53-E4BE-4685-BC3B-200BB9E5CEF9}" type="presOf" srcId="{AB99190A-5573-4A3C-820A-C7AED0666353}" destId="{FB75A36C-9863-4039-9216-9B333D44974C}" srcOrd="0" destOrd="0" presId="urn:microsoft.com/office/officeart/2005/8/layout/list1"/>
    <dgm:cxn modelId="{25FA0B6E-439F-4F7B-AE02-31FE7879D087}" type="presOf" srcId="{3060E70C-A5BB-4F86-83CC-9DB25ECCC943}" destId="{098A9D8A-313D-4E50-A685-282345EB3244}" srcOrd="1" destOrd="0" presId="urn:microsoft.com/office/officeart/2005/8/layout/list1"/>
    <dgm:cxn modelId="{6B3214D0-EE5A-482C-A6A8-0B26A8099110}" type="presOf" srcId="{C1FFC365-B43E-4AED-A291-BB6E0EA25C0D}" destId="{9FD7D5CE-D7BF-4285-9C0B-7813A06932FA}" srcOrd="0" destOrd="0" presId="urn:microsoft.com/office/officeart/2005/8/layout/list1"/>
    <dgm:cxn modelId="{AA0B6FF4-7ED5-41AC-B3D4-D8F6048EAE63}" type="presOf" srcId="{BC62AFA3-5AA5-4E70-839D-53B6FD21C9BB}" destId="{66E83B16-77BD-443D-B166-6BB0F6666068}" srcOrd="1" destOrd="0" presId="urn:microsoft.com/office/officeart/2005/8/layout/list1"/>
    <dgm:cxn modelId="{507A5897-7527-4F87-9AB0-3976EAB0C985}" type="presOf" srcId="{05C47CB3-27A0-4F57-BBA1-3E778758421E}" destId="{F7356A4E-63E1-464B-9D66-6B5C0D06DBEF}" srcOrd="1" destOrd="0" presId="urn:microsoft.com/office/officeart/2005/8/layout/list1"/>
    <dgm:cxn modelId="{FAD0FCFF-34B9-40DF-AB5E-7D4A030B1DAE}" type="presOf" srcId="{05C47CB3-27A0-4F57-BBA1-3E778758421E}" destId="{F99AD8B3-8C64-4202-92EA-5F65BD9D66DF}" srcOrd="0" destOrd="0" presId="urn:microsoft.com/office/officeart/2005/8/layout/list1"/>
    <dgm:cxn modelId="{AE77755E-6198-4830-8F8B-54A7E48B2FF4}" srcId="{AB99190A-5573-4A3C-820A-C7AED0666353}" destId="{07ADAA67-ADFB-4451-B0FB-DAF3149CDB1B}" srcOrd="7" destOrd="0" parTransId="{2845315A-B338-425A-A8EF-07D6844171C2}" sibTransId="{5C01452D-E43E-408E-ACEC-02562C21E27C}"/>
    <dgm:cxn modelId="{3EBAD18D-C70E-4BB1-BFB2-6FEE2FA0C6BE}" srcId="{AB99190A-5573-4A3C-820A-C7AED0666353}" destId="{C1FFC365-B43E-4AED-A291-BB6E0EA25C0D}" srcOrd="3" destOrd="0" parTransId="{EFD1CB0A-AD12-4A0A-B313-984E0F33387C}" sibTransId="{FAA869C7-F599-4850-B1ED-12BEA5D60AC8}"/>
    <dgm:cxn modelId="{CEAFBD90-AC3B-4D53-8B56-D97BC9238E5B}" type="presOf" srcId="{3060E70C-A5BB-4F86-83CC-9DB25ECCC943}" destId="{7E89A8E8-F6ED-4F13-8090-742067B55CE4}" srcOrd="0" destOrd="0" presId="urn:microsoft.com/office/officeart/2005/8/layout/list1"/>
    <dgm:cxn modelId="{2A93C520-0F23-45E5-9212-12EF0E68E367}" type="presOf" srcId="{BC62AFA3-5AA5-4E70-839D-53B6FD21C9BB}" destId="{449876E9-4497-4706-88C0-5F54FFA0EC18}" srcOrd="0" destOrd="0" presId="urn:microsoft.com/office/officeart/2005/8/layout/list1"/>
    <dgm:cxn modelId="{AAE6BCCD-D848-4E23-823E-BD268488E546}" srcId="{AB99190A-5573-4A3C-820A-C7AED0666353}" destId="{BC62AFA3-5AA5-4E70-839D-53B6FD21C9BB}" srcOrd="4" destOrd="0" parTransId="{128BD453-CCFD-4B91-A7AE-E727B6119925}" sibTransId="{E34EB7EF-E9E8-4DF1-91B6-187E829055D3}"/>
    <dgm:cxn modelId="{F2CABB91-C6E8-454A-92A8-041C7F42815F}" type="presOf" srcId="{EEF90D23-D763-4DB6-B620-BC89818DF586}" destId="{BA31DFD6-3509-4BD3-9CAF-E4909402F8D2}" srcOrd="1" destOrd="0" presId="urn:microsoft.com/office/officeart/2005/8/layout/list1"/>
    <dgm:cxn modelId="{D205FC53-ECD4-40E7-B15E-4F88B9EA517D}" type="presOf" srcId="{C1FFC365-B43E-4AED-A291-BB6E0EA25C0D}" destId="{9E484436-F913-4E1E-B832-7806471C91EF}" srcOrd="1" destOrd="0" presId="urn:microsoft.com/office/officeart/2005/8/layout/list1"/>
    <dgm:cxn modelId="{A47E1EDE-262C-4814-89A8-EA28085793C8}" type="presOf" srcId="{07ADAA67-ADFB-4451-B0FB-DAF3149CDB1B}" destId="{AF8D13B8-6D0B-4BDA-8986-A2042AAE1B45}" srcOrd="1" destOrd="0" presId="urn:microsoft.com/office/officeart/2005/8/layout/list1"/>
    <dgm:cxn modelId="{23770E5A-4C70-4EF0-9123-25529F7F5373}" type="presOf" srcId="{97C0B3D3-F09D-4E3F-824F-1C93CB0C0082}" destId="{CAAA7AC4-748E-4765-93BF-D42D11F38212}" srcOrd="1" destOrd="0" presId="urn:microsoft.com/office/officeart/2005/8/layout/list1"/>
    <dgm:cxn modelId="{153A2DDE-DC03-4E01-9327-49D39B66B8C1}" srcId="{AB99190A-5573-4A3C-820A-C7AED0666353}" destId="{EEF90D23-D763-4DB6-B620-BC89818DF586}" srcOrd="6" destOrd="0" parTransId="{CFD40E8F-08B3-4557-9AA2-AC0B13782494}" sibTransId="{D23CD8EC-5477-4156-B28D-0BD37C3E0215}"/>
    <dgm:cxn modelId="{CAA6BC80-D892-4793-98E7-C5AA1C0364F3}" type="presOf" srcId="{D569CB6F-9CB2-4997-93DD-29B84B0A9B0C}" destId="{F72C2451-4EE0-4BE3-B8CB-8548D2E2A541}" srcOrd="1" destOrd="0" presId="urn:microsoft.com/office/officeart/2005/8/layout/list1"/>
    <dgm:cxn modelId="{734C7972-21C5-4522-B12E-693ECE2E178C}" srcId="{AB99190A-5573-4A3C-820A-C7AED0666353}" destId="{97C0B3D3-F09D-4E3F-824F-1C93CB0C0082}" srcOrd="0" destOrd="0" parTransId="{2EAFA204-AD69-495D-BFAE-E3A1CD07385B}" sibTransId="{5A844239-A196-499B-919B-33B062799AAB}"/>
    <dgm:cxn modelId="{B62C3841-9F75-4F37-9CB3-90F8C0C61EC1}" type="presOf" srcId="{D569CB6F-9CB2-4997-93DD-29B84B0A9B0C}" destId="{A934E1CA-A928-41E8-8303-370F8E986FC0}" srcOrd="0" destOrd="0" presId="urn:microsoft.com/office/officeart/2005/8/layout/list1"/>
    <dgm:cxn modelId="{8F709073-A5BF-4684-99E8-5A3906047037}" type="presOf" srcId="{EEF90D23-D763-4DB6-B620-BC89818DF586}" destId="{811DB675-307F-4555-8BE0-332D17E266F1}" srcOrd="0" destOrd="0" presId="urn:microsoft.com/office/officeart/2005/8/layout/list1"/>
    <dgm:cxn modelId="{8908EF56-21D2-4D9E-822D-4740F5DE133E}" srcId="{AB99190A-5573-4A3C-820A-C7AED0666353}" destId="{D569CB6F-9CB2-4997-93DD-29B84B0A9B0C}" srcOrd="1" destOrd="0" parTransId="{9434FE19-9057-4846-A2A7-35990DC2969B}" sibTransId="{B3AE7B9E-802F-4DEE-B519-720A67AE81BA}"/>
    <dgm:cxn modelId="{83DDC0ED-41A4-4876-B363-1A515541691D}" srcId="{AB99190A-5573-4A3C-820A-C7AED0666353}" destId="{05C47CB3-27A0-4F57-BBA1-3E778758421E}" srcOrd="5" destOrd="0" parTransId="{D6F407A6-C999-4C1B-BEB1-948180AD6138}" sibTransId="{1F1E5887-8AA4-45C2-9DB9-05C794FF9A80}"/>
    <dgm:cxn modelId="{88477174-61D1-4759-A214-C2D05171B898}" type="presOf" srcId="{07ADAA67-ADFB-4451-B0FB-DAF3149CDB1B}" destId="{5196B56C-AB27-464C-871D-86A2FEB8BA87}" srcOrd="0" destOrd="0" presId="urn:microsoft.com/office/officeart/2005/8/layout/list1"/>
    <dgm:cxn modelId="{916C9A8F-0D95-4DAA-867B-65961B63DFC7}" type="presOf" srcId="{97C0B3D3-F09D-4E3F-824F-1C93CB0C0082}" destId="{F3C14735-E298-4B50-B473-6DB1D064B9E7}" srcOrd="0" destOrd="0" presId="urn:microsoft.com/office/officeart/2005/8/layout/list1"/>
    <dgm:cxn modelId="{85BA5588-6AB6-4302-8685-8BD38D93186A}" type="presParOf" srcId="{FB75A36C-9863-4039-9216-9B333D44974C}" destId="{40EC74DB-CFD9-4E4E-9131-2C24B444EB79}" srcOrd="0" destOrd="0" presId="urn:microsoft.com/office/officeart/2005/8/layout/list1"/>
    <dgm:cxn modelId="{9A0F2B97-1236-429E-B02E-014CF1F34A8B}" type="presParOf" srcId="{40EC74DB-CFD9-4E4E-9131-2C24B444EB79}" destId="{F3C14735-E298-4B50-B473-6DB1D064B9E7}" srcOrd="0" destOrd="0" presId="urn:microsoft.com/office/officeart/2005/8/layout/list1"/>
    <dgm:cxn modelId="{DC9A0039-29A0-4FBA-9CEB-CD381D277A81}" type="presParOf" srcId="{40EC74DB-CFD9-4E4E-9131-2C24B444EB79}" destId="{CAAA7AC4-748E-4765-93BF-D42D11F38212}" srcOrd="1" destOrd="0" presId="urn:microsoft.com/office/officeart/2005/8/layout/list1"/>
    <dgm:cxn modelId="{FC12EA00-04E4-4910-9DA8-9AB073E69116}" type="presParOf" srcId="{FB75A36C-9863-4039-9216-9B333D44974C}" destId="{FF170223-2D71-4A6A-A895-0CC7A5348D83}" srcOrd="1" destOrd="0" presId="urn:microsoft.com/office/officeart/2005/8/layout/list1"/>
    <dgm:cxn modelId="{6B9EBE0E-6C36-445A-84EE-5CEFB56B5F97}" type="presParOf" srcId="{FB75A36C-9863-4039-9216-9B333D44974C}" destId="{0D452FB6-D3AB-495B-AA05-6BB3746D3F2A}" srcOrd="2" destOrd="0" presId="urn:microsoft.com/office/officeart/2005/8/layout/list1"/>
    <dgm:cxn modelId="{64982062-AFD5-48A6-B938-C8218FA4F051}" type="presParOf" srcId="{FB75A36C-9863-4039-9216-9B333D44974C}" destId="{A4D1FA37-35E3-4E9B-B10E-B7C50DC0EA81}" srcOrd="3" destOrd="0" presId="urn:microsoft.com/office/officeart/2005/8/layout/list1"/>
    <dgm:cxn modelId="{69CDC904-14A6-443C-ADC6-42E4CE306CA0}" type="presParOf" srcId="{FB75A36C-9863-4039-9216-9B333D44974C}" destId="{6CE8147F-139B-4190-95C2-4D9DABB6E295}" srcOrd="4" destOrd="0" presId="urn:microsoft.com/office/officeart/2005/8/layout/list1"/>
    <dgm:cxn modelId="{7E102CE1-E648-45C2-AAF4-010F530FD416}" type="presParOf" srcId="{6CE8147F-139B-4190-95C2-4D9DABB6E295}" destId="{A934E1CA-A928-41E8-8303-370F8E986FC0}" srcOrd="0" destOrd="0" presId="urn:microsoft.com/office/officeart/2005/8/layout/list1"/>
    <dgm:cxn modelId="{2AA45253-9F8E-4DBE-81E5-279A9DDFD738}" type="presParOf" srcId="{6CE8147F-139B-4190-95C2-4D9DABB6E295}" destId="{F72C2451-4EE0-4BE3-B8CB-8548D2E2A541}" srcOrd="1" destOrd="0" presId="urn:microsoft.com/office/officeart/2005/8/layout/list1"/>
    <dgm:cxn modelId="{1A77A8D2-DE92-4D2A-BE7C-0BC60ABBE5A5}" type="presParOf" srcId="{FB75A36C-9863-4039-9216-9B333D44974C}" destId="{EA3AE098-5451-40D5-8533-9A7B8E4F8EC4}" srcOrd="5" destOrd="0" presId="urn:microsoft.com/office/officeart/2005/8/layout/list1"/>
    <dgm:cxn modelId="{8726AA29-EE2E-4FA2-997F-3E00A4F78BBA}" type="presParOf" srcId="{FB75A36C-9863-4039-9216-9B333D44974C}" destId="{3EE1CAE8-7793-4F0B-877E-B7B5361228AD}" srcOrd="6" destOrd="0" presId="urn:microsoft.com/office/officeart/2005/8/layout/list1"/>
    <dgm:cxn modelId="{A77D39AD-C275-4419-B9E6-F078A81F4715}" type="presParOf" srcId="{FB75A36C-9863-4039-9216-9B333D44974C}" destId="{D5C31D41-FDC3-4E8B-ACF1-45989A153E4D}" srcOrd="7" destOrd="0" presId="urn:microsoft.com/office/officeart/2005/8/layout/list1"/>
    <dgm:cxn modelId="{82BA35E5-E644-411E-B95E-723B02AF2697}" type="presParOf" srcId="{FB75A36C-9863-4039-9216-9B333D44974C}" destId="{73D8BAEA-B90D-4A92-8471-833A47F86C64}" srcOrd="8" destOrd="0" presId="urn:microsoft.com/office/officeart/2005/8/layout/list1"/>
    <dgm:cxn modelId="{7B23D7BD-F228-41D1-B505-AA20E1D60B66}" type="presParOf" srcId="{73D8BAEA-B90D-4A92-8471-833A47F86C64}" destId="{7E89A8E8-F6ED-4F13-8090-742067B55CE4}" srcOrd="0" destOrd="0" presId="urn:microsoft.com/office/officeart/2005/8/layout/list1"/>
    <dgm:cxn modelId="{10AF4301-BB64-466F-97E9-DD5348B85AB3}" type="presParOf" srcId="{73D8BAEA-B90D-4A92-8471-833A47F86C64}" destId="{098A9D8A-313D-4E50-A685-282345EB3244}" srcOrd="1" destOrd="0" presId="urn:microsoft.com/office/officeart/2005/8/layout/list1"/>
    <dgm:cxn modelId="{053886DE-9DA4-4D83-A03B-1223E956080B}" type="presParOf" srcId="{FB75A36C-9863-4039-9216-9B333D44974C}" destId="{4BFE5817-57CE-4719-AC8D-3BA2CA5C85B3}" srcOrd="9" destOrd="0" presId="urn:microsoft.com/office/officeart/2005/8/layout/list1"/>
    <dgm:cxn modelId="{89A26B48-C372-4660-B74D-EA9A2B744FFE}" type="presParOf" srcId="{FB75A36C-9863-4039-9216-9B333D44974C}" destId="{8A5AA0AC-9860-43AC-A646-390A5EC60D83}" srcOrd="10" destOrd="0" presId="urn:microsoft.com/office/officeart/2005/8/layout/list1"/>
    <dgm:cxn modelId="{AC8D2ACE-38A1-4204-802A-AD783E2B1065}" type="presParOf" srcId="{FB75A36C-9863-4039-9216-9B333D44974C}" destId="{686D4DA8-3A10-463F-B8BD-F41D98DFAAFD}" srcOrd="11" destOrd="0" presId="urn:microsoft.com/office/officeart/2005/8/layout/list1"/>
    <dgm:cxn modelId="{22E652A5-8867-4905-B601-96F026FC32E4}" type="presParOf" srcId="{FB75A36C-9863-4039-9216-9B333D44974C}" destId="{A806CC7F-DF8C-430F-B3BC-7D20E8810733}" srcOrd="12" destOrd="0" presId="urn:microsoft.com/office/officeart/2005/8/layout/list1"/>
    <dgm:cxn modelId="{E994D8EA-D4CF-493F-AA14-BEA3029B7256}" type="presParOf" srcId="{A806CC7F-DF8C-430F-B3BC-7D20E8810733}" destId="{9FD7D5CE-D7BF-4285-9C0B-7813A06932FA}" srcOrd="0" destOrd="0" presId="urn:microsoft.com/office/officeart/2005/8/layout/list1"/>
    <dgm:cxn modelId="{2C33E45A-F77D-46F3-A34C-9182C20BFCAB}" type="presParOf" srcId="{A806CC7F-DF8C-430F-B3BC-7D20E8810733}" destId="{9E484436-F913-4E1E-B832-7806471C91EF}" srcOrd="1" destOrd="0" presId="urn:microsoft.com/office/officeart/2005/8/layout/list1"/>
    <dgm:cxn modelId="{6B06B27F-BA7B-4687-960D-264F5E798572}" type="presParOf" srcId="{FB75A36C-9863-4039-9216-9B333D44974C}" destId="{6D0BFA25-99A6-4736-8371-883795352E4E}" srcOrd="13" destOrd="0" presId="urn:microsoft.com/office/officeart/2005/8/layout/list1"/>
    <dgm:cxn modelId="{EABED485-D337-418A-A73B-6E8CBF451B4C}" type="presParOf" srcId="{FB75A36C-9863-4039-9216-9B333D44974C}" destId="{45C0D53F-F660-435D-9288-3BAE057F6B9A}" srcOrd="14" destOrd="0" presId="urn:microsoft.com/office/officeart/2005/8/layout/list1"/>
    <dgm:cxn modelId="{E0D45F8E-BC81-4051-A816-09BAEB96ED51}" type="presParOf" srcId="{FB75A36C-9863-4039-9216-9B333D44974C}" destId="{4896B091-9C18-4711-9984-411A228FEFA7}" srcOrd="15" destOrd="0" presId="urn:microsoft.com/office/officeart/2005/8/layout/list1"/>
    <dgm:cxn modelId="{B2869125-7681-4D0C-A717-2F31DCED7FD0}" type="presParOf" srcId="{FB75A36C-9863-4039-9216-9B333D44974C}" destId="{760B470F-F746-46DC-9B4F-88241306EDD9}" srcOrd="16" destOrd="0" presId="urn:microsoft.com/office/officeart/2005/8/layout/list1"/>
    <dgm:cxn modelId="{B8F8C446-6A9C-450D-9116-0FDB661CFA59}" type="presParOf" srcId="{760B470F-F746-46DC-9B4F-88241306EDD9}" destId="{449876E9-4497-4706-88C0-5F54FFA0EC18}" srcOrd="0" destOrd="0" presId="urn:microsoft.com/office/officeart/2005/8/layout/list1"/>
    <dgm:cxn modelId="{16CA896B-B3A2-4C66-8AB1-8E6B4AB150D9}" type="presParOf" srcId="{760B470F-F746-46DC-9B4F-88241306EDD9}" destId="{66E83B16-77BD-443D-B166-6BB0F6666068}" srcOrd="1" destOrd="0" presId="urn:microsoft.com/office/officeart/2005/8/layout/list1"/>
    <dgm:cxn modelId="{7E85E033-E289-4895-9930-D511781EA9D9}" type="presParOf" srcId="{FB75A36C-9863-4039-9216-9B333D44974C}" destId="{07B7B80A-ADA1-4692-A524-4CF6DBB6F9B2}" srcOrd="17" destOrd="0" presId="urn:microsoft.com/office/officeart/2005/8/layout/list1"/>
    <dgm:cxn modelId="{26317582-802B-414F-8C7B-5141443ECE95}" type="presParOf" srcId="{FB75A36C-9863-4039-9216-9B333D44974C}" destId="{E2A26EE8-87D5-4BA8-ACE8-0A8A7E811FD1}" srcOrd="18" destOrd="0" presId="urn:microsoft.com/office/officeart/2005/8/layout/list1"/>
    <dgm:cxn modelId="{B79DECFE-6270-431B-9835-D07B3E74DD44}" type="presParOf" srcId="{FB75A36C-9863-4039-9216-9B333D44974C}" destId="{82417401-F2E1-40EB-AE95-D63AD5DE0315}" srcOrd="19" destOrd="0" presId="urn:microsoft.com/office/officeart/2005/8/layout/list1"/>
    <dgm:cxn modelId="{D8F9F374-2F5C-4C6A-952E-780FACD37D23}" type="presParOf" srcId="{FB75A36C-9863-4039-9216-9B333D44974C}" destId="{EAB6C263-757B-4761-8F24-6CDAA23B8002}" srcOrd="20" destOrd="0" presId="urn:microsoft.com/office/officeart/2005/8/layout/list1"/>
    <dgm:cxn modelId="{EC4C576D-D9F4-4107-BBB6-EE31DC663FF6}" type="presParOf" srcId="{EAB6C263-757B-4761-8F24-6CDAA23B8002}" destId="{F99AD8B3-8C64-4202-92EA-5F65BD9D66DF}" srcOrd="0" destOrd="0" presId="urn:microsoft.com/office/officeart/2005/8/layout/list1"/>
    <dgm:cxn modelId="{87267727-39BE-4B11-89DD-B93B262780D8}" type="presParOf" srcId="{EAB6C263-757B-4761-8F24-6CDAA23B8002}" destId="{F7356A4E-63E1-464B-9D66-6B5C0D06DBEF}" srcOrd="1" destOrd="0" presId="urn:microsoft.com/office/officeart/2005/8/layout/list1"/>
    <dgm:cxn modelId="{B30FB5AD-EF39-44BC-BF3A-912EACCA5560}" type="presParOf" srcId="{FB75A36C-9863-4039-9216-9B333D44974C}" destId="{DFB5CC8E-BD8A-4E8A-B5B2-ACE48FE25A0A}" srcOrd="21" destOrd="0" presId="urn:microsoft.com/office/officeart/2005/8/layout/list1"/>
    <dgm:cxn modelId="{9F15D621-DEB1-4E0E-B6C8-BC5517F707C6}" type="presParOf" srcId="{FB75A36C-9863-4039-9216-9B333D44974C}" destId="{959AF8C5-92AB-4495-BDB8-BBB4A66FE3EA}" srcOrd="22" destOrd="0" presId="urn:microsoft.com/office/officeart/2005/8/layout/list1"/>
    <dgm:cxn modelId="{96F029A8-AC80-4ADD-B187-DE03CEE87DEB}" type="presParOf" srcId="{FB75A36C-9863-4039-9216-9B333D44974C}" destId="{8F939E8C-CFD0-45DC-BAE4-81094026E81A}" srcOrd="23" destOrd="0" presId="urn:microsoft.com/office/officeart/2005/8/layout/list1"/>
    <dgm:cxn modelId="{ACE77F1E-38EA-420F-AA52-59DA799DBC9B}" type="presParOf" srcId="{FB75A36C-9863-4039-9216-9B333D44974C}" destId="{A43272EB-FB3E-4497-9CBE-76A12784D13D}" srcOrd="24" destOrd="0" presId="urn:microsoft.com/office/officeart/2005/8/layout/list1"/>
    <dgm:cxn modelId="{18A87D51-A14B-484C-B325-4C172DAD8B61}" type="presParOf" srcId="{A43272EB-FB3E-4497-9CBE-76A12784D13D}" destId="{811DB675-307F-4555-8BE0-332D17E266F1}" srcOrd="0" destOrd="0" presId="urn:microsoft.com/office/officeart/2005/8/layout/list1"/>
    <dgm:cxn modelId="{3837B31C-6A5B-4D0E-A723-8E7DFFBA8E7A}" type="presParOf" srcId="{A43272EB-FB3E-4497-9CBE-76A12784D13D}" destId="{BA31DFD6-3509-4BD3-9CAF-E4909402F8D2}" srcOrd="1" destOrd="0" presId="urn:microsoft.com/office/officeart/2005/8/layout/list1"/>
    <dgm:cxn modelId="{7F394953-CA08-481A-B46C-6E78DBAC0AE0}" type="presParOf" srcId="{FB75A36C-9863-4039-9216-9B333D44974C}" destId="{325F478E-3305-4DF9-BE77-9F36159714C0}" srcOrd="25" destOrd="0" presId="urn:microsoft.com/office/officeart/2005/8/layout/list1"/>
    <dgm:cxn modelId="{768B4537-66EB-4713-8989-EEB1554C38E9}" type="presParOf" srcId="{FB75A36C-9863-4039-9216-9B333D44974C}" destId="{C9239086-7917-4C4F-AC97-8DC36518A01E}" srcOrd="26" destOrd="0" presId="urn:microsoft.com/office/officeart/2005/8/layout/list1"/>
    <dgm:cxn modelId="{6F94D414-5A5E-408C-B9EE-2C0F43D741DF}" type="presParOf" srcId="{FB75A36C-9863-4039-9216-9B333D44974C}" destId="{8673A50A-EA6E-4753-88D3-9FE34FF5338B}" srcOrd="27" destOrd="0" presId="urn:microsoft.com/office/officeart/2005/8/layout/list1"/>
    <dgm:cxn modelId="{668982E3-3F70-497B-8646-6C065B7F992C}" type="presParOf" srcId="{FB75A36C-9863-4039-9216-9B333D44974C}" destId="{17C84E67-9F02-45C2-B6A3-74809BF30942}" srcOrd="28" destOrd="0" presId="urn:microsoft.com/office/officeart/2005/8/layout/list1"/>
    <dgm:cxn modelId="{870C6EE4-C630-4AFA-B615-E88CE14343A3}" type="presParOf" srcId="{17C84E67-9F02-45C2-B6A3-74809BF30942}" destId="{5196B56C-AB27-464C-871D-86A2FEB8BA87}" srcOrd="0" destOrd="0" presId="urn:microsoft.com/office/officeart/2005/8/layout/list1"/>
    <dgm:cxn modelId="{CE436E44-2504-49C4-B1A4-0A422162435F}" type="presParOf" srcId="{17C84E67-9F02-45C2-B6A3-74809BF30942}" destId="{AF8D13B8-6D0B-4BDA-8986-A2042AAE1B45}" srcOrd="1" destOrd="0" presId="urn:microsoft.com/office/officeart/2005/8/layout/list1"/>
    <dgm:cxn modelId="{A63D5DBB-DABF-4982-9CF7-7B7BAA543924}" type="presParOf" srcId="{FB75A36C-9863-4039-9216-9B333D44974C}" destId="{2EE8B3D0-FB7C-4854-B429-0908C0689986}" srcOrd="29" destOrd="0" presId="urn:microsoft.com/office/officeart/2005/8/layout/list1"/>
    <dgm:cxn modelId="{4D5D6747-7369-4FE5-A441-193C7A911A2E}" type="presParOf" srcId="{FB75A36C-9863-4039-9216-9B333D44974C}" destId="{51B9FFE3-234D-4150-B142-AAFEB069BDAC}" srcOrd="30" destOrd="0" presId="urn:microsoft.com/office/officeart/2005/8/layout/list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452FB6-D3AB-495B-AA05-6BB3746D3F2A}">
      <dsp:nvSpPr>
        <dsp:cNvPr id="0" name=""/>
        <dsp:cNvSpPr/>
      </dsp:nvSpPr>
      <dsp:spPr>
        <a:xfrm>
          <a:off x="0" y="352535"/>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CAAA7AC4-748E-4765-93BF-D42D11F38212}">
      <dsp:nvSpPr>
        <dsp:cNvPr id="0" name=""/>
        <dsp:cNvSpPr/>
      </dsp:nvSpPr>
      <dsp:spPr>
        <a:xfrm>
          <a:off x="370841" y="160655"/>
          <a:ext cx="5191776"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711200">
            <a:lnSpc>
              <a:spcPct val="90000"/>
            </a:lnSpc>
            <a:spcBef>
              <a:spcPct val="0"/>
            </a:spcBef>
            <a:spcAft>
              <a:spcPct val="35000"/>
            </a:spcAft>
          </a:pPr>
          <a:r>
            <a:rPr lang="en-GB" sz="1600" b="1" kern="1200" dirty="0" smtClean="0">
              <a:latin typeface="Cambria" panose="02040503050406030204" pitchFamily="18" charset="0"/>
            </a:rPr>
            <a:t>Scene setting and objectives</a:t>
          </a:r>
          <a:endParaRPr lang="fr-FR" sz="1600" b="1" kern="1200" dirty="0">
            <a:latin typeface="Cambria" pitchFamily="18" charset="0"/>
          </a:endParaRPr>
        </a:p>
      </dsp:txBody>
      <dsp:txXfrm>
        <a:off x="389575" y="179389"/>
        <a:ext cx="5154308" cy="346292"/>
      </dsp:txXfrm>
    </dsp:sp>
    <dsp:sp modelId="{3EE1CAE8-7793-4F0B-877E-B7B5361228AD}">
      <dsp:nvSpPr>
        <dsp:cNvPr id="0" name=""/>
        <dsp:cNvSpPr/>
      </dsp:nvSpPr>
      <dsp:spPr>
        <a:xfrm>
          <a:off x="0" y="94221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F72C2451-4EE0-4BE3-B8CB-8548D2E2A541}">
      <dsp:nvSpPr>
        <dsp:cNvPr id="0" name=""/>
        <dsp:cNvSpPr/>
      </dsp:nvSpPr>
      <dsp:spPr>
        <a:xfrm>
          <a:off x="370841" y="750336"/>
          <a:ext cx="5191776"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711200">
            <a:lnSpc>
              <a:spcPct val="90000"/>
            </a:lnSpc>
            <a:spcBef>
              <a:spcPct val="0"/>
            </a:spcBef>
            <a:spcAft>
              <a:spcPct val="35000"/>
            </a:spcAft>
          </a:pPr>
          <a:r>
            <a:rPr lang="fr-FR" sz="1600" b="1" kern="1200" dirty="0" err="1" smtClean="0">
              <a:latin typeface="Cambria" panose="02040503050406030204" pitchFamily="18" charset="0"/>
            </a:rPr>
            <a:t>Summary</a:t>
          </a:r>
          <a:r>
            <a:rPr lang="fr-FR" sz="1600" b="1" kern="1200" dirty="0" smtClean="0">
              <a:latin typeface="Cambria" panose="02040503050406030204" pitchFamily="18" charset="0"/>
            </a:rPr>
            <a:t> of </a:t>
          </a:r>
          <a:r>
            <a:rPr lang="fr-FR" sz="1600" b="1" kern="1200" dirty="0" err="1" smtClean="0">
              <a:latin typeface="Cambria" panose="02040503050406030204" pitchFamily="18" charset="0"/>
            </a:rPr>
            <a:t>activities</a:t>
          </a:r>
          <a:endParaRPr lang="fr-FR" sz="1600" b="1" kern="1200" dirty="0">
            <a:latin typeface="Cambria" panose="02040503050406030204" pitchFamily="18" charset="0"/>
          </a:endParaRPr>
        </a:p>
      </dsp:txBody>
      <dsp:txXfrm>
        <a:off x="389575" y="769070"/>
        <a:ext cx="5154308" cy="346292"/>
      </dsp:txXfrm>
    </dsp:sp>
    <dsp:sp modelId="{8A5AA0AC-9860-43AC-A646-390A5EC60D83}">
      <dsp:nvSpPr>
        <dsp:cNvPr id="0" name=""/>
        <dsp:cNvSpPr/>
      </dsp:nvSpPr>
      <dsp:spPr>
        <a:xfrm>
          <a:off x="0" y="153189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098A9D8A-313D-4E50-A685-282345EB3244}">
      <dsp:nvSpPr>
        <dsp:cNvPr id="0" name=""/>
        <dsp:cNvSpPr/>
      </dsp:nvSpPr>
      <dsp:spPr>
        <a:xfrm>
          <a:off x="370841" y="1340016"/>
          <a:ext cx="5191776"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711200">
            <a:lnSpc>
              <a:spcPct val="90000"/>
            </a:lnSpc>
            <a:spcBef>
              <a:spcPct val="0"/>
            </a:spcBef>
            <a:spcAft>
              <a:spcPct val="35000"/>
            </a:spcAft>
          </a:pPr>
          <a:r>
            <a:rPr lang="fr-FR" sz="1600" b="1" kern="1200" dirty="0" smtClean="0">
              <a:latin typeface="Cambria" panose="02040503050406030204" pitchFamily="18" charset="0"/>
            </a:rPr>
            <a:t>Points of discussion</a:t>
          </a:r>
          <a:endParaRPr lang="fr-FR" sz="1600" b="1" kern="1200" dirty="0">
            <a:latin typeface="Cambria" panose="02040503050406030204" pitchFamily="18" charset="0"/>
          </a:endParaRPr>
        </a:p>
      </dsp:txBody>
      <dsp:txXfrm>
        <a:off x="389575" y="1358750"/>
        <a:ext cx="5154308" cy="346292"/>
      </dsp:txXfrm>
    </dsp:sp>
    <dsp:sp modelId="{45C0D53F-F660-435D-9288-3BAE057F6B9A}">
      <dsp:nvSpPr>
        <dsp:cNvPr id="0" name=""/>
        <dsp:cNvSpPr/>
      </dsp:nvSpPr>
      <dsp:spPr>
        <a:xfrm>
          <a:off x="0" y="212157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9E484436-F913-4E1E-B832-7806471C91EF}">
      <dsp:nvSpPr>
        <dsp:cNvPr id="0" name=""/>
        <dsp:cNvSpPr/>
      </dsp:nvSpPr>
      <dsp:spPr>
        <a:xfrm>
          <a:off x="792094" y="1929696"/>
          <a:ext cx="4146049"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marL="0" lvl="0" indent="0" algn="l" defTabSz="577850">
            <a:lnSpc>
              <a:spcPct val="90000"/>
            </a:lnSpc>
            <a:spcBef>
              <a:spcPct val="0"/>
            </a:spcBef>
            <a:spcAft>
              <a:spcPct val="35000"/>
            </a:spcAft>
          </a:pPr>
          <a:r>
            <a:rPr lang="en-GB" sz="1300" b="1" kern="1200" dirty="0" smtClean="0">
              <a:latin typeface="Cambria" panose="02040503050406030204" pitchFamily="18" charset="0"/>
            </a:rPr>
            <a:t>Harmonization of data structure and metadata </a:t>
          </a:r>
          <a:endParaRPr lang="fr-FR" sz="1300" b="1" kern="1200" dirty="0">
            <a:latin typeface="Cambria" panose="02040503050406030204" pitchFamily="18" charset="0"/>
          </a:endParaRPr>
        </a:p>
      </dsp:txBody>
      <dsp:txXfrm>
        <a:off x="810828" y="1948430"/>
        <a:ext cx="4108581" cy="346292"/>
      </dsp:txXfrm>
    </dsp:sp>
    <dsp:sp modelId="{E2A26EE8-87D5-4BA8-ACE8-0A8A7E811FD1}">
      <dsp:nvSpPr>
        <dsp:cNvPr id="0" name=""/>
        <dsp:cNvSpPr/>
      </dsp:nvSpPr>
      <dsp:spPr>
        <a:xfrm>
          <a:off x="0" y="271125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66E83B16-77BD-443D-B166-6BB0F6666068}">
      <dsp:nvSpPr>
        <dsp:cNvPr id="0" name=""/>
        <dsp:cNvSpPr/>
      </dsp:nvSpPr>
      <dsp:spPr>
        <a:xfrm>
          <a:off x="784877" y="2519376"/>
          <a:ext cx="4183637"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577850">
            <a:lnSpc>
              <a:spcPct val="90000"/>
            </a:lnSpc>
            <a:spcBef>
              <a:spcPct val="0"/>
            </a:spcBef>
            <a:spcAft>
              <a:spcPct val="35000"/>
            </a:spcAft>
          </a:pPr>
          <a:r>
            <a:rPr lang="en-US" sz="1300" b="1" kern="1200" dirty="0" smtClean="0">
              <a:latin typeface="Cambria" panose="02040503050406030204" pitchFamily="18" charset="0"/>
            </a:rPr>
            <a:t>Mapping of codes</a:t>
          </a:r>
          <a:endParaRPr lang="fr-FR" sz="1300" b="1" kern="1200" dirty="0">
            <a:latin typeface="Cambria" panose="02040503050406030204" pitchFamily="18" charset="0"/>
          </a:endParaRPr>
        </a:p>
      </dsp:txBody>
      <dsp:txXfrm>
        <a:off x="803611" y="2538110"/>
        <a:ext cx="4146169" cy="346292"/>
      </dsp:txXfrm>
    </dsp:sp>
    <dsp:sp modelId="{959AF8C5-92AB-4495-BDB8-BBB4A66FE3EA}">
      <dsp:nvSpPr>
        <dsp:cNvPr id="0" name=""/>
        <dsp:cNvSpPr/>
      </dsp:nvSpPr>
      <dsp:spPr>
        <a:xfrm>
          <a:off x="0" y="330093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F7356A4E-63E1-464B-9D66-6B5C0D06DBEF}">
      <dsp:nvSpPr>
        <dsp:cNvPr id="0" name=""/>
        <dsp:cNvSpPr/>
      </dsp:nvSpPr>
      <dsp:spPr>
        <a:xfrm>
          <a:off x="792094" y="3096345"/>
          <a:ext cx="4025236"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577850">
            <a:lnSpc>
              <a:spcPct val="90000"/>
            </a:lnSpc>
            <a:spcBef>
              <a:spcPct val="0"/>
            </a:spcBef>
            <a:spcAft>
              <a:spcPct val="35000"/>
            </a:spcAft>
          </a:pPr>
          <a:r>
            <a:rPr lang="en-US" sz="1300" b="1" kern="1200" dirty="0" smtClean="0">
              <a:latin typeface="Cambria" panose="02040503050406030204" pitchFamily="18" charset="0"/>
            </a:rPr>
            <a:t>CWP registry</a:t>
          </a:r>
          <a:endParaRPr lang="fr-FR" sz="1300" b="1" kern="1200" dirty="0">
            <a:latin typeface="Cambria" pitchFamily="18" charset="0"/>
          </a:endParaRPr>
        </a:p>
      </dsp:txBody>
      <dsp:txXfrm>
        <a:off x="810828" y="3115079"/>
        <a:ext cx="3987768" cy="346292"/>
      </dsp:txXfrm>
    </dsp:sp>
    <dsp:sp modelId="{C9239086-7917-4C4F-AC97-8DC36518A01E}">
      <dsp:nvSpPr>
        <dsp:cNvPr id="0" name=""/>
        <dsp:cNvSpPr/>
      </dsp:nvSpPr>
      <dsp:spPr>
        <a:xfrm>
          <a:off x="0" y="3890616"/>
          <a:ext cx="7416824" cy="327600"/>
        </a:xfrm>
        <a:prstGeom prst="rect">
          <a:avLst/>
        </a:prstGeom>
        <a:solidFill>
          <a:schemeClr val="lt1">
            <a:alpha val="90000"/>
            <a:hueOff val="0"/>
            <a:satOff val="0"/>
            <a:lumOff val="0"/>
            <a:alphaOff val="0"/>
          </a:schemeClr>
        </a:solidFill>
        <a:ln w="9525" cap="flat" cmpd="sng" algn="ctr">
          <a:solidFill>
            <a:srgbClr val="0070C0"/>
          </a:solidFill>
          <a:prstDash val="solid"/>
        </a:ln>
        <a:effectLst/>
      </dsp:spPr>
      <dsp:style>
        <a:lnRef idx="1">
          <a:scrgbClr r="0" g="0" b="0"/>
        </a:lnRef>
        <a:fillRef idx="1">
          <a:scrgbClr r="0" g="0" b="0"/>
        </a:fillRef>
        <a:effectRef idx="0">
          <a:scrgbClr r="0" g="0" b="0"/>
        </a:effectRef>
        <a:fontRef idx="minor"/>
      </dsp:style>
    </dsp:sp>
    <dsp:sp modelId="{BA31DFD6-3509-4BD3-9CAF-E4909402F8D2}">
      <dsp:nvSpPr>
        <dsp:cNvPr id="0" name=""/>
        <dsp:cNvSpPr/>
      </dsp:nvSpPr>
      <dsp:spPr>
        <a:xfrm>
          <a:off x="784877" y="3698736"/>
          <a:ext cx="4039669"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577850">
            <a:lnSpc>
              <a:spcPct val="90000"/>
            </a:lnSpc>
            <a:spcBef>
              <a:spcPct val="0"/>
            </a:spcBef>
            <a:spcAft>
              <a:spcPct val="35000"/>
            </a:spcAft>
          </a:pPr>
          <a:r>
            <a:rPr lang="en-US" sz="1300" b="1" kern="1200" dirty="0" smtClean="0">
              <a:latin typeface="Cambria" panose="02040503050406030204" pitchFamily="18" charset="0"/>
            </a:rPr>
            <a:t>Governance - maintenance</a:t>
          </a:r>
          <a:endParaRPr lang="fr-FR" sz="1300" b="1" kern="1200" dirty="0">
            <a:latin typeface="Cambria" panose="02040503050406030204" pitchFamily="18" charset="0"/>
          </a:endParaRPr>
        </a:p>
      </dsp:txBody>
      <dsp:txXfrm>
        <a:off x="803611" y="3717470"/>
        <a:ext cx="4002201" cy="346292"/>
      </dsp:txXfrm>
    </dsp:sp>
    <dsp:sp modelId="{51B9FFE3-234D-4150-B142-AAFEB069BDAC}">
      <dsp:nvSpPr>
        <dsp:cNvPr id="0" name=""/>
        <dsp:cNvSpPr/>
      </dsp:nvSpPr>
      <dsp:spPr>
        <a:xfrm>
          <a:off x="0" y="4480296"/>
          <a:ext cx="7416824" cy="327600"/>
        </a:xfrm>
        <a:prstGeom prst="rect">
          <a:avLst/>
        </a:prstGeom>
        <a:solidFill>
          <a:schemeClr val="lt1">
            <a:alpha val="90000"/>
            <a:hueOff val="0"/>
            <a:satOff val="0"/>
            <a:lumOff val="0"/>
            <a:alphaOff val="0"/>
          </a:schemeClr>
        </a:solidFill>
        <a:ln w="9525" cap="flat" cmpd="sng" algn="ctr">
          <a:solidFill>
            <a:srgbClr val="FF0000"/>
          </a:solidFill>
          <a:prstDash val="solid"/>
        </a:ln>
        <a:effectLst/>
      </dsp:spPr>
      <dsp:style>
        <a:lnRef idx="1">
          <a:scrgbClr r="0" g="0" b="0"/>
        </a:lnRef>
        <a:fillRef idx="1">
          <a:scrgbClr r="0" g="0" b="0"/>
        </a:fillRef>
        <a:effectRef idx="0">
          <a:scrgbClr r="0" g="0" b="0"/>
        </a:effectRef>
        <a:fontRef idx="minor"/>
      </dsp:style>
    </dsp:sp>
    <dsp:sp modelId="{AF8D13B8-6D0B-4BDA-8986-A2042AAE1B45}">
      <dsp:nvSpPr>
        <dsp:cNvPr id="0" name=""/>
        <dsp:cNvSpPr/>
      </dsp:nvSpPr>
      <dsp:spPr>
        <a:xfrm>
          <a:off x="370841" y="4288416"/>
          <a:ext cx="5191776" cy="3837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6237" tIns="0" rIns="196237" bIns="0" numCol="1" spcCol="1270" anchor="ctr" anchorCtr="0">
          <a:noAutofit/>
        </a:bodyPr>
        <a:lstStyle/>
        <a:p>
          <a:pPr lvl="0" algn="l" defTabSz="711200">
            <a:lnSpc>
              <a:spcPct val="90000"/>
            </a:lnSpc>
            <a:spcBef>
              <a:spcPct val="0"/>
            </a:spcBef>
            <a:spcAft>
              <a:spcPct val="35000"/>
            </a:spcAft>
          </a:pPr>
          <a:r>
            <a:rPr lang="fr-FR" sz="1600" b="1" kern="1200" dirty="0" smtClean="0">
              <a:latin typeface="Cambria" panose="02040503050406030204" pitchFamily="18" charset="0"/>
            </a:rPr>
            <a:t>Actions </a:t>
          </a:r>
          <a:r>
            <a:rPr lang="fr-FR" sz="1600" b="1" kern="1200" dirty="0" err="1" smtClean="0">
              <a:latin typeface="Cambria" panose="02040503050406030204" pitchFamily="18" charset="0"/>
            </a:rPr>
            <a:t>requested</a:t>
          </a:r>
          <a:r>
            <a:rPr lang="fr-FR" sz="1600" b="1" kern="1200" dirty="0" smtClean="0">
              <a:latin typeface="Cambria" panose="02040503050406030204" pitchFamily="18" charset="0"/>
            </a:rPr>
            <a:t> for </a:t>
          </a:r>
          <a:r>
            <a:rPr lang="fr-FR" sz="1600" b="1" kern="1200" dirty="0" err="1" smtClean="0">
              <a:latin typeface="Cambria" panose="02040503050406030204" pitchFamily="18" charset="0"/>
            </a:rPr>
            <a:t>approval</a:t>
          </a:r>
          <a:endParaRPr lang="fr-FR" sz="1600" b="1" kern="1200" dirty="0">
            <a:latin typeface="Cambria" panose="02040503050406030204" pitchFamily="18" charset="0"/>
          </a:endParaRPr>
        </a:p>
      </dsp:txBody>
      <dsp:txXfrm>
        <a:off x="389575" y="4307150"/>
        <a:ext cx="5154308"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ACB9A9B2-F053-46CA-8469-837D0A553044}" type="datetimeFigureOut">
              <a:rPr lang="fr-FR" smtClean="0"/>
              <a:pPr/>
              <a:t>20/06/2017</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fr-FR"/>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83341080-0F0E-45DB-8261-E162BC9419CF}" type="slidenum">
              <a:rPr lang="fr-FR" smtClean="0"/>
              <a:pPr/>
              <a:t>‹#›</a:t>
            </a:fld>
            <a:endParaRPr lang="fr-FR"/>
          </a:p>
        </p:txBody>
      </p:sp>
    </p:spTree>
    <p:extLst>
      <p:ext uri="{BB962C8B-B14F-4D97-AF65-F5344CB8AC3E}">
        <p14:creationId xmlns:p14="http://schemas.microsoft.com/office/powerpoint/2010/main" val="3375689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D5C5A4C-7DAC-40EC-ACB8-50D2533FEE84}" type="slidenum">
              <a:rPr lang="en-GB" smtClean="0"/>
              <a:t>3</a:t>
            </a:fld>
            <a:endParaRPr lang="en-GB"/>
          </a:p>
        </p:txBody>
      </p:sp>
    </p:spTree>
    <p:extLst>
      <p:ext uri="{BB962C8B-B14F-4D97-AF65-F5344CB8AC3E}">
        <p14:creationId xmlns:p14="http://schemas.microsoft.com/office/powerpoint/2010/main" val="1999899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341080-0F0E-45DB-8261-E162BC9419CF}" type="slidenum">
              <a:rPr lang="fr-FR" smtClean="0"/>
              <a:pPr/>
              <a:t>6</a:t>
            </a:fld>
            <a:endParaRPr lang="fr-FR"/>
          </a:p>
        </p:txBody>
      </p:sp>
    </p:spTree>
    <p:extLst>
      <p:ext uri="{BB962C8B-B14F-4D97-AF65-F5344CB8AC3E}">
        <p14:creationId xmlns:p14="http://schemas.microsoft.com/office/powerpoint/2010/main" val="317560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341080-0F0E-45DB-8261-E162BC9419CF}" type="slidenum">
              <a:rPr lang="fr-FR" smtClean="0"/>
              <a:pPr/>
              <a:t>7</a:t>
            </a:fld>
            <a:endParaRPr lang="fr-FR"/>
          </a:p>
        </p:txBody>
      </p:sp>
    </p:spTree>
    <p:extLst>
      <p:ext uri="{BB962C8B-B14F-4D97-AF65-F5344CB8AC3E}">
        <p14:creationId xmlns:p14="http://schemas.microsoft.com/office/powerpoint/2010/main" val="2522748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3341080-0F0E-45DB-8261-E162BC9419CF}" type="slidenum">
              <a:rPr lang="fr-FR" smtClean="0"/>
              <a:pPr/>
              <a:t>16</a:t>
            </a:fld>
            <a:endParaRPr lang="fr-FR"/>
          </a:p>
        </p:txBody>
      </p:sp>
    </p:spTree>
    <p:extLst>
      <p:ext uri="{BB962C8B-B14F-4D97-AF65-F5344CB8AC3E}">
        <p14:creationId xmlns:p14="http://schemas.microsoft.com/office/powerpoint/2010/main" val="1492861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smtClean="0"/>
              <a:t>Cliquez pour modifier le style du titre</a:t>
            </a:r>
            <a:endParaRPr lang="it-IT"/>
          </a:p>
        </p:txBody>
      </p:sp>
      <p:sp>
        <p:nvSpPr>
          <p:cNvPr id="3" name="Segnaposto contenuto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23075" y="115888"/>
            <a:ext cx="2249488" cy="6265862"/>
          </a:xfrm>
        </p:spPr>
        <p:txBody>
          <a:bodyPr vert="eaVert"/>
          <a:lstStyle/>
          <a:p>
            <a:r>
              <a:rPr lang="fr-FR" smtClean="0"/>
              <a:t>Cliquez pour modifier le style du titre</a:t>
            </a:r>
            <a:endParaRPr lang="it-IT"/>
          </a:p>
        </p:txBody>
      </p:sp>
      <p:sp>
        <p:nvSpPr>
          <p:cNvPr id="3" name="Segnaposto testo verticale 2"/>
          <p:cNvSpPr>
            <a:spLocks noGrp="1"/>
          </p:cNvSpPr>
          <p:nvPr>
            <p:ph type="body" orient="vert" idx="1"/>
          </p:nvPr>
        </p:nvSpPr>
        <p:spPr>
          <a:xfrm>
            <a:off x="71438" y="115888"/>
            <a:ext cx="6599237" cy="626586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AndTwoObj">
  <p:cSld name="Titre. Contenu et 2 contenus">
    <p:spTree>
      <p:nvGrpSpPr>
        <p:cNvPr id="1" name=""/>
        <p:cNvGrpSpPr/>
        <p:nvPr/>
      </p:nvGrpSpPr>
      <p:grpSpPr>
        <a:xfrm>
          <a:off x="0" y="0"/>
          <a:ext cx="0" cy="0"/>
          <a:chOff x="0" y="0"/>
          <a:chExt cx="0" cy="0"/>
        </a:xfrm>
      </p:grpSpPr>
      <p:sp>
        <p:nvSpPr>
          <p:cNvPr id="2" name="Title 1"/>
          <p:cNvSpPr>
            <a:spLocks noGrp="1"/>
          </p:cNvSpPr>
          <p:nvPr>
            <p:ph type="title"/>
          </p:nvPr>
        </p:nvSpPr>
        <p:spPr>
          <a:xfrm>
            <a:off x="2627313" y="115888"/>
            <a:ext cx="6445250" cy="720725"/>
          </a:xfrm>
        </p:spPr>
        <p:txBody>
          <a:bodyPr/>
          <a:lstStyle/>
          <a:p>
            <a:r>
              <a:rPr lang="fr-FR" smtClean="0"/>
              <a:t>Cliquez pour modifier le style du titre</a:t>
            </a:r>
            <a:endParaRPr lang="en-GB"/>
          </a:p>
        </p:txBody>
      </p:sp>
      <p:sp>
        <p:nvSpPr>
          <p:cNvPr id="3" name="Content Placeholder 2"/>
          <p:cNvSpPr>
            <a:spLocks noGrp="1"/>
          </p:cNvSpPr>
          <p:nvPr>
            <p:ph sz="half" idx="1"/>
          </p:nvPr>
        </p:nvSpPr>
        <p:spPr>
          <a:xfrm>
            <a:off x="71438" y="1268413"/>
            <a:ext cx="4422775" cy="5113337"/>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Content Placeholder 3"/>
          <p:cNvSpPr>
            <a:spLocks noGrp="1"/>
          </p:cNvSpPr>
          <p:nvPr>
            <p:ph sz="quarter" idx="2"/>
          </p:nvPr>
        </p:nvSpPr>
        <p:spPr>
          <a:xfrm>
            <a:off x="4646613" y="1268413"/>
            <a:ext cx="4422775" cy="24796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Content Placeholder 4"/>
          <p:cNvSpPr>
            <a:spLocks noGrp="1"/>
          </p:cNvSpPr>
          <p:nvPr>
            <p:ph sz="quarter" idx="3"/>
          </p:nvPr>
        </p:nvSpPr>
        <p:spPr>
          <a:xfrm>
            <a:off x="4646613" y="3900488"/>
            <a:ext cx="4422775" cy="248126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smtClean="0"/>
              <a:t>Cliquez pour modifier le style du titre</a:t>
            </a:r>
            <a:endParaRPr lang="it-IT"/>
          </a:p>
        </p:txBody>
      </p:sp>
      <p:sp>
        <p:nvSpPr>
          <p:cNvPr id="3" name="Segnaposto contenuto 2"/>
          <p:cNvSpPr>
            <a:spLocks noGrp="1"/>
          </p:cNvSpPr>
          <p:nvPr>
            <p:ph sz="half" idx="1"/>
          </p:nvPr>
        </p:nvSpPr>
        <p:spPr>
          <a:xfrm>
            <a:off x="71438" y="1268413"/>
            <a:ext cx="4422775" cy="5113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
        <p:nvSpPr>
          <p:cNvPr id="4" name="Segnaposto contenuto 3"/>
          <p:cNvSpPr>
            <a:spLocks noGrp="1"/>
          </p:cNvSpPr>
          <p:nvPr>
            <p:ph sz="half" idx="2"/>
          </p:nvPr>
        </p:nvSpPr>
        <p:spPr>
          <a:xfrm>
            <a:off x="4646613" y="1268413"/>
            <a:ext cx="4422775" cy="5113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smtClean="0"/>
              <a:t>Cliquez pour modifier le style du titre</a:t>
            </a: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smtClean="0"/>
              <a:t>Cliquez pour modifier le style du titre</a:t>
            </a:r>
            <a:endParaRPr lang="it-IT"/>
          </a:p>
        </p:txBody>
      </p:sp>
      <p:sp>
        <p:nvSpPr>
          <p:cNvPr id="3" name="Segnaposto testo verticale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4" cstate="print"/>
          <a:srcRect/>
          <a:stretch>
            <a:fillRect/>
          </a:stretch>
        </p:blipFill>
        <p:spPr bwMode="auto">
          <a:xfrm>
            <a:off x="107504" y="260648"/>
            <a:ext cx="8979024" cy="904875"/>
          </a:xfrm>
          <a:prstGeom prst="rect">
            <a:avLst/>
          </a:prstGeom>
          <a:noFill/>
          <a:ln w="9525">
            <a:noFill/>
            <a:miter lim="800000"/>
            <a:headEnd/>
            <a:tailEnd/>
          </a:ln>
        </p:spPr>
      </p:pic>
      <p:sp>
        <p:nvSpPr>
          <p:cNvPr id="1027" name="Rectangle 25"/>
          <p:cNvSpPr>
            <a:spLocks noGrp="1" noChangeArrowheads="1"/>
          </p:cNvSpPr>
          <p:nvPr>
            <p:ph type="body" idx="1"/>
          </p:nvPr>
        </p:nvSpPr>
        <p:spPr bwMode="auto">
          <a:xfrm>
            <a:off x="71438" y="1268413"/>
            <a:ext cx="8997950" cy="482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smtClean="0"/>
          </a:p>
        </p:txBody>
      </p:sp>
      <p:sp>
        <p:nvSpPr>
          <p:cNvPr id="1028" name="Rectangle 22"/>
          <p:cNvSpPr>
            <a:spLocks noGrp="1" noChangeArrowheads="1"/>
          </p:cNvSpPr>
          <p:nvPr>
            <p:ph type="title"/>
          </p:nvPr>
        </p:nvSpPr>
        <p:spPr bwMode="auto">
          <a:xfrm>
            <a:off x="2627313" y="115888"/>
            <a:ext cx="6445250" cy="7207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it-IT" smtClean="0"/>
          </a:p>
        </p:txBody>
      </p:sp>
      <p:sp>
        <p:nvSpPr>
          <p:cNvPr id="15377" name="Rectangle 17"/>
          <p:cNvSpPr>
            <a:spLocks noChangeArrowheads="1"/>
          </p:cNvSpPr>
          <p:nvPr/>
        </p:nvSpPr>
        <p:spPr bwMode="auto">
          <a:xfrm>
            <a:off x="611188" y="1555750"/>
            <a:ext cx="7942262" cy="4752975"/>
          </a:xfrm>
          <a:prstGeom prst="rect">
            <a:avLst/>
          </a:prstGeom>
          <a:noFill/>
          <a:ln w="9525">
            <a:noFill/>
            <a:miter lim="800000"/>
            <a:headEnd/>
            <a:tailEnd/>
          </a:ln>
          <a:effectLst/>
        </p:spPr>
        <p:txBody>
          <a:bodyPr/>
          <a:lstStyle/>
          <a:p>
            <a:pPr fontAlgn="auto">
              <a:spcBef>
                <a:spcPct val="20000"/>
              </a:spcBef>
              <a:spcAft>
                <a:spcPts val="0"/>
              </a:spcAft>
              <a:buClr>
                <a:srgbClr val="0099CC"/>
              </a:buClr>
              <a:buFont typeface="Wingdings" charset="2"/>
              <a:buNone/>
              <a:defRPr/>
            </a:pPr>
            <a:endParaRPr lang="en-US">
              <a:latin typeface="Arial" charset="0"/>
              <a:ea typeface="ＭＳ Ｐゴシック" charset="-128"/>
            </a:endParaRPr>
          </a:p>
        </p:txBody>
      </p:sp>
      <p:sp>
        <p:nvSpPr>
          <p:cNvPr id="15374" name="Rectangle 14"/>
          <p:cNvSpPr>
            <a:spLocks noChangeArrowheads="1"/>
          </p:cNvSpPr>
          <p:nvPr/>
        </p:nvSpPr>
        <p:spPr bwMode="auto">
          <a:xfrm>
            <a:off x="0" y="-26988"/>
            <a:ext cx="9144000" cy="115888"/>
          </a:xfrm>
          <a:prstGeom prst="rect">
            <a:avLst/>
          </a:prstGeom>
          <a:solidFill>
            <a:srgbClr val="DDDDDD"/>
          </a:solidFill>
          <a:ln w="9525">
            <a:noFill/>
            <a:miter lim="800000"/>
            <a:headEnd/>
            <a:tailEnd/>
          </a:ln>
          <a:effectLst/>
        </p:spPr>
        <p:txBody>
          <a:bodyPr wrap="none" anchor="ctr"/>
          <a:lstStyle/>
          <a:p>
            <a:pPr fontAlgn="auto">
              <a:spcBef>
                <a:spcPts val="0"/>
              </a:spcBef>
              <a:spcAft>
                <a:spcPts val="0"/>
              </a:spcAft>
              <a:defRPr/>
            </a:pPr>
            <a:endParaRPr lang="it-IT">
              <a:latin typeface="Arial" charset="0"/>
              <a:ea typeface="ＭＳ Ｐゴシック" charset="-128"/>
            </a:endParaRPr>
          </a:p>
        </p:txBody>
      </p:sp>
      <p:sp>
        <p:nvSpPr>
          <p:cNvPr id="15368" name="Oval 8"/>
          <p:cNvSpPr>
            <a:spLocks noChangeArrowheads="1"/>
          </p:cNvSpPr>
          <p:nvPr/>
        </p:nvSpPr>
        <p:spPr bwMode="auto">
          <a:xfrm>
            <a:off x="8532813" y="6249988"/>
            <a:ext cx="431800" cy="431800"/>
          </a:xfrm>
          <a:prstGeom prst="ellipse">
            <a:avLst/>
          </a:prstGeom>
          <a:solidFill>
            <a:schemeClr val="accent5">
              <a:lumMod val="50000"/>
            </a:schemeClr>
          </a:solidFill>
          <a:ln w="9525">
            <a:noFill/>
            <a:round/>
            <a:headEnd/>
            <a:tailEnd/>
          </a:ln>
          <a:effectLst/>
        </p:spPr>
        <p:txBody>
          <a:bodyPr wrap="none" anchor="ctr"/>
          <a:lstStyle/>
          <a:p>
            <a:pPr fontAlgn="auto">
              <a:spcBef>
                <a:spcPts val="0"/>
              </a:spcBef>
              <a:spcAft>
                <a:spcPts val="0"/>
              </a:spcAft>
              <a:defRPr/>
            </a:pPr>
            <a:endParaRPr lang="it-IT">
              <a:latin typeface="Arial" charset="0"/>
              <a:ea typeface="ＭＳ Ｐゴシック" charset="-128"/>
            </a:endParaRPr>
          </a:p>
        </p:txBody>
      </p:sp>
      <p:sp>
        <p:nvSpPr>
          <p:cNvPr id="15369" name="Text Box 9"/>
          <p:cNvSpPr txBox="1">
            <a:spLocks noChangeArrowheads="1"/>
          </p:cNvSpPr>
          <p:nvPr/>
        </p:nvSpPr>
        <p:spPr bwMode="auto">
          <a:xfrm>
            <a:off x="8431213" y="6211888"/>
            <a:ext cx="669925" cy="274637"/>
          </a:xfrm>
          <a:prstGeom prst="rect">
            <a:avLst/>
          </a:prstGeom>
          <a:noFill/>
          <a:ln w="9525">
            <a:noFill/>
            <a:miter lim="800000"/>
            <a:headEnd/>
            <a:tailEnd/>
          </a:ln>
          <a:effectLst/>
        </p:spPr>
        <p:txBody>
          <a:bodyPr>
            <a:spAutoFit/>
          </a:bodyPr>
          <a:lstStyle/>
          <a:p>
            <a:pPr algn="ctr" fontAlgn="auto">
              <a:spcBef>
                <a:spcPct val="50000"/>
              </a:spcBef>
              <a:spcAft>
                <a:spcPts val="0"/>
              </a:spcAft>
              <a:defRPr/>
            </a:pPr>
            <a:fld id="{796F9AB0-CBB5-40F1-A73B-05BDE10C645F}" type="slidenum">
              <a:rPr lang="en-GB" sz="1200">
                <a:solidFill>
                  <a:schemeClr val="bg1"/>
                </a:solidFill>
                <a:latin typeface="Arial" charset="0"/>
                <a:ea typeface="ＭＳ Ｐゴシック" charset="-128"/>
              </a:rPr>
              <a:pPr algn="ctr" fontAlgn="auto">
                <a:spcBef>
                  <a:spcPct val="50000"/>
                </a:spcBef>
                <a:spcAft>
                  <a:spcPts val="0"/>
                </a:spcAft>
                <a:defRPr/>
              </a:pPr>
              <a:t>‹#›</a:t>
            </a:fld>
            <a:endParaRPr lang="en-GB" sz="1200" dirty="0">
              <a:solidFill>
                <a:schemeClr val="bg1"/>
              </a:solidFill>
              <a:latin typeface="Arial" charset="0"/>
              <a:ea typeface="ＭＳ Ｐゴシック" charset="-128"/>
            </a:endParaRPr>
          </a:p>
        </p:txBody>
      </p:sp>
      <p:sp>
        <p:nvSpPr>
          <p:cNvPr id="15370" name="Rectangle 10"/>
          <p:cNvSpPr>
            <a:spLocks noChangeArrowheads="1"/>
          </p:cNvSpPr>
          <p:nvPr/>
        </p:nvSpPr>
        <p:spPr bwMode="auto">
          <a:xfrm>
            <a:off x="0" y="6445250"/>
            <a:ext cx="9144000" cy="431800"/>
          </a:xfrm>
          <a:prstGeom prst="rect">
            <a:avLst/>
          </a:prstGeom>
          <a:solidFill>
            <a:srgbClr val="4D4D4D"/>
          </a:solidFill>
          <a:ln w="9525">
            <a:noFill/>
            <a:miter lim="800000"/>
            <a:headEnd/>
            <a:tailEnd/>
          </a:ln>
          <a:effectLst/>
        </p:spPr>
        <p:txBody>
          <a:bodyPr wrap="none" anchor="ctr"/>
          <a:lstStyle/>
          <a:p>
            <a:pPr fontAlgn="auto">
              <a:spcBef>
                <a:spcPts val="0"/>
              </a:spcBef>
              <a:spcAft>
                <a:spcPts val="0"/>
              </a:spcAft>
              <a:defRPr/>
            </a:pPr>
            <a:endParaRPr lang="it-IT">
              <a:latin typeface="Arial" charset="0"/>
              <a:ea typeface="ＭＳ Ｐゴシック" charset="-128"/>
            </a:endParaRPr>
          </a:p>
        </p:txBody>
      </p:sp>
      <p:sp>
        <p:nvSpPr>
          <p:cNvPr id="1037" name="Text Box 13"/>
          <p:cNvSpPr txBox="1">
            <a:spLocks noChangeArrowheads="1"/>
          </p:cNvSpPr>
          <p:nvPr/>
        </p:nvSpPr>
        <p:spPr bwMode="auto">
          <a:xfrm>
            <a:off x="0" y="6583363"/>
            <a:ext cx="9144000" cy="276999"/>
          </a:xfrm>
          <a:prstGeom prst="rect">
            <a:avLst/>
          </a:prstGeom>
          <a:noFill/>
          <a:ln w="9525">
            <a:noFill/>
            <a:miter lim="800000"/>
            <a:headEnd/>
            <a:tailEnd/>
          </a:ln>
          <a:effectLst/>
        </p:spPr>
        <p:txBody>
          <a:bodyPr wrap="square">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bg1"/>
                </a:solidFill>
                <a:latin typeface="Cambria" pitchFamily="18" charset="0"/>
                <a:ea typeface="ＭＳ Ｐゴシック" charset="-128"/>
                <a:cs typeface="Arial" charset="0"/>
              </a:rPr>
              <a:t>CWP </a:t>
            </a:r>
            <a:r>
              <a:rPr lang="en-GB" sz="1200" b="1" kern="1200" dirty="0" err="1" smtClean="0">
                <a:solidFill>
                  <a:schemeClr val="bg1"/>
                </a:solidFill>
                <a:latin typeface="Cambria" pitchFamily="18" charset="0"/>
                <a:ea typeface="ＭＳ Ｐゴシック" charset="-128"/>
                <a:cs typeface="Arial" charset="0"/>
              </a:rPr>
              <a:t>Intersessional</a:t>
            </a:r>
            <a:r>
              <a:rPr lang="en-GB" sz="1200" b="1" kern="1200" dirty="0" smtClean="0">
                <a:solidFill>
                  <a:schemeClr val="bg1"/>
                </a:solidFill>
                <a:latin typeface="Cambria" pitchFamily="18" charset="0"/>
                <a:ea typeface="ＭＳ Ｐゴシック" charset="-128"/>
                <a:cs typeface="Arial" charset="0"/>
              </a:rPr>
              <a:t> Aquaculture and Fishery Subject Groups Meetings	</a:t>
            </a:r>
            <a:r>
              <a:rPr lang="en-GB" sz="1200" b="1" kern="1200" baseline="0" dirty="0" smtClean="0">
                <a:solidFill>
                  <a:schemeClr val="bg1"/>
                </a:solidFill>
                <a:latin typeface="Cambria" pitchFamily="18" charset="0"/>
                <a:ea typeface="ＭＳ Ｐゴシック" charset="-128"/>
                <a:cs typeface="Arial" charset="0"/>
              </a:rPr>
              <a:t>                    </a:t>
            </a:r>
            <a:r>
              <a:rPr lang="en-GB" sz="1200" b="1" kern="1200" dirty="0" smtClean="0">
                <a:solidFill>
                  <a:schemeClr val="bg1"/>
                </a:solidFill>
                <a:latin typeface="Cambria" pitchFamily="18" charset="0"/>
                <a:ea typeface="ＭＳ Ｐゴシック" charset="-128"/>
                <a:cs typeface="Arial" charset="0"/>
              </a:rPr>
              <a:t>Copenhagen, Denmark 19-22 June 2017</a:t>
            </a:r>
            <a:endParaRPr lang="fr-FR" sz="1200" b="1" kern="1200" dirty="0" smtClean="0">
              <a:solidFill>
                <a:schemeClr val="bg1"/>
              </a:solidFill>
              <a:latin typeface="Cambria" pitchFamily="18" charset="0"/>
              <a:ea typeface="ＭＳ Ｐゴシック" charset="-128"/>
              <a:cs typeface="Arial" charset="0"/>
            </a:endParaRPr>
          </a:p>
        </p:txBody>
      </p:sp>
      <p:pic>
        <p:nvPicPr>
          <p:cNvPr id="2" name="Picture 4" descr="Afficher l'image d'origine"/>
          <p:cNvPicPr>
            <a:picLocks noChangeAspect="1" noChangeArrowheads="1"/>
          </p:cNvPicPr>
          <p:nvPr userDrawn="1"/>
        </p:nvPicPr>
        <p:blipFill>
          <a:blip r:embed="rId15" cstate="print"/>
          <a:srcRect/>
          <a:stretch>
            <a:fillRect/>
          </a:stretch>
        </p:blipFill>
        <p:spPr bwMode="auto">
          <a:xfrm>
            <a:off x="179512" y="188641"/>
            <a:ext cx="2376264" cy="444108"/>
          </a:xfrm>
          <a:prstGeom prst="rect">
            <a:avLst/>
          </a:prstGeom>
          <a:noFill/>
        </p:spPr>
      </p:pic>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 id="2147483661" r:id="rId12"/>
  </p:sldLayoutIdLst>
  <p:timing>
    <p:tnLst>
      <p:par>
        <p:cTn id="1" dur="indefinite" restart="never" nodeType="tmRoot"/>
      </p:par>
    </p:tnLst>
  </p:timing>
  <p:txStyles>
    <p:title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p:titleStyle>
    <p:bodyStyle>
      <a:lvl1pPr marL="342900" indent="-342900" algn="l" rtl="0" fontAlgn="base">
        <a:spcBef>
          <a:spcPct val="20000"/>
        </a:spcBef>
        <a:spcAft>
          <a:spcPct val="0"/>
        </a:spcAft>
        <a:buClr>
          <a:srgbClr val="0099CC"/>
        </a:buClr>
        <a:buFont typeface="Wingdings" pitchFamily="2" charset="2"/>
        <a:defRPr sz="2400">
          <a:solidFill>
            <a:schemeClr val="tx1"/>
          </a:solidFill>
          <a:latin typeface="Cambria" pitchFamily="18" charset="0"/>
          <a:ea typeface="ＭＳ Ｐゴシック" charset="-128"/>
          <a:cs typeface="Cambria" pitchFamily="18" charset="0"/>
        </a:defRPr>
      </a:lvl1pPr>
      <a:lvl2pPr marL="450850" indent="-271463" algn="l" rtl="0" fontAlgn="base">
        <a:spcBef>
          <a:spcPct val="20000"/>
        </a:spcBef>
        <a:spcAft>
          <a:spcPct val="0"/>
        </a:spcAft>
        <a:buClr>
          <a:srgbClr val="0099CC"/>
        </a:buClr>
        <a:buFont typeface="Wingdings" pitchFamily="2" charset="2"/>
        <a:buChar char="§"/>
        <a:defRPr sz="2400">
          <a:solidFill>
            <a:schemeClr val="tx1"/>
          </a:solidFill>
          <a:latin typeface="Cambria" pitchFamily="18" charset="0"/>
          <a:ea typeface="ＭＳ Ｐゴシック" charset="-128"/>
          <a:cs typeface="Cambria" pitchFamily="18" charset="0"/>
        </a:defRPr>
      </a:lvl2pPr>
      <a:lvl3pPr marL="903288" indent="-190500" algn="l" rtl="0" fontAlgn="base">
        <a:spcBef>
          <a:spcPct val="20000"/>
        </a:spcBef>
        <a:spcAft>
          <a:spcPct val="0"/>
        </a:spcAft>
        <a:buClr>
          <a:srgbClr val="CC3366"/>
        </a:buClr>
        <a:buSzPct val="80000"/>
        <a:buFont typeface="Wingdings" pitchFamily="2" charset="2"/>
        <a:buChar char="§"/>
        <a:defRPr sz="2000">
          <a:solidFill>
            <a:schemeClr val="tx1"/>
          </a:solidFill>
          <a:latin typeface="Cambria" pitchFamily="18" charset="0"/>
          <a:ea typeface="ＭＳ Ｐゴシック" charset="-128"/>
          <a:cs typeface="Cambria" pitchFamily="18" charset="0"/>
        </a:defRPr>
      </a:lvl3pPr>
      <a:lvl4pPr marL="1341438"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4pPr>
      <a:lvl5pPr marL="1698625"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5pPr>
      <a:lvl6pPr marL="2155825" indent="-177800" algn="l" rtl="0" eaLnBrk="1" fontAlgn="base" hangingPunct="1">
        <a:spcBef>
          <a:spcPct val="20000"/>
        </a:spcBef>
        <a:spcAft>
          <a:spcPct val="0"/>
        </a:spcAft>
        <a:buChar char="»"/>
        <a:defRPr sz="2000">
          <a:solidFill>
            <a:schemeClr val="tx1"/>
          </a:solidFill>
          <a:latin typeface="+mn-lt"/>
        </a:defRPr>
      </a:lvl6pPr>
      <a:lvl7pPr marL="2613025" indent="-177800" algn="l" rtl="0" eaLnBrk="1" fontAlgn="base" hangingPunct="1">
        <a:spcBef>
          <a:spcPct val="20000"/>
        </a:spcBef>
        <a:spcAft>
          <a:spcPct val="0"/>
        </a:spcAft>
        <a:buChar char="»"/>
        <a:defRPr sz="2000">
          <a:solidFill>
            <a:schemeClr val="tx1"/>
          </a:solidFill>
          <a:latin typeface="+mn-lt"/>
        </a:defRPr>
      </a:lvl7pPr>
      <a:lvl8pPr marL="3070225" indent="-177800" algn="l" rtl="0" eaLnBrk="1" fontAlgn="base" hangingPunct="1">
        <a:spcBef>
          <a:spcPct val="20000"/>
        </a:spcBef>
        <a:spcAft>
          <a:spcPct val="0"/>
        </a:spcAft>
        <a:buChar char="»"/>
        <a:defRPr sz="2000">
          <a:solidFill>
            <a:schemeClr val="tx1"/>
          </a:solidFill>
          <a:latin typeface="+mn-lt"/>
        </a:defRPr>
      </a:lvl8pPr>
      <a:lvl9pPr marL="3527425" indent="-177800" algn="l" rtl="0" eaLnBrk="1" fontAlgn="base" hangingPunct="1">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2.emf"/><Relationship Id="rId4" Type="http://schemas.openxmlformats.org/officeDocument/2006/relationships/package" Target="../embeddings/Microsoft_Excel_Worksheet2.xlsx"/></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fao.org/fi/static-media/MeetingDocuments/cwp/cwp_IS_2017/2e.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2170" y="116632"/>
            <a:ext cx="9111830" cy="1506841"/>
          </a:xfrm>
          <a:prstGeom prst="rect">
            <a:avLst/>
          </a:prstGeom>
        </p:spPr>
      </p:pic>
      <p:sp>
        <p:nvSpPr>
          <p:cNvPr id="5" name="Rectangle 4"/>
          <p:cNvSpPr/>
          <p:nvPr/>
        </p:nvSpPr>
        <p:spPr>
          <a:xfrm>
            <a:off x="179512" y="2132856"/>
            <a:ext cx="9001000" cy="4001095"/>
          </a:xfrm>
          <a:prstGeom prst="rect">
            <a:avLst/>
          </a:prstGeom>
        </p:spPr>
        <p:txBody>
          <a:bodyPr wrap="square">
            <a:spAutoFit/>
          </a:bodyPr>
          <a:lstStyle/>
          <a:p>
            <a:pPr algn="ctr">
              <a:spcBef>
                <a:spcPts val="450"/>
              </a:spcBef>
              <a:spcAft>
                <a:spcPts val="450"/>
              </a:spcAft>
            </a:pPr>
            <a:r>
              <a:rPr lang="en-GB" sz="2400" b="1" dirty="0">
                <a:latin typeface="Times New Roman" panose="02020603050405020304" pitchFamily="18" charset="0"/>
                <a:ea typeface="Times New Roman" panose="02020603050405020304" pitchFamily="18" charset="0"/>
              </a:rPr>
              <a:t>COORDINATING WORKING PARTY ON FISHERY </a:t>
            </a:r>
            <a:r>
              <a:rPr lang="en-GB" sz="2400" b="1" dirty="0" smtClean="0">
                <a:latin typeface="Times New Roman" panose="02020603050405020304" pitchFamily="18" charset="0"/>
                <a:ea typeface="Times New Roman" panose="02020603050405020304" pitchFamily="18" charset="0"/>
              </a:rPr>
              <a:t>STATISTICS CWP</a:t>
            </a:r>
          </a:p>
          <a:p>
            <a:pPr algn="ctr">
              <a:spcBef>
                <a:spcPts val="450"/>
              </a:spcBef>
              <a:spcAft>
                <a:spcPts val="450"/>
              </a:spcAft>
            </a:pPr>
            <a:endParaRPr lang="fr-FR" sz="1200" b="1" dirty="0" smtClean="0">
              <a:latin typeface="Times New Roman" panose="02020603050405020304" pitchFamily="18" charset="0"/>
              <a:ea typeface="Times New Roman" panose="02020603050405020304" pitchFamily="18" charset="0"/>
            </a:endParaRPr>
          </a:p>
          <a:p>
            <a:pPr algn="ctr">
              <a:spcBef>
                <a:spcPts val="450"/>
              </a:spcBef>
              <a:spcAft>
                <a:spcPts val="450"/>
              </a:spcAft>
            </a:pPr>
            <a:r>
              <a:rPr lang="en-GB" sz="2400" b="1" dirty="0" smtClean="0">
                <a:latin typeface="Times New Roman" panose="02020603050405020304" pitchFamily="18" charset="0"/>
                <a:ea typeface="Times New Roman" panose="02020603050405020304" pitchFamily="18" charset="0"/>
              </a:rPr>
              <a:t>Intersessional Aquaculture and Fishery Subject Groups Meetings</a:t>
            </a:r>
          </a:p>
          <a:p>
            <a:pPr algn="ctr">
              <a:spcBef>
                <a:spcPts val="450"/>
              </a:spcBef>
              <a:spcAft>
                <a:spcPts val="450"/>
              </a:spcAft>
            </a:pPr>
            <a:endParaRPr lang="en-US" sz="2400" b="1" dirty="0" smtClean="0">
              <a:latin typeface="Times New Roman" panose="02020603050405020304" pitchFamily="18" charset="0"/>
              <a:ea typeface="Times New Roman" panose="02020603050405020304" pitchFamily="18" charset="0"/>
            </a:endParaRPr>
          </a:p>
          <a:p>
            <a:pPr algn="ctr">
              <a:spcBef>
                <a:spcPts val="450"/>
              </a:spcBef>
              <a:spcAft>
                <a:spcPts val="450"/>
              </a:spcAft>
            </a:pPr>
            <a:r>
              <a:rPr lang="en-US" sz="2400" b="1" dirty="0" smtClean="0">
                <a:latin typeface="Times New Roman" panose="02020603050405020304" pitchFamily="18" charset="0"/>
                <a:ea typeface="Times New Roman" panose="02020603050405020304" pitchFamily="18" charset="0"/>
              </a:rPr>
              <a:t>Ad-Hoc Task Group on Reference </a:t>
            </a:r>
            <a:r>
              <a:rPr lang="en-US" sz="2400" b="1" dirty="0">
                <a:latin typeface="Times New Roman" panose="02020603050405020304" pitchFamily="18" charset="0"/>
                <a:ea typeface="Times New Roman" panose="02020603050405020304" pitchFamily="18" charset="0"/>
              </a:rPr>
              <a:t>harmonization for capture fisheries and aquaculture</a:t>
            </a:r>
            <a:endParaRPr lang="en-GB" sz="2400" b="1" dirty="0">
              <a:latin typeface="Times New Roman" panose="02020603050405020304" pitchFamily="18" charset="0"/>
              <a:ea typeface="Times New Roman" panose="02020603050405020304" pitchFamily="18" charset="0"/>
            </a:endParaRPr>
          </a:p>
          <a:p>
            <a:pPr algn="ctr">
              <a:spcBef>
                <a:spcPts val="450"/>
              </a:spcBef>
              <a:spcAft>
                <a:spcPts val="450"/>
              </a:spcAft>
            </a:pPr>
            <a:endParaRPr lang="fr-FR" sz="2400" b="1" dirty="0">
              <a:latin typeface="Times New Roman" panose="02020603050405020304" pitchFamily="18" charset="0"/>
              <a:ea typeface="Times New Roman" panose="02020603050405020304" pitchFamily="18" charset="0"/>
            </a:endParaRPr>
          </a:p>
          <a:p>
            <a:pPr algn="ctr">
              <a:spcBef>
                <a:spcPts val="450"/>
              </a:spcBef>
              <a:spcAft>
                <a:spcPts val="450"/>
              </a:spcAft>
            </a:pPr>
            <a:r>
              <a:rPr lang="en-US" sz="2400" b="1" dirty="0" err="1" smtClean="0">
                <a:latin typeface="Times New Roman" panose="02020603050405020304" pitchFamily="18" charset="0"/>
                <a:ea typeface="Times New Roman" panose="02020603050405020304" pitchFamily="18" charset="0"/>
              </a:rPr>
              <a:t>Aymen</a:t>
            </a:r>
            <a:r>
              <a:rPr lang="en-US" sz="2400" b="1" dirty="0" smtClean="0">
                <a:latin typeface="Times New Roman" panose="02020603050405020304" pitchFamily="18" charset="0"/>
                <a:ea typeface="Times New Roman" panose="02020603050405020304" pitchFamily="18" charset="0"/>
              </a:rPr>
              <a:t> CHAREF (FAO)</a:t>
            </a:r>
            <a:endParaRPr lang="en-US" sz="24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9517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335756" y="1440086"/>
            <a:ext cx="8472488" cy="5095754"/>
          </a:xfrm>
          <a:prstGeom prst="rect">
            <a:avLst/>
          </a:prstGeom>
        </p:spPr>
        <p:txBody>
          <a:bodyPr wrap="square">
            <a:spAutoFit/>
          </a:bodyPr>
          <a:lstStyle/>
          <a:p>
            <a:pPr marL="285750" indent="-285750" algn="just">
              <a:lnSpc>
                <a:spcPct val="150000"/>
              </a:lnSpc>
              <a:spcBef>
                <a:spcPts val="450"/>
              </a:spcBef>
              <a:spcAft>
                <a:spcPts val="0"/>
              </a:spcAft>
              <a:buFont typeface="Arial" panose="020B0604020202020204" pitchFamily="34" charset="0"/>
              <a:buChar char="•"/>
            </a:pPr>
            <a:r>
              <a:rPr lang="en-US" sz="1600" dirty="0" smtClean="0">
                <a:latin typeface="Cambria" panose="02040503050406030204" pitchFamily="18" charset="0"/>
              </a:rPr>
              <a:t>Codes’ mapping is defining </a:t>
            </a:r>
            <a:r>
              <a:rPr lang="en-US" sz="1600" dirty="0">
                <a:latin typeface="Cambria" panose="02040503050406030204" pitchFamily="18" charset="0"/>
              </a:rPr>
              <a:t>semantic relationships between codes of different databases. The </a:t>
            </a:r>
            <a:r>
              <a:rPr lang="en-US" sz="1600" dirty="0" smtClean="0">
                <a:latin typeface="Cambria" panose="02040503050406030204" pitchFamily="18" charset="0"/>
              </a:rPr>
              <a:t>relationships </a:t>
            </a:r>
            <a:r>
              <a:rPr lang="en-US" sz="1600" dirty="0">
                <a:latin typeface="Cambria" panose="02040503050406030204" pitchFamily="18" charset="0"/>
              </a:rPr>
              <a:t>can be one to one or more complex to be mapped when it is many to one</a:t>
            </a:r>
            <a:r>
              <a:rPr lang="en-US" sz="1600" dirty="0" smtClean="0">
                <a:latin typeface="Cambria" panose="02040503050406030204" pitchFamily="18" charset="0"/>
              </a:rPr>
              <a:t>.</a:t>
            </a:r>
          </a:p>
          <a:p>
            <a:pPr marL="285750" indent="-285750" algn="just">
              <a:lnSpc>
                <a:spcPct val="115000"/>
              </a:lnSpc>
              <a:spcBef>
                <a:spcPts val="450"/>
              </a:spcBef>
              <a:spcAft>
                <a:spcPts val="0"/>
              </a:spcAft>
              <a:buFont typeface="Arial" panose="020B0604020202020204" pitchFamily="34" charset="0"/>
              <a:buChar char="•"/>
            </a:pPr>
            <a:r>
              <a:rPr lang="en-US" sz="1600" dirty="0" smtClean="0">
                <a:latin typeface="Cambria" panose="02040503050406030204" pitchFamily="18" charset="0"/>
              </a:rPr>
              <a:t>The </a:t>
            </a:r>
            <a:r>
              <a:rPr lang="en-US" sz="1600" dirty="0">
                <a:latin typeface="Cambria" panose="02040503050406030204" pitchFamily="18" charset="0"/>
              </a:rPr>
              <a:t>inventory revealed that CWP parties are using CWP standards coding system to a certain extent. </a:t>
            </a:r>
          </a:p>
          <a:p>
            <a:pPr marL="285750" indent="-285750" algn="just">
              <a:lnSpc>
                <a:spcPct val="115000"/>
              </a:lnSpc>
              <a:spcBef>
                <a:spcPts val="450"/>
              </a:spcBef>
              <a:spcAft>
                <a:spcPts val="0"/>
              </a:spcAft>
              <a:buFont typeface="Wingdings" panose="05000000000000000000" pitchFamily="2" charset="2"/>
              <a:buChar char="Ø"/>
            </a:pPr>
            <a:r>
              <a:rPr lang="en-US" sz="1600" dirty="0">
                <a:latin typeface="Cambria" panose="02040503050406030204" pitchFamily="18" charset="0"/>
              </a:rPr>
              <a:t>Some members adopted different classification system (</a:t>
            </a:r>
            <a:r>
              <a:rPr lang="en-US" sz="1600" dirty="0" err="1">
                <a:latin typeface="Cambria" panose="02040503050406030204" pitchFamily="18" charset="0"/>
              </a:rPr>
              <a:t>e.g</a:t>
            </a:r>
            <a:r>
              <a:rPr lang="en-US" sz="1600" dirty="0">
                <a:latin typeface="Cambria" panose="02040503050406030204" pitchFamily="18" charset="0"/>
              </a:rPr>
              <a:t> </a:t>
            </a:r>
            <a:r>
              <a:rPr lang="en-US" sz="1600" dirty="0" smtClean="0">
                <a:latin typeface="Cambria" panose="02040503050406030204" pitchFamily="18" charset="0"/>
              </a:rPr>
              <a:t>EU DCF </a:t>
            </a:r>
            <a:r>
              <a:rPr lang="en-US" sz="1600" dirty="0">
                <a:latin typeface="Cambria" panose="02040503050406030204" pitchFamily="18" charset="0"/>
              </a:rPr>
              <a:t>for EUROSTAT and ICES) </a:t>
            </a:r>
            <a:r>
              <a:rPr lang="en-US" sz="1600" dirty="0" smtClean="0">
                <a:latin typeface="Cambria" panose="02040503050406030204" pitchFamily="18" charset="0"/>
              </a:rPr>
              <a:t>which make the mapping challenging to impossible. </a:t>
            </a:r>
          </a:p>
          <a:p>
            <a:pPr marL="285750" indent="-285750" algn="just">
              <a:lnSpc>
                <a:spcPct val="115000"/>
              </a:lnSpc>
              <a:spcBef>
                <a:spcPts val="450"/>
              </a:spcBef>
              <a:spcAft>
                <a:spcPts val="0"/>
              </a:spcAft>
              <a:buFont typeface="Wingdings" panose="05000000000000000000" pitchFamily="2" charset="2"/>
              <a:buChar char="Ø"/>
            </a:pPr>
            <a:r>
              <a:rPr lang="en-US" sz="1600" dirty="0" smtClean="0">
                <a:latin typeface="Cambria" panose="02040503050406030204" pitchFamily="18" charset="0"/>
              </a:rPr>
              <a:t>Others (</a:t>
            </a:r>
            <a:r>
              <a:rPr lang="en-US" sz="1600" dirty="0" err="1" smtClean="0">
                <a:latin typeface="Cambria" panose="02040503050406030204" pitchFamily="18" charset="0"/>
              </a:rPr>
              <a:t>e.g</a:t>
            </a:r>
            <a:r>
              <a:rPr lang="en-US" sz="1600" dirty="0" smtClean="0">
                <a:latin typeface="Cambria" panose="02040503050406030204" pitchFamily="18" charset="0"/>
              </a:rPr>
              <a:t>, ICCAT, ICES, IOTC,..) adopted extra codes within the same classification system for their purposes . </a:t>
            </a:r>
            <a:endParaRPr lang="en-US" sz="1600" dirty="0">
              <a:latin typeface="Cambria" panose="02040503050406030204" pitchFamily="18" charset="0"/>
            </a:endParaRPr>
          </a:p>
          <a:p>
            <a:pPr marL="625475" indent="-300038" algn="just">
              <a:lnSpc>
                <a:spcPct val="115000"/>
              </a:lnSpc>
              <a:spcBef>
                <a:spcPts val="450"/>
              </a:spcBef>
              <a:spcAft>
                <a:spcPts val="0"/>
              </a:spcAft>
            </a:pPr>
            <a:r>
              <a:rPr lang="en-US" sz="1600" dirty="0" smtClean="0">
                <a:latin typeface="Cambria" panose="02040503050406030204" pitchFamily="18" charset="0"/>
              </a:rPr>
              <a:t>In </a:t>
            </a:r>
            <a:r>
              <a:rPr lang="en-US" sz="1600" dirty="0">
                <a:latin typeface="Cambria" panose="02040503050406030204" pitchFamily="18" charset="0"/>
              </a:rPr>
              <a:t>general, the extra </a:t>
            </a:r>
            <a:r>
              <a:rPr lang="en-US" sz="1600" dirty="0" smtClean="0">
                <a:latin typeface="Cambria" panose="02040503050406030204" pitchFamily="18" charset="0"/>
              </a:rPr>
              <a:t>codes can be grouped in two </a:t>
            </a:r>
            <a:r>
              <a:rPr lang="en-US" sz="1600" dirty="0">
                <a:latin typeface="Cambria" panose="02040503050406030204" pitchFamily="18" charset="0"/>
              </a:rPr>
              <a:t>main </a:t>
            </a:r>
            <a:r>
              <a:rPr lang="en-US" sz="1600" dirty="0" smtClean="0">
                <a:latin typeface="Cambria" panose="02040503050406030204" pitchFamily="18" charset="0"/>
              </a:rPr>
              <a:t>situations:</a:t>
            </a:r>
            <a:endParaRPr lang="en-US" sz="1600" dirty="0">
              <a:latin typeface="Cambria" panose="02040503050406030204" pitchFamily="18" charset="0"/>
            </a:endParaRPr>
          </a:p>
          <a:p>
            <a:pPr marL="625475" indent="-300038" algn="just">
              <a:lnSpc>
                <a:spcPct val="115000"/>
              </a:lnSpc>
              <a:spcBef>
                <a:spcPts val="450"/>
              </a:spcBef>
              <a:spcAft>
                <a:spcPts val="0"/>
              </a:spcAft>
              <a:buFont typeface="+mj-lt"/>
              <a:buAutoNum type="romanLcPeriod"/>
            </a:pPr>
            <a:r>
              <a:rPr lang="en-US" sz="1600" dirty="0">
                <a:latin typeface="Cambria" panose="02040503050406030204" pitchFamily="18" charset="0"/>
              </a:rPr>
              <a:t>built on the codes of CWP standards by aggregating a group of codes (e.g. group of species built upon the ASFIS </a:t>
            </a:r>
            <a:r>
              <a:rPr lang="en-US" sz="1600" dirty="0" err="1">
                <a:latin typeface="Cambria" panose="02040503050406030204" pitchFamily="18" charset="0"/>
              </a:rPr>
              <a:t>codelist</a:t>
            </a:r>
            <a:r>
              <a:rPr lang="en-US" sz="1600" dirty="0">
                <a:latin typeface="Cambria" panose="02040503050406030204" pitchFamily="18" charset="0"/>
              </a:rPr>
              <a:t>), </a:t>
            </a:r>
          </a:p>
          <a:p>
            <a:pPr marL="625475" indent="-300038" algn="just">
              <a:lnSpc>
                <a:spcPct val="115000"/>
              </a:lnSpc>
              <a:spcBef>
                <a:spcPts val="450"/>
              </a:spcBef>
              <a:spcAft>
                <a:spcPts val="0"/>
              </a:spcAft>
              <a:buFont typeface="+mj-lt"/>
              <a:buAutoNum type="romanLcPeriod"/>
            </a:pPr>
            <a:r>
              <a:rPr lang="en-US" sz="1600" dirty="0">
                <a:latin typeface="Cambria" panose="02040503050406030204" pitchFamily="18" charset="0"/>
              </a:rPr>
              <a:t>by extending the CWP standards with more details resulting in lower level of aggregation (</a:t>
            </a:r>
            <a:r>
              <a:rPr lang="en-US" sz="1600" dirty="0" err="1">
                <a:latin typeface="Cambria" panose="02040503050406030204" pitchFamily="18" charset="0"/>
              </a:rPr>
              <a:t>e.g</a:t>
            </a:r>
            <a:r>
              <a:rPr lang="en-US" sz="1600" dirty="0">
                <a:latin typeface="Cambria" panose="02040503050406030204" pitchFamily="18" charset="0"/>
              </a:rPr>
              <a:t> gear codes that fall within one class/code of the ISSCFG </a:t>
            </a:r>
            <a:r>
              <a:rPr lang="en-US" sz="1600" dirty="0" err="1">
                <a:latin typeface="Cambria" panose="02040503050406030204" pitchFamily="18" charset="0"/>
              </a:rPr>
              <a:t>codelist</a:t>
            </a:r>
            <a:r>
              <a:rPr lang="en-US" sz="1600" dirty="0">
                <a:latin typeface="Cambria" panose="02040503050406030204" pitchFamily="18" charset="0"/>
              </a:rPr>
              <a:t>). </a:t>
            </a:r>
            <a:endParaRPr lang="en-GB" sz="1600" dirty="0">
              <a:latin typeface="Cambria" panose="02040503050406030204" pitchFamily="18" charset="0"/>
            </a:endParaRPr>
          </a:p>
          <a:p>
            <a:pPr algn="just">
              <a:lnSpc>
                <a:spcPct val="115000"/>
              </a:lnSpc>
              <a:spcBef>
                <a:spcPts val="450"/>
              </a:spcBef>
              <a:spcAft>
                <a:spcPts val="0"/>
              </a:spcAft>
            </a:pPr>
            <a:endParaRPr lang="en-US" sz="400" dirty="0" smtClean="0">
              <a:latin typeface="Cambria" panose="02040503050406030204" pitchFamily="18" charset="0"/>
            </a:endParaRPr>
          </a:p>
          <a:p>
            <a:pPr algn="just">
              <a:lnSpc>
                <a:spcPct val="115000"/>
              </a:lnSpc>
              <a:spcBef>
                <a:spcPts val="450"/>
              </a:spcBef>
              <a:spcAft>
                <a:spcPts val="0"/>
              </a:spcAft>
            </a:pPr>
            <a:r>
              <a:rPr lang="en-US" sz="1600" dirty="0" smtClean="0">
                <a:latin typeface="Cambria" panose="02040503050406030204" pitchFamily="18" charset="0"/>
              </a:rPr>
              <a:t>Several </a:t>
            </a:r>
            <a:r>
              <a:rPr lang="en-US" sz="1600" dirty="0" err="1" smtClean="0">
                <a:latin typeface="Cambria" panose="02040503050406030204" pitchFamily="18" charset="0"/>
              </a:rPr>
              <a:t>codelists</a:t>
            </a:r>
            <a:r>
              <a:rPr lang="en-US" sz="1600" dirty="0" smtClean="0">
                <a:latin typeface="Cambria" panose="02040503050406030204" pitchFamily="18" charset="0"/>
              </a:rPr>
              <a:t> mapping have been provided. The </a:t>
            </a:r>
            <a:r>
              <a:rPr lang="en-US" sz="1600" dirty="0">
                <a:latin typeface="Cambria" panose="02040503050406030204" pitchFamily="18" charset="0"/>
              </a:rPr>
              <a:t>discussion should focus on best practices of generic semantic mapping to start solving the common issues as highest priority.</a:t>
            </a:r>
            <a:endParaRPr lang="en-GB" sz="1600" dirty="0">
              <a:latin typeface="Cambria" panose="02040503050406030204" pitchFamily="18" charset="0"/>
            </a:endParaRPr>
          </a:p>
        </p:txBody>
      </p:sp>
      <p:sp>
        <p:nvSpPr>
          <p:cNvPr id="5"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
        <p:nvSpPr>
          <p:cNvPr id="9" name="Content Placeholder 2"/>
          <p:cNvSpPr>
            <a:spLocks noGrp="1"/>
          </p:cNvSpPr>
          <p:nvPr>
            <p:ph idx="1"/>
          </p:nvPr>
        </p:nvSpPr>
        <p:spPr>
          <a:xfrm>
            <a:off x="335756" y="894780"/>
            <a:ext cx="7886700" cy="545306"/>
          </a:xfrm>
        </p:spPr>
        <p:txBody>
          <a:bodyPr>
            <a:normAutofit fontScale="92500" lnSpcReduction="20000"/>
          </a:bodyPr>
          <a:lstStyle/>
          <a:p>
            <a:pPr marL="457200" indent="-457200">
              <a:lnSpc>
                <a:spcPct val="150000"/>
              </a:lnSpc>
              <a:buFont typeface="+mj-lt"/>
              <a:buAutoNum type="arabicPeriod" startAt="2"/>
            </a:pPr>
            <a:r>
              <a:rPr lang="en-US" b="1" dirty="0" smtClean="0"/>
              <a:t>Mapping </a:t>
            </a:r>
            <a:r>
              <a:rPr lang="en-US" b="1" dirty="0"/>
              <a:t>of </a:t>
            </a:r>
            <a:r>
              <a:rPr lang="en-US" b="1" dirty="0" smtClean="0"/>
              <a:t>Codes</a:t>
            </a:r>
          </a:p>
        </p:txBody>
      </p:sp>
    </p:spTree>
    <p:extLst>
      <p:ext uri="{BB962C8B-B14F-4D97-AF65-F5344CB8AC3E}">
        <p14:creationId xmlns:p14="http://schemas.microsoft.com/office/powerpoint/2010/main" val="3098450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026" y="1916832"/>
            <a:ext cx="7800382" cy="2592288"/>
          </a:xfrm>
        </p:spPr>
        <p:txBody>
          <a:bodyPr>
            <a:noAutofit/>
          </a:bodyPr>
          <a:lstStyle/>
          <a:p>
            <a:pPr marL="385763" indent="-385763">
              <a:lnSpc>
                <a:spcPct val="200000"/>
              </a:lnSpc>
              <a:buFont typeface="+mj-lt"/>
              <a:buAutoNum type="arabicPeriod"/>
            </a:pPr>
            <a:r>
              <a:rPr lang="en-GB" dirty="0"/>
              <a:t>Harmonization of data structure and metadata </a:t>
            </a:r>
            <a:endParaRPr lang="fr-FR" dirty="0"/>
          </a:p>
          <a:p>
            <a:pPr marL="385763" indent="-385763">
              <a:lnSpc>
                <a:spcPct val="200000"/>
              </a:lnSpc>
              <a:buFont typeface="+mj-lt"/>
              <a:buAutoNum type="arabicPeriod"/>
            </a:pPr>
            <a:r>
              <a:rPr lang="en-US" dirty="0" smtClean="0"/>
              <a:t>Mapping of codes </a:t>
            </a:r>
          </a:p>
          <a:p>
            <a:pPr marL="385763" indent="-385763">
              <a:lnSpc>
                <a:spcPct val="200000"/>
              </a:lnSpc>
              <a:buFont typeface="+mj-lt"/>
              <a:buAutoNum type="arabicPeriod"/>
            </a:pPr>
            <a:r>
              <a:rPr lang="en-US" dirty="0" smtClean="0"/>
              <a:t>CWP registry</a:t>
            </a:r>
          </a:p>
          <a:p>
            <a:pPr marL="385763" indent="-385763">
              <a:lnSpc>
                <a:spcPct val="200000"/>
              </a:lnSpc>
              <a:buFont typeface="+mj-lt"/>
              <a:buAutoNum type="arabicPeriod"/>
            </a:pPr>
            <a:r>
              <a:rPr lang="en-US" dirty="0" smtClean="0"/>
              <a:t>Governance - maintenance</a:t>
            </a:r>
          </a:p>
        </p:txBody>
      </p:sp>
      <p:sp>
        <p:nvSpPr>
          <p:cNvPr id="4"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Tree>
    <p:extLst>
      <p:ext uri="{BB962C8B-B14F-4D97-AF65-F5344CB8AC3E}">
        <p14:creationId xmlns:p14="http://schemas.microsoft.com/office/powerpoint/2010/main" val="3034495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7181" y="1470421"/>
            <a:ext cx="8686801" cy="4838900"/>
          </a:xfrm>
        </p:spPr>
        <p:txBody>
          <a:bodyPr>
            <a:noAutofit/>
          </a:bodyPr>
          <a:lstStyle/>
          <a:p>
            <a:pPr marL="0" indent="0"/>
            <a:r>
              <a:rPr lang="en-GB" sz="1400" dirty="0" smtClean="0"/>
              <a:t>A </a:t>
            </a:r>
            <a:r>
              <a:rPr lang="en-GB" sz="1400" dirty="0"/>
              <a:t>unified and collaborative CWP registry that serves as a </a:t>
            </a:r>
            <a:r>
              <a:rPr lang="en-GB" sz="1400" dirty="0" err="1"/>
              <a:t>catologue</a:t>
            </a:r>
            <a:r>
              <a:rPr lang="en-GB" sz="1400" dirty="0"/>
              <a:t> - single source of truth - of contents made available to be harvested by CWP parties and national authorities to facilitate data sharing and usage. </a:t>
            </a:r>
            <a:endParaRPr lang="en-GB" sz="1400" dirty="0" smtClean="0"/>
          </a:p>
          <a:p>
            <a:pPr marL="0" indent="0"/>
            <a:endParaRPr lang="en-US" sz="1400" dirty="0"/>
          </a:p>
          <a:p>
            <a:pPr marL="285750" indent="-285750">
              <a:buFont typeface="Arial" panose="020B0604020202020204" pitchFamily="34" charset="0"/>
              <a:buChar char="•"/>
            </a:pPr>
            <a:r>
              <a:rPr lang="en-GB" sz="1400" b="1" dirty="0"/>
              <a:t>Contents</a:t>
            </a:r>
            <a:r>
              <a:rPr lang="en-GB" sz="1400" dirty="0"/>
              <a:t> </a:t>
            </a:r>
          </a:p>
          <a:p>
            <a:pPr>
              <a:buFontTx/>
              <a:buChar char="-"/>
            </a:pPr>
            <a:r>
              <a:rPr lang="en-GB" sz="1400" dirty="0"/>
              <a:t>the </a:t>
            </a:r>
            <a:r>
              <a:rPr lang="en-GB" sz="1400" b="1" dirty="0"/>
              <a:t>global SDSD</a:t>
            </a:r>
            <a:r>
              <a:rPr lang="en-GB" sz="1400" dirty="0"/>
              <a:t>, after its endorsement by </a:t>
            </a:r>
            <a:r>
              <a:rPr lang="en-GB" sz="1400" dirty="0" smtClean="0"/>
              <a:t>CWP</a:t>
            </a:r>
            <a:endParaRPr lang="en-GB" sz="1400" dirty="0"/>
          </a:p>
          <a:p>
            <a:pPr>
              <a:buFontTx/>
              <a:buChar char="-"/>
            </a:pPr>
            <a:r>
              <a:rPr lang="en-GB" sz="1400" dirty="0"/>
              <a:t>the reference data used in the global SDSD </a:t>
            </a:r>
            <a:r>
              <a:rPr lang="en-GB" sz="1400" dirty="0" smtClean="0"/>
              <a:t>the </a:t>
            </a:r>
            <a:r>
              <a:rPr lang="en-GB" sz="1400" dirty="0"/>
              <a:t>CWP standards </a:t>
            </a:r>
          </a:p>
          <a:p>
            <a:pPr>
              <a:buFontTx/>
              <a:buChar char="-"/>
            </a:pPr>
            <a:r>
              <a:rPr lang="en-GB" sz="1400" dirty="0"/>
              <a:t>internal reference data used by CWP parties when it cannot be mapped to standards </a:t>
            </a:r>
            <a:endParaRPr lang="en-GB" sz="1400" dirty="0" smtClean="0"/>
          </a:p>
          <a:p>
            <a:pPr marL="0" indent="0"/>
            <a:endParaRPr lang="en-GB" sz="1400" dirty="0"/>
          </a:p>
          <a:p>
            <a:pPr marL="285750" indent="-285750">
              <a:buFont typeface="Arial" panose="020B0604020202020204" pitchFamily="34" charset="0"/>
              <a:buChar char="•"/>
            </a:pPr>
            <a:r>
              <a:rPr lang="en-GB" sz="1400" b="1" dirty="0"/>
              <a:t>Implementation </a:t>
            </a:r>
          </a:p>
          <a:p>
            <a:pPr marL="0" indent="0"/>
            <a:r>
              <a:rPr lang="en-GB" sz="1400" dirty="0"/>
              <a:t>The </a:t>
            </a:r>
            <a:r>
              <a:rPr lang="en-GB" sz="1400" b="1" dirty="0"/>
              <a:t>CWP registry</a:t>
            </a:r>
            <a:r>
              <a:rPr lang="en-GB" sz="1400" dirty="0"/>
              <a:t> </a:t>
            </a:r>
            <a:r>
              <a:rPr lang="en-GB" sz="1400" dirty="0" smtClean="0"/>
              <a:t>is the </a:t>
            </a:r>
            <a:r>
              <a:rPr lang="en-GB" sz="1400" dirty="0"/>
              <a:t>index of data and metadata that would be hosted in </a:t>
            </a:r>
            <a:r>
              <a:rPr lang="en-GB" sz="1400" b="1" dirty="0"/>
              <a:t>repository</a:t>
            </a:r>
            <a:r>
              <a:rPr lang="en-GB" sz="1400" dirty="0"/>
              <a:t>. </a:t>
            </a:r>
          </a:p>
          <a:p>
            <a:pPr marL="0" indent="0"/>
            <a:r>
              <a:rPr lang="en-GB" sz="1400" dirty="0"/>
              <a:t>Two alternatives of the repository: </a:t>
            </a:r>
          </a:p>
          <a:p>
            <a:pPr marL="536972" indent="-300038">
              <a:buFont typeface="+mj-lt"/>
              <a:buAutoNum type="romanLcPeriod"/>
            </a:pPr>
            <a:r>
              <a:rPr lang="en-GB" sz="1400" dirty="0"/>
              <a:t>a distributed repository architecture which allows interaction among heterogeneous databases of the CWP parties and access to information from dispersed computers. </a:t>
            </a:r>
          </a:p>
          <a:p>
            <a:pPr marL="536972" indent="-300038">
              <a:buFont typeface="+mj-lt"/>
              <a:buAutoNum type="romanLcPeriod"/>
            </a:pPr>
            <a:r>
              <a:rPr lang="en-GB" sz="1400" dirty="0"/>
              <a:t>a centralized dissemination repository that would host the information made available by the parties.</a:t>
            </a:r>
          </a:p>
          <a:p>
            <a:pPr marL="0" indent="0"/>
            <a:r>
              <a:rPr lang="en-GB" sz="1400" dirty="0"/>
              <a:t>The FAO MDM dissemination services are available to coordinate, </a:t>
            </a:r>
            <a:r>
              <a:rPr lang="en-GB" sz="1400" dirty="0" err="1"/>
              <a:t>catalog</a:t>
            </a:r>
            <a:r>
              <a:rPr lang="en-GB" sz="1400" dirty="0"/>
              <a:t> and facilitate CWP registry and repository management  </a:t>
            </a:r>
          </a:p>
          <a:p>
            <a:pPr marL="0" indent="0"/>
            <a:endParaRPr lang="en-US" sz="1400" dirty="0"/>
          </a:p>
          <a:p>
            <a:pPr marL="285750" indent="-285750">
              <a:buFont typeface="Arial" panose="020B0604020202020204" pitchFamily="34" charset="0"/>
              <a:buChar char="•"/>
            </a:pPr>
            <a:r>
              <a:rPr lang="en-US" sz="1400" b="1" dirty="0"/>
              <a:t>Exchange Format</a:t>
            </a:r>
          </a:p>
          <a:p>
            <a:pPr marL="0" indent="0"/>
            <a:r>
              <a:rPr lang="en-US" sz="1400" b="1" dirty="0"/>
              <a:t>CSV, XML, SDMX, </a:t>
            </a:r>
            <a:r>
              <a:rPr lang="en-US" sz="1400" b="1" dirty="0" smtClean="0"/>
              <a:t>FLUX</a:t>
            </a:r>
            <a:endParaRPr lang="en-US" sz="1400" dirty="0"/>
          </a:p>
          <a:p>
            <a:pPr marL="0" indent="0"/>
            <a:endParaRPr lang="en-US" sz="1400" dirty="0" smtClean="0"/>
          </a:p>
          <a:p>
            <a:pPr marL="0" indent="0"/>
            <a:endParaRPr lang="en-GB" sz="1400" dirty="0"/>
          </a:p>
        </p:txBody>
      </p:sp>
      <p:sp>
        <p:nvSpPr>
          <p:cNvPr id="5"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
        <p:nvSpPr>
          <p:cNvPr id="6" name="Content Placeholder 2"/>
          <p:cNvSpPr txBox="1">
            <a:spLocks/>
          </p:cNvSpPr>
          <p:nvPr/>
        </p:nvSpPr>
        <p:spPr bwMode="auto">
          <a:xfrm>
            <a:off x="335756" y="894780"/>
            <a:ext cx="2436044" cy="545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fontAlgn="base">
              <a:spcBef>
                <a:spcPct val="20000"/>
              </a:spcBef>
              <a:spcAft>
                <a:spcPct val="0"/>
              </a:spcAft>
              <a:buClr>
                <a:srgbClr val="0099CC"/>
              </a:buClr>
              <a:buFont typeface="Wingdings" pitchFamily="2" charset="2"/>
              <a:defRPr sz="2400">
                <a:solidFill>
                  <a:schemeClr val="tx1"/>
                </a:solidFill>
                <a:latin typeface="Cambria" pitchFamily="18" charset="0"/>
                <a:ea typeface="ＭＳ Ｐゴシック" charset="-128"/>
                <a:cs typeface="Cambria" pitchFamily="18" charset="0"/>
              </a:defRPr>
            </a:lvl1pPr>
            <a:lvl2pPr marL="450850" indent="-271463" algn="l" rtl="0" fontAlgn="base">
              <a:spcBef>
                <a:spcPct val="20000"/>
              </a:spcBef>
              <a:spcAft>
                <a:spcPct val="0"/>
              </a:spcAft>
              <a:buClr>
                <a:srgbClr val="0099CC"/>
              </a:buClr>
              <a:buFont typeface="Wingdings" pitchFamily="2" charset="2"/>
              <a:buChar char="§"/>
              <a:defRPr sz="2400">
                <a:solidFill>
                  <a:schemeClr val="tx1"/>
                </a:solidFill>
                <a:latin typeface="Cambria" pitchFamily="18" charset="0"/>
                <a:ea typeface="ＭＳ Ｐゴシック" charset="-128"/>
                <a:cs typeface="Cambria" pitchFamily="18" charset="0"/>
              </a:defRPr>
            </a:lvl2pPr>
            <a:lvl3pPr marL="903288" indent="-190500" algn="l" rtl="0" fontAlgn="base">
              <a:spcBef>
                <a:spcPct val="20000"/>
              </a:spcBef>
              <a:spcAft>
                <a:spcPct val="0"/>
              </a:spcAft>
              <a:buClr>
                <a:srgbClr val="CC3366"/>
              </a:buClr>
              <a:buSzPct val="80000"/>
              <a:buFont typeface="Wingdings" pitchFamily="2" charset="2"/>
              <a:buChar char="§"/>
              <a:defRPr sz="2000">
                <a:solidFill>
                  <a:schemeClr val="tx1"/>
                </a:solidFill>
                <a:latin typeface="Cambria" pitchFamily="18" charset="0"/>
                <a:ea typeface="ＭＳ Ｐゴシック" charset="-128"/>
                <a:cs typeface="Cambria" pitchFamily="18" charset="0"/>
              </a:defRPr>
            </a:lvl3pPr>
            <a:lvl4pPr marL="1341438"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4pPr>
            <a:lvl5pPr marL="1698625"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5pPr>
            <a:lvl6pPr marL="2155825" indent="-177800" algn="l" rtl="0" eaLnBrk="1" fontAlgn="base" hangingPunct="1">
              <a:spcBef>
                <a:spcPct val="20000"/>
              </a:spcBef>
              <a:spcAft>
                <a:spcPct val="0"/>
              </a:spcAft>
              <a:buChar char="»"/>
              <a:defRPr sz="2000">
                <a:solidFill>
                  <a:schemeClr val="tx1"/>
                </a:solidFill>
                <a:latin typeface="+mn-lt"/>
              </a:defRPr>
            </a:lvl6pPr>
            <a:lvl7pPr marL="2613025" indent="-177800" algn="l" rtl="0" eaLnBrk="1" fontAlgn="base" hangingPunct="1">
              <a:spcBef>
                <a:spcPct val="20000"/>
              </a:spcBef>
              <a:spcAft>
                <a:spcPct val="0"/>
              </a:spcAft>
              <a:buChar char="»"/>
              <a:defRPr sz="2000">
                <a:solidFill>
                  <a:schemeClr val="tx1"/>
                </a:solidFill>
                <a:latin typeface="+mn-lt"/>
              </a:defRPr>
            </a:lvl7pPr>
            <a:lvl8pPr marL="3070225" indent="-177800" algn="l" rtl="0" eaLnBrk="1" fontAlgn="base" hangingPunct="1">
              <a:spcBef>
                <a:spcPct val="20000"/>
              </a:spcBef>
              <a:spcAft>
                <a:spcPct val="0"/>
              </a:spcAft>
              <a:buChar char="»"/>
              <a:defRPr sz="2000">
                <a:solidFill>
                  <a:schemeClr val="tx1"/>
                </a:solidFill>
                <a:latin typeface="+mn-lt"/>
              </a:defRPr>
            </a:lvl8pPr>
            <a:lvl9pPr marL="3527425" indent="-177800" algn="l" rtl="0" eaLnBrk="1" fontAlgn="base" hangingPunct="1">
              <a:spcBef>
                <a:spcPct val="20000"/>
              </a:spcBef>
              <a:spcAft>
                <a:spcPct val="0"/>
              </a:spcAft>
              <a:buChar char="»"/>
              <a:defRPr sz="2000">
                <a:solidFill>
                  <a:schemeClr val="tx1"/>
                </a:solidFill>
                <a:latin typeface="+mn-lt"/>
              </a:defRPr>
            </a:lvl9pPr>
          </a:lstStyle>
          <a:p>
            <a:pPr marL="457200" indent="-457200">
              <a:lnSpc>
                <a:spcPct val="150000"/>
              </a:lnSpc>
              <a:buFont typeface="+mj-lt"/>
              <a:buAutoNum type="arabicPeriod" startAt="3"/>
            </a:pPr>
            <a:r>
              <a:rPr lang="en-US" b="1" kern="0" dirty="0" smtClean="0"/>
              <a:t>CWP registry </a:t>
            </a:r>
          </a:p>
        </p:txBody>
      </p:sp>
    </p:spTree>
    <p:extLst>
      <p:ext uri="{BB962C8B-B14F-4D97-AF65-F5344CB8AC3E}">
        <p14:creationId xmlns:p14="http://schemas.microsoft.com/office/powerpoint/2010/main" val="9908866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056" y="1464021"/>
            <a:ext cx="8243888" cy="4172794"/>
          </a:xfrm>
        </p:spPr>
        <p:txBody>
          <a:bodyPr>
            <a:noAutofit/>
          </a:bodyPr>
          <a:lstStyle/>
          <a:p>
            <a:pPr marL="0" indent="0" algn="just"/>
            <a:r>
              <a:rPr lang="en-US" sz="1600" dirty="0" smtClean="0"/>
              <a:t>The </a:t>
            </a:r>
            <a:r>
              <a:rPr lang="en-US" sz="1600" dirty="0"/>
              <a:t>role of governance is to define standards and set of best-practices to ensure that the CWP parties own the process, their information asset, and disseminate and maintain the global SDSD, the international classifications and the codes’ mappings.</a:t>
            </a:r>
          </a:p>
          <a:p>
            <a:pPr marL="0" indent="0" algn="just"/>
            <a:endParaRPr lang="en-US" sz="1600" dirty="0"/>
          </a:p>
          <a:p>
            <a:pPr marL="0" indent="0" algn="just"/>
            <a:r>
              <a:rPr lang="en-US" sz="1600" dirty="0"/>
              <a:t>The maintenance mainly address: </a:t>
            </a:r>
          </a:p>
          <a:p>
            <a:pPr marL="385763" indent="-385763" algn="just">
              <a:buFont typeface="+mj-lt"/>
              <a:buAutoNum type="romanLcPeriod"/>
            </a:pPr>
            <a:r>
              <a:rPr lang="en-US" sz="1600" dirty="0"/>
              <a:t>new datasets or changes in the reference </a:t>
            </a:r>
            <a:r>
              <a:rPr lang="en-US" sz="1600" dirty="0" smtClean="0"/>
              <a:t>data and metadata already </a:t>
            </a:r>
            <a:r>
              <a:rPr lang="en-US" sz="1600" dirty="0"/>
              <a:t>registered (</a:t>
            </a:r>
            <a:r>
              <a:rPr lang="en-US" sz="1600" dirty="0" err="1"/>
              <a:t>e.g</a:t>
            </a:r>
            <a:r>
              <a:rPr lang="en-US" sz="1600" dirty="0"/>
              <a:t> updates to the CWP standards would have to be </a:t>
            </a:r>
            <a:r>
              <a:rPr lang="en-US" sz="1600" dirty="0" smtClean="0"/>
              <a:t>in </a:t>
            </a:r>
            <a:r>
              <a:rPr lang="en-US" sz="1600" dirty="0"/>
              <a:t>the registry) </a:t>
            </a:r>
            <a:endParaRPr lang="en-US" sz="1600" dirty="0" smtClean="0"/>
          </a:p>
          <a:p>
            <a:pPr marL="0" indent="0" algn="just"/>
            <a:endParaRPr lang="en-US" sz="900" dirty="0"/>
          </a:p>
          <a:p>
            <a:pPr marL="385763" indent="-385763" algn="just">
              <a:buFont typeface="+mj-lt"/>
              <a:buAutoNum type="romanLcPeriod"/>
            </a:pPr>
            <a:r>
              <a:rPr lang="en-US" sz="1600" dirty="0"/>
              <a:t>the mappings among classification and sub-classification systems between any organization when deemed necessary. </a:t>
            </a:r>
          </a:p>
          <a:p>
            <a:pPr marL="0" indent="0" algn="just"/>
            <a:r>
              <a:rPr lang="en-US" sz="1600" dirty="0"/>
              <a:t>The role of maintaining the mapping </a:t>
            </a:r>
            <a:r>
              <a:rPr lang="en-US" sz="1600" dirty="0" smtClean="0"/>
              <a:t>between internal </a:t>
            </a:r>
            <a:r>
              <a:rPr lang="en-US" sz="1600" dirty="0" err="1" smtClean="0"/>
              <a:t>codelists</a:t>
            </a:r>
            <a:r>
              <a:rPr lang="en-US" sz="1600" dirty="0" smtClean="0"/>
              <a:t> </a:t>
            </a:r>
            <a:r>
              <a:rPr lang="en-US" sz="1600" dirty="0"/>
              <a:t>with CWP standards (is not frequent) should reside at the level of the CWP party. </a:t>
            </a:r>
          </a:p>
          <a:p>
            <a:pPr marL="0" indent="0" algn="just"/>
            <a:r>
              <a:rPr lang="en-US" sz="1600" dirty="0"/>
              <a:t>In the case of any change in the mapping </a:t>
            </a:r>
            <a:r>
              <a:rPr lang="en-US" sz="1600" dirty="0" err="1"/>
              <a:t>codelists</a:t>
            </a:r>
            <a:r>
              <a:rPr lang="en-US" sz="1600" dirty="0"/>
              <a:t>, copies should be made available to the CWP repository for broader dissemination. </a:t>
            </a:r>
            <a:endParaRPr lang="en-US" sz="1600" dirty="0" smtClean="0"/>
          </a:p>
          <a:p>
            <a:pPr marL="0" indent="0" algn="just"/>
            <a:endParaRPr lang="en-GB" sz="900" dirty="0"/>
          </a:p>
          <a:p>
            <a:pPr marL="385763" indent="-385763" algn="just">
              <a:buFont typeface="+mj-lt"/>
              <a:buAutoNum type="romanLcPeriod" startAt="3"/>
            </a:pPr>
            <a:r>
              <a:rPr lang="en-GB" sz="1600" dirty="0"/>
              <a:t>Establishing set of best practices for maintenance of the CWP registry’s contents and the dissemination workflow across the organizations through the repository (to be developed if endorsed). </a:t>
            </a:r>
            <a:endParaRPr lang="en-US" sz="1600" dirty="0"/>
          </a:p>
        </p:txBody>
      </p:sp>
      <p:sp>
        <p:nvSpPr>
          <p:cNvPr id="5"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
        <p:nvSpPr>
          <p:cNvPr id="6" name="Content Placeholder 2"/>
          <p:cNvSpPr txBox="1">
            <a:spLocks/>
          </p:cNvSpPr>
          <p:nvPr/>
        </p:nvSpPr>
        <p:spPr bwMode="auto">
          <a:xfrm>
            <a:off x="335756" y="894780"/>
            <a:ext cx="4308252" cy="545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0099CC"/>
              </a:buClr>
              <a:buFont typeface="Wingdings" pitchFamily="2" charset="2"/>
              <a:defRPr sz="2400">
                <a:solidFill>
                  <a:schemeClr val="tx1"/>
                </a:solidFill>
                <a:latin typeface="Cambria" pitchFamily="18" charset="0"/>
                <a:ea typeface="ＭＳ Ｐゴシック" charset="-128"/>
                <a:cs typeface="Cambria" pitchFamily="18" charset="0"/>
              </a:defRPr>
            </a:lvl1pPr>
            <a:lvl2pPr marL="450850" indent="-271463" algn="l" rtl="0" fontAlgn="base">
              <a:spcBef>
                <a:spcPct val="20000"/>
              </a:spcBef>
              <a:spcAft>
                <a:spcPct val="0"/>
              </a:spcAft>
              <a:buClr>
                <a:srgbClr val="0099CC"/>
              </a:buClr>
              <a:buFont typeface="Wingdings" pitchFamily="2" charset="2"/>
              <a:buChar char="§"/>
              <a:defRPr sz="2400">
                <a:solidFill>
                  <a:schemeClr val="tx1"/>
                </a:solidFill>
                <a:latin typeface="Cambria" pitchFamily="18" charset="0"/>
                <a:ea typeface="ＭＳ Ｐゴシック" charset="-128"/>
                <a:cs typeface="Cambria" pitchFamily="18" charset="0"/>
              </a:defRPr>
            </a:lvl2pPr>
            <a:lvl3pPr marL="903288" indent="-190500" algn="l" rtl="0" fontAlgn="base">
              <a:spcBef>
                <a:spcPct val="20000"/>
              </a:spcBef>
              <a:spcAft>
                <a:spcPct val="0"/>
              </a:spcAft>
              <a:buClr>
                <a:srgbClr val="CC3366"/>
              </a:buClr>
              <a:buSzPct val="80000"/>
              <a:buFont typeface="Wingdings" pitchFamily="2" charset="2"/>
              <a:buChar char="§"/>
              <a:defRPr sz="2000">
                <a:solidFill>
                  <a:schemeClr val="tx1"/>
                </a:solidFill>
                <a:latin typeface="Cambria" pitchFamily="18" charset="0"/>
                <a:ea typeface="ＭＳ Ｐゴシック" charset="-128"/>
                <a:cs typeface="Cambria" pitchFamily="18" charset="0"/>
              </a:defRPr>
            </a:lvl3pPr>
            <a:lvl4pPr marL="1341438"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4pPr>
            <a:lvl5pPr marL="1698625" indent="-177800" algn="l" rtl="0" fontAlgn="base">
              <a:spcBef>
                <a:spcPct val="20000"/>
              </a:spcBef>
              <a:spcAft>
                <a:spcPct val="0"/>
              </a:spcAft>
              <a:buChar char="»"/>
              <a:defRPr sz="2000">
                <a:solidFill>
                  <a:schemeClr val="tx1"/>
                </a:solidFill>
                <a:latin typeface="Cambria" pitchFamily="18" charset="0"/>
                <a:ea typeface="ＭＳ Ｐゴシック" charset="-128"/>
                <a:cs typeface="Cambria" pitchFamily="18" charset="0"/>
              </a:defRPr>
            </a:lvl5pPr>
            <a:lvl6pPr marL="2155825" indent="-177800" algn="l" rtl="0" eaLnBrk="1" fontAlgn="base" hangingPunct="1">
              <a:spcBef>
                <a:spcPct val="20000"/>
              </a:spcBef>
              <a:spcAft>
                <a:spcPct val="0"/>
              </a:spcAft>
              <a:buChar char="»"/>
              <a:defRPr sz="2000">
                <a:solidFill>
                  <a:schemeClr val="tx1"/>
                </a:solidFill>
                <a:latin typeface="+mn-lt"/>
              </a:defRPr>
            </a:lvl6pPr>
            <a:lvl7pPr marL="2613025" indent="-177800" algn="l" rtl="0" eaLnBrk="1" fontAlgn="base" hangingPunct="1">
              <a:spcBef>
                <a:spcPct val="20000"/>
              </a:spcBef>
              <a:spcAft>
                <a:spcPct val="0"/>
              </a:spcAft>
              <a:buChar char="»"/>
              <a:defRPr sz="2000">
                <a:solidFill>
                  <a:schemeClr val="tx1"/>
                </a:solidFill>
                <a:latin typeface="+mn-lt"/>
              </a:defRPr>
            </a:lvl7pPr>
            <a:lvl8pPr marL="3070225" indent="-177800" algn="l" rtl="0" eaLnBrk="1" fontAlgn="base" hangingPunct="1">
              <a:spcBef>
                <a:spcPct val="20000"/>
              </a:spcBef>
              <a:spcAft>
                <a:spcPct val="0"/>
              </a:spcAft>
              <a:buChar char="»"/>
              <a:defRPr sz="2000">
                <a:solidFill>
                  <a:schemeClr val="tx1"/>
                </a:solidFill>
                <a:latin typeface="+mn-lt"/>
              </a:defRPr>
            </a:lvl8pPr>
            <a:lvl9pPr marL="3527425" indent="-177800" algn="l" rtl="0" eaLnBrk="1" fontAlgn="base" hangingPunct="1">
              <a:spcBef>
                <a:spcPct val="20000"/>
              </a:spcBef>
              <a:spcAft>
                <a:spcPct val="0"/>
              </a:spcAft>
              <a:buChar char="»"/>
              <a:defRPr sz="2000">
                <a:solidFill>
                  <a:schemeClr val="tx1"/>
                </a:solidFill>
                <a:latin typeface="+mn-lt"/>
              </a:defRPr>
            </a:lvl9pPr>
          </a:lstStyle>
          <a:p>
            <a:pPr marL="457200" indent="-457200">
              <a:lnSpc>
                <a:spcPct val="150000"/>
              </a:lnSpc>
              <a:buFont typeface="+mj-lt"/>
              <a:buAutoNum type="arabicPeriod" startAt="3"/>
            </a:pPr>
            <a:r>
              <a:rPr lang="en-US" sz="2200" b="1" kern="0" dirty="0"/>
              <a:t>Governance</a:t>
            </a:r>
            <a:r>
              <a:rPr lang="en-US" sz="2200" b="1" kern="0" dirty="0" smtClean="0"/>
              <a:t> – Maintenance </a:t>
            </a:r>
          </a:p>
        </p:txBody>
      </p:sp>
    </p:spTree>
    <p:extLst>
      <p:ext uri="{BB962C8B-B14F-4D97-AF65-F5344CB8AC3E}">
        <p14:creationId xmlns:p14="http://schemas.microsoft.com/office/powerpoint/2010/main" val="2897898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897" y="1110060"/>
            <a:ext cx="8508206" cy="4086821"/>
          </a:xfrm>
        </p:spPr>
        <p:txBody>
          <a:bodyPr>
            <a:noAutofit/>
          </a:bodyPr>
          <a:lstStyle/>
          <a:p>
            <a:pPr marL="0" indent="0" algn="just"/>
            <a:r>
              <a:rPr lang="en-GB" sz="1600" dirty="0"/>
              <a:t>The following actions would be required to achieve the objectives of the ad-hoc task group:</a:t>
            </a:r>
          </a:p>
          <a:p>
            <a:pPr lvl="0" algn="just">
              <a:buFont typeface="Arial" panose="020B0604020202020204" pitchFamily="34" charset="0"/>
              <a:buChar char="•"/>
            </a:pPr>
            <a:r>
              <a:rPr lang="en-GB" sz="1600" dirty="0"/>
              <a:t>To discuss and provide feedback on the structural elements and conceptual schemes from an overarching perspective towards the validation of the global SDSD and related reference metadata. </a:t>
            </a:r>
          </a:p>
          <a:p>
            <a:pPr lvl="0" algn="just">
              <a:buFont typeface="Arial" panose="020B0604020202020204" pitchFamily="34" charset="0"/>
              <a:buChar char="•"/>
            </a:pPr>
            <a:r>
              <a:rPr lang="en-GB" sz="1600" dirty="0"/>
              <a:t>To address the modular structuring of the global SDSD that could accommodate other domains of data </a:t>
            </a:r>
            <a:r>
              <a:rPr lang="en-GB" sz="1600" dirty="0" smtClean="0"/>
              <a:t>collection, or different aggregation levels to </a:t>
            </a:r>
            <a:r>
              <a:rPr lang="en-GB" sz="1600" dirty="0"/>
              <a:t>match organization’s </a:t>
            </a:r>
            <a:r>
              <a:rPr lang="en-GB" sz="1600" dirty="0" smtClean="0"/>
              <a:t>needs.</a:t>
            </a:r>
            <a:endParaRPr lang="en-GB" sz="1600" dirty="0"/>
          </a:p>
          <a:p>
            <a:pPr marL="0" indent="0" algn="just"/>
            <a:endParaRPr lang="en-GB" sz="1050" dirty="0"/>
          </a:p>
          <a:p>
            <a:pPr lvl="0" algn="just">
              <a:buFont typeface="Arial" panose="020B0604020202020204" pitchFamily="34" charset="0"/>
              <a:buChar char="•"/>
            </a:pPr>
            <a:r>
              <a:rPr lang="en-GB" sz="1600" dirty="0"/>
              <a:t>To consider the following points for approval:</a:t>
            </a:r>
          </a:p>
          <a:p>
            <a:pPr lvl="1" algn="just">
              <a:spcBef>
                <a:spcPts val="1000"/>
              </a:spcBef>
              <a:buFont typeface="Wingdings" panose="05000000000000000000" pitchFamily="2" charset="2"/>
              <a:buChar char="Ø"/>
            </a:pPr>
            <a:r>
              <a:rPr lang="en-GB" sz="1500" dirty="0"/>
              <a:t>To give the mandate to FAO for coordination and further elaboration of the global SDSD if the proposals are approved. </a:t>
            </a:r>
          </a:p>
          <a:p>
            <a:pPr lvl="1" algn="just">
              <a:spcBef>
                <a:spcPts val="1000"/>
              </a:spcBef>
              <a:buFont typeface="Wingdings" panose="05000000000000000000" pitchFamily="2" charset="2"/>
              <a:buChar char="Ø"/>
            </a:pPr>
            <a:r>
              <a:rPr lang="en-GB" sz="1500" dirty="0"/>
              <a:t>To promote the use of CWP standards to the extent possible and consider procedures of mappings with the organization’s coding system, as well as guidelines for implementation of DSDs tailored to local </a:t>
            </a:r>
            <a:r>
              <a:rPr lang="en-GB" sz="1500" dirty="0" smtClean="0"/>
              <a:t>needs.</a:t>
            </a:r>
          </a:p>
          <a:p>
            <a:pPr lvl="1" algn="just">
              <a:spcBef>
                <a:spcPts val="1000"/>
              </a:spcBef>
              <a:buFont typeface="Wingdings" panose="05000000000000000000" pitchFamily="2" charset="2"/>
              <a:buChar char="Ø"/>
            </a:pPr>
            <a:r>
              <a:rPr lang="en-GB" sz="1500" dirty="0" smtClean="0"/>
              <a:t>To </a:t>
            </a:r>
            <a:r>
              <a:rPr lang="en-GB" sz="1500" dirty="0"/>
              <a:t>provide indications towards a mandate of FAO in developing the CWP registry. </a:t>
            </a:r>
            <a:endParaRPr lang="en-GB" sz="1500" dirty="0" smtClean="0"/>
          </a:p>
          <a:p>
            <a:pPr lvl="1" algn="just">
              <a:spcBef>
                <a:spcPts val="1000"/>
              </a:spcBef>
              <a:buFont typeface="Wingdings" panose="05000000000000000000" pitchFamily="2" charset="2"/>
              <a:buChar char="Ø"/>
            </a:pPr>
            <a:r>
              <a:rPr lang="en-GB" sz="1500" dirty="0" smtClean="0"/>
              <a:t>To </a:t>
            </a:r>
            <a:r>
              <a:rPr lang="en-GB" sz="1500" dirty="0"/>
              <a:t>provide guidance towards formulation of best practices for the governance and the maintenance of the global SDSD through a CWP registry</a:t>
            </a:r>
            <a:r>
              <a:rPr lang="en-GB" sz="1500" dirty="0" smtClean="0"/>
              <a:t>.</a:t>
            </a:r>
          </a:p>
          <a:p>
            <a:pPr marL="179387" lvl="1" indent="0" algn="just">
              <a:buNone/>
            </a:pPr>
            <a:endParaRPr lang="en-GB" sz="900" dirty="0"/>
          </a:p>
          <a:p>
            <a:pPr lvl="0" algn="just">
              <a:buFont typeface="Arial" panose="020B0604020202020204" pitchFamily="34" charset="0"/>
              <a:buChar char="•"/>
            </a:pPr>
            <a:r>
              <a:rPr lang="en-GB" sz="1600" dirty="0"/>
              <a:t>To agree on the forthcoming tasks and agenda and identify any points to be raised.</a:t>
            </a:r>
          </a:p>
        </p:txBody>
      </p:sp>
      <p:pic>
        <p:nvPicPr>
          <p:cNvPr id="9218"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40768"/>
            <a:ext cx="535782" cy="53578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27" y="2091830"/>
            <a:ext cx="535782" cy="535782"/>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bwMode="auto">
          <a:xfrm>
            <a:off x="4139952" y="-99392"/>
            <a:ext cx="4464496"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Actions requested for approval</a:t>
            </a:r>
            <a:endParaRPr lang="en-GB" sz="2400" i="1" kern="0" dirty="0"/>
          </a:p>
        </p:txBody>
      </p:sp>
      <p:sp>
        <p:nvSpPr>
          <p:cNvPr id="4" name="Title 3"/>
          <p:cNvSpPr>
            <a:spLocks noGrp="1"/>
          </p:cNvSpPr>
          <p:nvPr>
            <p:ph type="title"/>
          </p:nvPr>
        </p:nvSpPr>
        <p:spPr/>
        <p:txBody>
          <a:bodyPr/>
          <a:lstStyle/>
          <a:p>
            <a:endParaRPr lang="en-GB"/>
          </a:p>
        </p:txBody>
      </p:sp>
    </p:spTree>
    <p:extLst>
      <p:ext uri="{BB962C8B-B14F-4D97-AF65-F5344CB8AC3E}">
        <p14:creationId xmlns:p14="http://schemas.microsoft.com/office/powerpoint/2010/main" val="3382874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2975994275"/>
              </p:ext>
            </p:extLst>
          </p:nvPr>
        </p:nvGraphicFramePr>
        <p:xfrm>
          <a:off x="467544" y="1584956"/>
          <a:ext cx="8424936" cy="4582704"/>
        </p:xfrm>
        <a:graphic>
          <a:graphicData uri="http://schemas.openxmlformats.org/presentationml/2006/ole">
            <mc:AlternateContent xmlns:mc="http://schemas.openxmlformats.org/markup-compatibility/2006">
              <mc:Choice xmlns:v="urn:schemas-microsoft-com:vml" Requires="v">
                <p:oleObj spid="_x0000_s2071" name="Worksheet" r:id="rId4" imgW="14430502" imgH="7848630" progId="Excel.Sheet.12">
                  <p:embed/>
                </p:oleObj>
              </mc:Choice>
              <mc:Fallback>
                <p:oleObj name="Worksheet" r:id="rId4" imgW="14430502" imgH="7848630" progId="Excel.Sheet.12">
                  <p:embed/>
                  <p:pic>
                    <p:nvPicPr>
                      <p:cNvPr id="0" name=""/>
                      <p:cNvPicPr/>
                      <p:nvPr/>
                    </p:nvPicPr>
                    <p:blipFill>
                      <a:blip r:embed="rId5"/>
                      <a:stretch>
                        <a:fillRect/>
                      </a:stretch>
                    </p:blipFill>
                    <p:spPr>
                      <a:xfrm>
                        <a:off x="467544" y="1584956"/>
                        <a:ext cx="8424936" cy="4582704"/>
                      </a:xfrm>
                      <a:prstGeom prst="rect">
                        <a:avLst/>
                      </a:prstGeom>
                    </p:spPr>
                  </p:pic>
                </p:oleObj>
              </mc:Fallback>
            </mc:AlternateContent>
          </a:graphicData>
        </a:graphic>
      </p:graphicFrame>
      <p:sp>
        <p:nvSpPr>
          <p:cNvPr id="3" name="Rectangle 2"/>
          <p:cNvSpPr/>
          <p:nvPr/>
        </p:nvSpPr>
        <p:spPr>
          <a:xfrm>
            <a:off x="247254" y="1059260"/>
            <a:ext cx="8573218" cy="369332"/>
          </a:xfrm>
          <a:prstGeom prst="rect">
            <a:avLst/>
          </a:prstGeom>
        </p:spPr>
        <p:txBody>
          <a:bodyPr wrap="square">
            <a:spAutoFit/>
          </a:bodyPr>
          <a:lstStyle/>
          <a:p>
            <a:r>
              <a:rPr lang="en-US" b="1" dirty="0" smtClean="0"/>
              <a:t>Conceptual Proposal </a:t>
            </a:r>
            <a:r>
              <a:rPr lang="en-US" b="1" dirty="0"/>
              <a:t>for the global Standard for Data Structure </a:t>
            </a:r>
            <a:r>
              <a:rPr lang="en-US" b="1" dirty="0" smtClean="0"/>
              <a:t>Definition</a:t>
            </a:r>
            <a:endParaRPr lang="en-GB" dirty="0"/>
          </a:p>
        </p:txBody>
      </p:sp>
      <p:sp>
        <p:nvSpPr>
          <p:cNvPr id="4"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
        <p:nvSpPr>
          <p:cNvPr id="5" name="Rectangle 4"/>
          <p:cNvSpPr/>
          <p:nvPr/>
        </p:nvSpPr>
        <p:spPr>
          <a:xfrm>
            <a:off x="463685" y="2564904"/>
            <a:ext cx="8428795"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463685" y="2564905"/>
            <a:ext cx="795948" cy="359513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3931548" y="2564904"/>
            <a:ext cx="792088" cy="3595136"/>
          </a:xfrm>
          <a:prstGeom prst="rect">
            <a:avLst/>
          </a:prstGeom>
          <a:solidFill>
            <a:srgbClr val="F8411C">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463685" y="3899168"/>
            <a:ext cx="8428796" cy="76773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8587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8" grpId="0" animBg="1"/>
      <p:bldP spid="8" grpId="1" animBg="1"/>
      <p:bldP spid="9" grpId="0" animBg="1"/>
      <p:bldP spid="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3"/>
          <p:cNvSpPr>
            <a:spLocks noGrp="1"/>
          </p:cNvSpPr>
          <p:nvPr>
            <p:ph type="title"/>
          </p:nvPr>
        </p:nvSpPr>
        <p:spPr>
          <a:xfrm>
            <a:off x="251520" y="2564904"/>
            <a:ext cx="8892480" cy="720725"/>
          </a:xfrm>
        </p:spPr>
        <p:txBody>
          <a:bodyPr/>
          <a:lstStyle/>
          <a:p>
            <a:pPr algn="ctr"/>
            <a:r>
              <a:rPr lang="fr-FR" sz="2400" cap="none" dirty="0" err="1" smtClean="0"/>
              <a:t>Thank</a:t>
            </a:r>
            <a:r>
              <a:rPr lang="fr-FR" sz="2400" cap="none" dirty="0" smtClean="0"/>
              <a:t> </a:t>
            </a:r>
            <a:r>
              <a:rPr lang="fr-FR" sz="2400" cap="none" dirty="0" err="1" smtClean="0"/>
              <a:t>you</a:t>
            </a:r>
            <a:r>
              <a:rPr lang="fr-FR" sz="2400" cap="none" dirty="0" smtClean="0"/>
              <a:t> for </a:t>
            </a:r>
            <a:r>
              <a:rPr lang="fr-FR" sz="2400" cap="none" dirty="0" err="1" smtClean="0"/>
              <a:t>your</a:t>
            </a:r>
            <a:r>
              <a:rPr lang="fr-FR" sz="2400" cap="none" dirty="0" smtClean="0"/>
              <a:t> attention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3"/>
          <p:cNvSpPr>
            <a:spLocks noGrp="1"/>
          </p:cNvSpPr>
          <p:nvPr>
            <p:ph type="title"/>
          </p:nvPr>
        </p:nvSpPr>
        <p:spPr>
          <a:xfrm>
            <a:off x="5868144" y="44624"/>
            <a:ext cx="2268315" cy="720725"/>
          </a:xfrm>
        </p:spPr>
        <p:txBody>
          <a:bodyPr/>
          <a:lstStyle/>
          <a:p>
            <a:r>
              <a:rPr lang="en-US" sz="2800" i="1" dirty="0" smtClean="0"/>
              <a:t>Outlines</a:t>
            </a:r>
            <a:endParaRPr lang="fr-FR" sz="2800" dirty="0"/>
          </a:p>
        </p:txBody>
      </p:sp>
      <p:graphicFrame>
        <p:nvGraphicFramePr>
          <p:cNvPr id="7" name="Diagramme 6"/>
          <p:cNvGraphicFramePr/>
          <p:nvPr>
            <p:extLst>
              <p:ext uri="{D42A27DB-BD31-4B8C-83A1-F6EECF244321}">
                <p14:modId xmlns:p14="http://schemas.microsoft.com/office/powerpoint/2010/main" val="3432404694"/>
              </p:ext>
            </p:extLst>
          </p:nvPr>
        </p:nvGraphicFramePr>
        <p:xfrm>
          <a:off x="899592" y="1124744"/>
          <a:ext cx="7416824"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7376" y="-99392"/>
            <a:ext cx="4505104" cy="994172"/>
          </a:xfrm>
        </p:spPr>
        <p:txBody>
          <a:bodyPr>
            <a:normAutofit/>
          </a:bodyPr>
          <a:lstStyle/>
          <a:p>
            <a:r>
              <a:rPr lang="en-US" sz="2400" i="1" dirty="0" smtClean="0"/>
              <a:t>Scene </a:t>
            </a:r>
            <a:r>
              <a:rPr lang="en-GB" sz="2400" i="1" dirty="0" smtClean="0"/>
              <a:t>setting </a:t>
            </a:r>
            <a:r>
              <a:rPr lang="en-GB" sz="2400" i="1" dirty="0"/>
              <a:t>and </a:t>
            </a:r>
            <a:r>
              <a:rPr lang="en-US" sz="2400" i="1" dirty="0"/>
              <a:t>Objectives</a:t>
            </a:r>
            <a:endParaRPr lang="en-GB" sz="2400" i="1" dirty="0"/>
          </a:p>
        </p:txBody>
      </p:sp>
      <p:sp>
        <p:nvSpPr>
          <p:cNvPr id="3" name="Content Placeholder 2"/>
          <p:cNvSpPr>
            <a:spLocks noGrp="1"/>
          </p:cNvSpPr>
          <p:nvPr>
            <p:ph idx="1"/>
          </p:nvPr>
        </p:nvSpPr>
        <p:spPr>
          <a:xfrm>
            <a:off x="328008" y="1052736"/>
            <a:ext cx="8547744" cy="4320480"/>
          </a:xfrm>
        </p:spPr>
        <p:txBody>
          <a:bodyPr>
            <a:noAutofit/>
          </a:bodyPr>
          <a:lstStyle/>
          <a:p>
            <a:pPr algn="just">
              <a:buFont typeface="Arial" pitchFamily="34" charset="0"/>
              <a:buChar char="•"/>
            </a:pPr>
            <a:r>
              <a:rPr lang="en-US" sz="1600" b="1" dirty="0" smtClean="0"/>
              <a:t>Setting the scene  </a:t>
            </a:r>
          </a:p>
          <a:p>
            <a:pPr marL="0" indent="0" algn="just">
              <a:lnSpc>
                <a:spcPct val="120000"/>
              </a:lnSpc>
            </a:pPr>
            <a:r>
              <a:rPr lang="en-US" sz="1600" dirty="0" smtClean="0"/>
              <a:t>The incessant increase of diversification of information systems among fisheries institutions enabled an inventive </a:t>
            </a:r>
            <a:r>
              <a:rPr lang="en-US" sz="1600" dirty="0"/>
              <a:t>capacity to produce a multiplicity of dissemination </a:t>
            </a:r>
            <a:r>
              <a:rPr lang="en-US" sz="1600" dirty="0" smtClean="0"/>
              <a:t>formats. It becomes crucial that the CWP plays its role of coordination to develop </a:t>
            </a:r>
            <a:r>
              <a:rPr lang="en-GB" sz="1600" dirty="0" smtClean="0"/>
              <a:t>common </a:t>
            </a:r>
            <a:r>
              <a:rPr lang="en-GB" sz="1600" dirty="0"/>
              <a:t>procedures for streamlining statistics collation, reducing the burden </a:t>
            </a:r>
            <a:r>
              <a:rPr lang="en-GB" sz="1600" dirty="0" smtClean="0"/>
              <a:t>of statistical offices at national and regional level.  In our context, the reference data harmonization </a:t>
            </a:r>
            <a:r>
              <a:rPr lang="en-US" sz="1600" dirty="0" smtClean="0"/>
              <a:t>set </a:t>
            </a:r>
            <a:r>
              <a:rPr lang="en-US" sz="1600" dirty="0"/>
              <a:t>a direction for </a:t>
            </a:r>
            <a:r>
              <a:rPr lang="en-US" sz="1600" dirty="0" smtClean="0"/>
              <a:t>consistency by setting global </a:t>
            </a:r>
            <a:r>
              <a:rPr lang="en-US" sz="1600" dirty="0"/>
              <a:t>standards, guidelines and best </a:t>
            </a:r>
            <a:r>
              <a:rPr lang="en-US" sz="1600" dirty="0" smtClean="0"/>
              <a:t>practices. </a:t>
            </a:r>
            <a:endParaRPr lang="en-US" sz="1600" dirty="0"/>
          </a:p>
          <a:p>
            <a:pPr algn="just"/>
            <a:endParaRPr lang="en-US" sz="1000" dirty="0"/>
          </a:p>
          <a:p>
            <a:pPr algn="just">
              <a:buFont typeface="Arial" pitchFamily="34" charset="0"/>
              <a:buChar char="•"/>
            </a:pPr>
            <a:r>
              <a:rPr lang="en-US" sz="1600" b="1" dirty="0" smtClean="0"/>
              <a:t>Objectives</a:t>
            </a:r>
            <a:endParaRPr lang="en-GB" sz="1600" dirty="0" smtClean="0"/>
          </a:p>
          <a:p>
            <a:pPr marL="0" indent="0" algn="just">
              <a:lnSpc>
                <a:spcPct val="120000"/>
              </a:lnSpc>
            </a:pPr>
            <a:r>
              <a:rPr lang="en-GB" sz="1600" dirty="0" smtClean="0"/>
              <a:t>The overall aim is to present a set of concepts and a structure of datasets that accommodate the codes used across the CWP parties to improve the data reporting and exchange. </a:t>
            </a:r>
          </a:p>
          <a:p>
            <a:pPr marL="541338" algn="just">
              <a:lnSpc>
                <a:spcPct val="120000"/>
              </a:lnSpc>
              <a:buFont typeface="Arial" panose="020B0604020202020204" pitchFamily="34" charset="0"/>
              <a:buChar char="•"/>
            </a:pPr>
            <a:r>
              <a:rPr lang="en-GB" sz="1600" dirty="0" smtClean="0"/>
              <a:t>The </a:t>
            </a:r>
            <a:r>
              <a:rPr lang="en-GB" sz="1600" dirty="0"/>
              <a:t>dissemination of global Standard for Data Structure Definition (SDSD) and related metadata, based on common set of statistical concepts and linked to a standard </a:t>
            </a:r>
            <a:r>
              <a:rPr lang="en-GB" sz="1600" dirty="0" smtClean="0"/>
              <a:t>terminology,</a:t>
            </a:r>
            <a:r>
              <a:rPr lang="en-US" sz="1600" dirty="0" smtClean="0"/>
              <a:t> </a:t>
            </a:r>
            <a:r>
              <a:rPr lang="en-US" sz="1600" dirty="0"/>
              <a:t>for the aquaculture production and capture datasets.</a:t>
            </a:r>
            <a:endParaRPr lang="en-GB" sz="1600" dirty="0"/>
          </a:p>
          <a:p>
            <a:pPr marL="541338" lvl="0" algn="just">
              <a:lnSpc>
                <a:spcPct val="120000"/>
              </a:lnSpc>
              <a:buFont typeface="Arial" panose="020B0604020202020204" pitchFamily="34" charset="0"/>
              <a:buChar char="•"/>
            </a:pPr>
            <a:r>
              <a:rPr lang="en-US" sz="1600" dirty="0" smtClean="0"/>
              <a:t>Assisting CWP members in </a:t>
            </a:r>
            <a:r>
              <a:rPr lang="en-US" sz="1600" dirty="0"/>
              <a:t>improving and harmonizing information, data and statistics collection, collation and </a:t>
            </a:r>
            <a:r>
              <a:rPr lang="en-US" sz="1600" dirty="0" smtClean="0"/>
              <a:t>dissemination.</a:t>
            </a:r>
            <a:endParaRPr lang="en-GB" sz="1600" dirty="0"/>
          </a:p>
          <a:p>
            <a:pPr marL="541338" lvl="0" algn="just">
              <a:lnSpc>
                <a:spcPct val="120000"/>
              </a:lnSpc>
              <a:buFont typeface="Arial" panose="020B0604020202020204" pitchFamily="34" charset="0"/>
              <a:buChar char="•"/>
            </a:pPr>
            <a:r>
              <a:rPr lang="en-US" sz="1600" dirty="0" smtClean="0"/>
              <a:t>Providing </a:t>
            </a:r>
            <a:r>
              <a:rPr lang="en-US" sz="1600" dirty="0"/>
              <a:t>best practices towards usage of the CWP endorsed </a:t>
            </a:r>
            <a:r>
              <a:rPr lang="en-US" sz="1600" dirty="0" smtClean="0"/>
              <a:t>global Standard for Data </a:t>
            </a:r>
            <a:r>
              <a:rPr lang="en-US" sz="1600" dirty="0"/>
              <a:t>Structure </a:t>
            </a:r>
            <a:r>
              <a:rPr lang="en-US" sz="1600" dirty="0" smtClean="0"/>
              <a:t>Definition.</a:t>
            </a:r>
            <a:endParaRPr lang="en-GB" sz="1600" dirty="0"/>
          </a:p>
        </p:txBody>
      </p:sp>
    </p:spTree>
    <p:extLst>
      <p:ext uri="{BB962C8B-B14F-4D97-AF65-F5344CB8AC3E}">
        <p14:creationId xmlns:p14="http://schemas.microsoft.com/office/powerpoint/2010/main" val="1631999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022" y="1268760"/>
            <a:ext cx="8527458" cy="4896544"/>
          </a:xfrm>
        </p:spPr>
        <p:txBody>
          <a:bodyPr>
            <a:normAutofit fontScale="77500" lnSpcReduction="20000"/>
          </a:bodyPr>
          <a:lstStyle/>
          <a:p>
            <a:pPr>
              <a:buFont typeface="Arial" pitchFamily="34" charset="0"/>
              <a:buChar char="•"/>
            </a:pPr>
            <a:r>
              <a:rPr lang="en-US" b="1" dirty="0" smtClean="0"/>
              <a:t>CWP members involved  </a:t>
            </a:r>
            <a:endParaRPr lang="en-US" b="1" dirty="0"/>
          </a:p>
          <a:p>
            <a:pPr marL="0" indent="0">
              <a:lnSpc>
                <a:spcPct val="150000"/>
              </a:lnSpc>
            </a:pPr>
            <a:r>
              <a:rPr lang="en-GB" dirty="0" smtClean="0"/>
              <a:t>CWP </a:t>
            </a:r>
            <a:r>
              <a:rPr lang="en-GB" dirty="0"/>
              <a:t>members that expressed their interest to contribute </a:t>
            </a:r>
            <a:r>
              <a:rPr lang="en-GB" sz="2200" b="1" dirty="0" smtClean="0"/>
              <a:t>CCSBT</a:t>
            </a:r>
            <a:r>
              <a:rPr lang="en-GB" sz="2200" b="1" dirty="0"/>
              <a:t>, Eurostat, FAO, GFCM, IATTC, ICCAT ICES, IOTC, </a:t>
            </a:r>
            <a:r>
              <a:rPr lang="en-GB" sz="2200" b="1" dirty="0" smtClean="0"/>
              <a:t>NACA, </a:t>
            </a:r>
            <a:r>
              <a:rPr lang="en-GB" sz="2200" b="1" dirty="0"/>
              <a:t>OECD, </a:t>
            </a:r>
            <a:r>
              <a:rPr lang="en-GB" sz="2200" b="1" dirty="0" smtClean="0"/>
              <a:t>SEAFO</a:t>
            </a:r>
            <a:r>
              <a:rPr lang="en-GB" sz="2200" b="1" dirty="0"/>
              <a:t> </a:t>
            </a:r>
            <a:r>
              <a:rPr lang="en-GB" sz="2200" b="1" dirty="0" smtClean="0"/>
              <a:t>and SPC-WCPFC</a:t>
            </a:r>
          </a:p>
          <a:p>
            <a:pPr marL="0" indent="0">
              <a:lnSpc>
                <a:spcPct val="150000"/>
              </a:lnSpc>
            </a:pPr>
            <a:r>
              <a:rPr lang="en-GB" sz="2200" dirty="0"/>
              <a:t>Eurostat, FAO, </a:t>
            </a:r>
            <a:r>
              <a:rPr lang="en-GB" sz="2200" dirty="0" smtClean="0"/>
              <a:t>GFCM and NACA were involved in the aquaculture topic.</a:t>
            </a:r>
          </a:p>
          <a:p>
            <a:pPr marL="0" indent="0">
              <a:lnSpc>
                <a:spcPct val="150000"/>
              </a:lnSpc>
            </a:pPr>
            <a:endParaRPr lang="en-GB" sz="2000" dirty="0" smtClean="0"/>
          </a:p>
          <a:p>
            <a:pPr>
              <a:lnSpc>
                <a:spcPct val="150000"/>
              </a:lnSpc>
              <a:buFont typeface="Arial" panose="020B0604020202020204" pitchFamily="34" charset="0"/>
              <a:buChar char="•"/>
            </a:pPr>
            <a:r>
              <a:rPr lang="en-US" b="1" dirty="0" smtClean="0"/>
              <a:t>Actions</a:t>
            </a:r>
            <a:endParaRPr lang="en-GB" b="1" dirty="0"/>
          </a:p>
          <a:p>
            <a:pPr>
              <a:lnSpc>
                <a:spcPct val="150000"/>
              </a:lnSpc>
              <a:buFontTx/>
              <a:buChar char="-"/>
            </a:pPr>
            <a:r>
              <a:rPr lang="en-GB" dirty="0" smtClean="0"/>
              <a:t>Teleconference </a:t>
            </a:r>
            <a:r>
              <a:rPr lang="en-GB" dirty="0"/>
              <a:t>for kick-off took place on March 23rd 2017. </a:t>
            </a:r>
            <a:endParaRPr lang="en-GB" dirty="0" smtClean="0"/>
          </a:p>
          <a:p>
            <a:pPr>
              <a:lnSpc>
                <a:spcPct val="150000"/>
              </a:lnSpc>
              <a:buFontTx/>
              <a:buChar char="-"/>
            </a:pPr>
            <a:r>
              <a:rPr lang="en-US" dirty="0"/>
              <a:t>Inventory of data, structure and metadata used by CWP parties</a:t>
            </a:r>
            <a:r>
              <a:rPr lang="en-US" dirty="0" smtClean="0"/>
              <a:t>.</a:t>
            </a:r>
            <a:endParaRPr lang="en-US" b="1" dirty="0" smtClean="0"/>
          </a:p>
          <a:p>
            <a:pPr>
              <a:lnSpc>
                <a:spcPct val="150000"/>
              </a:lnSpc>
              <a:buFontTx/>
              <a:buChar char="-"/>
            </a:pPr>
            <a:r>
              <a:rPr lang="en-US" dirty="0" smtClean="0"/>
              <a:t>Proposals from the CWP secretariat presented in CWP-IS.</a:t>
            </a:r>
          </a:p>
          <a:p>
            <a:pPr marL="0" indent="0">
              <a:lnSpc>
                <a:spcPct val="150000"/>
              </a:lnSpc>
            </a:pPr>
            <a:endParaRPr lang="en-US" sz="1400" dirty="0" smtClean="0"/>
          </a:p>
          <a:p>
            <a:pPr marL="457200" indent="-457200">
              <a:lnSpc>
                <a:spcPct val="150000"/>
              </a:lnSpc>
              <a:buFont typeface="Arial" panose="020B0604020202020204" pitchFamily="34" charset="0"/>
              <a:buChar char="•"/>
            </a:pPr>
            <a:r>
              <a:rPr lang="en-US" b="1" dirty="0"/>
              <a:t>Working document </a:t>
            </a:r>
            <a:r>
              <a:rPr lang="en-US" dirty="0"/>
              <a:t>available at </a:t>
            </a:r>
            <a:r>
              <a:rPr lang="en-US" dirty="0" smtClean="0">
                <a:hlinkClick r:id="rId2"/>
              </a:rPr>
              <a:t>http</a:t>
            </a:r>
            <a:r>
              <a:rPr lang="en-US" dirty="0">
                <a:hlinkClick r:id="rId2"/>
              </a:rPr>
              <a:t>://</a:t>
            </a:r>
            <a:r>
              <a:rPr lang="en-US" dirty="0" smtClean="0">
                <a:hlinkClick r:id="rId2"/>
              </a:rPr>
              <a:t>www.fao.org/fi/static-media/MeetingDocuments/cwp/cwp_IS_2017/2e.pdf</a:t>
            </a:r>
            <a:endParaRPr lang="en-US" dirty="0" smtClean="0"/>
          </a:p>
          <a:p>
            <a:pPr marL="457200" indent="-457200">
              <a:lnSpc>
                <a:spcPct val="150000"/>
              </a:lnSpc>
              <a:buFont typeface="Arial" panose="020B0604020202020204" pitchFamily="34" charset="0"/>
              <a:buChar char="•"/>
            </a:pPr>
            <a:endParaRPr lang="en-US" dirty="0"/>
          </a:p>
        </p:txBody>
      </p:sp>
      <p:sp>
        <p:nvSpPr>
          <p:cNvPr id="4" name="Title 1"/>
          <p:cNvSpPr txBox="1">
            <a:spLocks/>
          </p:cNvSpPr>
          <p:nvPr/>
        </p:nvSpPr>
        <p:spPr bwMode="auto">
          <a:xfrm>
            <a:off x="5508104"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pPr algn="ctr"/>
            <a:r>
              <a:rPr lang="en-US" sz="2400" i="1" kern="0" dirty="0" smtClean="0"/>
              <a:t>Summary of Activities </a:t>
            </a:r>
            <a:endParaRPr lang="en-GB" sz="2400" i="1" kern="0" dirty="0"/>
          </a:p>
        </p:txBody>
      </p:sp>
    </p:spTree>
    <p:extLst>
      <p:ext uri="{BB962C8B-B14F-4D97-AF65-F5344CB8AC3E}">
        <p14:creationId xmlns:p14="http://schemas.microsoft.com/office/powerpoint/2010/main" val="2267577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026" y="1916832"/>
            <a:ext cx="7800382" cy="2592288"/>
          </a:xfrm>
        </p:spPr>
        <p:txBody>
          <a:bodyPr>
            <a:noAutofit/>
          </a:bodyPr>
          <a:lstStyle/>
          <a:p>
            <a:pPr marL="385763" indent="-385763">
              <a:lnSpc>
                <a:spcPct val="200000"/>
              </a:lnSpc>
              <a:buFont typeface="+mj-lt"/>
              <a:buAutoNum type="arabicPeriod"/>
            </a:pPr>
            <a:r>
              <a:rPr lang="en-GB" dirty="0"/>
              <a:t>Harmonization of data structure and metadata </a:t>
            </a:r>
            <a:endParaRPr lang="fr-FR" dirty="0"/>
          </a:p>
          <a:p>
            <a:pPr marL="385763" indent="-385763">
              <a:lnSpc>
                <a:spcPct val="200000"/>
              </a:lnSpc>
              <a:buFont typeface="+mj-lt"/>
              <a:buAutoNum type="arabicPeriod"/>
            </a:pPr>
            <a:r>
              <a:rPr lang="en-US" dirty="0" smtClean="0"/>
              <a:t>Mapping of codes </a:t>
            </a:r>
          </a:p>
          <a:p>
            <a:pPr marL="385763" indent="-385763">
              <a:lnSpc>
                <a:spcPct val="200000"/>
              </a:lnSpc>
              <a:buFont typeface="+mj-lt"/>
              <a:buAutoNum type="arabicPeriod"/>
            </a:pPr>
            <a:r>
              <a:rPr lang="en-US" dirty="0" smtClean="0"/>
              <a:t>CWP registry</a:t>
            </a:r>
          </a:p>
          <a:p>
            <a:pPr marL="385763" indent="-385763">
              <a:lnSpc>
                <a:spcPct val="200000"/>
              </a:lnSpc>
              <a:buFont typeface="+mj-lt"/>
              <a:buAutoNum type="arabicPeriod"/>
            </a:pPr>
            <a:r>
              <a:rPr lang="en-US" dirty="0" smtClean="0"/>
              <a:t>Governance - maintenance</a:t>
            </a:r>
          </a:p>
        </p:txBody>
      </p:sp>
      <p:sp>
        <p:nvSpPr>
          <p:cNvPr id="4"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Tree>
    <p:extLst>
      <p:ext uri="{BB962C8B-B14F-4D97-AF65-F5344CB8AC3E}">
        <p14:creationId xmlns:p14="http://schemas.microsoft.com/office/powerpoint/2010/main" val="3095230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94588726"/>
              </p:ext>
            </p:extLst>
          </p:nvPr>
        </p:nvGraphicFramePr>
        <p:xfrm>
          <a:off x="260485" y="1492697"/>
          <a:ext cx="8568952" cy="4762017"/>
        </p:xfrm>
        <a:graphic>
          <a:graphicData uri="http://schemas.openxmlformats.org/presentationml/2006/ole">
            <mc:AlternateContent xmlns:mc="http://schemas.openxmlformats.org/markup-compatibility/2006">
              <mc:Choice xmlns:v="urn:schemas-microsoft-com:vml" Requires="v">
                <p:oleObj spid="_x0000_s3098" name="Worksheet" r:id="rId5" imgW="13487468" imgH="7496280" progId="Excel.Sheet.12">
                  <p:embed/>
                </p:oleObj>
              </mc:Choice>
              <mc:Fallback>
                <p:oleObj name="Worksheet" r:id="rId5" imgW="13487468" imgH="7496280" progId="Excel.Sheet.12">
                  <p:embed/>
                  <p:pic>
                    <p:nvPicPr>
                      <p:cNvPr id="0" name=""/>
                      <p:cNvPicPr/>
                      <p:nvPr/>
                    </p:nvPicPr>
                    <p:blipFill>
                      <a:blip r:embed="rId6"/>
                      <a:stretch>
                        <a:fillRect/>
                      </a:stretch>
                    </p:blipFill>
                    <p:spPr>
                      <a:xfrm>
                        <a:off x="260485" y="1492697"/>
                        <a:ext cx="8568952" cy="4762017"/>
                      </a:xfrm>
                      <a:prstGeom prst="rect">
                        <a:avLst/>
                      </a:prstGeom>
                    </p:spPr>
                  </p:pic>
                </p:oleObj>
              </mc:Fallback>
            </mc:AlternateContent>
          </a:graphicData>
        </a:graphic>
      </p:graphicFrame>
      <p:sp>
        <p:nvSpPr>
          <p:cNvPr id="6" name="Rectangle 5"/>
          <p:cNvSpPr/>
          <p:nvPr/>
        </p:nvSpPr>
        <p:spPr>
          <a:xfrm>
            <a:off x="248493" y="1484784"/>
            <a:ext cx="8572167" cy="830218"/>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248493" y="2402958"/>
            <a:ext cx="8572167" cy="2489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48493" y="2410797"/>
            <a:ext cx="994611" cy="38439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608152" y="2410799"/>
            <a:ext cx="612068" cy="3843915"/>
          </a:xfrm>
          <a:prstGeom prst="rect">
            <a:avLst/>
          </a:prstGeom>
          <a:solidFill>
            <a:srgbClr val="F8411C">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p:cNvGrpSpPr/>
          <p:nvPr/>
        </p:nvGrpSpPr>
        <p:grpSpPr>
          <a:xfrm>
            <a:off x="7812360" y="1815460"/>
            <a:ext cx="1191352" cy="520064"/>
            <a:chOff x="7771257" y="1903476"/>
            <a:chExt cx="1191352" cy="520064"/>
          </a:xfrm>
        </p:grpSpPr>
        <p:sp>
          <p:nvSpPr>
            <p:cNvPr id="11" name="Striped Right Arrow 10"/>
            <p:cNvSpPr/>
            <p:nvPr/>
          </p:nvSpPr>
          <p:spPr>
            <a:xfrm>
              <a:off x="7771257" y="1903476"/>
              <a:ext cx="1105953" cy="520064"/>
            </a:xfrm>
            <a:prstGeom prst="stripedRightArrow">
              <a:avLst/>
            </a:prstGeom>
            <a:solidFill>
              <a:schemeClr val="accent1">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7779963" y="2003231"/>
              <a:ext cx="1182646" cy="307777"/>
            </a:xfrm>
            <a:prstGeom prst="rect">
              <a:avLst/>
            </a:prstGeom>
            <a:noFill/>
          </p:spPr>
          <p:txBody>
            <a:bodyPr wrap="square" rtlCol="0">
              <a:spAutoFit/>
            </a:bodyPr>
            <a:lstStyle/>
            <a:p>
              <a:r>
                <a:rPr lang="en-US" sz="1400" b="1" dirty="0"/>
                <a:t>Modularity</a:t>
              </a:r>
              <a:endParaRPr lang="en-GB" sz="1400" b="1" dirty="0"/>
            </a:p>
          </p:txBody>
        </p:sp>
      </p:grpSp>
      <p:sp>
        <p:nvSpPr>
          <p:cNvPr id="14" name="Rectangle 13"/>
          <p:cNvSpPr/>
          <p:nvPr/>
        </p:nvSpPr>
        <p:spPr>
          <a:xfrm>
            <a:off x="247253" y="3813392"/>
            <a:ext cx="8573485" cy="90681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247254" y="1059260"/>
            <a:ext cx="8573218" cy="369332"/>
          </a:xfrm>
          <a:prstGeom prst="rect">
            <a:avLst/>
          </a:prstGeom>
        </p:spPr>
        <p:txBody>
          <a:bodyPr wrap="square">
            <a:spAutoFit/>
          </a:bodyPr>
          <a:lstStyle/>
          <a:p>
            <a:r>
              <a:rPr lang="en-US" b="1" dirty="0" smtClean="0"/>
              <a:t>Conceptual Proposal </a:t>
            </a:r>
            <a:r>
              <a:rPr lang="en-US" b="1" dirty="0"/>
              <a:t>for the global Standard for Data Structure </a:t>
            </a:r>
            <a:r>
              <a:rPr lang="en-US" b="1" dirty="0" smtClean="0"/>
              <a:t>Definition</a:t>
            </a:r>
            <a:endParaRPr lang="en-GB" dirty="0"/>
          </a:p>
        </p:txBody>
      </p:sp>
      <p:sp>
        <p:nvSpPr>
          <p:cNvPr id="16"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Tree>
    <p:extLst>
      <p:ext uri="{BB962C8B-B14F-4D97-AF65-F5344CB8AC3E}">
        <p14:creationId xmlns:p14="http://schemas.microsoft.com/office/powerpoint/2010/main" val="390515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7"/>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9" grpId="0" animBg="1"/>
      <p:bldP spid="9" grpId="1" animBg="1"/>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037" y="1124744"/>
            <a:ext cx="7886700" cy="545306"/>
          </a:xfrm>
        </p:spPr>
        <p:txBody>
          <a:bodyPr>
            <a:normAutofit fontScale="92500" lnSpcReduction="20000"/>
          </a:bodyPr>
          <a:lstStyle/>
          <a:p>
            <a:pPr marL="385763" indent="-385763">
              <a:lnSpc>
                <a:spcPct val="150000"/>
              </a:lnSpc>
              <a:buFont typeface="+mj-lt"/>
              <a:buAutoNum type="arabicPeriod"/>
            </a:pPr>
            <a:r>
              <a:rPr lang="en-US" b="1" dirty="0" smtClean="0"/>
              <a:t>The global Standard for Data Structure Definition SDSD</a:t>
            </a:r>
          </a:p>
        </p:txBody>
      </p:sp>
      <p:sp>
        <p:nvSpPr>
          <p:cNvPr id="4" name="Rectangle 3"/>
          <p:cNvSpPr/>
          <p:nvPr/>
        </p:nvSpPr>
        <p:spPr>
          <a:xfrm>
            <a:off x="300036" y="1844824"/>
            <a:ext cx="8520436" cy="3893374"/>
          </a:xfrm>
          <a:prstGeom prst="rect">
            <a:avLst/>
          </a:prstGeom>
        </p:spPr>
        <p:txBody>
          <a:bodyPr wrap="square">
            <a:spAutoFit/>
          </a:bodyPr>
          <a:lstStyle/>
          <a:p>
            <a:pPr marL="285750" indent="-285750" algn="just">
              <a:spcBef>
                <a:spcPts val="600"/>
              </a:spcBef>
              <a:buFont typeface="Arial" panose="020B0604020202020204" pitchFamily="34" charset="0"/>
              <a:buChar char="•"/>
            </a:pPr>
            <a:r>
              <a:rPr lang="en-US" sz="1600" b="1" dirty="0">
                <a:latin typeface="Cambria" panose="02040503050406030204" pitchFamily="18" charset="0"/>
              </a:rPr>
              <a:t>Terminology</a:t>
            </a:r>
            <a:r>
              <a:rPr lang="en-US" sz="1600" dirty="0">
                <a:latin typeface="Cambria" panose="02040503050406030204" pitchFamily="18" charset="0"/>
              </a:rPr>
              <a:t> (data domain, reference data, metadata, </a:t>
            </a:r>
            <a:r>
              <a:rPr lang="en-US" sz="1600" dirty="0" err="1">
                <a:latin typeface="Cambria" panose="02040503050406030204" pitchFamily="18" charset="0"/>
              </a:rPr>
              <a:t>codelist</a:t>
            </a:r>
            <a:r>
              <a:rPr lang="en-US" sz="1600" dirty="0" smtClean="0">
                <a:latin typeface="Cambria" panose="02040503050406030204" pitchFamily="18" charset="0"/>
              </a:rPr>
              <a:t>,..)</a:t>
            </a:r>
          </a:p>
          <a:p>
            <a:pPr algn="just">
              <a:spcBef>
                <a:spcPts val="600"/>
              </a:spcBef>
            </a:pPr>
            <a:endParaRPr lang="en-US" sz="1600" dirty="0" smtClean="0">
              <a:latin typeface="Cambria" panose="02040503050406030204" pitchFamily="18" charset="0"/>
            </a:endParaRPr>
          </a:p>
          <a:p>
            <a:pPr marL="257175" indent="-257175" algn="just">
              <a:spcBef>
                <a:spcPts val="600"/>
              </a:spcBef>
              <a:buFont typeface="Arial" panose="020B0604020202020204" pitchFamily="34" charset="0"/>
              <a:buChar char="•"/>
            </a:pPr>
            <a:r>
              <a:rPr lang="en-US" sz="1600" dirty="0">
                <a:latin typeface="Cambria" panose="02040503050406030204" pitchFamily="18" charset="0"/>
              </a:rPr>
              <a:t>The SDSD materialize the </a:t>
            </a:r>
            <a:r>
              <a:rPr lang="en-US" sz="1600" b="1" dirty="0">
                <a:latin typeface="Cambria" panose="02040503050406030204" pitchFamily="18" charset="0"/>
              </a:rPr>
              <a:t>minimum global requirements</a:t>
            </a:r>
            <a:r>
              <a:rPr lang="en-US" sz="1600" dirty="0">
                <a:latin typeface="Cambria" panose="02040503050406030204" pitchFamily="18" charset="0"/>
              </a:rPr>
              <a:t> per data </a:t>
            </a:r>
            <a:r>
              <a:rPr lang="en-US" sz="1600" dirty="0" smtClean="0">
                <a:latin typeface="Cambria" panose="02040503050406030204" pitchFamily="18" charset="0"/>
              </a:rPr>
              <a:t>domain.</a:t>
            </a:r>
          </a:p>
          <a:p>
            <a:pPr algn="just">
              <a:spcBef>
                <a:spcPts val="600"/>
              </a:spcBef>
            </a:pPr>
            <a:endParaRPr lang="en-US" sz="1600" dirty="0" smtClean="0">
              <a:latin typeface="Cambria" panose="02040503050406030204" pitchFamily="18" charset="0"/>
            </a:endParaRPr>
          </a:p>
          <a:p>
            <a:pPr marL="257175" indent="-257175" algn="just">
              <a:spcBef>
                <a:spcPts val="600"/>
              </a:spcBef>
              <a:buFont typeface="Arial" panose="020B0604020202020204" pitchFamily="34" charset="0"/>
              <a:buChar char="•"/>
            </a:pPr>
            <a:r>
              <a:rPr lang="en-US" sz="1600" dirty="0" smtClean="0">
                <a:latin typeface="Cambria" panose="02040503050406030204" pitchFamily="18" charset="0"/>
              </a:rPr>
              <a:t> It is accompanied </a:t>
            </a:r>
            <a:r>
              <a:rPr lang="en-US" sz="1600" dirty="0">
                <a:latin typeface="Cambria" panose="02040503050406030204" pitchFamily="18" charset="0"/>
              </a:rPr>
              <a:t>with guidelines describing how, from the minimum requirements, </a:t>
            </a:r>
            <a:r>
              <a:rPr lang="en-US" sz="1600" b="1" dirty="0">
                <a:latin typeface="Cambria" panose="02040503050406030204" pitchFamily="18" charset="0"/>
              </a:rPr>
              <a:t>Modularity </a:t>
            </a:r>
            <a:r>
              <a:rPr lang="en-US" sz="1600" dirty="0">
                <a:latin typeface="Cambria" panose="02040503050406030204" pitchFamily="18" charset="0"/>
              </a:rPr>
              <a:t>of the SDSD provides flexibility allowing to take into account additional </a:t>
            </a:r>
            <a:r>
              <a:rPr lang="en-US" sz="1600" dirty="0" smtClean="0">
                <a:latin typeface="Cambria" panose="02040503050406030204" pitchFamily="18" charset="0"/>
              </a:rPr>
              <a:t>dimensions to cater catering </a:t>
            </a:r>
            <a:r>
              <a:rPr lang="en-US" sz="1600" dirty="0">
                <a:latin typeface="Cambria" panose="02040503050406030204" pitchFamily="18" charset="0"/>
              </a:rPr>
              <a:t>with other data domains and with local needs</a:t>
            </a:r>
          </a:p>
          <a:p>
            <a:pPr algn="just">
              <a:spcBef>
                <a:spcPts val="600"/>
              </a:spcBef>
            </a:pPr>
            <a:endParaRPr lang="en-US" sz="800" dirty="0">
              <a:latin typeface="Cambria" panose="02040503050406030204" pitchFamily="18" charset="0"/>
            </a:endParaRPr>
          </a:p>
          <a:p>
            <a:pPr marL="257175" indent="-257175" algn="just">
              <a:spcBef>
                <a:spcPts val="600"/>
              </a:spcBef>
              <a:buFont typeface="Arial" panose="020B0604020202020204" pitchFamily="34" charset="0"/>
              <a:buChar char="•"/>
            </a:pPr>
            <a:r>
              <a:rPr lang="en-US" sz="1600" dirty="0" smtClean="0">
                <a:latin typeface="Cambria" panose="02040503050406030204" pitchFamily="18" charset="0"/>
              </a:rPr>
              <a:t>CWP standards as reference data </a:t>
            </a:r>
            <a:r>
              <a:rPr lang="en-US" sz="1600" dirty="0">
                <a:latin typeface="Cambria" panose="02040503050406030204" pitchFamily="18" charset="0"/>
              </a:rPr>
              <a:t>are essential mechanisms for the harmonization and coordination to the extent </a:t>
            </a:r>
            <a:r>
              <a:rPr lang="en-US" sz="1600" dirty="0" smtClean="0">
                <a:latin typeface="Cambria" panose="02040503050406030204" pitchFamily="18" charset="0"/>
              </a:rPr>
              <a:t>possible</a:t>
            </a:r>
            <a:endParaRPr lang="en-US" sz="1600" dirty="0">
              <a:latin typeface="Cambria" panose="02040503050406030204" pitchFamily="18" charset="0"/>
            </a:endParaRPr>
          </a:p>
          <a:p>
            <a:pPr algn="just">
              <a:spcBef>
                <a:spcPts val="600"/>
              </a:spcBef>
            </a:pPr>
            <a:endParaRPr lang="en-US" sz="700" dirty="0">
              <a:latin typeface="Cambria" panose="02040503050406030204" pitchFamily="18" charset="0"/>
            </a:endParaRPr>
          </a:p>
          <a:p>
            <a:pPr marL="257175" indent="-257175" algn="just">
              <a:spcBef>
                <a:spcPts val="600"/>
              </a:spcBef>
              <a:buFont typeface="Arial" panose="020B0604020202020204" pitchFamily="34" charset="0"/>
              <a:buChar char="•"/>
            </a:pPr>
            <a:r>
              <a:rPr lang="en-US" sz="1600" dirty="0">
                <a:latin typeface="Cambria" panose="02040503050406030204" pitchFamily="18" charset="0"/>
              </a:rPr>
              <a:t>The global SDSD could be elaborated to meet the distinctive requirements and reference data used across Tuna RFMOs and should allow shaping a DSD specific for </a:t>
            </a:r>
            <a:r>
              <a:rPr lang="en-US" sz="1600" dirty="0" err="1">
                <a:latin typeface="Cambria" panose="02040503050406030204" pitchFamily="18" charset="0"/>
              </a:rPr>
              <a:t>TunaRFMOS</a:t>
            </a:r>
            <a:r>
              <a:rPr lang="en-US" sz="1600" dirty="0">
                <a:latin typeface="Cambria" panose="02040503050406030204" pitchFamily="18" charset="0"/>
              </a:rPr>
              <a:t> data requirements (</a:t>
            </a:r>
            <a:r>
              <a:rPr lang="en-GB" sz="1600" dirty="0">
                <a:latin typeface="Cambria" panose="02040503050406030204" pitchFamily="18" charset="0"/>
              </a:rPr>
              <a:t>policies and purposes)</a:t>
            </a:r>
          </a:p>
        </p:txBody>
      </p:sp>
      <p:sp>
        <p:nvSpPr>
          <p:cNvPr id="6"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Tree>
    <p:extLst>
      <p:ext uri="{BB962C8B-B14F-4D97-AF65-F5344CB8AC3E}">
        <p14:creationId xmlns:p14="http://schemas.microsoft.com/office/powerpoint/2010/main" val="2792264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026" y="1916832"/>
            <a:ext cx="7800382" cy="2592288"/>
          </a:xfrm>
        </p:spPr>
        <p:txBody>
          <a:bodyPr>
            <a:noAutofit/>
          </a:bodyPr>
          <a:lstStyle/>
          <a:p>
            <a:pPr marL="385763" indent="-385763">
              <a:lnSpc>
                <a:spcPct val="200000"/>
              </a:lnSpc>
              <a:buFont typeface="+mj-lt"/>
              <a:buAutoNum type="arabicPeriod"/>
            </a:pPr>
            <a:r>
              <a:rPr lang="en-GB" dirty="0"/>
              <a:t>Harmonization of data structure and metadata </a:t>
            </a:r>
            <a:endParaRPr lang="fr-FR" dirty="0"/>
          </a:p>
          <a:p>
            <a:pPr marL="385763" indent="-385763">
              <a:lnSpc>
                <a:spcPct val="200000"/>
              </a:lnSpc>
              <a:buFont typeface="+mj-lt"/>
              <a:buAutoNum type="arabicPeriod"/>
            </a:pPr>
            <a:r>
              <a:rPr lang="en-US" dirty="0" smtClean="0"/>
              <a:t>Mapping of codes </a:t>
            </a:r>
          </a:p>
          <a:p>
            <a:pPr marL="385763" indent="-385763">
              <a:lnSpc>
                <a:spcPct val="200000"/>
              </a:lnSpc>
              <a:buFont typeface="+mj-lt"/>
              <a:buAutoNum type="arabicPeriod"/>
            </a:pPr>
            <a:r>
              <a:rPr lang="en-US" dirty="0" smtClean="0"/>
              <a:t>CWP registry</a:t>
            </a:r>
          </a:p>
          <a:p>
            <a:pPr marL="385763" indent="-385763">
              <a:lnSpc>
                <a:spcPct val="200000"/>
              </a:lnSpc>
              <a:buFont typeface="+mj-lt"/>
              <a:buAutoNum type="arabicPeriod"/>
            </a:pPr>
            <a:r>
              <a:rPr lang="en-US" dirty="0" smtClean="0"/>
              <a:t>Governance - maintenance</a:t>
            </a:r>
          </a:p>
        </p:txBody>
      </p:sp>
      <p:sp>
        <p:nvSpPr>
          <p:cNvPr id="4"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Tree>
    <p:extLst>
      <p:ext uri="{BB962C8B-B14F-4D97-AF65-F5344CB8AC3E}">
        <p14:creationId xmlns:p14="http://schemas.microsoft.com/office/powerpoint/2010/main" val="3418039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8"/>
          <p:cNvSpPr>
            <a:spLocks noChangeArrowheads="1"/>
          </p:cNvSpPr>
          <p:nvPr/>
        </p:nvSpPr>
        <p:spPr bwMode="auto">
          <a:xfrm>
            <a:off x="630582" y="1862236"/>
            <a:ext cx="4878515" cy="50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hangingPunct="0"/>
            <a:r>
              <a:rPr lang="en-GB" altLang="en-US" sz="1400" b="1" dirty="0">
                <a:solidFill>
                  <a:srgbClr val="000000"/>
                </a:solidFill>
                <a:ea typeface="Calibri" panose="020F0502020204030204" pitchFamily="34" charset="0"/>
                <a:cs typeface="Arial" panose="020B0604020202020204" pitchFamily="34" charset="0"/>
              </a:rPr>
              <a:t>Current status </a:t>
            </a:r>
            <a:r>
              <a:rPr lang="en-GB" altLang="en-US" sz="1400" b="1" dirty="0" smtClean="0">
                <a:solidFill>
                  <a:srgbClr val="000000"/>
                </a:solidFill>
                <a:ea typeface="Calibri" panose="020F0502020204030204" pitchFamily="34" charset="0"/>
                <a:cs typeface="Arial" panose="020B0604020202020204" pitchFamily="34" charset="0"/>
              </a:rPr>
              <a:t>of codes mapping among </a:t>
            </a:r>
            <a:r>
              <a:rPr lang="en-GB" altLang="en-US" sz="1400" b="1" dirty="0">
                <a:solidFill>
                  <a:srgbClr val="000000"/>
                </a:solidFill>
                <a:ea typeface="Calibri" panose="020F0502020204030204" pitchFamily="34" charset="0"/>
                <a:cs typeface="Arial" panose="020B0604020202020204" pitchFamily="34" charset="0"/>
              </a:rPr>
              <a:t>CWP parties </a:t>
            </a:r>
            <a:endParaRPr lang="en-GB" altLang="en-US" sz="1400" dirty="0">
              <a:ea typeface="Times New Roman" panose="02020603050405020304" pitchFamily="18" charset="0"/>
            </a:endParaRPr>
          </a:p>
          <a:p>
            <a:pPr defTabSz="685800" eaLnBrk="0" hangingPunct="0"/>
            <a:endParaRPr lang="en-GB" altLang="en-US" sz="1400" dirty="0"/>
          </a:p>
        </p:txBody>
      </p:sp>
      <p:grpSp>
        <p:nvGrpSpPr>
          <p:cNvPr id="5" name="Canvas 119"/>
          <p:cNvGrpSpPr/>
          <p:nvPr/>
        </p:nvGrpSpPr>
        <p:grpSpPr>
          <a:xfrm>
            <a:off x="1763688" y="2362373"/>
            <a:ext cx="5083818" cy="3416025"/>
            <a:chOff x="0" y="0"/>
            <a:chExt cx="4318000" cy="3185160"/>
          </a:xfrm>
        </p:grpSpPr>
        <p:sp>
          <p:nvSpPr>
            <p:cNvPr id="6" name="Rectangle 5"/>
            <p:cNvSpPr/>
            <p:nvPr/>
          </p:nvSpPr>
          <p:spPr>
            <a:xfrm>
              <a:off x="0" y="0"/>
              <a:ext cx="4318000" cy="3185160"/>
            </a:xfrm>
            <a:prstGeom prst="rect">
              <a:avLst/>
            </a:prstGeom>
            <a:noFill/>
            <a:ln>
              <a:noFill/>
            </a:ln>
          </p:spPr>
        </p:sp>
        <p:sp>
          <p:nvSpPr>
            <p:cNvPr id="7" name="Rectangle 6"/>
            <p:cNvSpPr>
              <a:spLocks noChangeArrowheads="1"/>
            </p:cNvSpPr>
            <p:nvPr/>
          </p:nvSpPr>
          <p:spPr bwMode="auto">
            <a:xfrm>
              <a:off x="2637050" y="249070"/>
              <a:ext cx="305615" cy="2936090"/>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0" scaled="1"/>
              <a:tileRect/>
            </a:gradFill>
            <a:ln>
              <a:noFill/>
            </a:ln>
            <a:effectLst/>
          </p:spPr>
          <p:txBody>
            <a:bodyPr rot="0" vert="horz" wrap="square" lIns="68580" tIns="34290" rIns="68580" bIns="34290" anchor="ctr" anchorCtr="0" upright="1">
              <a:noAutofit/>
            </a:bodyPr>
            <a:lstStyle/>
            <a:p>
              <a:endParaRPr lang="en-GB"/>
            </a:p>
          </p:txBody>
        </p:sp>
        <p:sp>
          <p:nvSpPr>
            <p:cNvPr id="8" name="Rectangle 7"/>
            <p:cNvSpPr>
              <a:spLocks noChangeArrowheads="1"/>
            </p:cNvSpPr>
            <p:nvPr/>
          </p:nvSpPr>
          <p:spPr bwMode="auto">
            <a:xfrm>
              <a:off x="1279916" y="249104"/>
              <a:ext cx="306124" cy="2919546"/>
            </a:xfrm>
            <a:prstGeom prst="rect">
              <a:avLst/>
            </a:prstGeom>
            <a:gradFill flip="none" rotWithShape="1">
              <a:gsLst>
                <a:gs pos="0">
                  <a:srgbClr val="CCECFF">
                    <a:shade val="30000"/>
                    <a:satMod val="115000"/>
                  </a:srgbClr>
                </a:gs>
                <a:gs pos="50000">
                  <a:srgbClr val="CCECFF">
                    <a:shade val="67500"/>
                    <a:satMod val="115000"/>
                  </a:srgbClr>
                </a:gs>
                <a:gs pos="100000">
                  <a:srgbClr val="CCECFF">
                    <a:shade val="100000"/>
                    <a:satMod val="115000"/>
                  </a:srgbClr>
                </a:gs>
              </a:gsLst>
              <a:lin ang="0" scaled="1"/>
              <a:tileRect/>
            </a:gradFill>
            <a:ln>
              <a:noFill/>
            </a:ln>
            <a:effectLst/>
          </p:spPr>
          <p:txBody>
            <a:bodyPr rot="0" vert="horz" wrap="square" lIns="68580" tIns="34290" rIns="68580" bIns="34290" anchor="ctr" anchorCtr="0" upright="1">
              <a:noAutofit/>
            </a:bodyPr>
            <a:lstStyle/>
            <a:p>
              <a:endParaRPr lang="en-GB"/>
            </a:p>
          </p:txBody>
        </p:sp>
        <p:cxnSp>
          <p:nvCxnSpPr>
            <p:cNvPr id="9" name="Line 18"/>
            <p:cNvCxnSpPr>
              <a:cxnSpLocks noChangeShapeType="1"/>
            </p:cNvCxnSpPr>
            <p:nvPr/>
          </p:nvCxnSpPr>
          <p:spPr bwMode="auto">
            <a:xfrm>
              <a:off x="1846875" y="2021714"/>
              <a:ext cx="500062" cy="483361"/>
            </a:xfrm>
            <a:prstGeom prst="line">
              <a:avLst/>
            </a:prstGeom>
            <a:noFill/>
            <a:ln w="25400">
              <a:solidFill>
                <a:srgbClr val="C0C0C0"/>
              </a:solidFill>
              <a:round/>
              <a:headEnd type="triangle" w="lg" len="med"/>
              <a:tailEnd type="none" w="lg" len="med"/>
            </a:ln>
            <a:extLst>
              <a:ext uri="{909E8E84-426E-40DD-AFC4-6F175D3DCCD1}">
                <a14:hiddenFill xmlns:a14="http://schemas.microsoft.com/office/drawing/2010/main">
                  <a:noFill/>
                </a14:hiddenFill>
              </a:ext>
            </a:extLst>
          </p:spPr>
        </p:cxnSp>
        <p:cxnSp>
          <p:nvCxnSpPr>
            <p:cNvPr id="10" name="Line 19"/>
            <p:cNvCxnSpPr>
              <a:cxnSpLocks noChangeShapeType="1"/>
            </p:cNvCxnSpPr>
            <p:nvPr/>
          </p:nvCxnSpPr>
          <p:spPr bwMode="auto">
            <a:xfrm>
              <a:off x="1895475" y="1777041"/>
              <a:ext cx="428625" cy="0"/>
            </a:xfrm>
            <a:prstGeom prst="line">
              <a:avLst/>
            </a:prstGeom>
            <a:noFill/>
            <a:ln w="25400">
              <a:solidFill>
                <a:srgbClr val="C0C0C0"/>
              </a:solidFill>
              <a:round/>
              <a:headEnd type="triangle" w="lg" len="med"/>
              <a:tailEnd type="none" w="lg" len="med"/>
            </a:ln>
            <a:extLst>
              <a:ext uri="{909E8E84-426E-40DD-AFC4-6F175D3DCCD1}">
                <a14:hiddenFill xmlns:a14="http://schemas.microsoft.com/office/drawing/2010/main">
                  <a:noFill/>
                </a14:hiddenFill>
              </a:ext>
            </a:extLst>
          </p:spPr>
        </p:cxnSp>
        <p:sp>
          <p:nvSpPr>
            <p:cNvPr id="11" name="Text Box 22"/>
            <p:cNvSpPr txBox="1">
              <a:spLocks noChangeArrowheads="1"/>
            </p:cNvSpPr>
            <p:nvPr/>
          </p:nvSpPr>
          <p:spPr bwMode="auto">
            <a:xfrm>
              <a:off x="1077572" y="19050"/>
              <a:ext cx="700877" cy="203858"/>
            </a:xfrm>
            <a:prstGeom prst="rect">
              <a:avLst/>
            </a:prstGeom>
            <a:noFill/>
            <a:ln>
              <a:noFill/>
            </a:ln>
            <a:extLst>
              <a:ext uri="{909E8E84-426E-40DD-AFC4-6F175D3DCCD1}">
                <a14:hiddenFill xmlns:a14="http://schemas.microsoft.com/office/drawing/2010/main">
                  <a:solidFill>
                    <a:srgbClr val="0B8CCD"/>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41765" tIns="20882" rIns="41765" bIns="20882" upright="1">
              <a:noAutofit/>
            </a:bodyPr>
            <a:lstStyle/>
            <a:p>
              <a:pPr>
                <a:lnSpc>
                  <a:spcPct val="107000"/>
                </a:lnSpc>
                <a:spcAft>
                  <a:spcPts val="600"/>
                </a:spcAft>
              </a:pPr>
              <a:r>
                <a:rPr lang="en-GB" sz="900" b="1" dirty="0">
                  <a:latin typeface="Verdana" panose="020B0604030504040204" pitchFamily="34" charset="0"/>
                  <a:ea typeface="Calibri" panose="020F0502020204030204" pitchFamily="34" charset="0"/>
                  <a:cs typeface="Verdana" panose="020B0604030504040204" pitchFamily="34" charset="0"/>
                </a:rPr>
                <a:t>Mapping</a:t>
              </a:r>
              <a:endParaRPr lang="en-GB" sz="1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3"/>
            <p:cNvSpPr txBox="1">
              <a:spLocks noChangeArrowheads="1"/>
            </p:cNvSpPr>
            <p:nvPr/>
          </p:nvSpPr>
          <p:spPr bwMode="auto">
            <a:xfrm>
              <a:off x="2506145" y="30827"/>
              <a:ext cx="700368" cy="203858"/>
            </a:xfrm>
            <a:prstGeom prst="rect">
              <a:avLst/>
            </a:prstGeom>
            <a:noFill/>
            <a:ln>
              <a:noFill/>
            </a:ln>
            <a:extLst>
              <a:ext uri="{909E8E84-426E-40DD-AFC4-6F175D3DCCD1}">
                <a14:hiddenFill xmlns:a14="http://schemas.microsoft.com/office/drawing/2010/main">
                  <a:solidFill>
                    <a:srgbClr val="0B8CCD"/>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41765" tIns="20882" rIns="41765" bIns="20882" upright="1">
              <a:noAutofit/>
            </a:bodyPr>
            <a:lstStyle/>
            <a:p>
              <a:pPr>
                <a:lnSpc>
                  <a:spcPct val="107000"/>
                </a:lnSpc>
                <a:spcAft>
                  <a:spcPts val="600"/>
                </a:spcAft>
              </a:pPr>
              <a:r>
                <a:rPr lang="en-GB" sz="900" b="1" dirty="0">
                  <a:latin typeface="Verdana" panose="020B0604030504040204" pitchFamily="34" charset="0"/>
                  <a:ea typeface="Calibri" panose="020F0502020204030204" pitchFamily="34" charset="0"/>
                  <a:cs typeface="Verdana" panose="020B0604030504040204" pitchFamily="34" charset="0"/>
                </a:rPr>
                <a:t>Mapping</a:t>
              </a:r>
              <a:endParaRPr lang="en-GB" sz="10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2"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59663" y="792196"/>
              <a:ext cx="348638" cy="339147"/>
            </a:xfrm>
            <a:prstGeom prst="rect">
              <a:avLst/>
            </a:prstGeom>
            <a:noFill/>
            <a:ln>
              <a:noFill/>
            </a:ln>
            <a:effectLst>
              <a:outerShdw blurRad="12700" dist="12700" dir="8100000" algn="tr" rotWithShape="0">
                <a:srgbClr val="FF0000"/>
              </a:outerShdw>
            </a:effectLst>
          </p:spPr>
        </p:pic>
        <p:pic>
          <p:nvPicPr>
            <p:cNvPr id="14" name="Picture 13"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4852" y="1614462"/>
              <a:ext cx="348615" cy="339090"/>
            </a:xfrm>
            <a:prstGeom prst="rect">
              <a:avLst/>
            </a:prstGeom>
            <a:noFill/>
            <a:ln>
              <a:noFill/>
            </a:ln>
            <a:effectLst>
              <a:outerShdw blurRad="12700" dist="12700" dir="8100000" algn="tr" rotWithShape="0">
                <a:schemeClr val="tx1"/>
              </a:outerShdw>
            </a:effectLst>
          </p:spPr>
        </p:pic>
        <p:pic>
          <p:nvPicPr>
            <p:cNvPr id="15" name="Picture 14" descr="Image result for clipart databas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0176" y="700626"/>
              <a:ext cx="387985" cy="507365"/>
            </a:xfrm>
            <a:prstGeom prst="rect">
              <a:avLst/>
            </a:prstGeom>
            <a:noFill/>
            <a:ln>
              <a:noFill/>
            </a:ln>
          </p:spPr>
        </p:pic>
        <p:pic>
          <p:nvPicPr>
            <p:cNvPr id="16" name="Picture 15" descr="Image result for clipart pc databas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89912" y="1552576"/>
              <a:ext cx="358163" cy="459438"/>
            </a:xfrm>
            <a:prstGeom prst="rect">
              <a:avLst/>
            </a:prstGeom>
            <a:noFill/>
            <a:ln>
              <a:noFill/>
            </a:ln>
          </p:spPr>
        </p:pic>
        <p:pic>
          <p:nvPicPr>
            <p:cNvPr id="17" name="Picture 16"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42665" y="2449325"/>
              <a:ext cx="348615" cy="339090"/>
            </a:xfrm>
            <a:prstGeom prst="rect">
              <a:avLst/>
            </a:prstGeom>
            <a:noFill/>
            <a:ln>
              <a:noFill/>
            </a:ln>
            <a:effectLst>
              <a:outerShdw blurRad="12700" dist="12700" dir="8100000" algn="tr" rotWithShape="0">
                <a:schemeClr val="accent1">
                  <a:lumMod val="75000"/>
                </a:schemeClr>
              </a:outerShdw>
            </a:effectLst>
          </p:spPr>
        </p:pic>
        <p:pic>
          <p:nvPicPr>
            <p:cNvPr id="18" name="Picture 17" descr="Image result for clipart databas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91280" y="2361060"/>
              <a:ext cx="387985" cy="507365"/>
            </a:xfrm>
            <a:prstGeom prst="rect">
              <a:avLst/>
            </a:prstGeom>
            <a:noFill/>
            <a:ln>
              <a:noFill/>
            </a:ln>
          </p:spPr>
        </p:pic>
        <p:pic>
          <p:nvPicPr>
            <p:cNvPr id="19" name="Picture 18"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6937" y="1594462"/>
              <a:ext cx="348615" cy="339090"/>
            </a:xfrm>
            <a:prstGeom prst="rect">
              <a:avLst/>
            </a:prstGeom>
            <a:noFill/>
            <a:ln>
              <a:noFill/>
            </a:ln>
            <a:effectLst>
              <a:outerShdw blurRad="12700" dist="12700" dir="8100000" algn="tr" rotWithShape="0">
                <a:srgbClr val="FFFF00"/>
              </a:outerShdw>
            </a:effectLst>
          </p:spPr>
        </p:pic>
        <p:pic>
          <p:nvPicPr>
            <p:cNvPr id="20" name="Picture 19"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6937" y="766722"/>
              <a:ext cx="348615" cy="339090"/>
            </a:xfrm>
            <a:prstGeom prst="rect">
              <a:avLst/>
            </a:prstGeom>
            <a:noFill/>
            <a:ln>
              <a:noFill/>
            </a:ln>
            <a:effectLst>
              <a:outerShdw blurRad="12700" dist="12700" dir="8100000" algn="tr" rotWithShape="0">
                <a:srgbClr val="FFFF00"/>
              </a:outerShdw>
            </a:effectLst>
          </p:spPr>
        </p:pic>
        <p:pic>
          <p:nvPicPr>
            <p:cNvPr id="21" name="Picture 20"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985" y="1672924"/>
              <a:ext cx="348615" cy="339090"/>
            </a:xfrm>
            <a:prstGeom prst="rect">
              <a:avLst/>
            </a:prstGeom>
            <a:noFill/>
            <a:ln>
              <a:noFill/>
            </a:ln>
            <a:effectLst>
              <a:outerShdw blurRad="12700" dist="12700" dir="8100000" algn="tr" rotWithShape="0">
                <a:srgbClr val="FFFF00"/>
              </a:outerShdw>
            </a:effectLst>
          </p:spPr>
        </p:pic>
        <p:pic>
          <p:nvPicPr>
            <p:cNvPr id="22" name="Picture 21"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7413" y="2466976"/>
              <a:ext cx="348615" cy="339090"/>
            </a:xfrm>
            <a:prstGeom prst="rect">
              <a:avLst/>
            </a:prstGeom>
            <a:noFill/>
            <a:ln>
              <a:noFill/>
            </a:ln>
            <a:effectLst>
              <a:outerShdw blurRad="12700" dist="12700" dir="8100000" algn="tr" rotWithShape="0">
                <a:srgbClr val="FFFF00"/>
              </a:outerShdw>
            </a:effectLst>
          </p:spPr>
        </p:pic>
        <p:sp>
          <p:nvSpPr>
            <p:cNvPr id="23" name="Text Box 2"/>
            <p:cNvSpPr txBox="1">
              <a:spLocks noChangeArrowheads="1"/>
            </p:cNvSpPr>
            <p:nvPr/>
          </p:nvSpPr>
          <p:spPr bwMode="auto">
            <a:xfrm>
              <a:off x="1586040" y="249104"/>
              <a:ext cx="1070898" cy="451522"/>
            </a:xfrm>
            <a:prstGeom prst="rect">
              <a:avLst/>
            </a:prstGeom>
            <a:solidFill>
              <a:srgbClr val="FFFFFF"/>
            </a:solidFill>
            <a:ln w="9525">
              <a:solidFill>
                <a:srgbClr val="000000"/>
              </a:solidFill>
              <a:miter lim="800000"/>
              <a:headEnd/>
              <a:tailEnd/>
            </a:ln>
          </p:spPr>
          <p:txBody>
            <a:bodyPr rot="0" vert="horz" wrap="square" lIns="68580" tIns="34290" rIns="68580" bIns="34290" anchor="t" anchorCtr="0">
              <a:noAutofit/>
            </a:bodyPr>
            <a:lstStyle/>
            <a:p>
              <a:pPr algn="ctr">
                <a:lnSpc>
                  <a:spcPct val="106000"/>
                </a:lnSpc>
                <a:spcAft>
                  <a:spcPts val="600"/>
                </a:spcAft>
              </a:pPr>
              <a:r>
                <a:rPr lang="en-US" sz="1000" b="1" dirty="0">
                  <a:latin typeface="Calibri" panose="020F0502020204030204" pitchFamily="34" charset="0"/>
                  <a:ea typeface="Calibri" panose="020F0502020204030204" pitchFamily="34" charset="0"/>
                </a:rPr>
                <a:t>CWP party /RFMO level</a:t>
              </a:r>
              <a:endParaRPr lang="en-GB" sz="1050" b="1" dirty="0">
                <a:latin typeface="Times New Roman" panose="02020603050405020304" pitchFamily="18" charset="0"/>
                <a:ea typeface="Times New Roman" panose="02020603050405020304" pitchFamily="18" charset="0"/>
              </a:endParaRPr>
            </a:p>
          </p:txBody>
        </p:sp>
        <p:sp>
          <p:nvSpPr>
            <p:cNvPr id="24" name="Text Box 2"/>
            <p:cNvSpPr txBox="1">
              <a:spLocks noChangeArrowheads="1"/>
            </p:cNvSpPr>
            <p:nvPr/>
          </p:nvSpPr>
          <p:spPr bwMode="auto">
            <a:xfrm>
              <a:off x="2935060" y="249104"/>
              <a:ext cx="1128775" cy="415914"/>
            </a:xfrm>
            <a:prstGeom prst="rect">
              <a:avLst/>
            </a:prstGeom>
            <a:solidFill>
              <a:srgbClr val="FFFFFF"/>
            </a:solidFill>
            <a:ln w="9525">
              <a:solidFill>
                <a:srgbClr val="000000"/>
              </a:solidFill>
              <a:miter lim="800000"/>
              <a:headEnd/>
              <a:tailEnd/>
            </a:ln>
          </p:spPr>
          <p:txBody>
            <a:bodyPr rot="0" vert="horz" wrap="square" lIns="68580" tIns="34290" rIns="68580" bIns="34290" anchor="t" anchorCtr="0">
              <a:noAutofit/>
            </a:bodyPr>
            <a:lstStyle/>
            <a:p>
              <a:pPr algn="ctr">
                <a:lnSpc>
                  <a:spcPct val="105000"/>
                </a:lnSpc>
                <a:spcAft>
                  <a:spcPts val="600"/>
                </a:spcAft>
              </a:pPr>
              <a:r>
                <a:rPr lang="en-US" sz="1000" b="1">
                  <a:latin typeface="Calibri" panose="020F0502020204030204" pitchFamily="34" charset="0"/>
                  <a:ea typeface="Calibri" panose="020F0502020204030204" pitchFamily="34" charset="0"/>
                </a:rPr>
                <a:t>National level</a:t>
              </a:r>
              <a:endParaRPr lang="en-GB" sz="1050" b="1">
                <a:latin typeface="Times New Roman" panose="02020603050405020304" pitchFamily="18" charset="0"/>
                <a:ea typeface="Times New Roman" panose="02020603050405020304" pitchFamily="18" charset="0"/>
              </a:endParaRPr>
            </a:p>
          </p:txBody>
        </p:sp>
        <p:sp>
          <p:nvSpPr>
            <p:cNvPr id="25" name="Text Box 2"/>
            <p:cNvSpPr txBox="1">
              <a:spLocks noChangeArrowheads="1"/>
            </p:cNvSpPr>
            <p:nvPr/>
          </p:nvSpPr>
          <p:spPr bwMode="auto">
            <a:xfrm>
              <a:off x="287482" y="249104"/>
              <a:ext cx="992434" cy="451522"/>
            </a:xfrm>
            <a:prstGeom prst="rect">
              <a:avLst/>
            </a:prstGeom>
            <a:solidFill>
              <a:srgbClr val="FFFFFF"/>
            </a:solidFill>
            <a:ln w="9525">
              <a:solidFill>
                <a:srgbClr val="000000"/>
              </a:solidFill>
              <a:miter lim="800000"/>
              <a:headEnd/>
              <a:tailEnd/>
            </a:ln>
          </p:spPr>
          <p:txBody>
            <a:bodyPr rot="0" vert="horz" wrap="square" lIns="68580" tIns="34290" rIns="68580" bIns="34290" anchor="t" anchorCtr="0">
              <a:noAutofit/>
            </a:bodyPr>
            <a:lstStyle/>
            <a:p>
              <a:pPr algn="ctr">
                <a:spcAft>
                  <a:spcPts val="0"/>
                </a:spcAft>
              </a:pPr>
              <a:r>
                <a:rPr lang="en-US" sz="1000" b="1" dirty="0">
                  <a:latin typeface="Calibri" panose="020F0502020204030204" pitchFamily="34" charset="0"/>
                  <a:ea typeface="Calibri" panose="020F0502020204030204" pitchFamily="34" charset="0"/>
                </a:rPr>
                <a:t>Across CWP parties </a:t>
              </a:r>
              <a:endParaRPr lang="en-GB" sz="1050" b="1" dirty="0">
                <a:latin typeface="Times New Roman" panose="02020603050405020304" pitchFamily="18" charset="0"/>
                <a:ea typeface="Times New Roman" panose="02020603050405020304" pitchFamily="18" charset="0"/>
              </a:endParaRPr>
            </a:p>
          </p:txBody>
        </p:sp>
        <p:pic>
          <p:nvPicPr>
            <p:cNvPr id="26" name="Picture 25" descr="Image result for clipart ok"/>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94985" y="1346888"/>
              <a:ext cx="309245" cy="309245"/>
            </a:xfrm>
            <a:prstGeom prst="rect">
              <a:avLst/>
            </a:prstGeom>
            <a:noFill/>
            <a:ln>
              <a:noFill/>
            </a:ln>
          </p:spPr>
        </p:pic>
        <p:pic>
          <p:nvPicPr>
            <p:cNvPr id="27" name="Picture 26"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7730" y="913924"/>
              <a:ext cx="348615" cy="339090"/>
            </a:xfrm>
            <a:prstGeom prst="rect">
              <a:avLst/>
            </a:prstGeom>
            <a:noFill/>
            <a:ln>
              <a:noFill/>
            </a:ln>
            <a:effectLst>
              <a:outerShdw blurRad="12700" dist="12700" dir="8100000" algn="tr" rotWithShape="0">
                <a:schemeClr val="accent2">
                  <a:lumMod val="75000"/>
                </a:schemeClr>
              </a:outerShdw>
            </a:effectLst>
          </p:spPr>
        </p:pic>
        <p:pic>
          <p:nvPicPr>
            <p:cNvPr id="28" name="Picture 27"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1301" y="2361060"/>
              <a:ext cx="348615" cy="339090"/>
            </a:xfrm>
            <a:prstGeom prst="rect">
              <a:avLst/>
            </a:prstGeom>
            <a:noFill/>
            <a:ln>
              <a:noFill/>
            </a:ln>
            <a:effectLst>
              <a:outerShdw blurRad="12700" dist="12700" dir="8100000" algn="tr" rotWithShape="0">
                <a:srgbClr val="7030A0"/>
              </a:outerShdw>
            </a:effectLst>
          </p:spPr>
        </p:pic>
        <p:pic>
          <p:nvPicPr>
            <p:cNvPr id="29" name="Picture 28"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4759" y="2628830"/>
              <a:ext cx="348615" cy="339090"/>
            </a:xfrm>
            <a:prstGeom prst="rect">
              <a:avLst/>
            </a:prstGeom>
            <a:noFill/>
            <a:ln>
              <a:noFill/>
            </a:ln>
            <a:effectLst>
              <a:outerShdw blurRad="12700" dist="12700" dir="8100000" algn="tr" rotWithShape="0">
                <a:srgbClr val="92D050"/>
              </a:outerShdw>
            </a:effectLst>
          </p:spPr>
        </p:pic>
        <p:pic>
          <p:nvPicPr>
            <p:cNvPr id="30" name="Picture 29" descr="Related image"/>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7175" y="1335974"/>
              <a:ext cx="342514" cy="394152"/>
            </a:xfrm>
            <a:prstGeom prst="rect">
              <a:avLst/>
            </a:prstGeom>
            <a:noFill/>
            <a:ln>
              <a:noFill/>
            </a:ln>
          </p:spPr>
        </p:pic>
        <p:pic>
          <p:nvPicPr>
            <p:cNvPr id="31" name="Picture 30" descr="Image result for clipart no"/>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03108" y="1211138"/>
              <a:ext cx="266700" cy="266700"/>
            </a:xfrm>
            <a:prstGeom prst="rect">
              <a:avLst/>
            </a:prstGeom>
            <a:noFill/>
            <a:ln>
              <a:noFill/>
            </a:ln>
          </p:spPr>
        </p:pic>
        <p:pic>
          <p:nvPicPr>
            <p:cNvPr id="33" name="Picture 32" descr="Image result for clipart table exc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9620" y="1690747"/>
              <a:ext cx="348615" cy="339090"/>
            </a:xfrm>
            <a:prstGeom prst="rect">
              <a:avLst/>
            </a:prstGeom>
            <a:noFill/>
            <a:ln>
              <a:noFill/>
            </a:ln>
            <a:effectLst>
              <a:outerShdw blurRad="12700" dist="12700" dir="8100000" algn="tr" rotWithShape="0">
                <a:srgbClr val="FFFF00"/>
              </a:outerShdw>
            </a:effectLst>
          </p:spPr>
        </p:pic>
      </p:grpSp>
      <p:pic>
        <p:nvPicPr>
          <p:cNvPr id="34" name="Picture 33" descr="Related image"/>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99631" y="4636041"/>
            <a:ext cx="403261" cy="422721"/>
          </a:xfrm>
          <a:prstGeom prst="rect">
            <a:avLst/>
          </a:prstGeom>
          <a:noFill/>
          <a:ln>
            <a:noFill/>
          </a:ln>
        </p:spPr>
      </p:pic>
      <p:pic>
        <p:nvPicPr>
          <p:cNvPr id="35" name="Picture 34" descr="Image result for clipart no"/>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41333" y="4564084"/>
            <a:ext cx="314001" cy="286031"/>
          </a:xfrm>
          <a:prstGeom prst="rect">
            <a:avLst/>
          </a:prstGeom>
          <a:noFill/>
          <a:ln>
            <a:noFill/>
          </a:ln>
        </p:spPr>
      </p:pic>
      <p:sp>
        <p:nvSpPr>
          <p:cNvPr id="37" name="Title 1"/>
          <p:cNvSpPr txBox="1">
            <a:spLocks/>
          </p:cNvSpPr>
          <p:nvPr/>
        </p:nvSpPr>
        <p:spPr bwMode="auto">
          <a:xfrm>
            <a:off x="5076056" y="-99392"/>
            <a:ext cx="3528392" cy="994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r" rtl="0" fontAlgn="base">
              <a:spcBef>
                <a:spcPct val="0"/>
              </a:spcBef>
              <a:spcAft>
                <a:spcPct val="0"/>
              </a:spcAft>
              <a:defRPr sz="1400" b="1">
                <a:solidFill>
                  <a:srgbClr val="4D4D4D"/>
                </a:solidFill>
                <a:latin typeface="Cambria" pitchFamily="18" charset="0"/>
                <a:ea typeface="ＭＳ Ｐゴシック" charset="-128"/>
                <a:cs typeface="Cambria" pitchFamily="18" charset="0"/>
              </a:defRPr>
            </a:lvl1pPr>
            <a:lvl2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2pPr>
            <a:lvl3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3pPr>
            <a:lvl4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4pPr>
            <a:lvl5pPr algn="r" rtl="0" fontAlgn="base">
              <a:spcBef>
                <a:spcPct val="0"/>
              </a:spcBef>
              <a:spcAft>
                <a:spcPct val="0"/>
              </a:spcAft>
              <a:defRPr sz="1400" b="1">
                <a:solidFill>
                  <a:srgbClr val="4D4D4D"/>
                </a:solidFill>
                <a:latin typeface="Verdana" pitchFamily="34" charset="0"/>
                <a:ea typeface="ＭＳ Ｐゴシック" charset="-128"/>
                <a:cs typeface="ＭＳ Ｐゴシック" charset="-128"/>
              </a:defRPr>
            </a:lvl5pPr>
            <a:lvl6pPr marL="457200" algn="r" rtl="0" eaLnBrk="1" fontAlgn="base" hangingPunct="1">
              <a:spcBef>
                <a:spcPct val="0"/>
              </a:spcBef>
              <a:spcAft>
                <a:spcPct val="0"/>
              </a:spcAft>
              <a:defRPr sz="1400" b="1">
                <a:solidFill>
                  <a:srgbClr val="4D4D4D"/>
                </a:solidFill>
                <a:latin typeface="Verdana" pitchFamily="34" charset="0"/>
              </a:defRPr>
            </a:lvl6pPr>
            <a:lvl7pPr marL="914400" algn="r" rtl="0" eaLnBrk="1" fontAlgn="base" hangingPunct="1">
              <a:spcBef>
                <a:spcPct val="0"/>
              </a:spcBef>
              <a:spcAft>
                <a:spcPct val="0"/>
              </a:spcAft>
              <a:defRPr sz="1400" b="1">
                <a:solidFill>
                  <a:srgbClr val="4D4D4D"/>
                </a:solidFill>
                <a:latin typeface="Verdana" pitchFamily="34" charset="0"/>
              </a:defRPr>
            </a:lvl7pPr>
            <a:lvl8pPr marL="1371600" algn="r" rtl="0" eaLnBrk="1" fontAlgn="base" hangingPunct="1">
              <a:spcBef>
                <a:spcPct val="0"/>
              </a:spcBef>
              <a:spcAft>
                <a:spcPct val="0"/>
              </a:spcAft>
              <a:defRPr sz="1400" b="1">
                <a:solidFill>
                  <a:srgbClr val="4D4D4D"/>
                </a:solidFill>
                <a:latin typeface="Verdana" pitchFamily="34" charset="0"/>
              </a:defRPr>
            </a:lvl8pPr>
            <a:lvl9pPr marL="1828800" algn="r" rtl="0" eaLnBrk="1" fontAlgn="base" hangingPunct="1">
              <a:spcBef>
                <a:spcPct val="0"/>
              </a:spcBef>
              <a:spcAft>
                <a:spcPct val="0"/>
              </a:spcAft>
              <a:defRPr sz="1400" b="1">
                <a:solidFill>
                  <a:srgbClr val="4D4D4D"/>
                </a:solidFill>
                <a:latin typeface="Verdana" pitchFamily="34" charset="0"/>
              </a:defRPr>
            </a:lvl9pPr>
          </a:lstStyle>
          <a:p>
            <a:r>
              <a:rPr lang="en-US" sz="2400" i="1" kern="0" dirty="0" smtClean="0"/>
              <a:t>Points of discussion</a:t>
            </a:r>
            <a:endParaRPr lang="en-GB" sz="2400" i="1" kern="0" dirty="0"/>
          </a:p>
        </p:txBody>
      </p:sp>
      <p:sp>
        <p:nvSpPr>
          <p:cNvPr id="38" name="Content Placeholder 2"/>
          <p:cNvSpPr>
            <a:spLocks noGrp="1"/>
          </p:cNvSpPr>
          <p:nvPr>
            <p:ph idx="1"/>
          </p:nvPr>
        </p:nvSpPr>
        <p:spPr>
          <a:xfrm>
            <a:off x="310092" y="1043792"/>
            <a:ext cx="7886700" cy="545306"/>
          </a:xfrm>
        </p:spPr>
        <p:txBody>
          <a:bodyPr>
            <a:normAutofit fontScale="92500" lnSpcReduction="20000"/>
          </a:bodyPr>
          <a:lstStyle/>
          <a:p>
            <a:pPr marL="457200" indent="-457200">
              <a:lnSpc>
                <a:spcPct val="150000"/>
              </a:lnSpc>
              <a:buFont typeface="+mj-lt"/>
              <a:buAutoNum type="arabicPeriod" startAt="2"/>
            </a:pPr>
            <a:r>
              <a:rPr lang="en-US" b="1" dirty="0" smtClean="0"/>
              <a:t>Mapping </a:t>
            </a:r>
            <a:r>
              <a:rPr lang="en-US" b="1" dirty="0"/>
              <a:t>of </a:t>
            </a:r>
            <a:r>
              <a:rPr lang="en-US" b="1" dirty="0" smtClean="0"/>
              <a:t>Codes</a:t>
            </a:r>
          </a:p>
        </p:txBody>
      </p:sp>
    </p:spTree>
    <p:extLst>
      <p:ext uri="{BB962C8B-B14F-4D97-AF65-F5344CB8AC3E}">
        <p14:creationId xmlns:p14="http://schemas.microsoft.com/office/powerpoint/2010/main" val="2627654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ele_d4science_JAN08_2">
  <a:themeElements>
    <a:clrScheme name="modele_d4science_JAN08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ele_d4science_JAN08_2">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ele_d4science_JAN08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e_d4science_JAN08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e_d4science_JAN08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e_d4science_JAN08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e_d4science_JAN08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e_d4science_JAN08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e_d4science_JAN08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e_d4science_JAN08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e_d4science_JAN08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e_d4science_JAN08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e_d4science_JAN08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e_d4science_JAN08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FAO1012</Template>
  <TotalTime>7822</TotalTime>
  <Words>1221</Words>
  <Application>Microsoft Office PowerPoint</Application>
  <PresentationFormat>On-screen Show (4:3)</PresentationFormat>
  <Paragraphs>133</Paragraphs>
  <Slides>16</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5" baseType="lpstr">
      <vt:lpstr>ＭＳ Ｐゴシック</vt:lpstr>
      <vt:lpstr>Arial</vt:lpstr>
      <vt:lpstr>Calibri</vt:lpstr>
      <vt:lpstr>Cambria</vt:lpstr>
      <vt:lpstr>Times New Roman</vt:lpstr>
      <vt:lpstr>Verdana</vt:lpstr>
      <vt:lpstr>Wingdings</vt:lpstr>
      <vt:lpstr>modele_d4science_JAN08_2</vt:lpstr>
      <vt:lpstr>Worksheet</vt:lpstr>
      <vt:lpstr>PowerPoint Presentation</vt:lpstr>
      <vt:lpstr>Outlines</vt:lpstr>
      <vt:lpstr>Scene setting and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FIGIS Spatial Data Infrastructure (SDI) Overview</dc:title>
  <dc:creator>A. CHAREF</dc:creator>
  <cp:keywords>FIGIS;GIS</cp:keywords>
  <cp:lastModifiedBy>Support</cp:lastModifiedBy>
  <cp:revision>613</cp:revision>
  <dcterms:created xsi:type="dcterms:W3CDTF">2011-05-18T11:49:46Z</dcterms:created>
  <dcterms:modified xsi:type="dcterms:W3CDTF">2017-06-20T13:44:02Z</dcterms:modified>
</cp:coreProperties>
</file>