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1"/>
  </p:notes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74" r:id="rId14"/>
    <p:sldId id="272" r:id="rId15"/>
    <p:sldId id="275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88" r:id="rId27"/>
    <p:sldId id="289" r:id="rId28"/>
    <p:sldId id="293" r:id="rId29"/>
    <p:sldId id="291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00"/>
    <a:srgbClr val="009900"/>
    <a:srgbClr val="CC0000"/>
    <a:srgbClr val="33CC33"/>
    <a:srgbClr val="008000"/>
    <a:srgbClr val="660066"/>
    <a:srgbClr val="0000FF"/>
    <a:srgbClr val="000099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67" autoAdjust="0"/>
  </p:normalViewPr>
  <p:slideViewPr>
    <p:cSldViewPr>
      <p:cViewPr varScale="1">
        <p:scale>
          <a:sx n="71" d="100"/>
          <a:sy n="71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ra\Desktop\Besm\Statistic%20Plot%202\Borj%20Twi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ra\Desktop\Besm\Statistic%20Plot%202\Borj%20Twi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ra\Desktop\Besm\Statistic%20Plot%202\Borj%20Twi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ra\Desktop\Besm\Statistic%20Plot%201\Mornag,%20Kssibi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ra\Desktop\Besm\Statistic%20Plot%201\Mornag,%20Kssibi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arra\Desktop\Besm\Statistic%20Plot%201\Mornag,%20Kssibi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arra\Desktop\Besm\Statistic%20Plot%202\Borj%20Twi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ra\Desktop\Besm\Statistic%20Plot%201\Mornag,%20Kssibi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ra\Desktop\Besm\Statistic%20Plot%201\Mornag,%20Kssibi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ra\Desktop\Besm\Statistic%20Plot%201\Mornag,%20Kssibi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ra\Desktop\Besm\Statistic%20Plot%202\Borj%20Twi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ra\Desktop\Besm\Statistic%20Plot%201\Mornag,%20Kssibi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ra\Desktop\Besm\Statistic%20Plot%201\Mornag,%20Kssibi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ra\Desktop\Besm\Statistic%20Plot%202\Borj%20Twi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ra\Desktop\Besm\Statistic%20Plot%202\Borj%20Twi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9228125293770784"/>
          <c:y val="0.10340002334028679"/>
          <c:w val="0.77364641108253174"/>
          <c:h val="0.6150616455721446"/>
        </c:manualLayout>
      </c:layout>
      <c:lineChart>
        <c:grouping val="standard"/>
        <c:ser>
          <c:idx val="0"/>
          <c:order val="0"/>
          <c:tx>
            <c:strRef>
              <c:f>'Mass-trapping'!$M$66</c:f>
              <c:strCache>
                <c:ptCount val="1"/>
                <c:pt idx="0">
                  <c:v>Male %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ymbol val="none"/>
          </c:marker>
          <c:cat>
            <c:strRef>
              <c:f>'Mass-trapping'!$L$67:$L$82</c:f>
              <c:strCache>
                <c:ptCount val="16"/>
                <c:pt idx="0">
                  <c:v>7 May</c:v>
                </c:pt>
                <c:pt idx="1">
                  <c:v>14 May</c:v>
                </c:pt>
                <c:pt idx="2">
                  <c:v>21 May</c:v>
                </c:pt>
                <c:pt idx="3">
                  <c:v>28 May</c:v>
                </c:pt>
                <c:pt idx="4">
                  <c:v>2 June</c:v>
                </c:pt>
                <c:pt idx="5">
                  <c:v>11 June</c:v>
                </c:pt>
                <c:pt idx="6">
                  <c:v>17 June</c:v>
                </c:pt>
                <c:pt idx="7">
                  <c:v>21 June</c:v>
                </c:pt>
                <c:pt idx="8">
                  <c:v>26 June</c:v>
                </c:pt>
                <c:pt idx="9">
                  <c:v>2 July</c:v>
                </c:pt>
                <c:pt idx="10">
                  <c:v>9 July</c:v>
                </c:pt>
                <c:pt idx="11">
                  <c:v>17 July</c:v>
                </c:pt>
                <c:pt idx="12">
                  <c:v>23 July</c:v>
                </c:pt>
                <c:pt idx="13">
                  <c:v>1 August</c:v>
                </c:pt>
                <c:pt idx="14">
                  <c:v>8 August</c:v>
                </c:pt>
                <c:pt idx="15">
                  <c:v>15 August</c:v>
                </c:pt>
              </c:strCache>
            </c:strRef>
          </c:cat>
          <c:val>
            <c:numRef>
              <c:f>'Mass-trapping'!$M$67:$M$82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  <c:pt idx="4">
                  <c:v>20</c:v>
                </c:pt>
                <c:pt idx="5">
                  <c:v>4.88</c:v>
                </c:pt>
                <c:pt idx="6">
                  <c:v>9.9600000000000026</c:v>
                </c:pt>
                <c:pt idx="7">
                  <c:v>4.87</c:v>
                </c:pt>
                <c:pt idx="8">
                  <c:v>6.68</c:v>
                </c:pt>
                <c:pt idx="9">
                  <c:v>9.49</c:v>
                </c:pt>
                <c:pt idx="10">
                  <c:v>8.4600000000000026</c:v>
                </c:pt>
                <c:pt idx="11">
                  <c:v>7</c:v>
                </c:pt>
                <c:pt idx="12">
                  <c:v>12.24</c:v>
                </c:pt>
                <c:pt idx="13">
                  <c:v>14.91</c:v>
                </c:pt>
                <c:pt idx="14">
                  <c:v>25</c:v>
                </c:pt>
                <c:pt idx="15">
                  <c:v>33</c:v>
                </c:pt>
              </c:numCache>
            </c:numRef>
          </c:val>
        </c:ser>
        <c:ser>
          <c:idx val="1"/>
          <c:order val="1"/>
          <c:tx>
            <c:strRef>
              <c:f>'Mass-trapping'!$N$66</c:f>
              <c:strCache>
                <c:ptCount val="1"/>
                <c:pt idx="0">
                  <c:v>Female %</c:v>
                </c:pt>
              </c:strCache>
            </c:strRef>
          </c:tx>
          <c:spPr>
            <a:ln>
              <a:solidFill>
                <a:srgbClr val="CC0066"/>
              </a:solidFill>
            </a:ln>
          </c:spPr>
          <c:marker>
            <c:symbol val="none"/>
          </c:marker>
          <c:cat>
            <c:strRef>
              <c:f>'Mass-trapping'!$L$67:$L$82</c:f>
              <c:strCache>
                <c:ptCount val="16"/>
                <c:pt idx="0">
                  <c:v>7 May</c:v>
                </c:pt>
                <c:pt idx="1">
                  <c:v>14 May</c:v>
                </c:pt>
                <c:pt idx="2">
                  <c:v>21 May</c:v>
                </c:pt>
                <c:pt idx="3">
                  <c:v>28 May</c:v>
                </c:pt>
                <c:pt idx="4">
                  <c:v>2 June</c:v>
                </c:pt>
                <c:pt idx="5">
                  <c:v>11 June</c:v>
                </c:pt>
                <c:pt idx="6">
                  <c:v>17 June</c:v>
                </c:pt>
                <c:pt idx="7">
                  <c:v>21 June</c:v>
                </c:pt>
                <c:pt idx="8">
                  <c:v>26 June</c:v>
                </c:pt>
                <c:pt idx="9">
                  <c:v>2 July</c:v>
                </c:pt>
                <c:pt idx="10">
                  <c:v>9 July</c:v>
                </c:pt>
                <c:pt idx="11">
                  <c:v>17 July</c:v>
                </c:pt>
                <c:pt idx="12">
                  <c:v>23 July</c:v>
                </c:pt>
                <c:pt idx="13">
                  <c:v>1 August</c:v>
                </c:pt>
                <c:pt idx="14">
                  <c:v>8 August</c:v>
                </c:pt>
                <c:pt idx="15">
                  <c:v>15 August</c:v>
                </c:pt>
              </c:strCache>
            </c:strRef>
          </c:cat>
          <c:val>
            <c:numRef>
              <c:f>'Mass-trapping'!$N$67:$N$82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80</c:v>
                </c:pt>
                <c:pt idx="5">
                  <c:v>95.11999999999999</c:v>
                </c:pt>
                <c:pt idx="6">
                  <c:v>90.04</c:v>
                </c:pt>
                <c:pt idx="7">
                  <c:v>95.28</c:v>
                </c:pt>
                <c:pt idx="8">
                  <c:v>91.32</c:v>
                </c:pt>
                <c:pt idx="9">
                  <c:v>90.51</c:v>
                </c:pt>
                <c:pt idx="10">
                  <c:v>95.54</c:v>
                </c:pt>
                <c:pt idx="11">
                  <c:v>93</c:v>
                </c:pt>
                <c:pt idx="12">
                  <c:v>87.76</c:v>
                </c:pt>
                <c:pt idx="13">
                  <c:v>85.09</c:v>
                </c:pt>
                <c:pt idx="14">
                  <c:v>75</c:v>
                </c:pt>
                <c:pt idx="15">
                  <c:v>67</c:v>
                </c:pt>
              </c:numCache>
            </c:numRef>
          </c:val>
        </c:ser>
        <c:marker val="1"/>
        <c:axId val="54116352"/>
        <c:axId val="54117888"/>
      </c:lineChart>
      <c:catAx>
        <c:axId val="541163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54117888"/>
        <c:crosses val="autoZero"/>
        <c:auto val="1"/>
        <c:lblAlgn val="ctr"/>
        <c:lblOffset val="100"/>
      </c:catAx>
      <c:valAx>
        <c:axId val="54117888"/>
        <c:scaling>
          <c:orientation val="minMax"/>
          <c:max val="100"/>
        </c:scaling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 dirty="0"/>
                  <a:t>Male and </a:t>
                </a:r>
                <a:r>
                  <a:rPr lang="fr-FR" sz="1200" dirty="0" err="1"/>
                  <a:t>female</a:t>
                </a:r>
                <a:r>
                  <a:rPr lang="fr-FR" sz="1200" dirty="0"/>
                  <a:t> % of captures </a:t>
                </a:r>
              </a:p>
            </c:rich>
          </c:tx>
          <c:layout>
            <c:manualLayout>
              <c:xMode val="edge"/>
              <c:yMode val="edge"/>
              <c:x val="2.4256076810178991E-2"/>
              <c:y val="4.1464766023148518E-2"/>
            </c:manualLayout>
          </c:layout>
        </c:title>
        <c:numFmt formatCode="General" sourceLinked="1"/>
        <c:tickLblPos val="nextTo"/>
        <c:crossAx val="5411635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27691367625819352"/>
          <c:y val="0.92478435444494766"/>
          <c:w val="0.56143841923546955"/>
          <c:h val="6.1712872358911937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lang="en-US" sz="1100" b="1" noProof="0"/>
      </a:pPr>
      <a:endParaRPr lang="fr-F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plotArea>
      <c:layout>
        <c:manualLayout>
          <c:layoutTarget val="inner"/>
          <c:xMode val="edge"/>
          <c:yMode val="edge"/>
          <c:x val="0.11958318828086578"/>
          <c:y val="3.4971887425981223E-2"/>
          <c:w val="0.87310172664863983"/>
          <c:h val="0.62158774181796483"/>
        </c:manualLayout>
      </c:layout>
      <c:barChart>
        <c:barDir val="col"/>
        <c:grouping val="clustered"/>
        <c:ser>
          <c:idx val="0"/>
          <c:order val="0"/>
          <c:tx>
            <c:strRef>
              <c:f>'Mass-trapping'!$R$92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50"/>
            </a:solidFill>
          </c:spPr>
          <c:errBars>
            <c:errBarType val="both"/>
            <c:errValType val="stdErr"/>
          </c:errBars>
          <c:cat>
            <c:strRef>
              <c:f>'Mass-trapping'!$S$91:$U$91</c:f>
              <c:strCache>
                <c:ptCount val="3"/>
                <c:pt idx="0">
                  <c:v>Dropped fruits</c:v>
                </c:pt>
                <c:pt idx="1">
                  <c:v>Soften fruits</c:v>
                </c:pt>
                <c:pt idx="2">
                  <c:v>Larvae/fruit</c:v>
                </c:pt>
              </c:strCache>
            </c:strRef>
          </c:cat>
          <c:val>
            <c:numRef>
              <c:f>'Mass-trapping'!$S$92:$U$92</c:f>
              <c:numCache>
                <c:formatCode>General</c:formatCode>
                <c:ptCount val="3"/>
                <c:pt idx="0">
                  <c:v>9.6</c:v>
                </c:pt>
                <c:pt idx="1">
                  <c:v>12.4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'Mass-trapping'!$R$93</c:f>
              <c:strCache>
                <c:ptCount val="1"/>
                <c:pt idx="0">
                  <c:v>Mass-trapping</c:v>
                </c:pt>
              </c:strCache>
            </c:strRef>
          </c:tx>
          <c:spPr>
            <a:solidFill>
              <a:srgbClr val="FF0066"/>
            </a:solidFill>
          </c:spPr>
          <c:errBars>
            <c:errBarType val="both"/>
            <c:errValType val="stdErr"/>
          </c:errBars>
          <c:cat>
            <c:strRef>
              <c:f>'Mass-trapping'!$S$91:$U$91</c:f>
              <c:strCache>
                <c:ptCount val="3"/>
                <c:pt idx="0">
                  <c:v>Dropped fruits</c:v>
                </c:pt>
                <c:pt idx="1">
                  <c:v>Soften fruits</c:v>
                </c:pt>
                <c:pt idx="2">
                  <c:v>Larvae/fruit</c:v>
                </c:pt>
              </c:strCache>
            </c:strRef>
          </c:cat>
          <c:val>
            <c:numRef>
              <c:f>'Mass-trapping'!$S$93:$U$93</c:f>
              <c:numCache>
                <c:formatCode>General</c:formatCode>
                <c:ptCount val="3"/>
                <c:pt idx="0">
                  <c:v>2.3749999999999987</c:v>
                </c:pt>
                <c:pt idx="1">
                  <c:v>3.25</c:v>
                </c:pt>
                <c:pt idx="2">
                  <c:v>5.875</c:v>
                </c:pt>
              </c:numCache>
            </c:numRef>
          </c:val>
        </c:ser>
        <c:ser>
          <c:idx val="2"/>
          <c:order val="2"/>
          <c:tx>
            <c:strRef>
              <c:f>'Mass-trapping'!$R$94</c:f>
              <c:strCache>
                <c:ptCount val="1"/>
                <c:pt idx="0">
                  <c:v>Ceranock </c:v>
                </c:pt>
              </c:strCache>
            </c:strRef>
          </c:tx>
          <c:spPr>
            <a:solidFill>
              <a:srgbClr val="0000FF"/>
            </a:solidFill>
          </c:spPr>
          <c:errBars>
            <c:errBarType val="both"/>
            <c:errValType val="stdErr"/>
          </c:errBars>
          <c:cat>
            <c:strRef>
              <c:f>'Mass-trapping'!$S$91:$U$91</c:f>
              <c:strCache>
                <c:ptCount val="3"/>
                <c:pt idx="0">
                  <c:v>Dropped fruits</c:v>
                </c:pt>
                <c:pt idx="1">
                  <c:v>Soften fruits</c:v>
                </c:pt>
                <c:pt idx="2">
                  <c:v>Larvae/fruit</c:v>
                </c:pt>
              </c:strCache>
            </c:strRef>
          </c:cat>
          <c:val>
            <c:numRef>
              <c:f>'Mass-trapping'!$S$94:$U$94</c:f>
              <c:numCache>
                <c:formatCode>General</c:formatCode>
                <c:ptCount val="3"/>
                <c:pt idx="0">
                  <c:v>1.4</c:v>
                </c:pt>
                <c:pt idx="1">
                  <c:v>1.6</c:v>
                </c:pt>
                <c:pt idx="2">
                  <c:v>3</c:v>
                </c:pt>
              </c:numCache>
            </c:numRef>
          </c:val>
        </c:ser>
        <c:gapWidth val="300"/>
        <c:axId val="56669696"/>
        <c:axId val="56671616"/>
      </c:barChart>
      <c:catAx>
        <c:axId val="56669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fr-FR" sz="1050"/>
                  <a:t>Parametrs of fruit damages</a:t>
                </a:r>
              </a:p>
            </c:rich>
          </c:tx>
          <c:layout>
            <c:manualLayout>
              <c:xMode val="edge"/>
              <c:yMode val="edge"/>
              <c:x val="0.32481999126534006"/>
              <c:y val="0.76973636729181061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050" b="1"/>
            </a:pPr>
            <a:endParaRPr lang="fr-FR"/>
          </a:p>
        </c:txPr>
        <c:crossAx val="56671616"/>
        <c:crosses val="autoZero"/>
        <c:auto val="1"/>
        <c:lblAlgn val="ctr"/>
        <c:lblOffset val="100"/>
      </c:catAx>
      <c:valAx>
        <c:axId val="56671616"/>
        <c:scaling>
          <c:orientation val="minMax"/>
          <c:max val="18"/>
        </c:scaling>
        <c:axPos val="l"/>
        <c:title>
          <c:tx>
            <c:rich>
              <a:bodyPr/>
              <a:lstStyle/>
              <a:p>
                <a:pPr>
                  <a:defRPr sz="1050"/>
                </a:pPr>
                <a:r>
                  <a:rPr lang="fr-FR" sz="1050"/>
                  <a:t>N°</a:t>
                </a:r>
                <a:r>
                  <a:rPr lang="fr-FR" sz="1050" baseline="0"/>
                  <a:t> of fruits or larvae</a:t>
                </a:r>
                <a:endParaRPr lang="fr-FR" sz="1050"/>
              </a:p>
            </c:rich>
          </c:tx>
          <c:layout>
            <c:manualLayout>
              <c:xMode val="edge"/>
              <c:yMode val="edge"/>
              <c:x val="0"/>
              <c:y val="6.7532039055170343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50" b="1"/>
            </a:pPr>
            <a:endParaRPr lang="fr-FR"/>
          </a:p>
        </c:txPr>
        <c:crossAx val="5666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056716958202433"/>
          <c:y val="0.87031786454413362"/>
          <c:w val="0.7370463986119381"/>
          <c:h val="9.9561980981885748E-2"/>
        </c:manualLayout>
      </c:layout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31"/>
  <c:chart>
    <c:plotArea>
      <c:layout>
        <c:manualLayout>
          <c:layoutTarget val="inner"/>
          <c:xMode val="edge"/>
          <c:yMode val="edge"/>
          <c:x val="0.19922020892779779"/>
          <c:y val="0.13850945753552094"/>
          <c:w val="0.77295280739957839"/>
          <c:h val="0.6828637010779528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7030A0"/>
            </a:solidFill>
          </c:spPr>
          <c:errBars>
            <c:errBarType val="both"/>
            <c:errValType val="stdErr"/>
          </c:errBars>
          <c:cat>
            <c:strRef>
              <c:f>'Mass-trapping'!$AM$89:$AM$91</c:f>
              <c:strCache>
                <c:ptCount val="3"/>
                <c:pt idx="0">
                  <c:v>Control</c:v>
                </c:pt>
                <c:pt idx="1">
                  <c:v>Femilure Mass-trapping</c:v>
                </c:pt>
                <c:pt idx="2">
                  <c:v>Ceranock attract and kill </c:v>
                </c:pt>
              </c:strCache>
            </c:strRef>
          </c:cat>
          <c:val>
            <c:numRef>
              <c:f>'Mass-trapping'!$AN$89:$AN$91</c:f>
              <c:numCache>
                <c:formatCode>0%</c:formatCode>
                <c:ptCount val="3"/>
                <c:pt idx="0">
                  <c:v>0.31000000000000083</c:v>
                </c:pt>
                <c:pt idx="1">
                  <c:v>8.0000000000000043E-2</c:v>
                </c:pt>
                <c:pt idx="2">
                  <c:v>4.0000000000000022E-2</c:v>
                </c:pt>
              </c:numCache>
            </c:numRef>
          </c:val>
        </c:ser>
        <c:gapWidth val="300"/>
        <c:axId val="56683904"/>
        <c:axId val="56833536"/>
      </c:barChart>
      <c:catAx>
        <c:axId val="56683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sz="1200"/>
                  <a:t>Treatments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0.50188143328801915"/>
              <c:y val="0.91316130382811411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56833536"/>
        <c:crosses val="autoZero"/>
        <c:auto val="1"/>
        <c:lblAlgn val="ctr"/>
        <c:lblOffset val="100"/>
      </c:catAx>
      <c:valAx>
        <c:axId val="56833536"/>
        <c:scaling>
          <c:orientation val="minMax"/>
          <c:max val="0.5"/>
        </c:scaling>
        <c:axPos val="l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fr-FR" sz="1200" b="1" dirty="0"/>
                  <a:t>%</a:t>
                </a:r>
                <a:r>
                  <a:rPr lang="fr-FR" sz="1200" b="1" baseline="0" dirty="0"/>
                  <a:t> of total </a:t>
                </a:r>
                <a:r>
                  <a:rPr lang="fr-FR" sz="1200" b="1" baseline="0" dirty="0" err="1"/>
                  <a:t>losses</a:t>
                </a:r>
                <a:endParaRPr lang="fr-FR" sz="1200" b="1" dirty="0"/>
              </a:p>
            </c:rich>
          </c:tx>
          <c:layout>
            <c:manualLayout>
              <c:xMode val="edge"/>
              <c:yMode val="edge"/>
              <c:x val="3.4272664968552517E-2"/>
              <c:y val="0.22106672090342952"/>
            </c:manualLayout>
          </c:layout>
        </c:title>
        <c:numFmt formatCode="0%" sourceLinked="1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56683904"/>
        <c:crosses val="autoZero"/>
        <c:crossBetween val="between"/>
        <c:majorUnit val="0.1"/>
      </c:valAx>
    </c:plotArea>
    <c:plotVisOnly val="1"/>
    <c:dispBlanksAs val="gap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6"/>
  <c:chart>
    <c:plotArea>
      <c:layout>
        <c:manualLayout>
          <c:layoutTarget val="inner"/>
          <c:xMode val="edge"/>
          <c:yMode val="edge"/>
          <c:x val="0.14156164301254134"/>
          <c:y val="3.7523579410056206E-2"/>
          <c:w val="0.81168088632655755"/>
          <c:h val="0.6741594462225392"/>
        </c:manualLayout>
      </c:layout>
      <c:barChart>
        <c:barDir val="col"/>
        <c:grouping val="clustered"/>
        <c:ser>
          <c:idx val="0"/>
          <c:order val="0"/>
          <c:tx>
            <c:strRef>
              <c:f>'Mass trapping'!$S$101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50"/>
            </a:solidFill>
          </c:spPr>
          <c:errBars>
            <c:errBarType val="both"/>
            <c:errValType val="stdErr"/>
          </c:errBars>
          <c:cat>
            <c:strRef>
              <c:f>'Mass trapping'!$T$100:$V$100</c:f>
              <c:strCache>
                <c:ptCount val="3"/>
                <c:pt idx="0">
                  <c:v>Dropped fruits</c:v>
                </c:pt>
                <c:pt idx="1">
                  <c:v>Soften fruits</c:v>
                </c:pt>
                <c:pt idx="2">
                  <c:v>Larvae/fruit</c:v>
                </c:pt>
              </c:strCache>
            </c:strRef>
          </c:cat>
          <c:val>
            <c:numRef>
              <c:f>'Mass trapping'!$T$101:$V$101</c:f>
              <c:numCache>
                <c:formatCode>General</c:formatCode>
                <c:ptCount val="3"/>
                <c:pt idx="0">
                  <c:v>11.5</c:v>
                </c:pt>
                <c:pt idx="1">
                  <c:v>14.17</c:v>
                </c:pt>
                <c:pt idx="2">
                  <c:v>9.5</c:v>
                </c:pt>
              </c:numCache>
            </c:numRef>
          </c:val>
        </c:ser>
        <c:ser>
          <c:idx val="1"/>
          <c:order val="1"/>
          <c:tx>
            <c:strRef>
              <c:f>'Mass trapping'!$S$102</c:f>
              <c:strCache>
                <c:ptCount val="1"/>
                <c:pt idx="0">
                  <c:v>Mass-trapping</c:v>
                </c:pt>
              </c:strCache>
            </c:strRef>
          </c:tx>
          <c:spPr>
            <a:solidFill>
              <a:srgbClr val="FF0066"/>
            </a:solidFill>
          </c:spPr>
          <c:errBars>
            <c:errBarType val="both"/>
            <c:errValType val="stdErr"/>
          </c:errBars>
          <c:cat>
            <c:strRef>
              <c:f>'Mass trapping'!$T$100:$V$100</c:f>
              <c:strCache>
                <c:ptCount val="3"/>
                <c:pt idx="0">
                  <c:v>Dropped fruits</c:v>
                </c:pt>
                <c:pt idx="1">
                  <c:v>Soften fruits</c:v>
                </c:pt>
                <c:pt idx="2">
                  <c:v>Larvae/fruit</c:v>
                </c:pt>
              </c:strCache>
            </c:strRef>
          </c:cat>
          <c:val>
            <c:numRef>
              <c:f>'Mass trapping'!$T$102:$V$102</c:f>
              <c:numCache>
                <c:formatCode>General</c:formatCode>
                <c:ptCount val="3"/>
                <c:pt idx="0">
                  <c:v>2.58</c:v>
                </c:pt>
                <c:pt idx="1">
                  <c:v>3.72</c:v>
                </c:pt>
                <c:pt idx="2">
                  <c:v>5.6</c:v>
                </c:pt>
              </c:numCache>
            </c:numRef>
          </c:val>
        </c:ser>
        <c:ser>
          <c:idx val="2"/>
          <c:order val="2"/>
          <c:tx>
            <c:strRef>
              <c:f>'Mass trapping'!$S$103</c:f>
              <c:strCache>
                <c:ptCount val="1"/>
                <c:pt idx="0">
                  <c:v>Ceranock </c:v>
                </c:pt>
              </c:strCache>
            </c:strRef>
          </c:tx>
          <c:spPr>
            <a:solidFill>
              <a:srgbClr val="0000FF"/>
            </a:solidFill>
          </c:spPr>
          <c:errBars>
            <c:errBarType val="both"/>
            <c:errValType val="stdErr"/>
          </c:errBars>
          <c:cat>
            <c:strRef>
              <c:f>'Mass trapping'!$T$100:$V$100</c:f>
              <c:strCache>
                <c:ptCount val="3"/>
                <c:pt idx="0">
                  <c:v>Dropped fruits</c:v>
                </c:pt>
                <c:pt idx="1">
                  <c:v>Soften fruits</c:v>
                </c:pt>
                <c:pt idx="2">
                  <c:v>Larvae/fruit</c:v>
                </c:pt>
              </c:strCache>
            </c:strRef>
          </c:cat>
          <c:val>
            <c:numRef>
              <c:f>'Mass trapping'!$T$103:$V$103</c:f>
              <c:numCache>
                <c:formatCode>General</c:formatCode>
                <c:ptCount val="3"/>
                <c:pt idx="0">
                  <c:v>2</c:v>
                </c:pt>
                <c:pt idx="1">
                  <c:v>1.9000000000000001</c:v>
                </c:pt>
                <c:pt idx="2">
                  <c:v>2.8</c:v>
                </c:pt>
              </c:numCache>
            </c:numRef>
          </c:val>
        </c:ser>
        <c:gapWidth val="300"/>
        <c:axId val="56868224"/>
        <c:axId val="56878592"/>
      </c:barChart>
      <c:catAx>
        <c:axId val="56868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/>
                  <a:t>parametrs</a:t>
                </a:r>
                <a:r>
                  <a:rPr lang="fr-FR" sz="1200" baseline="0"/>
                  <a:t> of fruit damages</a:t>
                </a:r>
                <a:endParaRPr lang="fr-FR" sz="120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050" b="1"/>
            </a:pPr>
            <a:endParaRPr lang="fr-FR"/>
          </a:p>
        </c:txPr>
        <c:crossAx val="56878592"/>
        <c:crosses val="autoZero"/>
        <c:auto val="1"/>
        <c:lblAlgn val="ctr"/>
        <c:lblOffset val="100"/>
      </c:catAx>
      <c:valAx>
        <c:axId val="568785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fr-FR" sz="1200" b="1"/>
                  <a:t>N°</a:t>
                </a:r>
                <a:r>
                  <a:rPr lang="fr-FR" sz="1200" b="1" baseline="0"/>
                  <a:t> of fruits or larvae</a:t>
                </a:r>
                <a:endParaRPr lang="fr-FR" sz="1200" b="1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 b="1"/>
            </a:pPr>
            <a:endParaRPr lang="fr-FR"/>
          </a:p>
        </c:txPr>
        <c:crossAx val="56868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102271921169561"/>
          <c:y val="0.88380540974044919"/>
          <c:w val="0.73910735359554491"/>
          <c:h val="0.11229841061533974"/>
        </c:manualLayout>
      </c:layout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31"/>
  <c:chart>
    <c:autoTitleDeleted val="1"/>
    <c:plotArea>
      <c:layout>
        <c:manualLayout>
          <c:layoutTarget val="inner"/>
          <c:xMode val="edge"/>
          <c:yMode val="edge"/>
          <c:x val="0.17620942944112153"/>
          <c:y val="3.2655594136297705E-2"/>
          <c:w val="0.75747595941172863"/>
          <c:h val="0.85938995453275524"/>
        </c:manualLayout>
      </c:layout>
      <c:barChart>
        <c:barDir val="col"/>
        <c:grouping val="clustered"/>
        <c:ser>
          <c:idx val="0"/>
          <c:order val="0"/>
          <c:tx>
            <c:strRef>
              <c:f>'Mass trapping'!$AL$100</c:f>
              <c:strCache>
                <c:ptCount val="1"/>
                <c:pt idx="0">
                  <c:v>Total losses</c:v>
                </c:pt>
              </c:strCache>
            </c:strRef>
          </c:tx>
          <c:spPr>
            <a:solidFill>
              <a:srgbClr val="7030A0"/>
            </a:solidFill>
          </c:spPr>
          <c:errBars>
            <c:errBarType val="both"/>
            <c:errValType val="stdErr"/>
          </c:errBars>
          <c:cat>
            <c:strRef>
              <c:f>'Mass trapping'!$AK$101:$AK$103</c:f>
              <c:strCache>
                <c:ptCount val="3"/>
                <c:pt idx="0">
                  <c:v>Control</c:v>
                </c:pt>
                <c:pt idx="1">
                  <c:v>Femilure Mass-trapping</c:v>
                </c:pt>
                <c:pt idx="2">
                  <c:v>Ceranock attract andkill </c:v>
                </c:pt>
              </c:strCache>
            </c:strRef>
          </c:cat>
          <c:val>
            <c:numRef>
              <c:f>'Mass trapping'!$AL$101:$AL$103</c:f>
              <c:numCache>
                <c:formatCode>0%</c:formatCode>
                <c:ptCount val="3"/>
                <c:pt idx="0">
                  <c:v>0.35000000000000031</c:v>
                </c:pt>
                <c:pt idx="1">
                  <c:v>8.0000000000000043E-2</c:v>
                </c:pt>
                <c:pt idx="2">
                  <c:v>3.0000000000000002E-2</c:v>
                </c:pt>
              </c:numCache>
            </c:numRef>
          </c:val>
        </c:ser>
        <c:gapWidth val="300"/>
        <c:axId val="56788480"/>
        <c:axId val="56790400"/>
      </c:barChart>
      <c:catAx>
        <c:axId val="567884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/>
                  <a:t>Treatments</a:t>
                </a:r>
                <a:r>
                  <a:rPr lang="fr-FR" sz="1200" baseline="0"/>
                  <a:t> </a:t>
                </a:r>
                <a:endParaRPr lang="fr-FR" sz="120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050" b="1"/>
            </a:pPr>
            <a:endParaRPr lang="fr-FR"/>
          </a:p>
        </c:txPr>
        <c:crossAx val="56790400"/>
        <c:crosses val="autoZero"/>
        <c:auto val="1"/>
        <c:lblAlgn val="ctr"/>
        <c:lblOffset val="100"/>
      </c:catAx>
      <c:valAx>
        <c:axId val="56790400"/>
        <c:scaling>
          <c:orientation val="minMax"/>
          <c:max val="0.5"/>
        </c:scaling>
        <c:axPos val="l"/>
        <c:title>
          <c:tx>
            <c:rich>
              <a:bodyPr/>
              <a:lstStyle/>
              <a:p>
                <a:pPr>
                  <a:defRPr sz="1050"/>
                </a:pPr>
                <a:r>
                  <a:rPr lang="fr-FR" sz="1050" dirty="0"/>
                  <a:t>%</a:t>
                </a:r>
                <a:r>
                  <a:rPr lang="fr-FR" sz="1050" baseline="0" dirty="0"/>
                  <a:t> of </a:t>
                </a:r>
                <a:r>
                  <a:rPr lang="fr-FR" sz="1200" baseline="0" dirty="0"/>
                  <a:t>total</a:t>
                </a:r>
                <a:r>
                  <a:rPr lang="fr-FR" sz="1050" baseline="0" dirty="0"/>
                  <a:t> </a:t>
                </a:r>
                <a:r>
                  <a:rPr lang="fr-FR" sz="1050" baseline="0" dirty="0" err="1"/>
                  <a:t>losses</a:t>
                </a:r>
                <a:r>
                  <a:rPr lang="fr-FR" sz="1050" baseline="0" dirty="0"/>
                  <a:t> </a:t>
                </a:r>
                <a:endParaRPr lang="fr-FR" sz="1050" dirty="0"/>
              </a:p>
            </c:rich>
          </c:tx>
          <c:layout>
            <c:manualLayout>
              <c:xMode val="edge"/>
              <c:yMode val="edge"/>
              <c:x val="2.7745430240430254E-2"/>
              <c:y val="0.14753965758997847"/>
            </c:manualLayout>
          </c:layout>
        </c:title>
        <c:numFmt formatCode="0%" sourceLinked="1"/>
        <c:tickLblPos val="nextTo"/>
        <c:txPr>
          <a:bodyPr/>
          <a:lstStyle/>
          <a:p>
            <a:pPr>
              <a:defRPr sz="1050" b="1"/>
            </a:pPr>
            <a:endParaRPr lang="fr-FR"/>
          </a:p>
        </c:txPr>
        <c:crossAx val="56788480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31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490284937404406"/>
          <c:y val="7.878919979293246E-2"/>
          <c:w val="0.86189970857959786"/>
          <c:h val="0.64269514753562629"/>
        </c:manualLayout>
      </c:layout>
      <c:bar3DChart>
        <c:barDir val="col"/>
        <c:grouping val="clustered"/>
        <c:ser>
          <c:idx val="0"/>
          <c:order val="0"/>
          <c:tx>
            <c:strRef>
              <c:f>'Mass trapping'!$AB$102</c:f>
              <c:strCache>
                <c:ptCount val="1"/>
                <c:pt idx="0">
                  <c:v>Yield</c:v>
                </c:pt>
              </c:strCache>
            </c:strRef>
          </c:tx>
          <c:spPr>
            <a:solidFill>
              <a:srgbClr val="FF5050"/>
            </a:solidFill>
          </c:spPr>
          <c:cat>
            <c:strRef>
              <c:f>'Mass trapping'!$AA$103:$AA$105</c:f>
              <c:strCache>
                <c:ptCount val="3"/>
                <c:pt idx="0">
                  <c:v>Ceranock attarct and kill </c:v>
                </c:pt>
                <c:pt idx="1">
                  <c:v>Femilure Mass-trapping</c:v>
                </c:pt>
                <c:pt idx="2">
                  <c:v>Control</c:v>
                </c:pt>
              </c:strCache>
            </c:strRef>
          </c:cat>
          <c:val>
            <c:numRef>
              <c:f>'Mass trapping'!$AB$103:$AB$105</c:f>
              <c:numCache>
                <c:formatCode>General</c:formatCode>
                <c:ptCount val="3"/>
                <c:pt idx="0">
                  <c:v>240</c:v>
                </c:pt>
                <c:pt idx="1">
                  <c:v>195</c:v>
                </c:pt>
                <c:pt idx="2">
                  <c:v>143</c:v>
                </c:pt>
              </c:numCache>
            </c:numRef>
          </c:val>
        </c:ser>
        <c:shape val="cylinder"/>
        <c:axId val="56810880"/>
        <c:axId val="57205888"/>
        <c:axId val="0"/>
      </c:bar3DChart>
      <c:catAx>
        <c:axId val="568108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57205888"/>
        <c:crosses val="autoZero"/>
        <c:auto val="1"/>
        <c:lblAlgn val="ctr"/>
        <c:lblOffset val="100"/>
      </c:catAx>
      <c:valAx>
        <c:axId val="5720588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fr-FR" sz="1100"/>
                  <a:t>N°</a:t>
                </a:r>
                <a:r>
                  <a:rPr lang="fr-FR" sz="1100" baseline="0"/>
                  <a:t> of fruits</a:t>
                </a:r>
                <a:endParaRPr lang="fr-FR" sz="1100"/>
              </a:p>
            </c:rich>
          </c:tx>
          <c:layout>
            <c:manualLayout>
              <c:xMode val="edge"/>
              <c:yMode val="edge"/>
              <c:x val="2.3530152256147838E-2"/>
              <c:y val="0.27723510339754248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56810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7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368095013252496"/>
          <c:y val="0.15776647710702932"/>
          <c:w val="0.86259091251765674"/>
          <c:h val="0.57663969087197464"/>
        </c:manualLayout>
      </c:layout>
      <c:bar3DChart>
        <c:barDir val="col"/>
        <c:grouping val="clustered"/>
        <c:ser>
          <c:idx val="0"/>
          <c:order val="0"/>
          <c:tx>
            <c:strRef>
              <c:f>'Mass-trapping'!$AF$88</c:f>
              <c:strCache>
                <c:ptCount val="1"/>
                <c:pt idx="0">
                  <c:v>Yield</c:v>
                </c:pt>
              </c:strCache>
            </c:strRef>
          </c:tx>
          <c:spPr>
            <a:solidFill>
              <a:srgbClr val="FF5050"/>
            </a:solidFill>
          </c:spPr>
          <c:cat>
            <c:strRef>
              <c:f>'Mass-trapping'!$AE$89:$AE$91</c:f>
              <c:strCache>
                <c:ptCount val="3"/>
                <c:pt idx="0">
                  <c:v>Ceranock attract and kill</c:v>
                </c:pt>
                <c:pt idx="1">
                  <c:v>Femilure mass-trapping</c:v>
                </c:pt>
                <c:pt idx="2">
                  <c:v>Control</c:v>
                </c:pt>
              </c:strCache>
            </c:strRef>
          </c:cat>
          <c:val>
            <c:numRef>
              <c:f>'Mass-trapping'!$AF$89:$AF$91</c:f>
              <c:numCache>
                <c:formatCode>General</c:formatCode>
                <c:ptCount val="3"/>
                <c:pt idx="0">
                  <c:v>202</c:v>
                </c:pt>
                <c:pt idx="1">
                  <c:v>165.87</c:v>
                </c:pt>
                <c:pt idx="2">
                  <c:v>128.19999999999999</c:v>
                </c:pt>
              </c:numCache>
            </c:numRef>
          </c:val>
        </c:ser>
        <c:shape val="cylinder"/>
        <c:axId val="58405632"/>
        <c:axId val="58407168"/>
        <c:axId val="0"/>
      </c:bar3DChart>
      <c:catAx>
        <c:axId val="584056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58407168"/>
        <c:crosses val="autoZero"/>
        <c:auto val="1"/>
        <c:lblAlgn val="ctr"/>
        <c:lblOffset val="100"/>
      </c:catAx>
      <c:valAx>
        <c:axId val="5840716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fr-FR" sz="1200" b="1" dirty="0"/>
                  <a:t>N°</a:t>
                </a:r>
                <a:r>
                  <a:rPr lang="fr-FR" sz="1200" b="1" baseline="0" dirty="0"/>
                  <a:t> of fruits</a:t>
                </a:r>
                <a:endParaRPr lang="fr-FR" sz="1200" b="1" dirty="0"/>
              </a:p>
            </c:rich>
          </c:tx>
          <c:layout>
            <c:manualLayout>
              <c:xMode val="edge"/>
              <c:yMode val="edge"/>
              <c:x val="0"/>
              <c:y val="0.2694039807524069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58405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title>
      <c:tx>
        <c:rich>
          <a:bodyPr/>
          <a:lstStyle/>
          <a:p>
            <a:pPr>
              <a:defRPr/>
            </a:pP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evaluation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Chemical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treatment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Femilure</a:t>
            </a:r>
            <a:r>
              <a:rPr lang="fr-FR" baseline="0" dirty="0" smtClean="0"/>
              <a:t> mass-</a:t>
            </a:r>
            <a:r>
              <a:rPr lang="fr-FR" baseline="0" dirty="0" err="1" smtClean="0"/>
              <a:t>trapping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Ceranock</a:t>
            </a:r>
            <a:r>
              <a:rPr lang="fr-FR" baseline="0" dirty="0" smtClean="0"/>
              <a:t> techniques in </a:t>
            </a:r>
            <a:r>
              <a:rPr lang="fr-FR" baseline="0" dirty="0" err="1" smtClean="0"/>
              <a:t>Tunisia</a:t>
            </a:r>
            <a:endParaRPr lang="fr-FR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Chemical treatment</c:v>
                </c:pt>
              </c:strCache>
            </c:strRef>
          </c:tx>
          <c:spPr>
            <a:solidFill>
              <a:srgbClr val="009900"/>
            </a:solidFill>
          </c:spPr>
          <c:cat>
            <c:strRef>
              <c:f>Feuil1!$A$2:$A$3</c:f>
              <c:strCache>
                <c:ptCount val="2"/>
                <c:pt idx="0">
                  <c:v>Cost (€/ha)</c:v>
                </c:pt>
                <c:pt idx="1">
                  <c:v>Labor (min/ha)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1860</c:v>
                </c:pt>
                <c:pt idx="1">
                  <c:v>200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Femilure mass−trapping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Feuil1!$A$2:$A$3</c:f>
              <c:strCache>
                <c:ptCount val="2"/>
                <c:pt idx="0">
                  <c:v>Cost (€/ha)</c:v>
                </c:pt>
                <c:pt idx="1">
                  <c:v>Labor (min/ha)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260</c:v>
                </c:pt>
                <c:pt idx="1">
                  <c:v>110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Ceranok ₺attract and kill₺</c:v>
                </c:pt>
              </c:strCache>
            </c:strRef>
          </c:tx>
          <c:spPr>
            <a:solidFill>
              <a:srgbClr val="CC0000"/>
            </a:solidFill>
          </c:spPr>
          <c:cat>
            <c:strRef>
              <c:f>Feuil1!$A$2:$A$3</c:f>
              <c:strCache>
                <c:ptCount val="2"/>
                <c:pt idx="0">
                  <c:v>Cost (€/ha)</c:v>
                </c:pt>
                <c:pt idx="1">
                  <c:v>Labor (min/ha)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160</c:v>
                </c:pt>
                <c:pt idx="1">
                  <c:v>40</c:v>
                </c:pt>
              </c:numCache>
            </c:numRef>
          </c:val>
        </c:ser>
        <c:shape val="cylinder"/>
        <c:axId val="119040640"/>
        <c:axId val="119046528"/>
        <c:axId val="0"/>
      </c:bar3DChart>
      <c:catAx>
        <c:axId val="119040640"/>
        <c:scaling>
          <c:orientation val="minMax"/>
        </c:scaling>
        <c:axPos val="b"/>
        <c:majorTickMark val="none"/>
        <c:tickLblPos val="nextTo"/>
        <c:crossAx val="119046528"/>
        <c:crosses val="autoZero"/>
        <c:auto val="1"/>
        <c:lblAlgn val="ctr"/>
        <c:lblOffset val="100"/>
      </c:catAx>
      <c:valAx>
        <c:axId val="1190465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err="1" smtClean="0"/>
                  <a:t>Cost</a:t>
                </a:r>
                <a:r>
                  <a:rPr lang="fr-FR" dirty="0" smtClean="0"/>
                  <a:t>/Time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24269830155323918"/>
              <c:y val="0.28897182283729533"/>
            </c:manualLayout>
          </c:layout>
        </c:title>
        <c:numFmt formatCode="General" sourceLinked="1"/>
        <c:majorTickMark val="none"/>
        <c:tickLblPos val="nextTo"/>
        <c:crossAx val="1190406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0.22726277226027705"/>
          <c:y val="0.13834982842109383"/>
          <c:w val="0.70336333303585552"/>
          <c:h val="0.5711059044726926"/>
        </c:manualLayout>
      </c:layout>
      <c:lineChart>
        <c:grouping val="standard"/>
        <c:ser>
          <c:idx val="0"/>
          <c:order val="0"/>
          <c:tx>
            <c:strRef>
              <c:f>'Mass trapping'!$N$74</c:f>
              <c:strCache>
                <c:ptCount val="1"/>
                <c:pt idx="0">
                  <c:v>Male %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ymbol val="none"/>
          </c:marker>
          <c:cat>
            <c:strRef>
              <c:f>'Mass trapping'!$M$75:$M$88</c:f>
              <c:strCache>
                <c:ptCount val="14"/>
                <c:pt idx="0">
                  <c:v>7 May</c:v>
                </c:pt>
                <c:pt idx="1">
                  <c:v>14 May</c:v>
                </c:pt>
                <c:pt idx="2">
                  <c:v>21 May</c:v>
                </c:pt>
                <c:pt idx="3">
                  <c:v>28 May</c:v>
                </c:pt>
                <c:pt idx="4">
                  <c:v>2 June</c:v>
                </c:pt>
                <c:pt idx="5">
                  <c:v>11 June</c:v>
                </c:pt>
                <c:pt idx="6">
                  <c:v>17 June</c:v>
                </c:pt>
                <c:pt idx="7">
                  <c:v>21 June</c:v>
                </c:pt>
                <c:pt idx="8">
                  <c:v>26 June</c:v>
                </c:pt>
                <c:pt idx="9">
                  <c:v>2 July</c:v>
                </c:pt>
                <c:pt idx="10">
                  <c:v>9 July</c:v>
                </c:pt>
                <c:pt idx="11">
                  <c:v>17 July</c:v>
                </c:pt>
                <c:pt idx="12">
                  <c:v>23 July</c:v>
                </c:pt>
                <c:pt idx="13">
                  <c:v>1 August</c:v>
                </c:pt>
              </c:strCache>
            </c:strRef>
          </c:cat>
          <c:val>
            <c:numRef>
              <c:f>'Mass trapping'!$N$75:$N$88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60</c:v>
                </c:pt>
                <c:pt idx="5">
                  <c:v>7.6899999999999995</c:v>
                </c:pt>
                <c:pt idx="6">
                  <c:v>10.220000000000001</c:v>
                </c:pt>
                <c:pt idx="7">
                  <c:v>5.64</c:v>
                </c:pt>
                <c:pt idx="8">
                  <c:v>9.2100000000000009</c:v>
                </c:pt>
                <c:pt idx="9">
                  <c:v>12.31</c:v>
                </c:pt>
                <c:pt idx="10">
                  <c:v>17.09</c:v>
                </c:pt>
                <c:pt idx="11">
                  <c:v>13.12</c:v>
                </c:pt>
                <c:pt idx="12">
                  <c:v>25.72</c:v>
                </c:pt>
                <c:pt idx="13">
                  <c:v>40</c:v>
                </c:pt>
              </c:numCache>
            </c:numRef>
          </c:val>
        </c:ser>
        <c:ser>
          <c:idx val="1"/>
          <c:order val="1"/>
          <c:tx>
            <c:strRef>
              <c:f>'Mass trapping'!$O$74</c:f>
              <c:strCache>
                <c:ptCount val="1"/>
                <c:pt idx="0">
                  <c:v>Female %</c:v>
                </c:pt>
              </c:strCache>
            </c:strRef>
          </c:tx>
          <c:spPr>
            <a:ln>
              <a:solidFill>
                <a:srgbClr val="CC0066"/>
              </a:solidFill>
            </a:ln>
          </c:spPr>
          <c:marker>
            <c:symbol val="none"/>
          </c:marker>
          <c:cat>
            <c:strRef>
              <c:f>'Mass trapping'!$M$75:$M$88</c:f>
              <c:strCache>
                <c:ptCount val="14"/>
                <c:pt idx="0">
                  <c:v>7 May</c:v>
                </c:pt>
                <c:pt idx="1">
                  <c:v>14 May</c:v>
                </c:pt>
                <c:pt idx="2">
                  <c:v>21 May</c:v>
                </c:pt>
                <c:pt idx="3">
                  <c:v>28 May</c:v>
                </c:pt>
                <c:pt idx="4">
                  <c:v>2 June</c:v>
                </c:pt>
                <c:pt idx="5">
                  <c:v>11 June</c:v>
                </c:pt>
                <c:pt idx="6">
                  <c:v>17 June</c:v>
                </c:pt>
                <c:pt idx="7">
                  <c:v>21 June</c:v>
                </c:pt>
                <c:pt idx="8">
                  <c:v>26 June</c:v>
                </c:pt>
                <c:pt idx="9">
                  <c:v>2 July</c:v>
                </c:pt>
                <c:pt idx="10">
                  <c:v>9 July</c:v>
                </c:pt>
                <c:pt idx="11">
                  <c:v>17 July</c:v>
                </c:pt>
                <c:pt idx="12">
                  <c:v>23 July</c:v>
                </c:pt>
                <c:pt idx="13">
                  <c:v>1 August</c:v>
                </c:pt>
              </c:strCache>
            </c:strRef>
          </c:cat>
          <c:val>
            <c:numRef>
              <c:f>'Mass trapping'!$O$75:$O$88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40</c:v>
                </c:pt>
                <c:pt idx="5">
                  <c:v>92.31</c:v>
                </c:pt>
                <c:pt idx="6">
                  <c:v>89.78</c:v>
                </c:pt>
                <c:pt idx="7">
                  <c:v>94.36</c:v>
                </c:pt>
                <c:pt idx="8">
                  <c:v>90.78</c:v>
                </c:pt>
                <c:pt idx="9">
                  <c:v>87.69</c:v>
                </c:pt>
                <c:pt idx="10">
                  <c:v>82.910000000000025</c:v>
                </c:pt>
                <c:pt idx="11">
                  <c:v>87.69</c:v>
                </c:pt>
                <c:pt idx="12">
                  <c:v>74.28</c:v>
                </c:pt>
                <c:pt idx="13" formatCode="0%">
                  <c:v>0.60000000000000064</c:v>
                </c:pt>
              </c:numCache>
            </c:numRef>
          </c:val>
        </c:ser>
        <c:marker val="1"/>
        <c:axId val="55273344"/>
        <c:axId val="55274880"/>
      </c:lineChart>
      <c:catAx>
        <c:axId val="552733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55274880"/>
        <c:crosses val="autoZero"/>
        <c:auto val="1"/>
        <c:lblAlgn val="ctr"/>
        <c:lblOffset val="100"/>
      </c:catAx>
      <c:valAx>
        <c:axId val="5527488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fr-FR" sz="1200" b="1" dirty="0"/>
                  <a:t>Male</a:t>
                </a:r>
                <a:r>
                  <a:rPr lang="fr-FR" sz="1200" b="1" baseline="0" dirty="0"/>
                  <a:t> and </a:t>
                </a:r>
                <a:r>
                  <a:rPr lang="fr-FR" sz="1200" b="1" baseline="0" dirty="0" err="1"/>
                  <a:t>female</a:t>
                </a:r>
                <a:r>
                  <a:rPr lang="fr-FR" sz="1200" b="1" baseline="0" dirty="0"/>
                  <a:t> % of captures</a:t>
                </a:r>
                <a:endParaRPr lang="fr-FR" sz="1200" b="1" dirty="0"/>
              </a:p>
            </c:rich>
          </c:tx>
          <c:layout>
            <c:manualLayout>
              <c:xMode val="edge"/>
              <c:yMode val="edge"/>
              <c:x val="8.9572014767029598E-2"/>
              <c:y val="7.9835553565748521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5527334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32085946435537044"/>
          <c:y val="0.9065532954214055"/>
          <c:w val="0.5084440389535696"/>
          <c:h val="6.5506707494896538E-2"/>
        </c:manualLayout>
      </c:layout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Plot A1</a:t>
            </a:r>
            <a:endParaRPr lang="en-US" dirty="0"/>
          </a:p>
        </c:rich>
      </c:tx>
      <c:layout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5991633865795281E-2"/>
          <c:y val="0.27344481361795242"/>
          <c:w val="0.81230840606188015"/>
          <c:h val="0.54699163484824165"/>
        </c:manualLayout>
      </c:layout>
      <c:pie3DChart>
        <c:varyColors val="1"/>
        <c:ser>
          <c:idx val="0"/>
          <c:order val="0"/>
          <c:tx>
            <c:strRef>
              <c:f>'Mass trapping'!$BO$76</c:f>
              <c:strCache>
                <c:ptCount val="1"/>
                <c:pt idx="0">
                  <c:v>Plot 1</c:v>
                </c:pt>
              </c:strCache>
            </c:strRef>
          </c:tx>
          <c:dPt>
            <c:idx val="0"/>
            <c:spPr>
              <a:solidFill>
                <a:srgbClr val="CC0066"/>
              </a:solidFill>
            </c:spPr>
          </c:dPt>
          <c:dPt>
            <c:idx val="1"/>
            <c:spPr>
              <a:solidFill>
                <a:srgbClr val="000099"/>
              </a:solidFill>
            </c:spPr>
          </c:dPt>
          <c:dLbls>
            <c:dLbl>
              <c:idx val="1"/>
              <c:layout>
                <c:manualLayout>
                  <c:x val="0.10452619462035102"/>
                  <c:y val="0.11166674055560839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Percent val="1"/>
            <c:showLeaderLines val="1"/>
          </c:dLbls>
          <c:cat>
            <c:strRef>
              <c:f>'Mass trapping'!$BN$77:$BN$78</c:f>
              <c:strCache>
                <c:ptCount val="2"/>
                <c:pt idx="0">
                  <c:v>Female </c:v>
                </c:pt>
                <c:pt idx="1">
                  <c:v>Male</c:v>
                </c:pt>
              </c:strCache>
            </c:strRef>
          </c:cat>
          <c:val>
            <c:numRef>
              <c:f>'Mass trapping'!$BO$77:$BO$78</c:f>
              <c:numCache>
                <c:formatCode>General</c:formatCode>
                <c:ptCount val="2"/>
                <c:pt idx="0">
                  <c:v>88.13</c:v>
                </c:pt>
                <c:pt idx="1">
                  <c:v>11.870000000000006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653898023676382"/>
          <c:y val="0.86924868766404506"/>
          <c:w val="0.64974982203623821"/>
          <c:h val="8.3620589093030592E-2"/>
        </c:manualLayout>
      </c:layout>
      <c:txPr>
        <a:bodyPr/>
        <a:lstStyle/>
        <a:p>
          <a:pPr>
            <a:defRPr sz="1400" b="1"/>
          </a:pPr>
          <a:endParaRPr lang="fr-FR"/>
        </a:p>
      </c:txPr>
    </c:legend>
    <c:plotVisOnly val="1"/>
    <c:dispBlanksAs val="zero"/>
  </c:chart>
  <c:spPr>
    <a:ln w="34925"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Plot B1</a:t>
            </a:r>
            <a:endParaRPr lang="en-US" dirty="0"/>
          </a:p>
        </c:rich>
      </c:tx>
      <c:layout>
        <c:manualLayout>
          <c:xMode val="edge"/>
          <c:yMode val="edge"/>
          <c:x val="0.39302325581395486"/>
          <c:y val="0"/>
        </c:manualLayout>
      </c:layout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0816622114601763E-2"/>
          <c:y val="0.24297503085072586"/>
          <c:w val="0.89981285810749023"/>
          <c:h val="0.58649992280376717"/>
        </c:manualLayout>
      </c:layout>
      <c:pie3DChart>
        <c:varyColors val="1"/>
        <c:ser>
          <c:idx val="0"/>
          <c:order val="0"/>
          <c:tx>
            <c:strRef>
              <c:f>'Mass trapping'!$BL$76</c:f>
              <c:strCache>
                <c:ptCount val="1"/>
                <c:pt idx="0">
                  <c:v>Plot 2</c:v>
                </c:pt>
              </c:strCache>
            </c:strRef>
          </c:tx>
          <c:dPt>
            <c:idx val="0"/>
            <c:spPr>
              <a:solidFill>
                <a:srgbClr val="CC0066"/>
              </a:solidFill>
            </c:spPr>
          </c:dPt>
          <c:dPt>
            <c:idx val="1"/>
            <c:spPr>
              <a:solidFill>
                <a:srgbClr val="000099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Percent val="1"/>
            <c:showLeaderLines val="1"/>
          </c:dLbls>
          <c:cat>
            <c:strRef>
              <c:f>'Mass trapping'!$BK$77:$BK$78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'Mass trapping'!$BL$77:$BL$78</c:f>
              <c:numCache>
                <c:formatCode>General</c:formatCode>
                <c:ptCount val="2"/>
                <c:pt idx="0">
                  <c:v>79.900000000000006</c:v>
                </c:pt>
                <c:pt idx="1">
                  <c:v>20.100000000000001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4040529817493825"/>
          <c:y val="0.90544874198417502"/>
          <c:w val="0.61857687847158871"/>
          <c:h val="9.4551258015825243E-2"/>
        </c:manualLayout>
      </c:layout>
      <c:txPr>
        <a:bodyPr/>
        <a:lstStyle/>
        <a:p>
          <a:pPr>
            <a:defRPr sz="1400" b="1"/>
          </a:pPr>
          <a:endParaRPr lang="fr-FR"/>
        </a:p>
      </c:txPr>
    </c:legend>
    <c:plotVisOnly val="1"/>
    <c:dispBlanksAs val="zero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5905796150481191"/>
          <c:y val="0.10683246097128085"/>
          <c:w val="0.74876223415998422"/>
          <c:h val="0.61452387237722461"/>
        </c:manualLayout>
      </c:layout>
      <c:bar3DChart>
        <c:barDir val="col"/>
        <c:grouping val="stacked"/>
        <c:ser>
          <c:idx val="0"/>
          <c:order val="0"/>
          <c:tx>
            <c:strRef>
              <c:f>'Attract and Kill'!$E$10</c:f>
              <c:strCache>
                <c:ptCount val="1"/>
                <c:pt idx="0">
                  <c:v>Male/Trimedlure</c:v>
                </c:pt>
              </c:strCache>
            </c:strRef>
          </c:tx>
          <c:spPr>
            <a:solidFill>
              <a:srgbClr val="000099"/>
            </a:solidFill>
          </c:spPr>
          <c:cat>
            <c:strRef>
              <c:f>'Attract and Kill'!$F$9:$H$9</c:f>
              <c:strCache>
                <c:ptCount val="3"/>
                <c:pt idx="0">
                  <c:v>Outside </c:v>
                </c:pt>
                <c:pt idx="1">
                  <c:v>Border</c:v>
                </c:pt>
                <c:pt idx="2">
                  <c:v>Center</c:v>
                </c:pt>
              </c:strCache>
            </c:strRef>
          </c:cat>
          <c:val>
            <c:numRef>
              <c:f>'Attract and Kill'!$F$10:$H$10</c:f>
              <c:numCache>
                <c:formatCode>General</c:formatCode>
                <c:ptCount val="3"/>
                <c:pt idx="0">
                  <c:v>2670</c:v>
                </c:pt>
                <c:pt idx="1">
                  <c:v>402</c:v>
                </c:pt>
                <c:pt idx="2">
                  <c:v>98</c:v>
                </c:pt>
              </c:numCache>
            </c:numRef>
          </c:val>
        </c:ser>
        <c:ser>
          <c:idx val="1"/>
          <c:order val="1"/>
          <c:tx>
            <c:strRef>
              <c:f>'Attract and Kill'!$E$11</c:f>
              <c:strCache>
                <c:ptCount val="1"/>
                <c:pt idx="0">
                  <c:v>Female/Femilure</c:v>
                </c:pt>
              </c:strCache>
            </c:strRef>
          </c:tx>
          <c:spPr>
            <a:solidFill>
              <a:srgbClr val="CC0066"/>
            </a:solidFill>
          </c:spPr>
          <c:cat>
            <c:strRef>
              <c:f>'Attract and Kill'!$F$9:$H$9</c:f>
              <c:strCache>
                <c:ptCount val="3"/>
                <c:pt idx="0">
                  <c:v>Outside </c:v>
                </c:pt>
                <c:pt idx="1">
                  <c:v>Border</c:v>
                </c:pt>
                <c:pt idx="2">
                  <c:v>Center</c:v>
                </c:pt>
              </c:strCache>
            </c:strRef>
          </c:cat>
          <c:val>
            <c:numRef>
              <c:f>'Attract and Kill'!$F$11:$H$11</c:f>
              <c:numCache>
                <c:formatCode>General</c:formatCode>
                <c:ptCount val="3"/>
                <c:pt idx="0">
                  <c:v>308</c:v>
                </c:pt>
                <c:pt idx="1">
                  <c:v>166</c:v>
                </c:pt>
                <c:pt idx="2">
                  <c:v>35</c:v>
                </c:pt>
              </c:numCache>
            </c:numRef>
          </c:val>
        </c:ser>
        <c:gapWidth val="75"/>
        <c:gapDepth val="75"/>
        <c:shape val="box"/>
        <c:axId val="35546624"/>
        <c:axId val="35548544"/>
        <c:axId val="0"/>
      </c:bar3DChart>
      <c:catAx>
        <c:axId val="35546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/>
                  <a:t>Capture areas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35548544"/>
        <c:crosses val="autoZero"/>
        <c:auto val="1"/>
        <c:lblAlgn val="ctr"/>
        <c:lblOffset val="100"/>
      </c:catAx>
      <c:valAx>
        <c:axId val="3554854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fr-FR" sz="1200" b="1"/>
                  <a:t>N° of captured Med-flies</a:t>
                </a:r>
              </a:p>
            </c:rich>
          </c:tx>
          <c:layout>
            <c:manualLayout>
              <c:xMode val="edge"/>
              <c:yMode val="edge"/>
              <c:x val="1.4740599013908373E-2"/>
              <c:y val="0.1413349372995042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35546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29457649569508"/>
          <c:y val="0.91117709244677991"/>
          <c:w val="0.75418819142934268"/>
          <c:h val="8.8628244386118743E-2"/>
        </c:manualLayout>
      </c:layout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7750240594925634"/>
          <c:y val="1.3872832369942238E-2"/>
          <c:w val="0.70172781593790134"/>
          <c:h val="0.7352291657184471"/>
        </c:manualLayout>
      </c:layout>
      <c:bar3DChart>
        <c:barDir val="col"/>
        <c:grouping val="stacked"/>
        <c:ser>
          <c:idx val="0"/>
          <c:order val="0"/>
          <c:tx>
            <c:strRef>
              <c:f>'Attract and Kill'!$E$24</c:f>
              <c:strCache>
                <c:ptCount val="1"/>
                <c:pt idx="0">
                  <c:v>Male/Trimedlure</c:v>
                </c:pt>
              </c:strCache>
            </c:strRef>
          </c:tx>
          <c:spPr>
            <a:solidFill>
              <a:srgbClr val="000099"/>
            </a:solidFill>
          </c:spPr>
          <c:cat>
            <c:strRef>
              <c:f>'Attract and Kill'!$F$23:$H$23</c:f>
              <c:strCache>
                <c:ptCount val="3"/>
                <c:pt idx="0">
                  <c:v>Outside </c:v>
                </c:pt>
                <c:pt idx="1">
                  <c:v>Border</c:v>
                </c:pt>
                <c:pt idx="2">
                  <c:v>Center</c:v>
                </c:pt>
              </c:strCache>
            </c:strRef>
          </c:cat>
          <c:val>
            <c:numRef>
              <c:f>'Attract and Kill'!$F$24:$H$24</c:f>
              <c:numCache>
                <c:formatCode>General</c:formatCode>
                <c:ptCount val="3"/>
                <c:pt idx="0">
                  <c:v>921</c:v>
                </c:pt>
                <c:pt idx="1">
                  <c:v>250</c:v>
                </c:pt>
                <c:pt idx="2">
                  <c:v>58</c:v>
                </c:pt>
              </c:numCache>
            </c:numRef>
          </c:val>
        </c:ser>
        <c:ser>
          <c:idx val="1"/>
          <c:order val="1"/>
          <c:tx>
            <c:strRef>
              <c:f>'Attract and Kill'!$E$25</c:f>
              <c:strCache>
                <c:ptCount val="1"/>
                <c:pt idx="0">
                  <c:v>Female /Femilure</c:v>
                </c:pt>
              </c:strCache>
            </c:strRef>
          </c:tx>
          <c:spPr>
            <a:solidFill>
              <a:srgbClr val="CC0066"/>
            </a:solidFill>
          </c:spPr>
          <c:cat>
            <c:strRef>
              <c:f>'Attract and Kill'!$F$23:$H$23</c:f>
              <c:strCache>
                <c:ptCount val="3"/>
                <c:pt idx="0">
                  <c:v>Outside </c:v>
                </c:pt>
                <c:pt idx="1">
                  <c:v>Border</c:v>
                </c:pt>
                <c:pt idx="2">
                  <c:v>Center</c:v>
                </c:pt>
              </c:strCache>
            </c:strRef>
          </c:cat>
          <c:val>
            <c:numRef>
              <c:f>'Attract and Kill'!$F$25:$H$25</c:f>
              <c:numCache>
                <c:formatCode>General</c:formatCode>
                <c:ptCount val="3"/>
                <c:pt idx="0">
                  <c:v>145</c:v>
                </c:pt>
                <c:pt idx="1">
                  <c:v>65</c:v>
                </c:pt>
                <c:pt idx="2">
                  <c:v>9</c:v>
                </c:pt>
              </c:numCache>
            </c:numRef>
          </c:val>
        </c:ser>
        <c:gapWidth val="75"/>
        <c:gapDepth val="75"/>
        <c:shape val="box"/>
        <c:axId val="56189312"/>
        <c:axId val="56191232"/>
        <c:axId val="0"/>
      </c:bar3DChart>
      <c:catAx>
        <c:axId val="56189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/>
                  <a:t>Capture</a:t>
                </a:r>
                <a:r>
                  <a:rPr lang="fr-FR" sz="1200" baseline="0"/>
                  <a:t> areas</a:t>
                </a:r>
                <a:endParaRPr lang="fr-FR" sz="1200"/>
              </a:p>
            </c:rich>
          </c:tx>
          <c:layout>
            <c:manualLayout>
              <c:xMode val="edge"/>
              <c:yMode val="edge"/>
              <c:x val="0.3578516160657223"/>
              <c:y val="0.83821267133274957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56191232"/>
        <c:crosses val="autoZero"/>
        <c:auto val="1"/>
        <c:lblAlgn val="ctr"/>
        <c:lblOffset val="100"/>
      </c:catAx>
      <c:valAx>
        <c:axId val="56191232"/>
        <c:scaling>
          <c:orientation val="minMax"/>
          <c:max val="3000"/>
        </c:scaling>
        <c:axPos val="l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fr-FR" sz="1200" b="1"/>
                  <a:t>N°</a:t>
                </a:r>
                <a:r>
                  <a:rPr lang="fr-FR" sz="1200" b="1" baseline="0"/>
                  <a:t> of captured Med-flies</a:t>
                </a:r>
                <a:endParaRPr lang="fr-FR" sz="1200" b="1"/>
              </a:p>
            </c:rich>
          </c:tx>
          <c:layout>
            <c:manualLayout>
              <c:xMode val="edge"/>
              <c:yMode val="edge"/>
              <c:x val="1.2608353033884951E-2"/>
              <c:y val="0.1338666520851560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56189312"/>
        <c:crosses val="autoZero"/>
        <c:crossBetween val="between"/>
        <c:majorUnit val="5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2082425866979428E-2"/>
          <c:y val="0.93892279090113739"/>
          <c:w val="0.75971035535451925"/>
          <c:h val="6.0882545931758583E-2"/>
        </c:manualLayout>
      </c:layout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plotArea>
      <c:layout>
        <c:manualLayout>
          <c:layoutTarget val="inner"/>
          <c:xMode val="edge"/>
          <c:yMode val="edge"/>
          <c:x val="0.13768282213820737"/>
          <c:y val="7.9086796231396306E-2"/>
          <c:w val="0.80882685693169265"/>
          <c:h val="0.60656137635974694"/>
        </c:manualLayout>
      </c:layout>
      <c:barChart>
        <c:barDir val="col"/>
        <c:grouping val="clustered"/>
        <c:ser>
          <c:idx val="0"/>
          <c:order val="0"/>
          <c:tx>
            <c:strRef>
              <c:f>'Mass trapping'!$BV$79</c:f>
              <c:strCache>
                <c:ptCount val="1"/>
                <c:pt idx="0">
                  <c:v>Mass-trapping</c:v>
                </c:pt>
              </c:strCache>
            </c:strRef>
          </c:tx>
          <c:cat>
            <c:strRef>
              <c:f>'Mass trapping'!$BU$80:$BU$90</c:f>
              <c:strCache>
                <c:ptCount val="11"/>
                <c:pt idx="0">
                  <c:v>28 May</c:v>
                </c:pt>
                <c:pt idx="1">
                  <c:v>2 June</c:v>
                </c:pt>
                <c:pt idx="2">
                  <c:v> 11 June</c:v>
                </c:pt>
                <c:pt idx="3">
                  <c:v>17 June</c:v>
                </c:pt>
                <c:pt idx="4">
                  <c:v>21 June</c:v>
                </c:pt>
                <c:pt idx="5">
                  <c:v>26 June</c:v>
                </c:pt>
                <c:pt idx="6">
                  <c:v>2 July</c:v>
                </c:pt>
                <c:pt idx="7">
                  <c:v>9 July</c:v>
                </c:pt>
                <c:pt idx="8">
                  <c:v>17 July</c:v>
                </c:pt>
                <c:pt idx="9">
                  <c:v>23 July</c:v>
                </c:pt>
                <c:pt idx="10">
                  <c:v>1 August </c:v>
                </c:pt>
              </c:strCache>
            </c:strRef>
          </c:cat>
          <c:val>
            <c:numRef>
              <c:f>'Mass trapping'!$BV$80:$BV$90</c:f>
              <c:numCache>
                <c:formatCode>General</c:formatCode>
                <c:ptCount val="11"/>
                <c:pt idx="0">
                  <c:v>0</c:v>
                </c:pt>
                <c:pt idx="1">
                  <c:v>0.66666666666666663</c:v>
                </c:pt>
                <c:pt idx="2">
                  <c:v>3</c:v>
                </c:pt>
                <c:pt idx="3">
                  <c:v>13</c:v>
                </c:pt>
                <c:pt idx="4">
                  <c:v>14.333333333333334</c:v>
                </c:pt>
                <c:pt idx="5">
                  <c:v>17.666666666666668</c:v>
                </c:pt>
                <c:pt idx="6">
                  <c:v>25.333333333333233</c:v>
                </c:pt>
                <c:pt idx="7">
                  <c:v>26.67</c:v>
                </c:pt>
                <c:pt idx="8">
                  <c:v>16</c:v>
                </c:pt>
                <c:pt idx="9">
                  <c:v>8.66</c:v>
                </c:pt>
                <c:pt idx="10">
                  <c:v>7</c:v>
                </c:pt>
              </c:numCache>
            </c:numRef>
          </c:val>
        </c:ser>
        <c:ser>
          <c:idx val="1"/>
          <c:order val="1"/>
          <c:tx>
            <c:strRef>
              <c:f>'Mass trapping'!$BW$79</c:f>
              <c:strCache>
                <c:ptCount val="1"/>
                <c:pt idx="0">
                  <c:v>Ceranock</c:v>
                </c:pt>
              </c:strCache>
            </c:strRef>
          </c:tx>
          <c:cat>
            <c:strRef>
              <c:f>'Mass trapping'!$BU$80:$BU$90</c:f>
              <c:strCache>
                <c:ptCount val="11"/>
                <c:pt idx="0">
                  <c:v>28 May</c:v>
                </c:pt>
                <c:pt idx="1">
                  <c:v>2 June</c:v>
                </c:pt>
                <c:pt idx="2">
                  <c:v> 11 June</c:v>
                </c:pt>
                <c:pt idx="3">
                  <c:v>17 June</c:v>
                </c:pt>
                <c:pt idx="4">
                  <c:v>21 June</c:v>
                </c:pt>
                <c:pt idx="5">
                  <c:v>26 June</c:v>
                </c:pt>
                <c:pt idx="6">
                  <c:v>2 July</c:v>
                </c:pt>
                <c:pt idx="7">
                  <c:v>9 July</c:v>
                </c:pt>
                <c:pt idx="8">
                  <c:v>17 July</c:v>
                </c:pt>
                <c:pt idx="9">
                  <c:v>23 July</c:v>
                </c:pt>
                <c:pt idx="10">
                  <c:v>1 August </c:v>
                </c:pt>
              </c:strCache>
            </c:strRef>
          </c:cat>
          <c:val>
            <c:numRef>
              <c:f>'Mass trapping'!$BW$80:$BW$90</c:f>
              <c:numCache>
                <c:formatCode>General</c:formatCode>
                <c:ptCount val="11"/>
                <c:pt idx="0">
                  <c:v>0.66666666666666663</c:v>
                </c:pt>
                <c:pt idx="1">
                  <c:v>1.3333333333333333</c:v>
                </c:pt>
                <c:pt idx="2">
                  <c:v>2.6666666666666665</c:v>
                </c:pt>
                <c:pt idx="3">
                  <c:v>9.3333333300000003</c:v>
                </c:pt>
                <c:pt idx="4">
                  <c:v>11.33333333</c:v>
                </c:pt>
                <c:pt idx="5">
                  <c:v>13.3333333</c:v>
                </c:pt>
                <c:pt idx="6">
                  <c:v>20.3333333</c:v>
                </c:pt>
                <c:pt idx="7">
                  <c:v>24</c:v>
                </c:pt>
                <c:pt idx="8">
                  <c:v>14.33333333</c:v>
                </c:pt>
                <c:pt idx="9">
                  <c:v>7.6666666699999864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'Mass trapping'!$BX$79</c:f>
              <c:strCache>
                <c:ptCount val="1"/>
                <c:pt idx="0">
                  <c:v>Control</c:v>
                </c:pt>
              </c:strCache>
            </c:strRef>
          </c:tx>
          <c:cat>
            <c:strRef>
              <c:f>'Mass trapping'!$BU$80:$BU$90</c:f>
              <c:strCache>
                <c:ptCount val="11"/>
                <c:pt idx="0">
                  <c:v>28 May</c:v>
                </c:pt>
                <c:pt idx="1">
                  <c:v>2 June</c:v>
                </c:pt>
                <c:pt idx="2">
                  <c:v> 11 June</c:v>
                </c:pt>
                <c:pt idx="3">
                  <c:v>17 June</c:v>
                </c:pt>
                <c:pt idx="4">
                  <c:v>21 June</c:v>
                </c:pt>
                <c:pt idx="5">
                  <c:v>26 June</c:v>
                </c:pt>
                <c:pt idx="6">
                  <c:v>2 July</c:v>
                </c:pt>
                <c:pt idx="7">
                  <c:v>9 July</c:v>
                </c:pt>
                <c:pt idx="8">
                  <c:v>17 July</c:v>
                </c:pt>
                <c:pt idx="9">
                  <c:v>23 July</c:v>
                </c:pt>
                <c:pt idx="10">
                  <c:v>1 August </c:v>
                </c:pt>
              </c:strCache>
            </c:strRef>
          </c:cat>
          <c:val>
            <c:numRef>
              <c:f>'Mass trapping'!$BX$80:$BX$90</c:f>
              <c:numCache>
                <c:formatCode>General</c:formatCode>
                <c:ptCount val="11"/>
                <c:pt idx="0">
                  <c:v>2</c:v>
                </c:pt>
                <c:pt idx="1">
                  <c:v>1.6666666666666667</c:v>
                </c:pt>
                <c:pt idx="2">
                  <c:v>8</c:v>
                </c:pt>
                <c:pt idx="3">
                  <c:v>20.333333333333233</c:v>
                </c:pt>
                <c:pt idx="4">
                  <c:v>38</c:v>
                </c:pt>
                <c:pt idx="5">
                  <c:v>52</c:v>
                </c:pt>
                <c:pt idx="6">
                  <c:v>63.333333333333336</c:v>
                </c:pt>
                <c:pt idx="7">
                  <c:v>54.6666667</c:v>
                </c:pt>
                <c:pt idx="8">
                  <c:v>47.333333333333336</c:v>
                </c:pt>
                <c:pt idx="9">
                  <c:v>17.670000000000005</c:v>
                </c:pt>
                <c:pt idx="10">
                  <c:v>13.67</c:v>
                </c:pt>
              </c:numCache>
            </c:numRef>
          </c:val>
        </c:ser>
        <c:gapWidth val="300"/>
        <c:axId val="56444032"/>
        <c:axId val="56445952"/>
      </c:barChart>
      <c:catAx>
        <c:axId val="56444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/>
                  <a:t>Date</a:t>
                </a:r>
              </a:p>
            </c:rich>
          </c:tx>
          <c:layout>
            <c:manualLayout>
              <c:xMode val="edge"/>
              <c:yMode val="edge"/>
              <c:x val="0.45320993966663259"/>
              <c:y val="0.84439304461942444"/>
            </c:manualLayout>
          </c:layout>
        </c:title>
        <c:numFmt formatCode="dd\-mmm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56445952"/>
        <c:crosses val="autoZero"/>
        <c:auto val="1"/>
        <c:lblAlgn val="ctr"/>
        <c:lblOffset val="100"/>
      </c:catAx>
      <c:valAx>
        <c:axId val="56445952"/>
        <c:scaling>
          <c:orientation val="minMax"/>
          <c:max val="140"/>
        </c:scaling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/>
                  <a:t>N°</a:t>
                </a:r>
                <a:r>
                  <a:rPr lang="fr-FR" sz="1200" baseline="0"/>
                  <a:t> of captured Med-flies</a:t>
                </a:r>
                <a:endParaRPr lang="fr-FR" sz="1200"/>
              </a:p>
            </c:rich>
          </c:tx>
          <c:layout>
            <c:manualLayout>
              <c:xMode val="edge"/>
              <c:yMode val="edge"/>
              <c:x val="7.9003760893524948E-3"/>
              <c:y val="6.0066710411198841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5644403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20315074252082141"/>
          <c:y val="0.90341283217853863"/>
          <c:w val="0.57657497358284771"/>
          <c:h val="9.6587197433654209E-2"/>
        </c:manualLayout>
      </c:layout>
      <c:txPr>
        <a:bodyPr/>
        <a:lstStyle/>
        <a:p>
          <a:pPr>
            <a:defRPr sz="1100" b="1"/>
          </a:pPr>
          <a:endParaRPr lang="fr-FR"/>
        </a:p>
      </c:txPr>
    </c:legend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6"/>
  <c:chart>
    <c:plotArea>
      <c:layout>
        <c:manualLayout>
          <c:layoutTarget val="inner"/>
          <c:xMode val="edge"/>
          <c:yMode val="edge"/>
          <c:x val="0.14775240594925634"/>
          <c:y val="2.9675925925926026E-2"/>
          <c:w val="0.80892957130359111"/>
          <c:h val="0.60228722070716356"/>
        </c:manualLayout>
      </c:layout>
      <c:barChart>
        <c:barDir val="col"/>
        <c:grouping val="clustered"/>
        <c:ser>
          <c:idx val="0"/>
          <c:order val="0"/>
          <c:tx>
            <c:strRef>
              <c:f>'Mass-trapping'!$BW$75</c:f>
              <c:strCache>
                <c:ptCount val="1"/>
                <c:pt idx="0">
                  <c:v>Mass-trapping</c:v>
                </c:pt>
              </c:strCache>
            </c:strRef>
          </c:tx>
          <c:cat>
            <c:strRef>
              <c:f>'Mass-trapping'!$BV$76:$BV$88</c:f>
              <c:strCache>
                <c:ptCount val="13"/>
                <c:pt idx="0">
                  <c:v>28 May</c:v>
                </c:pt>
                <c:pt idx="1">
                  <c:v>2 June</c:v>
                </c:pt>
                <c:pt idx="2">
                  <c:v> 11 June</c:v>
                </c:pt>
                <c:pt idx="3">
                  <c:v>17 June</c:v>
                </c:pt>
                <c:pt idx="4">
                  <c:v>21 June</c:v>
                </c:pt>
                <c:pt idx="5">
                  <c:v>26 June</c:v>
                </c:pt>
                <c:pt idx="6">
                  <c:v>2 July</c:v>
                </c:pt>
                <c:pt idx="7">
                  <c:v>9 July</c:v>
                </c:pt>
                <c:pt idx="8">
                  <c:v>17 July</c:v>
                </c:pt>
                <c:pt idx="9">
                  <c:v>23 July</c:v>
                </c:pt>
                <c:pt idx="10">
                  <c:v>1 August</c:v>
                </c:pt>
                <c:pt idx="11">
                  <c:v>8 August</c:v>
                </c:pt>
                <c:pt idx="12">
                  <c:v>15 August</c:v>
                </c:pt>
              </c:strCache>
            </c:strRef>
          </c:cat>
          <c:val>
            <c:numRef>
              <c:f>'Mass-trapping'!$BW$76:$BW$88</c:f>
              <c:numCache>
                <c:formatCode>General</c:formatCode>
                <c:ptCount val="13"/>
                <c:pt idx="0">
                  <c:v>1.6666666667000001</c:v>
                </c:pt>
                <c:pt idx="1">
                  <c:v>3</c:v>
                </c:pt>
                <c:pt idx="2">
                  <c:v>3</c:v>
                </c:pt>
                <c:pt idx="3">
                  <c:v>11.666666667000024</c:v>
                </c:pt>
                <c:pt idx="4">
                  <c:v>16</c:v>
                </c:pt>
                <c:pt idx="5">
                  <c:v>18.670000000000005</c:v>
                </c:pt>
                <c:pt idx="6">
                  <c:v>64.33</c:v>
                </c:pt>
                <c:pt idx="7">
                  <c:v>59</c:v>
                </c:pt>
                <c:pt idx="8">
                  <c:v>70.33</c:v>
                </c:pt>
                <c:pt idx="9">
                  <c:v>27.66</c:v>
                </c:pt>
                <c:pt idx="10">
                  <c:v>48.67</c:v>
                </c:pt>
                <c:pt idx="11">
                  <c:v>43.67</c:v>
                </c:pt>
                <c:pt idx="12">
                  <c:v>22</c:v>
                </c:pt>
              </c:numCache>
            </c:numRef>
          </c:val>
        </c:ser>
        <c:ser>
          <c:idx val="1"/>
          <c:order val="1"/>
          <c:tx>
            <c:strRef>
              <c:f>'Mass-trapping'!$BX$75</c:f>
              <c:strCache>
                <c:ptCount val="1"/>
                <c:pt idx="0">
                  <c:v>Ceranock</c:v>
                </c:pt>
              </c:strCache>
            </c:strRef>
          </c:tx>
          <c:cat>
            <c:strRef>
              <c:f>'Mass-trapping'!$BV$76:$BV$88</c:f>
              <c:strCache>
                <c:ptCount val="13"/>
                <c:pt idx="0">
                  <c:v>28 May</c:v>
                </c:pt>
                <c:pt idx="1">
                  <c:v>2 June</c:v>
                </c:pt>
                <c:pt idx="2">
                  <c:v> 11 June</c:v>
                </c:pt>
                <c:pt idx="3">
                  <c:v>17 June</c:v>
                </c:pt>
                <c:pt idx="4">
                  <c:v>21 June</c:v>
                </c:pt>
                <c:pt idx="5">
                  <c:v>26 June</c:v>
                </c:pt>
                <c:pt idx="6">
                  <c:v>2 July</c:v>
                </c:pt>
                <c:pt idx="7">
                  <c:v>9 July</c:v>
                </c:pt>
                <c:pt idx="8">
                  <c:v>17 July</c:v>
                </c:pt>
                <c:pt idx="9">
                  <c:v>23 July</c:v>
                </c:pt>
                <c:pt idx="10">
                  <c:v>1 August</c:v>
                </c:pt>
                <c:pt idx="11">
                  <c:v>8 August</c:v>
                </c:pt>
                <c:pt idx="12">
                  <c:v>15 August</c:v>
                </c:pt>
              </c:strCache>
            </c:strRef>
          </c:cat>
          <c:val>
            <c:numRef>
              <c:f>'Mass-trapping'!$BX$76:$BX$88</c:f>
              <c:numCache>
                <c:formatCode>General</c:formatCode>
                <c:ptCount val="13"/>
                <c:pt idx="0">
                  <c:v>0.33333333300000095</c:v>
                </c:pt>
                <c:pt idx="1">
                  <c:v>1.3333333329999963</c:v>
                </c:pt>
                <c:pt idx="2">
                  <c:v>3.3333333329999997</c:v>
                </c:pt>
                <c:pt idx="3">
                  <c:v>8.33</c:v>
                </c:pt>
                <c:pt idx="4">
                  <c:v>11.33</c:v>
                </c:pt>
                <c:pt idx="5">
                  <c:v>16.329999999999988</c:v>
                </c:pt>
                <c:pt idx="6">
                  <c:v>52.67</c:v>
                </c:pt>
                <c:pt idx="7">
                  <c:v>50.33</c:v>
                </c:pt>
                <c:pt idx="8">
                  <c:v>49.33</c:v>
                </c:pt>
                <c:pt idx="9">
                  <c:v>18.670000000000005</c:v>
                </c:pt>
                <c:pt idx="10">
                  <c:v>24.330000000000005</c:v>
                </c:pt>
                <c:pt idx="11">
                  <c:v>21.67</c:v>
                </c:pt>
                <c:pt idx="12">
                  <c:v>9.33</c:v>
                </c:pt>
              </c:numCache>
            </c:numRef>
          </c:val>
        </c:ser>
        <c:ser>
          <c:idx val="2"/>
          <c:order val="2"/>
          <c:tx>
            <c:strRef>
              <c:f>'Mass-trapping'!$BY$75</c:f>
              <c:strCache>
                <c:ptCount val="1"/>
                <c:pt idx="0">
                  <c:v>Control</c:v>
                </c:pt>
              </c:strCache>
            </c:strRef>
          </c:tx>
          <c:cat>
            <c:strRef>
              <c:f>'Mass-trapping'!$BV$76:$BV$88</c:f>
              <c:strCache>
                <c:ptCount val="13"/>
                <c:pt idx="0">
                  <c:v>28 May</c:v>
                </c:pt>
                <c:pt idx="1">
                  <c:v>2 June</c:v>
                </c:pt>
                <c:pt idx="2">
                  <c:v> 11 June</c:v>
                </c:pt>
                <c:pt idx="3">
                  <c:v>17 June</c:v>
                </c:pt>
                <c:pt idx="4">
                  <c:v>21 June</c:v>
                </c:pt>
                <c:pt idx="5">
                  <c:v>26 June</c:v>
                </c:pt>
                <c:pt idx="6">
                  <c:v>2 July</c:v>
                </c:pt>
                <c:pt idx="7">
                  <c:v>9 July</c:v>
                </c:pt>
                <c:pt idx="8">
                  <c:v>17 July</c:v>
                </c:pt>
                <c:pt idx="9">
                  <c:v>23 July</c:v>
                </c:pt>
                <c:pt idx="10">
                  <c:v>1 August</c:v>
                </c:pt>
                <c:pt idx="11">
                  <c:v>8 August</c:v>
                </c:pt>
                <c:pt idx="12">
                  <c:v>15 August</c:v>
                </c:pt>
              </c:strCache>
            </c:strRef>
          </c:cat>
          <c:val>
            <c:numRef>
              <c:f>'Mass-trapping'!$BY$76:$BY$88</c:f>
              <c:numCache>
                <c:formatCode>General</c:formatCode>
                <c:ptCount val="13"/>
                <c:pt idx="0">
                  <c:v>2</c:v>
                </c:pt>
                <c:pt idx="1">
                  <c:v>3.6666666699999997</c:v>
                </c:pt>
                <c:pt idx="2">
                  <c:v>10.33333333</c:v>
                </c:pt>
                <c:pt idx="3">
                  <c:v>17.666666669999987</c:v>
                </c:pt>
                <c:pt idx="4">
                  <c:v>54.333333330000123</c:v>
                </c:pt>
                <c:pt idx="5">
                  <c:v>58.6666667</c:v>
                </c:pt>
                <c:pt idx="6">
                  <c:v>120</c:v>
                </c:pt>
                <c:pt idx="7">
                  <c:v>120.33333330000001</c:v>
                </c:pt>
                <c:pt idx="8">
                  <c:v>111</c:v>
                </c:pt>
                <c:pt idx="9">
                  <c:v>53.67</c:v>
                </c:pt>
                <c:pt idx="10">
                  <c:v>58.67</c:v>
                </c:pt>
                <c:pt idx="11">
                  <c:v>36.33</c:v>
                </c:pt>
                <c:pt idx="12">
                  <c:v>25.330000000000005</c:v>
                </c:pt>
              </c:numCache>
            </c:numRef>
          </c:val>
        </c:ser>
        <c:gapWidth val="300"/>
        <c:axId val="56361344"/>
        <c:axId val="56363264"/>
      </c:barChart>
      <c:catAx>
        <c:axId val="56361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/>
                  <a:t>Date</a:t>
                </a:r>
              </a:p>
            </c:rich>
          </c:tx>
          <c:layout>
            <c:manualLayout>
              <c:xMode val="edge"/>
              <c:yMode val="edge"/>
              <c:x val="0.43452274715660716"/>
              <c:y val="0.84018190434529061"/>
            </c:manualLayout>
          </c:layout>
        </c:title>
        <c:numFmt formatCode="dd\-mmm" sourceLinked="1"/>
        <c:majorTickMark val="none"/>
        <c:tickLblPos val="nextTo"/>
        <c:txPr>
          <a:bodyPr/>
          <a:lstStyle/>
          <a:p>
            <a:pPr>
              <a:defRPr sz="1050" b="1"/>
            </a:pPr>
            <a:endParaRPr lang="fr-FR"/>
          </a:p>
        </c:txPr>
        <c:crossAx val="56363264"/>
        <c:crosses val="autoZero"/>
        <c:auto val="1"/>
        <c:lblAlgn val="ctr"/>
        <c:lblOffset val="100"/>
      </c:catAx>
      <c:valAx>
        <c:axId val="5636326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fr-FR" sz="1200" b="1" dirty="0"/>
                  <a:t>N°</a:t>
                </a:r>
                <a:r>
                  <a:rPr lang="fr-FR" sz="1200" b="1" baseline="0" dirty="0"/>
                  <a:t> of </a:t>
                </a:r>
                <a:r>
                  <a:rPr lang="fr-FR" sz="1200" b="1" baseline="0" dirty="0" err="1"/>
                  <a:t>captured</a:t>
                </a:r>
                <a:r>
                  <a:rPr lang="fr-FR" sz="1200" b="1" baseline="0" dirty="0"/>
                  <a:t> Med-</a:t>
                </a:r>
                <a:r>
                  <a:rPr lang="fr-FR" sz="1200" b="1" baseline="0" dirty="0" err="1"/>
                  <a:t>flies</a:t>
                </a:r>
                <a:endParaRPr lang="fr-FR" sz="1200" b="1" dirty="0"/>
              </a:p>
            </c:rich>
          </c:tx>
          <c:layout>
            <c:manualLayout>
              <c:xMode val="edge"/>
              <c:yMode val="edge"/>
              <c:x val="1.2048775153105861E-2"/>
              <c:y val="3.7703047535724898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50" b="1"/>
            </a:pPr>
            <a:endParaRPr lang="fr-FR"/>
          </a:p>
        </c:txPr>
        <c:crossAx val="5636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279308836395471"/>
          <c:y val="0.93043963254593265"/>
          <c:w val="0.67387357830271399"/>
          <c:h val="6.6037109944590333E-2"/>
        </c:manualLayout>
      </c:layout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title>
      <c:tx>
        <c:rich>
          <a:bodyPr/>
          <a:lstStyle/>
          <a:p>
            <a:pPr>
              <a:defRPr sz="1800"/>
            </a:pPr>
            <a:r>
              <a:rPr lang="fr-FR" sz="1800" baseline="0" dirty="0" smtClean="0"/>
              <a:t>TR</a:t>
            </a:r>
            <a:r>
              <a:rPr lang="fr-FR" sz="1800" dirty="0" smtClean="0"/>
              <a:t> </a:t>
            </a:r>
            <a:r>
              <a:rPr lang="fr-FR" sz="1800" dirty="0"/>
              <a:t>(%)</a:t>
            </a:r>
          </a:p>
        </c:rich>
      </c:tx>
      <c:layout>
        <c:manualLayout>
          <c:xMode val="edge"/>
          <c:yMode val="edge"/>
          <c:x val="0.49377066931680536"/>
          <c:y val="1.2088303319833173E-3"/>
        </c:manualLayout>
      </c:layout>
    </c:title>
    <c:plotArea>
      <c:layout>
        <c:manualLayout>
          <c:layoutTarget val="inner"/>
          <c:xMode val="edge"/>
          <c:yMode val="edge"/>
          <c:x val="0.25508883395164467"/>
          <c:y val="9.8240658128799785E-2"/>
          <c:w val="0.67970248676073064"/>
          <c:h val="0.6873791223102117"/>
        </c:manualLayout>
      </c:layout>
      <c:barChart>
        <c:barDir val="col"/>
        <c:grouping val="clustered"/>
        <c:ser>
          <c:idx val="0"/>
          <c:order val="0"/>
          <c:tx>
            <c:strRef>
              <c:f>'Mass-trapping'!$AA$70</c:f>
              <c:strCache>
                <c:ptCount val="1"/>
                <c:pt idx="0">
                  <c:v>Femilure Mass-trapping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invertIfNegative val="1"/>
          <c:cat>
            <c:strRef>
              <c:f>'Mass-trapping'!$AB$69:$AC$69</c:f>
              <c:strCache>
                <c:ptCount val="2"/>
                <c:pt idx="0">
                  <c:v>Plot A</c:v>
                </c:pt>
                <c:pt idx="1">
                  <c:v>Plot B</c:v>
                </c:pt>
              </c:strCache>
            </c:strRef>
          </c:cat>
          <c:val>
            <c:numRef>
              <c:f>'Mass-trapping'!$AB$70:$AC$70</c:f>
              <c:numCache>
                <c:formatCode>0%</c:formatCode>
                <c:ptCount val="2"/>
                <c:pt idx="0">
                  <c:v>0.52</c:v>
                </c:pt>
                <c:pt idx="1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'Mass-trapping'!$AA$71</c:f>
              <c:strCache>
                <c:ptCount val="1"/>
                <c:pt idx="0">
                  <c:v>Ceranock attract and kill</c:v>
                </c:pt>
              </c:strCache>
            </c:strRef>
          </c:tx>
          <c:cat>
            <c:strRef>
              <c:f>'Mass-trapping'!$AB$69:$AC$69</c:f>
              <c:strCache>
                <c:ptCount val="2"/>
                <c:pt idx="0">
                  <c:v>Plot A</c:v>
                </c:pt>
                <c:pt idx="1">
                  <c:v>Plot B</c:v>
                </c:pt>
              </c:strCache>
            </c:strRef>
          </c:cat>
          <c:val>
            <c:numRef>
              <c:f>'Mass-trapping'!$AB$71:$AC$71</c:f>
              <c:numCache>
                <c:formatCode>0%</c:formatCode>
                <c:ptCount val="2"/>
                <c:pt idx="0">
                  <c:v>0.63043636363636357</c:v>
                </c:pt>
                <c:pt idx="1">
                  <c:v>0.70000000000000062</c:v>
                </c:pt>
              </c:numCache>
            </c:numRef>
          </c:val>
        </c:ser>
        <c:axId val="56355840"/>
        <c:axId val="56358016"/>
      </c:barChart>
      <c:catAx>
        <c:axId val="56355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/>
                  <a:t>Plots</a:t>
                </a:r>
              </a:p>
            </c:rich>
          </c:tx>
          <c:layout>
            <c:manualLayout>
              <c:xMode val="edge"/>
              <c:yMode val="edge"/>
              <c:x val="0.47091299335246928"/>
              <c:y val="0.8440762613006707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050" b="1"/>
            </a:pPr>
            <a:endParaRPr lang="fr-FR"/>
          </a:p>
        </c:txPr>
        <c:crossAx val="56358016"/>
        <c:crosses val="autoZero"/>
        <c:auto val="1"/>
        <c:lblAlgn val="ctr"/>
        <c:lblOffset val="100"/>
      </c:catAx>
      <c:valAx>
        <c:axId val="56358016"/>
        <c:scaling>
          <c:orientation val="minMax"/>
          <c:max val="1"/>
        </c:scaling>
        <c:axPos val="l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fr-FR" sz="1200" b="1"/>
                  <a:t>%</a:t>
                </a:r>
                <a:r>
                  <a:rPr lang="fr-FR" sz="1200" b="1" baseline="0"/>
                  <a:t> of Med-flies population reduction</a:t>
                </a:r>
                <a:endParaRPr lang="fr-FR" sz="1200" b="1"/>
              </a:p>
            </c:rich>
          </c:tx>
          <c:layout>
            <c:manualLayout>
              <c:xMode val="edge"/>
              <c:yMode val="edge"/>
              <c:x val="9.1732577658798914E-2"/>
              <c:y val="7.563774479603276E-2"/>
            </c:manualLayout>
          </c:layout>
        </c:title>
        <c:numFmt formatCode="0%" sourceLinked="1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5635584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2020972845684053"/>
          <c:y val="0.93727362204724407"/>
          <c:w val="0.83656634042239841"/>
          <c:h val="6.2726377952756235E-2"/>
        </c:manualLayout>
      </c:layout>
      <c:txPr>
        <a:bodyPr/>
        <a:lstStyle/>
        <a:p>
          <a:pPr>
            <a:defRPr sz="1400" b="1"/>
          </a:pPr>
          <a:endParaRPr lang="fr-FR"/>
        </a:p>
      </c:txPr>
    </c:legend>
    <c:plotVisOnly val="1"/>
    <c:dispBlanksAs val="gap"/>
  </c:chart>
  <c:spPr>
    <a:solidFill>
      <a:schemeClr val="bg1"/>
    </a:solidFill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0.38071</cdr:x>
      <cdr:y>0.86324</cdr:y>
    </cdr:from>
    <cdr:to>
      <cdr:x>0.63452</cdr:x>
      <cdr:y>0.95167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512168" y="2376264"/>
          <a:ext cx="1008112" cy="243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200" b="1" dirty="0" err="1"/>
            <a:t>Treatments</a:t>
          </a:r>
          <a:r>
            <a:rPr lang="fr-FR" sz="1100" dirty="0"/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0.375</cdr:x>
      <cdr:y>0.89249</cdr:y>
    </cdr:from>
    <cdr:to>
      <cdr:x>0.70411</cdr:x>
      <cdr:y>0.98624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512168" y="2448272"/>
          <a:ext cx="1327119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200" b="1" dirty="0" err="1"/>
            <a:t>Treatments</a:t>
          </a:r>
          <a:endParaRPr lang="fr-FR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E43E1-0006-427C-BCBA-09FFC524A73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11A2B-7231-4EE2-9BCE-674E974C11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11A2B-7231-4EE2-9BCE-674E974C11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11A2B-7231-4EE2-9BCE-674E974C11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D9C-A804-4BA5-AF1D-086935C2AF0B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D748-F415-48F5-B4A9-77A4C49B62A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61E2-BBF6-44FC-98D0-73588BB47FD4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D748-F415-48F5-B4A9-77A4C49B62A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2D23-3362-4491-8E16-323CAD3DD9A2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D748-F415-48F5-B4A9-77A4C49B62A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23AC-680A-4E78-A892-087CF15A5BAF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D748-F415-48F5-B4A9-77A4C49B62A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5AA4-6025-46B9-ACD8-1DFA4D483113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D748-F415-48F5-B4A9-77A4C49B62A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91AB-0CAE-47CC-AE29-675B7D480D8E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D748-F415-48F5-B4A9-77A4C49B62A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624F-4FAA-4C49-A265-AC77F8A7A4C8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D748-F415-48F5-B4A9-77A4C49B62A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035F-2536-43B4-9DD1-1D1397FEEE6C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D748-F415-48F5-B4A9-77A4C49B62A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A5A7-4F1D-4E14-8DC5-A4C3B9C8AC9F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D748-F415-48F5-B4A9-77A4C49B62A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888-4DA2-46B1-9073-1E2AD5F82B10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D748-F415-48F5-B4A9-77A4C49B62A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8E20-E9B5-4961-9AC0-8F9C9B82AC4B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D748-F415-48F5-B4A9-77A4C49B62A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F40BE-77A8-4C77-8BAB-F04D8DF303C2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ED748-F415-48F5-B4A9-77A4C49B62A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6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5.png"/><Relationship Id="rId7" Type="http://schemas.openxmlformats.org/officeDocument/2006/relationships/image" Target="../media/image4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fld id="{C15ED748-F415-48F5-B4A9-77A4C49B62A9}" type="slidenum">
              <a:rPr lang="en-US" sz="2000" b="1" smtClean="0">
                <a:solidFill>
                  <a:schemeClr val="tx1"/>
                </a:solidFill>
              </a:rPr>
              <a:pPr/>
              <a:t>1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1640" y="1124744"/>
            <a:ext cx="70567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Evaluation of </a:t>
            </a:r>
            <a:r>
              <a:rPr lang="en-US" sz="3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Ceranock</a:t>
            </a:r>
            <a:r>
              <a:rPr lang="en-US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“attract and kill” and </a:t>
            </a:r>
            <a:r>
              <a:rPr lang="en-US" sz="3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Femilure</a:t>
            </a:r>
            <a:r>
              <a:rPr lang="en-US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mass-trapping strategies to combat</a:t>
            </a:r>
            <a:br>
              <a:rPr lang="en-US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</a:br>
            <a:r>
              <a:rPr lang="en-US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M</a:t>
            </a:r>
            <a:r>
              <a:rPr lang="it-IT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editerranean fruit fly </a:t>
            </a:r>
            <a:r>
              <a:rPr lang="it-IT" sz="3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Ceratitis capitata </a:t>
            </a:r>
            <a:r>
              <a:rPr lang="it-IT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on peach </a:t>
            </a:r>
            <a:r>
              <a:rPr lang="en-US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in Tunisia</a:t>
            </a:r>
            <a:endParaRPr lang="en-US" sz="3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347864" y="37170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Sarra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Bouagga</a:t>
            </a:r>
            <a:endParaRPr lang="en-US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472514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Regional symposium on the management of fruit flies in Near East Countries</a:t>
            </a:r>
          </a:p>
          <a:p>
            <a:pPr algn="ctr"/>
            <a:r>
              <a:rPr lang="en-US" sz="2400" b="1" dirty="0" err="1" smtClean="0"/>
              <a:t>Hammamet</a:t>
            </a:r>
            <a:r>
              <a:rPr lang="en-US" sz="2400" b="1" dirty="0" smtClean="0"/>
              <a:t>, Tunisia 6-8 November 2012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692696"/>
            <a:ext cx="2331707" cy="190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483768" y="44624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66"/>
                </a:solidFill>
                <a:latin typeface="Comic Sans MS" pitchFamily="66" charset="0"/>
              </a:rPr>
              <a:t>Experimental orchards</a:t>
            </a:r>
            <a:endParaRPr lang="en-US" sz="30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4499918" y="1124744"/>
            <a:ext cx="792162" cy="360362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9" name="Ellipse 8"/>
          <p:cNvSpPr>
            <a:spLocks noChangeArrowheads="1"/>
          </p:cNvSpPr>
          <p:nvPr/>
        </p:nvSpPr>
        <p:spPr bwMode="auto">
          <a:xfrm>
            <a:off x="4355579" y="1844824"/>
            <a:ext cx="1152525" cy="431800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pic>
        <p:nvPicPr>
          <p:cNvPr id="10" name="Image 1" descr="f"/>
          <p:cNvPicPr>
            <a:picLocks noChangeAspect="1" noChangeArrowheads="1"/>
          </p:cNvPicPr>
          <p:nvPr/>
        </p:nvPicPr>
        <p:blipFill>
          <a:blip r:embed="rId3" cstate="print"/>
          <a:srcRect r="51283" b="63390"/>
          <a:stretch>
            <a:fillRect/>
          </a:stretch>
        </p:blipFill>
        <p:spPr bwMode="auto">
          <a:xfrm>
            <a:off x="467544" y="836712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4355976" y="2996952"/>
            <a:ext cx="4788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</a:rPr>
              <a:t> </a:t>
            </a:r>
            <a:r>
              <a:rPr lang="en-US" sz="1900" b="1" dirty="0">
                <a:solidFill>
                  <a:srgbClr val="0000FF"/>
                </a:solidFill>
                <a:latin typeface="Comic Sans MS" pitchFamily="66" charset="0"/>
              </a:rPr>
              <a:t>El-</a:t>
            </a:r>
            <a:r>
              <a:rPr lang="en-US" sz="1900" b="1" dirty="0" err="1">
                <a:solidFill>
                  <a:srgbClr val="0000FF"/>
                </a:solidFill>
                <a:latin typeface="Comic Sans MS" pitchFamily="66" charset="0"/>
              </a:rPr>
              <a:t>Kssibi</a:t>
            </a:r>
            <a:r>
              <a:rPr lang="en-US" sz="19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00FF"/>
                </a:solidFill>
                <a:latin typeface="Comic Sans MS" pitchFamily="66" charset="0"/>
              </a:rPr>
              <a:t>Mornag</a:t>
            </a:r>
            <a:r>
              <a:rPr lang="en-US" sz="19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900" b="1" dirty="0" smtClean="0">
                <a:solidFill>
                  <a:srgbClr val="0000FF"/>
                </a:solidFill>
                <a:latin typeface="Comic Sans MS" pitchFamily="66" charset="0"/>
              </a:rPr>
              <a:t>experimental site (B) </a:t>
            </a:r>
            <a:endParaRPr lang="en-US" sz="19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6516216" y="908720"/>
            <a:ext cx="2089150" cy="1656184"/>
            <a:chOff x="5985" y="5674"/>
            <a:chExt cx="2658" cy="1894"/>
          </a:xfrm>
        </p:grpSpPr>
        <p:pic>
          <p:nvPicPr>
            <p:cNvPr id="14" name="Picture 30" descr="Dibujo 4"/>
            <p:cNvPicPr>
              <a:picLocks noChangeAspect="1" noChangeArrowheads="1"/>
            </p:cNvPicPr>
            <p:nvPr/>
          </p:nvPicPr>
          <p:blipFill>
            <a:blip r:embed="rId4" cstate="print"/>
            <a:srcRect l="42775" t="19011" r="10252" b="41116"/>
            <a:stretch>
              <a:fillRect/>
            </a:stretch>
          </p:blipFill>
          <p:spPr bwMode="auto">
            <a:xfrm>
              <a:off x="5985" y="5674"/>
              <a:ext cx="2658" cy="1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31"/>
            <p:cNvGrpSpPr>
              <a:grpSpLocks/>
            </p:cNvGrpSpPr>
            <p:nvPr/>
          </p:nvGrpSpPr>
          <p:grpSpPr bwMode="auto">
            <a:xfrm>
              <a:off x="6800" y="6010"/>
              <a:ext cx="889" cy="654"/>
              <a:chOff x="6800" y="6010"/>
              <a:chExt cx="889" cy="654"/>
            </a:xfrm>
          </p:grpSpPr>
          <p:cxnSp>
            <p:nvCxnSpPr>
              <p:cNvPr id="16" name="AutoShape 32"/>
              <p:cNvCxnSpPr>
                <a:cxnSpLocks noChangeShapeType="1"/>
              </p:cNvCxnSpPr>
              <p:nvPr/>
            </p:nvCxnSpPr>
            <p:spPr bwMode="auto">
              <a:xfrm flipV="1">
                <a:off x="6818" y="6010"/>
                <a:ext cx="688" cy="242"/>
              </a:xfrm>
              <a:prstGeom prst="straightConnector1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7" name="AutoShape 33"/>
              <p:cNvCxnSpPr>
                <a:cxnSpLocks noChangeShapeType="1"/>
              </p:cNvCxnSpPr>
              <p:nvPr/>
            </p:nvCxnSpPr>
            <p:spPr bwMode="auto">
              <a:xfrm>
                <a:off x="6800" y="6241"/>
                <a:ext cx="431" cy="412"/>
              </a:xfrm>
              <a:prstGeom prst="straightConnector1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8" name="AutoShape 34"/>
              <p:cNvCxnSpPr>
                <a:cxnSpLocks noChangeShapeType="1"/>
              </p:cNvCxnSpPr>
              <p:nvPr/>
            </p:nvCxnSpPr>
            <p:spPr bwMode="auto">
              <a:xfrm>
                <a:off x="7506" y="6013"/>
                <a:ext cx="183" cy="334"/>
              </a:xfrm>
              <a:prstGeom prst="straightConnector1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9" name="AutoShape 35"/>
              <p:cNvCxnSpPr>
                <a:cxnSpLocks noChangeShapeType="1"/>
              </p:cNvCxnSpPr>
              <p:nvPr/>
            </p:nvCxnSpPr>
            <p:spPr bwMode="auto">
              <a:xfrm flipH="1">
                <a:off x="7242" y="6347"/>
                <a:ext cx="447" cy="317"/>
              </a:xfrm>
              <a:prstGeom prst="straightConnector1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35496" y="2996952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0000FF"/>
                </a:solidFill>
                <a:latin typeface="Comic Sans MS" pitchFamily="66" charset="0"/>
              </a:rPr>
              <a:t>Borj-touil</a:t>
            </a:r>
            <a:r>
              <a:rPr lang="en-US" sz="19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900" b="1" dirty="0" smtClean="0">
                <a:solidFill>
                  <a:srgbClr val="0000FF"/>
                </a:solidFill>
                <a:latin typeface="Comic Sans MS" pitchFamily="66" charset="0"/>
              </a:rPr>
              <a:t>experimental site (A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) </a:t>
            </a:r>
            <a:endParaRPr lang="en-US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467544" y="3517845"/>
            <a:ext cx="374441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 3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ha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of peach (10 year old)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 conducted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 organic mode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  Rome star (Mid-August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  Density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plantation: 3/4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(800 trees/ha)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  Rootstock: GF-305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/>
              <a:t> 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107504" y="3429000"/>
            <a:ext cx="648072" cy="2304256"/>
            <a:chOff x="179512" y="3501008"/>
            <a:chExt cx="648072" cy="2304256"/>
          </a:xfrm>
        </p:grpSpPr>
        <p:pic>
          <p:nvPicPr>
            <p:cNvPr id="25" name="Picture 4" descr="C:\Users\Sarra\Desktop\34597-fruit-peach-wallpap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4509120"/>
              <a:ext cx="648072" cy="648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4" descr="C:\Users\Sarra\Desktop\34597-fruit-peach-wallpap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4077072"/>
              <a:ext cx="648072" cy="648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4" descr="C:\Users\Sarra\Desktop\34597-fruit-peach-wallpap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3501008"/>
              <a:ext cx="648072" cy="648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4" descr="C:\Users\Sarra\Desktop\34597-fruit-peach-wallpap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5157192"/>
              <a:ext cx="648072" cy="648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35" name="Connecteur droit 34"/>
          <p:cNvCxnSpPr/>
          <p:nvPr/>
        </p:nvCxnSpPr>
        <p:spPr>
          <a:xfrm>
            <a:off x="4283968" y="3068960"/>
            <a:ext cx="0" cy="352839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e 38"/>
          <p:cNvGrpSpPr/>
          <p:nvPr/>
        </p:nvGrpSpPr>
        <p:grpSpPr>
          <a:xfrm>
            <a:off x="4355976" y="3407509"/>
            <a:ext cx="648072" cy="2232248"/>
            <a:chOff x="4572000" y="3212976"/>
            <a:chExt cx="648072" cy="2232248"/>
          </a:xfrm>
        </p:grpSpPr>
        <p:pic>
          <p:nvPicPr>
            <p:cNvPr id="29" name="Picture 4" descr="C:\Users\Sarra\Desktop\34597-fruit-peach-wallpap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4797152"/>
              <a:ext cx="648072" cy="648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Picture 4" descr="C:\Users\Sarra\Desktop\34597-fruit-peach-wallpap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3212976"/>
              <a:ext cx="648072" cy="648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" name="Picture 4" descr="C:\Users\Sarra\Desktop\34597-fruit-peach-wallpap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3861048"/>
              <a:ext cx="648072" cy="648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4" descr="C:\Users\Sarra\Desktop\34597-fruit-peach-wallpap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4242579"/>
              <a:ext cx="648072" cy="648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644008" y="3479517"/>
            <a:ext cx="424847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   3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ha of peach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(7 years old) 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conducted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 conventional mode 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   May-Gold (End-July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   Density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plantation: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4/5 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 (500 trees/ha)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   Rootstock: GF-305    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lèche courbée vers la droite 39"/>
          <p:cNvSpPr/>
          <p:nvPr/>
        </p:nvSpPr>
        <p:spPr>
          <a:xfrm>
            <a:off x="4572000" y="5733256"/>
            <a:ext cx="360040" cy="36004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>
          <a:xfrm>
            <a:off x="8604448" y="6492875"/>
            <a:ext cx="539552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10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0" name="Picture 21" descr="DSCF0340"/>
          <p:cNvPicPr>
            <a:picLocks noChangeAspect="1" noChangeArrowheads="1"/>
          </p:cNvPicPr>
          <p:nvPr/>
        </p:nvPicPr>
        <p:blipFill>
          <a:blip r:embed="rId6" cstate="print"/>
          <a:srcRect t="9677" b="23297"/>
          <a:stretch>
            <a:fillRect/>
          </a:stretch>
        </p:blipFill>
        <p:spPr bwMode="auto">
          <a:xfrm>
            <a:off x="323528" y="831911"/>
            <a:ext cx="2592288" cy="18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:\sarra picture\_SCF0401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300192" y="836712"/>
            <a:ext cx="2520280" cy="1840617"/>
          </a:xfrm>
        </p:spPr>
      </p:pic>
      <p:sp>
        <p:nvSpPr>
          <p:cNvPr id="36" name="Rectangle 35"/>
          <p:cNvSpPr/>
          <p:nvPr/>
        </p:nvSpPr>
        <p:spPr>
          <a:xfrm>
            <a:off x="323528" y="5805264"/>
            <a:ext cx="40324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Last year Med-fly: 10 sprays using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Spinosad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fruit damages 18%</a:t>
            </a:r>
            <a:endParaRPr lang="en-US" sz="2200" dirty="0"/>
          </a:p>
        </p:txBody>
      </p:sp>
      <p:sp>
        <p:nvSpPr>
          <p:cNvPr id="43" name="Flèche courbée vers la droite 42"/>
          <p:cNvSpPr/>
          <p:nvPr/>
        </p:nvSpPr>
        <p:spPr>
          <a:xfrm>
            <a:off x="35496" y="5733256"/>
            <a:ext cx="360040" cy="36004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60032" y="5805264"/>
            <a:ext cx="3995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Last year Med-fly: 10 sprays using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Lebaycid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fruit damages 12%</a:t>
            </a:r>
            <a:endParaRPr lang="en-US" dirty="0"/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2627784" y="1340768"/>
            <a:ext cx="1872208" cy="504056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9" idx="6"/>
            <a:endCxn id="14" idx="1"/>
          </p:cNvCxnSpPr>
          <p:nvPr/>
        </p:nvCxnSpPr>
        <p:spPr>
          <a:xfrm flipV="1">
            <a:off x="5508104" y="1736812"/>
            <a:ext cx="1008112" cy="32391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4" grpId="0"/>
      <p:bldP spid="37" grpId="0"/>
      <p:bldP spid="40" grpId="0" animBg="1"/>
      <p:bldP spid="36" grpId="0"/>
      <p:bldP spid="43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3484" y="188640"/>
            <a:ext cx="72789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Trial 1: Mass-</a:t>
            </a:r>
            <a:r>
              <a:rPr lang="fr-FR" sz="3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trapping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r-FR" sz="3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using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r-FR" sz="36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  <a:r>
              <a:rPr lang="fr-FR" sz="3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emilure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fr-FR" sz="3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2008" y="1095127"/>
            <a:ext cx="3203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  <a:cs typeface="Arial" pitchFamily="34" charset="0"/>
              </a:rPr>
              <a:t>Experimental site</a:t>
            </a: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  <a:cs typeface="Arial" pitchFamily="34" charset="0"/>
              </a:rPr>
              <a:t>:</a:t>
            </a:r>
            <a:endParaRPr lang="en-US" sz="2200" dirty="0">
              <a:solidFill>
                <a:srgbClr val="FF0066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31840" y="1124744"/>
            <a:ext cx="5940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1 ha (A1) from plot A + 1 ha (B1) from plot B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179512" y="2996952"/>
            <a:ext cx="4211960" cy="143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  <a:defRPr/>
            </a:pPr>
            <a:r>
              <a:rPr lang="en-US" sz="2200" kern="0" dirty="0" smtClean="0">
                <a:latin typeface="Arial" pitchFamily="34" charset="0"/>
                <a:cs typeface="+mn-cs"/>
              </a:rPr>
              <a:t>20</a:t>
            </a:r>
            <a:r>
              <a:rPr lang="en-US" sz="2200" kern="0" dirty="0">
                <a:latin typeface="Arial" pitchFamily="34" charset="0"/>
                <a:cs typeface="+mn-cs"/>
              </a:rPr>
              <a:t>% Ammonium acetate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n-US" sz="2200" kern="0" dirty="0">
                <a:latin typeface="Arial" pitchFamily="34" charset="0"/>
                <a:cs typeface="+mn-cs"/>
              </a:rPr>
              <a:t>40% </a:t>
            </a:r>
            <a:r>
              <a:rPr lang="en-US" sz="2200" kern="0" dirty="0" err="1">
                <a:latin typeface="Arial" pitchFamily="34" charset="0"/>
                <a:cs typeface="+mn-cs"/>
              </a:rPr>
              <a:t>Trimethylamine</a:t>
            </a:r>
            <a:r>
              <a:rPr lang="en-US" sz="2200" kern="0" dirty="0">
                <a:latin typeface="Arial" pitchFamily="34" charset="0"/>
                <a:cs typeface="+mn-cs"/>
              </a:rPr>
              <a:t> chloride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n-US" sz="2200" kern="0" dirty="0">
                <a:latin typeface="Arial" pitchFamily="34" charset="0"/>
                <a:cs typeface="+mn-cs"/>
              </a:rPr>
              <a:t>40% Inert material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400" kern="0" dirty="0">
                <a:latin typeface="Arial" pitchFamily="34" charset="0"/>
                <a:cs typeface="+mn-cs"/>
              </a:rPr>
              <a:t>  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  </a:t>
            </a: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95536" y="1815207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</a:rPr>
              <a:t>Attractants</a:t>
            </a:r>
            <a:r>
              <a:rPr lang="en-US" sz="2400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20" name="Image 2" descr="DSCF0811"/>
          <p:cNvPicPr>
            <a:picLocks noChangeAspect="1" noChangeArrowheads="1"/>
          </p:cNvPicPr>
          <p:nvPr/>
        </p:nvPicPr>
        <p:blipFill>
          <a:blip r:embed="rId3" cstate="print"/>
          <a:srcRect l="20927" t="13705" r="19873" b="30453"/>
          <a:stretch>
            <a:fillRect/>
          </a:stretch>
        </p:blipFill>
        <p:spPr bwMode="auto">
          <a:xfrm>
            <a:off x="2266380" y="4581128"/>
            <a:ext cx="2197100" cy="18001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1" name="Image 1" descr="_SCF0381"/>
          <p:cNvPicPr>
            <a:picLocks noChangeAspect="1" noChangeArrowheads="1"/>
          </p:cNvPicPr>
          <p:nvPr/>
        </p:nvPicPr>
        <p:blipFill>
          <a:blip r:embed="rId4" cstate="print"/>
          <a:srcRect l="12292" t="3291" r="5418" b="11613"/>
          <a:stretch>
            <a:fillRect/>
          </a:stretch>
        </p:blipFill>
        <p:spPr bwMode="auto">
          <a:xfrm>
            <a:off x="107504" y="4581128"/>
            <a:ext cx="2160240" cy="1800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83568" y="2348880"/>
            <a:ext cx="317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1)</a:t>
            </a:r>
            <a:r>
              <a:rPr kumimoji="0" lang="en-US" sz="2400" b="1" i="0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Femilure</a:t>
            </a: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(Female)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32" name="Image 3" descr="DSCF0805"/>
          <p:cNvPicPr>
            <a:picLocks noChangeAspect="1" noChangeArrowheads="1"/>
          </p:cNvPicPr>
          <p:nvPr/>
        </p:nvPicPr>
        <p:blipFill>
          <a:blip r:embed="rId5" cstate="print"/>
          <a:srcRect l="19534" t="7983" r="10143" b="23065"/>
          <a:stretch>
            <a:fillRect/>
          </a:stretch>
        </p:blipFill>
        <p:spPr bwMode="auto">
          <a:xfrm>
            <a:off x="4788024" y="4581128"/>
            <a:ext cx="2376264" cy="17281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3" name="Image 4" descr="DSCF0808"/>
          <p:cNvPicPr>
            <a:picLocks noChangeAspect="1" noChangeArrowheads="1"/>
          </p:cNvPicPr>
          <p:nvPr/>
        </p:nvPicPr>
        <p:blipFill>
          <a:blip r:embed="rId6" cstate="print"/>
          <a:srcRect l="42645" t="43602" r="24248" b="38390"/>
          <a:stretch>
            <a:fillRect/>
          </a:stretch>
        </p:blipFill>
        <p:spPr bwMode="auto">
          <a:xfrm rot="16200000">
            <a:off x="7054850" y="4869160"/>
            <a:ext cx="2089150" cy="931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5076056" y="3068960"/>
            <a:ext cx="3563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Med-fly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monitoring in treated and  control site</a:t>
            </a:r>
          </a:p>
          <a:p>
            <a:pPr lvl="0">
              <a:defRPr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Changed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every 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(4 weeks)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20072" y="2348880"/>
            <a:ext cx="3245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2) </a:t>
            </a:r>
            <a:r>
              <a:rPr lang="en-US" sz="2400" b="1" u="sng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Trimedlure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(Male)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8532440" y="6376243"/>
            <a:ext cx="549424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11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Flèche courbée vers la droite 14"/>
          <p:cNvSpPr/>
          <p:nvPr/>
        </p:nvSpPr>
        <p:spPr>
          <a:xfrm>
            <a:off x="4860032" y="3717032"/>
            <a:ext cx="288032" cy="288032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34" grpId="0"/>
      <p:bldP spid="35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19"/>
          <p:cNvGrpSpPr>
            <a:grpSpLocks/>
          </p:cNvGrpSpPr>
          <p:nvPr/>
        </p:nvGrpSpPr>
        <p:grpSpPr bwMode="auto">
          <a:xfrm>
            <a:off x="0" y="4077072"/>
            <a:ext cx="9144000" cy="1540368"/>
            <a:chOff x="0" y="5377212"/>
            <a:chExt cx="8899019" cy="1490259"/>
          </a:xfrm>
        </p:grpSpPr>
        <p:sp>
          <p:nvSpPr>
            <p:cNvPr id="5" name="ZoneTexte 15"/>
            <p:cNvSpPr txBox="1">
              <a:spLocks noChangeArrowheads="1"/>
            </p:cNvSpPr>
            <p:nvPr/>
          </p:nvSpPr>
          <p:spPr bwMode="auto">
            <a:xfrm>
              <a:off x="455766" y="5795519"/>
              <a:ext cx="8443253" cy="107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  <a:defRPr/>
              </a:pPr>
              <a:r>
                <a:rPr lang="en-US" sz="2200" dirty="0">
                  <a:latin typeface="Arial" pitchFamily="34" charset="0"/>
                  <a:cs typeface="Arial" pitchFamily="34" charset="0"/>
                </a:rPr>
                <a:t>60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Femilure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baited traps/ ha in Plot 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A1 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and 60 traps/ha in Plot 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B1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Ø"/>
                <a:defRPr/>
              </a:pPr>
              <a:r>
                <a:rPr lang="en-US" sz="2200" dirty="0">
                  <a:latin typeface="Arial" pitchFamily="34" charset="0"/>
                  <a:cs typeface="Arial" pitchFamily="34" charset="0"/>
                </a:rPr>
                <a:t>3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Trimedlure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baited traps/ha for Monitoring </a:t>
              </a:r>
              <a:endParaRPr lang="en-US" sz="22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Ø"/>
                <a:defRPr/>
              </a:pP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3 </a:t>
              </a:r>
              <a:r>
                <a:rPr lang="en-US" sz="2200" dirty="0" err="1" smtClean="0">
                  <a:latin typeface="Arial" pitchFamily="34" charset="0"/>
                  <a:cs typeface="Arial" pitchFamily="34" charset="0"/>
                </a:rPr>
                <a:t>Trimedlure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 baited traps/ha for control plot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5377212"/>
              <a:ext cx="1132913" cy="4466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v"/>
                <a:defRPr/>
              </a:pPr>
              <a:r>
                <a:rPr lang="en-US" sz="2400" b="1" dirty="0">
                  <a:solidFill>
                    <a:srgbClr val="FF0066"/>
                  </a:solidFill>
                  <a:latin typeface="Comic Sans MS" pitchFamily="66" charset="0"/>
                </a:rPr>
                <a:t>Dose</a:t>
              </a:r>
              <a:endParaRPr lang="en-US" sz="2400" dirty="0">
                <a:solidFill>
                  <a:srgbClr val="FF0066"/>
                </a:solidFill>
                <a:latin typeface="Comic Sans MS" pitchFamily="66" charset="0"/>
              </a:endParaRPr>
            </a:p>
          </p:txBody>
        </p:sp>
      </p:grpSp>
      <p:sp>
        <p:nvSpPr>
          <p:cNvPr id="14" name="ZoneTexte 15"/>
          <p:cNvSpPr txBox="1">
            <a:spLocks noChangeArrowheads="1"/>
          </p:cNvSpPr>
          <p:nvPr/>
        </p:nvSpPr>
        <p:spPr bwMode="auto">
          <a:xfrm>
            <a:off x="179512" y="836712"/>
            <a:ext cx="458789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22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DDVP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dichlorovos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or 2.2-dichlorovinyl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dimethyl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phosphate)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Changed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every 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(6-8 weeks)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1" y="260648"/>
            <a:ext cx="2129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</a:rPr>
              <a:t>Killing agent </a:t>
            </a:r>
            <a:endParaRPr lang="en-US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18" name="Image 2" descr="_SCF0358"/>
          <p:cNvPicPr>
            <a:picLocks noChangeAspect="1" noChangeArrowheads="1"/>
          </p:cNvPicPr>
          <p:nvPr/>
        </p:nvPicPr>
        <p:blipFill>
          <a:blip r:embed="rId2" cstate="print"/>
          <a:srcRect l="22021" t="3667" r="8211" b="5000"/>
          <a:stretch>
            <a:fillRect/>
          </a:stretch>
        </p:blipFill>
        <p:spPr bwMode="auto">
          <a:xfrm>
            <a:off x="179512" y="2204864"/>
            <a:ext cx="2000151" cy="152453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9" name="Image 6" descr="DSCF0807"/>
          <p:cNvPicPr>
            <a:picLocks noChangeAspect="1" noChangeArrowheads="1"/>
          </p:cNvPicPr>
          <p:nvPr/>
        </p:nvPicPr>
        <p:blipFill>
          <a:blip r:embed="rId3" cstate="print"/>
          <a:srcRect l="34477" t="25623" r="29778" b="45197"/>
          <a:stretch>
            <a:fillRect/>
          </a:stretch>
        </p:blipFill>
        <p:spPr bwMode="auto">
          <a:xfrm>
            <a:off x="2267744" y="2204864"/>
            <a:ext cx="2089047" cy="15121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1" name="ZoneTexte 5"/>
          <p:cNvSpPr txBox="1">
            <a:spLocks noChangeArrowheads="1"/>
          </p:cNvSpPr>
          <p:nvPr/>
        </p:nvSpPr>
        <p:spPr bwMode="auto">
          <a:xfrm>
            <a:off x="4677892" y="3788520"/>
            <a:ext cx="19446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Yellow base </a:t>
            </a:r>
          </a:p>
        </p:txBody>
      </p:sp>
      <p:sp>
        <p:nvSpPr>
          <p:cNvPr id="22" name="ZoneTexte 6"/>
          <p:cNvSpPr txBox="1">
            <a:spLocks noChangeArrowheads="1"/>
          </p:cNvSpPr>
          <p:nvPr/>
        </p:nvSpPr>
        <p:spPr bwMode="auto">
          <a:xfrm>
            <a:off x="4677892" y="2851895"/>
            <a:ext cx="21605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Transparent 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   top </a:t>
            </a:r>
          </a:p>
        </p:txBody>
      </p:sp>
      <p:sp>
        <p:nvSpPr>
          <p:cNvPr id="23" name="ZoneTexte 7"/>
          <p:cNvSpPr txBox="1">
            <a:spLocks noChangeArrowheads="1"/>
          </p:cNvSpPr>
          <p:nvPr/>
        </p:nvSpPr>
        <p:spPr bwMode="auto">
          <a:xfrm>
            <a:off x="4677892" y="1843832"/>
            <a:ext cx="30972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Green                                                         dispenser cage</a:t>
            </a:r>
          </a:p>
        </p:txBody>
      </p:sp>
      <p:sp>
        <p:nvSpPr>
          <p:cNvPr id="24" name="ZoneTexte 9"/>
          <p:cNvSpPr txBox="1">
            <a:spLocks noChangeArrowheads="1"/>
          </p:cNvSpPr>
          <p:nvPr/>
        </p:nvSpPr>
        <p:spPr bwMode="auto">
          <a:xfrm>
            <a:off x="4677892" y="1270745"/>
            <a:ext cx="23764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en-US" sz="2200">
                <a:latin typeface="Arial" pitchFamily="34" charset="0"/>
                <a:cs typeface="Arial" pitchFamily="34" charset="0"/>
              </a:rPr>
              <a:t> Hanging string </a:t>
            </a:r>
          </a:p>
        </p:txBody>
      </p:sp>
      <p:sp>
        <p:nvSpPr>
          <p:cNvPr id="25" name="ZoneTexte 18"/>
          <p:cNvSpPr txBox="1">
            <a:spLocks noChangeArrowheads="1"/>
          </p:cNvSpPr>
          <p:nvPr/>
        </p:nvSpPr>
        <p:spPr bwMode="auto">
          <a:xfrm>
            <a:off x="4644008" y="260648"/>
            <a:ext cx="1439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</a:rPr>
              <a:t>Traps</a:t>
            </a:r>
          </a:p>
        </p:txBody>
      </p:sp>
      <p:pic>
        <p:nvPicPr>
          <p:cNvPr id="26" name="Picture 2" descr="H:\DSCF0411.JPG"/>
          <p:cNvPicPr>
            <a:picLocks noChangeAspect="1" noChangeArrowheads="1"/>
          </p:cNvPicPr>
          <p:nvPr/>
        </p:nvPicPr>
        <p:blipFill>
          <a:blip r:embed="rId5" cstate="print"/>
          <a:srcRect l="16058" t="14951" r="16058" b="8681"/>
          <a:stretch>
            <a:fillRect/>
          </a:stretch>
        </p:blipFill>
        <p:spPr>
          <a:xfrm>
            <a:off x="7020272" y="1196900"/>
            <a:ext cx="2017712" cy="3024188"/>
          </a:xfrm>
          <a:prstGeom prst="rect">
            <a:avLst/>
          </a:prstGeom>
        </p:spPr>
      </p:pic>
      <p:sp>
        <p:nvSpPr>
          <p:cNvPr id="27" name="Flèche droite à entaille 26"/>
          <p:cNvSpPr/>
          <p:nvPr/>
        </p:nvSpPr>
        <p:spPr>
          <a:xfrm rot="571086">
            <a:off x="6734747" y="2475189"/>
            <a:ext cx="1075103" cy="119849"/>
          </a:xfrm>
          <a:prstGeom prst="notched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lèche droite à entaille 27"/>
          <p:cNvSpPr/>
          <p:nvPr/>
        </p:nvSpPr>
        <p:spPr>
          <a:xfrm rot="510653" flipV="1">
            <a:off x="6879927" y="1546907"/>
            <a:ext cx="716967" cy="102970"/>
          </a:xfrm>
          <a:prstGeom prst="notchedRightArrow">
            <a:avLst/>
          </a:prstGeom>
          <a:solidFill>
            <a:srgbClr val="FF0066"/>
          </a:solidFill>
          <a:ln w="317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lèche droite à entaille 28"/>
          <p:cNvSpPr/>
          <p:nvPr/>
        </p:nvSpPr>
        <p:spPr>
          <a:xfrm flipV="1">
            <a:off x="6660232" y="2996952"/>
            <a:ext cx="935038" cy="144462"/>
          </a:xfrm>
          <a:prstGeom prst="notchedRightArrow">
            <a:avLst/>
          </a:prstGeom>
          <a:solidFill>
            <a:srgbClr val="FF0066"/>
          </a:solidFill>
          <a:ln w="317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lèche droite à entaille 29"/>
          <p:cNvSpPr/>
          <p:nvPr/>
        </p:nvSpPr>
        <p:spPr>
          <a:xfrm rot="20850776" flipV="1">
            <a:off x="6590423" y="3882436"/>
            <a:ext cx="876618" cy="116250"/>
          </a:xfrm>
          <a:prstGeom prst="notchedRightArrow">
            <a:avLst/>
          </a:prstGeom>
          <a:solidFill>
            <a:srgbClr val="FF0066"/>
          </a:solidFill>
          <a:ln w="317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558924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  <a:defRPr/>
            </a:pPr>
            <a:r>
              <a:rPr lang="en-US" sz="2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</a:rPr>
              <a:t>Experimental </a:t>
            </a: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</a:rPr>
              <a:t>period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Start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weeks before peach fruit change color </a:t>
            </a:r>
            <a:r>
              <a:rPr lang="en-US" sz="20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(May) till harvesting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End-July- Mid-August)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>
          <a:xfrm>
            <a:off x="8532440" y="6376243"/>
            <a:ext cx="514400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12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88024" y="837873"/>
            <a:ext cx="22413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en-US" sz="2200" b="1" u="sng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McPhail</a:t>
            </a:r>
            <a:r>
              <a:rPr lang="en-US" sz="22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trap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2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D5765A-98F6-4A33-ACD5-6D13CC7AFE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8436" name="Picture 2" descr="C:\Users\Sarra\Desktop\fruit-tree-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2195513"/>
            <a:ext cx="1333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Sarra\Desktop\fruit-tree-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163" y="1125538"/>
            <a:ext cx="13176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Users\Sarra\Desktop\fruit-tree-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399213"/>
            <a:ext cx="1333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C:\Users\Sarra\Desktop\fruit-tree-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6399213"/>
            <a:ext cx="13176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 descr="C:\Users\Sarra\Desktop\fruit-tree-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6399213"/>
            <a:ext cx="13176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ctangle 446"/>
          <p:cNvSpPr>
            <a:spLocks noChangeArrowheads="1"/>
          </p:cNvSpPr>
          <p:nvPr/>
        </p:nvSpPr>
        <p:spPr bwMode="auto">
          <a:xfrm>
            <a:off x="0" y="836613"/>
            <a:ext cx="9144000" cy="6021387"/>
          </a:xfrm>
          <a:prstGeom prst="rect">
            <a:avLst/>
          </a:prstGeom>
          <a:solidFill>
            <a:srgbClr val="663300"/>
          </a:solidFill>
          <a:ln w="63500" algn="ctr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grpSp>
        <p:nvGrpSpPr>
          <p:cNvPr id="3" name="Groupe 592"/>
          <p:cNvGrpSpPr>
            <a:grpSpLocks/>
          </p:cNvGrpSpPr>
          <p:nvPr/>
        </p:nvGrpSpPr>
        <p:grpSpPr bwMode="auto">
          <a:xfrm>
            <a:off x="395288" y="942975"/>
            <a:ext cx="8424862" cy="5915025"/>
            <a:chOff x="394512" y="980728"/>
            <a:chExt cx="8425960" cy="5914846"/>
          </a:xfrm>
        </p:grpSpPr>
        <p:grpSp>
          <p:nvGrpSpPr>
            <p:cNvPr id="5" name="Groupe 561"/>
            <p:cNvGrpSpPr/>
            <p:nvPr/>
          </p:nvGrpSpPr>
          <p:grpSpPr>
            <a:xfrm>
              <a:off x="394512" y="980728"/>
              <a:ext cx="8425960" cy="5688632"/>
              <a:chOff x="394512" y="980728"/>
              <a:chExt cx="8425960" cy="5688632"/>
            </a:xfrm>
            <a:solidFill>
              <a:srgbClr val="FFCC66"/>
            </a:solidFill>
          </p:grpSpPr>
          <p:grpSp>
            <p:nvGrpSpPr>
              <p:cNvPr id="6" name="Groupe 535"/>
              <p:cNvGrpSpPr/>
              <p:nvPr/>
            </p:nvGrpSpPr>
            <p:grpSpPr>
              <a:xfrm>
                <a:off x="395536" y="980728"/>
                <a:ext cx="8424936" cy="5472608"/>
                <a:chOff x="395536" y="980728"/>
                <a:chExt cx="8424936" cy="5472608"/>
              </a:xfrm>
              <a:grpFill/>
            </p:grpSpPr>
            <p:grpSp>
              <p:nvGrpSpPr>
                <p:cNvPr id="7" name="Groupe 513"/>
                <p:cNvGrpSpPr/>
                <p:nvPr/>
              </p:nvGrpSpPr>
              <p:grpSpPr>
                <a:xfrm>
                  <a:off x="395536" y="980728"/>
                  <a:ext cx="8424936" cy="5256584"/>
                  <a:chOff x="395536" y="1124744"/>
                  <a:chExt cx="8424936" cy="5256584"/>
                </a:xfrm>
                <a:grpFill/>
              </p:grpSpPr>
              <p:grpSp>
                <p:nvGrpSpPr>
                  <p:cNvPr id="8" name="Groupe 491"/>
                  <p:cNvGrpSpPr/>
                  <p:nvPr/>
                </p:nvGrpSpPr>
                <p:grpSpPr>
                  <a:xfrm>
                    <a:off x="395536" y="1124744"/>
                    <a:ext cx="8424936" cy="5040560"/>
                    <a:chOff x="395536" y="1124744"/>
                    <a:chExt cx="8424936" cy="5040560"/>
                  </a:xfrm>
                  <a:grpFill/>
                </p:grpSpPr>
                <p:grpSp>
                  <p:nvGrpSpPr>
                    <p:cNvPr id="9" name="Groupe 469"/>
                    <p:cNvGrpSpPr/>
                    <p:nvPr/>
                  </p:nvGrpSpPr>
                  <p:grpSpPr>
                    <a:xfrm>
                      <a:off x="395536" y="1124744"/>
                      <a:ext cx="8424936" cy="4825281"/>
                      <a:chOff x="395536" y="1124744"/>
                      <a:chExt cx="8424936" cy="4825281"/>
                    </a:xfrm>
                    <a:grpFill/>
                  </p:grpSpPr>
                  <p:pic>
                    <p:nvPicPr>
                      <p:cNvPr id="452" name="Picture 2" descr="C:\Users\Sarra\Desktop\fruit-tree-th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155" y="2193554"/>
                        <a:ext cx="132317" cy="22528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10" name="Groupe 468"/>
                      <p:cNvGrpSpPr/>
                      <p:nvPr/>
                    </p:nvGrpSpPr>
                    <p:grpSpPr>
                      <a:xfrm>
                        <a:off x="395536" y="1124744"/>
                        <a:ext cx="8424936" cy="4825281"/>
                        <a:chOff x="179512" y="1124744"/>
                        <a:chExt cx="8424936" cy="4825281"/>
                      </a:xfrm>
                      <a:grpFill/>
                    </p:grpSpPr>
                    <p:grpSp>
                      <p:nvGrpSpPr>
                        <p:cNvPr id="11" name="Groupe 8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9512" y="1124744"/>
                          <a:ext cx="8064450" cy="4825281"/>
                          <a:chOff x="107504" y="1196752"/>
                          <a:chExt cx="8784976" cy="5544616"/>
                        </a:xfrm>
                        <a:grpFill/>
                      </p:grpSpPr>
                      <p:grpSp>
                        <p:nvGrpSpPr>
                          <p:cNvPr id="12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7504" y="1197818"/>
                            <a:ext cx="575072" cy="5543550"/>
                            <a:chOff x="1475656" y="858602"/>
                            <a:chExt cx="1149163" cy="5999398"/>
                          </a:xfrm>
                          <a:grpFill/>
                        </p:grpSpPr>
                        <p:pic>
                          <p:nvPicPr>
                            <p:cNvPr id="425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3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1149163" cy="5661248"/>
                              <a:chOff x="1547664" y="764704"/>
                              <a:chExt cx="1239115" cy="6093296"/>
                            </a:xfrm>
                            <a:grpFill/>
                          </p:grpSpPr>
                          <p:pic>
                            <p:nvPicPr>
                              <p:cNvPr id="42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2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2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3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3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3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3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3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3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3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3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3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3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4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4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4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4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4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4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74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76201" y="27138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4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71477" y="1196752"/>
                            <a:ext cx="144139" cy="5543550"/>
                            <a:chOff x="1475656" y="858602"/>
                            <a:chExt cx="288032" cy="5999398"/>
                          </a:xfrm>
                          <a:grpFill/>
                        </p:grpSpPr>
                        <p:pic>
                          <p:nvPicPr>
                            <p:cNvPr id="404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5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40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0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0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0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2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2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2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2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2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6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67618" y="1196752"/>
                            <a:ext cx="144139" cy="5543550"/>
                            <a:chOff x="1475655" y="858602"/>
                            <a:chExt cx="288033" cy="5999398"/>
                          </a:xfrm>
                          <a:grpFill/>
                        </p:grpSpPr>
                        <p:pic>
                          <p:nvPicPr>
                            <p:cNvPr id="383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7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5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38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8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8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8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8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9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9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9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9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9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9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9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9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9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9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0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0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0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0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8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940152" y="1196752"/>
                            <a:ext cx="144139" cy="5543550"/>
                            <a:chOff x="1475656" y="858602"/>
                            <a:chExt cx="288032" cy="5999398"/>
                          </a:xfrm>
                          <a:grpFill/>
                        </p:grpSpPr>
                        <p:pic>
                          <p:nvPicPr>
                            <p:cNvPr id="362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9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36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6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6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6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6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6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7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7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7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7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7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7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7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7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7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7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8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8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8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0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99789" y="1196752"/>
                            <a:ext cx="144139" cy="5543550"/>
                            <a:chOff x="1475655" y="858602"/>
                            <a:chExt cx="288033" cy="5999398"/>
                          </a:xfrm>
                          <a:grpFill/>
                        </p:grpSpPr>
                        <p:pic>
                          <p:nvPicPr>
                            <p:cNvPr id="341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21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5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34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4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4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4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4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4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4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5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5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5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5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5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5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5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5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5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5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6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6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2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31840" y="1196752"/>
                            <a:ext cx="144139" cy="5543550"/>
                            <a:chOff x="1475656" y="858602"/>
                            <a:chExt cx="288032" cy="5999398"/>
                          </a:xfrm>
                          <a:grpFill/>
                        </p:grpSpPr>
                        <p:pic>
                          <p:nvPicPr>
                            <p:cNvPr id="320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23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32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2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2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2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2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2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2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2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3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3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3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3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3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3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3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3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3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3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4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4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39429" y="1196752"/>
                            <a:ext cx="575072" cy="5543550"/>
                            <a:chOff x="1475656" y="858602"/>
                            <a:chExt cx="1149163" cy="5999398"/>
                          </a:xfrm>
                          <a:grpFill/>
                        </p:grpSpPr>
                        <p:pic>
                          <p:nvPicPr>
                            <p:cNvPr id="299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25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1149163" cy="5661248"/>
                              <a:chOff x="1547664" y="764704"/>
                              <a:chExt cx="1239115" cy="6093296"/>
                            </a:xfrm>
                            <a:grpFill/>
                          </p:grpSpPr>
                          <p:pic>
                            <p:nvPicPr>
                              <p:cNvPr id="30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0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0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0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0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solidFill>
                                <a:srgbClr val="6633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0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0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0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0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74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76201" y="27138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solidFill>
                                <a:srgbClr val="6633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6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03522" y="1197818"/>
                            <a:ext cx="144139" cy="5543550"/>
                            <a:chOff x="1475655" y="858602"/>
                            <a:chExt cx="288033" cy="5999398"/>
                          </a:xfrm>
                          <a:grpFill/>
                        </p:grpSpPr>
                        <p:pic>
                          <p:nvPicPr>
                            <p:cNvPr id="278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27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5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28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8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8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8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8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8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8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8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8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8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9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9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9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9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9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9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9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9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9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8432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63888" y="1196752"/>
                            <a:ext cx="144139" cy="5543550"/>
                            <a:chOff x="1475656" y="858602"/>
                            <a:chExt cx="288032" cy="5999398"/>
                          </a:xfrm>
                          <a:grpFill/>
                        </p:grpSpPr>
                        <p:pic>
                          <p:nvPicPr>
                            <p:cNvPr id="257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8433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25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6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6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6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6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6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6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6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6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6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6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7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7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7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7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7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7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7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7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8434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35693" y="1196752"/>
                            <a:ext cx="144139" cy="5543550"/>
                            <a:chOff x="1475655" y="858602"/>
                            <a:chExt cx="288033" cy="5999398"/>
                          </a:xfrm>
                          <a:grpFill/>
                        </p:grpSpPr>
                        <p:pic>
                          <p:nvPicPr>
                            <p:cNvPr id="236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8435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5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23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3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4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4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4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4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4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4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4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4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4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4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5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5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5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5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5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5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5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8442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95936" y="1196752"/>
                            <a:ext cx="144139" cy="5543550"/>
                            <a:chOff x="1475656" y="858602"/>
                            <a:chExt cx="288032" cy="5999398"/>
                          </a:xfrm>
                          <a:grpFill/>
                        </p:grpSpPr>
                        <p:pic>
                          <p:nvPicPr>
                            <p:cNvPr id="215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8444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21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1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1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2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2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2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2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2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2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2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2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2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2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3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3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3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3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3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3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8445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499992" y="1196752"/>
                            <a:ext cx="144139" cy="5543550"/>
                            <a:chOff x="1475656" y="858602"/>
                            <a:chExt cx="288032" cy="5999398"/>
                          </a:xfrm>
                          <a:grpFill/>
                        </p:grpSpPr>
                        <p:pic>
                          <p:nvPicPr>
                            <p:cNvPr id="194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8446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19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9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9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9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0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0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0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0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0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0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0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0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0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0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1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1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1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1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21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8447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004048" y="1196752"/>
                            <a:ext cx="144139" cy="5543550"/>
                            <a:chOff x="1475656" y="858602"/>
                            <a:chExt cx="288032" cy="5999398"/>
                          </a:xfrm>
                          <a:grpFill/>
                        </p:grpSpPr>
                        <p:pic>
                          <p:nvPicPr>
                            <p:cNvPr id="173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8448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17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7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7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7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7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8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8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8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8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8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8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8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8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8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8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9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9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9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9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8449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436096" y="1196752"/>
                            <a:ext cx="144139" cy="5543550"/>
                            <a:chOff x="1475656" y="858602"/>
                            <a:chExt cx="288032" cy="5999398"/>
                          </a:xfrm>
                          <a:grpFill/>
                        </p:grpSpPr>
                        <p:pic>
                          <p:nvPicPr>
                            <p:cNvPr id="152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8450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15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5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5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5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5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5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6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6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6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6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6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6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6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6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6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6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7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7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7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8451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876256" y="1196752"/>
                            <a:ext cx="144139" cy="5543550"/>
                            <a:chOff x="1475656" y="858602"/>
                            <a:chExt cx="288032" cy="5999398"/>
                          </a:xfrm>
                          <a:grpFill/>
                        </p:grpSpPr>
                        <p:pic>
                          <p:nvPicPr>
                            <p:cNvPr id="131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8452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13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3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3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3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3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3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3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4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4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4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4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4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4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4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4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4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4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5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5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8453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444208" y="1196752"/>
                            <a:ext cx="144139" cy="5543550"/>
                            <a:chOff x="1475656" y="858602"/>
                            <a:chExt cx="288032" cy="5999398"/>
                          </a:xfrm>
                          <a:grpFill/>
                        </p:grpSpPr>
                        <p:pic>
                          <p:nvPicPr>
                            <p:cNvPr id="110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8454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11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2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2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2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2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2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2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2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2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2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2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3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8455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748341" y="1196752"/>
                            <a:ext cx="144139" cy="5543550"/>
                            <a:chOff x="1475656" y="858602"/>
                            <a:chExt cx="288032" cy="5999398"/>
                          </a:xfrm>
                          <a:grpFill/>
                        </p:grpSpPr>
                        <p:pic>
                          <p:nvPicPr>
                            <p:cNvPr id="89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8456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9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8457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316416" y="1196752"/>
                            <a:ext cx="144139" cy="5543550"/>
                            <a:chOff x="1475656" y="858602"/>
                            <a:chExt cx="288032" cy="5999398"/>
                          </a:xfrm>
                          <a:grpFill/>
                        </p:grpSpPr>
                        <p:pic>
                          <p:nvPicPr>
                            <p:cNvPr id="68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8458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7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8459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812360" y="1196752"/>
                            <a:ext cx="144139" cy="5543550"/>
                            <a:chOff x="1475656" y="858602"/>
                            <a:chExt cx="288032" cy="5999398"/>
                          </a:xfrm>
                          <a:grpFill/>
                        </p:grpSpPr>
                        <p:pic>
                          <p:nvPicPr>
                            <p:cNvPr id="47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858602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8460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4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5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5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5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5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5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5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5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5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5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5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6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6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6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6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6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6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6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6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8461" name="Groupe 2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380312" y="1509209"/>
                            <a:ext cx="144139" cy="5231093"/>
                            <a:chOff x="1547664" y="764704"/>
                            <a:chExt cx="310578" cy="6093296"/>
                          </a:xfrm>
                          <a:grpFill/>
                        </p:grpSpPr>
                        <p:pic>
                          <p:nvPicPr>
                            <p:cNvPr id="28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1111237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29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1471277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30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1831317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31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2119349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32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2708920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33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2407381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34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2996952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35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3343485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36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3991557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37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3645024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38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4293096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39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4639629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40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4941168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41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5287701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42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5589240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43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5935773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44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6237312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45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6556461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46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764704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</p:grpSp>
                    <p:pic>
                      <p:nvPicPr>
                        <p:cNvPr id="449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1124744"/>
                          <a:ext cx="132317" cy="2248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50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1655566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51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1924560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53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2408749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54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2849230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55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2623943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56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3064425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57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3323327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58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3807516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59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3548613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60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4032802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61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4291704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62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4516990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63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4775893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64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5001179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65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5260081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66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5485368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67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5723811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68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131" y="1396664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  <p:pic>
                  <p:nvPicPr>
                    <p:cNvPr id="471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95536" y="5940018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72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188648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73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378485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74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49802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75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775210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76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171822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77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92035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78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85260" y="5940018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79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68434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80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981985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81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965047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82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427761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83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890475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84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287088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85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609129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86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212516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87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327669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88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931170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89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468455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90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071843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91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688155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493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95536" y="6156042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94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88648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95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378485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96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749802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97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775210" y="6155114"/>
                    <a:ext cx="132317" cy="225286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98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171822" y="6155114"/>
                    <a:ext cx="132317" cy="225286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99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92035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0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585260" y="6156042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1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568434" y="6155114"/>
                    <a:ext cx="132317" cy="225286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2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981985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3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965047" y="6155114"/>
                    <a:ext cx="132317" cy="225286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4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427761" y="6155114"/>
                    <a:ext cx="132317" cy="225286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5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890475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6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287088" y="6155114"/>
                    <a:ext cx="132317" cy="225286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7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609129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8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212516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9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8327669" y="6155114"/>
                    <a:ext cx="132317" cy="225286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0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931170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1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468455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2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071843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3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8688155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515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95536" y="6228050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88648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378485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8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749802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9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775210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0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171822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1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92035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2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585260" y="6228050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3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568434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4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981985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5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965047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6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427761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7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890475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8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7088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9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609129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0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212516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1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327669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2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931170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3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468455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4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071843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5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688155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39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78485" y="6443146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0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49802" y="6443146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1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75210" y="6443146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71822" y="6443146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85260" y="6444074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5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68434" y="6443146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6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81985" y="6443146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7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65047" y="6443146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8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27761" y="6443146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9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90475" y="6443146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0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87088" y="6443146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1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09129" y="6443146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2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12516" y="6443146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27669" y="6443146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4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31170" y="6443146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5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468455" y="6443146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6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71843" y="6443146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7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688155" y="6443146"/>
                <a:ext cx="132317" cy="225286"/>
              </a:xfrm>
              <a:prstGeom prst="rect">
                <a:avLst/>
              </a:prstGeom>
              <a:solidFill>
                <a:srgbClr val="663300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9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4512" y="6426880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0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87624" y="6425952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1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1011" y="6425952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535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666613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6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8648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7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8485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8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49802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9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5210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0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1822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1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035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2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5260" y="6666613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3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8434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4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985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5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5047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6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761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7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0475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8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7088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9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09129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50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2516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51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27669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52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1170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53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8455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54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1843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55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88155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43" name="Picture 2" descr="C:\Users\Sarra\Desktop\fruit-tree-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981075"/>
            <a:ext cx="1317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23528" y="826181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95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1907704" y="826181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96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491880" y="826181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97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5220072" y="826181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98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7020272" y="826181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99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8676456" y="83671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00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8660401" y="299695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01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8660401" y="234888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02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8676456" y="162880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55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491880" y="522920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56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1907704" y="522920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57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7020272" y="587727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58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5220072" y="587727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59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491880" y="587727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60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1907704" y="587727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61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7020272" y="6559437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62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5220072" y="6559437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63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491880" y="6559437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64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1907704" y="6559437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65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7020272" y="162880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66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5220072" y="162880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67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491880" y="162880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68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1907704" y="162880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69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23528" y="162880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70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23528" y="234888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71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23528" y="299695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72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23528" y="378904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73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23528" y="443711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74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23528" y="522920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75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23528" y="587727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76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23528" y="6559437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77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8676456" y="587727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78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8676456" y="6559437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79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5220072" y="371703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80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491880" y="378904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81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1907704" y="3778508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82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8676456" y="450912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83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7020272" y="450912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84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5220072" y="443711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85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491880" y="443711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86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1907704" y="443711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87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8660401" y="5218668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88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7020272" y="5218668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89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5220072" y="522920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0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1907704" y="234888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1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7020272" y="299695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2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5220072" y="299695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3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491880" y="306896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4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1907704" y="2996952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5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8676456" y="378904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6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7020272" y="378904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8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7020272" y="234888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9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5220072" y="2348880"/>
            <a:ext cx="232079" cy="298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00" name="Picture 3" descr="C:\Users\Sarra\Desktop\mcphail tr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0800000" flipH="1" flipV="1">
            <a:off x="3491881" y="2348880"/>
            <a:ext cx="232079" cy="29856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16" name="Ellipse 1815"/>
          <p:cNvSpPr>
            <a:spLocks noChangeArrowheads="1"/>
          </p:cNvSpPr>
          <p:nvPr/>
        </p:nvSpPr>
        <p:spPr bwMode="auto">
          <a:xfrm>
            <a:off x="2339975" y="1413471"/>
            <a:ext cx="215900" cy="287337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17" name="Ellipse 1816"/>
          <p:cNvSpPr>
            <a:spLocks noChangeArrowheads="1"/>
          </p:cNvSpPr>
          <p:nvPr/>
        </p:nvSpPr>
        <p:spPr bwMode="auto">
          <a:xfrm>
            <a:off x="2339975" y="5445125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18" name="Ellipse 1817"/>
          <p:cNvSpPr>
            <a:spLocks noChangeArrowheads="1"/>
          </p:cNvSpPr>
          <p:nvPr/>
        </p:nvSpPr>
        <p:spPr bwMode="auto">
          <a:xfrm>
            <a:off x="6588125" y="5445125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19" name="Ellipse 1818"/>
          <p:cNvSpPr>
            <a:spLocks noChangeArrowheads="1"/>
          </p:cNvSpPr>
          <p:nvPr/>
        </p:nvSpPr>
        <p:spPr bwMode="auto">
          <a:xfrm>
            <a:off x="7885113" y="4508500"/>
            <a:ext cx="215900" cy="288925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20" name="Ellipse 1819"/>
          <p:cNvSpPr>
            <a:spLocks noChangeArrowheads="1"/>
          </p:cNvSpPr>
          <p:nvPr/>
        </p:nvSpPr>
        <p:spPr bwMode="auto">
          <a:xfrm>
            <a:off x="1116013" y="4508500"/>
            <a:ext cx="215900" cy="288925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21" name="Ellipse 1820"/>
          <p:cNvSpPr>
            <a:spLocks noChangeArrowheads="1"/>
          </p:cNvSpPr>
          <p:nvPr/>
        </p:nvSpPr>
        <p:spPr bwMode="auto">
          <a:xfrm>
            <a:off x="4355976" y="2564904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22" name="Ellipse 1821"/>
          <p:cNvSpPr>
            <a:spLocks noChangeArrowheads="1"/>
          </p:cNvSpPr>
          <p:nvPr/>
        </p:nvSpPr>
        <p:spPr bwMode="auto">
          <a:xfrm>
            <a:off x="4428108" y="4724400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23" name="Ellipse 1822"/>
          <p:cNvSpPr>
            <a:spLocks noChangeArrowheads="1"/>
          </p:cNvSpPr>
          <p:nvPr/>
        </p:nvSpPr>
        <p:spPr bwMode="auto">
          <a:xfrm>
            <a:off x="2339975" y="3285678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24" name="Ellipse 1823"/>
          <p:cNvSpPr>
            <a:spLocks noChangeArrowheads="1"/>
          </p:cNvSpPr>
          <p:nvPr/>
        </p:nvSpPr>
        <p:spPr bwMode="auto">
          <a:xfrm>
            <a:off x="6588125" y="3285678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25" name="Ellipse 1824"/>
          <p:cNvSpPr>
            <a:spLocks noChangeArrowheads="1"/>
          </p:cNvSpPr>
          <p:nvPr/>
        </p:nvSpPr>
        <p:spPr bwMode="auto">
          <a:xfrm>
            <a:off x="3132138" y="1916113"/>
            <a:ext cx="215900" cy="288925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26" name="Ellipse 1825"/>
          <p:cNvSpPr>
            <a:spLocks noChangeArrowheads="1"/>
          </p:cNvSpPr>
          <p:nvPr/>
        </p:nvSpPr>
        <p:spPr bwMode="auto">
          <a:xfrm>
            <a:off x="5724525" y="1916113"/>
            <a:ext cx="215900" cy="288925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27" name="Ellipse 1826"/>
          <p:cNvSpPr>
            <a:spLocks noChangeArrowheads="1"/>
          </p:cNvSpPr>
          <p:nvPr/>
        </p:nvSpPr>
        <p:spPr bwMode="auto">
          <a:xfrm>
            <a:off x="3132138" y="4724400"/>
            <a:ext cx="215900" cy="288925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28" name="Ellipse 1827"/>
          <p:cNvSpPr>
            <a:spLocks noChangeArrowheads="1"/>
          </p:cNvSpPr>
          <p:nvPr/>
        </p:nvSpPr>
        <p:spPr bwMode="auto">
          <a:xfrm>
            <a:off x="5724525" y="4724400"/>
            <a:ext cx="215900" cy="288925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29" name="Ellipse 1828"/>
          <p:cNvSpPr>
            <a:spLocks noChangeArrowheads="1"/>
          </p:cNvSpPr>
          <p:nvPr/>
        </p:nvSpPr>
        <p:spPr bwMode="auto">
          <a:xfrm>
            <a:off x="3924300" y="2781300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30" name="Ellipse 1829"/>
          <p:cNvSpPr>
            <a:spLocks noChangeArrowheads="1"/>
          </p:cNvSpPr>
          <p:nvPr/>
        </p:nvSpPr>
        <p:spPr bwMode="auto">
          <a:xfrm>
            <a:off x="3924300" y="4509815"/>
            <a:ext cx="215900" cy="287337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31" name="Ellipse 1830"/>
          <p:cNvSpPr>
            <a:spLocks noChangeArrowheads="1"/>
          </p:cNvSpPr>
          <p:nvPr/>
        </p:nvSpPr>
        <p:spPr bwMode="auto">
          <a:xfrm>
            <a:off x="4859338" y="2781300"/>
            <a:ext cx="217487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32" name="Ellipse 1831"/>
          <p:cNvSpPr>
            <a:spLocks noChangeArrowheads="1"/>
          </p:cNvSpPr>
          <p:nvPr/>
        </p:nvSpPr>
        <p:spPr bwMode="auto">
          <a:xfrm>
            <a:off x="4859338" y="4509815"/>
            <a:ext cx="217487" cy="287337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33" name="Ellipse 1832"/>
          <p:cNvSpPr>
            <a:spLocks noChangeArrowheads="1"/>
          </p:cNvSpPr>
          <p:nvPr/>
        </p:nvSpPr>
        <p:spPr bwMode="auto">
          <a:xfrm>
            <a:off x="1116013" y="2565400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34" name="Ellipse 1833"/>
          <p:cNvSpPr>
            <a:spLocks noChangeArrowheads="1"/>
          </p:cNvSpPr>
          <p:nvPr/>
        </p:nvSpPr>
        <p:spPr bwMode="auto">
          <a:xfrm>
            <a:off x="7885113" y="2565400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35" name="Ellipse 1834"/>
          <p:cNvSpPr>
            <a:spLocks noChangeArrowheads="1"/>
          </p:cNvSpPr>
          <p:nvPr/>
        </p:nvSpPr>
        <p:spPr bwMode="auto">
          <a:xfrm>
            <a:off x="6588348" y="1413471"/>
            <a:ext cx="215900" cy="287337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8518" name="ZoneTexte 839"/>
          <p:cNvSpPr txBox="1">
            <a:spLocks noChangeArrowheads="1"/>
          </p:cNvSpPr>
          <p:nvPr/>
        </p:nvSpPr>
        <p:spPr bwMode="auto">
          <a:xfrm>
            <a:off x="3851275" y="3068638"/>
            <a:ext cx="1225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 ha</a:t>
            </a:r>
          </a:p>
        </p:txBody>
      </p:sp>
      <p:grpSp>
        <p:nvGrpSpPr>
          <p:cNvPr id="18462" name="Groupe 670"/>
          <p:cNvGrpSpPr>
            <a:grpSpLocks/>
          </p:cNvGrpSpPr>
          <p:nvPr/>
        </p:nvGrpSpPr>
        <p:grpSpPr bwMode="auto">
          <a:xfrm>
            <a:off x="1116013" y="3644900"/>
            <a:ext cx="6985000" cy="431800"/>
            <a:chOff x="1115616" y="3644891"/>
            <a:chExt cx="6984776" cy="432906"/>
          </a:xfrm>
        </p:grpSpPr>
        <p:grpSp>
          <p:nvGrpSpPr>
            <p:cNvPr id="18463" name="Groupe 17"/>
            <p:cNvGrpSpPr>
              <a:grpSpLocks/>
            </p:cNvGrpSpPr>
            <p:nvPr/>
          </p:nvGrpSpPr>
          <p:grpSpPr bwMode="auto">
            <a:xfrm>
              <a:off x="1115616" y="3717036"/>
              <a:ext cx="287337" cy="360761"/>
              <a:chOff x="4580384" y="3865952"/>
              <a:chExt cx="286903" cy="360713"/>
            </a:xfrm>
          </p:grpSpPr>
          <p:pic>
            <p:nvPicPr>
              <p:cNvPr id="669" name="Picture 3" descr="C:\Users\Sarra\Desktop\mcphail trap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 rot="10800000" flipH="1" flipV="1">
                <a:off x="4608022" y="3865952"/>
                <a:ext cx="232756" cy="299258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533" name="ZoneTexte 19"/>
              <p:cNvSpPr txBox="1">
                <a:spLocks noChangeArrowheads="1"/>
              </p:cNvSpPr>
              <p:nvPr/>
            </p:nvSpPr>
            <p:spPr bwMode="auto">
              <a:xfrm>
                <a:off x="4580384" y="3888111"/>
                <a:ext cx="28690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>
                    <a:solidFill>
                      <a:srgbClr val="FF0000"/>
                    </a:solidFill>
                  </a:rPr>
                  <a:t>M</a:t>
                </a:r>
              </a:p>
            </p:txBody>
          </p:sp>
        </p:grpSp>
        <p:grpSp>
          <p:nvGrpSpPr>
            <p:cNvPr id="48" name="Groupe 17"/>
            <p:cNvGrpSpPr>
              <a:grpSpLocks/>
            </p:cNvGrpSpPr>
            <p:nvPr/>
          </p:nvGrpSpPr>
          <p:grpSpPr bwMode="auto">
            <a:xfrm>
              <a:off x="4355862" y="3644891"/>
              <a:ext cx="288468" cy="363568"/>
              <a:chOff x="4580384" y="3865952"/>
              <a:chExt cx="288032" cy="363520"/>
            </a:xfrm>
          </p:grpSpPr>
          <p:pic>
            <p:nvPicPr>
              <p:cNvPr id="672" name="Picture 3" descr="C:\Users\Sarra\Desktop\mcphail trap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 rot="10800000" flipH="1" flipV="1">
                <a:off x="4608022" y="3865952"/>
                <a:ext cx="232756" cy="299258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531" name="ZoneTexte 19"/>
              <p:cNvSpPr txBox="1">
                <a:spLocks noChangeArrowheads="1"/>
              </p:cNvSpPr>
              <p:nvPr/>
            </p:nvSpPr>
            <p:spPr bwMode="auto">
              <a:xfrm>
                <a:off x="4580384" y="3890918"/>
                <a:ext cx="28803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>
                    <a:solidFill>
                      <a:srgbClr val="FF0000"/>
                    </a:solidFill>
                  </a:rPr>
                  <a:t>M</a:t>
                </a:r>
              </a:p>
            </p:txBody>
          </p:sp>
        </p:grpSp>
        <p:grpSp>
          <p:nvGrpSpPr>
            <p:cNvPr id="69" name="Groupe 17"/>
            <p:cNvGrpSpPr>
              <a:grpSpLocks/>
            </p:cNvGrpSpPr>
            <p:nvPr/>
          </p:nvGrpSpPr>
          <p:grpSpPr bwMode="auto">
            <a:xfrm>
              <a:off x="7811924" y="3717035"/>
              <a:ext cx="288468" cy="360037"/>
              <a:chOff x="4580384" y="3865952"/>
              <a:chExt cx="288032" cy="359989"/>
            </a:xfrm>
          </p:grpSpPr>
          <p:pic>
            <p:nvPicPr>
              <p:cNvPr id="675" name="Picture 3" descr="C:\Users\Sarra\Desktop\mcphail trap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 rot="10800000" flipH="1" flipV="1">
                <a:off x="4608022" y="3865952"/>
                <a:ext cx="232756" cy="299258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529" name="ZoneTexte 19"/>
              <p:cNvSpPr txBox="1">
                <a:spLocks noChangeArrowheads="1"/>
              </p:cNvSpPr>
              <p:nvPr/>
            </p:nvSpPr>
            <p:spPr bwMode="auto">
              <a:xfrm>
                <a:off x="4580384" y="3887387"/>
                <a:ext cx="28803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>
                    <a:solidFill>
                      <a:srgbClr val="FF0000"/>
                    </a:solidFill>
                  </a:rPr>
                  <a:t>M</a:t>
                </a:r>
              </a:p>
            </p:txBody>
          </p:sp>
        </p:grpSp>
      </p:grpSp>
      <p:cxnSp>
        <p:nvCxnSpPr>
          <p:cNvPr id="674" name="Connecteur droit avec flèche 673"/>
          <p:cNvCxnSpPr>
            <a:cxnSpLocks noChangeShapeType="1"/>
          </p:cNvCxnSpPr>
          <p:nvPr/>
        </p:nvCxnSpPr>
        <p:spPr bwMode="auto">
          <a:xfrm>
            <a:off x="522288" y="1125538"/>
            <a:ext cx="1419225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85" name="Connecteur droit avec flèche 684"/>
          <p:cNvCxnSpPr>
            <a:cxnSpLocks noChangeShapeType="1"/>
          </p:cNvCxnSpPr>
          <p:nvPr/>
        </p:nvCxnSpPr>
        <p:spPr bwMode="auto">
          <a:xfrm>
            <a:off x="323850" y="1125538"/>
            <a:ext cx="0" cy="5032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686" name="ZoneTexte 685"/>
          <p:cNvSpPr txBox="1">
            <a:spLocks noChangeArrowheads="1"/>
          </p:cNvSpPr>
          <p:nvPr/>
        </p:nvSpPr>
        <p:spPr bwMode="auto">
          <a:xfrm>
            <a:off x="785813" y="773113"/>
            <a:ext cx="935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 m</a:t>
            </a:r>
          </a:p>
        </p:txBody>
      </p:sp>
      <p:sp>
        <p:nvSpPr>
          <p:cNvPr id="687" name="ZoneTexte 686"/>
          <p:cNvSpPr txBox="1">
            <a:spLocks noChangeArrowheads="1"/>
          </p:cNvSpPr>
          <p:nvPr/>
        </p:nvSpPr>
        <p:spPr bwMode="auto">
          <a:xfrm rot="10800000" flipH="1">
            <a:off x="-141139" y="954088"/>
            <a:ext cx="46166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15 m</a:t>
            </a:r>
          </a:p>
        </p:txBody>
      </p:sp>
      <p:sp>
        <p:nvSpPr>
          <p:cNvPr id="676" name="Rectangle 675"/>
          <p:cNvSpPr/>
          <p:nvPr/>
        </p:nvSpPr>
        <p:spPr>
          <a:xfrm>
            <a:off x="556345" y="56818"/>
            <a:ext cx="78131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Mass-trapping experimental design </a:t>
            </a:r>
            <a:endParaRPr lang="en-US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78" name="Picture 2" descr="C:\Users\Sarra\Desktop\Sans titre.pn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r="50000" b="48456"/>
          <a:stretch>
            <a:fillRect/>
          </a:stretch>
        </p:blipFill>
        <p:spPr bwMode="auto">
          <a:xfrm>
            <a:off x="8100392" y="51616"/>
            <a:ext cx="1043608" cy="71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6" dur="5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9" dur="5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2"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5" dur="5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8" dur="5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1" dur="5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4" dur="5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7" dur="5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0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3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6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9" dur="5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2" dur="5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5" dur="500"/>
                                        <p:tgtEl>
                                          <p:spTgt spid="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8" dur="5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1"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4" dur="5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7" dur="500"/>
                                        <p:tgtEl>
                                          <p:spTgt spid="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0" dur="5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3" dur="500"/>
                                        <p:tgtEl>
                                          <p:spTgt spid="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6" grpId="0" animBg="1"/>
      <p:bldP spid="1817" grpId="0" animBg="1"/>
      <p:bldP spid="1818" grpId="0" animBg="1"/>
      <p:bldP spid="1819" grpId="0" animBg="1"/>
      <p:bldP spid="1820" grpId="0" animBg="1"/>
      <p:bldP spid="1821" grpId="0" animBg="1"/>
      <p:bldP spid="1822" grpId="0" animBg="1"/>
      <p:bldP spid="1823" grpId="0" animBg="1"/>
      <p:bldP spid="1824" grpId="0" animBg="1"/>
      <p:bldP spid="1825" grpId="0" animBg="1"/>
      <p:bldP spid="1826" grpId="0" animBg="1"/>
      <p:bldP spid="1827" grpId="0" animBg="1"/>
      <p:bldP spid="1828" grpId="0" animBg="1"/>
      <p:bldP spid="1829" grpId="0" animBg="1"/>
      <p:bldP spid="1830" grpId="0" animBg="1"/>
      <p:bldP spid="1831" grpId="0" animBg="1"/>
      <p:bldP spid="1832" grpId="0" animBg="1"/>
      <p:bldP spid="1833" grpId="0" animBg="1"/>
      <p:bldP spid="1834" grpId="0" animBg="1"/>
      <p:bldP spid="1835" grpId="0" animBg="1"/>
      <p:bldP spid="686" grpId="0"/>
      <p:bldP spid="6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4246562" y="3933056"/>
            <a:ext cx="489743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Protein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hydrolysate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(5 g/station)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Plant extract (Citrus) (5 g/station)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Alpha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cypermethrin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(0.01 g/station)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-108520" y="5199063"/>
            <a:ext cx="5329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</a:rPr>
              <a:t>Dose: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400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Ceranock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bait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station/ ha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108520" y="5630863"/>
            <a:ext cx="9324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</a:rPr>
              <a:t>Monitoring: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9 females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Femilure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+ 9 males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Trimedlure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baited traps/ha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9512" y="1772816"/>
            <a:ext cx="4324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Comic Sans MS" pitchFamily="66" charset="0"/>
              </a:rPr>
              <a:t>Ceranock</a:t>
            </a: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</a:rPr>
              <a:t> system </a:t>
            </a:r>
            <a:endParaRPr lang="en-US" sz="22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 bwMode="auto">
          <a:xfrm>
            <a:off x="179512" y="1052736"/>
            <a:ext cx="316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</a:rPr>
              <a:t>Experimental site</a:t>
            </a:r>
            <a:r>
              <a:rPr lang="en-US" sz="2200" b="1" dirty="0" smtClean="0">
                <a:solidFill>
                  <a:srgbClr val="FF0066"/>
                </a:solidFill>
                <a:latin typeface="Comic Sans MS" pitchFamily="66" charset="0"/>
              </a:rPr>
              <a:t>:</a:t>
            </a: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endParaRPr lang="en-US" sz="22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08520" y="6088063"/>
            <a:ext cx="9144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</a:rPr>
              <a:t>Experimental period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Start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weeks before peach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fruit change     	 color </a:t>
            </a:r>
            <a:r>
              <a:rPr lang="en-US" sz="2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May) till harvesting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(End July - Mid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August)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1560" y="116632"/>
            <a:ext cx="8046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3600" b="1" i="0" u="none" strike="noStrike" kern="1200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Trial 2: </a:t>
            </a:r>
            <a:r>
              <a:rPr lang="en-US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C</a:t>
            </a:r>
            <a:r>
              <a:rPr kumimoji="0" lang="en-US" sz="3600" b="1" i="0" u="none" strike="noStrike" kern="1200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eranock</a:t>
            </a:r>
            <a:r>
              <a:rPr kumimoji="0" lang="en-US" sz="3600" b="1" i="0" u="none" strike="noStrike" kern="1200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“attract and kill” system</a:t>
            </a:r>
            <a:endParaRPr lang="en-US" sz="3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203848" y="1052736"/>
            <a:ext cx="5940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1 ha (A2) from plot A + 1 ha (B2) from plot B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178222" y="2348880"/>
            <a:ext cx="3673698" cy="2863850"/>
            <a:chOff x="179512" y="2348880"/>
            <a:chExt cx="3673698" cy="2863850"/>
          </a:xfrm>
        </p:grpSpPr>
        <p:sp>
          <p:nvSpPr>
            <p:cNvPr id="10" name="ZoneTexte 9"/>
            <p:cNvSpPr txBox="1">
              <a:spLocks noChangeArrowheads="1"/>
            </p:cNvSpPr>
            <p:nvPr/>
          </p:nvSpPr>
          <p:spPr bwMode="auto">
            <a:xfrm>
              <a:off x="467544" y="2564904"/>
              <a:ext cx="194421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200" b="1" u="sng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Plastic </a:t>
              </a:r>
              <a:r>
                <a:rPr lang="en-GB" sz="2200" b="1" u="sng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hook </a:t>
              </a:r>
              <a:endParaRPr lang="fr-FR" sz="22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Image 10"/>
            <p:cNvPicPr>
              <a:picLocks noChangeAspect="1" noChangeArrowheads="1"/>
            </p:cNvPicPr>
            <p:nvPr/>
          </p:nvPicPr>
          <p:blipFill>
            <a:blip r:embed="rId2" cstate="print"/>
            <a:srcRect l="34755" r="39415" b="53543"/>
            <a:stretch>
              <a:fillRect/>
            </a:stretch>
          </p:blipFill>
          <p:spPr bwMode="auto">
            <a:xfrm>
              <a:off x="2411760" y="2348880"/>
              <a:ext cx="936625" cy="90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475656" y="4581128"/>
              <a:ext cx="791543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200" b="1" u="sng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Felt</a:t>
              </a:r>
              <a:endParaRPr lang="fr-FR" sz="2200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79512" y="3501008"/>
              <a:ext cx="188064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200" b="1" u="sng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Plastic case </a:t>
              </a:r>
            </a:p>
          </p:txBody>
        </p:sp>
        <p:pic>
          <p:nvPicPr>
            <p:cNvPr id="14" name="Image 13"/>
            <p:cNvPicPr>
              <a:picLocks noChangeAspect="1" noChangeArrowheads="1"/>
            </p:cNvPicPr>
            <p:nvPr/>
          </p:nvPicPr>
          <p:blipFill>
            <a:blip r:embed="rId2" cstate="print"/>
            <a:srcRect l="72321" t="50249" b="7652"/>
            <a:stretch>
              <a:fillRect/>
            </a:stretch>
          </p:blipFill>
          <p:spPr bwMode="auto">
            <a:xfrm>
              <a:off x="1908522" y="3185492"/>
              <a:ext cx="1008063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 14"/>
            <p:cNvPicPr>
              <a:picLocks noChangeAspect="1" noChangeArrowheads="1"/>
            </p:cNvPicPr>
            <p:nvPr/>
          </p:nvPicPr>
          <p:blipFill>
            <a:blip r:embed="rId2" cstate="print"/>
            <a:srcRect t="49594" r="66205" b="3217"/>
            <a:stretch>
              <a:fillRect/>
            </a:stretch>
          </p:blipFill>
          <p:spPr bwMode="auto">
            <a:xfrm>
              <a:off x="2845147" y="3185492"/>
              <a:ext cx="1008063" cy="100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Image 19"/>
            <p:cNvPicPr>
              <a:picLocks noChangeAspect="1" noChangeArrowheads="1"/>
            </p:cNvPicPr>
            <p:nvPr/>
          </p:nvPicPr>
          <p:blipFill>
            <a:blip r:embed="rId2" cstate="print"/>
            <a:srcRect l="35715" t="49289" r="31660" b="1700"/>
            <a:stretch>
              <a:fillRect/>
            </a:stretch>
          </p:blipFill>
          <p:spPr bwMode="auto">
            <a:xfrm>
              <a:off x="2340322" y="4193555"/>
              <a:ext cx="1008063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19" descr="DSCF0374"/>
          <p:cNvPicPr>
            <a:picLocks noChangeAspect="1" noChangeArrowheads="1"/>
          </p:cNvPicPr>
          <p:nvPr/>
        </p:nvPicPr>
        <p:blipFill>
          <a:blip r:embed="rId3" cstate="print"/>
          <a:srcRect l="20068" r="20517" b="13689"/>
          <a:stretch>
            <a:fillRect/>
          </a:stretch>
        </p:blipFill>
        <p:spPr bwMode="auto">
          <a:xfrm>
            <a:off x="5436096" y="1772816"/>
            <a:ext cx="1656184" cy="18557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3" name="Flèche droite 22"/>
          <p:cNvSpPr/>
          <p:nvPr/>
        </p:nvSpPr>
        <p:spPr>
          <a:xfrm>
            <a:off x="3779912" y="4509120"/>
            <a:ext cx="5760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>
          <a:xfrm>
            <a:off x="8604448" y="6492875"/>
            <a:ext cx="539552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14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5C4F28-6D20-4B3E-8E02-304596B3BF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0484" name="Rectangle 446"/>
          <p:cNvSpPr>
            <a:spLocks noChangeArrowheads="1"/>
          </p:cNvSpPr>
          <p:nvPr/>
        </p:nvSpPr>
        <p:spPr bwMode="auto">
          <a:xfrm>
            <a:off x="0" y="548680"/>
            <a:ext cx="9144000" cy="6309320"/>
          </a:xfrm>
          <a:prstGeom prst="rect">
            <a:avLst/>
          </a:prstGeom>
          <a:solidFill>
            <a:srgbClr val="663300"/>
          </a:solidFill>
          <a:ln w="63500" algn="ctr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grpSp>
        <p:nvGrpSpPr>
          <p:cNvPr id="6" name="Groupe 592"/>
          <p:cNvGrpSpPr>
            <a:grpSpLocks/>
          </p:cNvGrpSpPr>
          <p:nvPr/>
        </p:nvGrpSpPr>
        <p:grpSpPr bwMode="auto">
          <a:xfrm>
            <a:off x="118196" y="548680"/>
            <a:ext cx="8774285" cy="6309319"/>
            <a:chOff x="261418" y="661733"/>
            <a:chExt cx="8775427" cy="6233841"/>
          </a:xfrm>
        </p:grpSpPr>
        <p:grpSp>
          <p:nvGrpSpPr>
            <p:cNvPr id="7" name="Groupe 561"/>
            <p:cNvGrpSpPr/>
            <p:nvPr/>
          </p:nvGrpSpPr>
          <p:grpSpPr>
            <a:xfrm>
              <a:off x="261418" y="661733"/>
              <a:ext cx="8775427" cy="6006699"/>
              <a:chOff x="261418" y="661733"/>
              <a:chExt cx="8775427" cy="6006699"/>
            </a:xfrm>
            <a:solidFill>
              <a:srgbClr val="FFCC66"/>
            </a:solidFill>
          </p:grpSpPr>
          <p:grpSp>
            <p:nvGrpSpPr>
              <p:cNvPr id="8" name="Groupe 535"/>
              <p:cNvGrpSpPr/>
              <p:nvPr/>
            </p:nvGrpSpPr>
            <p:grpSpPr>
              <a:xfrm>
                <a:off x="261418" y="661733"/>
                <a:ext cx="8775427" cy="5791603"/>
                <a:chOff x="261418" y="661733"/>
                <a:chExt cx="8775427" cy="5791603"/>
              </a:xfrm>
              <a:grpFill/>
            </p:grpSpPr>
            <p:grpSp>
              <p:nvGrpSpPr>
                <p:cNvPr id="9" name="Groupe 513"/>
                <p:cNvGrpSpPr/>
                <p:nvPr/>
              </p:nvGrpSpPr>
              <p:grpSpPr>
                <a:xfrm>
                  <a:off x="261418" y="661733"/>
                  <a:ext cx="8775427" cy="5575579"/>
                  <a:chOff x="261418" y="805749"/>
                  <a:chExt cx="8775427" cy="5575579"/>
                </a:xfrm>
                <a:grpFill/>
              </p:grpSpPr>
              <p:grpSp>
                <p:nvGrpSpPr>
                  <p:cNvPr id="10" name="Groupe 491"/>
                  <p:cNvGrpSpPr/>
                  <p:nvPr/>
                </p:nvGrpSpPr>
                <p:grpSpPr>
                  <a:xfrm>
                    <a:off x="261418" y="805749"/>
                    <a:ext cx="8775427" cy="5359555"/>
                    <a:chOff x="261418" y="805749"/>
                    <a:chExt cx="8775427" cy="5359555"/>
                  </a:xfrm>
                  <a:grpFill/>
                </p:grpSpPr>
                <p:grpSp>
                  <p:nvGrpSpPr>
                    <p:cNvPr id="11" name="Groupe 469"/>
                    <p:cNvGrpSpPr/>
                    <p:nvPr/>
                  </p:nvGrpSpPr>
                  <p:grpSpPr>
                    <a:xfrm>
                      <a:off x="261418" y="805749"/>
                      <a:ext cx="8775427" cy="5144277"/>
                      <a:chOff x="261418" y="805749"/>
                      <a:chExt cx="8775427" cy="5144277"/>
                    </a:xfrm>
                    <a:grpFill/>
                  </p:grpSpPr>
                  <p:pic>
                    <p:nvPicPr>
                      <p:cNvPr id="691" name="Picture 2" descr="C:\Users\Sarra\Desktop\fruit-tree-th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528" y="2193554"/>
                        <a:ext cx="132317" cy="22528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12" name="Groupe 468"/>
                      <p:cNvGrpSpPr/>
                      <p:nvPr/>
                    </p:nvGrpSpPr>
                    <p:grpSpPr>
                      <a:xfrm>
                        <a:off x="261418" y="805749"/>
                        <a:ext cx="8775427" cy="5144277"/>
                        <a:chOff x="45394" y="805749"/>
                        <a:chExt cx="8775427" cy="5144277"/>
                      </a:xfrm>
                      <a:grpFill/>
                    </p:grpSpPr>
                    <p:grpSp>
                      <p:nvGrpSpPr>
                        <p:cNvPr id="13" name="Groupe 8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394" y="805749"/>
                          <a:ext cx="8271304" cy="5144277"/>
                          <a:chOff x="-38597" y="830203"/>
                          <a:chExt cx="9010312" cy="5911165"/>
                        </a:xfrm>
                        <a:grpFill/>
                      </p:grpSpPr>
                      <p:grpSp>
                        <p:nvGrpSpPr>
                          <p:cNvPr id="14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38597" y="1197818"/>
                            <a:ext cx="721174" cy="5543550"/>
                            <a:chOff x="1183703" y="858602"/>
                            <a:chExt cx="1441117" cy="5999398"/>
                          </a:xfrm>
                          <a:grpFill/>
                        </p:grpSpPr>
                        <p:pic>
                          <p:nvPicPr>
                            <p:cNvPr id="1131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85936" y="858602"/>
                              <a:ext cx="288032" cy="2796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5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183703" y="1196752"/>
                              <a:ext cx="1441117" cy="5661248"/>
                              <a:chOff x="1232858" y="764704"/>
                              <a:chExt cx="1553921" cy="6093296"/>
                            </a:xfrm>
                            <a:grpFill/>
                          </p:grpSpPr>
                          <p:pic>
                            <p:nvPicPr>
                              <p:cNvPr id="113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3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3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147127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3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3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3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3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3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299695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4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4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4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4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4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4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4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4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4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4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5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2858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5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35265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5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76201" y="27138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6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71476" y="911956"/>
                            <a:ext cx="144140" cy="5828346"/>
                            <a:chOff x="1475654" y="550387"/>
                            <a:chExt cx="288034" cy="6307613"/>
                          </a:xfrm>
                          <a:grpFill/>
                        </p:grpSpPr>
                        <p:pic>
                          <p:nvPicPr>
                            <p:cNvPr id="1110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4" y="550387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7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112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1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1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1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1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1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1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1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1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2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2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2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2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2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2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2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2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2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3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8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67617" y="887689"/>
                            <a:ext cx="144146" cy="5852613"/>
                            <a:chOff x="1475642" y="524124"/>
                            <a:chExt cx="288045" cy="6333876"/>
                          </a:xfrm>
                          <a:grpFill/>
                        </p:grpSpPr>
                        <p:pic>
                          <p:nvPicPr>
                            <p:cNvPr id="1089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42" y="524124"/>
                              <a:ext cx="288032" cy="2796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9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5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109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9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9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9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9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9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9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9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9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0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0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0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0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0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0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0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0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0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10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0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940151" y="887689"/>
                            <a:ext cx="144140" cy="5852613"/>
                            <a:chOff x="1475654" y="524124"/>
                            <a:chExt cx="288034" cy="6333876"/>
                          </a:xfrm>
                          <a:grpFill/>
                        </p:grpSpPr>
                        <p:pic>
                          <p:nvPicPr>
                            <p:cNvPr id="1068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4" y="524124"/>
                              <a:ext cx="288032" cy="2796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21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107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7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7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7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7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7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7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7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7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7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8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8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8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8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8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8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8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8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8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2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99788" y="898813"/>
                            <a:ext cx="144146" cy="5841488"/>
                            <a:chOff x="1475642" y="536164"/>
                            <a:chExt cx="288045" cy="6321836"/>
                          </a:xfrm>
                          <a:grpFill/>
                        </p:grpSpPr>
                        <p:pic>
                          <p:nvPicPr>
                            <p:cNvPr id="1047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42" y="536164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23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5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104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5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5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5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5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5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5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5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5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5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5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6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6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6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6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6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6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6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6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4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31839" y="887689"/>
                            <a:ext cx="144140" cy="5852613"/>
                            <a:chOff x="1475654" y="524124"/>
                            <a:chExt cx="288034" cy="6333876"/>
                          </a:xfrm>
                          <a:grpFill/>
                        </p:grpSpPr>
                        <p:pic>
                          <p:nvPicPr>
                            <p:cNvPr id="1026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4" y="524124"/>
                              <a:ext cx="288032" cy="2796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25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102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2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3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3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3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3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3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3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3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3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3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3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4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4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4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4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4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4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4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6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39427" y="898813"/>
                            <a:ext cx="575074" cy="5841489"/>
                            <a:chOff x="1475652" y="536163"/>
                            <a:chExt cx="1149167" cy="6321837"/>
                          </a:xfrm>
                          <a:grpFill/>
                        </p:grpSpPr>
                        <p:pic>
                          <p:nvPicPr>
                            <p:cNvPr id="1004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2" y="536163"/>
                              <a:ext cx="288033" cy="2796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27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1149163" cy="5661248"/>
                              <a:chOff x="1547664" y="764704"/>
                              <a:chExt cx="1239115" cy="6093296"/>
                            </a:xfrm>
                            <a:grpFill/>
                          </p:grpSpPr>
                          <p:pic>
                            <p:nvPicPr>
                              <p:cNvPr id="100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0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0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0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1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solidFill>
                                <a:srgbClr val="6633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1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1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1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1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1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1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1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1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1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2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2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2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2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2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2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76201" y="27138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solidFill>
                                <a:srgbClr val="6633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8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03521" y="888755"/>
                            <a:ext cx="144146" cy="5852613"/>
                            <a:chOff x="1475642" y="524124"/>
                            <a:chExt cx="288045" cy="6333876"/>
                          </a:xfrm>
                          <a:grpFill/>
                        </p:grpSpPr>
                        <p:pic>
                          <p:nvPicPr>
                            <p:cNvPr id="983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42" y="524124"/>
                              <a:ext cx="288032" cy="2796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29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5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98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8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8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8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8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9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9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9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9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9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9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9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9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9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9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0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0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0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100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30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63887" y="887689"/>
                            <a:ext cx="144140" cy="5852613"/>
                            <a:chOff x="1475654" y="524124"/>
                            <a:chExt cx="288034" cy="6333876"/>
                          </a:xfrm>
                          <a:grpFill/>
                        </p:grpSpPr>
                        <p:pic>
                          <p:nvPicPr>
                            <p:cNvPr id="962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4" y="524124"/>
                              <a:ext cx="288032" cy="2796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31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96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6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6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6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6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6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7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7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7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7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7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7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7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7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7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7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8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8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8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313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35691" y="887689"/>
                            <a:ext cx="144144" cy="5852613"/>
                            <a:chOff x="1475645" y="524124"/>
                            <a:chExt cx="288042" cy="6333876"/>
                          </a:xfrm>
                          <a:grpFill/>
                        </p:grpSpPr>
                        <p:pic>
                          <p:nvPicPr>
                            <p:cNvPr id="941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45" y="524124"/>
                              <a:ext cx="288033" cy="2796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318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5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94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4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4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4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4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4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4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5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5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5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5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5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5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5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5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5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5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6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6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319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95935" y="887689"/>
                            <a:ext cx="144140" cy="5852613"/>
                            <a:chOff x="1475654" y="524124"/>
                            <a:chExt cx="288034" cy="6333876"/>
                          </a:xfrm>
                          <a:grpFill/>
                        </p:grpSpPr>
                        <p:pic>
                          <p:nvPicPr>
                            <p:cNvPr id="920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4" y="524124"/>
                              <a:ext cx="288032" cy="2796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337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92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2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2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2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2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2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2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2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3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3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3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3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3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3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3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3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3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3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4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1342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499991" y="887689"/>
                            <a:ext cx="144140" cy="5852613"/>
                            <a:chOff x="1475654" y="524124"/>
                            <a:chExt cx="288034" cy="6333876"/>
                          </a:xfrm>
                          <a:grpFill/>
                        </p:grpSpPr>
                        <p:pic>
                          <p:nvPicPr>
                            <p:cNvPr id="899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4" y="524124"/>
                              <a:ext cx="288032" cy="2796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343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90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0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0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0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0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0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0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0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0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1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1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1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1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1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1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1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1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1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1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0992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004047" y="887689"/>
                            <a:ext cx="144140" cy="5852613"/>
                            <a:chOff x="1475654" y="524124"/>
                            <a:chExt cx="288034" cy="6333876"/>
                          </a:xfrm>
                          <a:grpFill/>
                        </p:grpSpPr>
                        <p:pic>
                          <p:nvPicPr>
                            <p:cNvPr id="878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4" y="524124"/>
                              <a:ext cx="288032" cy="2796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20993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88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8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8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8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8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8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8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8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8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8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9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9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9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9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9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9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9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9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9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0994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436095" y="887689"/>
                            <a:ext cx="144140" cy="5852613"/>
                            <a:chOff x="1475654" y="524124"/>
                            <a:chExt cx="288034" cy="6333876"/>
                          </a:xfrm>
                          <a:grpFill/>
                        </p:grpSpPr>
                        <p:pic>
                          <p:nvPicPr>
                            <p:cNvPr id="857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4" y="524124"/>
                              <a:ext cx="288032" cy="2796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20995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86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5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6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6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6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6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6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6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6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6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6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7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7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7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7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7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7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7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7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0996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876255" y="887689"/>
                            <a:ext cx="144140" cy="5852613"/>
                            <a:chOff x="1475654" y="524124"/>
                            <a:chExt cx="288034" cy="6333876"/>
                          </a:xfrm>
                          <a:grpFill/>
                        </p:grpSpPr>
                        <p:pic>
                          <p:nvPicPr>
                            <p:cNvPr id="836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4" y="524124"/>
                              <a:ext cx="288032" cy="2796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20997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83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3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4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4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4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4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4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4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4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4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4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4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5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5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5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5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5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5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5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0998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444207" y="887689"/>
                            <a:ext cx="144140" cy="5852613"/>
                            <a:chOff x="1475654" y="524124"/>
                            <a:chExt cx="288034" cy="6333876"/>
                          </a:xfrm>
                          <a:grpFill/>
                        </p:grpSpPr>
                        <p:pic>
                          <p:nvPicPr>
                            <p:cNvPr id="815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4" y="524124"/>
                              <a:ext cx="288032" cy="2796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20999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81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1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1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2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2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2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2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2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2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2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2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2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2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3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3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3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3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3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3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1000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748341" y="830203"/>
                            <a:ext cx="223374" cy="5910097"/>
                            <a:chOff x="1475656" y="461912"/>
                            <a:chExt cx="446367" cy="6396088"/>
                          </a:xfrm>
                          <a:grpFill/>
                        </p:grpSpPr>
                        <p:pic>
                          <p:nvPicPr>
                            <p:cNvPr id="794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3991" y="461912"/>
                              <a:ext cx="288032" cy="2796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21001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79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9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9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9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0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0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0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0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0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0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0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0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0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0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1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1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1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1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81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1002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316416" y="911956"/>
                            <a:ext cx="144139" cy="5828344"/>
                            <a:chOff x="1475656" y="550388"/>
                            <a:chExt cx="288032" cy="6307612"/>
                          </a:xfrm>
                          <a:grpFill/>
                        </p:grpSpPr>
                        <p:pic>
                          <p:nvPicPr>
                            <p:cNvPr id="773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656" y="550388"/>
                              <a:ext cx="288032" cy="27964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21003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77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7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7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7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7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8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8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8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8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8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8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8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8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8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8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9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9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9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9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1004" name="Groupe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812362" y="898813"/>
                            <a:ext cx="205167" cy="5841489"/>
                            <a:chOff x="1475656" y="536163"/>
                            <a:chExt cx="409983" cy="6321837"/>
                          </a:xfrm>
                          <a:grpFill/>
                        </p:grpSpPr>
                        <p:pic>
                          <p:nvPicPr>
                            <p:cNvPr id="752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97607" y="536163"/>
                              <a:ext cx="288032" cy="2796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21005" name="Groupe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5656" y="1196752"/>
                              <a:ext cx="288032" cy="5661248"/>
                              <a:chOff x="1547664" y="764704"/>
                              <a:chExt cx="310578" cy="6093296"/>
                            </a:xfrm>
                            <a:grpFill/>
                          </p:grpSpPr>
                          <p:pic>
                            <p:nvPicPr>
                              <p:cNvPr id="75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11123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5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47127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5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183131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5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11934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5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70892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5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40738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6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299695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6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343485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6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991557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63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364502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64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293096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65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639629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66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4941168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67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28770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68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589240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69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5935773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70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237312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71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6556461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772" name="Picture 2" descr="C:\Users\Sarra\Desktop\fruit-tree-th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47664" y="764704"/>
                                <a:ext cx="310578" cy="3015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  <p:grpSp>
                        <p:nvGrpSpPr>
                          <p:cNvPr id="21006" name="Groupe 2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380312" y="1509209"/>
                            <a:ext cx="144139" cy="5231093"/>
                            <a:chOff x="1547664" y="764704"/>
                            <a:chExt cx="310578" cy="6093296"/>
                          </a:xfrm>
                          <a:grpFill/>
                        </p:grpSpPr>
                        <p:pic>
                          <p:nvPicPr>
                            <p:cNvPr id="733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1111237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34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1471277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35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1831317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36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2119349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37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2708920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38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2407381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39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2996952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40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3343485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41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3991557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42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3645024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43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4293096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44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4639629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45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4941168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46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5287701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47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5589240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48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5935773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49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6237312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50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6556461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51" name="Picture 2" descr="C:\Users\Sarra\Desktop\fruit-tree-th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664" y="764704"/>
                              <a:ext cx="310578" cy="30153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</p:grpSp>
                    <p:pic>
                      <p:nvPicPr>
                        <p:cNvPr id="694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1124744"/>
                          <a:ext cx="132317" cy="2248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95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1655566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96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1924560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97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2408749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98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2849230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99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2623943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00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3064425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01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3323327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02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3807516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03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3548613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04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4032802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05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4291704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06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4516990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07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4775893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08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5001179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09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5260081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10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5485368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11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5723811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12" name="Picture 2" descr="C:\Users\Sarra\Desktop\fruit-tree-t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8504" y="1396664"/>
                          <a:ext cx="132317" cy="2252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  <p:pic>
                  <p:nvPicPr>
                    <p:cNvPr id="670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61418" y="5940018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71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188648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72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378485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73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49802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74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775210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75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171822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76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92035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77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85260" y="5940018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78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68434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79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981985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80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965047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81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427761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82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890475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83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287088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84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609129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85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212516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86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327669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87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931170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88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468455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89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071843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90" name="Picture 2" descr="C:\Users\Sarra\Desktop\fruit-tree-t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904528" y="5939090"/>
                      <a:ext cx="132317" cy="2252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648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62442" y="6156042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49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88648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50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378485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51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749802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52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775210" y="6155114"/>
                    <a:ext cx="132317" cy="225286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53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171822" y="6155114"/>
                    <a:ext cx="132317" cy="225286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54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92035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55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585260" y="6156042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56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568434" y="6155114"/>
                    <a:ext cx="132317" cy="225286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57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981985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58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965047" y="6155114"/>
                    <a:ext cx="132317" cy="225286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59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427761" y="6155114"/>
                    <a:ext cx="132317" cy="225286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60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890475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61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287088" y="6155114"/>
                    <a:ext cx="132317" cy="225286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62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609129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63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212516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64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8327669" y="6155114"/>
                    <a:ext cx="132317" cy="225286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65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931170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66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468455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67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071843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68" name="Picture 2" descr="C:\Users\Sarra\Desktop\fruit-tree-th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8904528" y="6155114"/>
                    <a:ext cx="132317" cy="2252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626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62442" y="6228050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7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88648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8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378485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9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749802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0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775210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1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171822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2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92035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3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585260" y="6228050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4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568434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5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981985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6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965047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7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427761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8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890475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9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7088" y="6227122"/>
                  <a:ext cx="132317" cy="225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0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609129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1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212516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2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327669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3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931170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4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468455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5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071843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6" name="Picture 2" descr="C:\Users\Sarra\Desktop\fruit-tree-th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904528" y="6227122"/>
                  <a:ext cx="132317" cy="22528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21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904528" y="6443146"/>
                <a:ext cx="132317" cy="225286"/>
              </a:xfrm>
              <a:prstGeom prst="rect">
                <a:avLst/>
              </a:prstGeom>
              <a:solidFill>
                <a:srgbClr val="663300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2" name="Picture 2" descr="C:\Users\Sarra\Desktop\fruit-tree-th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1418" y="6426880"/>
                <a:ext cx="132317" cy="22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442" y="6666613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09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8648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0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8485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1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49802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2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5210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3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1822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4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035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5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5260" y="6666613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6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8434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7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985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8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5047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9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761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20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0475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21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7088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22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09129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23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2516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24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27669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25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1170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26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8455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27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1843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28" name="Picture 2" descr="C:\Users\Sarra\Desktop\fruit-tree-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04528" y="6665685"/>
              <a:ext cx="132317" cy="2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29" name="Ellipse 1171"/>
          <p:cNvSpPr>
            <a:spLocks noChangeArrowheads="1"/>
          </p:cNvSpPr>
          <p:nvPr/>
        </p:nvSpPr>
        <p:spPr bwMode="auto">
          <a:xfrm>
            <a:off x="5076056" y="4221088"/>
            <a:ext cx="215900" cy="287337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11" name="ZoneTexte 839"/>
          <p:cNvSpPr txBox="1">
            <a:spLocks noChangeArrowheads="1"/>
          </p:cNvSpPr>
          <p:nvPr/>
        </p:nvSpPr>
        <p:spPr bwMode="auto">
          <a:xfrm>
            <a:off x="3924300" y="3284538"/>
            <a:ext cx="1225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 ha</a:t>
            </a:r>
          </a:p>
        </p:txBody>
      </p:sp>
      <p:pic>
        <p:nvPicPr>
          <p:cNvPr id="20488" name="Picture 2" descr="C:\Users\Sarra\Desktop\fruit-tree-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11287"/>
            <a:ext cx="1317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007" name="Groupe 1191"/>
          <p:cNvGrpSpPr>
            <a:grpSpLocks/>
          </p:cNvGrpSpPr>
          <p:nvPr/>
        </p:nvGrpSpPr>
        <p:grpSpPr bwMode="auto">
          <a:xfrm>
            <a:off x="683568" y="980729"/>
            <a:ext cx="7781925" cy="5400600"/>
            <a:chOff x="827088" y="1374848"/>
            <a:chExt cx="7781925" cy="5184702"/>
          </a:xfrm>
        </p:grpSpPr>
        <p:pic>
          <p:nvPicPr>
            <p:cNvPr id="1227" name="Picture 19" descr="DSCF037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BDBCB8"/>
                </a:clrFrom>
                <a:clrTo>
                  <a:srgbClr val="BDBCB8">
                    <a:alpha val="0"/>
                  </a:srgbClr>
                </a:clrTo>
              </a:clrChange>
            </a:blip>
            <a:srcRect l="20068" r="20517" b="13689"/>
            <a:stretch>
              <a:fillRect/>
            </a:stretch>
          </p:blipFill>
          <p:spPr bwMode="auto">
            <a:xfrm>
              <a:off x="827088" y="2133894"/>
              <a:ext cx="220662" cy="24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1008" name="Groupe 1190"/>
            <p:cNvGrpSpPr>
              <a:grpSpLocks/>
            </p:cNvGrpSpPr>
            <p:nvPr/>
          </p:nvGrpSpPr>
          <p:grpSpPr bwMode="auto">
            <a:xfrm>
              <a:off x="827088" y="1374848"/>
              <a:ext cx="7781925" cy="5184702"/>
              <a:chOff x="827088" y="1374848"/>
              <a:chExt cx="7781925" cy="5184702"/>
            </a:xfrm>
          </p:grpSpPr>
          <p:pic>
            <p:nvPicPr>
              <p:cNvPr id="1237" name="Picture 19" descr="DSCF037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BDBCB8"/>
                  </a:clrFrom>
                  <a:clrTo>
                    <a:srgbClr val="BDBCB8">
                      <a:alpha val="0"/>
                    </a:srgbClr>
                  </a:clrTo>
                </a:clrChange>
              </a:blip>
              <a:srcRect l="20068" r="20517" b="13689"/>
              <a:stretch>
                <a:fillRect/>
              </a:stretch>
            </p:blipFill>
            <p:spPr bwMode="auto">
              <a:xfrm>
                <a:off x="827088" y="5228836"/>
                <a:ext cx="220662" cy="250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21029" name="Groupe 1189"/>
              <p:cNvGrpSpPr>
                <a:grpSpLocks/>
              </p:cNvGrpSpPr>
              <p:nvPr/>
            </p:nvGrpSpPr>
            <p:grpSpPr bwMode="auto">
              <a:xfrm>
                <a:off x="827088" y="1374848"/>
                <a:ext cx="7781925" cy="5184702"/>
                <a:chOff x="827088" y="1374848"/>
                <a:chExt cx="7781925" cy="5184702"/>
              </a:xfrm>
            </p:grpSpPr>
            <p:pic>
              <p:nvPicPr>
                <p:cNvPr id="1655" name="Picture 19" descr="DSCF037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BDBCB8"/>
                    </a:clrFrom>
                    <a:clrTo>
                      <a:srgbClr val="BDBCB8">
                        <a:alpha val="0"/>
                      </a:srgbClr>
                    </a:clrTo>
                  </a:clrChange>
                </a:blip>
                <a:srcRect l="20068" r="20517" b="13689"/>
                <a:stretch>
                  <a:fillRect/>
                </a:stretch>
              </p:blipFill>
              <p:spPr bwMode="auto">
                <a:xfrm>
                  <a:off x="7956550" y="5444799"/>
                  <a:ext cx="220663" cy="2508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grpSp>
              <p:nvGrpSpPr>
                <p:cNvPr id="21030" name="Groupe 1188"/>
                <p:cNvGrpSpPr>
                  <a:grpSpLocks/>
                </p:cNvGrpSpPr>
                <p:nvPr/>
              </p:nvGrpSpPr>
              <p:grpSpPr bwMode="auto">
                <a:xfrm>
                  <a:off x="827088" y="1374848"/>
                  <a:ext cx="7781925" cy="5184702"/>
                  <a:chOff x="827088" y="1374848"/>
                  <a:chExt cx="7781925" cy="5184702"/>
                </a:xfrm>
              </p:grpSpPr>
              <p:pic>
                <p:nvPicPr>
                  <p:cNvPr id="1726" name="Picture 19" descr="DSCF037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BDBCB8"/>
                      </a:clrFrom>
                      <a:clrTo>
                        <a:srgbClr val="BDBCB8">
                          <a:alpha val="0"/>
                        </a:srgbClr>
                      </a:clrTo>
                    </a:clrChange>
                  </a:blip>
                  <a:srcRect l="20068" r="20517" b="13689"/>
                  <a:stretch>
                    <a:fillRect/>
                  </a:stretch>
                </p:blipFill>
                <p:spPr bwMode="auto">
                  <a:xfrm>
                    <a:off x="3995738" y="4291938"/>
                    <a:ext cx="215900" cy="2508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grpSp>
                <p:nvGrpSpPr>
                  <p:cNvPr id="21031" name="Groupe 1187"/>
                  <p:cNvGrpSpPr>
                    <a:grpSpLocks/>
                  </p:cNvGrpSpPr>
                  <p:nvPr/>
                </p:nvGrpSpPr>
                <p:grpSpPr bwMode="auto">
                  <a:xfrm>
                    <a:off x="827088" y="1374848"/>
                    <a:ext cx="7781925" cy="5184702"/>
                    <a:chOff x="827088" y="1374848"/>
                    <a:chExt cx="7781925" cy="5184702"/>
                  </a:xfrm>
                </p:grpSpPr>
                <p:pic>
                  <p:nvPicPr>
                    <p:cNvPr id="1680" name="Picture 19" descr="DSCF037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BDBCB8"/>
                        </a:clrFrom>
                        <a:clrTo>
                          <a:srgbClr val="BDBCB8">
                            <a:alpha val="0"/>
                          </a:srgbClr>
                        </a:clrTo>
                      </a:clrChange>
                    </a:blip>
                    <a:srcRect l="20068" r="20517" b="13689"/>
                    <a:stretch>
                      <a:fillRect/>
                    </a:stretch>
                  </p:blipFill>
                  <p:spPr bwMode="auto">
                    <a:xfrm>
                      <a:off x="8388350" y="5444799"/>
                      <a:ext cx="220663" cy="2508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blurRad="292100" dist="139700" dir="2700000" algn="tl" rotWithShape="0">
                        <a:srgbClr val="333333">
                          <a:alpha val="65000"/>
                        </a:srgbClr>
                      </a:outerShdw>
                    </a:effectLst>
                  </p:spPr>
                </p:pic>
                <p:pic>
                  <p:nvPicPr>
                    <p:cNvPr id="1682" name="Picture 19" descr="DSCF037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BDBCB8"/>
                        </a:clrFrom>
                        <a:clrTo>
                          <a:srgbClr val="BDBCB8">
                            <a:alpha val="0"/>
                          </a:srgbClr>
                        </a:clrTo>
                      </a:clrChange>
                    </a:blip>
                    <a:srcRect l="20068" r="20517" b="13689"/>
                    <a:stretch>
                      <a:fillRect/>
                    </a:stretch>
                  </p:blipFill>
                  <p:spPr bwMode="auto">
                    <a:xfrm>
                      <a:off x="8388350" y="5876726"/>
                      <a:ext cx="220663" cy="2508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blurRad="292100" dist="139700" dir="2700000" algn="tl" rotWithShape="0">
                        <a:srgbClr val="333333">
                          <a:alpha val="65000"/>
                        </a:srgbClr>
                      </a:outerShdw>
                    </a:effectLst>
                  </p:spPr>
                </p:pic>
                <p:grpSp>
                  <p:nvGrpSpPr>
                    <p:cNvPr id="21032" name="Groupe 11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27088" y="1374848"/>
                      <a:ext cx="7781925" cy="5184702"/>
                      <a:chOff x="827088" y="1374848"/>
                      <a:chExt cx="7781925" cy="5184702"/>
                    </a:xfrm>
                  </p:grpSpPr>
                  <p:pic>
                    <p:nvPicPr>
                      <p:cNvPr id="1607" name="Picture 19" descr="DSCF03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clrChange>
                          <a:clrFrom>
                            <a:srgbClr val="BDBCB8"/>
                          </a:clrFrom>
                          <a:clrTo>
                            <a:srgbClr val="BDBCB8">
                              <a:alpha val="0"/>
                            </a:srgbClr>
                          </a:clrTo>
                        </a:clrChange>
                      </a:blip>
                      <a:srcRect l="20068" r="20517" b="13689"/>
                      <a:stretch>
                        <a:fillRect/>
                      </a:stretch>
                    </p:blipFill>
                    <p:spPr bwMode="auto">
                      <a:xfrm>
                        <a:off x="7159625" y="5876726"/>
                        <a:ext cx="220663" cy="25089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blurRad="292100" dist="139700" dir="2700000" algn="tl" rotWithShape="0">
                          <a:srgbClr val="333333">
                            <a:alpha val="65000"/>
                          </a:srgbClr>
                        </a:outerShdw>
                      </a:effectLst>
                    </p:spPr>
                  </p:pic>
                  <p:pic>
                    <p:nvPicPr>
                      <p:cNvPr id="1632" name="Picture 19" descr="DSCF03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clrChange>
                          <a:clrFrom>
                            <a:srgbClr val="BDBCB8"/>
                          </a:clrFrom>
                          <a:clrTo>
                            <a:srgbClr val="BDBCB8">
                              <a:alpha val="0"/>
                            </a:srgbClr>
                          </a:clrTo>
                        </a:clrChange>
                      </a:blip>
                      <a:srcRect l="20068" r="20517" b="13689"/>
                      <a:stretch>
                        <a:fillRect/>
                      </a:stretch>
                    </p:blipFill>
                    <p:spPr bwMode="auto">
                      <a:xfrm>
                        <a:off x="7524750" y="5876726"/>
                        <a:ext cx="220663" cy="25089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blurRad="292100" dist="139700" dir="2700000" algn="tl" rotWithShape="0">
                          <a:srgbClr val="333333">
                            <a:alpha val="65000"/>
                          </a:srgbClr>
                        </a:outerShdw>
                      </a:effectLst>
                    </p:spPr>
                  </p:pic>
                  <p:grpSp>
                    <p:nvGrpSpPr>
                      <p:cNvPr id="21033" name="Groupe 11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7088" y="1374848"/>
                        <a:ext cx="7781925" cy="5184702"/>
                        <a:chOff x="827088" y="1374848"/>
                        <a:chExt cx="7781925" cy="5184702"/>
                      </a:xfrm>
                    </p:grpSpPr>
                    <p:grpSp>
                      <p:nvGrpSpPr>
                        <p:cNvPr id="21034" name="Groupe 11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27088" y="1628922"/>
                          <a:ext cx="649287" cy="4714665"/>
                          <a:chOff x="827088" y="1628922"/>
                          <a:chExt cx="649287" cy="4714665"/>
                        </a:xfrm>
                      </p:grpSpPr>
                      <p:pic>
                        <p:nvPicPr>
                          <p:cNvPr id="122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162892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2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188299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2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2349858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2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2781784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3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303427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3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350113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3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3755206"/>
                            <a:ext cx="220662" cy="2493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3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403945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3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4761975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3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5012873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3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5444800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3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5660763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4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587672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4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256582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4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328516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4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162892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5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188299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5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2133895"/>
                            <a:ext cx="220662" cy="24931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5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2349858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5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2781784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5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303427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5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350113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5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3755206"/>
                            <a:ext cx="220662" cy="2493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5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403945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5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87128" y="4761975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6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5012873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6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522883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6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5444800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6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5660763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6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587672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6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609268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6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256582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6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328516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3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450790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5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713" y="450790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71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088" y="4291938"/>
                            <a:ext cx="215900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71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8888" y="4291938"/>
                            <a:ext cx="217487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</p:grpSp>
                    <p:grpSp>
                      <p:nvGrpSpPr>
                        <p:cNvPr id="21035" name="Groupe 11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19250" y="1374848"/>
                          <a:ext cx="652463" cy="5184702"/>
                          <a:chOff x="1619250" y="1374848"/>
                          <a:chExt cx="652463" cy="5184702"/>
                        </a:xfrm>
                      </p:grpSpPr>
                      <p:pic>
                        <p:nvPicPr>
                          <p:cNvPr id="127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1374848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7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1628922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7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1882996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7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2133894"/>
                            <a:ext cx="220663" cy="24931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7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2349858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7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2781784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7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3034270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7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3501132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8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3755206"/>
                            <a:ext cx="220663" cy="2493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8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4039451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8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4761975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8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5012873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8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5228836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8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5444799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8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5660763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8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5876726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9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6308652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9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6092689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9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2565821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9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3285169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9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1374848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9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1628922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9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1882996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9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2133894"/>
                            <a:ext cx="220663" cy="24931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0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2349858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0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2781784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0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3034270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0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3501132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0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3755206"/>
                            <a:ext cx="220663" cy="2493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0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4039451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0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4761975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0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5012873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0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5228836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1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5444799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1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5660763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1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5876726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1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6308652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1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6092689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1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2565821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1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3285169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28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4507901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0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050" y="4507901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71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250" y="4291938"/>
                            <a:ext cx="215900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72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9613" y="4291938"/>
                            <a:ext cx="215900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</p:grpSp>
                    <p:grpSp>
                      <p:nvGrpSpPr>
                        <p:cNvPr id="21036" name="Groupe 117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11413" y="1374848"/>
                          <a:ext cx="652462" cy="5184702"/>
                          <a:chOff x="2411413" y="1374848"/>
                          <a:chExt cx="652462" cy="5184702"/>
                        </a:xfrm>
                      </p:grpSpPr>
                      <p:pic>
                        <p:nvPicPr>
                          <p:cNvPr id="132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55875" y="1412959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2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162892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2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188299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2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2133894"/>
                            <a:ext cx="220662" cy="24931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2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2349858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2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2781784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2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3034270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2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350113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2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3755206"/>
                            <a:ext cx="220662" cy="2493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2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403945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3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4761975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3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5012873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3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522883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3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544479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3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5660763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3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587672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3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630865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3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609268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4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256582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4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328516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4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1374848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4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162892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4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188299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4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2133894"/>
                            <a:ext cx="220662" cy="24931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4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2349858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4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2781784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5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3034270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5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350113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5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3755206"/>
                            <a:ext cx="220662" cy="2493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5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403945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5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4761975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5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5012873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5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522883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5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544479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5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5660763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6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587672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6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630865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6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609268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6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256582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6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328516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3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450790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5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213" y="450790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72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413" y="4291938"/>
                            <a:ext cx="215900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</p:grpSp>
                    <p:grpSp>
                      <p:nvGrpSpPr>
                        <p:cNvPr id="21037" name="Groupe 11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43213" y="1374848"/>
                          <a:ext cx="1008062" cy="5184702"/>
                          <a:chOff x="2843213" y="1374848"/>
                          <a:chExt cx="1008062" cy="5184702"/>
                        </a:xfrm>
                      </p:grpSpPr>
                      <p:pic>
                        <p:nvPicPr>
                          <p:cNvPr id="136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1374848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6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1628922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7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1882996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7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2133894"/>
                            <a:ext cx="220663" cy="24931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7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2349858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7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2781784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7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3034270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7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3501132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7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3755206"/>
                            <a:ext cx="220663" cy="2493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7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4039451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7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4761975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8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5012873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8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5228836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8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5444799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8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5660763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8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5876726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8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6308652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8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6092689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8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2565821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8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3285169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9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1374848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9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162892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9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188299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9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2133894"/>
                            <a:ext cx="220662" cy="24931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9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2349858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9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2781784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9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3034270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9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350113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0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3755206"/>
                            <a:ext cx="220662" cy="2493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0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403945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0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4761975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0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5012873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0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522883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0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544479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0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5660763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0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587672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1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630865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1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609268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1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256582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1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328516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37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575" y="4507901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0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613" y="450790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grpSp>
                        <p:nvGrpSpPr>
                          <p:cNvPr id="21038" name="Groupe 17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43213" y="4292600"/>
                            <a:ext cx="1008062" cy="250825"/>
                            <a:chOff x="467544" y="4293096"/>
                            <a:chExt cx="1008112" cy="250675"/>
                          </a:xfrm>
                        </p:grpSpPr>
                        <p:pic>
                          <p:nvPicPr>
                            <p:cNvPr id="1729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7544" y="4292434"/>
                              <a:ext cx="215911" cy="25074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730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27924" y="4292434"/>
                              <a:ext cx="215911" cy="25074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731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59745" y="4292434"/>
                              <a:ext cx="215911" cy="25074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</p:grpSp>
                    </p:grpSp>
                    <p:grpSp>
                      <p:nvGrpSpPr>
                        <p:cNvPr id="21039" name="Groupe 1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95738" y="1374848"/>
                          <a:ext cx="720725" cy="5184702"/>
                          <a:chOff x="3995738" y="1374848"/>
                          <a:chExt cx="720725" cy="5184702"/>
                        </a:xfrm>
                      </p:grpSpPr>
                      <p:pic>
                        <p:nvPicPr>
                          <p:cNvPr id="141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1374848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1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162892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1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188299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1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2133894"/>
                            <a:ext cx="220662" cy="24931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2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2349858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2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2781784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2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3034270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2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350113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2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3755206"/>
                            <a:ext cx="220662" cy="2493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2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403945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2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4761975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2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5012873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2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522883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3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544479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3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5660763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3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587672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3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630865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3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609268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3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256582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3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328516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4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1374848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4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1628922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4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1882996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4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2133894"/>
                            <a:ext cx="220663" cy="24931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4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2349858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4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2781784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4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3034270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4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3755206"/>
                            <a:ext cx="220663" cy="2493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4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4039451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5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4761975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5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4507901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5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5012873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5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5228836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5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5444799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5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5660763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5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5876726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5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6308652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5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6092689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6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2565821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6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3285169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2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450790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72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0563" y="4291938"/>
                            <a:ext cx="215900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</p:grpSp>
                    <p:grpSp>
                      <p:nvGrpSpPr>
                        <p:cNvPr id="21040" name="Groupe 11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932363" y="1374848"/>
                          <a:ext cx="652462" cy="5184702"/>
                          <a:chOff x="4932363" y="1374848"/>
                          <a:chExt cx="652462" cy="5184702"/>
                        </a:xfrm>
                      </p:grpSpPr>
                      <p:pic>
                        <p:nvPicPr>
                          <p:cNvPr id="146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1374848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6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162892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6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188299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6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2133894"/>
                            <a:ext cx="220662" cy="24931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7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2349858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7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2781784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7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3034270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7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3592" y="4554798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7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3755206"/>
                            <a:ext cx="220662" cy="2493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7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403945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7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4761975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7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450790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7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5012873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7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522883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8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544479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8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5660763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8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587672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8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630865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8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609268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8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256582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8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328516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9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1374848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9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162892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9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188299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9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2133894"/>
                            <a:ext cx="220662" cy="24931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9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2349858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9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2781784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9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3034270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9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350113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49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3755206"/>
                            <a:ext cx="220662" cy="2493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50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403945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50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4761975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503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5012873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504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522883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505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544479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506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5660763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507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5876726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509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6308652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51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609268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51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2565821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512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3285169"/>
                            <a:ext cx="220662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728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363" y="4291938"/>
                            <a:ext cx="215900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pic>
                        <p:nvPicPr>
                          <p:cNvPr id="1741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4163" y="4291938"/>
                            <a:ext cx="215900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</p:grpSp>
                    <p:grpSp>
                      <p:nvGrpSpPr>
                        <p:cNvPr id="21041" name="Groupe 11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795963" y="1374848"/>
                          <a:ext cx="2813050" cy="5184702"/>
                          <a:chOff x="5795963" y="1374848"/>
                          <a:chExt cx="2813050" cy="5184702"/>
                        </a:xfrm>
                      </p:grpSpPr>
                      <p:pic>
                        <p:nvPicPr>
                          <p:cNvPr id="1660" name="Picture 19" descr="DSCF03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>
                            <a:clrChange>
                              <a:clrFrom>
                                <a:srgbClr val="BDBCB8"/>
                              </a:clrFrom>
                              <a:clrTo>
                                <a:srgbClr val="BDBCB8">
                                  <a:alpha val="0"/>
                                </a:srgbClr>
                              </a:clrTo>
                            </a:clrChange>
                          </a:blip>
                          <a:srcRect l="20068" r="20517" b="136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56550" y="6092689"/>
                            <a:ext cx="220663" cy="250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grpSp>
                        <p:nvGrpSpPr>
                          <p:cNvPr id="21042" name="Groupe 118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795963" y="1374848"/>
                            <a:ext cx="2813050" cy="5184702"/>
                            <a:chOff x="5795963" y="1374848"/>
                            <a:chExt cx="2813050" cy="5184702"/>
                          </a:xfrm>
                        </p:grpSpPr>
                        <p:pic>
                          <p:nvPicPr>
                            <p:cNvPr id="1566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1374848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67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1628922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68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1882996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69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2133894"/>
                              <a:ext cx="220662" cy="24931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70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2349858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71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2781784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72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3034270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73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3501132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74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3755206"/>
                              <a:ext cx="220662" cy="24931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75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4039451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76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4761975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77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4507901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78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5012873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79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5228836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80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5444799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81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5660763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82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5876726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84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6308652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85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6092689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86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2565821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87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3285169"/>
                              <a:ext cx="220662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91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1374848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92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1628922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93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1882996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94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2133894"/>
                              <a:ext cx="220663" cy="24931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95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2349858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96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2781784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97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3034270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98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3501132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599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3755206"/>
                              <a:ext cx="220663" cy="24931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00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4039451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01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4761975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02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4507901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03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5012873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04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5228836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05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5444799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06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5660763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09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6308652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10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6092689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11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2565821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12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59625" y="3285169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16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1374848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17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1628922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18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1882996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19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2133894"/>
                              <a:ext cx="220663" cy="24931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20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2349858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21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2781784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22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3034270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23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3501132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24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3755206"/>
                              <a:ext cx="220663" cy="24931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25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4039451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26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4761975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27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4507901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28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5012873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29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5228836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30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5444799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31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5660763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34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6308652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35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6092689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36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2565821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37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24750" y="3285169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42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1628922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43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1882996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44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2133894"/>
                              <a:ext cx="220663" cy="24931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45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2349858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46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2781784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47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3034270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48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3501132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49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3755206"/>
                              <a:ext cx="220663" cy="24931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50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4039451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51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4761975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52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4507901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53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5012873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54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5228836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56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5660763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57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5876726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61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2565821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62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3285169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67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1628922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68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1882996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69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2133894"/>
                              <a:ext cx="220663" cy="24931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70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2349858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71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2781784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72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3034270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73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3501132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74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3755206"/>
                              <a:ext cx="220663" cy="24931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75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4039451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76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4761975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77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4507901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78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5012873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79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5228836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81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5698874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86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2565821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687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3285169"/>
                              <a:ext cx="220663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738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9563" y="4291938"/>
                              <a:ext cx="215900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739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64388" y="4291938"/>
                              <a:ext cx="215900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740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96188" y="4291938"/>
                              <a:ext cx="215900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735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56550" y="4291938"/>
                              <a:ext cx="215900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pic>
                          <p:nvPicPr>
                            <p:cNvPr id="1736" name="Picture 19" descr="DSCF03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 cstate="print">
                              <a:clrChange>
                                <a:clrFrom>
                                  <a:srgbClr val="BDBCB8"/>
                                </a:clrFrom>
                                <a:clrTo>
                                  <a:srgbClr val="BDBCB8">
                                    <a:alpha val="0"/>
                                  </a:srgbClr>
                                </a:clrTo>
                              </a:clrChange>
                            </a:blip>
                            <a:srcRect l="20068" r="20517" b="1368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88350" y="4291938"/>
                              <a:ext cx="215900" cy="250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blurRad="292100" dist="139700" dir="2700000" algn="tl" rotWithShape="0">
                                <a:srgbClr val="333333">
                                  <a:alpha val="65000"/>
                                </a:srgbClr>
                              </a:outerShdw>
                            </a:effectLst>
                          </p:spPr>
                        </p:pic>
                        <p:grpSp>
                          <p:nvGrpSpPr>
                            <p:cNvPr id="21043" name="Groupe 118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795963" y="1374848"/>
                              <a:ext cx="720725" cy="5184702"/>
                              <a:chOff x="5795963" y="1374848"/>
                              <a:chExt cx="720725" cy="5184702"/>
                            </a:xfrm>
                          </p:grpSpPr>
                          <p:pic>
                            <p:nvPicPr>
                              <p:cNvPr id="1518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1882996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16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1374848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17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1628922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19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2133894"/>
                                <a:ext cx="220662" cy="249311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20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2349858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21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2781784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22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3034270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23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3501132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24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3755206"/>
                                <a:ext cx="220662" cy="249310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25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4039451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26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4761975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27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4507901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28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5012873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29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5228836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30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5444799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31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5660763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32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5876726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34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6308652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35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6092689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36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2565821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37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3285169"/>
                                <a:ext cx="220662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41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1374848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42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1628922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43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1882996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44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2133894"/>
                                <a:ext cx="220663" cy="249311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45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2349858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46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2781784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47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3034270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48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3501132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49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3755206"/>
                                <a:ext cx="220663" cy="249310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50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4039451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51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4761975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52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4507901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53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5012873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54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5228836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55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5444799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56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5660763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57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5876726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59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6308652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60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6092689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61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2565821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562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296025" y="3285169"/>
                                <a:ext cx="220663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742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5963" y="4291938"/>
                                <a:ext cx="215900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pic>
                            <p:nvPicPr>
                              <p:cNvPr id="1743" name="Picture 19" descr="DSCF03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>
                                <a:clrChange>
                                  <a:clrFrom>
                                    <a:srgbClr val="BDBCB8"/>
                                  </a:clrFrom>
                                  <a:clrTo>
                                    <a:srgbClr val="BDBCB8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20068" r="20517" b="13689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300788" y="4291938"/>
                                <a:ext cx="215900" cy="2508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</p:grp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21044" name="Groupe 1744"/>
          <p:cNvGrpSpPr>
            <a:grpSpLocks/>
          </p:cNvGrpSpPr>
          <p:nvPr/>
        </p:nvGrpSpPr>
        <p:grpSpPr bwMode="auto">
          <a:xfrm>
            <a:off x="34603" y="1121246"/>
            <a:ext cx="288925" cy="363538"/>
            <a:chOff x="4580384" y="3865952"/>
            <a:chExt cx="288032" cy="363520"/>
          </a:xfrm>
        </p:grpSpPr>
        <p:pic>
          <p:nvPicPr>
            <p:cNvPr id="1746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66" name="ZoneTexte 1746"/>
            <p:cNvSpPr txBox="1">
              <a:spLocks noChangeArrowheads="1"/>
            </p:cNvSpPr>
            <p:nvPr/>
          </p:nvSpPr>
          <p:spPr bwMode="auto">
            <a:xfrm>
              <a:off x="4580384" y="3890918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grpSp>
        <p:nvGrpSpPr>
          <p:cNvPr id="21045" name="Groupe 1747"/>
          <p:cNvGrpSpPr>
            <a:grpSpLocks/>
          </p:cNvGrpSpPr>
          <p:nvPr/>
        </p:nvGrpSpPr>
        <p:grpSpPr bwMode="auto">
          <a:xfrm>
            <a:off x="971600" y="548680"/>
            <a:ext cx="287337" cy="363538"/>
            <a:chOff x="4580384" y="3865952"/>
            <a:chExt cx="288032" cy="363520"/>
          </a:xfrm>
        </p:grpSpPr>
        <p:pic>
          <p:nvPicPr>
            <p:cNvPr id="1749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64" name="ZoneTexte 1749"/>
            <p:cNvSpPr txBox="1">
              <a:spLocks noChangeArrowheads="1"/>
            </p:cNvSpPr>
            <p:nvPr/>
          </p:nvSpPr>
          <p:spPr bwMode="auto">
            <a:xfrm>
              <a:off x="4580384" y="3890918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</p:grpSp>
      <p:grpSp>
        <p:nvGrpSpPr>
          <p:cNvPr id="21046" name="Groupe 1750"/>
          <p:cNvGrpSpPr>
            <a:grpSpLocks/>
          </p:cNvGrpSpPr>
          <p:nvPr/>
        </p:nvGrpSpPr>
        <p:grpSpPr bwMode="auto">
          <a:xfrm>
            <a:off x="971600" y="1121246"/>
            <a:ext cx="287338" cy="363538"/>
            <a:chOff x="4580384" y="3865952"/>
            <a:chExt cx="288032" cy="363520"/>
          </a:xfrm>
        </p:grpSpPr>
        <p:pic>
          <p:nvPicPr>
            <p:cNvPr id="1752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62" name="ZoneTexte 1752"/>
            <p:cNvSpPr txBox="1">
              <a:spLocks noChangeArrowheads="1"/>
            </p:cNvSpPr>
            <p:nvPr/>
          </p:nvSpPr>
          <p:spPr bwMode="auto">
            <a:xfrm>
              <a:off x="4580384" y="3890918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grpSp>
        <p:nvGrpSpPr>
          <p:cNvPr id="21047" name="Groupe 1753"/>
          <p:cNvGrpSpPr>
            <a:grpSpLocks/>
          </p:cNvGrpSpPr>
          <p:nvPr/>
        </p:nvGrpSpPr>
        <p:grpSpPr bwMode="auto">
          <a:xfrm>
            <a:off x="612254" y="1121246"/>
            <a:ext cx="287338" cy="363538"/>
            <a:chOff x="4580382" y="3865952"/>
            <a:chExt cx="288032" cy="363520"/>
          </a:xfrm>
        </p:grpSpPr>
        <p:pic>
          <p:nvPicPr>
            <p:cNvPr id="1755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60" name="ZoneTexte 1755"/>
            <p:cNvSpPr txBox="1">
              <a:spLocks noChangeArrowheads="1"/>
            </p:cNvSpPr>
            <p:nvPr/>
          </p:nvSpPr>
          <p:spPr bwMode="auto">
            <a:xfrm>
              <a:off x="4580382" y="3890918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</p:grpSp>
      <p:grpSp>
        <p:nvGrpSpPr>
          <p:cNvPr id="21048" name="Groupe 1756"/>
          <p:cNvGrpSpPr>
            <a:grpSpLocks/>
          </p:cNvGrpSpPr>
          <p:nvPr/>
        </p:nvGrpSpPr>
        <p:grpSpPr bwMode="auto">
          <a:xfrm>
            <a:off x="7740352" y="1124744"/>
            <a:ext cx="288925" cy="363537"/>
            <a:chOff x="4580384" y="3865952"/>
            <a:chExt cx="288032" cy="363520"/>
          </a:xfrm>
        </p:grpSpPr>
        <p:pic>
          <p:nvPicPr>
            <p:cNvPr id="1758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58" name="ZoneTexte 1758"/>
            <p:cNvSpPr txBox="1">
              <a:spLocks noChangeArrowheads="1"/>
            </p:cNvSpPr>
            <p:nvPr/>
          </p:nvSpPr>
          <p:spPr bwMode="auto">
            <a:xfrm>
              <a:off x="4580384" y="3890918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</p:grpSp>
      <p:grpSp>
        <p:nvGrpSpPr>
          <p:cNvPr id="21049" name="Groupe 1759"/>
          <p:cNvGrpSpPr>
            <a:grpSpLocks/>
          </p:cNvGrpSpPr>
          <p:nvPr/>
        </p:nvGrpSpPr>
        <p:grpSpPr bwMode="auto">
          <a:xfrm>
            <a:off x="8172400" y="1121247"/>
            <a:ext cx="288925" cy="363537"/>
            <a:chOff x="4580384" y="3865952"/>
            <a:chExt cx="288032" cy="363520"/>
          </a:xfrm>
        </p:grpSpPr>
        <p:pic>
          <p:nvPicPr>
            <p:cNvPr id="1761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56" name="ZoneTexte 1761"/>
            <p:cNvSpPr txBox="1">
              <a:spLocks noChangeArrowheads="1"/>
            </p:cNvSpPr>
            <p:nvPr/>
          </p:nvSpPr>
          <p:spPr bwMode="auto">
            <a:xfrm>
              <a:off x="4580384" y="3890918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grpSp>
        <p:nvGrpSpPr>
          <p:cNvPr id="21050" name="Groupe 1762"/>
          <p:cNvGrpSpPr>
            <a:grpSpLocks/>
          </p:cNvGrpSpPr>
          <p:nvPr/>
        </p:nvGrpSpPr>
        <p:grpSpPr bwMode="auto">
          <a:xfrm>
            <a:off x="8676456" y="6093296"/>
            <a:ext cx="287337" cy="363538"/>
            <a:chOff x="4580384" y="3865952"/>
            <a:chExt cx="288032" cy="363520"/>
          </a:xfrm>
        </p:grpSpPr>
        <p:pic>
          <p:nvPicPr>
            <p:cNvPr id="1764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54" name="ZoneTexte 1764"/>
            <p:cNvSpPr txBox="1">
              <a:spLocks noChangeArrowheads="1"/>
            </p:cNvSpPr>
            <p:nvPr/>
          </p:nvSpPr>
          <p:spPr bwMode="auto">
            <a:xfrm>
              <a:off x="4580384" y="3890918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grpSp>
        <p:nvGrpSpPr>
          <p:cNvPr id="21051" name="Groupe 1765"/>
          <p:cNvGrpSpPr>
            <a:grpSpLocks/>
          </p:cNvGrpSpPr>
          <p:nvPr/>
        </p:nvGrpSpPr>
        <p:grpSpPr bwMode="auto">
          <a:xfrm>
            <a:off x="8676456" y="1121247"/>
            <a:ext cx="288925" cy="363537"/>
            <a:chOff x="4580384" y="3865952"/>
            <a:chExt cx="288032" cy="363520"/>
          </a:xfrm>
        </p:grpSpPr>
        <p:pic>
          <p:nvPicPr>
            <p:cNvPr id="1767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52" name="ZoneTexte 1767"/>
            <p:cNvSpPr txBox="1">
              <a:spLocks noChangeArrowheads="1"/>
            </p:cNvSpPr>
            <p:nvPr/>
          </p:nvSpPr>
          <p:spPr bwMode="auto">
            <a:xfrm>
              <a:off x="4580384" y="3890918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</p:grpSp>
      <p:grpSp>
        <p:nvGrpSpPr>
          <p:cNvPr id="21052" name="Groupe 1768"/>
          <p:cNvGrpSpPr>
            <a:grpSpLocks/>
          </p:cNvGrpSpPr>
          <p:nvPr/>
        </p:nvGrpSpPr>
        <p:grpSpPr bwMode="auto">
          <a:xfrm>
            <a:off x="7667451" y="545182"/>
            <a:ext cx="288925" cy="363538"/>
            <a:chOff x="4580384" y="3865952"/>
            <a:chExt cx="288032" cy="363520"/>
          </a:xfrm>
        </p:grpSpPr>
        <p:pic>
          <p:nvPicPr>
            <p:cNvPr id="1770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50" name="ZoneTexte 1770"/>
            <p:cNvSpPr txBox="1">
              <a:spLocks noChangeArrowheads="1"/>
            </p:cNvSpPr>
            <p:nvPr/>
          </p:nvSpPr>
          <p:spPr bwMode="auto">
            <a:xfrm>
              <a:off x="4580384" y="3890918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grpSp>
        <p:nvGrpSpPr>
          <p:cNvPr id="21053" name="Groupe 56"/>
          <p:cNvGrpSpPr>
            <a:grpSpLocks/>
          </p:cNvGrpSpPr>
          <p:nvPr/>
        </p:nvGrpSpPr>
        <p:grpSpPr bwMode="auto">
          <a:xfrm>
            <a:off x="8100392" y="6093296"/>
            <a:ext cx="287338" cy="363538"/>
            <a:chOff x="4580384" y="3865952"/>
            <a:chExt cx="288032" cy="363523"/>
          </a:xfrm>
        </p:grpSpPr>
        <p:pic>
          <p:nvPicPr>
            <p:cNvPr id="1090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48" name="ZoneTexte 58"/>
            <p:cNvSpPr txBox="1">
              <a:spLocks noChangeArrowheads="1"/>
            </p:cNvSpPr>
            <p:nvPr/>
          </p:nvSpPr>
          <p:spPr bwMode="auto">
            <a:xfrm>
              <a:off x="4580384" y="3890921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</p:grpSp>
      <p:grpSp>
        <p:nvGrpSpPr>
          <p:cNvPr id="21054" name="Groupe 26"/>
          <p:cNvGrpSpPr>
            <a:grpSpLocks/>
          </p:cNvGrpSpPr>
          <p:nvPr/>
        </p:nvGrpSpPr>
        <p:grpSpPr bwMode="auto">
          <a:xfrm>
            <a:off x="7740352" y="6093296"/>
            <a:ext cx="288925" cy="363537"/>
            <a:chOff x="4580384" y="3865952"/>
            <a:chExt cx="288032" cy="363520"/>
          </a:xfrm>
        </p:grpSpPr>
        <p:pic>
          <p:nvPicPr>
            <p:cNvPr id="1153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46" name="ZoneTexte 28"/>
            <p:cNvSpPr txBox="1">
              <a:spLocks noChangeArrowheads="1"/>
            </p:cNvSpPr>
            <p:nvPr/>
          </p:nvSpPr>
          <p:spPr bwMode="auto">
            <a:xfrm>
              <a:off x="4580384" y="3890918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grpSp>
        <p:nvGrpSpPr>
          <p:cNvPr id="21055" name="Groupe 53"/>
          <p:cNvGrpSpPr>
            <a:grpSpLocks/>
          </p:cNvGrpSpPr>
          <p:nvPr/>
        </p:nvGrpSpPr>
        <p:grpSpPr bwMode="auto">
          <a:xfrm>
            <a:off x="7740352" y="6593854"/>
            <a:ext cx="287337" cy="363538"/>
            <a:chOff x="4580384" y="3865952"/>
            <a:chExt cx="288032" cy="363520"/>
          </a:xfrm>
        </p:grpSpPr>
        <p:pic>
          <p:nvPicPr>
            <p:cNvPr id="1156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44" name="ZoneTexte 55"/>
            <p:cNvSpPr txBox="1">
              <a:spLocks noChangeArrowheads="1"/>
            </p:cNvSpPr>
            <p:nvPr/>
          </p:nvSpPr>
          <p:spPr bwMode="auto">
            <a:xfrm>
              <a:off x="4580384" y="3890918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</p:grpSp>
      <p:grpSp>
        <p:nvGrpSpPr>
          <p:cNvPr id="1361" name="Groupe 23"/>
          <p:cNvGrpSpPr>
            <a:grpSpLocks/>
          </p:cNvGrpSpPr>
          <p:nvPr/>
        </p:nvGrpSpPr>
        <p:grpSpPr bwMode="auto">
          <a:xfrm>
            <a:off x="970707" y="6593854"/>
            <a:ext cx="288925" cy="363538"/>
            <a:chOff x="4580384" y="3865952"/>
            <a:chExt cx="288032" cy="363520"/>
          </a:xfrm>
        </p:grpSpPr>
        <p:pic>
          <p:nvPicPr>
            <p:cNvPr id="1159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42" name="ZoneTexte 25"/>
            <p:cNvSpPr txBox="1">
              <a:spLocks noChangeArrowheads="1"/>
            </p:cNvSpPr>
            <p:nvPr/>
          </p:nvSpPr>
          <p:spPr bwMode="auto">
            <a:xfrm>
              <a:off x="4580384" y="3890918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grpSp>
        <p:nvGrpSpPr>
          <p:cNvPr id="1366" name="Groupe 50"/>
          <p:cNvGrpSpPr>
            <a:grpSpLocks/>
          </p:cNvGrpSpPr>
          <p:nvPr/>
        </p:nvGrpSpPr>
        <p:grpSpPr bwMode="auto">
          <a:xfrm>
            <a:off x="971600" y="6161806"/>
            <a:ext cx="287338" cy="363538"/>
            <a:chOff x="4580384" y="3865951"/>
            <a:chExt cx="288032" cy="363521"/>
          </a:xfrm>
        </p:grpSpPr>
        <p:pic>
          <p:nvPicPr>
            <p:cNvPr id="1162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4" y="3865951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40" name="ZoneTexte 52"/>
            <p:cNvSpPr txBox="1">
              <a:spLocks noChangeArrowheads="1"/>
            </p:cNvSpPr>
            <p:nvPr/>
          </p:nvSpPr>
          <p:spPr bwMode="auto">
            <a:xfrm>
              <a:off x="4580384" y="3890918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</p:grpSp>
      <p:grpSp>
        <p:nvGrpSpPr>
          <p:cNvPr id="1367" name="Groupe 20"/>
          <p:cNvGrpSpPr>
            <a:grpSpLocks/>
          </p:cNvGrpSpPr>
          <p:nvPr/>
        </p:nvGrpSpPr>
        <p:grpSpPr bwMode="auto">
          <a:xfrm>
            <a:off x="611560" y="6161807"/>
            <a:ext cx="288925" cy="363537"/>
            <a:chOff x="4580384" y="3865952"/>
            <a:chExt cx="288032" cy="363520"/>
          </a:xfrm>
        </p:grpSpPr>
        <p:pic>
          <p:nvPicPr>
            <p:cNvPr id="1165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38" name="ZoneTexte 22"/>
            <p:cNvSpPr txBox="1">
              <a:spLocks noChangeArrowheads="1"/>
            </p:cNvSpPr>
            <p:nvPr/>
          </p:nvSpPr>
          <p:spPr bwMode="auto">
            <a:xfrm>
              <a:off x="4580384" y="3890918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grpSp>
        <p:nvGrpSpPr>
          <p:cNvPr id="1385" name="Groupe 47"/>
          <p:cNvGrpSpPr>
            <a:grpSpLocks/>
          </p:cNvGrpSpPr>
          <p:nvPr/>
        </p:nvGrpSpPr>
        <p:grpSpPr bwMode="auto">
          <a:xfrm>
            <a:off x="36190" y="6161805"/>
            <a:ext cx="287338" cy="363539"/>
            <a:chOff x="4580384" y="3865952"/>
            <a:chExt cx="288032" cy="363522"/>
          </a:xfrm>
        </p:grpSpPr>
        <p:pic>
          <p:nvPicPr>
            <p:cNvPr id="1168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36" name="ZoneTexte 49"/>
            <p:cNvSpPr txBox="1">
              <a:spLocks noChangeArrowheads="1"/>
            </p:cNvSpPr>
            <p:nvPr/>
          </p:nvSpPr>
          <p:spPr bwMode="auto">
            <a:xfrm>
              <a:off x="4580384" y="3890920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</p:grpSp>
      <p:grpSp>
        <p:nvGrpSpPr>
          <p:cNvPr id="1390" name="Groupe 17"/>
          <p:cNvGrpSpPr>
            <a:grpSpLocks/>
          </p:cNvGrpSpPr>
          <p:nvPr/>
        </p:nvGrpSpPr>
        <p:grpSpPr bwMode="auto">
          <a:xfrm>
            <a:off x="4716016" y="3212976"/>
            <a:ext cx="288925" cy="363537"/>
            <a:chOff x="4580384" y="3865952"/>
            <a:chExt cx="288032" cy="363520"/>
          </a:xfrm>
        </p:grpSpPr>
        <p:pic>
          <p:nvPicPr>
            <p:cNvPr id="1171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34" name="ZoneTexte 19"/>
            <p:cNvSpPr txBox="1">
              <a:spLocks noChangeArrowheads="1"/>
            </p:cNvSpPr>
            <p:nvPr/>
          </p:nvSpPr>
          <p:spPr bwMode="auto">
            <a:xfrm>
              <a:off x="4580384" y="3890918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grpSp>
        <p:nvGrpSpPr>
          <p:cNvPr id="1391" name="Groupe 44"/>
          <p:cNvGrpSpPr>
            <a:grpSpLocks/>
          </p:cNvGrpSpPr>
          <p:nvPr/>
        </p:nvGrpSpPr>
        <p:grpSpPr bwMode="auto">
          <a:xfrm>
            <a:off x="4211960" y="3212976"/>
            <a:ext cx="287337" cy="363537"/>
            <a:chOff x="4580384" y="3865952"/>
            <a:chExt cx="288032" cy="363520"/>
          </a:xfrm>
        </p:grpSpPr>
        <p:pic>
          <p:nvPicPr>
            <p:cNvPr id="1174" name="Picture 3" descr="C:\Users\Sarra\Desktop\mcphail trap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 flipH="1" flipV="1">
              <a:off x="4608022" y="3865952"/>
              <a:ext cx="232756" cy="29925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32" name="ZoneTexte 46"/>
            <p:cNvSpPr txBox="1">
              <a:spLocks noChangeArrowheads="1"/>
            </p:cNvSpPr>
            <p:nvPr/>
          </p:nvSpPr>
          <p:spPr bwMode="auto">
            <a:xfrm>
              <a:off x="4580384" y="3890918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</p:grpSp>
      <p:sp>
        <p:nvSpPr>
          <p:cNvPr id="21510" name="Ellipse 1152"/>
          <p:cNvSpPr>
            <a:spLocks noChangeArrowheads="1"/>
          </p:cNvSpPr>
          <p:nvPr/>
        </p:nvSpPr>
        <p:spPr bwMode="auto">
          <a:xfrm>
            <a:off x="2195736" y="1340768"/>
            <a:ext cx="215900" cy="287337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3" name="Ellipse 1153"/>
          <p:cNvSpPr>
            <a:spLocks noChangeArrowheads="1"/>
          </p:cNvSpPr>
          <p:nvPr/>
        </p:nvSpPr>
        <p:spPr bwMode="auto">
          <a:xfrm>
            <a:off x="2195736" y="5445125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502" name="Ellipse 1154"/>
          <p:cNvSpPr>
            <a:spLocks noChangeArrowheads="1"/>
          </p:cNvSpPr>
          <p:nvPr/>
        </p:nvSpPr>
        <p:spPr bwMode="auto">
          <a:xfrm>
            <a:off x="6444208" y="5445125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13" name="Ellipse 1155"/>
          <p:cNvSpPr>
            <a:spLocks noChangeArrowheads="1"/>
          </p:cNvSpPr>
          <p:nvPr/>
        </p:nvSpPr>
        <p:spPr bwMode="auto">
          <a:xfrm>
            <a:off x="7740352" y="4508500"/>
            <a:ext cx="215900" cy="288925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14" name="Ellipse 1156"/>
          <p:cNvSpPr>
            <a:spLocks noChangeArrowheads="1"/>
          </p:cNvSpPr>
          <p:nvPr/>
        </p:nvSpPr>
        <p:spPr bwMode="auto">
          <a:xfrm>
            <a:off x="1043608" y="4508500"/>
            <a:ext cx="215900" cy="288925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16" name="Ellipse 1158"/>
          <p:cNvSpPr>
            <a:spLocks noChangeArrowheads="1"/>
          </p:cNvSpPr>
          <p:nvPr/>
        </p:nvSpPr>
        <p:spPr bwMode="auto">
          <a:xfrm>
            <a:off x="4211960" y="4725144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17" name="Ellipse 1159"/>
          <p:cNvSpPr>
            <a:spLocks noChangeArrowheads="1"/>
          </p:cNvSpPr>
          <p:nvPr/>
        </p:nvSpPr>
        <p:spPr bwMode="auto">
          <a:xfrm>
            <a:off x="2195736" y="3285678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18" name="Ellipse 1160"/>
          <p:cNvSpPr>
            <a:spLocks noChangeArrowheads="1"/>
          </p:cNvSpPr>
          <p:nvPr/>
        </p:nvSpPr>
        <p:spPr bwMode="auto">
          <a:xfrm>
            <a:off x="6444332" y="3285678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19" name="Ellipse 1161"/>
          <p:cNvSpPr>
            <a:spLocks noChangeArrowheads="1"/>
          </p:cNvSpPr>
          <p:nvPr/>
        </p:nvSpPr>
        <p:spPr bwMode="auto">
          <a:xfrm>
            <a:off x="2987824" y="1844824"/>
            <a:ext cx="215900" cy="288925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20" name="Ellipse 1162"/>
          <p:cNvSpPr>
            <a:spLocks noChangeArrowheads="1"/>
          </p:cNvSpPr>
          <p:nvPr/>
        </p:nvSpPr>
        <p:spPr bwMode="auto">
          <a:xfrm>
            <a:off x="5580112" y="1844824"/>
            <a:ext cx="215900" cy="288925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21" name="Ellipse 1163"/>
          <p:cNvSpPr>
            <a:spLocks noChangeArrowheads="1"/>
          </p:cNvSpPr>
          <p:nvPr/>
        </p:nvSpPr>
        <p:spPr bwMode="auto">
          <a:xfrm>
            <a:off x="2987824" y="4724400"/>
            <a:ext cx="215900" cy="288925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22" name="Ellipse 1164"/>
          <p:cNvSpPr>
            <a:spLocks noChangeArrowheads="1"/>
          </p:cNvSpPr>
          <p:nvPr/>
        </p:nvSpPr>
        <p:spPr bwMode="auto">
          <a:xfrm>
            <a:off x="5580112" y="4724400"/>
            <a:ext cx="215900" cy="288925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23" name="Ellipse 1165"/>
          <p:cNvSpPr>
            <a:spLocks noChangeArrowheads="1"/>
          </p:cNvSpPr>
          <p:nvPr/>
        </p:nvSpPr>
        <p:spPr bwMode="auto">
          <a:xfrm>
            <a:off x="3779912" y="2781300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24" name="Ellipse 1166"/>
          <p:cNvSpPr>
            <a:spLocks noChangeArrowheads="1"/>
          </p:cNvSpPr>
          <p:nvPr/>
        </p:nvSpPr>
        <p:spPr bwMode="auto">
          <a:xfrm>
            <a:off x="3779912" y="4221163"/>
            <a:ext cx="215900" cy="287337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25" name="Ellipse 1167"/>
          <p:cNvSpPr>
            <a:spLocks noChangeArrowheads="1"/>
          </p:cNvSpPr>
          <p:nvPr/>
        </p:nvSpPr>
        <p:spPr bwMode="auto">
          <a:xfrm>
            <a:off x="1043608" y="2492896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26" name="Ellipse 1168"/>
          <p:cNvSpPr>
            <a:spLocks noChangeArrowheads="1"/>
          </p:cNvSpPr>
          <p:nvPr/>
        </p:nvSpPr>
        <p:spPr bwMode="auto">
          <a:xfrm>
            <a:off x="7740352" y="2565598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27" name="Ellipse 1169"/>
          <p:cNvSpPr>
            <a:spLocks noChangeArrowheads="1"/>
          </p:cNvSpPr>
          <p:nvPr/>
        </p:nvSpPr>
        <p:spPr bwMode="auto">
          <a:xfrm>
            <a:off x="6444208" y="1341438"/>
            <a:ext cx="215900" cy="287337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28" name="Ellipse 1170"/>
          <p:cNvSpPr>
            <a:spLocks noChangeArrowheads="1"/>
          </p:cNvSpPr>
          <p:nvPr/>
        </p:nvSpPr>
        <p:spPr bwMode="auto">
          <a:xfrm>
            <a:off x="5076056" y="2781300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1515" name="Ellipse 1157"/>
          <p:cNvSpPr>
            <a:spLocks noChangeArrowheads="1"/>
          </p:cNvSpPr>
          <p:nvPr/>
        </p:nvSpPr>
        <p:spPr bwMode="auto">
          <a:xfrm>
            <a:off x="4211960" y="2133600"/>
            <a:ext cx="215900" cy="287338"/>
          </a:xfrm>
          <a:prstGeom prst="ellipse">
            <a:avLst/>
          </a:prstGeom>
          <a:noFill/>
          <a:ln w="539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157" name="Rectangle 1156"/>
          <p:cNvSpPr/>
          <p:nvPr/>
        </p:nvSpPr>
        <p:spPr bwMode="auto">
          <a:xfrm>
            <a:off x="2483768" y="2060848"/>
            <a:ext cx="44640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2200" b="1" kern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Trimedlure</a:t>
            </a:r>
            <a:r>
              <a:rPr lang="en-US" sz="22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male traps placed    </a:t>
            </a:r>
            <a:r>
              <a:rPr lang="en-US" sz="2200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 weeks </a:t>
            </a:r>
            <a:r>
              <a:rPr lang="en-US" sz="2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before fruit change color</a:t>
            </a:r>
            <a:r>
              <a:rPr lang="en-US" sz="2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 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29" name="Rectangle 1162"/>
          <p:cNvSpPr>
            <a:spLocks noChangeArrowheads="1"/>
          </p:cNvSpPr>
          <p:nvPr/>
        </p:nvSpPr>
        <p:spPr bwMode="auto">
          <a:xfrm>
            <a:off x="2699792" y="4941168"/>
            <a:ext cx="43926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2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Femilure</a:t>
            </a:r>
            <a:r>
              <a:rPr 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female traps placed 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 weeks</a:t>
            </a:r>
            <a:r>
              <a:rPr 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before fruit change color              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2" name="Rectangle 1131"/>
          <p:cNvSpPr>
            <a:spLocks noChangeArrowheads="1"/>
          </p:cNvSpPr>
          <p:nvPr/>
        </p:nvSpPr>
        <p:spPr bwMode="auto">
          <a:xfrm>
            <a:off x="539552" y="908720"/>
            <a:ext cx="8064896" cy="5616128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pic>
        <p:nvPicPr>
          <p:cNvPr id="1111" name="Picture 2" descr="C:\Users\Sarra\Desktop\fruit-tree-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0180" y="548680"/>
            <a:ext cx="132300" cy="2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4" name="Picture 2" descr="C:\Users\Sarra\Desktop\fruit-tree-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09112"/>
            <a:ext cx="132300" cy="2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Rectangle 1068"/>
          <p:cNvSpPr/>
          <p:nvPr/>
        </p:nvSpPr>
        <p:spPr>
          <a:xfrm>
            <a:off x="1289486" y="-159206"/>
            <a:ext cx="65948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Ceranock</a:t>
            </a:r>
            <a:r>
              <a:rPr lang="fr-F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r-FR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experimental</a:t>
            </a:r>
            <a:r>
              <a:rPr lang="fr-F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design</a:t>
            </a:r>
            <a:endParaRPr lang="fr-F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58" name="Picture 2" descr="C:\Users\Sarra\Desktop\Sans titre.pn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 r="50000" b="48456"/>
          <a:stretch>
            <a:fillRect/>
          </a:stretch>
        </p:blipFill>
        <p:spPr bwMode="auto">
          <a:xfrm>
            <a:off x="8388424" y="0"/>
            <a:ext cx="648072" cy="425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decel="100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decel="100000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2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 animBg="1"/>
      <p:bldP spid="21511" grpId="0"/>
      <p:bldP spid="21510" grpId="0" animBg="1"/>
      <p:bldP spid="3" grpId="0" animBg="1"/>
      <p:bldP spid="1502" grpId="0" animBg="1"/>
      <p:bldP spid="21513" grpId="0" animBg="1"/>
      <p:bldP spid="21514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21525" grpId="0" animBg="1"/>
      <p:bldP spid="21526" grpId="0" animBg="1"/>
      <p:bldP spid="21527" grpId="0" animBg="1"/>
      <p:bldP spid="21528" grpId="0" animBg="1"/>
      <p:bldP spid="21515" grpId="0" animBg="1"/>
      <p:bldP spid="1157" grpId="0"/>
      <p:bldP spid="1157" grpId="1"/>
      <p:bldP spid="20529" grpId="0"/>
      <p:bldP spid="20529" grpId="1"/>
      <p:bldP spid="11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707904" y="1340768"/>
            <a:ext cx="51845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 indent="-95250" algn="just">
              <a:buFont typeface="Wingdings" pitchFamily="2" charset="2"/>
              <a:buChar char="Ø"/>
              <a:defRPr/>
            </a:pPr>
            <a:r>
              <a:rPr lang="en-US" sz="2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1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Femilure</a:t>
            </a:r>
            <a:r>
              <a:rPr lang="en-US" sz="2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traps catches data were collected weekly from plot A1,B1, A2, B2.</a:t>
            </a:r>
          </a:p>
        </p:txBody>
      </p:sp>
      <p:pic>
        <p:nvPicPr>
          <p:cNvPr id="6" name="Picture 3" descr="C:\Users\Sarra\Desktop\Photo master\DSCF0619.JPG"/>
          <p:cNvPicPr>
            <a:picLocks noChangeAspect="1" noChangeArrowheads="1"/>
          </p:cNvPicPr>
          <p:nvPr/>
        </p:nvPicPr>
        <p:blipFill>
          <a:blip r:embed="rId2" cstate="print"/>
          <a:srcRect l="5241" r="5659"/>
          <a:stretch>
            <a:fillRect/>
          </a:stretch>
        </p:blipFill>
        <p:spPr bwMode="auto">
          <a:xfrm>
            <a:off x="1740470" y="1485330"/>
            <a:ext cx="1895426" cy="165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Sarra\Desktop\Photo master\DSCF0621.JPG"/>
          <p:cNvPicPr>
            <a:picLocks noChangeAspect="1" noChangeArrowheads="1"/>
          </p:cNvPicPr>
          <p:nvPr/>
        </p:nvPicPr>
        <p:blipFill>
          <a:blip r:embed="rId3" cstate="print"/>
          <a:srcRect l="13701"/>
          <a:stretch>
            <a:fillRect/>
          </a:stretch>
        </p:blipFill>
        <p:spPr bwMode="auto">
          <a:xfrm>
            <a:off x="179512" y="1485330"/>
            <a:ext cx="1728192" cy="165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30"/>
          <p:cNvSpPr txBox="1">
            <a:spLocks noChangeArrowheads="1"/>
          </p:cNvSpPr>
          <p:nvPr/>
        </p:nvSpPr>
        <p:spPr bwMode="auto">
          <a:xfrm>
            <a:off x="683568" y="980728"/>
            <a:ext cx="647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♂</a:t>
            </a:r>
          </a:p>
        </p:txBody>
      </p:sp>
      <p:sp>
        <p:nvSpPr>
          <p:cNvPr id="9" name="ZoneTexte 32"/>
          <p:cNvSpPr txBox="1">
            <a:spLocks noChangeArrowheads="1"/>
          </p:cNvSpPr>
          <p:nvPr/>
        </p:nvSpPr>
        <p:spPr bwMode="auto">
          <a:xfrm>
            <a:off x="2339752" y="980728"/>
            <a:ext cx="647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haroni" pitchFamily="2" charset="-79"/>
                <a:cs typeface="Aharoni" pitchFamily="2" charset="-79"/>
              </a:rPr>
              <a:t>♀</a:t>
            </a:r>
          </a:p>
        </p:txBody>
      </p:sp>
      <p:pic>
        <p:nvPicPr>
          <p:cNvPr id="10" name="Picture 23" descr="H:\DSCF0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914229"/>
            <a:ext cx="1811338" cy="135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4" descr="H:\sarra picture\_SCF0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3716337"/>
            <a:ext cx="151130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Connecteur droit avec flèche 11"/>
          <p:cNvCxnSpPr>
            <a:cxnSpLocks noChangeShapeType="1"/>
          </p:cNvCxnSpPr>
          <p:nvPr/>
        </p:nvCxnSpPr>
        <p:spPr bwMode="auto">
          <a:xfrm>
            <a:off x="3059113" y="3429000"/>
            <a:ext cx="0" cy="71913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" name="Connecteur droit avec flèche 12"/>
          <p:cNvCxnSpPr>
            <a:cxnSpLocks noChangeShapeType="1"/>
          </p:cNvCxnSpPr>
          <p:nvPr/>
        </p:nvCxnSpPr>
        <p:spPr bwMode="auto">
          <a:xfrm flipH="1">
            <a:off x="3429000" y="5092700"/>
            <a:ext cx="431800" cy="576262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4" name="Connecteur droit avec flèche 13"/>
          <p:cNvCxnSpPr>
            <a:cxnSpLocks noChangeShapeType="1"/>
            <a:stCxn id="17" idx="1"/>
          </p:cNvCxnSpPr>
          <p:nvPr/>
        </p:nvCxnSpPr>
        <p:spPr bwMode="auto">
          <a:xfrm flipH="1" flipV="1">
            <a:off x="3563939" y="4509120"/>
            <a:ext cx="431799" cy="1340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" name="Connecteur droit avec flèche 14"/>
          <p:cNvCxnSpPr>
            <a:cxnSpLocks noChangeShapeType="1"/>
          </p:cNvCxnSpPr>
          <p:nvPr/>
        </p:nvCxnSpPr>
        <p:spPr bwMode="auto">
          <a:xfrm flipV="1">
            <a:off x="2123728" y="4652962"/>
            <a:ext cx="432147" cy="174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" name="Connecteur droit avec flèche 15"/>
          <p:cNvCxnSpPr>
            <a:cxnSpLocks noChangeShapeType="1"/>
          </p:cNvCxnSpPr>
          <p:nvPr/>
        </p:nvCxnSpPr>
        <p:spPr bwMode="auto">
          <a:xfrm flipV="1">
            <a:off x="2411413" y="4868862"/>
            <a:ext cx="657225" cy="49530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995738" y="3860800"/>
            <a:ext cx="20891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1)Dropped  fruits</a:t>
            </a:r>
            <a:endParaRPr lang="en-US" sz="2000" b="1" dirty="0">
              <a:solidFill>
                <a:srgbClr val="FF0066"/>
              </a:solidFill>
            </a:endParaRPr>
          </a:p>
          <a:p>
            <a:r>
              <a:rPr lang="en-US" sz="2000" b="1" dirty="0" smtClean="0">
                <a:solidFill>
                  <a:srgbClr val="FF0066"/>
                </a:solidFill>
              </a:rPr>
              <a:t>2)Soften/dropped 3)Soften  fruits on </a:t>
            </a:r>
            <a:r>
              <a:rPr lang="en-US" sz="2000" b="1" dirty="0">
                <a:solidFill>
                  <a:srgbClr val="FF0066"/>
                </a:solidFill>
              </a:rPr>
              <a:t>the tree </a:t>
            </a:r>
            <a:endParaRPr lang="en-US" sz="2000" dirty="0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34925" y="5427117"/>
            <a:ext cx="18732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dirty="0"/>
              <a:t>Selected </a:t>
            </a:r>
            <a:r>
              <a:rPr lang="en-US" sz="2100" dirty="0" smtClean="0"/>
              <a:t>trees</a:t>
            </a:r>
            <a:endParaRPr lang="en-US" sz="2100" dirty="0"/>
          </a:p>
          <a:p>
            <a:r>
              <a:rPr lang="en-US" sz="2100" dirty="0"/>
              <a:t>20 trees/ha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2124075" y="5732462"/>
            <a:ext cx="20161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dirty="0"/>
              <a:t>Selected </a:t>
            </a:r>
            <a:r>
              <a:rPr lang="en-US" sz="2100" dirty="0" smtClean="0"/>
              <a:t>fruits  40 fruits/trees</a:t>
            </a:r>
            <a:endParaRPr lang="en-US" sz="2100" dirty="0"/>
          </a:p>
        </p:txBody>
      </p:sp>
      <p:pic>
        <p:nvPicPr>
          <p:cNvPr id="20" name="Picture 24" descr="DSCF0622"/>
          <p:cNvPicPr>
            <a:picLocks noChangeAspect="1" noChangeArrowheads="1"/>
          </p:cNvPicPr>
          <p:nvPr/>
        </p:nvPicPr>
        <p:blipFill>
          <a:blip r:embed="rId6" cstate="print"/>
          <a:srcRect l="14285" t="15424" r="26506" b="35690"/>
          <a:stretch>
            <a:fillRect/>
          </a:stretch>
        </p:blipFill>
        <p:spPr bwMode="auto">
          <a:xfrm>
            <a:off x="6228184" y="3645024"/>
            <a:ext cx="1079500" cy="105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5" descr="H:\sarra picture\_SCF04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3645024"/>
            <a:ext cx="1296144" cy="105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5" descr="DSCF0797"/>
          <p:cNvPicPr>
            <a:picLocks noChangeAspect="1" noChangeArrowheads="1"/>
          </p:cNvPicPr>
          <p:nvPr/>
        </p:nvPicPr>
        <p:blipFill>
          <a:blip r:embed="rId8" cstate="print"/>
          <a:srcRect l="23341" t="2899" r="18985" b="24324"/>
          <a:stretch>
            <a:fillRect/>
          </a:stretch>
        </p:blipFill>
        <p:spPr bwMode="auto">
          <a:xfrm>
            <a:off x="5004048" y="5381153"/>
            <a:ext cx="1081088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7" descr="H:\sarra picture\_SCF07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5136" y="5373216"/>
            <a:ext cx="1450975" cy="108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7524328" y="5445224"/>
            <a:ext cx="154766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FF0066"/>
                </a:solidFill>
              </a:rPr>
              <a:t>4) Number </a:t>
            </a:r>
            <a:r>
              <a:rPr lang="en-US" sz="2100" b="1" dirty="0">
                <a:solidFill>
                  <a:srgbClr val="FF0066"/>
                </a:solidFill>
              </a:rPr>
              <a:t>of larvae/ fruit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0501" y="-27384"/>
            <a:ext cx="75559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Methodology: </a:t>
            </a:r>
            <a:r>
              <a:rPr lang="en-US" sz="3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  <a:r>
              <a:rPr lang="en-US" sz="36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emilure</a:t>
            </a:r>
            <a:r>
              <a:rPr lang="en-US" sz="3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mass-trapping </a:t>
            </a:r>
          </a:p>
          <a:p>
            <a:pPr algn="ctr"/>
            <a:r>
              <a:rPr lang="en-US" sz="3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 </a:t>
            </a:r>
            <a:r>
              <a:rPr lang="en-US" sz="3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36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eranock</a:t>
            </a:r>
            <a:r>
              <a:rPr lang="en-US" sz="3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data assessment </a:t>
            </a:r>
            <a:endParaRPr lang="en-US" sz="3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Flèche droite à entaille 26"/>
          <p:cNvSpPr/>
          <p:nvPr/>
        </p:nvSpPr>
        <p:spPr>
          <a:xfrm rot="7698810">
            <a:off x="6217153" y="5025860"/>
            <a:ext cx="504056" cy="216024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7308304" y="3933056"/>
            <a:ext cx="360040" cy="432048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ZoneTexte 31"/>
          <p:cNvSpPr txBox="1"/>
          <p:nvPr/>
        </p:nvSpPr>
        <p:spPr>
          <a:xfrm>
            <a:off x="6876256" y="47158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field</a:t>
            </a:r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5292080" y="64533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laboratory</a:t>
            </a:r>
            <a:endParaRPr lang="en-US" dirty="0"/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xfrm>
            <a:off x="8629600" y="6492875"/>
            <a:ext cx="514400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79912" y="2172633"/>
            <a:ext cx="511256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indent="-95250" algn="just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Trimedlure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traps catches data were collected weekly from plots A1, B1, A2, B2 and from control: insects were </a:t>
            </a:r>
            <a:r>
              <a:rPr lang="en-US" sz="21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identified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1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counted 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1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sexed</a:t>
            </a:r>
            <a:endParaRPr lang="en-US" sz="2100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  <p:bldP spid="27" grpId="0" animBg="1"/>
      <p:bldP spid="29" grpId="0" animBg="1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3068960"/>
            <a:ext cx="8424862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kern="0" dirty="0" smtClean="0">
                <a:latin typeface="Arial" pitchFamily="34" charset="0"/>
                <a:ea typeface="+mj-ea"/>
                <a:cs typeface="Arial" pitchFamily="34" charset="0"/>
              </a:rPr>
              <a:t>Rate </a:t>
            </a:r>
            <a:r>
              <a:rPr lang="en-US" sz="2200" kern="0" dirty="0">
                <a:latin typeface="Arial" pitchFamily="34" charset="0"/>
                <a:ea typeface="+mj-ea"/>
                <a:cs typeface="Arial" pitchFamily="34" charset="0"/>
              </a:rPr>
              <a:t>of population reduction following Abbott </a:t>
            </a:r>
            <a:r>
              <a:rPr lang="en-US" sz="2200" kern="0" dirty="0" smtClean="0">
                <a:latin typeface="Arial" pitchFamily="34" charset="0"/>
                <a:ea typeface="+mj-ea"/>
                <a:cs typeface="Arial" pitchFamily="34" charset="0"/>
              </a:rPr>
              <a:t>method </a:t>
            </a:r>
            <a:r>
              <a:rPr lang="en-US" sz="2200" kern="0" dirty="0">
                <a:latin typeface="Arial" pitchFamily="34" charset="0"/>
                <a:ea typeface="+mj-ea"/>
                <a:cs typeface="Arial" pitchFamily="34" charset="0"/>
              </a:rPr>
              <a:t>(1925)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475656" y="3645024"/>
            <a:ext cx="6553200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 (%)= (C-T/ C)x100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where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= rate of Med-fly captures in the control field and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2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= rate of Med-fly captures in the treated field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67544" y="5445224"/>
            <a:ext cx="8424936" cy="1108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Experimental data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analyzed by standard statistical procedure (ANOVA) and the experimental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design used was the 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randomized complete block (LSD test at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&lt; 0.05)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592" y="1412776"/>
            <a:ext cx="73030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Total number of Med</a:t>
            </a:r>
            <a:r>
              <a:rPr lang="en-US" sz="2200" dirty="0" smtClean="0">
                <a:solidFill>
                  <a:prstClr val="black"/>
                </a:solidFill>
              </a:rPr>
              <a:t>-fly </a:t>
            </a:r>
            <a:r>
              <a:rPr lang="en-US" sz="2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captures (Monitoring traps)  </a:t>
            </a:r>
            <a:endParaRPr lang="en-US" sz="22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8027" y="1772816"/>
            <a:ext cx="20697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Fruit damages </a:t>
            </a:r>
            <a:endParaRPr lang="en-US" sz="22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2204864"/>
            <a:ext cx="35929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Total Yield (fruits/tree)</a:t>
            </a:r>
            <a:endParaRPr lang="en-US" sz="22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3420" y="2636912"/>
            <a:ext cx="20217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Cost and labor</a:t>
            </a:r>
            <a:endParaRPr lang="en-US" sz="22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Flèche droite à entaille 19"/>
          <p:cNvSpPr/>
          <p:nvPr/>
        </p:nvSpPr>
        <p:spPr>
          <a:xfrm rot="5400000">
            <a:off x="4608004" y="4977172"/>
            <a:ext cx="432048" cy="360040"/>
          </a:xfrm>
          <a:prstGeom prst="notchedRightArrow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04448" y="6492875"/>
            <a:ext cx="539552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17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552" y="0"/>
            <a:ext cx="828091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Relative comparison of both control systems </a:t>
            </a:r>
            <a:r>
              <a:rPr lang="en-US" sz="2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femilure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mass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trapping and </a:t>
            </a:r>
            <a:r>
              <a:rPr lang="en-US" sz="2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ceranock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attract and kill in respect:</a:t>
            </a:r>
            <a:endParaRPr lang="en-US" sz="2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3484" y="116632"/>
            <a:ext cx="72789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Trial 1: Mass-</a:t>
            </a:r>
            <a:r>
              <a:rPr lang="fr-FR" sz="3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trapping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r-FR" sz="3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using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r-FR" sz="36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  <a:r>
              <a:rPr lang="fr-FR" sz="3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emilure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fr-FR" sz="3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1124744"/>
            <a:ext cx="8424936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Evaluation of Male and Female </a:t>
            </a:r>
            <a:r>
              <a:rPr lang="en-US" sz="2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2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capitata</a:t>
            </a:r>
            <a:r>
              <a:rPr lang="en-US" sz="2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weekly captures  from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Femilure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traps 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9"/>
          <p:cNvSpPr txBox="1">
            <a:spLocks noChangeArrowheads="1"/>
          </p:cNvSpPr>
          <p:nvPr/>
        </p:nvSpPr>
        <p:spPr bwMode="auto">
          <a:xfrm>
            <a:off x="1043608" y="2132856"/>
            <a:ext cx="1224136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Plot </a:t>
            </a:r>
            <a:r>
              <a:rPr lang="en-US" sz="2000" b="1" dirty="0" smtClean="0"/>
              <a:t> A1</a:t>
            </a:r>
            <a:endParaRPr lang="en-US" sz="2000" b="1" dirty="0"/>
          </a:p>
        </p:txBody>
      </p:sp>
      <p:sp>
        <p:nvSpPr>
          <p:cNvPr id="12" name="ZoneTexte 20"/>
          <p:cNvSpPr txBox="1">
            <a:spLocks noChangeArrowheads="1"/>
          </p:cNvSpPr>
          <p:nvPr/>
        </p:nvSpPr>
        <p:spPr bwMode="auto">
          <a:xfrm>
            <a:off x="6876256" y="2276872"/>
            <a:ext cx="1224135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Plot </a:t>
            </a:r>
            <a:r>
              <a:rPr lang="en-US" sz="2000" b="1" dirty="0" smtClean="0"/>
              <a:t>B1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3419139" y="2554835"/>
            <a:ext cx="2376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9"/>
                </a:solidFill>
              </a:rPr>
              <a:t>Male and  Female % </a:t>
            </a:r>
          </a:p>
          <a:p>
            <a:pPr algn="ctr"/>
            <a:r>
              <a:rPr lang="en-US" sz="2000" b="1" dirty="0" smtClean="0">
                <a:solidFill>
                  <a:srgbClr val="000099"/>
                </a:solidFill>
              </a:rPr>
              <a:t>of captures</a:t>
            </a:r>
            <a:endParaRPr lang="en-US" dirty="0">
              <a:solidFill>
                <a:srgbClr val="000099"/>
              </a:solidFill>
            </a:endParaRPr>
          </a:p>
        </p:txBody>
      </p:sp>
      <p:graphicFrame>
        <p:nvGraphicFramePr>
          <p:cNvPr id="23" name="Graphique 22"/>
          <p:cNvGraphicFramePr>
            <a:graphicFrameLocks/>
          </p:cNvGraphicFramePr>
          <p:nvPr/>
        </p:nvGraphicFramePr>
        <p:xfrm>
          <a:off x="179512" y="3356992"/>
          <a:ext cx="41044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ZoneTexte 23"/>
          <p:cNvSpPr txBox="1"/>
          <p:nvPr/>
        </p:nvSpPr>
        <p:spPr>
          <a:xfrm rot="16200000">
            <a:off x="8467837" y="5751693"/>
            <a:ext cx="550222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b="1" dirty="0" smtClean="0"/>
              <a:t>Dates</a:t>
            </a:r>
            <a:endParaRPr lang="en-US" sz="1200" b="1" dirty="0"/>
          </a:p>
        </p:txBody>
      </p:sp>
      <p:graphicFrame>
        <p:nvGraphicFramePr>
          <p:cNvPr id="27" name="Graphique 26"/>
          <p:cNvGraphicFramePr>
            <a:graphicFrameLocks/>
          </p:cNvGraphicFramePr>
          <p:nvPr/>
        </p:nvGraphicFramePr>
        <p:xfrm>
          <a:off x="4572000" y="3284984"/>
          <a:ext cx="4392488" cy="317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9" name="Connecteur droit 28"/>
          <p:cNvCxnSpPr/>
          <p:nvPr/>
        </p:nvCxnSpPr>
        <p:spPr>
          <a:xfrm>
            <a:off x="4716016" y="3274915"/>
            <a:ext cx="0" cy="2664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xfrm>
            <a:off x="8701608" y="6492875"/>
            <a:ext cx="442392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Ellipse 35"/>
          <p:cNvSpPr>
            <a:spLocks noChangeArrowheads="1"/>
          </p:cNvSpPr>
          <p:nvPr/>
        </p:nvSpPr>
        <p:spPr bwMode="auto">
          <a:xfrm>
            <a:off x="7092280" y="5589240"/>
            <a:ext cx="288032" cy="576063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16" name="Flèche vers le haut 15"/>
          <p:cNvSpPr/>
          <p:nvPr/>
        </p:nvSpPr>
        <p:spPr bwMode="auto">
          <a:xfrm>
            <a:off x="7164288" y="3861048"/>
            <a:ext cx="144016" cy="288032"/>
          </a:xfrm>
          <a:prstGeom prst="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14" name="ZoneTexte 33"/>
          <p:cNvSpPr txBox="1">
            <a:spLocks noChangeArrowheads="1"/>
          </p:cNvSpPr>
          <p:nvPr/>
        </p:nvSpPr>
        <p:spPr bwMode="auto">
          <a:xfrm>
            <a:off x="6732240" y="4149080"/>
            <a:ext cx="1008063" cy="36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94.36%</a:t>
            </a:r>
          </a:p>
        </p:txBody>
      </p:sp>
      <p:sp>
        <p:nvSpPr>
          <p:cNvPr id="18" name="Ellipse 34"/>
          <p:cNvSpPr>
            <a:spLocks noChangeArrowheads="1"/>
          </p:cNvSpPr>
          <p:nvPr/>
        </p:nvSpPr>
        <p:spPr bwMode="auto">
          <a:xfrm>
            <a:off x="2339752" y="5517232"/>
            <a:ext cx="288032" cy="576064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0" name="Flèche vers le haut 19"/>
          <p:cNvSpPr/>
          <p:nvPr/>
        </p:nvSpPr>
        <p:spPr bwMode="auto">
          <a:xfrm>
            <a:off x="2339752" y="3789040"/>
            <a:ext cx="144016" cy="288031"/>
          </a:xfrm>
          <a:prstGeom prst="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ZoneTexte 38"/>
          <p:cNvSpPr txBox="1">
            <a:spLocks noChangeArrowheads="1"/>
          </p:cNvSpPr>
          <p:nvPr/>
        </p:nvSpPr>
        <p:spPr bwMode="auto">
          <a:xfrm>
            <a:off x="1907704" y="4077072"/>
            <a:ext cx="1008063" cy="38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95.32%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4003341" y="5679685"/>
            <a:ext cx="550222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b="1" dirty="0" smtClean="0"/>
              <a:t>Dates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/>
      <p:bldP spid="18" grpId="0" animBg="1"/>
      <p:bldP spid="20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/>
        </p:nvGraphicFramePr>
        <p:xfrm>
          <a:off x="1115616" y="1124744"/>
          <a:ext cx="33843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15616" y="332656"/>
            <a:ext cx="6912768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Sex ratio of </a:t>
            </a:r>
            <a:r>
              <a:rPr lang="en-US" sz="2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capitata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captures using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Femilure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4788024" y="1268760"/>
            <a:ext cx="0" cy="2088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5436096" y="1196753"/>
          <a:ext cx="3024336" cy="20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475656" y="3573016"/>
            <a:ext cx="6552728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Sex ratio of captures: 1/5 (Male) and 4/5 (Female)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108520" y="4285545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significant difference among male and female % of captures for both plots.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0% of captures for non target species.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 significant difference within plots.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30"/>
          <p:cNvSpPr txBox="1">
            <a:spLocks noChangeArrowheads="1"/>
          </p:cNvSpPr>
          <p:nvPr/>
        </p:nvSpPr>
        <p:spPr bwMode="auto">
          <a:xfrm>
            <a:off x="755576" y="5611887"/>
            <a:ext cx="7848872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Femilure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is powerful Med-fly food bait attractant,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Selective</a:t>
            </a:r>
            <a:r>
              <a:rPr lang="en-US" sz="2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female,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independently to the rate of infestation. 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èche courbée vers la droite 19"/>
          <p:cNvSpPr/>
          <p:nvPr/>
        </p:nvSpPr>
        <p:spPr>
          <a:xfrm>
            <a:off x="288032" y="5517232"/>
            <a:ext cx="395536" cy="288032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e 112"/>
          <p:cNvGrpSpPr/>
          <p:nvPr/>
        </p:nvGrpSpPr>
        <p:grpSpPr>
          <a:xfrm>
            <a:off x="62880" y="3933056"/>
            <a:ext cx="9045624" cy="2880320"/>
            <a:chOff x="62880" y="3933056"/>
            <a:chExt cx="9045624" cy="2880320"/>
          </a:xfrm>
        </p:grpSpPr>
        <p:grpSp>
          <p:nvGrpSpPr>
            <p:cNvPr id="98" name="Groupe 97"/>
            <p:cNvGrpSpPr/>
            <p:nvPr/>
          </p:nvGrpSpPr>
          <p:grpSpPr>
            <a:xfrm>
              <a:off x="62880" y="3933056"/>
              <a:ext cx="1988840" cy="2304256"/>
              <a:chOff x="1297051" y="1484782"/>
              <a:chExt cx="2603624" cy="2592289"/>
            </a:xfrm>
          </p:grpSpPr>
          <p:pic>
            <p:nvPicPr>
              <p:cNvPr id="100" name="Picture 6" descr="C:\Users\Sarra\Desktop\Photo master\DSCF071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4575" t="7469" r="22311" b="46887"/>
              <a:stretch>
                <a:fillRect/>
              </a:stretch>
            </p:blipFill>
            <p:spPr bwMode="auto">
              <a:xfrm rot="16200000">
                <a:off x="1302718" y="1479115"/>
                <a:ext cx="2592289" cy="260362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1" name="Ellipse 100"/>
              <p:cNvSpPr/>
              <p:nvPr/>
            </p:nvSpPr>
            <p:spPr>
              <a:xfrm>
                <a:off x="2555776" y="1556792"/>
                <a:ext cx="1152128" cy="288032"/>
              </a:xfrm>
              <a:prstGeom prst="ellipse">
                <a:avLst/>
              </a:prstGeom>
              <a:noFill/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e 101"/>
            <p:cNvGrpSpPr/>
            <p:nvPr/>
          </p:nvGrpSpPr>
          <p:grpSpPr>
            <a:xfrm>
              <a:off x="2195736" y="3933056"/>
              <a:ext cx="1944216" cy="2376264"/>
              <a:chOff x="5247946" y="1966209"/>
              <a:chExt cx="2320516" cy="3190983"/>
            </a:xfrm>
          </p:grpSpPr>
          <p:pic>
            <p:nvPicPr>
              <p:cNvPr id="103" name="Picture 7" descr="C:\Users\Sarra\Desktop\Photo master\DSCF073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651" t="18505" r="41111" b="44822"/>
              <a:stretch>
                <a:fillRect/>
              </a:stretch>
            </p:blipFill>
            <p:spPr bwMode="auto">
              <a:xfrm rot="5400000">
                <a:off x="4812712" y="2401443"/>
                <a:ext cx="3190983" cy="232051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4" name="Ellipse 103"/>
              <p:cNvSpPr/>
              <p:nvPr/>
            </p:nvSpPr>
            <p:spPr>
              <a:xfrm>
                <a:off x="5868144" y="4221088"/>
                <a:ext cx="1080120" cy="792088"/>
              </a:xfrm>
              <a:prstGeom prst="ellipse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5" name="Picture 8" descr="C:\Users\Sarra\Desktop\Photo master\DSCF0801.JPG"/>
            <p:cNvPicPr>
              <a:picLocks noChangeAspect="1" noChangeArrowheads="1"/>
            </p:cNvPicPr>
            <p:nvPr/>
          </p:nvPicPr>
          <p:blipFill>
            <a:blip r:embed="rId4" cstate="print"/>
            <a:srcRect l="28693" t="18988" r="23485"/>
            <a:stretch>
              <a:fillRect/>
            </a:stretch>
          </p:blipFill>
          <p:spPr bwMode="auto">
            <a:xfrm>
              <a:off x="7524328" y="3933056"/>
              <a:ext cx="1584176" cy="2376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6" name="Picture 9" descr="C:\Users\Sarra\Desktop\563241_4175614762291_641152605_n.jpg"/>
            <p:cNvPicPr>
              <a:picLocks noChangeAspect="1" noChangeArrowheads="1"/>
            </p:cNvPicPr>
            <p:nvPr/>
          </p:nvPicPr>
          <p:blipFill>
            <a:blip r:embed="rId5" cstate="print"/>
            <a:srcRect l="42125" t="22700" r="39763" b="42650"/>
            <a:stretch>
              <a:fillRect/>
            </a:stretch>
          </p:blipFill>
          <p:spPr bwMode="auto">
            <a:xfrm>
              <a:off x="5724128" y="3933056"/>
              <a:ext cx="1656184" cy="2376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7" name="Picture 10" descr="C:\Users\Sarra\Desktop\318403_4175631242703_202298394_n.jpg"/>
            <p:cNvPicPr>
              <a:picLocks noChangeAspect="1" noChangeArrowheads="1"/>
            </p:cNvPicPr>
            <p:nvPr/>
          </p:nvPicPr>
          <p:blipFill>
            <a:blip r:embed="rId6" cstate="print"/>
            <a:srcRect l="26375" r="43700"/>
            <a:stretch>
              <a:fillRect/>
            </a:stretch>
          </p:blipFill>
          <p:spPr bwMode="auto">
            <a:xfrm>
              <a:off x="4211960" y="3960440"/>
              <a:ext cx="1440160" cy="2348880"/>
            </a:xfrm>
            <a:prstGeom prst="rect">
              <a:avLst/>
            </a:prstGeom>
            <a:noFill/>
          </p:spPr>
        </p:pic>
        <p:sp>
          <p:nvSpPr>
            <p:cNvPr id="108" name="ZoneTexte 107"/>
            <p:cNvSpPr txBox="1"/>
            <p:nvPr/>
          </p:nvSpPr>
          <p:spPr>
            <a:xfrm>
              <a:off x="7884368" y="6309320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Pupae</a:t>
              </a:r>
              <a:endParaRPr lang="en-US" sz="2400" dirty="0"/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2483768" y="6309320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Female</a:t>
              </a:r>
              <a:endParaRPr lang="en-US" sz="2400" dirty="0"/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4499992" y="6279703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Egg</a:t>
              </a:r>
              <a:endParaRPr lang="en-US" sz="2400" dirty="0"/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6084168" y="6351711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Larvae</a:t>
              </a:r>
              <a:endParaRPr lang="en-US" sz="2400" dirty="0"/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691952" y="6309320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Male</a:t>
              </a:r>
              <a:endParaRPr lang="en-US" sz="24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736553" y="1772816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26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000 ha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GIF, 2010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028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6513" y="1700808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2880569" y="2247255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121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00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tons </a:t>
            </a:r>
            <a:r>
              <a:rPr lang="en-US" dirty="0">
                <a:latin typeface="Arial" pitchFamily="34" charset="0"/>
                <a:cs typeface="Arial" pitchFamily="34" charset="0"/>
              </a:rPr>
              <a:t>(GIF, 2010) </a:t>
            </a:r>
          </a:p>
        </p:txBody>
      </p:sp>
      <p:pic>
        <p:nvPicPr>
          <p:cNvPr id="16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6513" y="2132856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55576" y="3054732"/>
            <a:ext cx="7632848" cy="4462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300" dirty="0">
                <a:latin typeface="Arial" pitchFamily="34" charset="0"/>
                <a:cs typeface="Arial" pitchFamily="34" charset="0"/>
              </a:rPr>
              <a:t>Mediterranean fruit fly </a:t>
            </a:r>
            <a:r>
              <a:rPr lang="en-US" sz="2300" b="1" i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Ceratitis</a:t>
            </a:r>
            <a:r>
              <a:rPr lang="en-US" sz="2300" b="1" i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capitata</a:t>
            </a:r>
            <a:r>
              <a:rPr lang="en-US" sz="2300" b="1" i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Weidmann</a:t>
            </a:r>
            <a:r>
              <a:rPr lang="en-US" dirty="0">
                <a:latin typeface="Arial" pitchFamily="34" charset="0"/>
                <a:cs typeface="Arial" pitchFamily="34" charset="0"/>
              </a:rPr>
              <a:t>, 1824)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8"/>
          <p:cNvSpPr txBox="1">
            <a:spLocks noChangeArrowheads="1"/>
          </p:cNvSpPr>
          <p:nvPr/>
        </p:nvSpPr>
        <p:spPr bwMode="auto">
          <a:xfrm>
            <a:off x="827584" y="5697741"/>
            <a:ext cx="792088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Peach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yield losses: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33.7 % + quality losses: 888 thousand Tunisian dinars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157192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149080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653136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661248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ZoneTexte 26"/>
          <p:cNvSpPr txBox="1"/>
          <p:nvPr/>
        </p:nvSpPr>
        <p:spPr>
          <a:xfrm>
            <a:off x="2267744" y="26064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123728" y="128826"/>
            <a:ext cx="51125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Introduction</a:t>
            </a:r>
            <a:endParaRPr lang="en-US" sz="4800" b="1" dirty="0">
              <a:ln w="9000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8604448" y="6492875"/>
            <a:ext cx="539552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9592" y="4293096"/>
            <a:ext cx="33843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Serious pest in Tunisia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827584" y="5229200"/>
            <a:ext cx="781005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Great power of reproduction + high number of generations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4096" y="4725144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Highly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polyphagous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(350 botanical species)</a:t>
            </a:r>
            <a:endParaRPr lang="en-US" dirty="0"/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251520" y="1268760"/>
            <a:ext cx="8785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Peach</a:t>
            </a:r>
            <a:r>
              <a:rPr lang="en-US" sz="2800" dirty="0">
                <a:solidFill>
                  <a:srgbClr val="00CC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is an important stone fruit grown in</a:t>
            </a:r>
            <a:r>
              <a:rPr lang="en-US" sz="2400" dirty="0">
                <a:solidFill>
                  <a:srgbClr val="00CC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Tunisia</a:t>
            </a:r>
            <a:endParaRPr lang="en-US" sz="24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9" name="Groupe 98"/>
          <p:cNvGrpSpPr/>
          <p:nvPr/>
        </p:nvGrpSpPr>
        <p:grpSpPr>
          <a:xfrm>
            <a:off x="-252536" y="1052736"/>
            <a:ext cx="9577388" cy="6056883"/>
            <a:chOff x="-180528" y="1268760"/>
            <a:chExt cx="9577388" cy="6056883"/>
          </a:xfrm>
        </p:grpSpPr>
        <p:grpSp>
          <p:nvGrpSpPr>
            <p:cNvPr id="34" name="Groupe 33"/>
            <p:cNvGrpSpPr/>
            <p:nvPr/>
          </p:nvGrpSpPr>
          <p:grpSpPr>
            <a:xfrm>
              <a:off x="-180528" y="1268760"/>
              <a:ext cx="9577388" cy="6056883"/>
              <a:chOff x="-252413" y="908720"/>
              <a:chExt cx="9577388" cy="5984875"/>
            </a:xfrm>
            <a:solidFill>
              <a:srgbClr val="FF0000"/>
            </a:solidFill>
          </p:grpSpPr>
          <p:pic>
            <p:nvPicPr>
              <p:cNvPr id="35" name="Picture 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-252413" y="908720"/>
                <a:ext cx="9577388" cy="598487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Organigramme : Connecteur 5"/>
              <p:cNvSpPr>
                <a:spLocks noChangeArrowheads="1"/>
              </p:cNvSpPr>
              <p:nvPr/>
            </p:nvSpPr>
            <p:spPr bwMode="auto">
              <a:xfrm flipH="1">
                <a:off x="3924300" y="2492375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37" name="Organigramme : Connecteur 6"/>
              <p:cNvSpPr>
                <a:spLocks noChangeArrowheads="1"/>
              </p:cNvSpPr>
              <p:nvPr/>
            </p:nvSpPr>
            <p:spPr bwMode="auto">
              <a:xfrm flipH="1">
                <a:off x="3708400" y="2781300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38" name="Organigramme : Connecteur 7"/>
              <p:cNvSpPr>
                <a:spLocks noChangeArrowheads="1"/>
              </p:cNvSpPr>
              <p:nvPr/>
            </p:nvSpPr>
            <p:spPr bwMode="auto">
              <a:xfrm flipH="1">
                <a:off x="4067175" y="2997200"/>
                <a:ext cx="217488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39" name="Organigramme : Connecteur 8"/>
              <p:cNvSpPr>
                <a:spLocks noChangeArrowheads="1"/>
              </p:cNvSpPr>
              <p:nvPr/>
            </p:nvSpPr>
            <p:spPr bwMode="auto">
              <a:xfrm flipH="1">
                <a:off x="4356100" y="3213100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40" name="Organigramme : Connecteur 9"/>
              <p:cNvSpPr>
                <a:spLocks noChangeArrowheads="1"/>
              </p:cNvSpPr>
              <p:nvPr/>
            </p:nvSpPr>
            <p:spPr bwMode="auto">
              <a:xfrm flipH="1">
                <a:off x="4284663" y="4292600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41" name="Organigramme : Connecteur 10"/>
              <p:cNvSpPr>
                <a:spLocks noChangeArrowheads="1"/>
              </p:cNvSpPr>
              <p:nvPr/>
            </p:nvSpPr>
            <p:spPr bwMode="auto">
              <a:xfrm flipH="1">
                <a:off x="3635375" y="3141663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42" name="Organigramme : Connecteur 11"/>
              <p:cNvSpPr>
                <a:spLocks noChangeArrowheads="1"/>
              </p:cNvSpPr>
              <p:nvPr/>
            </p:nvSpPr>
            <p:spPr bwMode="auto">
              <a:xfrm flipH="1">
                <a:off x="3492500" y="3429000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43" name="Organigramme : Connecteur 12"/>
              <p:cNvSpPr>
                <a:spLocks noChangeArrowheads="1"/>
              </p:cNvSpPr>
              <p:nvPr/>
            </p:nvSpPr>
            <p:spPr bwMode="auto">
              <a:xfrm flipH="1">
                <a:off x="3563938" y="3716338"/>
                <a:ext cx="215900" cy="144462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44" name="Organigramme : Connecteur 13"/>
              <p:cNvSpPr>
                <a:spLocks noChangeArrowheads="1"/>
              </p:cNvSpPr>
              <p:nvPr/>
            </p:nvSpPr>
            <p:spPr bwMode="auto">
              <a:xfrm flipH="1">
                <a:off x="3779838" y="3573463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45" name="Organigramme : Connecteur 14"/>
              <p:cNvSpPr>
                <a:spLocks noChangeArrowheads="1"/>
              </p:cNvSpPr>
              <p:nvPr/>
            </p:nvSpPr>
            <p:spPr bwMode="auto">
              <a:xfrm flipH="1">
                <a:off x="3635375" y="3933825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46" name="Organigramme : Connecteur 15"/>
              <p:cNvSpPr>
                <a:spLocks noChangeArrowheads="1"/>
              </p:cNvSpPr>
              <p:nvPr/>
            </p:nvSpPr>
            <p:spPr bwMode="auto">
              <a:xfrm flipH="1">
                <a:off x="3779838" y="3789363"/>
                <a:ext cx="215900" cy="144462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47" name="Organigramme : Connecteur 16"/>
              <p:cNvSpPr>
                <a:spLocks noChangeArrowheads="1"/>
              </p:cNvSpPr>
              <p:nvPr/>
            </p:nvSpPr>
            <p:spPr bwMode="auto">
              <a:xfrm flipH="1">
                <a:off x="3995738" y="3933825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48" name="Organigramme : Connecteur 17"/>
              <p:cNvSpPr>
                <a:spLocks noChangeArrowheads="1"/>
              </p:cNvSpPr>
              <p:nvPr/>
            </p:nvSpPr>
            <p:spPr bwMode="auto">
              <a:xfrm flipH="1">
                <a:off x="4356100" y="5013325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49" name="Organigramme : Connecteur 18"/>
              <p:cNvSpPr>
                <a:spLocks noChangeArrowheads="1"/>
              </p:cNvSpPr>
              <p:nvPr/>
            </p:nvSpPr>
            <p:spPr bwMode="auto">
              <a:xfrm flipH="1">
                <a:off x="4427538" y="4797425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50" name="Organigramme : Connecteur 19"/>
              <p:cNvSpPr>
                <a:spLocks noChangeArrowheads="1"/>
              </p:cNvSpPr>
              <p:nvPr/>
            </p:nvSpPr>
            <p:spPr bwMode="auto">
              <a:xfrm flipH="1">
                <a:off x="4787900" y="3644900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51" name="Organigramme : Connecteur 20"/>
              <p:cNvSpPr>
                <a:spLocks noChangeArrowheads="1"/>
              </p:cNvSpPr>
              <p:nvPr/>
            </p:nvSpPr>
            <p:spPr bwMode="auto">
              <a:xfrm flipH="1">
                <a:off x="5003800" y="2997200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52" name="Organigramme : Connecteur 21"/>
              <p:cNvSpPr>
                <a:spLocks noChangeArrowheads="1"/>
              </p:cNvSpPr>
              <p:nvPr/>
            </p:nvSpPr>
            <p:spPr bwMode="auto">
              <a:xfrm flipH="1">
                <a:off x="4787900" y="2781300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53" name="Organigramme : Connecteur 22"/>
              <p:cNvSpPr>
                <a:spLocks noChangeArrowheads="1"/>
              </p:cNvSpPr>
              <p:nvPr/>
            </p:nvSpPr>
            <p:spPr bwMode="auto">
              <a:xfrm flipH="1">
                <a:off x="4427538" y="2636838"/>
                <a:ext cx="215900" cy="144462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54" name="Organigramme : Connecteur 23"/>
              <p:cNvSpPr>
                <a:spLocks noChangeArrowheads="1"/>
              </p:cNvSpPr>
              <p:nvPr/>
            </p:nvSpPr>
            <p:spPr bwMode="auto">
              <a:xfrm flipH="1">
                <a:off x="4211638" y="2636838"/>
                <a:ext cx="215900" cy="144462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55" name="Organigramme : Connecteur 24"/>
              <p:cNvSpPr>
                <a:spLocks noChangeArrowheads="1"/>
              </p:cNvSpPr>
              <p:nvPr/>
            </p:nvSpPr>
            <p:spPr bwMode="auto">
              <a:xfrm flipH="1">
                <a:off x="4716463" y="3213100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56" name="Organigramme : Connecteur 25"/>
              <p:cNvSpPr>
                <a:spLocks noChangeArrowheads="1"/>
              </p:cNvSpPr>
              <p:nvPr/>
            </p:nvSpPr>
            <p:spPr bwMode="auto">
              <a:xfrm flipH="1">
                <a:off x="3995738" y="3357563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57" name="Organigramme : Connecteur 26"/>
              <p:cNvSpPr>
                <a:spLocks noChangeArrowheads="1"/>
              </p:cNvSpPr>
              <p:nvPr/>
            </p:nvSpPr>
            <p:spPr bwMode="auto">
              <a:xfrm flipH="1">
                <a:off x="4643438" y="5157788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58" name="Organigramme : Connecteur 27"/>
              <p:cNvSpPr>
                <a:spLocks noChangeArrowheads="1"/>
              </p:cNvSpPr>
              <p:nvPr/>
            </p:nvSpPr>
            <p:spPr bwMode="auto">
              <a:xfrm flipH="1">
                <a:off x="4572000" y="5445125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59" name="Organigramme : Connecteur 28"/>
              <p:cNvSpPr>
                <a:spLocks noChangeArrowheads="1"/>
              </p:cNvSpPr>
              <p:nvPr/>
            </p:nvSpPr>
            <p:spPr bwMode="auto">
              <a:xfrm flipH="1">
                <a:off x="1908175" y="5805488"/>
                <a:ext cx="215900" cy="144462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60" name="Organigramme : Connecteur 29"/>
              <p:cNvSpPr>
                <a:spLocks noChangeArrowheads="1"/>
              </p:cNvSpPr>
              <p:nvPr/>
            </p:nvSpPr>
            <p:spPr bwMode="auto">
              <a:xfrm flipH="1">
                <a:off x="1908175" y="5516563"/>
                <a:ext cx="215900" cy="144462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61" name="Organigramme : Connecteur 30"/>
              <p:cNvSpPr>
                <a:spLocks noChangeArrowheads="1"/>
              </p:cNvSpPr>
              <p:nvPr/>
            </p:nvSpPr>
            <p:spPr bwMode="auto">
              <a:xfrm flipH="1">
                <a:off x="1835150" y="5229225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62" name="Organigramme : Connecteur 31"/>
              <p:cNvSpPr>
                <a:spLocks noChangeArrowheads="1"/>
              </p:cNvSpPr>
              <p:nvPr/>
            </p:nvSpPr>
            <p:spPr bwMode="auto">
              <a:xfrm flipH="1">
                <a:off x="1763713" y="4941888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63" name="Organigramme : Connecteur 32"/>
              <p:cNvSpPr>
                <a:spLocks noChangeArrowheads="1"/>
              </p:cNvSpPr>
              <p:nvPr/>
            </p:nvSpPr>
            <p:spPr bwMode="auto">
              <a:xfrm flipH="1">
                <a:off x="1547813" y="4581525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64" name="Organigramme : Connecteur 33"/>
              <p:cNvSpPr>
                <a:spLocks noChangeArrowheads="1"/>
              </p:cNvSpPr>
              <p:nvPr/>
            </p:nvSpPr>
            <p:spPr bwMode="auto">
              <a:xfrm flipH="1">
                <a:off x="1476375" y="4365625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65" name="Organigramme : Connecteur 34"/>
              <p:cNvSpPr>
                <a:spLocks noChangeArrowheads="1"/>
              </p:cNvSpPr>
              <p:nvPr/>
            </p:nvSpPr>
            <p:spPr bwMode="auto">
              <a:xfrm flipH="1">
                <a:off x="4284663" y="3644900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66" name="Organigramme : Connecteur 35"/>
              <p:cNvSpPr>
                <a:spLocks noChangeArrowheads="1"/>
              </p:cNvSpPr>
              <p:nvPr/>
            </p:nvSpPr>
            <p:spPr bwMode="auto">
              <a:xfrm flipH="1">
                <a:off x="4500563" y="4005263"/>
                <a:ext cx="215900" cy="144462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67" name="Organigramme : Connecteur 36"/>
              <p:cNvSpPr>
                <a:spLocks noChangeArrowheads="1"/>
              </p:cNvSpPr>
              <p:nvPr/>
            </p:nvSpPr>
            <p:spPr bwMode="auto">
              <a:xfrm flipH="1">
                <a:off x="4716463" y="3860800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68" name="Organigramme : Connecteur 37"/>
              <p:cNvSpPr>
                <a:spLocks noChangeArrowheads="1"/>
              </p:cNvSpPr>
              <p:nvPr/>
            </p:nvSpPr>
            <p:spPr bwMode="auto">
              <a:xfrm flipH="1">
                <a:off x="4572000" y="4292600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69" name="Organigramme : Connecteur 38"/>
              <p:cNvSpPr>
                <a:spLocks noChangeArrowheads="1"/>
              </p:cNvSpPr>
              <p:nvPr/>
            </p:nvSpPr>
            <p:spPr bwMode="auto">
              <a:xfrm flipH="1">
                <a:off x="4572000" y="4581525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70" name="Organigramme : Connecteur 39"/>
              <p:cNvSpPr>
                <a:spLocks noChangeArrowheads="1"/>
              </p:cNvSpPr>
              <p:nvPr/>
            </p:nvSpPr>
            <p:spPr bwMode="auto">
              <a:xfrm flipH="1">
                <a:off x="4787900" y="4941888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71" name="Organigramme : Connecteur 40"/>
              <p:cNvSpPr>
                <a:spLocks noChangeArrowheads="1"/>
              </p:cNvSpPr>
              <p:nvPr/>
            </p:nvSpPr>
            <p:spPr bwMode="auto">
              <a:xfrm flipH="1">
                <a:off x="5219700" y="3357563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72" name="Organigramme : Connecteur 41"/>
              <p:cNvSpPr>
                <a:spLocks noChangeArrowheads="1"/>
              </p:cNvSpPr>
              <p:nvPr/>
            </p:nvSpPr>
            <p:spPr bwMode="auto">
              <a:xfrm flipH="1">
                <a:off x="8027988" y="5300663"/>
                <a:ext cx="215900" cy="144462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73" name="Organigramme : Connecteur 42"/>
              <p:cNvSpPr>
                <a:spLocks noChangeArrowheads="1"/>
              </p:cNvSpPr>
              <p:nvPr/>
            </p:nvSpPr>
            <p:spPr bwMode="auto">
              <a:xfrm flipH="1">
                <a:off x="684213" y="3357563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74" name="Organigramme : Connecteur 43"/>
              <p:cNvSpPr>
                <a:spLocks noChangeArrowheads="1"/>
              </p:cNvSpPr>
              <p:nvPr/>
            </p:nvSpPr>
            <p:spPr bwMode="auto">
              <a:xfrm flipH="1">
                <a:off x="6156325" y="2852738"/>
                <a:ext cx="215900" cy="144462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75" name="Organigramme : Connecteur 44"/>
              <p:cNvSpPr>
                <a:spLocks noChangeArrowheads="1"/>
              </p:cNvSpPr>
              <p:nvPr/>
            </p:nvSpPr>
            <p:spPr bwMode="auto">
              <a:xfrm flipH="1">
                <a:off x="6011863" y="3284538"/>
                <a:ext cx="215900" cy="144462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76" name="Organigramme : Connecteur 45"/>
              <p:cNvSpPr>
                <a:spLocks noChangeArrowheads="1"/>
              </p:cNvSpPr>
              <p:nvPr/>
            </p:nvSpPr>
            <p:spPr bwMode="auto">
              <a:xfrm flipH="1">
                <a:off x="5795963" y="2997200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77" name="Organigramme : Connecteur 46"/>
              <p:cNvSpPr>
                <a:spLocks noChangeArrowheads="1"/>
              </p:cNvSpPr>
              <p:nvPr/>
            </p:nvSpPr>
            <p:spPr bwMode="auto">
              <a:xfrm flipH="1">
                <a:off x="5580063" y="2708275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78" name="Organigramme : Connecteur 47"/>
              <p:cNvSpPr>
                <a:spLocks noChangeArrowheads="1"/>
              </p:cNvSpPr>
              <p:nvPr/>
            </p:nvSpPr>
            <p:spPr bwMode="auto">
              <a:xfrm flipH="1">
                <a:off x="5435600" y="2997200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79" name="Organigramme : Connecteur 48"/>
              <p:cNvSpPr>
                <a:spLocks noChangeArrowheads="1"/>
              </p:cNvSpPr>
              <p:nvPr/>
            </p:nvSpPr>
            <p:spPr bwMode="auto">
              <a:xfrm flipH="1">
                <a:off x="5076825" y="2636838"/>
                <a:ext cx="215900" cy="144462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80" name="Organigramme : Connecteur 49"/>
              <p:cNvSpPr>
                <a:spLocks noChangeArrowheads="1"/>
              </p:cNvSpPr>
              <p:nvPr/>
            </p:nvSpPr>
            <p:spPr bwMode="auto">
              <a:xfrm flipH="1">
                <a:off x="1835150" y="4149725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81" name="Organigramme : Connecteur 50"/>
              <p:cNvSpPr>
                <a:spLocks noChangeArrowheads="1"/>
              </p:cNvSpPr>
              <p:nvPr/>
            </p:nvSpPr>
            <p:spPr bwMode="auto">
              <a:xfrm flipH="1">
                <a:off x="1042988" y="2708275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82" name="Organigramme : Connecteur 51"/>
              <p:cNvSpPr>
                <a:spLocks noChangeArrowheads="1"/>
              </p:cNvSpPr>
              <p:nvPr/>
            </p:nvSpPr>
            <p:spPr bwMode="auto">
              <a:xfrm flipH="1">
                <a:off x="611188" y="2781300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83" name="Organigramme : Connecteur 52"/>
              <p:cNvSpPr>
                <a:spLocks noChangeArrowheads="1"/>
              </p:cNvSpPr>
              <p:nvPr/>
            </p:nvSpPr>
            <p:spPr bwMode="auto">
              <a:xfrm flipH="1">
                <a:off x="4572000" y="2349500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84" name="Organigramme : Connecteur 53"/>
              <p:cNvSpPr>
                <a:spLocks noChangeArrowheads="1"/>
              </p:cNvSpPr>
              <p:nvPr/>
            </p:nvSpPr>
            <p:spPr bwMode="auto">
              <a:xfrm flipH="1">
                <a:off x="4284663" y="2349500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85" name="Organigramme : Connecteur 54"/>
              <p:cNvSpPr>
                <a:spLocks noChangeArrowheads="1"/>
              </p:cNvSpPr>
              <p:nvPr/>
            </p:nvSpPr>
            <p:spPr bwMode="auto">
              <a:xfrm flipH="1">
                <a:off x="3708400" y="2205038"/>
                <a:ext cx="215900" cy="144462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86" name="Organigramme : Connecteur 55"/>
              <p:cNvSpPr>
                <a:spLocks noChangeArrowheads="1"/>
              </p:cNvSpPr>
              <p:nvPr/>
            </p:nvSpPr>
            <p:spPr bwMode="auto">
              <a:xfrm flipH="1">
                <a:off x="6588125" y="3284538"/>
                <a:ext cx="215900" cy="144462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87" name="Organigramme : Connecteur 56"/>
              <p:cNvSpPr>
                <a:spLocks noChangeArrowheads="1"/>
              </p:cNvSpPr>
              <p:nvPr/>
            </p:nvSpPr>
            <p:spPr bwMode="auto">
              <a:xfrm flipH="1">
                <a:off x="6659563" y="2997200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88" name="Organigramme : Connecteur 57"/>
              <p:cNvSpPr>
                <a:spLocks noChangeArrowheads="1"/>
              </p:cNvSpPr>
              <p:nvPr/>
            </p:nvSpPr>
            <p:spPr bwMode="auto">
              <a:xfrm flipH="1">
                <a:off x="5076825" y="2133600"/>
                <a:ext cx="215900" cy="142875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89" name="Organigramme : Connecteur 58"/>
              <p:cNvSpPr>
                <a:spLocks noChangeArrowheads="1"/>
              </p:cNvSpPr>
              <p:nvPr/>
            </p:nvSpPr>
            <p:spPr bwMode="auto">
              <a:xfrm flipH="1">
                <a:off x="2268538" y="4797425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90" name="Organigramme : Connecteur 59"/>
              <p:cNvSpPr>
                <a:spLocks noChangeArrowheads="1"/>
              </p:cNvSpPr>
              <p:nvPr/>
            </p:nvSpPr>
            <p:spPr bwMode="auto">
              <a:xfrm flipH="1">
                <a:off x="1979613" y="4508500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91" name="Organigramme : Connecteur 60"/>
              <p:cNvSpPr>
                <a:spLocks noChangeArrowheads="1"/>
              </p:cNvSpPr>
              <p:nvPr/>
            </p:nvSpPr>
            <p:spPr bwMode="auto">
              <a:xfrm flipH="1">
                <a:off x="900113" y="2924175"/>
                <a:ext cx="215900" cy="144463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92" name="Organigramme : Connecteur 61"/>
              <p:cNvSpPr>
                <a:spLocks noChangeArrowheads="1"/>
              </p:cNvSpPr>
              <p:nvPr/>
            </p:nvSpPr>
            <p:spPr bwMode="auto">
              <a:xfrm flipH="1">
                <a:off x="7667625" y="5300663"/>
                <a:ext cx="217488" cy="144462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93" name="Organigramme : Connecteur 62"/>
              <p:cNvSpPr>
                <a:spLocks noChangeArrowheads="1"/>
              </p:cNvSpPr>
              <p:nvPr/>
            </p:nvSpPr>
            <p:spPr bwMode="auto">
              <a:xfrm flipH="1">
                <a:off x="6227763" y="3500438"/>
                <a:ext cx="215900" cy="144462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  <p:sp>
            <p:nvSpPr>
              <p:cNvPr id="94" name="Organigramme : Connecteur 63"/>
              <p:cNvSpPr>
                <a:spLocks noChangeArrowheads="1"/>
              </p:cNvSpPr>
              <p:nvPr/>
            </p:nvSpPr>
            <p:spPr bwMode="auto">
              <a:xfrm flipH="1">
                <a:off x="6948488" y="3284538"/>
                <a:ext cx="215900" cy="144462"/>
              </a:xfrm>
              <a:prstGeom prst="flowChartConnector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1"/>
              </a:p>
            </p:txBody>
          </p:sp>
        </p:grpSp>
        <p:sp>
          <p:nvSpPr>
            <p:cNvPr id="97" name="Organigramme : Connecteur 46"/>
            <p:cNvSpPr>
              <a:spLocks noChangeArrowheads="1"/>
            </p:cNvSpPr>
            <p:nvPr/>
          </p:nvSpPr>
          <p:spPr bwMode="auto">
            <a:xfrm flipH="1">
              <a:off x="6084292" y="2204864"/>
              <a:ext cx="215900" cy="144463"/>
            </a:xfrm>
            <a:prstGeom prst="flowChartConnector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1"/>
            </a:p>
          </p:txBody>
        </p:sp>
      </p:grpSp>
      <p:sp>
        <p:nvSpPr>
          <p:cNvPr id="95" name="AutoShape 22"/>
          <p:cNvSpPr>
            <a:spLocks noChangeArrowheads="1"/>
          </p:cNvSpPr>
          <p:nvPr/>
        </p:nvSpPr>
        <p:spPr bwMode="auto">
          <a:xfrm>
            <a:off x="4860032" y="1124744"/>
            <a:ext cx="2916238" cy="1223962"/>
          </a:xfrm>
          <a:prstGeom prst="wedgeEllipseCallout">
            <a:avLst>
              <a:gd name="adj1" fmla="val -72157"/>
              <a:gd name="adj2" fmla="val 11470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 b="1" dirty="0" smtClean="0"/>
              <a:t>Tunisia</a:t>
            </a:r>
            <a:r>
              <a:rPr lang="es-ES" sz="2200" b="1" dirty="0" smtClean="0"/>
              <a:t> </a:t>
            </a:r>
            <a:r>
              <a:rPr lang="en-US" sz="2200" b="1" dirty="0"/>
              <a:t>first</a:t>
            </a:r>
            <a:r>
              <a:rPr lang="es-ES" sz="2200" b="1" dirty="0"/>
              <a:t> </a:t>
            </a:r>
            <a:r>
              <a:rPr lang="es-ES" sz="2200" b="1" dirty="0" err="1"/>
              <a:t>detection</a:t>
            </a:r>
            <a:r>
              <a:rPr lang="es-ES" sz="2200" b="1" dirty="0"/>
              <a:t> in 1885 </a:t>
            </a:r>
          </a:p>
          <a:p>
            <a:pPr algn="ctr"/>
            <a:endParaRPr lang="es-ES" b="1" dirty="0">
              <a:solidFill>
                <a:schemeClr val="bg2"/>
              </a:solidFill>
            </a:endParaRPr>
          </a:p>
        </p:txBody>
      </p:sp>
      <p:pic>
        <p:nvPicPr>
          <p:cNvPr id="1027" name="Picture 3" descr="C:\Users\Sarra\Desktop\images.jpg"/>
          <p:cNvPicPr>
            <a:picLocks noChangeAspect="1" noChangeArrowheads="1"/>
          </p:cNvPicPr>
          <p:nvPr/>
        </p:nvPicPr>
        <p:blipFill>
          <a:blip r:embed="rId9" cstate="print"/>
          <a:srcRect l="15145"/>
          <a:stretch>
            <a:fillRect/>
          </a:stretch>
        </p:blipFill>
        <p:spPr bwMode="auto">
          <a:xfrm rot="19359433">
            <a:off x="-338694" y="-301957"/>
            <a:ext cx="2093343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3" descr="C:\Users\Sarra\Desktop\images.jpg"/>
          <p:cNvPicPr>
            <a:picLocks noChangeAspect="1" noChangeArrowheads="1"/>
          </p:cNvPicPr>
          <p:nvPr/>
        </p:nvPicPr>
        <p:blipFill>
          <a:blip r:embed="rId9" cstate="print"/>
          <a:srcRect l="15145"/>
          <a:stretch>
            <a:fillRect/>
          </a:stretch>
        </p:blipFill>
        <p:spPr bwMode="auto">
          <a:xfrm rot="1294895">
            <a:off x="7430754" y="-283228"/>
            <a:ext cx="2093343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decel="100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decel="100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31" grpId="0"/>
      <p:bldP spid="32" grpId="0"/>
      <p:bldP spid="33" grpId="0"/>
      <p:bldP spid="95" grpId="0" animBg="1"/>
      <p:bldP spid="9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7751" y="116632"/>
            <a:ext cx="70303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Trial 2: </a:t>
            </a:r>
            <a:r>
              <a:rPr lang="fr-FR" sz="3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Ceranock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 </a:t>
            </a:r>
            <a:r>
              <a:rPr lang="fr-FR" sz="3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attract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and </a:t>
            </a:r>
            <a:r>
              <a:rPr lang="fr-FR" sz="3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kill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» </a:t>
            </a:r>
            <a:endParaRPr lang="fr-FR" sz="3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908720"/>
            <a:ext cx="871296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capitata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population dynamic in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Ceranock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treated area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/>
        </p:nvGraphicFramePr>
        <p:xfrm>
          <a:off x="395536" y="1844824"/>
          <a:ext cx="40767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4644008" y="1916832"/>
            <a:ext cx="0" cy="2088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4860032" y="1844824"/>
          <a:ext cx="40290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19"/>
          <p:cNvSpPr txBox="1">
            <a:spLocks noChangeArrowheads="1"/>
          </p:cNvSpPr>
          <p:nvPr/>
        </p:nvSpPr>
        <p:spPr bwMode="auto">
          <a:xfrm>
            <a:off x="1835696" y="1516782"/>
            <a:ext cx="1224136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Plot </a:t>
            </a:r>
            <a:r>
              <a:rPr lang="en-US" sz="2000" b="1" dirty="0" smtClean="0"/>
              <a:t> A2</a:t>
            </a:r>
            <a:endParaRPr lang="en-US" sz="2000" b="1" dirty="0"/>
          </a:p>
        </p:txBody>
      </p:sp>
      <p:sp>
        <p:nvSpPr>
          <p:cNvPr id="10" name="ZoneTexte 20"/>
          <p:cNvSpPr txBox="1">
            <a:spLocks noChangeArrowheads="1"/>
          </p:cNvSpPr>
          <p:nvPr/>
        </p:nvSpPr>
        <p:spPr bwMode="auto">
          <a:xfrm>
            <a:off x="6372200" y="1516722"/>
            <a:ext cx="1224135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Plot </a:t>
            </a:r>
            <a:r>
              <a:rPr lang="en-US" sz="2000" b="1" dirty="0" smtClean="0"/>
              <a:t>B2</a:t>
            </a:r>
            <a:endParaRPr lang="en-US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876256" y="32849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012160" y="27809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7668344" y="34197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3275856" y="32849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2483768" y="29969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1619672" y="1916832"/>
            <a:ext cx="318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ZoneTexte 24"/>
          <p:cNvSpPr txBox="1">
            <a:spLocks noChangeArrowheads="1"/>
          </p:cNvSpPr>
          <p:nvPr/>
        </p:nvSpPr>
        <p:spPr bwMode="auto">
          <a:xfrm flipH="1">
            <a:off x="2411760" y="2348880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82%</a:t>
            </a:r>
            <a:endParaRPr lang="en-US" b="1" dirty="0"/>
          </a:p>
        </p:txBody>
      </p:sp>
      <p:sp>
        <p:nvSpPr>
          <p:cNvPr id="19" name="ZoneTexte 25"/>
          <p:cNvSpPr txBox="1">
            <a:spLocks noChangeArrowheads="1"/>
          </p:cNvSpPr>
          <p:nvPr/>
        </p:nvSpPr>
        <p:spPr bwMode="auto">
          <a:xfrm flipH="1">
            <a:off x="6785759" y="2627620"/>
            <a:ext cx="6665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87%</a:t>
            </a:r>
          </a:p>
        </p:txBody>
      </p:sp>
      <p:sp>
        <p:nvSpPr>
          <p:cNvPr id="22" name="Flèche vers le bas 21"/>
          <p:cNvSpPr/>
          <p:nvPr/>
        </p:nvSpPr>
        <p:spPr bwMode="auto">
          <a:xfrm flipH="1">
            <a:off x="2555776" y="2780928"/>
            <a:ext cx="216024" cy="21602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26" name="Flèche vers le bas 25"/>
          <p:cNvSpPr/>
          <p:nvPr/>
        </p:nvSpPr>
        <p:spPr bwMode="auto">
          <a:xfrm flipH="1">
            <a:off x="6929775" y="3068960"/>
            <a:ext cx="216024" cy="21602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27" name="ZoneTexte 26"/>
          <p:cNvSpPr txBox="1"/>
          <p:nvPr/>
        </p:nvSpPr>
        <p:spPr>
          <a:xfrm>
            <a:off x="683568" y="5129316"/>
            <a:ext cx="7992888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Ceranock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system remain effective in the control of 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capitata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reducing the insect pressure from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border to the center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independently to the rate of infestation 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>
          <a:xfrm>
            <a:off x="8701608" y="6492875"/>
            <a:ext cx="442392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20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3" name="ZoneTexte 24"/>
          <p:cNvSpPr txBox="1">
            <a:spLocks noChangeArrowheads="1"/>
          </p:cNvSpPr>
          <p:nvPr/>
        </p:nvSpPr>
        <p:spPr bwMode="auto">
          <a:xfrm flipH="1">
            <a:off x="3203848" y="2708920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18%</a:t>
            </a:r>
            <a:endParaRPr lang="en-US" b="1" dirty="0"/>
          </a:p>
        </p:txBody>
      </p:sp>
      <p:sp>
        <p:nvSpPr>
          <p:cNvPr id="24" name="Flèche vers le bas 23"/>
          <p:cNvSpPr/>
          <p:nvPr/>
        </p:nvSpPr>
        <p:spPr bwMode="auto">
          <a:xfrm flipH="1">
            <a:off x="3347864" y="3140968"/>
            <a:ext cx="216024" cy="21602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25" name="ZoneTexte 25"/>
          <p:cNvSpPr txBox="1">
            <a:spLocks noChangeArrowheads="1"/>
          </p:cNvSpPr>
          <p:nvPr/>
        </p:nvSpPr>
        <p:spPr bwMode="auto">
          <a:xfrm flipH="1">
            <a:off x="7524328" y="2852936"/>
            <a:ext cx="6665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13%</a:t>
            </a:r>
            <a:endParaRPr lang="en-US" b="1" dirty="0"/>
          </a:p>
        </p:txBody>
      </p:sp>
      <p:sp>
        <p:nvSpPr>
          <p:cNvPr id="28" name="Flèche vers le bas 27"/>
          <p:cNvSpPr/>
          <p:nvPr/>
        </p:nvSpPr>
        <p:spPr bwMode="auto">
          <a:xfrm flipH="1">
            <a:off x="7740352" y="3284984"/>
            <a:ext cx="216024" cy="21602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32" name="Ellipse 31"/>
          <p:cNvSpPr/>
          <p:nvPr/>
        </p:nvSpPr>
        <p:spPr>
          <a:xfrm>
            <a:off x="2051720" y="2276872"/>
            <a:ext cx="1872208" cy="165618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-----------------------</a:t>
            </a:r>
            <a:endParaRPr lang="en-US" dirty="0"/>
          </a:p>
        </p:txBody>
      </p:sp>
      <p:sp>
        <p:nvSpPr>
          <p:cNvPr id="34" name="Ellipse 33"/>
          <p:cNvSpPr/>
          <p:nvPr/>
        </p:nvSpPr>
        <p:spPr>
          <a:xfrm>
            <a:off x="6444208" y="2492896"/>
            <a:ext cx="1872208" cy="151216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  <p:bldP spid="26" grpId="0" animBg="1"/>
      <p:bldP spid="23" grpId="0"/>
      <p:bldP spid="24" grpId="0" animBg="1"/>
      <p:bldP spid="25" grpId="0"/>
      <p:bldP spid="28" grpId="0" animBg="1"/>
      <p:bldP spid="32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9944" y="6492875"/>
            <a:ext cx="504056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21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0202" y="0"/>
            <a:ext cx="73989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Femilure</a:t>
            </a:r>
            <a:r>
              <a:rPr lang="en-US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mass-trapping and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32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eranock</a:t>
            </a:r>
            <a:r>
              <a:rPr lang="en-US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“attract and kill” 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efficacy and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comparaison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0" y="1268760"/>
            <a:ext cx="75245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Treatments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efficiency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was evaluated on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different levels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      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1844824"/>
            <a:ext cx="417646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1.Monitoring traps catches data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179512" y="2492896"/>
            <a:ext cx="489654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 Rate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of Med-fly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population reduction    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3212976"/>
            <a:ext cx="37799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Fruit damages assessment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9512" y="3933056"/>
            <a:ext cx="108012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4. Yield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9512" y="4581128"/>
            <a:ext cx="108012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5. Cost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16"/>
          <p:cNvSpPr txBox="1">
            <a:spLocks noChangeArrowheads="1"/>
          </p:cNvSpPr>
          <p:nvPr/>
        </p:nvSpPr>
        <p:spPr bwMode="auto">
          <a:xfrm>
            <a:off x="179512" y="2348880"/>
            <a:ext cx="1512168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/>
              <a:t>Plot </a:t>
            </a:r>
            <a:r>
              <a:rPr lang="en-US" sz="2200" b="1" dirty="0" smtClean="0"/>
              <a:t>A</a:t>
            </a:r>
            <a:endParaRPr lang="en-US" sz="2200" b="1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4572000" y="3140968"/>
            <a:ext cx="0" cy="3168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16"/>
          <p:cNvSpPr txBox="1">
            <a:spLocks noChangeArrowheads="1"/>
          </p:cNvSpPr>
          <p:nvPr/>
        </p:nvSpPr>
        <p:spPr bwMode="auto">
          <a:xfrm>
            <a:off x="7236296" y="2420888"/>
            <a:ext cx="1512168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/>
              <a:t>Plot </a:t>
            </a:r>
            <a:r>
              <a:rPr lang="en-US" sz="2200" b="1" dirty="0" smtClean="0"/>
              <a:t>B</a:t>
            </a:r>
            <a:endParaRPr lang="en-US" sz="2200" b="1" dirty="0"/>
          </a:p>
        </p:txBody>
      </p:sp>
      <p:graphicFrame>
        <p:nvGraphicFramePr>
          <p:cNvPr id="47" name="Graphique 46"/>
          <p:cNvGraphicFramePr>
            <a:graphicFrameLocks/>
          </p:cNvGraphicFramePr>
          <p:nvPr/>
        </p:nvGraphicFramePr>
        <p:xfrm>
          <a:off x="4743450" y="3645024"/>
          <a:ext cx="44005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ZoneTexte 48"/>
          <p:cNvSpPr txBox="1"/>
          <p:nvPr/>
        </p:nvSpPr>
        <p:spPr>
          <a:xfrm>
            <a:off x="6732240" y="3789040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FTD= 10.55 a</a:t>
            </a:r>
            <a:endParaRPr lang="en-US" dirty="0"/>
          </a:p>
        </p:txBody>
      </p:sp>
      <p:sp>
        <p:nvSpPr>
          <p:cNvPr id="50" name="ZoneTexte 49"/>
          <p:cNvSpPr txBox="1"/>
          <p:nvPr/>
        </p:nvSpPr>
        <p:spPr>
          <a:xfrm>
            <a:off x="5724128" y="4365104"/>
            <a:ext cx="12961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FTD= 4.44 b</a:t>
            </a:r>
            <a:endParaRPr lang="en-US" dirty="0"/>
          </a:p>
        </p:txBody>
      </p:sp>
      <p:sp>
        <p:nvSpPr>
          <p:cNvPr id="51" name="ZoneTexte 50"/>
          <p:cNvSpPr txBox="1"/>
          <p:nvPr/>
        </p:nvSpPr>
        <p:spPr>
          <a:xfrm>
            <a:off x="7740352" y="4293096"/>
            <a:ext cx="12961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FTD= 3.38 b</a:t>
            </a:r>
            <a:endParaRPr lang="en-US" dirty="0"/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7524328" y="4221088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7020272" y="4797152"/>
            <a:ext cx="72008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>
            <a:off x="7740352" y="4725144"/>
            <a:ext cx="504056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Graphique 17"/>
          <p:cNvGraphicFramePr>
            <a:graphicFrameLocks/>
          </p:cNvGraphicFramePr>
          <p:nvPr/>
        </p:nvGraphicFramePr>
        <p:xfrm>
          <a:off x="0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080120" y="3861048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FTD= 9.88 b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2627784" y="3541658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FTD= 11.72 b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1835696" y="2924944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FTD= 20.05 a</a:t>
            </a:r>
            <a:endParaRPr lang="en-US" dirty="0"/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2987824" y="3973706"/>
            <a:ext cx="0" cy="6794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2555776" y="3284984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2123728" y="4221088"/>
            <a:ext cx="72008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18"/>
          <p:cNvSpPr txBox="1">
            <a:spLocks noChangeArrowheads="1"/>
          </p:cNvSpPr>
          <p:nvPr/>
        </p:nvSpPr>
        <p:spPr bwMode="auto">
          <a:xfrm>
            <a:off x="3563888" y="2348880"/>
            <a:ext cx="2304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Flies/trap/week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44" grpId="0" animBg="1"/>
      <p:bldP spid="48" grpId="0" animBg="1"/>
      <p:bldGraphic spid="47" grpId="0">
        <p:bldAsOne/>
      </p:bldGraphic>
      <p:bldP spid="49" grpId="0" animBg="1"/>
      <p:bldP spid="50" grpId="0" animBg="1"/>
      <p:bldP spid="51" grpId="0" animBg="1"/>
      <p:bldGraphic spid="18" grpId="0">
        <p:bldAsOne/>
      </p:bldGraphic>
      <p:bldP spid="19" grpId="0" animBg="1"/>
      <p:bldP spid="20" grpId="0" animBg="1"/>
      <p:bldP spid="21" grpId="0" animBg="1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9944" y="6453336"/>
            <a:ext cx="504056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22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251520" y="332656"/>
            <a:ext cx="597666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 Rate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of Med-fly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population reduction: TR (%)    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/>
        </p:nvGraphicFramePr>
        <p:xfrm>
          <a:off x="1763688" y="1268760"/>
          <a:ext cx="52565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724128" y="18448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5148064" y="19888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60%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3995936" y="19888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63%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419872" y="22048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52%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95536" y="479715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Femilure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Mass-trapping reduced Med-fly population to more than the half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0040" y="5373216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Ceranock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system reduced Med-fly population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10% more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than Mass-trapping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536" y="594928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 significant difference between treatments and plots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733256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229200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4653136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01608" y="6492875"/>
            <a:ext cx="442392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23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60648"/>
            <a:ext cx="37799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Fruit damages assessment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16"/>
          <p:cNvSpPr txBox="1">
            <a:spLocks noChangeArrowheads="1"/>
          </p:cNvSpPr>
          <p:nvPr/>
        </p:nvSpPr>
        <p:spPr bwMode="auto">
          <a:xfrm>
            <a:off x="1691680" y="836712"/>
            <a:ext cx="1512168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/>
              <a:t>Plot </a:t>
            </a:r>
            <a:r>
              <a:rPr lang="en-US" sz="2200" b="1" dirty="0" smtClean="0"/>
              <a:t>A</a:t>
            </a:r>
            <a:endParaRPr lang="en-US" sz="2200" b="1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4644008" y="1484784"/>
            <a:ext cx="0" cy="2304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16"/>
          <p:cNvSpPr txBox="1">
            <a:spLocks noChangeArrowheads="1"/>
          </p:cNvSpPr>
          <p:nvPr/>
        </p:nvSpPr>
        <p:spPr bwMode="auto">
          <a:xfrm>
            <a:off x="6444208" y="836712"/>
            <a:ext cx="1512168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/>
              <a:t>Plot </a:t>
            </a:r>
            <a:r>
              <a:rPr lang="en-US" sz="2200" b="1" dirty="0" smtClean="0"/>
              <a:t>B</a:t>
            </a:r>
            <a:endParaRPr lang="en-US" sz="2200" b="1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4967536" y="1628800"/>
          <a:ext cx="4176464" cy="23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/>
        </p:nvGraphicFramePr>
        <p:xfrm>
          <a:off x="4860032" y="4221088"/>
          <a:ext cx="4283968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/>
        </p:nvGraphicFramePr>
        <p:xfrm>
          <a:off x="0" y="1268760"/>
          <a:ext cx="4536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/>
        </p:nvGraphicFramePr>
        <p:xfrm>
          <a:off x="0" y="4149080"/>
          <a:ext cx="4644008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Connecteur droit 15"/>
          <p:cNvCxnSpPr/>
          <p:nvPr/>
        </p:nvCxnSpPr>
        <p:spPr>
          <a:xfrm>
            <a:off x="4716016" y="4553744"/>
            <a:ext cx="0" cy="2304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203848" y="4005064"/>
            <a:ext cx="288032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% of total fruit damages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156176" y="27089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5940152" y="25556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5724128" y="19795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7308304" y="26369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7164288" y="24928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6948264" y="17728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8604448" y="25556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8388424" y="2276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9" name="ZoneTexte 28"/>
          <p:cNvSpPr txBox="1"/>
          <p:nvPr/>
        </p:nvSpPr>
        <p:spPr>
          <a:xfrm>
            <a:off x="8172400" y="19168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3779912" y="25649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3563888" y="2276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>
            <a:off x="3347864" y="17728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2555776" y="27089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2339752" y="24208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2123728" y="13407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1331640" y="27089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1115616" y="25649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8" name="ZoneTexte 37"/>
          <p:cNvSpPr txBox="1"/>
          <p:nvPr/>
        </p:nvSpPr>
        <p:spPr>
          <a:xfrm>
            <a:off x="899592" y="15567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9" name="ZoneTexte 38"/>
          <p:cNvSpPr txBox="1"/>
          <p:nvPr/>
        </p:nvSpPr>
        <p:spPr>
          <a:xfrm>
            <a:off x="8316416" y="53732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7236296" y="53012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1" name="ZoneTexte 40"/>
          <p:cNvSpPr txBox="1"/>
          <p:nvPr/>
        </p:nvSpPr>
        <p:spPr>
          <a:xfrm>
            <a:off x="6084168" y="45811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3635896" y="53639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3" name="ZoneTexte 42"/>
          <p:cNvSpPr txBox="1"/>
          <p:nvPr/>
        </p:nvSpPr>
        <p:spPr>
          <a:xfrm>
            <a:off x="2411760" y="51571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4" name="ZoneTexte 43"/>
          <p:cNvSpPr txBox="1"/>
          <p:nvPr/>
        </p:nvSpPr>
        <p:spPr>
          <a:xfrm>
            <a:off x="1259632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5" name="ZoneTexte 44"/>
          <p:cNvSpPr txBox="1"/>
          <p:nvPr/>
        </p:nvSpPr>
        <p:spPr>
          <a:xfrm>
            <a:off x="7956376" y="56612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804248" y="55172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652120" y="48691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31%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203848" y="57959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979712" y="55892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755576" y="45091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6588224" y="1556792"/>
            <a:ext cx="2376264" cy="208823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1691680" y="1196752"/>
            <a:ext cx="2736304" cy="25202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3" grpId="0">
        <p:bldAsOne/>
      </p:bldGraphic>
      <p:bldP spid="17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29600" y="6492875"/>
            <a:ext cx="514400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24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496855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Yield (Number of healthy fruits/tree)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16"/>
          <p:cNvSpPr txBox="1">
            <a:spLocks noChangeArrowheads="1"/>
          </p:cNvSpPr>
          <p:nvPr/>
        </p:nvSpPr>
        <p:spPr bwMode="auto">
          <a:xfrm>
            <a:off x="1547664" y="692696"/>
            <a:ext cx="1512168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/>
              <a:t>Plot </a:t>
            </a:r>
            <a:r>
              <a:rPr lang="en-US" sz="2200" b="1" dirty="0" smtClean="0"/>
              <a:t>A</a:t>
            </a:r>
            <a:endParaRPr lang="en-US" sz="2200" b="1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4644008" y="1484784"/>
            <a:ext cx="0" cy="2304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16"/>
          <p:cNvSpPr txBox="1">
            <a:spLocks noChangeArrowheads="1"/>
          </p:cNvSpPr>
          <p:nvPr/>
        </p:nvSpPr>
        <p:spPr bwMode="auto">
          <a:xfrm>
            <a:off x="6372200" y="620688"/>
            <a:ext cx="1512168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/>
              <a:t>Plot </a:t>
            </a:r>
            <a:r>
              <a:rPr lang="en-US" sz="2200" b="1" dirty="0" smtClean="0"/>
              <a:t>B</a:t>
            </a:r>
            <a:endParaRPr lang="en-US" sz="2200" b="1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4932040" y="1412776"/>
          <a:ext cx="3971925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395536" y="1340768"/>
          <a:ext cx="40324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403648" y="14127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339752" y="17008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166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275856" y="19168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128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7812360" y="17635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143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6876256" y="14754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5940152" y="11247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240</a:t>
            </a:r>
            <a:endParaRPr lang="en-US" dirty="0"/>
          </a:p>
        </p:txBody>
      </p:sp>
      <p:sp>
        <p:nvSpPr>
          <p:cNvPr id="17" name="Flèche vers le bas 16"/>
          <p:cNvSpPr/>
          <p:nvPr/>
        </p:nvSpPr>
        <p:spPr>
          <a:xfrm>
            <a:off x="3481090" y="2269976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èche vers le bas 17"/>
          <p:cNvSpPr/>
          <p:nvPr/>
        </p:nvSpPr>
        <p:spPr>
          <a:xfrm>
            <a:off x="2555776" y="2060848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èche vers le bas 18"/>
          <p:cNvSpPr/>
          <p:nvPr/>
        </p:nvSpPr>
        <p:spPr>
          <a:xfrm>
            <a:off x="1619672" y="1844824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èche vers le bas 19"/>
          <p:cNvSpPr/>
          <p:nvPr/>
        </p:nvSpPr>
        <p:spPr>
          <a:xfrm>
            <a:off x="8028384" y="2132856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èche vers le bas 20"/>
          <p:cNvSpPr/>
          <p:nvPr/>
        </p:nvSpPr>
        <p:spPr>
          <a:xfrm>
            <a:off x="7092280" y="1844824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èche vers le bas 21"/>
          <p:cNvSpPr/>
          <p:nvPr/>
        </p:nvSpPr>
        <p:spPr>
          <a:xfrm>
            <a:off x="6084168" y="155679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467544" y="414908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Femilure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mass-trapping reduced fruit damages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4 times more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than the untreated orchards and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10% more than the last year</a:t>
            </a:r>
            <a:endParaRPr lang="en-US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7544" y="490109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Ceranock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reduced fruit damages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7 times more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than the untreated orchards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15% more than the last year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95536" y="5889466"/>
            <a:ext cx="828092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Ceranock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more effective than mass-trapping using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Femilure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 the control of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capitata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4653136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4005064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40960" y="6592267"/>
            <a:ext cx="539552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25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260648"/>
            <a:ext cx="381642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Cost : Economic evaluation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60040" y="4869160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cost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Femilure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mass-trapping  will be reduced to 160€ for the second season because traps are reused. The technique need a chemical spray to reduce damages which will increase again the cost.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0040" y="5949280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Ceranock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technique cost less than mass-trapping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where only farming practices integrated with this technique can ensure a good level of protection.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653136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5733256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Graphique 9"/>
          <p:cNvGraphicFramePr/>
          <p:nvPr/>
        </p:nvGraphicFramePr>
        <p:xfrm>
          <a:off x="683568" y="764704"/>
          <a:ext cx="82089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/>
      <p:bldGraphic spid="10" grpId="0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29600" y="6492875"/>
            <a:ext cx="514400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26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332656"/>
            <a:ext cx="68284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0" dirty="0" smtClean="0">
                <a:ln w="9000" cmpd="sng">
                  <a:noFill/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Conclusions </a:t>
            </a:r>
          </a:p>
        </p:txBody>
      </p:sp>
      <p:pic>
        <p:nvPicPr>
          <p:cNvPr id="7" name="Picture 3" descr="C:\Users\Sarra\Desktop\images.jpg"/>
          <p:cNvPicPr>
            <a:picLocks noChangeAspect="1" noChangeArrowheads="1"/>
          </p:cNvPicPr>
          <p:nvPr/>
        </p:nvPicPr>
        <p:blipFill>
          <a:blip r:embed="rId2" cstate="print"/>
          <a:srcRect l="15145"/>
          <a:stretch>
            <a:fillRect/>
          </a:stretch>
        </p:blipFill>
        <p:spPr bwMode="auto">
          <a:xfrm rot="19359433">
            <a:off x="-338694" y="-301957"/>
            <a:ext cx="2093343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Sarra\Desktop\images.jpg"/>
          <p:cNvPicPr>
            <a:picLocks noChangeAspect="1" noChangeArrowheads="1"/>
          </p:cNvPicPr>
          <p:nvPr/>
        </p:nvPicPr>
        <p:blipFill>
          <a:blip r:embed="rId2" cstate="print"/>
          <a:srcRect l="15145"/>
          <a:stretch>
            <a:fillRect/>
          </a:stretch>
        </p:blipFill>
        <p:spPr bwMode="auto">
          <a:xfrm rot="1294895">
            <a:off x="7430754" y="-283228"/>
            <a:ext cx="2093343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560" y="1916832"/>
            <a:ext cx="80648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5250" algn="just"/>
            <a:r>
              <a:rPr lang="en-US" sz="2000" dirty="0">
                <a:latin typeface="Arial" pitchFamily="34" charset="0"/>
                <a:cs typeface="Arial" pitchFamily="34" charset="0"/>
              </a:rPr>
              <a:t>Mass-trapping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using </a:t>
            </a:r>
            <a:r>
              <a:rPr lang="en-US" sz="2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Femilure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“attract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kill”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using </a:t>
            </a:r>
            <a:r>
              <a:rPr lang="en-US" sz="2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Ceranock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bait station could be involved as an appropriate  and effective strategy for the control of Med-fly in</a:t>
            </a:r>
            <a:r>
              <a:rPr lang="en-US" sz="20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Tunisia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offering a viable and an efficient alternative to chemical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720080" y="3501008"/>
            <a:ext cx="79563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Femilure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attractant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based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on ammonium acetate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trimethylamine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was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found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selective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female Med-fly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attractant.                                       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Flèche courbée vers la droite 19"/>
          <p:cNvSpPr/>
          <p:nvPr/>
        </p:nvSpPr>
        <p:spPr>
          <a:xfrm>
            <a:off x="395536" y="4005064"/>
            <a:ext cx="288032" cy="360040"/>
          </a:xfrm>
          <a:prstGeom prst="curvedRight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568" y="4181018"/>
            <a:ext cx="6797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 can work alongside with natural bio-control agent. </a:t>
            </a:r>
            <a:endParaRPr lang="en-US" dirty="0"/>
          </a:p>
        </p:txBody>
      </p:sp>
      <p:sp>
        <p:nvSpPr>
          <p:cNvPr id="16" name="ZoneTexte 4"/>
          <p:cNvSpPr txBox="1">
            <a:spLocks noChangeArrowheads="1"/>
          </p:cNvSpPr>
          <p:nvPr/>
        </p:nvSpPr>
        <p:spPr bwMode="auto">
          <a:xfrm>
            <a:off x="683568" y="4834225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Mass-trapping using </a:t>
            </a:r>
            <a:r>
              <a:rPr lang="en-US" sz="2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Femilure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application have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be integrated in an</a:t>
            </a:r>
            <a:r>
              <a:rPr lang="en-US" sz="20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integrated pest management (IPM) program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order to ensure a better level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protection.</a:t>
            </a:r>
          </a:p>
        </p:txBody>
      </p:sp>
      <p:pic>
        <p:nvPicPr>
          <p:cNvPr id="18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0" grpId="0" animBg="1"/>
      <p:bldP spid="22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94104" y="6381328"/>
            <a:ext cx="442392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27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3568" y="3717032"/>
            <a:ext cx="7992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Ceranock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system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considered for farmers as the best safe way to control Med-fly for its strategic advantages: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efficiency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cost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labor</a:t>
            </a:r>
            <a:r>
              <a:rPr lang="en-US" sz="20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field longevity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Sarra\Desktop\images.jpg"/>
          <p:cNvPicPr>
            <a:picLocks noChangeAspect="1" noChangeArrowheads="1"/>
          </p:cNvPicPr>
          <p:nvPr/>
        </p:nvPicPr>
        <p:blipFill>
          <a:blip r:embed="rId2" cstate="print"/>
          <a:srcRect l="15145"/>
          <a:stretch>
            <a:fillRect/>
          </a:stretch>
        </p:blipFill>
        <p:spPr bwMode="auto">
          <a:xfrm rot="19359433">
            <a:off x="-338694" y="-301957"/>
            <a:ext cx="2093343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Sarra\Desktop\images.jpg"/>
          <p:cNvPicPr>
            <a:picLocks noChangeAspect="1" noChangeArrowheads="1"/>
          </p:cNvPicPr>
          <p:nvPr/>
        </p:nvPicPr>
        <p:blipFill>
          <a:blip r:embed="rId2" cstate="print"/>
          <a:srcRect l="15145"/>
          <a:stretch>
            <a:fillRect/>
          </a:stretch>
        </p:blipFill>
        <p:spPr bwMode="auto">
          <a:xfrm rot="1294895">
            <a:off x="7430754" y="-283228"/>
            <a:ext cx="2093343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1509" y="4985881"/>
            <a:ext cx="82089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5250" algn="just"/>
            <a:r>
              <a:rPr lang="en-US" sz="2000" dirty="0">
                <a:latin typeface="Arial" pitchFamily="34" charset="0"/>
                <a:cs typeface="Arial" pitchFamily="34" charset="0"/>
              </a:rPr>
              <a:t>Further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area wide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trials on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Citrus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have to be conducted in Tunisia in order to evaluate the efficacy of both techniques and to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improve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their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suppressive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potential, which will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open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opportunity for growers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ensure pesticides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residues free fruit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cope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with export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legislation set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out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by GLOBALGAP.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65465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461" y="4769857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ZoneTexte 15"/>
          <p:cNvSpPr txBox="1">
            <a:spLocks noChangeArrowheads="1"/>
          </p:cNvSpPr>
          <p:nvPr/>
        </p:nvSpPr>
        <p:spPr bwMode="auto">
          <a:xfrm>
            <a:off x="683568" y="1412776"/>
            <a:ext cx="806526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5250"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Ceranock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“attract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kill”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system ensure a better level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protection, reducing Med-fly population from the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border to the center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selectively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remove female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treated area and it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reduces fruit </a:t>
            </a:r>
            <a:r>
              <a:rPr lang="en-US" sz="2000" b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damages 3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times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more than mass-trapping.                   </a:t>
            </a:r>
            <a:endParaRPr lang="en-US" sz="2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893" y="1268760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Flèche courbée vers la droite 18"/>
          <p:cNvSpPr/>
          <p:nvPr/>
        </p:nvSpPr>
        <p:spPr>
          <a:xfrm>
            <a:off x="467544" y="2636912"/>
            <a:ext cx="288032" cy="360040"/>
          </a:xfrm>
          <a:prstGeom prst="curvedRight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576" y="2780928"/>
            <a:ext cx="8244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 created and environment in the field which help in the reduction of female laying eggs and this is could be a useful finding.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7" grpId="0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Acknowledgment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C15ED748-F415-48F5-B4A9-77A4C49B62A9}" type="slidenum">
              <a:rPr lang="en-US" sz="2000" b="1" smtClean="0">
                <a:solidFill>
                  <a:schemeClr val="tx1"/>
                </a:solidFill>
              </a:rPr>
              <a:pPr/>
              <a:t>28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81520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L’instito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Agronomico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Mediterraneo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Bari/ Italy (IAM Bari)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26793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Russell IPM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360611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General direction of plant protection and quality control of agronomic product in Tunisia (DGPCQPA)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4830251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High agronomic institute ISA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Chott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Mariem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 Sousse-Tunisia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Sarra\Desktop\images.jpg"/>
          <p:cNvPicPr>
            <a:picLocks noChangeAspect="1" noChangeArrowheads="1"/>
          </p:cNvPicPr>
          <p:nvPr/>
        </p:nvPicPr>
        <p:blipFill>
          <a:blip r:embed="rId2" cstate="print"/>
          <a:srcRect l="15145"/>
          <a:stretch>
            <a:fillRect/>
          </a:stretch>
        </p:blipFill>
        <p:spPr bwMode="auto">
          <a:xfrm rot="19359433">
            <a:off x="-338694" y="-301957"/>
            <a:ext cx="2093343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Sarra\Desktop\images.jpg"/>
          <p:cNvPicPr>
            <a:picLocks noChangeAspect="1" noChangeArrowheads="1"/>
          </p:cNvPicPr>
          <p:nvPr/>
        </p:nvPicPr>
        <p:blipFill>
          <a:blip r:embed="rId2" cstate="print"/>
          <a:srcRect l="15145"/>
          <a:stretch>
            <a:fillRect/>
          </a:stretch>
        </p:blipFill>
        <p:spPr bwMode="auto">
          <a:xfrm rot="1294895">
            <a:off x="7430754" y="-283228"/>
            <a:ext cx="2093343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7C684-DA70-496D-914A-69873A896A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2771" name="Picture 3" descr="H:\sarra picture\_SCF0599.JPG"/>
          <p:cNvPicPr>
            <a:picLocks noChangeAspect="1" noChangeArrowheads="1"/>
          </p:cNvPicPr>
          <p:nvPr/>
        </p:nvPicPr>
        <p:blipFill>
          <a:blip r:embed="rId2" cstate="print"/>
          <a:srcRect l="7082" b="55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15616" y="1628800"/>
            <a:ext cx="6768752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cap="all" dirty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 for your </a:t>
            </a:r>
          </a:p>
          <a:p>
            <a:pPr algn="ctr" eaLnBrk="0" hangingPunct="0">
              <a:defRPr/>
            </a:pPr>
            <a:r>
              <a:rPr lang="en-US" sz="6000" b="1" cap="all" dirty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DSCF0622"/>
          <p:cNvPicPr>
            <a:picLocks noChangeAspect="1" noChangeArrowheads="1"/>
          </p:cNvPicPr>
          <p:nvPr/>
        </p:nvPicPr>
        <p:blipFill>
          <a:blip r:embed="rId2" cstate="print"/>
          <a:srcRect l="14285" t="15424" r="26506" b="35690"/>
          <a:stretch>
            <a:fillRect/>
          </a:stretch>
        </p:blipFill>
        <p:spPr bwMode="auto">
          <a:xfrm>
            <a:off x="1187624" y="1196752"/>
            <a:ext cx="2664296" cy="25922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1692275" y="1484784"/>
            <a:ext cx="863600" cy="863600"/>
          </a:xfrm>
          <a:prstGeom prst="ellipse">
            <a:avLst/>
          </a:prstGeom>
          <a:noFill/>
          <a:ln w="7302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5" descr="DSCF0797"/>
          <p:cNvPicPr>
            <a:picLocks noChangeAspect="1" noChangeArrowheads="1"/>
          </p:cNvPicPr>
          <p:nvPr/>
        </p:nvPicPr>
        <p:blipFill>
          <a:blip r:embed="rId3" cstate="print"/>
          <a:srcRect l="23341" t="2899" r="18985" b="24324"/>
          <a:stretch>
            <a:fillRect/>
          </a:stretch>
        </p:blipFill>
        <p:spPr bwMode="auto">
          <a:xfrm>
            <a:off x="5220072" y="1196752"/>
            <a:ext cx="2664296" cy="259228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7" descr="DSCF0764"/>
          <p:cNvPicPr>
            <a:picLocks noChangeAspect="1" noChangeArrowheads="1"/>
          </p:cNvPicPr>
          <p:nvPr/>
        </p:nvPicPr>
        <p:blipFill>
          <a:blip r:embed="rId4" cstate="print"/>
          <a:srcRect l="15022" t="14311" r="15750"/>
          <a:stretch>
            <a:fillRect/>
          </a:stretch>
        </p:blipFill>
        <p:spPr bwMode="auto">
          <a:xfrm>
            <a:off x="5148064" y="4077072"/>
            <a:ext cx="2736304" cy="25202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28"/>
          <p:cNvSpPr>
            <a:spLocks noChangeArrowheads="1"/>
          </p:cNvSpPr>
          <p:nvPr/>
        </p:nvSpPr>
        <p:spPr bwMode="auto">
          <a:xfrm rot="19460394">
            <a:off x="5634175" y="4191682"/>
            <a:ext cx="593725" cy="623477"/>
          </a:xfrm>
          <a:prstGeom prst="ellipse">
            <a:avLst/>
          </a:prstGeom>
          <a:noFill/>
          <a:ln w="7302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30" descr="_SCF0593"/>
          <p:cNvPicPr>
            <a:picLocks noChangeAspect="1" noChangeArrowheads="1"/>
          </p:cNvPicPr>
          <p:nvPr/>
        </p:nvPicPr>
        <p:blipFill>
          <a:blip r:embed="rId5" cstate="print"/>
          <a:srcRect l="13875" t="6393" r="12122" b="8124"/>
          <a:stretch>
            <a:fillRect/>
          </a:stretch>
        </p:blipFill>
        <p:spPr bwMode="auto">
          <a:xfrm>
            <a:off x="1187624" y="4077072"/>
            <a:ext cx="2664296" cy="2499097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Oval 31"/>
          <p:cNvSpPr>
            <a:spLocks noChangeArrowheads="1"/>
          </p:cNvSpPr>
          <p:nvPr/>
        </p:nvSpPr>
        <p:spPr bwMode="auto">
          <a:xfrm rot="18764809">
            <a:off x="1945481" y="4421982"/>
            <a:ext cx="1331913" cy="781050"/>
          </a:xfrm>
          <a:prstGeom prst="ellipse">
            <a:avLst/>
          </a:prstGeom>
          <a:noFill/>
          <a:ln w="7302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1" name="Connecteur droit avec flèche 10"/>
          <p:cNvCxnSpPr>
            <a:cxnSpLocks noChangeShapeType="1"/>
          </p:cNvCxnSpPr>
          <p:nvPr/>
        </p:nvCxnSpPr>
        <p:spPr bwMode="auto">
          <a:xfrm>
            <a:off x="5292725" y="1484313"/>
            <a:ext cx="574675" cy="1081087"/>
          </a:xfrm>
          <a:prstGeom prst="straightConnector1">
            <a:avLst/>
          </a:prstGeom>
          <a:noFill/>
          <a:ln w="73025" algn="ctr">
            <a:solidFill>
              <a:srgbClr val="00CC00"/>
            </a:solidFill>
            <a:round/>
            <a:headEnd/>
            <a:tailEnd type="arrow" w="med" len="med"/>
          </a:ln>
        </p:spPr>
      </p:cxnSp>
      <p:sp>
        <p:nvSpPr>
          <p:cNvPr id="17" name="Rectangle 16"/>
          <p:cNvSpPr/>
          <p:nvPr/>
        </p:nvSpPr>
        <p:spPr>
          <a:xfrm>
            <a:off x="1907704" y="188640"/>
            <a:ext cx="55010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Peach fruit damages</a:t>
            </a:r>
            <a:endParaRPr lang="en-US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676456" y="6381328"/>
            <a:ext cx="442392" cy="437133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3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_SCF05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717032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Explosion 1 41"/>
          <p:cNvSpPr/>
          <p:nvPr/>
        </p:nvSpPr>
        <p:spPr>
          <a:xfrm>
            <a:off x="179512" y="4869160"/>
            <a:ext cx="8964488" cy="1988840"/>
          </a:xfrm>
          <a:prstGeom prst="irregularSeal1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43610" y="1052736"/>
            <a:ext cx="400943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</a:rPr>
              <a:t>Sterile insect technique</a:t>
            </a:r>
            <a:endParaRPr lang="en-US" sz="24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0" name="ZoneTexte 15"/>
          <p:cNvSpPr txBox="1">
            <a:spLocks noChangeArrowheads="1"/>
          </p:cNvSpPr>
          <p:nvPr/>
        </p:nvSpPr>
        <p:spPr bwMode="auto">
          <a:xfrm>
            <a:off x="5075932" y="1600924"/>
            <a:ext cx="410458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SIT-IAEA program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MAGHREBMED program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MOSCAMED 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USA)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3528" y="1556792"/>
            <a:ext cx="4248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Foliar treatment</a:t>
            </a:r>
          </a:p>
          <a:p>
            <a:pPr>
              <a:defRPr/>
            </a:pPr>
            <a:r>
              <a:rPr lang="en-US" sz="2200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200" dirty="0" err="1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Malathion</a:t>
            </a:r>
            <a:r>
              <a:rPr lang="en-US" sz="2200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Deltamethrin</a:t>
            </a:r>
            <a:r>
              <a:rPr lang="en-US" sz="2200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Soil treatment</a:t>
            </a:r>
          </a:p>
          <a:p>
            <a:pPr>
              <a:defRPr/>
            </a:pPr>
            <a:r>
              <a:rPr lang="en-US" sz="2200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200" dirty="0" err="1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Chlorpyrifos</a:t>
            </a:r>
            <a:r>
              <a:rPr lang="en-US" sz="2200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diazinon</a:t>
            </a:r>
            <a:r>
              <a:rPr lang="en-US" sz="2200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fenthion</a:t>
            </a:r>
            <a:r>
              <a:rPr lang="en-US" sz="2200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2200" dirty="0" smtClean="0">
                <a:solidFill>
                  <a:srgbClr val="00CC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2200" dirty="0">
              <a:solidFill>
                <a:srgbClr val="00CC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536" y="980728"/>
            <a:ext cx="29523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</a:rPr>
              <a:t>Chemical control 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23528" y="3212976"/>
            <a:ext cx="331236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200" b="1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</a:rPr>
              <a:t>Biological control</a:t>
            </a:r>
            <a:endParaRPr lang="en-US" sz="22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92080" y="3212976"/>
            <a:ext cx="296267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</a:rPr>
              <a:t> Crop sanitation </a:t>
            </a:r>
          </a:p>
        </p:txBody>
      </p:sp>
      <p:sp>
        <p:nvSpPr>
          <p:cNvPr id="35" name="ZoneTexte 21"/>
          <p:cNvSpPr txBox="1">
            <a:spLocks noChangeArrowheads="1"/>
          </p:cNvSpPr>
          <p:nvPr/>
        </p:nvSpPr>
        <p:spPr bwMode="auto">
          <a:xfrm>
            <a:off x="827584" y="5517232"/>
            <a:ext cx="3960440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</a:rPr>
              <a:t>Use </a:t>
            </a: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</a:rPr>
              <a:t>of </a:t>
            </a:r>
            <a:r>
              <a:rPr lang="en-US" sz="2400" b="1" dirty="0" err="1" smtClean="0">
                <a:solidFill>
                  <a:srgbClr val="FF0066"/>
                </a:solidFill>
                <a:latin typeface="Comic Sans MS" pitchFamily="66" charset="0"/>
              </a:rPr>
              <a:t>Semiochemicals</a:t>
            </a: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endParaRPr lang="en-US" sz="22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4680223" y="5373216"/>
            <a:ext cx="31321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Mass-</a:t>
            </a:r>
            <a:r>
              <a:rPr lang="fr-FR" sz="2800" b="1" dirty="0" err="1" smtClean="0"/>
              <a:t>Trapping</a:t>
            </a:r>
            <a:endParaRPr lang="fr-FR" sz="2800" b="1" dirty="0"/>
          </a:p>
          <a:p>
            <a:pPr>
              <a:buFont typeface="Wingdings" pitchFamily="2" charset="2"/>
              <a:buChar char="Ø"/>
            </a:pPr>
            <a:r>
              <a:rPr lang="fr-FR" sz="2800" b="1" dirty="0" err="1" smtClean="0"/>
              <a:t>Attract</a:t>
            </a:r>
            <a:r>
              <a:rPr lang="fr-FR" sz="2800" b="1" dirty="0" smtClean="0"/>
              <a:t> </a:t>
            </a:r>
            <a:r>
              <a:rPr lang="fr-FR" sz="2800" b="1" dirty="0"/>
              <a:t>and </a:t>
            </a:r>
            <a:r>
              <a:rPr lang="fr-FR" sz="2800" b="1" dirty="0" err="1"/>
              <a:t>Kill</a:t>
            </a:r>
            <a:endParaRPr lang="fr-FR" sz="2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251520" y="3717032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Parasitoids, Predators, </a:t>
            </a:r>
            <a:r>
              <a:rPr lang="en-US" sz="22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Entomopathogenic</a:t>
            </a:r>
            <a:r>
              <a:rPr lang="en-US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Nematods</a:t>
            </a:r>
            <a:r>
              <a:rPr lang="en-US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, Fungi</a:t>
            </a:r>
            <a:r>
              <a:rPr lang="en-US" sz="2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and Bacteria (</a:t>
            </a:r>
            <a:r>
              <a:rPr lang="en-US" sz="2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Bacillus </a:t>
            </a:r>
            <a:r>
              <a:rPr lang="en-US" sz="2200" i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thuringiensis</a:t>
            </a:r>
            <a:r>
              <a:rPr lang="en-US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2200" dirty="0" err="1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Spinosad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sz="2200" dirty="0">
              <a:solidFill>
                <a:srgbClr val="008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1560" y="116632"/>
            <a:ext cx="7981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Integrated management of </a:t>
            </a:r>
            <a:r>
              <a:rPr lang="en-US" sz="3600" b="1" i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C. </a:t>
            </a:r>
            <a:r>
              <a:rPr lang="en-US" sz="3600" b="1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3600" b="1" i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apitata</a:t>
            </a:r>
            <a:endParaRPr lang="en-US" sz="3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4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xplosion 1 23"/>
          <p:cNvSpPr/>
          <p:nvPr/>
        </p:nvSpPr>
        <p:spPr>
          <a:xfrm>
            <a:off x="179512" y="3672408"/>
            <a:ext cx="8964488" cy="1988840"/>
          </a:xfrm>
          <a:prstGeom prst="irregularSeal1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e 5"/>
          <p:cNvGrpSpPr/>
          <p:nvPr/>
        </p:nvGrpSpPr>
        <p:grpSpPr>
          <a:xfrm>
            <a:off x="467544" y="1023119"/>
            <a:ext cx="8388350" cy="461665"/>
            <a:chOff x="251520" y="1700808"/>
            <a:chExt cx="8388350" cy="461665"/>
          </a:xfrm>
        </p:grpSpPr>
        <p:sp>
          <p:nvSpPr>
            <p:cNvPr id="4" name="ZoneTexte 4"/>
            <p:cNvSpPr txBox="1">
              <a:spLocks noChangeArrowheads="1"/>
            </p:cNvSpPr>
            <p:nvPr/>
          </p:nvSpPr>
          <p:spPr bwMode="auto">
            <a:xfrm>
              <a:off x="251520" y="1700808"/>
              <a:ext cx="83883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High density of traps in the field     </a:t>
              </a:r>
              <a:r>
                <a:rPr lang="en-US" sz="2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</a:t>
              </a:r>
              <a:r>
                <a:rPr lang="en-US" sz="2200" b="1" dirty="0">
                  <a:solidFill>
                    <a:srgbClr val="0099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Attractants</a:t>
              </a:r>
              <a:r>
                <a:rPr lang="en-US" sz="2400" dirty="0">
                  <a:solidFill>
                    <a:srgbClr val="0099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2400" b="1" dirty="0">
                  <a:solidFill>
                    <a:srgbClr val="FF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2200" b="1" dirty="0">
                  <a:solidFill>
                    <a:srgbClr val="0099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Killing </a:t>
              </a:r>
              <a:r>
                <a:rPr lang="en-US" sz="2200" b="1" dirty="0" smtClean="0">
                  <a:solidFill>
                    <a:srgbClr val="0099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agent        </a:t>
              </a:r>
              <a:endPara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" name="Flèche droite à entaille 6"/>
            <p:cNvSpPr>
              <a:spLocks noChangeArrowheads="1"/>
            </p:cNvSpPr>
            <p:nvPr/>
          </p:nvSpPr>
          <p:spPr bwMode="auto">
            <a:xfrm>
              <a:off x="4427984" y="1916832"/>
              <a:ext cx="330200" cy="144462"/>
            </a:xfrm>
            <a:prstGeom prst="notchedRightArrow">
              <a:avLst>
                <a:gd name="adj1" fmla="val 50000"/>
                <a:gd name="adj2" fmla="val 49397"/>
              </a:avLst>
            </a:prstGeom>
            <a:solidFill>
              <a:srgbClr val="FF0066"/>
            </a:solidFill>
            <a:ln w="9525" algn="ctr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1"/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3275856" y="4032448"/>
            <a:ext cx="381642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9525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FF0066"/>
                </a:solidFill>
              </a:rPr>
              <a:t>Ammonium Acetate</a:t>
            </a:r>
          </a:p>
          <a:p>
            <a:pPr marL="95250">
              <a:buFont typeface="Wingdings" pitchFamily="2" charset="2"/>
              <a:buChar char="ü"/>
              <a:defRPr/>
            </a:pPr>
            <a:r>
              <a:rPr lang="en-US" sz="2400" b="1" dirty="0" err="1">
                <a:solidFill>
                  <a:srgbClr val="FF0066"/>
                </a:solidFill>
              </a:rPr>
              <a:t>Trimethylamine</a:t>
            </a:r>
            <a:endParaRPr lang="en-US" sz="2400" b="1" dirty="0">
              <a:solidFill>
                <a:srgbClr val="FF0066"/>
              </a:solidFill>
            </a:endParaRPr>
          </a:p>
          <a:p>
            <a:pPr marL="95250">
              <a:buFont typeface="Wingdings" pitchFamily="2" charset="2"/>
              <a:buChar char="ü"/>
              <a:defRPr/>
            </a:pPr>
            <a:r>
              <a:rPr lang="en-US" sz="2400" b="1" dirty="0" err="1">
                <a:solidFill>
                  <a:srgbClr val="FF0066"/>
                </a:solidFill>
              </a:rPr>
              <a:t>Putrescine</a:t>
            </a:r>
            <a:r>
              <a:rPr lang="en-US" sz="2400" b="1" dirty="0">
                <a:solidFill>
                  <a:srgbClr val="FF0066"/>
                </a:solidFill>
              </a:rPr>
              <a:t>  </a:t>
            </a:r>
            <a:r>
              <a:rPr lang="en-US" sz="1600" dirty="0"/>
              <a:t>(Heath </a:t>
            </a:r>
            <a:r>
              <a:rPr lang="en-US" sz="1600" i="1" dirty="0"/>
              <a:t>et al</a:t>
            </a:r>
            <a:r>
              <a:rPr lang="en-US" sz="1600" dirty="0"/>
              <a:t>., 1997) </a:t>
            </a:r>
            <a:r>
              <a:rPr lang="en-US" sz="1600" b="1" dirty="0"/>
              <a:t>    </a:t>
            </a:r>
            <a:endParaRPr lang="en-US" sz="22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3059832" y="3140968"/>
            <a:ext cx="3168352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b="1" dirty="0" smtClean="0">
                <a:latin typeface="Comic Sans MS" pitchFamily="66" charset="0"/>
                <a:cs typeface="Arial" pitchFamily="34" charset="0"/>
              </a:rPr>
              <a:t>Female attractants</a:t>
            </a:r>
            <a:endParaRPr lang="en-US" sz="22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45423" y="4311769"/>
            <a:ext cx="2073324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Femilure</a:t>
            </a:r>
            <a:r>
              <a:rPr lang="en-US" sz="2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!</a:t>
            </a:r>
            <a:r>
              <a:rPr lang="en-US" sz="2200" b="1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11560" y="116632"/>
            <a:ext cx="8177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2.1.  </a:t>
            </a:r>
            <a:r>
              <a:rPr lang="en-US" sz="3600" b="1" i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C. </a:t>
            </a:r>
            <a:r>
              <a:rPr lang="en-US" sz="36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3600" b="1" i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apitata</a:t>
            </a:r>
            <a:r>
              <a:rPr lang="en-US" sz="3600" b="1" i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mass-trapping technique </a:t>
            </a:r>
            <a:endParaRPr lang="en-US" sz="3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49424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536" y="4260666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Synthetic food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based on mixed amine </a:t>
            </a:r>
            <a:endParaRPr lang="en-US" sz="1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ccolade ouvrante 28"/>
          <p:cNvSpPr/>
          <p:nvPr/>
        </p:nvSpPr>
        <p:spPr>
          <a:xfrm rot="16200000">
            <a:off x="5472100" y="1088740"/>
            <a:ext cx="720080" cy="1368152"/>
          </a:xfrm>
          <a:prstGeom prst="leftBrace">
            <a:avLst/>
          </a:prstGeom>
          <a:ln w="412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29"/>
          <p:cNvSpPr txBox="1"/>
          <p:nvPr/>
        </p:nvSpPr>
        <p:spPr>
          <a:xfrm>
            <a:off x="5652120" y="2060848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/>
      <p:bldP spid="20" grpId="0" animBg="1"/>
      <p:bldP spid="25" grpId="0" animBg="1"/>
      <p:bldP spid="28" grpId="0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H:\sarra picture\_SCF0382.JPG"/>
          <p:cNvPicPr>
            <a:picLocks noChangeAspect="1" noChangeArrowheads="1"/>
          </p:cNvPicPr>
          <p:nvPr/>
        </p:nvPicPr>
        <p:blipFill>
          <a:blip r:embed="rId2" cstate="print"/>
          <a:srcRect l="3580" t="1591" r="3347" b="7722"/>
          <a:stretch>
            <a:fillRect/>
          </a:stretch>
        </p:blipFill>
        <p:spPr bwMode="auto">
          <a:xfrm>
            <a:off x="3456384" y="476672"/>
            <a:ext cx="2123728" cy="141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C:\Users\Sarra\Desktop\Photo master\DSCF0782.JPG"/>
          <p:cNvPicPr>
            <a:picLocks noChangeAspect="1" noChangeArrowheads="1"/>
          </p:cNvPicPr>
          <p:nvPr/>
        </p:nvPicPr>
        <p:blipFill>
          <a:blip r:embed="rId3" cstate="print"/>
          <a:srcRect l="8236" t="3814" r="7043" b="5499"/>
          <a:stretch>
            <a:fillRect/>
          </a:stretch>
        </p:blipFill>
        <p:spPr bwMode="auto">
          <a:xfrm>
            <a:off x="0" y="-1"/>
            <a:ext cx="2267744" cy="172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C:\Users\Sarra\Desktop\Photo master\DSCF0619.JPG"/>
          <p:cNvPicPr>
            <a:picLocks noChangeAspect="1" noChangeArrowheads="1"/>
          </p:cNvPicPr>
          <p:nvPr/>
        </p:nvPicPr>
        <p:blipFill>
          <a:blip r:embed="rId4" cstate="print"/>
          <a:srcRect l="7043" r="4657"/>
          <a:stretch>
            <a:fillRect/>
          </a:stretch>
        </p:blipFill>
        <p:spPr bwMode="auto">
          <a:xfrm>
            <a:off x="6796313" y="0"/>
            <a:ext cx="2347687" cy="191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648394" y="5373216"/>
            <a:ext cx="82440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McPhail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Delta traps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most suitable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traps for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Femilure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the toxicants  used are </a:t>
            </a:r>
            <a:r>
              <a:rPr lang="en-US" sz="2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DDVP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or the yellow sticky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card</a:t>
            </a:r>
            <a:endParaRPr lang="en-US" sz="2400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411760" y="2300858"/>
            <a:ext cx="3816424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</a:rPr>
              <a:t>Ammonium acetate 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</a:rPr>
              <a:t>Tri-methylamine chloride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</a:rPr>
              <a:t> Inert </a:t>
            </a:r>
            <a:r>
              <a:rPr lang="en-US" sz="2400" b="1" dirty="0" smtClean="0">
                <a:solidFill>
                  <a:srgbClr val="FF0066"/>
                </a:solidFill>
              </a:rPr>
              <a:t>material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87276" y="1911077"/>
            <a:ext cx="6769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Font typeface="Arial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Female synthetic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food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based on mixed amine</a:t>
            </a:r>
            <a:endParaRPr lang="en-US" sz="22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3568" y="3687415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Long duration of Action         covers the entire ripening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period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6816" y="4263479"/>
            <a:ext cx="8205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Specific for female Med-fly        detect females at low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level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83568" y="4839543"/>
            <a:ext cx="4809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Compatible with IPM strategies</a:t>
            </a:r>
          </a:p>
        </p:txBody>
      </p:sp>
      <p:pic>
        <p:nvPicPr>
          <p:cNvPr id="24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229200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25144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Flèche droite à entaille 9"/>
          <p:cNvSpPr>
            <a:spLocks noChangeArrowheads="1"/>
          </p:cNvSpPr>
          <p:nvPr/>
        </p:nvSpPr>
        <p:spPr bwMode="auto">
          <a:xfrm>
            <a:off x="3995936" y="3789040"/>
            <a:ext cx="504825" cy="288925"/>
          </a:xfrm>
          <a:prstGeom prst="notchedRightArrow">
            <a:avLst>
              <a:gd name="adj1" fmla="val 50000"/>
              <a:gd name="adj2" fmla="val 49918"/>
            </a:avLst>
          </a:prstGeom>
          <a:solidFill>
            <a:srgbClr val="00FF00"/>
          </a:solidFill>
          <a:ln w="9525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9" name="Flèche droite à entaille 9"/>
          <p:cNvSpPr>
            <a:spLocks noChangeArrowheads="1"/>
          </p:cNvSpPr>
          <p:nvPr/>
        </p:nvSpPr>
        <p:spPr bwMode="auto">
          <a:xfrm>
            <a:off x="4427984" y="4365104"/>
            <a:ext cx="504825" cy="288925"/>
          </a:xfrm>
          <a:prstGeom prst="notchedRightArrow">
            <a:avLst>
              <a:gd name="adj1" fmla="val 50000"/>
              <a:gd name="adj2" fmla="val 49918"/>
            </a:avLst>
          </a:prstGeom>
          <a:solidFill>
            <a:srgbClr val="00FF00"/>
          </a:solidFill>
          <a:ln w="9525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38" name="Rectangle 37"/>
          <p:cNvSpPr/>
          <p:nvPr/>
        </p:nvSpPr>
        <p:spPr>
          <a:xfrm>
            <a:off x="1619672" y="-99392"/>
            <a:ext cx="5976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Femilure</a:t>
            </a:r>
            <a:r>
              <a:rPr lang="fr-F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r-FR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female</a:t>
            </a:r>
            <a:r>
              <a:rPr lang="fr-F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attractant </a:t>
            </a:r>
            <a:endParaRPr lang="fr-F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>
          <a:xfrm>
            <a:off x="8701608" y="6453336"/>
            <a:ext cx="442392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6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2" grpId="0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1835696" y="692696"/>
            <a:ext cx="56165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 dirty="0">
                <a:latin typeface="Arial" pitchFamily="34" charset="0"/>
                <a:cs typeface="Arial" pitchFamily="34" charset="0"/>
              </a:rPr>
              <a:t>Combination of </a:t>
            </a:r>
            <a:r>
              <a:rPr lang="en-GB" sz="2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Attractant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and </a:t>
            </a:r>
            <a:r>
              <a:rPr lang="en-GB" sz="2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Insecticide</a:t>
            </a:r>
            <a:endParaRPr lang="en-US" sz="22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9298" y="116632"/>
            <a:ext cx="75791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2.2.  </a:t>
            </a:r>
            <a:r>
              <a:rPr lang="en-US" sz="3200" b="1" i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C. </a:t>
            </a:r>
            <a:r>
              <a:rPr lang="en-US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3200" b="1" i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apitata</a:t>
            </a:r>
            <a:r>
              <a:rPr lang="en-US" sz="3200" b="1" i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“</a:t>
            </a:r>
            <a:r>
              <a:rPr lang="en-US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attract and kill” technique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6" name="Flèche droite à entaille 6"/>
          <p:cNvSpPr>
            <a:spLocks noChangeArrowheads="1"/>
          </p:cNvSpPr>
          <p:nvPr/>
        </p:nvSpPr>
        <p:spPr bwMode="auto">
          <a:xfrm flipV="1">
            <a:off x="3275856" y="3068960"/>
            <a:ext cx="360040" cy="216022"/>
          </a:xfrm>
          <a:prstGeom prst="notchedRightArrow">
            <a:avLst>
              <a:gd name="adj1" fmla="val 50000"/>
              <a:gd name="adj2" fmla="val 50490"/>
            </a:avLst>
          </a:prstGeom>
          <a:solidFill>
            <a:srgbClr val="FF00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1"/>
          </a:p>
        </p:txBody>
      </p:sp>
      <p:sp>
        <p:nvSpPr>
          <p:cNvPr id="27" name="ZoneTexte 7"/>
          <p:cNvSpPr txBox="1">
            <a:spLocks noChangeArrowheads="1"/>
          </p:cNvSpPr>
          <p:nvPr/>
        </p:nvSpPr>
        <p:spPr bwMode="auto">
          <a:xfrm>
            <a:off x="3347865" y="2060848"/>
            <a:ext cx="158417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Attractants</a:t>
            </a:r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610493" y="1124744"/>
            <a:ext cx="8281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Ceranock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: An innovative “attract and kill” system for Med-fly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10"/>
          <p:cNvSpPr txBox="1">
            <a:spLocks noChangeArrowheads="1"/>
          </p:cNvSpPr>
          <p:nvPr/>
        </p:nvSpPr>
        <p:spPr bwMode="auto">
          <a:xfrm>
            <a:off x="898897" y="6021388"/>
            <a:ext cx="43211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Compatible with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IPM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strategies  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899592" y="3790875"/>
            <a:ext cx="7559675" cy="430213"/>
            <a:chOff x="899592" y="3717032"/>
            <a:chExt cx="7559675" cy="430213"/>
          </a:xfrm>
        </p:grpSpPr>
        <p:sp>
          <p:nvSpPr>
            <p:cNvPr id="31" name="ZoneTexte 30"/>
            <p:cNvSpPr txBox="1">
              <a:spLocks noChangeArrowheads="1"/>
            </p:cNvSpPr>
            <p:nvPr/>
          </p:nvSpPr>
          <p:spPr bwMode="auto">
            <a:xfrm>
              <a:off x="899592" y="3717032"/>
              <a:ext cx="7559675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dirty="0">
                  <a:latin typeface="Arial" pitchFamily="34" charset="0"/>
                  <a:cs typeface="Arial" pitchFamily="34" charset="0"/>
                </a:rPr>
                <a:t>Ready and easy to use           No risk to the consumer </a:t>
              </a:r>
            </a:p>
          </p:txBody>
        </p:sp>
        <p:sp>
          <p:nvSpPr>
            <p:cNvPr id="32" name="Flèche droite à entaille 6"/>
            <p:cNvSpPr>
              <a:spLocks noChangeArrowheads="1"/>
            </p:cNvSpPr>
            <p:nvPr/>
          </p:nvSpPr>
          <p:spPr bwMode="auto">
            <a:xfrm flipV="1">
              <a:off x="3995291" y="3861172"/>
              <a:ext cx="504790" cy="215562"/>
            </a:xfrm>
            <a:prstGeom prst="notchedRightArrow">
              <a:avLst>
                <a:gd name="adj1" fmla="val 50000"/>
                <a:gd name="adj2" fmla="val 50110"/>
              </a:avLst>
            </a:prstGeom>
            <a:solidFill>
              <a:srgbClr val="FF0066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1"/>
            </a:p>
          </p:txBody>
        </p:sp>
      </p:grpSp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899592" y="4941168"/>
            <a:ext cx="64801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Long season protection (life in the field: </a:t>
            </a:r>
            <a:r>
              <a:rPr lang="en-GB" sz="22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4 months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4" name="ZoneTexte 21"/>
          <p:cNvSpPr txBox="1">
            <a:spLocks noChangeArrowheads="1"/>
          </p:cNvSpPr>
          <p:nvPr/>
        </p:nvSpPr>
        <p:spPr bwMode="auto">
          <a:xfrm>
            <a:off x="899592" y="4365104"/>
            <a:ext cx="53292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No toxicity (No direct contact with crop)</a:t>
            </a: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900360" y="5445125"/>
            <a:ext cx="41036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dirty="0">
                <a:latin typeface="Arial" pitchFamily="34" charset="0"/>
                <a:cs typeface="Arial" pitchFamily="34" charset="0"/>
              </a:rPr>
              <a:t>Cheap and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competitive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 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" descr="DSCF0374"/>
          <p:cNvPicPr>
            <a:picLocks noChangeAspect="1" noChangeArrowheads="1"/>
          </p:cNvPicPr>
          <p:nvPr/>
        </p:nvPicPr>
        <p:blipFill>
          <a:blip r:embed="rId2" cstate="print"/>
          <a:srcRect l="20068" r="20520" b="13686"/>
          <a:stretch>
            <a:fillRect/>
          </a:stretch>
        </p:blipFill>
        <p:spPr bwMode="auto">
          <a:xfrm>
            <a:off x="5004048" y="1700808"/>
            <a:ext cx="1800200" cy="2048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251520" y="1844824"/>
            <a:ext cx="30972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9900"/>
                </a:solidFill>
              </a:rPr>
              <a:t>Protein </a:t>
            </a:r>
            <a:r>
              <a:rPr lang="en-US" sz="2400" b="1" dirty="0" err="1">
                <a:solidFill>
                  <a:srgbClr val="009900"/>
                </a:solidFill>
              </a:rPr>
              <a:t>hydrlysate</a:t>
            </a:r>
            <a:endParaRPr lang="en-US" sz="2400" b="1" dirty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9900"/>
                </a:solidFill>
              </a:rPr>
              <a:t>Plant extract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9900"/>
                </a:solidFill>
              </a:rPr>
              <a:t>Alpha </a:t>
            </a:r>
            <a:r>
              <a:rPr lang="en-US" sz="2400" b="1" dirty="0" err="1" smtClean="0">
                <a:solidFill>
                  <a:srgbClr val="009900"/>
                </a:solidFill>
              </a:rPr>
              <a:t>Cypermethrin</a:t>
            </a:r>
            <a:r>
              <a:rPr lang="en-US" sz="2400" b="1" dirty="0" smtClean="0">
                <a:solidFill>
                  <a:srgbClr val="009900"/>
                </a:solidFill>
              </a:rPr>
              <a:t> 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851920" y="2852936"/>
            <a:ext cx="108012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Killing                                                 agent </a:t>
            </a:r>
          </a:p>
        </p:txBody>
      </p:sp>
      <p:sp>
        <p:nvSpPr>
          <p:cNvPr id="39" name="Accolade fermante 38"/>
          <p:cNvSpPr/>
          <p:nvPr/>
        </p:nvSpPr>
        <p:spPr>
          <a:xfrm>
            <a:off x="2987824" y="1988840"/>
            <a:ext cx="360040" cy="720080"/>
          </a:xfrm>
          <a:prstGeom prst="rightBrace">
            <a:avLst/>
          </a:prstGeom>
          <a:ln w="412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01208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877272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3" descr="H:\DSCF0563.JPG"/>
          <p:cNvPicPr>
            <a:picLocks noChangeAspect="1" noChangeArrowheads="1"/>
          </p:cNvPicPr>
          <p:nvPr/>
        </p:nvPicPr>
        <p:blipFill>
          <a:blip r:embed="rId4" cstate="print"/>
          <a:srcRect l="9680" r="13685"/>
          <a:stretch>
            <a:fillRect/>
          </a:stretch>
        </p:blipFill>
        <p:spPr bwMode="auto">
          <a:xfrm rot="5400000">
            <a:off x="6984268" y="1736811"/>
            <a:ext cx="2016224" cy="194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3456384" cy="940966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Objectives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9552" y="4437112"/>
            <a:ext cx="8208912" cy="2115939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660066"/>
                </a:solidFill>
                <a:effectLst/>
                <a:latin typeface="Arial" pitchFamily="34" charset="0"/>
              </a:rPr>
              <a:t>4-</a:t>
            </a:r>
            <a:r>
              <a:rPr lang="en-US" sz="2200" dirty="0" smtClean="0">
                <a:effectLst/>
                <a:latin typeface="Arial" pitchFamily="34" charset="0"/>
              </a:rPr>
              <a:t> Relative </a:t>
            </a:r>
            <a:r>
              <a:rPr lang="en-US" sz="2200" b="1" dirty="0" smtClean="0">
                <a:solidFill>
                  <a:srgbClr val="FF0066"/>
                </a:solidFill>
                <a:effectLst/>
                <a:latin typeface="Arial" pitchFamily="34" charset="0"/>
              </a:rPr>
              <a:t>comparison</a:t>
            </a:r>
            <a:r>
              <a:rPr lang="en-US" sz="2200" dirty="0" smtClean="0">
                <a:effectLst/>
                <a:latin typeface="Arial" pitchFamily="34" charset="0"/>
              </a:rPr>
              <a:t> of both control systems in respect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200" dirty="0" smtClean="0">
                <a:effectLst/>
                <a:latin typeface="Arial" pitchFamily="34" charset="0"/>
              </a:rPr>
              <a:t> 			          Monitoring traps catches data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200" dirty="0" smtClean="0">
                <a:effectLst/>
                <a:latin typeface="Arial" pitchFamily="34" charset="0"/>
              </a:rPr>
              <a:t>                                 Reduction rate of Med-fly population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200" dirty="0" smtClean="0">
                <a:effectLst/>
                <a:latin typeface="Arial" pitchFamily="34" charset="0"/>
              </a:rPr>
              <a:t>                                 Fruit damages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200" dirty="0" smtClean="0">
                <a:latin typeface="Arial" pitchFamily="34" charset="0"/>
              </a:rPr>
              <a:t>			          Yield</a:t>
            </a:r>
            <a:endParaRPr lang="en-US" sz="2200" dirty="0" smtClean="0">
              <a:effectLst/>
              <a:latin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200" dirty="0" smtClean="0">
                <a:effectLst/>
                <a:latin typeface="Arial" pitchFamily="34" charset="0"/>
              </a:rPr>
              <a:t>                                 Cost and labor</a:t>
            </a:r>
            <a:endParaRPr lang="en-US" sz="2200" dirty="0">
              <a:effectLst/>
            </a:endParaRPr>
          </a:p>
        </p:txBody>
      </p:sp>
      <p:pic>
        <p:nvPicPr>
          <p:cNvPr id="6" name="Picture 3" descr="C:\Users\Sarra\Desktop\images.jpg"/>
          <p:cNvPicPr>
            <a:picLocks noChangeAspect="1" noChangeArrowheads="1"/>
          </p:cNvPicPr>
          <p:nvPr/>
        </p:nvPicPr>
        <p:blipFill>
          <a:blip r:embed="rId2" cstate="print"/>
          <a:srcRect l="15145"/>
          <a:stretch>
            <a:fillRect/>
          </a:stretch>
        </p:blipFill>
        <p:spPr bwMode="auto">
          <a:xfrm rot="19359433">
            <a:off x="-338694" y="-301957"/>
            <a:ext cx="2093343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Sarra\Desktop\images.jpg"/>
          <p:cNvPicPr>
            <a:picLocks noChangeAspect="1" noChangeArrowheads="1"/>
          </p:cNvPicPr>
          <p:nvPr/>
        </p:nvPicPr>
        <p:blipFill>
          <a:blip r:embed="rId2" cstate="print"/>
          <a:srcRect l="15145"/>
          <a:stretch>
            <a:fillRect/>
          </a:stretch>
        </p:blipFill>
        <p:spPr bwMode="auto">
          <a:xfrm rot="708037">
            <a:off x="7403123" y="-264907"/>
            <a:ext cx="2093343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309320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45224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013176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653136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676456" y="6309320"/>
            <a:ext cx="298376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1338734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660066"/>
                </a:solidFill>
                <a:latin typeface="Arial" pitchFamily="34" charset="0"/>
              </a:rPr>
              <a:t>1-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</a:rPr>
              <a:t> Evaluate the level of fruit protection, the </a:t>
            </a:r>
            <a:r>
              <a:rPr lang="en-US" sz="2200" b="1" dirty="0" smtClean="0">
                <a:solidFill>
                  <a:srgbClr val="FF0066"/>
                </a:solidFill>
                <a:latin typeface="Arial" pitchFamily="34" charset="0"/>
              </a:rPr>
              <a:t>efficiency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</a:rPr>
              <a:t> and the </a:t>
            </a:r>
            <a:r>
              <a:rPr lang="en-US" sz="2200" b="1" dirty="0" smtClean="0">
                <a:solidFill>
                  <a:srgbClr val="FF0066"/>
                </a:solidFill>
                <a:latin typeface="Arial" pitchFamily="34" charset="0"/>
              </a:rPr>
              <a:t>selectivity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</a:rPr>
              <a:t> of </a:t>
            </a:r>
            <a:r>
              <a:rPr lang="en-US" sz="2200" b="1" dirty="0" err="1" smtClean="0">
                <a:solidFill>
                  <a:srgbClr val="FF0066"/>
                </a:solidFill>
                <a:latin typeface="Arial" pitchFamily="34" charset="0"/>
              </a:rPr>
              <a:t>Femilure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</a:rPr>
              <a:t>mass-trapping in Tunisian peach orchards.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420888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660066"/>
                </a:solidFill>
                <a:latin typeface="Arial" pitchFamily="34" charset="0"/>
              </a:rPr>
              <a:t>2-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</a:rPr>
              <a:t> Evaluate the control of </a:t>
            </a:r>
            <a:r>
              <a:rPr lang="en-US" sz="2200" i="1" dirty="0" smtClean="0">
                <a:solidFill>
                  <a:prstClr val="black"/>
                </a:solidFill>
                <a:latin typeface="Arial" pitchFamily="34" charset="0"/>
              </a:rPr>
              <a:t>C. </a:t>
            </a:r>
            <a:r>
              <a:rPr lang="en-US" sz="2200" i="1" dirty="0" err="1" smtClean="0">
                <a:solidFill>
                  <a:prstClr val="black"/>
                </a:solidFill>
                <a:latin typeface="Arial" pitchFamily="34" charset="0"/>
              </a:rPr>
              <a:t>capitata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</a:rPr>
              <a:t> in Tunisian peach orchards by using innovative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66"/>
                </a:solidFill>
                <a:latin typeface="Arial" pitchFamily="34" charset="0"/>
              </a:rPr>
              <a:t>Ceranock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“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</a:rPr>
              <a:t>attract and kill” system.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39552" y="3573016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Study the Med-fly </a:t>
            </a:r>
            <a:r>
              <a:rPr lang="en-US" sz="2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population dynamics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Ceranock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        treatment, </a:t>
            </a:r>
            <a:r>
              <a:rPr lang="en-US" sz="2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center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border area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C:\Users\Sarra\Desktop\34597-fruit-peac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877272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Grp="1" noChangeAspect="1"/>
          </p:cNvGrpSpPr>
          <p:nvPr>
            <p:ph idx="1"/>
          </p:nvPr>
        </p:nvGrpSpPr>
        <p:grpSpPr bwMode="auto">
          <a:xfrm>
            <a:off x="0" y="3284538"/>
            <a:ext cx="6497638" cy="3573462"/>
            <a:chOff x="2213" y="5648"/>
            <a:chExt cx="5568" cy="3072"/>
          </a:xfrm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2213" y="6351"/>
              <a:ext cx="4293" cy="2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6"/>
            <p:cNvSpPr>
              <a:spLocks noChangeAspect="1"/>
            </p:cNvSpPr>
            <p:nvPr/>
          </p:nvSpPr>
          <p:spPr bwMode="auto">
            <a:xfrm>
              <a:off x="3539" y="5898"/>
              <a:ext cx="61" cy="50"/>
            </a:xfrm>
            <a:custGeom>
              <a:avLst/>
              <a:gdLst/>
              <a:ahLst/>
              <a:cxnLst>
                <a:cxn ang="0">
                  <a:pos x="9" y="46"/>
                </a:cxn>
                <a:cxn ang="0">
                  <a:pos x="9" y="34"/>
                </a:cxn>
                <a:cxn ang="0">
                  <a:pos x="9" y="24"/>
                </a:cxn>
                <a:cxn ang="0">
                  <a:pos x="0" y="12"/>
                </a:cxn>
                <a:cxn ang="0">
                  <a:pos x="9" y="0"/>
                </a:cxn>
                <a:cxn ang="0">
                  <a:pos x="21" y="0"/>
                </a:cxn>
                <a:cxn ang="0">
                  <a:pos x="35" y="12"/>
                </a:cxn>
                <a:cxn ang="0">
                  <a:pos x="35" y="24"/>
                </a:cxn>
                <a:cxn ang="0">
                  <a:pos x="57" y="24"/>
                </a:cxn>
                <a:cxn ang="0">
                  <a:pos x="57" y="34"/>
                </a:cxn>
                <a:cxn ang="0">
                  <a:pos x="47" y="34"/>
                </a:cxn>
                <a:cxn ang="0">
                  <a:pos x="47" y="46"/>
                </a:cxn>
                <a:cxn ang="0">
                  <a:pos x="21" y="46"/>
                </a:cxn>
                <a:cxn ang="0">
                  <a:pos x="9" y="46"/>
                </a:cxn>
              </a:cxnLst>
              <a:rect l="0" t="0" r="r" b="b"/>
              <a:pathLst>
                <a:path w="57" h="46">
                  <a:moveTo>
                    <a:pt x="9" y="46"/>
                  </a:moveTo>
                  <a:lnTo>
                    <a:pt x="9" y="34"/>
                  </a:lnTo>
                  <a:lnTo>
                    <a:pt x="9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5" y="12"/>
                  </a:lnTo>
                  <a:lnTo>
                    <a:pt x="35" y="24"/>
                  </a:lnTo>
                  <a:lnTo>
                    <a:pt x="57" y="24"/>
                  </a:lnTo>
                  <a:lnTo>
                    <a:pt x="57" y="34"/>
                  </a:lnTo>
                  <a:lnTo>
                    <a:pt x="47" y="34"/>
                  </a:lnTo>
                  <a:lnTo>
                    <a:pt x="47" y="46"/>
                  </a:lnTo>
                  <a:lnTo>
                    <a:pt x="21" y="46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7"/>
            <p:cNvSpPr>
              <a:spLocks noChangeAspect="1"/>
            </p:cNvSpPr>
            <p:nvPr/>
          </p:nvSpPr>
          <p:spPr bwMode="auto">
            <a:xfrm>
              <a:off x="3562" y="6082"/>
              <a:ext cx="302" cy="156"/>
            </a:xfrm>
            <a:custGeom>
              <a:avLst/>
              <a:gdLst/>
              <a:ahLst/>
              <a:cxnLst>
                <a:cxn ang="0">
                  <a:pos x="225" y="21"/>
                </a:cxn>
                <a:cxn ang="0">
                  <a:pos x="225" y="32"/>
                </a:cxn>
                <a:cxn ang="0">
                  <a:pos x="225" y="42"/>
                </a:cxn>
                <a:cxn ang="0">
                  <a:pos x="225" y="54"/>
                </a:cxn>
                <a:cxn ang="0">
                  <a:pos x="235" y="54"/>
                </a:cxn>
                <a:cxn ang="0">
                  <a:pos x="261" y="66"/>
                </a:cxn>
                <a:cxn ang="0">
                  <a:pos x="273" y="54"/>
                </a:cxn>
                <a:cxn ang="0">
                  <a:pos x="282" y="66"/>
                </a:cxn>
                <a:cxn ang="0">
                  <a:pos x="273" y="75"/>
                </a:cxn>
                <a:cxn ang="0">
                  <a:pos x="282" y="87"/>
                </a:cxn>
                <a:cxn ang="0">
                  <a:pos x="273" y="87"/>
                </a:cxn>
                <a:cxn ang="0">
                  <a:pos x="261" y="87"/>
                </a:cxn>
                <a:cxn ang="0">
                  <a:pos x="261" y="99"/>
                </a:cxn>
                <a:cxn ang="0">
                  <a:pos x="261" y="111"/>
                </a:cxn>
                <a:cxn ang="0">
                  <a:pos x="247" y="99"/>
                </a:cxn>
                <a:cxn ang="0">
                  <a:pos x="235" y="99"/>
                </a:cxn>
                <a:cxn ang="0">
                  <a:pos x="235" y="111"/>
                </a:cxn>
                <a:cxn ang="0">
                  <a:pos x="225" y="111"/>
                </a:cxn>
                <a:cxn ang="0">
                  <a:pos x="225" y="99"/>
                </a:cxn>
                <a:cxn ang="0">
                  <a:pos x="211" y="87"/>
                </a:cxn>
                <a:cxn ang="0">
                  <a:pos x="202" y="99"/>
                </a:cxn>
                <a:cxn ang="0">
                  <a:pos x="211" y="111"/>
                </a:cxn>
                <a:cxn ang="0">
                  <a:pos x="202" y="121"/>
                </a:cxn>
                <a:cxn ang="0">
                  <a:pos x="202" y="133"/>
                </a:cxn>
                <a:cxn ang="0">
                  <a:pos x="187" y="145"/>
                </a:cxn>
                <a:cxn ang="0">
                  <a:pos x="178" y="133"/>
                </a:cxn>
                <a:cxn ang="0">
                  <a:pos x="178" y="121"/>
                </a:cxn>
                <a:cxn ang="0">
                  <a:pos x="154" y="111"/>
                </a:cxn>
                <a:cxn ang="0">
                  <a:pos x="154" y="99"/>
                </a:cxn>
                <a:cxn ang="0">
                  <a:pos x="129" y="111"/>
                </a:cxn>
                <a:cxn ang="0">
                  <a:pos x="141" y="121"/>
                </a:cxn>
                <a:cxn ang="0">
                  <a:pos x="129" y="133"/>
                </a:cxn>
                <a:cxn ang="0">
                  <a:pos x="117" y="133"/>
                </a:cxn>
                <a:cxn ang="0">
                  <a:pos x="107" y="133"/>
                </a:cxn>
                <a:cxn ang="0">
                  <a:pos x="82" y="133"/>
                </a:cxn>
                <a:cxn ang="0">
                  <a:pos x="71" y="133"/>
                </a:cxn>
                <a:cxn ang="0">
                  <a:pos x="59" y="121"/>
                </a:cxn>
                <a:cxn ang="0">
                  <a:pos x="59" y="99"/>
                </a:cxn>
                <a:cxn ang="0">
                  <a:pos x="36" y="99"/>
                </a:cxn>
                <a:cxn ang="0">
                  <a:pos x="12" y="121"/>
                </a:cxn>
                <a:cxn ang="0">
                  <a:pos x="0" y="121"/>
                </a:cxn>
                <a:cxn ang="0">
                  <a:pos x="12" y="111"/>
                </a:cxn>
                <a:cxn ang="0">
                  <a:pos x="12" y="99"/>
                </a:cxn>
                <a:cxn ang="0">
                  <a:pos x="12" y="87"/>
                </a:cxn>
                <a:cxn ang="0">
                  <a:pos x="24" y="75"/>
                </a:cxn>
                <a:cxn ang="0">
                  <a:pos x="24" y="66"/>
                </a:cxn>
                <a:cxn ang="0">
                  <a:pos x="49" y="54"/>
                </a:cxn>
                <a:cxn ang="0">
                  <a:pos x="59" y="32"/>
                </a:cxn>
                <a:cxn ang="0">
                  <a:pos x="59" y="21"/>
                </a:cxn>
                <a:cxn ang="0">
                  <a:pos x="71" y="21"/>
                </a:cxn>
                <a:cxn ang="0">
                  <a:pos x="82" y="21"/>
                </a:cxn>
                <a:cxn ang="0">
                  <a:pos x="96" y="9"/>
                </a:cxn>
                <a:cxn ang="0">
                  <a:pos x="107" y="21"/>
                </a:cxn>
                <a:cxn ang="0">
                  <a:pos x="107" y="9"/>
                </a:cxn>
                <a:cxn ang="0">
                  <a:pos x="117" y="21"/>
                </a:cxn>
                <a:cxn ang="0">
                  <a:pos x="129" y="9"/>
                </a:cxn>
                <a:cxn ang="0">
                  <a:pos x="141" y="9"/>
                </a:cxn>
                <a:cxn ang="0">
                  <a:pos x="154" y="9"/>
                </a:cxn>
                <a:cxn ang="0">
                  <a:pos x="165" y="0"/>
                </a:cxn>
                <a:cxn ang="0">
                  <a:pos x="165" y="9"/>
                </a:cxn>
                <a:cxn ang="0">
                  <a:pos x="178" y="9"/>
                </a:cxn>
                <a:cxn ang="0">
                  <a:pos x="202" y="9"/>
                </a:cxn>
                <a:cxn ang="0">
                  <a:pos x="225" y="21"/>
                </a:cxn>
              </a:cxnLst>
              <a:rect l="0" t="0" r="r" b="b"/>
              <a:pathLst>
                <a:path w="282" h="145">
                  <a:moveTo>
                    <a:pt x="225" y="21"/>
                  </a:moveTo>
                  <a:lnTo>
                    <a:pt x="225" y="32"/>
                  </a:lnTo>
                  <a:lnTo>
                    <a:pt x="225" y="42"/>
                  </a:lnTo>
                  <a:lnTo>
                    <a:pt x="225" y="54"/>
                  </a:lnTo>
                  <a:lnTo>
                    <a:pt x="235" y="54"/>
                  </a:lnTo>
                  <a:lnTo>
                    <a:pt x="261" y="66"/>
                  </a:lnTo>
                  <a:lnTo>
                    <a:pt x="273" y="54"/>
                  </a:lnTo>
                  <a:lnTo>
                    <a:pt x="282" y="66"/>
                  </a:lnTo>
                  <a:lnTo>
                    <a:pt x="273" y="75"/>
                  </a:lnTo>
                  <a:lnTo>
                    <a:pt x="282" y="87"/>
                  </a:lnTo>
                  <a:lnTo>
                    <a:pt x="273" y="87"/>
                  </a:lnTo>
                  <a:lnTo>
                    <a:pt x="261" y="87"/>
                  </a:lnTo>
                  <a:lnTo>
                    <a:pt x="261" y="99"/>
                  </a:lnTo>
                  <a:lnTo>
                    <a:pt x="261" y="111"/>
                  </a:lnTo>
                  <a:lnTo>
                    <a:pt x="247" y="99"/>
                  </a:lnTo>
                  <a:lnTo>
                    <a:pt x="235" y="99"/>
                  </a:lnTo>
                  <a:lnTo>
                    <a:pt x="235" y="111"/>
                  </a:lnTo>
                  <a:lnTo>
                    <a:pt x="225" y="111"/>
                  </a:lnTo>
                  <a:lnTo>
                    <a:pt x="225" y="99"/>
                  </a:lnTo>
                  <a:lnTo>
                    <a:pt x="211" y="87"/>
                  </a:lnTo>
                  <a:lnTo>
                    <a:pt x="202" y="99"/>
                  </a:lnTo>
                  <a:lnTo>
                    <a:pt x="211" y="111"/>
                  </a:lnTo>
                  <a:lnTo>
                    <a:pt x="202" y="121"/>
                  </a:lnTo>
                  <a:lnTo>
                    <a:pt x="202" y="133"/>
                  </a:lnTo>
                  <a:lnTo>
                    <a:pt x="187" y="145"/>
                  </a:lnTo>
                  <a:lnTo>
                    <a:pt x="178" y="133"/>
                  </a:lnTo>
                  <a:lnTo>
                    <a:pt x="178" y="121"/>
                  </a:lnTo>
                  <a:lnTo>
                    <a:pt x="154" y="111"/>
                  </a:lnTo>
                  <a:lnTo>
                    <a:pt x="154" y="99"/>
                  </a:lnTo>
                  <a:lnTo>
                    <a:pt x="129" y="111"/>
                  </a:lnTo>
                  <a:lnTo>
                    <a:pt x="141" y="121"/>
                  </a:lnTo>
                  <a:lnTo>
                    <a:pt x="129" y="133"/>
                  </a:lnTo>
                  <a:lnTo>
                    <a:pt x="117" y="133"/>
                  </a:lnTo>
                  <a:lnTo>
                    <a:pt x="107" y="133"/>
                  </a:lnTo>
                  <a:lnTo>
                    <a:pt x="82" y="133"/>
                  </a:lnTo>
                  <a:lnTo>
                    <a:pt x="71" y="133"/>
                  </a:lnTo>
                  <a:lnTo>
                    <a:pt x="59" y="121"/>
                  </a:lnTo>
                  <a:lnTo>
                    <a:pt x="59" y="99"/>
                  </a:lnTo>
                  <a:lnTo>
                    <a:pt x="36" y="99"/>
                  </a:lnTo>
                  <a:lnTo>
                    <a:pt x="12" y="121"/>
                  </a:lnTo>
                  <a:lnTo>
                    <a:pt x="0" y="121"/>
                  </a:lnTo>
                  <a:lnTo>
                    <a:pt x="12" y="111"/>
                  </a:lnTo>
                  <a:lnTo>
                    <a:pt x="12" y="99"/>
                  </a:lnTo>
                  <a:lnTo>
                    <a:pt x="12" y="87"/>
                  </a:lnTo>
                  <a:lnTo>
                    <a:pt x="24" y="75"/>
                  </a:lnTo>
                  <a:lnTo>
                    <a:pt x="24" y="66"/>
                  </a:lnTo>
                  <a:lnTo>
                    <a:pt x="49" y="54"/>
                  </a:lnTo>
                  <a:lnTo>
                    <a:pt x="59" y="32"/>
                  </a:lnTo>
                  <a:lnTo>
                    <a:pt x="59" y="21"/>
                  </a:lnTo>
                  <a:lnTo>
                    <a:pt x="71" y="21"/>
                  </a:lnTo>
                  <a:lnTo>
                    <a:pt x="82" y="21"/>
                  </a:lnTo>
                  <a:lnTo>
                    <a:pt x="96" y="9"/>
                  </a:lnTo>
                  <a:lnTo>
                    <a:pt x="107" y="21"/>
                  </a:lnTo>
                  <a:lnTo>
                    <a:pt x="107" y="9"/>
                  </a:lnTo>
                  <a:lnTo>
                    <a:pt x="117" y="21"/>
                  </a:lnTo>
                  <a:lnTo>
                    <a:pt x="129" y="9"/>
                  </a:lnTo>
                  <a:lnTo>
                    <a:pt x="141" y="9"/>
                  </a:lnTo>
                  <a:lnTo>
                    <a:pt x="154" y="9"/>
                  </a:lnTo>
                  <a:lnTo>
                    <a:pt x="165" y="0"/>
                  </a:lnTo>
                  <a:lnTo>
                    <a:pt x="165" y="9"/>
                  </a:lnTo>
                  <a:lnTo>
                    <a:pt x="178" y="9"/>
                  </a:lnTo>
                  <a:lnTo>
                    <a:pt x="202" y="9"/>
                  </a:lnTo>
                  <a:lnTo>
                    <a:pt x="225" y="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8"/>
            <p:cNvSpPr>
              <a:spLocks noChangeAspect="1" noEditPoints="1"/>
            </p:cNvSpPr>
            <p:nvPr/>
          </p:nvSpPr>
          <p:spPr bwMode="auto">
            <a:xfrm>
              <a:off x="2855" y="5830"/>
              <a:ext cx="962" cy="768"/>
            </a:xfrm>
            <a:custGeom>
              <a:avLst/>
              <a:gdLst/>
              <a:ahLst/>
              <a:cxnLst>
                <a:cxn ang="0">
                  <a:pos x="895" y="620"/>
                </a:cxn>
                <a:cxn ang="0">
                  <a:pos x="885" y="686"/>
                </a:cxn>
                <a:cxn ang="0">
                  <a:pos x="860" y="700"/>
                </a:cxn>
                <a:cxn ang="0">
                  <a:pos x="848" y="664"/>
                </a:cxn>
                <a:cxn ang="0">
                  <a:pos x="837" y="641"/>
                </a:cxn>
                <a:cxn ang="0">
                  <a:pos x="860" y="610"/>
                </a:cxn>
                <a:cxn ang="0">
                  <a:pos x="885" y="588"/>
                </a:cxn>
                <a:cxn ang="0">
                  <a:pos x="212" y="464"/>
                </a:cxn>
                <a:cxn ang="0">
                  <a:pos x="212" y="432"/>
                </a:cxn>
                <a:cxn ang="0">
                  <a:pos x="237" y="432"/>
                </a:cxn>
                <a:cxn ang="0">
                  <a:pos x="212" y="389"/>
                </a:cxn>
                <a:cxn ang="0">
                  <a:pos x="212" y="343"/>
                </a:cxn>
                <a:cxn ang="0">
                  <a:pos x="165" y="298"/>
                </a:cxn>
                <a:cxn ang="0">
                  <a:pos x="141" y="274"/>
                </a:cxn>
                <a:cxn ang="0">
                  <a:pos x="116" y="253"/>
                </a:cxn>
                <a:cxn ang="0">
                  <a:pos x="46" y="221"/>
                </a:cxn>
                <a:cxn ang="0">
                  <a:pos x="0" y="221"/>
                </a:cxn>
                <a:cxn ang="0">
                  <a:pos x="12" y="198"/>
                </a:cxn>
                <a:cxn ang="0">
                  <a:pos x="0" y="187"/>
                </a:cxn>
                <a:cxn ang="0">
                  <a:pos x="46" y="166"/>
                </a:cxn>
                <a:cxn ang="0">
                  <a:pos x="79" y="152"/>
                </a:cxn>
                <a:cxn ang="0">
                  <a:pos x="128" y="175"/>
                </a:cxn>
                <a:cxn ang="0">
                  <a:pos x="175" y="166"/>
                </a:cxn>
                <a:cxn ang="0">
                  <a:pos x="199" y="152"/>
                </a:cxn>
                <a:cxn ang="0">
                  <a:pos x="175" y="112"/>
                </a:cxn>
                <a:cxn ang="0">
                  <a:pos x="212" y="112"/>
                </a:cxn>
                <a:cxn ang="0">
                  <a:pos x="280" y="121"/>
                </a:cxn>
                <a:cxn ang="0">
                  <a:pos x="295" y="98"/>
                </a:cxn>
                <a:cxn ang="0">
                  <a:pos x="364" y="76"/>
                </a:cxn>
                <a:cxn ang="0">
                  <a:pos x="388" y="10"/>
                </a:cxn>
                <a:cxn ang="0">
                  <a:pos x="446" y="0"/>
                </a:cxn>
                <a:cxn ang="0">
                  <a:pos x="483" y="10"/>
                </a:cxn>
                <a:cxn ang="0">
                  <a:pos x="508" y="42"/>
                </a:cxn>
                <a:cxn ang="0">
                  <a:pos x="542" y="66"/>
                </a:cxn>
                <a:cxn ang="0">
                  <a:pos x="576" y="76"/>
                </a:cxn>
                <a:cxn ang="0">
                  <a:pos x="589" y="88"/>
                </a:cxn>
                <a:cxn ang="0">
                  <a:pos x="625" y="112"/>
                </a:cxn>
                <a:cxn ang="0">
                  <a:pos x="694" y="121"/>
                </a:cxn>
                <a:cxn ang="0">
                  <a:pos x="757" y="144"/>
                </a:cxn>
                <a:cxn ang="0">
                  <a:pos x="766" y="175"/>
                </a:cxn>
                <a:cxn ang="0">
                  <a:pos x="757" y="221"/>
                </a:cxn>
                <a:cxn ang="0">
                  <a:pos x="719" y="253"/>
                </a:cxn>
                <a:cxn ang="0">
                  <a:pos x="684" y="310"/>
                </a:cxn>
                <a:cxn ang="0">
                  <a:pos x="662" y="353"/>
                </a:cxn>
                <a:cxn ang="0">
                  <a:pos x="719" y="353"/>
                </a:cxn>
                <a:cxn ang="0">
                  <a:pos x="731" y="397"/>
                </a:cxn>
                <a:cxn ang="0">
                  <a:pos x="719" y="419"/>
                </a:cxn>
                <a:cxn ang="0">
                  <a:pos x="731" y="455"/>
                </a:cxn>
                <a:cxn ang="0">
                  <a:pos x="777" y="498"/>
                </a:cxn>
                <a:cxn ang="0">
                  <a:pos x="757" y="530"/>
                </a:cxn>
                <a:cxn ang="0">
                  <a:pos x="684" y="576"/>
                </a:cxn>
                <a:cxn ang="0">
                  <a:pos x="614" y="564"/>
                </a:cxn>
                <a:cxn ang="0">
                  <a:pos x="576" y="554"/>
                </a:cxn>
                <a:cxn ang="0">
                  <a:pos x="508" y="564"/>
                </a:cxn>
                <a:cxn ang="0">
                  <a:pos x="493" y="630"/>
                </a:cxn>
                <a:cxn ang="0">
                  <a:pos x="446" y="630"/>
                </a:cxn>
                <a:cxn ang="0">
                  <a:pos x="400" y="630"/>
                </a:cxn>
                <a:cxn ang="0">
                  <a:pos x="376" y="610"/>
                </a:cxn>
                <a:cxn ang="0">
                  <a:pos x="318" y="610"/>
                </a:cxn>
                <a:cxn ang="0">
                  <a:pos x="260" y="598"/>
                </a:cxn>
                <a:cxn ang="0">
                  <a:pos x="199" y="588"/>
                </a:cxn>
                <a:cxn ang="0">
                  <a:pos x="189" y="564"/>
                </a:cxn>
              </a:cxnLst>
              <a:rect l="0" t="0" r="r" b="b"/>
              <a:pathLst>
                <a:path w="895" h="709">
                  <a:moveTo>
                    <a:pt x="885" y="588"/>
                  </a:moveTo>
                  <a:lnTo>
                    <a:pt x="895" y="588"/>
                  </a:lnTo>
                  <a:lnTo>
                    <a:pt x="895" y="598"/>
                  </a:lnTo>
                  <a:lnTo>
                    <a:pt x="895" y="620"/>
                  </a:lnTo>
                  <a:lnTo>
                    <a:pt x="895" y="630"/>
                  </a:lnTo>
                  <a:lnTo>
                    <a:pt x="895" y="654"/>
                  </a:lnTo>
                  <a:lnTo>
                    <a:pt x="895" y="664"/>
                  </a:lnTo>
                  <a:lnTo>
                    <a:pt x="885" y="686"/>
                  </a:lnTo>
                  <a:lnTo>
                    <a:pt x="885" y="709"/>
                  </a:lnTo>
                  <a:lnTo>
                    <a:pt x="873" y="709"/>
                  </a:lnTo>
                  <a:lnTo>
                    <a:pt x="873" y="700"/>
                  </a:lnTo>
                  <a:lnTo>
                    <a:pt x="860" y="700"/>
                  </a:lnTo>
                  <a:lnTo>
                    <a:pt x="848" y="686"/>
                  </a:lnTo>
                  <a:lnTo>
                    <a:pt x="860" y="686"/>
                  </a:lnTo>
                  <a:lnTo>
                    <a:pt x="848" y="676"/>
                  </a:lnTo>
                  <a:lnTo>
                    <a:pt x="848" y="664"/>
                  </a:lnTo>
                  <a:lnTo>
                    <a:pt x="837" y="664"/>
                  </a:lnTo>
                  <a:lnTo>
                    <a:pt x="848" y="654"/>
                  </a:lnTo>
                  <a:lnTo>
                    <a:pt x="837" y="654"/>
                  </a:lnTo>
                  <a:lnTo>
                    <a:pt x="837" y="641"/>
                  </a:lnTo>
                  <a:lnTo>
                    <a:pt x="848" y="641"/>
                  </a:lnTo>
                  <a:lnTo>
                    <a:pt x="837" y="630"/>
                  </a:lnTo>
                  <a:lnTo>
                    <a:pt x="837" y="620"/>
                  </a:lnTo>
                  <a:lnTo>
                    <a:pt x="860" y="610"/>
                  </a:lnTo>
                  <a:lnTo>
                    <a:pt x="873" y="610"/>
                  </a:lnTo>
                  <a:lnTo>
                    <a:pt x="885" y="610"/>
                  </a:lnTo>
                  <a:lnTo>
                    <a:pt x="885" y="598"/>
                  </a:lnTo>
                  <a:lnTo>
                    <a:pt x="885" y="588"/>
                  </a:lnTo>
                  <a:close/>
                  <a:moveTo>
                    <a:pt x="175" y="564"/>
                  </a:moveTo>
                  <a:lnTo>
                    <a:pt x="175" y="554"/>
                  </a:lnTo>
                  <a:lnTo>
                    <a:pt x="189" y="542"/>
                  </a:lnTo>
                  <a:lnTo>
                    <a:pt x="212" y="464"/>
                  </a:lnTo>
                  <a:lnTo>
                    <a:pt x="223" y="464"/>
                  </a:lnTo>
                  <a:lnTo>
                    <a:pt x="212" y="455"/>
                  </a:lnTo>
                  <a:lnTo>
                    <a:pt x="212" y="464"/>
                  </a:lnTo>
                  <a:lnTo>
                    <a:pt x="212" y="432"/>
                  </a:lnTo>
                  <a:lnTo>
                    <a:pt x="223" y="397"/>
                  </a:lnTo>
                  <a:lnTo>
                    <a:pt x="223" y="409"/>
                  </a:lnTo>
                  <a:lnTo>
                    <a:pt x="237" y="419"/>
                  </a:lnTo>
                  <a:lnTo>
                    <a:pt x="237" y="432"/>
                  </a:lnTo>
                  <a:lnTo>
                    <a:pt x="248" y="432"/>
                  </a:lnTo>
                  <a:lnTo>
                    <a:pt x="237" y="409"/>
                  </a:lnTo>
                  <a:lnTo>
                    <a:pt x="223" y="397"/>
                  </a:lnTo>
                  <a:lnTo>
                    <a:pt x="212" y="389"/>
                  </a:lnTo>
                  <a:lnTo>
                    <a:pt x="212" y="377"/>
                  </a:lnTo>
                  <a:lnTo>
                    <a:pt x="223" y="365"/>
                  </a:lnTo>
                  <a:lnTo>
                    <a:pt x="223" y="353"/>
                  </a:lnTo>
                  <a:lnTo>
                    <a:pt x="212" y="343"/>
                  </a:lnTo>
                  <a:lnTo>
                    <a:pt x="199" y="332"/>
                  </a:lnTo>
                  <a:lnTo>
                    <a:pt x="189" y="332"/>
                  </a:lnTo>
                  <a:lnTo>
                    <a:pt x="175" y="310"/>
                  </a:lnTo>
                  <a:lnTo>
                    <a:pt x="165" y="298"/>
                  </a:lnTo>
                  <a:lnTo>
                    <a:pt x="165" y="287"/>
                  </a:lnTo>
                  <a:lnTo>
                    <a:pt x="165" y="274"/>
                  </a:lnTo>
                  <a:lnTo>
                    <a:pt x="152" y="274"/>
                  </a:lnTo>
                  <a:lnTo>
                    <a:pt x="141" y="274"/>
                  </a:lnTo>
                  <a:lnTo>
                    <a:pt x="128" y="266"/>
                  </a:lnTo>
                  <a:lnTo>
                    <a:pt x="141" y="253"/>
                  </a:lnTo>
                  <a:lnTo>
                    <a:pt x="128" y="253"/>
                  </a:lnTo>
                  <a:lnTo>
                    <a:pt x="116" y="253"/>
                  </a:lnTo>
                  <a:lnTo>
                    <a:pt x="104" y="244"/>
                  </a:lnTo>
                  <a:lnTo>
                    <a:pt x="79" y="244"/>
                  </a:lnTo>
                  <a:lnTo>
                    <a:pt x="57" y="233"/>
                  </a:lnTo>
                  <a:lnTo>
                    <a:pt x="46" y="221"/>
                  </a:lnTo>
                  <a:lnTo>
                    <a:pt x="21" y="233"/>
                  </a:lnTo>
                  <a:lnTo>
                    <a:pt x="21" y="221"/>
                  </a:lnTo>
                  <a:lnTo>
                    <a:pt x="12" y="221"/>
                  </a:lnTo>
                  <a:lnTo>
                    <a:pt x="0" y="221"/>
                  </a:lnTo>
                  <a:lnTo>
                    <a:pt x="0" y="211"/>
                  </a:lnTo>
                  <a:lnTo>
                    <a:pt x="21" y="211"/>
                  </a:lnTo>
                  <a:lnTo>
                    <a:pt x="21" y="198"/>
                  </a:lnTo>
                  <a:lnTo>
                    <a:pt x="12" y="198"/>
                  </a:lnTo>
                  <a:lnTo>
                    <a:pt x="21" y="198"/>
                  </a:lnTo>
                  <a:lnTo>
                    <a:pt x="21" y="187"/>
                  </a:lnTo>
                  <a:lnTo>
                    <a:pt x="12" y="187"/>
                  </a:lnTo>
                  <a:lnTo>
                    <a:pt x="0" y="187"/>
                  </a:lnTo>
                  <a:lnTo>
                    <a:pt x="0" y="175"/>
                  </a:lnTo>
                  <a:lnTo>
                    <a:pt x="12" y="175"/>
                  </a:lnTo>
                  <a:lnTo>
                    <a:pt x="37" y="166"/>
                  </a:lnTo>
                  <a:lnTo>
                    <a:pt x="46" y="166"/>
                  </a:lnTo>
                  <a:lnTo>
                    <a:pt x="57" y="166"/>
                  </a:lnTo>
                  <a:lnTo>
                    <a:pt x="69" y="166"/>
                  </a:lnTo>
                  <a:lnTo>
                    <a:pt x="69" y="152"/>
                  </a:lnTo>
                  <a:lnTo>
                    <a:pt x="79" y="152"/>
                  </a:lnTo>
                  <a:lnTo>
                    <a:pt x="104" y="152"/>
                  </a:lnTo>
                  <a:lnTo>
                    <a:pt x="116" y="166"/>
                  </a:lnTo>
                  <a:lnTo>
                    <a:pt x="116" y="175"/>
                  </a:lnTo>
                  <a:lnTo>
                    <a:pt x="128" y="175"/>
                  </a:lnTo>
                  <a:lnTo>
                    <a:pt x="152" y="166"/>
                  </a:lnTo>
                  <a:lnTo>
                    <a:pt x="152" y="175"/>
                  </a:lnTo>
                  <a:lnTo>
                    <a:pt x="165" y="166"/>
                  </a:lnTo>
                  <a:lnTo>
                    <a:pt x="175" y="166"/>
                  </a:lnTo>
                  <a:lnTo>
                    <a:pt x="175" y="175"/>
                  </a:lnTo>
                  <a:lnTo>
                    <a:pt x="199" y="175"/>
                  </a:lnTo>
                  <a:lnTo>
                    <a:pt x="199" y="166"/>
                  </a:lnTo>
                  <a:lnTo>
                    <a:pt x="199" y="152"/>
                  </a:lnTo>
                  <a:lnTo>
                    <a:pt x="199" y="144"/>
                  </a:lnTo>
                  <a:lnTo>
                    <a:pt x="199" y="132"/>
                  </a:lnTo>
                  <a:lnTo>
                    <a:pt x="189" y="132"/>
                  </a:lnTo>
                  <a:lnTo>
                    <a:pt x="175" y="112"/>
                  </a:lnTo>
                  <a:lnTo>
                    <a:pt x="175" y="98"/>
                  </a:lnTo>
                  <a:lnTo>
                    <a:pt x="199" y="98"/>
                  </a:lnTo>
                  <a:lnTo>
                    <a:pt x="212" y="98"/>
                  </a:lnTo>
                  <a:lnTo>
                    <a:pt x="212" y="112"/>
                  </a:lnTo>
                  <a:lnTo>
                    <a:pt x="223" y="121"/>
                  </a:lnTo>
                  <a:lnTo>
                    <a:pt x="237" y="121"/>
                  </a:lnTo>
                  <a:lnTo>
                    <a:pt x="260" y="121"/>
                  </a:lnTo>
                  <a:lnTo>
                    <a:pt x="280" y="121"/>
                  </a:lnTo>
                  <a:lnTo>
                    <a:pt x="295" y="121"/>
                  </a:lnTo>
                  <a:lnTo>
                    <a:pt x="318" y="112"/>
                  </a:lnTo>
                  <a:lnTo>
                    <a:pt x="295" y="112"/>
                  </a:lnTo>
                  <a:lnTo>
                    <a:pt x="295" y="98"/>
                  </a:lnTo>
                  <a:lnTo>
                    <a:pt x="306" y="98"/>
                  </a:lnTo>
                  <a:lnTo>
                    <a:pt x="327" y="88"/>
                  </a:lnTo>
                  <a:lnTo>
                    <a:pt x="343" y="76"/>
                  </a:lnTo>
                  <a:lnTo>
                    <a:pt x="364" y="76"/>
                  </a:lnTo>
                  <a:lnTo>
                    <a:pt x="376" y="66"/>
                  </a:lnTo>
                  <a:lnTo>
                    <a:pt x="388" y="53"/>
                  </a:lnTo>
                  <a:lnTo>
                    <a:pt x="388" y="30"/>
                  </a:lnTo>
                  <a:lnTo>
                    <a:pt x="388" y="10"/>
                  </a:lnTo>
                  <a:lnTo>
                    <a:pt x="400" y="10"/>
                  </a:lnTo>
                  <a:lnTo>
                    <a:pt x="414" y="0"/>
                  </a:lnTo>
                  <a:lnTo>
                    <a:pt x="435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60" y="22"/>
                  </a:lnTo>
                  <a:lnTo>
                    <a:pt x="471" y="22"/>
                  </a:lnTo>
                  <a:lnTo>
                    <a:pt x="483" y="10"/>
                  </a:lnTo>
                  <a:lnTo>
                    <a:pt x="483" y="22"/>
                  </a:lnTo>
                  <a:lnTo>
                    <a:pt x="493" y="30"/>
                  </a:lnTo>
                  <a:lnTo>
                    <a:pt x="493" y="42"/>
                  </a:lnTo>
                  <a:lnTo>
                    <a:pt x="508" y="42"/>
                  </a:lnTo>
                  <a:lnTo>
                    <a:pt x="518" y="42"/>
                  </a:lnTo>
                  <a:lnTo>
                    <a:pt x="542" y="53"/>
                  </a:lnTo>
                  <a:lnTo>
                    <a:pt x="552" y="53"/>
                  </a:lnTo>
                  <a:lnTo>
                    <a:pt x="542" y="66"/>
                  </a:lnTo>
                  <a:lnTo>
                    <a:pt x="542" y="76"/>
                  </a:lnTo>
                  <a:lnTo>
                    <a:pt x="552" y="76"/>
                  </a:lnTo>
                  <a:lnTo>
                    <a:pt x="566" y="76"/>
                  </a:lnTo>
                  <a:lnTo>
                    <a:pt x="576" y="76"/>
                  </a:lnTo>
                  <a:lnTo>
                    <a:pt x="576" y="66"/>
                  </a:lnTo>
                  <a:lnTo>
                    <a:pt x="589" y="66"/>
                  </a:lnTo>
                  <a:lnTo>
                    <a:pt x="589" y="76"/>
                  </a:lnTo>
                  <a:lnTo>
                    <a:pt x="589" y="88"/>
                  </a:lnTo>
                  <a:lnTo>
                    <a:pt x="600" y="88"/>
                  </a:lnTo>
                  <a:lnTo>
                    <a:pt x="614" y="98"/>
                  </a:lnTo>
                  <a:lnTo>
                    <a:pt x="625" y="98"/>
                  </a:lnTo>
                  <a:lnTo>
                    <a:pt x="625" y="112"/>
                  </a:lnTo>
                  <a:lnTo>
                    <a:pt x="646" y="112"/>
                  </a:lnTo>
                  <a:lnTo>
                    <a:pt x="662" y="112"/>
                  </a:lnTo>
                  <a:lnTo>
                    <a:pt x="684" y="112"/>
                  </a:lnTo>
                  <a:lnTo>
                    <a:pt x="694" y="121"/>
                  </a:lnTo>
                  <a:lnTo>
                    <a:pt x="709" y="132"/>
                  </a:lnTo>
                  <a:lnTo>
                    <a:pt x="719" y="132"/>
                  </a:lnTo>
                  <a:lnTo>
                    <a:pt x="741" y="132"/>
                  </a:lnTo>
                  <a:lnTo>
                    <a:pt x="757" y="144"/>
                  </a:lnTo>
                  <a:lnTo>
                    <a:pt x="766" y="144"/>
                  </a:lnTo>
                  <a:lnTo>
                    <a:pt x="777" y="144"/>
                  </a:lnTo>
                  <a:lnTo>
                    <a:pt x="790" y="144"/>
                  </a:lnTo>
                  <a:lnTo>
                    <a:pt x="766" y="175"/>
                  </a:lnTo>
                  <a:lnTo>
                    <a:pt x="766" y="187"/>
                  </a:lnTo>
                  <a:lnTo>
                    <a:pt x="757" y="198"/>
                  </a:lnTo>
                  <a:lnTo>
                    <a:pt x="757" y="211"/>
                  </a:lnTo>
                  <a:lnTo>
                    <a:pt x="757" y="221"/>
                  </a:lnTo>
                  <a:lnTo>
                    <a:pt x="757" y="244"/>
                  </a:lnTo>
                  <a:lnTo>
                    <a:pt x="741" y="253"/>
                  </a:lnTo>
                  <a:lnTo>
                    <a:pt x="731" y="253"/>
                  </a:lnTo>
                  <a:lnTo>
                    <a:pt x="719" y="253"/>
                  </a:lnTo>
                  <a:lnTo>
                    <a:pt x="719" y="266"/>
                  </a:lnTo>
                  <a:lnTo>
                    <a:pt x="709" y="287"/>
                  </a:lnTo>
                  <a:lnTo>
                    <a:pt x="684" y="298"/>
                  </a:lnTo>
                  <a:lnTo>
                    <a:pt x="684" y="310"/>
                  </a:lnTo>
                  <a:lnTo>
                    <a:pt x="672" y="319"/>
                  </a:lnTo>
                  <a:lnTo>
                    <a:pt x="672" y="332"/>
                  </a:lnTo>
                  <a:lnTo>
                    <a:pt x="672" y="343"/>
                  </a:lnTo>
                  <a:lnTo>
                    <a:pt x="662" y="353"/>
                  </a:lnTo>
                  <a:lnTo>
                    <a:pt x="672" y="353"/>
                  </a:lnTo>
                  <a:lnTo>
                    <a:pt x="694" y="332"/>
                  </a:lnTo>
                  <a:lnTo>
                    <a:pt x="719" y="332"/>
                  </a:lnTo>
                  <a:lnTo>
                    <a:pt x="719" y="353"/>
                  </a:lnTo>
                  <a:lnTo>
                    <a:pt x="731" y="365"/>
                  </a:lnTo>
                  <a:lnTo>
                    <a:pt x="709" y="377"/>
                  </a:lnTo>
                  <a:lnTo>
                    <a:pt x="731" y="389"/>
                  </a:lnTo>
                  <a:lnTo>
                    <a:pt x="731" y="397"/>
                  </a:lnTo>
                  <a:lnTo>
                    <a:pt x="741" y="409"/>
                  </a:lnTo>
                  <a:lnTo>
                    <a:pt x="731" y="409"/>
                  </a:lnTo>
                  <a:lnTo>
                    <a:pt x="719" y="432"/>
                  </a:lnTo>
                  <a:lnTo>
                    <a:pt x="719" y="419"/>
                  </a:lnTo>
                  <a:lnTo>
                    <a:pt x="709" y="432"/>
                  </a:lnTo>
                  <a:lnTo>
                    <a:pt x="709" y="443"/>
                  </a:lnTo>
                  <a:lnTo>
                    <a:pt x="731" y="443"/>
                  </a:lnTo>
                  <a:lnTo>
                    <a:pt x="731" y="455"/>
                  </a:lnTo>
                  <a:lnTo>
                    <a:pt x="719" y="464"/>
                  </a:lnTo>
                  <a:lnTo>
                    <a:pt x="731" y="488"/>
                  </a:lnTo>
                  <a:lnTo>
                    <a:pt x="741" y="498"/>
                  </a:lnTo>
                  <a:lnTo>
                    <a:pt x="777" y="498"/>
                  </a:lnTo>
                  <a:lnTo>
                    <a:pt x="777" y="509"/>
                  </a:lnTo>
                  <a:lnTo>
                    <a:pt x="766" y="518"/>
                  </a:lnTo>
                  <a:lnTo>
                    <a:pt x="766" y="530"/>
                  </a:lnTo>
                  <a:lnTo>
                    <a:pt x="757" y="530"/>
                  </a:lnTo>
                  <a:lnTo>
                    <a:pt x="731" y="554"/>
                  </a:lnTo>
                  <a:lnTo>
                    <a:pt x="709" y="576"/>
                  </a:lnTo>
                  <a:lnTo>
                    <a:pt x="694" y="576"/>
                  </a:lnTo>
                  <a:lnTo>
                    <a:pt x="684" y="576"/>
                  </a:lnTo>
                  <a:lnTo>
                    <a:pt x="662" y="588"/>
                  </a:lnTo>
                  <a:lnTo>
                    <a:pt x="646" y="588"/>
                  </a:lnTo>
                  <a:lnTo>
                    <a:pt x="637" y="576"/>
                  </a:lnTo>
                  <a:lnTo>
                    <a:pt x="614" y="564"/>
                  </a:lnTo>
                  <a:lnTo>
                    <a:pt x="600" y="554"/>
                  </a:lnTo>
                  <a:lnTo>
                    <a:pt x="589" y="554"/>
                  </a:lnTo>
                  <a:lnTo>
                    <a:pt x="589" y="564"/>
                  </a:lnTo>
                  <a:lnTo>
                    <a:pt x="576" y="554"/>
                  </a:lnTo>
                  <a:lnTo>
                    <a:pt x="552" y="554"/>
                  </a:lnTo>
                  <a:lnTo>
                    <a:pt x="529" y="554"/>
                  </a:lnTo>
                  <a:lnTo>
                    <a:pt x="518" y="564"/>
                  </a:lnTo>
                  <a:lnTo>
                    <a:pt x="508" y="564"/>
                  </a:lnTo>
                  <a:lnTo>
                    <a:pt x="483" y="588"/>
                  </a:lnTo>
                  <a:lnTo>
                    <a:pt x="483" y="598"/>
                  </a:lnTo>
                  <a:lnTo>
                    <a:pt x="483" y="620"/>
                  </a:lnTo>
                  <a:lnTo>
                    <a:pt x="493" y="630"/>
                  </a:lnTo>
                  <a:lnTo>
                    <a:pt x="483" y="630"/>
                  </a:lnTo>
                  <a:lnTo>
                    <a:pt x="460" y="630"/>
                  </a:lnTo>
                  <a:lnTo>
                    <a:pt x="460" y="641"/>
                  </a:lnTo>
                  <a:lnTo>
                    <a:pt x="446" y="630"/>
                  </a:lnTo>
                  <a:lnTo>
                    <a:pt x="435" y="630"/>
                  </a:lnTo>
                  <a:lnTo>
                    <a:pt x="423" y="630"/>
                  </a:lnTo>
                  <a:lnTo>
                    <a:pt x="414" y="630"/>
                  </a:lnTo>
                  <a:lnTo>
                    <a:pt x="400" y="630"/>
                  </a:lnTo>
                  <a:lnTo>
                    <a:pt x="388" y="630"/>
                  </a:lnTo>
                  <a:lnTo>
                    <a:pt x="376" y="630"/>
                  </a:lnTo>
                  <a:lnTo>
                    <a:pt x="376" y="620"/>
                  </a:lnTo>
                  <a:lnTo>
                    <a:pt x="376" y="610"/>
                  </a:lnTo>
                  <a:lnTo>
                    <a:pt x="343" y="598"/>
                  </a:lnTo>
                  <a:lnTo>
                    <a:pt x="327" y="598"/>
                  </a:lnTo>
                  <a:lnTo>
                    <a:pt x="327" y="610"/>
                  </a:lnTo>
                  <a:lnTo>
                    <a:pt x="318" y="610"/>
                  </a:lnTo>
                  <a:lnTo>
                    <a:pt x="306" y="610"/>
                  </a:lnTo>
                  <a:lnTo>
                    <a:pt x="280" y="610"/>
                  </a:lnTo>
                  <a:lnTo>
                    <a:pt x="270" y="598"/>
                  </a:lnTo>
                  <a:lnTo>
                    <a:pt x="260" y="598"/>
                  </a:lnTo>
                  <a:lnTo>
                    <a:pt x="260" y="610"/>
                  </a:lnTo>
                  <a:lnTo>
                    <a:pt x="237" y="588"/>
                  </a:lnTo>
                  <a:lnTo>
                    <a:pt x="237" y="598"/>
                  </a:lnTo>
                  <a:lnTo>
                    <a:pt x="199" y="588"/>
                  </a:lnTo>
                  <a:lnTo>
                    <a:pt x="189" y="576"/>
                  </a:lnTo>
                  <a:lnTo>
                    <a:pt x="199" y="576"/>
                  </a:lnTo>
                  <a:lnTo>
                    <a:pt x="199" y="564"/>
                  </a:lnTo>
                  <a:lnTo>
                    <a:pt x="189" y="564"/>
                  </a:lnTo>
                  <a:lnTo>
                    <a:pt x="175" y="56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9"/>
            <p:cNvSpPr>
              <a:spLocks noChangeAspect="1"/>
            </p:cNvSpPr>
            <p:nvPr/>
          </p:nvSpPr>
          <p:spPr bwMode="auto">
            <a:xfrm>
              <a:off x="5447" y="7054"/>
              <a:ext cx="166" cy="86"/>
            </a:xfrm>
            <a:custGeom>
              <a:avLst/>
              <a:gdLst/>
              <a:ahLst/>
              <a:cxnLst>
                <a:cxn ang="0">
                  <a:pos x="107" y="33"/>
                </a:cxn>
                <a:cxn ang="0">
                  <a:pos x="107" y="46"/>
                </a:cxn>
                <a:cxn ang="0">
                  <a:pos x="116" y="56"/>
                </a:cxn>
                <a:cxn ang="0">
                  <a:pos x="107" y="56"/>
                </a:cxn>
                <a:cxn ang="0">
                  <a:pos x="95" y="56"/>
                </a:cxn>
                <a:cxn ang="0">
                  <a:pos x="95" y="68"/>
                </a:cxn>
                <a:cxn ang="0">
                  <a:pos x="69" y="78"/>
                </a:cxn>
                <a:cxn ang="0">
                  <a:pos x="59" y="78"/>
                </a:cxn>
                <a:cxn ang="0">
                  <a:pos x="45" y="78"/>
                </a:cxn>
                <a:cxn ang="0">
                  <a:pos x="36" y="78"/>
                </a:cxn>
                <a:cxn ang="0">
                  <a:pos x="21" y="78"/>
                </a:cxn>
                <a:cxn ang="0">
                  <a:pos x="12" y="68"/>
                </a:cxn>
                <a:cxn ang="0">
                  <a:pos x="12" y="56"/>
                </a:cxn>
                <a:cxn ang="0">
                  <a:pos x="0" y="46"/>
                </a:cxn>
                <a:cxn ang="0">
                  <a:pos x="12" y="46"/>
                </a:cxn>
                <a:cxn ang="0">
                  <a:pos x="21" y="33"/>
                </a:cxn>
                <a:cxn ang="0">
                  <a:pos x="36" y="33"/>
                </a:cxn>
                <a:cxn ang="0">
                  <a:pos x="45" y="46"/>
                </a:cxn>
                <a:cxn ang="0">
                  <a:pos x="45" y="33"/>
                </a:cxn>
                <a:cxn ang="0">
                  <a:pos x="45" y="22"/>
                </a:cxn>
                <a:cxn ang="0">
                  <a:pos x="59" y="22"/>
                </a:cxn>
                <a:cxn ang="0">
                  <a:pos x="83" y="22"/>
                </a:cxn>
                <a:cxn ang="0">
                  <a:pos x="95" y="22"/>
                </a:cxn>
                <a:cxn ang="0">
                  <a:pos x="116" y="10"/>
                </a:cxn>
                <a:cxn ang="0">
                  <a:pos x="132" y="10"/>
                </a:cxn>
                <a:cxn ang="0">
                  <a:pos x="153" y="0"/>
                </a:cxn>
                <a:cxn ang="0">
                  <a:pos x="141" y="10"/>
                </a:cxn>
                <a:cxn ang="0">
                  <a:pos x="132" y="22"/>
                </a:cxn>
                <a:cxn ang="0">
                  <a:pos x="107" y="33"/>
                </a:cxn>
              </a:cxnLst>
              <a:rect l="0" t="0" r="r" b="b"/>
              <a:pathLst>
                <a:path w="153" h="78">
                  <a:moveTo>
                    <a:pt x="107" y="33"/>
                  </a:moveTo>
                  <a:lnTo>
                    <a:pt x="107" y="46"/>
                  </a:lnTo>
                  <a:lnTo>
                    <a:pt x="116" y="56"/>
                  </a:lnTo>
                  <a:lnTo>
                    <a:pt x="107" y="56"/>
                  </a:lnTo>
                  <a:lnTo>
                    <a:pt x="95" y="56"/>
                  </a:lnTo>
                  <a:lnTo>
                    <a:pt x="95" y="68"/>
                  </a:lnTo>
                  <a:lnTo>
                    <a:pt x="69" y="78"/>
                  </a:lnTo>
                  <a:lnTo>
                    <a:pt x="59" y="78"/>
                  </a:lnTo>
                  <a:lnTo>
                    <a:pt x="45" y="78"/>
                  </a:lnTo>
                  <a:lnTo>
                    <a:pt x="36" y="78"/>
                  </a:lnTo>
                  <a:lnTo>
                    <a:pt x="21" y="78"/>
                  </a:lnTo>
                  <a:lnTo>
                    <a:pt x="12" y="68"/>
                  </a:lnTo>
                  <a:lnTo>
                    <a:pt x="12" y="56"/>
                  </a:lnTo>
                  <a:lnTo>
                    <a:pt x="0" y="46"/>
                  </a:lnTo>
                  <a:lnTo>
                    <a:pt x="12" y="46"/>
                  </a:lnTo>
                  <a:lnTo>
                    <a:pt x="21" y="33"/>
                  </a:lnTo>
                  <a:lnTo>
                    <a:pt x="36" y="33"/>
                  </a:lnTo>
                  <a:lnTo>
                    <a:pt x="45" y="46"/>
                  </a:lnTo>
                  <a:lnTo>
                    <a:pt x="45" y="33"/>
                  </a:lnTo>
                  <a:lnTo>
                    <a:pt x="45" y="22"/>
                  </a:lnTo>
                  <a:lnTo>
                    <a:pt x="59" y="22"/>
                  </a:lnTo>
                  <a:lnTo>
                    <a:pt x="83" y="22"/>
                  </a:lnTo>
                  <a:lnTo>
                    <a:pt x="95" y="22"/>
                  </a:lnTo>
                  <a:lnTo>
                    <a:pt x="116" y="10"/>
                  </a:lnTo>
                  <a:lnTo>
                    <a:pt x="132" y="10"/>
                  </a:lnTo>
                  <a:lnTo>
                    <a:pt x="153" y="0"/>
                  </a:lnTo>
                  <a:lnTo>
                    <a:pt x="141" y="10"/>
                  </a:lnTo>
                  <a:lnTo>
                    <a:pt x="132" y="22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10"/>
            <p:cNvSpPr>
              <a:spLocks noChangeAspect="1"/>
            </p:cNvSpPr>
            <p:nvPr/>
          </p:nvSpPr>
          <p:spPr bwMode="auto">
            <a:xfrm>
              <a:off x="6885" y="7834"/>
              <a:ext cx="64" cy="130"/>
            </a:xfrm>
            <a:custGeom>
              <a:avLst/>
              <a:gdLst/>
              <a:ahLst/>
              <a:cxnLst>
                <a:cxn ang="0">
                  <a:pos x="36" y="121"/>
                </a:cxn>
                <a:cxn ang="0">
                  <a:pos x="24" y="121"/>
                </a:cxn>
                <a:cxn ang="0">
                  <a:pos x="11" y="121"/>
                </a:cxn>
                <a:cxn ang="0">
                  <a:pos x="11" y="99"/>
                </a:cxn>
                <a:cxn ang="0">
                  <a:pos x="11" y="79"/>
                </a:cxn>
                <a:cxn ang="0">
                  <a:pos x="0" y="55"/>
                </a:cxn>
                <a:cxn ang="0">
                  <a:pos x="0" y="33"/>
                </a:cxn>
                <a:cxn ang="0">
                  <a:pos x="11" y="33"/>
                </a:cxn>
                <a:cxn ang="0">
                  <a:pos x="11" y="22"/>
                </a:cxn>
                <a:cxn ang="0">
                  <a:pos x="11" y="0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9"/>
                </a:cxn>
                <a:cxn ang="0">
                  <a:pos x="48" y="9"/>
                </a:cxn>
                <a:cxn ang="0">
                  <a:pos x="48" y="22"/>
                </a:cxn>
                <a:cxn ang="0">
                  <a:pos x="48" y="33"/>
                </a:cxn>
                <a:cxn ang="0">
                  <a:pos x="48" y="45"/>
                </a:cxn>
                <a:cxn ang="0">
                  <a:pos x="48" y="68"/>
                </a:cxn>
                <a:cxn ang="0">
                  <a:pos x="59" y="79"/>
                </a:cxn>
                <a:cxn ang="0">
                  <a:pos x="59" y="91"/>
                </a:cxn>
                <a:cxn ang="0">
                  <a:pos x="48" y="99"/>
                </a:cxn>
                <a:cxn ang="0">
                  <a:pos x="36" y="121"/>
                </a:cxn>
              </a:cxnLst>
              <a:rect l="0" t="0" r="r" b="b"/>
              <a:pathLst>
                <a:path w="59" h="121">
                  <a:moveTo>
                    <a:pt x="36" y="121"/>
                  </a:moveTo>
                  <a:lnTo>
                    <a:pt x="24" y="121"/>
                  </a:lnTo>
                  <a:lnTo>
                    <a:pt x="11" y="121"/>
                  </a:lnTo>
                  <a:lnTo>
                    <a:pt x="11" y="99"/>
                  </a:lnTo>
                  <a:lnTo>
                    <a:pt x="11" y="79"/>
                  </a:lnTo>
                  <a:lnTo>
                    <a:pt x="0" y="55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22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48" y="9"/>
                  </a:lnTo>
                  <a:lnTo>
                    <a:pt x="48" y="22"/>
                  </a:lnTo>
                  <a:lnTo>
                    <a:pt x="48" y="33"/>
                  </a:lnTo>
                  <a:lnTo>
                    <a:pt x="48" y="45"/>
                  </a:lnTo>
                  <a:lnTo>
                    <a:pt x="48" y="68"/>
                  </a:lnTo>
                  <a:lnTo>
                    <a:pt x="59" y="79"/>
                  </a:lnTo>
                  <a:lnTo>
                    <a:pt x="59" y="91"/>
                  </a:lnTo>
                  <a:lnTo>
                    <a:pt x="48" y="99"/>
                  </a:lnTo>
                  <a:lnTo>
                    <a:pt x="36" y="1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1"/>
            <p:cNvSpPr>
              <a:spLocks noChangeAspect="1"/>
            </p:cNvSpPr>
            <p:nvPr/>
          </p:nvSpPr>
          <p:spPr bwMode="auto">
            <a:xfrm>
              <a:off x="6913" y="7834"/>
              <a:ext cx="388" cy="322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11" y="121"/>
                </a:cxn>
                <a:cxn ang="0">
                  <a:pos x="11" y="133"/>
                </a:cxn>
                <a:cxn ang="0">
                  <a:pos x="23" y="133"/>
                </a:cxn>
                <a:cxn ang="0">
                  <a:pos x="34" y="133"/>
                </a:cxn>
                <a:cxn ang="0">
                  <a:pos x="34" y="145"/>
                </a:cxn>
                <a:cxn ang="0">
                  <a:pos x="48" y="145"/>
                </a:cxn>
                <a:cxn ang="0">
                  <a:pos x="58" y="154"/>
                </a:cxn>
                <a:cxn ang="0">
                  <a:pos x="82" y="154"/>
                </a:cxn>
                <a:cxn ang="0">
                  <a:pos x="82" y="145"/>
                </a:cxn>
                <a:cxn ang="0">
                  <a:pos x="92" y="145"/>
                </a:cxn>
                <a:cxn ang="0">
                  <a:pos x="117" y="145"/>
                </a:cxn>
                <a:cxn ang="0">
                  <a:pos x="129" y="145"/>
                </a:cxn>
                <a:cxn ang="0">
                  <a:pos x="140" y="145"/>
                </a:cxn>
                <a:cxn ang="0">
                  <a:pos x="177" y="154"/>
                </a:cxn>
                <a:cxn ang="0">
                  <a:pos x="200" y="145"/>
                </a:cxn>
                <a:cxn ang="0">
                  <a:pos x="200" y="133"/>
                </a:cxn>
                <a:cxn ang="0">
                  <a:pos x="210" y="145"/>
                </a:cxn>
                <a:cxn ang="0">
                  <a:pos x="224" y="145"/>
                </a:cxn>
                <a:cxn ang="0">
                  <a:pos x="224" y="133"/>
                </a:cxn>
                <a:cxn ang="0">
                  <a:pos x="234" y="121"/>
                </a:cxn>
                <a:cxn ang="0">
                  <a:pos x="248" y="99"/>
                </a:cxn>
                <a:cxn ang="0">
                  <a:pos x="272" y="79"/>
                </a:cxn>
                <a:cxn ang="0">
                  <a:pos x="294" y="45"/>
                </a:cxn>
                <a:cxn ang="0">
                  <a:pos x="305" y="45"/>
                </a:cxn>
                <a:cxn ang="0">
                  <a:pos x="330" y="22"/>
                </a:cxn>
                <a:cxn ang="0">
                  <a:pos x="330" y="0"/>
                </a:cxn>
                <a:cxn ang="0">
                  <a:pos x="340" y="9"/>
                </a:cxn>
                <a:cxn ang="0">
                  <a:pos x="330" y="22"/>
                </a:cxn>
                <a:cxn ang="0">
                  <a:pos x="330" y="33"/>
                </a:cxn>
                <a:cxn ang="0">
                  <a:pos x="330" y="45"/>
                </a:cxn>
                <a:cxn ang="0">
                  <a:pos x="340" y="45"/>
                </a:cxn>
                <a:cxn ang="0">
                  <a:pos x="352" y="45"/>
                </a:cxn>
                <a:cxn ang="0">
                  <a:pos x="352" y="55"/>
                </a:cxn>
                <a:cxn ang="0">
                  <a:pos x="363" y="68"/>
                </a:cxn>
                <a:cxn ang="0">
                  <a:pos x="363" y="79"/>
                </a:cxn>
                <a:cxn ang="0">
                  <a:pos x="340" y="79"/>
                </a:cxn>
                <a:cxn ang="0">
                  <a:pos x="330" y="79"/>
                </a:cxn>
                <a:cxn ang="0">
                  <a:pos x="330" y="91"/>
                </a:cxn>
                <a:cxn ang="0">
                  <a:pos x="340" y="133"/>
                </a:cxn>
                <a:cxn ang="0">
                  <a:pos x="330" y="145"/>
                </a:cxn>
                <a:cxn ang="0">
                  <a:pos x="317" y="166"/>
                </a:cxn>
                <a:cxn ang="0">
                  <a:pos x="317" y="200"/>
                </a:cxn>
                <a:cxn ang="0">
                  <a:pos x="330" y="266"/>
                </a:cxn>
                <a:cxn ang="0">
                  <a:pos x="330" y="277"/>
                </a:cxn>
                <a:cxn ang="0">
                  <a:pos x="305" y="300"/>
                </a:cxn>
                <a:cxn ang="0">
                  <a:pos x="282" y="290"/>
                </a:cxn>
                <a:cxn ang="0">
                  <a:pos x="177" y="277"/>
                </a:cxn>
                <a:cxn ang="0">
                  <a:pos x="71" y="266"/>
                </a:cxn>
                <a:cxn ang="0">
                  <a:pos x="58" y="231"/>
                </a:cxn>
                <a:cxn ang="0">
                  <a:pos x="48" y="190"/>
                </a:cxn>
                <a:cxn ang="0">
                  <a:pos x="0" y="121"/>
                </a:cxn>
              </a:cxnLst>
              <a:rect l="0" t="0" r="r" b="b"/>
              <a:pathLst>
                <a:path w="363" h="300">
                  <a:moveTo>
                    <a:pt x="0" y="121"/>
                  </a:moveTo>
                  <a:lnTo>
                    <a:pt x="11" y="121"/>
                  </a:lnTo>
                  <a:lnTo>
                    <a:pt x="11" y="133"/>
                  </a:lnTo>
                  <a:lnTo>
                    <a:pt x="23" y="133"/>
                  </a:lnTo>
                  <a:lnTo>
                    <a:pt x="34" y="133"/>
                  </a:lnTo>
                  <a:lnTo>
                    <a:pt x="34" y="145"/>
                  </a:lnTo>
                  <a:lnTo>
                    <a:pt x="48" y="145"/>
                  </a:lnTo>
                  <a:lnTo>
                    <a:pt x="58" y="154"/>
                  </a:lnTo>
                  <a:lnTo>
                    <a:pt x="82" y="154"/>
                  </a:lnTo>
                  <a:lnTo>
                    <a:pt x="82" y="145"/>
                  </a:lnTo>
                  <a:lnTo>
                    <a:pt x="92" y="145"/>
                  </a:lnTo>
                  <a:lnTo>
                    <a:pt x="117" y="145"/>
                  </a:lnTo>
                  <a:lnTo>
                    <a:pt x="129" y="145"/>
                  </a:lnTo>
                  <a:lnTo>
                    <a:pt x="140" y="145"/>
                  </a:lnTo>
                  <a:lnTo>
                    <a:pt x="177" y="154"/>
                  </a:lnTo>
                  <a:lnTo>
                    <a:pt x="200" y="145"/>
                  </a:lnTo>
                  <a:lnTo>
                    <a:pt x="200" y="133"/>
                  </a:lnTo>
                  <a:lnTo>
                    <a:pt x="210" y="145"/>
                  </a:lnTo>
                  <a:lnTo>
                    <a:pt x="224" y="145"/>
                  </a:lnTo>
                  <a:lnTo>
                    <a:pt x="224" y="133"/>
                  </a:lnTo>
                  <a:lnTo>
                    <a:pt x="234" y="121"/>
                  </a:lnTo>
                  <a:lnTo>
                    <a:pt x="248" y="99"/>
                  </a:lnTo>
                  <a:lnTo>
                    <a:pt x="272" y="79"/>
                  </a:lnTo>
                  <a:lnTo>
                    <a:pt x="294" y="45"/>
                  </a:lnTo>
                  <a:lnTo>
                    <a:pt x="305" y="45"/>
                  </a:lnTo>
                  <a:lnTo>
                    <a:pt x="330" y="22"/>
                  </a:lnTo>
                  <a:lnTo>
                    <a:pt x="330" y="0"/>
                  </a:lnTo>
                  <a:lnTo>
                    <a:pt x="340" y="9"/>
                  </a:lnTo>
                  <a:lnTo>
                    <a:pt x="330" y="22"/>
                  </a:lnTo>
                  <a:lnTo>
                    <a:pt x="330" y="33"/>
                  </a:lnTo>
                  <a:lnTo>
                    <a:pt x="330" y="45"/>
                  </a:lnTo>
                  <a:lnTo>
                    <a:pt x="340" y="45"/>
                  </a:lnTo>
                  <a:lnTo>
                    <a:pt x="352" y="45"/>
                  </a:lnTo>
                  <a:lnTo>
                    <a:pt x="352" y="55"/>
                  </a:lnTo>
                  <a:lnTo>
                    <a:pt x="363" y="68"/>
                  </a:lnTo>
                  <a:lnTo>
                    <a:pt x="363" y="79"/>
                  </a:lnTo>
                  <a:lnTo>
                    <a:pt x="340" y="79"/>
                  </a:lnTo>
                  <a:lnTo>
                    <a:pt x="330" y="79"/>
                  </a:lnTo>
                  <a:lnTo>
                    <a:pt x="330" y="91"/>
                  </a:lnTo>
                  <a:lnTo>
                    <a:pt x="340" y="133"/>
                  </a:lnTo>
                  <a:lnTo>
                    <a:pt x="330" y="145"/>
                  </a:lnTo>
                  <a:lnTo>
                    <a:pt x="317" y="166"/>
                  </a:lnTo>
                  <a:lnTo>
                    <a:pt x="317" y="200"/>
                  </a:lnTo>
                  <a:lnTo>
                    <a:pt x="330" y="266"/>
                  </a:lnTo>
                  <a:lnTo>
                    <a:pt x="330" y="277"/>
                  </a:lnTo>
                  <a:lnTo>
                    <a:pt x="305" y="300"/>
                  </a:lnTo>
                  <a:lnTo>
                    <a:pt x="282" y="290"/>
                  </a:lnTo>
                  <a:lnTo>
                    <a:pt x="177" y="277"/>
                  </a:lnTo>
                  <a:lnTo>
                    <a:pt x="71" y="266"/>
                  </a:lnTo>
                  <a:lnTo>
                    <a:pt x="58" y="231"/>
                  </a:lnTo>
                  <a:lnTo>
                    <a:pt x="48" y="19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2"/>
            <p:cNvSpPr>
              <a:spLocks noChangeAspect="1"/>
            </p:cNvSpPr>
            <p:nvPr/>
          </p:nvSpPr>
          <p:spPr bwMode="auto">
            <a:xfrm>
              <a:off x="4625" y="5722"/>
              <a:ext cx="1177" cy="622"/>
            </a:xfrm>
            <a:custGeom>
              <a:avLst/>
              <a:gdLst/>
              <a:ahLst/>
              <a:cxnLst>
                <a:cxn ang="0">
                  <a:pos x="94" y="54"/>
                </a:cxn>
                <a:cxn ang="0">
                  <a:pos x="139" y="30"/>
                </a:cxn>
                <a:cxn ang="0">
                  <a:pos x="202" y="30"/>
                </a:cxn>
                <a:cxn ang="0">
                  <a:pos x="249" y="42"/>
                </a:cxn>
                <a:cxn ang="0">
                  <a:pos x="294" y="54"/>
                </a:cxn>
                <a:cxn ang="0">
                  <a:pos x="330" y="66"/>
                </a:cxn>
                <a:cxn ang="0">
                  <a:pos x="377" y="66"/>
                </a:cxn>
                <a:cxn ang="0">
                  <a:pos x="411" y="76"/>
                </a:cxn>
                <a:cxn ang="0">
                  <a:pos x="459" y="66"/>
                </a:cxn>
                <a:cxn ang="0">
                  <a:pos x="472" y="66"/>
                </a:cxn>
                <a:cxn ang="0">
                  <a:pos x="505" y="21"/>
                </a:cxn>
                <a:cxn ang="0">
                  <a:pos x="563" y="21"/>
                </a:cxn>
                <a:cxn ang="0">
                  <a:pos x="612" y="9"/>
                </a:cxn>
                <a:cxn ang="0">
                  <a:pos x="682" y="21"/>
                </a:cxn>
                <a:cxn ang="0">
                  <a:pos x="696" y="54"/>
                </a:cxn>
                <a:cxn ang="0">
                  <a:pos x="744" y="88"/>
                </a:cxn>
                <a:cxn ang="0">
                  <a:pos x="778" y="110"/>
                </a:cxn>
                <a:cxn ang="0">
                  <a:pos x="811" y="142"/>
                </a:cxn>
                <a:cxn ang="0">
                  <a:pos x="873" y="153"/>
                </a:cxn>
                <a:cxn ang="0">
                  <a:pos x="930" y="153"/>
                </a:cxn>
                <a:cxn ang="0">
                  <a:pos x="967" y="166"/>
                </a:cxn>
                <a:cxn ang="0">
                  <a:pos x="1026" y="186"/>
                </a:cxn>
                <a:cxn ang="0">
                  <a:pos x="1084" y="198"/>
                </a:cxn>
                <a:cxn ang="0">
                  <a:pos x="1084" y="244"/>
                </a:cxn>
                <a:cxn ang="0">
                  <a:pos x="1084" y="266"/>
                </a:cxn>
                <a:cxn ang="0">
                  <a:pos x="1096" y="298"/>
                </a:cxn>
                <a:cxn ang="0">
                  <a:pos x="1059" y="332"/>
                </a:cxn>
                <a:cxn ang="0">
                  <a:pos x="1014" y="344"/>
                </a:cxn>
                <a:cxn ang="0">
                  <a:pos x="953" y="398"/>
                </a:cxn>
                <a:cxn ang="0">
                  <a:pos x="847" y="431"/>
                </a:cxn>
                <a:cxn ang="0">
                  <a:pos x="766" y="443"/>
                </a:cxn>
                <a:cxn ang="0">
                  <a:pos x="835" y="507"/>
                </a:cxn>
                <a:cxn ang="0">
                  <a:pos x="930" y="507"/>
                </a:cxn>
                <a:cxn ang="0">
                  <a:pos x="882" y="530"/>
                </a:cxn>
                <a:cxn ang="0">
                  <a:pos x="787" y="575"/>
                </a:cxn>
                <a:cxn ang="0">
                  <a:pos x="744" y="519"/>
                </a:cxn>
                <a:cxn ang="0">
                  <a:pos x="707" y="486"/>
                </a:cxn>
                <a:cxn ang="0">
                  <a:pos x="719" y="453"/>
                </a:cxn>
                <a:cxn ang="0">
                  <a:pos x="634" y="431"/>
                </a:cxn>
                <a:cxn ang="0">
                  <a:pos x="576" y="419"/>
                </a:cxn>
                <a:cxn ang="0">
                  <a:pos x="496" y="486"/>
                </a:cxn>
                <a:cxn ang="0">
                  <a:pos x="448" y="507"/>
                </a:cxn>
                <a:cxn ang="0">
                  <a:pos x="425" y="497"/>
                </a:cxn>
                <a:cxn ang="0">
                  <a:pos x="448" y="465"/>
                </a:cxn>
                <a:cxn ang="0">
                  <a:pos x="459" y="419"/>
                </a:cxn>
                <a:cxn ang="0">
                  <a:pos x="484" y="431"/>
                </a:cxn>
                <a:cxn ang="0">
                  <a:pos x="521" y="431"/>
                </a:cxn>
                <a:cxn ang="0">
                  <a:pos x="496" y="398"/>
                </a:cxn>
                <a:cxn ang="0">
                  <a:pos x="472" y="366"/>
                </a:cxn>
                <a:cxn ang="0">
                  <a:pos x="448" y="332"/>
                </a:cxn>
                <a:cxn ang="0">
                  <a:pos x="411" y="308"/>
                </a:cxn>
                <a:cxn ang="0">
                  <a:pos x="364" y="298"/>
                </a:cxn>
                <a:cxn ang="0">
                  <a:pos x="318" y="286"/>
                </a:cxn>
                <a:cxn ang="0">
                  <a:pos x="259" y="298"/>
                </a:cxn>
                <a:cxn ang="0">
                  <a:pos x="186" y="332"/>
                </a:cxn>
                <a:cxn ang="0">
                  <a:pos x="117" y="321"/>
                </a:cxn>
                <a:cxn ang="0">
                  <a:pos x="48" y="298"/>
                </a:cxn>
                <a:cxn ang="0">
                  <a:pos x="48" y="244"/>
                </a:cxn>
                <a:cxn ang="0">
                  <a:pos x="82" y="142"/>
                </a:cxn>
                <a:cxn ang="0">
                  <a:pos x="107" y="110"/>
                </a:cxn>
              </a:cxnLst>
              <a:rect l="0" t="0" r="r" b="b"/>
              <a:pathLst>
                <a:path w="1096" h="575">
                  <a:moveTo>
                    <a:pt x="58" y="66"/>
                  </a:moveTo>
                  <a:lnTo>
                    <a:pt x="58" y="54"/>
                  </a:lnTo>
                  <a:lnTo>
                    <a:pt x="70" y="54"/>
                  </a:lnTo>
                  <a:lnTo>
                    <a:pt x="82" y="54"/>
                  </a:lnTo>
                  <a:lnTo>
                    <a:pt x="94" y="54"/>
                  </a:lnTo>
                  <a:lnTo>
                    <a:pt x="107" y="42"/>
                  </a:lnTo>
                  <a:lnTo>
                    <a:pt x="107" y="30"/>
                  </a:lnTo>
                  <a:lnTo>
                    <a:pt x="117" y="30"/>
                  </a:lnTo>
                  <a:lnTo>
                    <a:pt x="129" y="30"/>
                  </a:lnTo>
                  <a:lnTo>
                    <a:pt x="139" y="30"/>
                  </a:lnTo>
                  <a:lnTo>
                    <a:pt x="154" y="30"/>
                  </a:lnTo>
                  <a:lnTo>
                    <a:pt x="165" y="30"/>
                  </a:lnTo>
                  <a:lnTo>
                    <a:pt x="177" y="30"/>
                  </a:lnTo>
                  <a:lnTo>
                    <a:pt x="186" y="30"/>
                  </a:lnTo>
                  <a:lnTo>
                    <a:pt x="202" y="30"/>
                  </a:lnTo>
                  <a:lnTo>
                    <a:pt x="211" y="30"/>
                  </a:lnTo>
                  <a:lnTo>
                    <a:pt x="211" y="42"/>
                  </a:lnTo>
                  <a:lnTo>
                    <a:pt x="223" y="42"/>
                  </a:lnTo>
                  <a:lnTo>
                    <a:pt x="235" y="42"/>
                  </a:lnTo>
                  <a:lnTo>
                    <a:pt x="249" y="42"/>
                  </a:lnTo>
                  <a:lnTo>
                    <a:pt x="259" y="42"/>
                  </a:lnTo>
                  <a:lnTo>
                    <a:pt x="273" y="42"/>
                  </a:lnTo>
                  <a:lnTo>
                    <a:pt x="273" y="54"/>
                  </a:lnTo>
                  <a:lnTo>
                    <a:pt x="282" y="54"/>
                  </a:lnTo>
                  <a:lnTo>
                    <a:pt x="294" y="54"/>
                  </a:lnTo>
                  <a:lnTo>
                    <a:pt x="306" y="54"/>
                  </a:lnTo>
                  <a:lnTo>
                    <a:pt x="306" y="66"/>
                  </a:lnTo>
                  <a:lnTo>
                    <a:pt x="318" y="66"/>
                  </a:lnTo>
                  <a:lnTo>
                    <a:pt x="318" y="54"/>
                  </a:lnTo>
                  <a:lnTo>
                    <a:pt x="330" y="66"/>
                  </a:lnTo>
                  <a:lnTo>
                    <a:pt x="330" y="54"/>
                  </a:lnTo>
                  <a:lnTo>
                    <a:pt x="340" y="54"/>
                  </a:lnTo>
                  <a:lnTo>
                    <a:pt x="352" y="66"/>
                  </a:lnTo>
                  <a:lnTo>
                    <a:pt x="364" y="66"/>
                  </a:lnTo>
                  <a:lnTo>
                    <a:pt x="377" y="66"/>
                  </a:lnTo>
                  <a:lnTo>
                    <a:pt x="377" y="54"/>
                  </a:lnTo>
                  <a:lnTo>
                    <a:pt x="388" y="54"/>
                  </a:lnTo>
                  <a:lnTo>
                    <a:pt x="401" y="54"/>
                  </a:lnTo>
                  <a:lnTo>
                    <a:pt x="401" y="66"/>
                  </a:lnTo>
                  <a:lnTo>
                    <a:pt x="411" y="76"/>
                  </a:lnTo>
                  <a:lnTo>
                    <a:pt x="411" y="66"/>
                  </a:lnTo>
                  <a:lnTo>
                    <a:pt x="425" y="66"/>
                  </a:lnTo>
                  <a:lnTo>
                    <a:pt x="435" y="66"/>
                  </a:lnTo>
                  <a:lnTo>
                    <a:pt x="448" y="66"/>
                  </a:lnTo>
                  <a:lnTo>
                    <a:pt x="459" y="66"/>
                  </a:lnTo>
                  <a:lnTo>
                    <a:pt x="472" y="66"/>
                  </a:lnTo>
                  <a:lnTo>
                    <a:pt x="472" y="76"/>
                  </a:lnTo>
                  <a:lnTo>
                    <a:pt x="484" y="76"/>
                  </a:lnTo>
                  <a:lnTo>
                    <a:pt x="484" y="66"/>
                  </a:lnTo>
                  <a:lnTo>
                    <a:pt x="472" y="66"/>
                  </a:lnTo>
                  <a:lnTo>
                    <a:pt x="472" y="54"/>
                  </a:lnTo>
                  <a:lnTo>
                    <a:pt x="484" y="42"/>
                  </a:lnTo>
                  <a:lnTo>
                    <a:pt x="496" y="30"/>
                  </a:lnTo>
                  <a:lnTo>
                    <a:pt x="496" y="21"/>
                  </a:lnTo>
                  <a:lnTo>
                    <a:pt x="505" y="21"/>
                  </a:lnTo>
                  <a:lnTo>
                    <a:pt x="521" y="21"/>
                  </a:lnTo>
                  <a:lnTo>
                    <a:pt x="531" y="21"/>
                  </a:lnTo>
                  <a:lnTo>
                    <a:pt x="543" y="21"/>
                  </a:lnTo>
                  <a:lnTo>
                    <a:pt x="553" y="21"/>
                  </a:lnTo>
                  <a:lnTo>
                    <a:pt x="563" y="21"/>
                  </a:lnTo>
                  <a:lnTo>
                    <a:pt x="576" y="21"/>
                  </a:lnTo>
                  <a:lnTo>
                    <a:pt x="576" y="9"/>
                  </a:lnTo>
                  <a:lnTo>
                    <a:pt x="576" y="0"/>
                  </a:lnTo>
                  <a:lnTo>
                    <a:pt x="600" y="9"/>
                  </a:lnTo>
                  <a:lnTo>
                    <a:pt x="612" y="9"/>
                  </a:lnTo>
                  <a:lnTo>
                    <a:pt x="624" y="0"/>
                  </a:lnTo>
                  <a:lnTo>
                    <a:pt x="649" y="9"/>
                  </a:lnTo>
                  <a:lnTo>
                    <a:pt x="659" y="0"/>
                  </a:lnTo>
                  <a:lnTo>
                    <a:pt x="671" y="9"/>
                  </a:lnTo>
                  <a:lnTo>
                    <a:pt x="682" y="21"/>
                  </a:lnTo>
                  <a:lnTo>
                    <a:pt x="696" y="30"/>
                  </a:lnTo>
                  <a:lnTo>
                    <a:pt x="707" y="42"/>
                  </a:lnTo>
                  <a:lnTo>
                    <a:pt x="707" y="54"/>
                  </a:lnTo>
                  <a:lnTo>
                    <a:pt x="707" y="42"/>
                  </a:lnTo>
                  <a:lnTo>
                    <a:pt x="696" y="54"/>
                  </a:lnTo>
                  <a:lnTo>
                    <a:pt x="696" y="66"/>
                  </a:lnTo>
                  <a:lnTo>
                    <a:pt x="707" y="76"/>
                  </a:lnTo>
                  <a:lnTo>
                    <a:pt x="719" y="88"/>
                  </a:lnTo>
                  <a:lnTo>
                    <a:pt x="729" y="88"/>
                  </a:lnTo>
                  <a:lnTo>
                    <a:pt x="744" y="88"/>
                  </a:lnTo>
                  <a:lnTo>
                    <a:pt x="754" y="88"/>
                  </a:lnTo>
                  <a:lnTo>
                    <a:pt x="766" y="88"/>
                  </a:lnTo>
                  <a:lnTo>
                    <a:pt x="766" y="100"/>
                  </a:lnTo>
                  <a:lnTo>
                    <a:pt x="778" y="100"/>
                  </a:lnTo>
                  <a:lnTo>
                    <a:pt x="778" y="110"/>
                  </a:lnTo>
                  <a:lnTo>
                    <a:pt x="787" y="122"/>
                  </a:lnTo>
                  <a:lnTo>
                    <a:pt x="787" y="130"/>
                  </a:lnTo>
                  <a:lnTo>
                    <a:pt x="802" y="142"/>
                  </a:lnTo>
                  <a:lnTo>
                    <a:pt x="802" y="153"/>
                  </a:lnTo>
                  <a:lnTo>
                    <a:pt x="811" y="142"/>
                  </a:lnTo>
                  <a:lnTo>
                    <a:pt x="825" y="142"/>
                  </a:lnTo>
                  <a:lnTo>
                    <a:pt x="835" y="142"/>
                  </a:lnTo>
                  <a:lnTo>
                    <a:pt x="847" y="153"/>
                  </a:lnTo>
                  <a:lnTo>
                    <a:pt x="861" y="153"/>
                  </a:lnTo>
                  <a:lnTo>
                    <a:pt x="873" y="153"/>
                  </a:lnTo>
                  <a:lnTo>
                    <a:pt x="882" y="153"/>
                  </a:lnTo>
                  <a:lnTo>
                    <a:pt x="894" y="153"/>
                  </a:lnTo>
                  <a:lnTo>
                    <a:pt x="906" y="142"/>
                  </a:lnTo>
                  <a:lnTo>
                    <a:pt x="919" y="142"/>
                  </a:lnTo>
                  <a:lnTo>
                    <a:pt x="930" y="153"/>
                  </a:lnTo>
                  <a:lnTo>
                    <a:pt x="930" y="166"/>
                  </a:lnTo>
                  <a:lnTo>
                    <a:pt x="943" y="166"/>
                  </a:lnTo>
                  <a:lnTo>
                    <a:pt x="953" y="176"/>
                  </a:lnTo>
                  <a:lnTo>
                    <a:pt x="967" y="176"/>
                  </a:lnTo>
                  <a:lnTo>
                    <a:pt x="967" y="166"/>
                  </a:lnTo>
                  <a:lnTo>
                    <a:pt x="977" y="176"/>
                  </a:lnTo>
                  <a:lnTo>
                    <a:pt x="990" y="176"/>
                  </a:lnTo>
                  <a:lnTo>
                    <a:pt x="1014" y="176"/>
                  </a:lnTo>
                  <a:lnTo>
                    <a:pt x="1014" y="186"/>
                  </a:lnTo>
                  <a:lnTo>
                    <a:pt x="1026" y="186"/>
                  </a:lnTo>
                  <a:lnTo>
                    <a:pt x="1036" y="186"/>
                  </a:lnTo>
                  <a:lnTo>
                    <a:pt x="1048" y="186"/>
                  </a:lnTo>
                  <a:lnTo>
                    <a:pt x="1059" y="198"/>
                  </a:lnTo>
                  <a:lnTo>
                    <a:pt x="1073" y="208"/>
                  </a:lnTo>
                  <a:lnTo>
                    <a:pt x="1084" y="198"/>
                  </a:lnTo>
                  <a:lnTo>
                    <a:pt x="1084" y="208"/>
                  </a:lnTo>
                  <a:lnTo>
                    <a:pt x="1096" y="221"/>
                  </a:lnTo>
                  <a:lnTo>
                    <a:pt x="1096" y="232"/>
                  </a:lnTo>
                  <a:lnTo>
                    <a:pt x="1084" y="232"/>
                  </a:lnTo>
                  <a:lnTo>
                    <a:pt x="1084" y="244"/>
                  </a:lnTo>
                  <a:lnTo>
                    <a:pt x="1073" y="244"/>
                  </a:lnTo>
                  <a:lnTo>
                    <a:pt x="1084" y="252"/>
                  </a:lnTo>
                  <a:lnTo>
                    <a:pt x="1096" y="252"/>
                  </a:lnTo>
                  <a:lnTo>
                    <a:pt x="1096" y="266"/>
                  </a:lnTo>
                  <a:lnTo>
                    <a:pt x="1084" y="266"/>
                  </a:lnTo>
                  <a:lnTo>
                    <a:pt x="1073" y="266"/>
                  </a:lnTo>
                  <a:lnTo>
                    <a:pt x="1084" y="275"/>
                  </a:lnTo>
                  <a:lnTo>
                    <a:pt x="1096" y="275"/>
                  </a:lnTo>
                  <a:lnTo>
                    <a:pt x="1096" y="286"/>
                  </a:lnTo>
                  <a:lnTo>
                    <a:pt x="1096" y="298"/>
                  </a:lnTo>
                  <a:lnTo>
                    <a:pt x="1096" y="308"/>
                  </a:lnTo>
                  <a:lnTo>
                    <a:pt x="1096" y="321"/>
                  </a:lnTo>
                  <a:lnTo>
                    <a:pt x="1096" y="332"/>
                  </a:lnTo>
                  <a:lnTo>
                    <a:pt x="1084" y="332"/>
                  </a:lnTo>
                  <a:lnTo>
                    <a:pt x="1059" y="332"/>
                  </a:lnTo>
                  <a:lnTo>
                    <a:pt x="1048" y="332"/>
                  </a:lnTo>
                  <a:lnTo>
                    <a:pt x="1036" y="332"/>
                  </a:lnTo>
                  <a:lnTo>
                    <a:pt x="1036" y="344"/>
                  </a:lnTo>
                  <a:lnTo>
                    <a:pt x="1026" y="344"/>
                  </a:lnTo>
                  <a:lnTo>
                    <a:pt x="1014" y="344"/>
                  </a:lnTo>
                  <a:lnTo>
                    <a:pt x="1014" y="366"/>
                  </a:lnTo>
                  <a:lnTo>
                    <a:pt x="1014" y="374"/>
                  </a:lnTo>
                  <a:lnTo>
                    <a:pt x="990" y="386"/>
                  </a:lnTo>
                  <a:lnTo>
                    <a:pt x="967" y="386"/>
                  </a:lnTo>
                  <a:lnTo>
                    <a:pt x="953" y="398"/>
                  </a:lnTo>
                  <a:lnTo>
                    <a:pt x="930" y="407"/>
                  </a:lnTo>
                  <a:lnTo>
                    <a:pt x="906" y="407"/>
                  </a:lnTo>
                  <a:lnTo>
                    <a:pt x="873" y="419"/>
                  </a:lnTo>
                  <a:lnTo>
                    <a:pt x="861" y="419"/>
                  </a:lnTo>
                  <a:lnTo>
                    <a:pt x="847" y="431"/>
                  </a:lnTo>
                  <a:lnTo>
                    <a:pt x="835" y="419"/>
                  </a:lnTo>
                  <a:lnTo>
                    <a:pt x="825" y="443"/>
                  </a:lnTo>
                  <a:lnTo>
                    <a:pt x="802" y="443"/>
                  </a:lnTo>
                  <a:lnTo>
                    <a:pt x="787" y="443"/>
                  </a:lnTo>
                  <a:lnTo>
                    <a:pt x="766" y="443"/>
                  </a:lnTo>
                  <a:lnTo>
                    <a:pt x="754" y="453"/>
                  </a:lnTo>
                  <a:lnTo>
                    <a:pt x="778" y="453"/>
                  </a:lnTo>
                  <a:lnTo>
                    <a:pt x="835" y="486"/>
                  </a:lnTo>
                  <a:lnTo>
                    <a:pt x="835" y="497"/>
                  </a:lnTo>
                  <a:lnTo>
                    <a:pt x="835" y="507"/>
                  </a:lnTo>
                  <a:lnTo>
                    <a:pt x="861" y="507"/>
                  </a:lnTo>
                  <a:lnTo>
                    <a:pt x="873" y="507"/>
                  </a:lnTo>
                  <a:lnTo>
                    <a:pt x="894" y="507"/>
                  </a:lnTo>
                  <a:lnTo>
                    <a:pt x="919" y="507"/>
                  </a:lnTo>
                  <a:lnTo>
                    <a:pt x="930" y="507"/>
                  </a:lnTo>
                  <a:lnTo>
                    <a:pt x="930" y="519"/>
                  </a:lnTo>
                  <a:lnTo>
                    <a:pt x="919" y="530"/>
                  </a:lnTo>
                  <a:lnTo>
                    <a:pt x="906" y="530"/>
                  </a:lnTo>
                  <a:lnTo>
                    <a:pt x="894" y="530"/>
                  </a:lnTo>
                  <a:lnTo>
                    <a:pt x="882" y="530"/>
                  </a:lnTo>
                  <a:lnTo>
                    <a:pt x="861" y="530"/>
                  </a:lnTo>
                  <a:lnTo>
                    <a:pt x="847" y="543"/>
                  </a:lnTo>
                  <a:lnTo>
                    <a:pt x="825" y="552"/>
                  </a:lnTo>
                  <a:lnTo>
                    <a:pt x="802" y="552"/>
                  </a:lnTo>
                  <a:lnTo>
                    <a:pt x="787" y="575"/>
                  </a:lnTo>
                  <a:lnTo>
                    <a:pt x="766" y="575"/>
                  </a:lnTo>
                  <a:lnTo>
                    <a:pt x="744" y="564"/>
                  </a:lnTo>
                  <a:lnTo>
                    <a:pt x="754" y="543"/>
                  </a:lnTo>
                  <a:lnTo>
                    <a:pt x="744" y="530"/>
                  </a:lnTo>
                  <a:lnTo>
                    <a:pt x="744" y="519"/>
                  </a:lnTo>
                  <a:lnTo>
                    <a:pt x="719" y="507"/>
                  </a:lnTo>
                  <a:lnTo>
                    <a:pt x="707" y="507"/>
                  </a:lnTo>
                  <a:lnTo>
                    <a:pt x="696" y="507"/>
                  </a:lnTo>
                  <a:lnTo>
                    <a:pt x="682" y="507"/>
                  </a:lnTo>
                  <a:lnTo>
                    <a:pt x="707" y="486"/>
                  </a:lnTo>
                  <a:lnTo>
                    <a:pt x="719" y="477"/>
                  </a:lnTo>
                  <a:lnTo>
                    <a:pt x="744" y="477"/>
                  </a:lnTo>
                  <a:lnTo>
                    <a:pt x="744" y="465"/>
                  </a:lnTo>
                  <a:lnTo>
                    <a:pt x="729" y="453"/>
                  </a:lnTo>
                  <a:lnTo>
                    <a:pt x="719" y="453"/>
                  </a:lnTo>
                  <a:lnTo>
                    <a:pt x="696" y="453"/>
                  </a:lnTo>
                  <a:lnTo>
                    <a:pt x="671" y="453"/>
                  </a:lnTo>
                  <a:lnTo>
                    <a:pt x="649" y="453"/>
                  </a:lnTo>
                  <a:lnTo>
                    <a:pt x="649" y="443"/>
                  </a:lnTo>
                  <a:lnTo>
                    <a:pt x="634" y="431"/>
                  </a:lnTo>
                  <a:lnTo>
                    <a:pt x="649" y="419"/>
                  </a:lnTo>
                  <a:lnTo>
                    <a:pt x="624" y="398"/>
                  </a:lnTo>
                  <a:lnTo>
                    <a:pt x="624" y="407"/>
                  </a:lnTo>
                  <a:lnTo>
                    <a:pt x="600" y="407"/>
                  </a:lnTo>
                  <a:lnTo>
                    <a:pt x="576" y="419"/>
                  </a:lnTo>
                  <a:lnTo>
                    <a:pt x="563" y="419"/>
                  </a:lnTo>
                  <a:lnTo>
                    <a:pt x="543" y="443"/>
                  </a:lnTo>
                  <a:lnTo>
                    <a:pt x="521" y="477"/>
                  </a:lnTo>
                  <a:lnTo>
                    <a:pt x="505" y="477"/>
                  </a:lnTo>
                  <a:lnTo>
                    <a:pt x="496" y="486"/>
                  </a:lnTo>
                  <a:lnTo>
                    <a:pt x="496" y="497"/>
                  </a:lnTo>
                  <a:lnTo>
                    <a:pt x="496" y="507"/>
                  </a:lnTo>
                  <a:lnTo>
                    <a:pt x="484" y="497"/>
                  </a:lnTo>
                  <a:lnTo>
                    <a:pt x="459" y="507"/>
                  </a:lnTo>
                  <a:lnTo>
                    <a:pt x="448" y="507"/>
                  </a:lnTo>
                  <a:lnTo>
                    <a:pt x="448" y="519"/>
                  </a:lnTo>
                  <a:lnTo>
                    <a:pt x="435" y="519"/>
                  </a:lnTo>
                  <a:lnTo>
                    <a:pt x="425" y="507"/>
                  </a:lnTo>
                  <a:lnTo>
                    <a:pt x="411" y="497"/>
                  </a:lnTo>
                  <a:lnTo>
                    <a:pt x="425" y="497"/>
                  </a:lnTo>
                  <a:lnTo>
                    <a:pt x="425" y="486"/>
                  </a:lnTo>
                  <a:lnTo>
                    <a:pt x="435" y="486"/>
                  </a:lnTo>
                  <a:lnTo>
                    <a:pt x="435" y="477"/>
                  </a:lnTo>
                  <a:lnTo>
                    <a:pt x="435" y="465"/>
                  </a:lnTo>
                  <a:lnTo>
                    <a:pt x="448" y="465"/>
                  </a:lnTo>
                  <a:lnTo>
                    <a:pt x="448" y="453"/>
                  </a:lnTo>
                  <a:lnTo>
                    <a:pt x="448" y="443"/>
                  </a:lnTo>
                  <a:lnTo>
                    <a:pt x="448" y="431"/>
                  </a:lnTo>
                  <a:lnTo>
                    <a:pt x="459" y="431"/>
                  </a:lnTo>
                  <a:lnTo>
                    <a:pt x="459" y="419"/>
                  </a:lnTo>
                  <a:lnTo>
                    <a:pt x="459" y="431"/>
                  </a:lnTo>
                  <a:lnTo>
                    <a:pt x="472" y="431"/>
                  </a:lnTo>
                  <a:lnTo>
                    <a:pt x="484" y="431"/>
                  </a:lnTo>
                  <a:lnTo>
                    <a:pt x="484" y="443"/>
                  </a:lnTo>
                  <a:lnTo>
                    <a:pt x="484" y="431"/>
                  </a:lnTo>
                  <a:lnTo>
                    <a:pt x="496" y="431"/>
                  </a:lnTo>
                  <a:lnTo>
                    <a:pt x="496" y="443"/>
                  </a:lnTo>
                  <a:lnTo>
                    <a:pt x="505" y="443"/>
                  </a:lnTo>
                  <a:lnTo>
                    <a:pt x="505" y="431"/>
                  </a:lnTo>
                  <a:lnTo>
                    <a:pt x="521" y="431"/>
                  </a:lnTo>
                  <a:lnTo>
                    <a:pt x="505" y="431"/>
                  </a:lnTo>
                  <a:lnTo>
                    <a:pt x="505" y="419"/>
                  </a:lnTo>
                  <a:lnTo>
                    <a:pt x="505" y="407"/>
                  </a:lnTo>
                  <a:lnTo>
                    <a:pt x="496" y="407"/>
                  </a:lnTo>
                  <a:lnTo>
                    <a:pt x="496" y="398"/>
                  </a:lnTo>
                  <a:lnTo>
                    <a:pt x="484" y="398"/>
                  </a:lnTo>
                  <a:lnTo>
                    <a:pt x="484" y="386"/>
                  </a:lnTo>
                  <a:lnTo>
                    <a:pt x="472" y="386"/>
                  </a:lnTo>
                  <a:lnTo>
                    <a:pt x="472" y="374"/>
                  </a:lnTo>
                  <a:lnTo>
                    <a:pt x="472" y="366"/>
                  </a:lnTo>
                  <a:lnTo>
                    <a:pt x="459" y="366"/>
                  </a:lnTo>
                  <a:lnTo>
                    <a:pt x="448" y="366"/>
                  </a:lnTo>
                  <a:lnTo>
                    <a:pt x="448" y="353"/>
                  </a:lnTo>
                  <a:lnTo>
                    <a:pt x="448" y="344"/>
                  </a:lnTo>
                  <a:lnTo>
                    <a:pt x="448" y="332"/>
                  </a:lnTo>
                  <a:lnTo>
                    <a:pt x="448" y="321"/>
                  </a:lnTo>
                  <a:lnTo>
                    <a:pt x="435" y="321"/>
                  </a:lnTo>
                  <a:lnTo>
                    <a:pt x="425" y="321"/>
                  </a:lnTo>
                  <a:lnTo>
                    <a:pt x="425" y="308"/>
                  </a:lnTo>
                  <a:lnTo>
                    <a:pt x="411" y="308"/>
                  </a:lnTo>
                  <a:lnTo>
                    <a:pt x="401" y="308"/>
                  </a:lnTo>
                  <a:lnTo>
                    <a:pt x="388" y="308"/>
                  </a:lnTo>
                  <a:lnTo>
                    <a:pt x="388" y="298"/>
                  </a:lnTo>
                  <a:lnTo>
                    <a:pt x="377" y="298"/>
                  </a:lnTo>
                  <a:lnTo>
                    <a:pt x="364" y="298"/>
                  </a:lnTo>
                  <a:lnTo>
                    <a:pt x="352" y="298"/>
                  </a:lnTo>
                  <a:lnTo>
                    <a:pt x="352" y="286"/>
                  </a:lnTo>
                  <a:lnTo>
                    <a:pt x="340" y="286"/>
                  </a:lnTo>
                  <a:lnTo>
                    <a:pt x="330" y="286"/>
                  </a:lnTo>
                  <a:lnTo>
                    <a:pt x="318" y="286"/>
                  </a:lnTo>
                  <a:lnTo>
                    <a:pt x="306" y="286"/>
                  </a:lnTo>
                  <a:lnTo>
                    <a:pt x="294" y="286"/>
                  </a:lnTo>
                  <a:lnTo>
                    <a:pt x="294" y="298"/>
                  </a:lnTo>
                  <a:lnTo>
                    <a:pt x="282" y="298"/>
                  </a:lnTo>
                  <a:lnTo>
                    <a:pt x="259" y="298"/>
                  </a:lnTo>
                  <a:lnTo>
                    <a:pt x="259" y="308"/>
                  </a:lnTo>
                  <a:lnTo>
                    <a:pt x="259" y="321"/>
                  </a:lnTo>
                  <a:lnTo>
                    <a:pt x="202" y="321"/>
                  </a:lnTo>
                  <a:lnTo>
                    <a:pt x="202" y="332"/>
                  </a:lnTo>
                  <a:lnTo>
                    <a:pt x="186" y="332"/>
                  </a:lnTo>
                  <a:lnTo>
                    <a:pt x="177" y="332"/>
                  </a:lnTo>
                  <a:lnTo>
                    <a:pt x="165" y="332"/>
                  </a:lnTo>
                  <a:lnTo>
                    <a:pt x="165" y="321"/>
                  </a:lnTo>
                  <a:lnTo>
                    <a:pt x="154" y="321"/>
                  </a:lnTo>
                  <a:lnTo>
                    <a:pt x="117" y="321"/>
                  </a:lnTo>
                  <a:lnTo>
                    <a:pt x="94" y="308"/>
                  </a:lnTo>
                  <a:lnTo>
                    <a:pt x="94" y="321"/>
                  </a:lnTo>
                  <a:lnTo>
                    <a:pt x="70" y="308"/>
                  </a:lnTo>
                  <a:lnTo>
                    <a:pt x="58" y="321"/>
                  </a:lnTo>
                  <a:lnTo>
                    <a:pt x="48" y="298"/>
                  </a:lnTo>
                  <a:lnTo>
                    <a:pt x="24" y="298"/>
                  </a:lnTo>
                  <a:lnTo>
                    <a:pt x="11" y="286"/>
                  </a:lnTo>
                  <a:lnTo>
                    <a:pt x="0" y="286"/>
                  </a:lnTo>
                  <a:lnTo>
                    <a:pt x="24" y="244"/>
                  </a:lnTo>
                  <a:lnTo>
                    <a:pt x="48" y="244"/>
                  </a:lnTo>
                  <a:lnTo>
                    <a:pt x="36" y="232"/>
                  </a:lnTo>
                  <a:lnTo>
                    <a:pt x="24" y="208"/>
                  </a:lnTo>
                  <a:lnTo>
                    <a:pt x="24" y="198"/>
                  </a:lnTo>
                  <a:lnTo>
                    <a:pt x="70" y="166"/>
                  </a:lnTo>
                  <a:lnTo>
                    <a:pt x="82" y="142"/>
                  </a:lnTo>
                  <a:lnTo>
                    <a:pt x="94" y="142"/>
                  </a:lnTo>
                  <a:lnTo>
                    <a:pt x="107" y="130"/>
                  </a:lnTo>
                  <a:lnTo>
                    <a:pt x="107" y="122"/>
                  </a:lnTo>
                  <a:lnTo>
                    <a:pt x="94" y="110"/>
                  </a:lnTo>
                  <a:lnTo>
                    <a:pt x="107" y="110"/>
                  </a:lnTo>
                  <a:lnTo>
                    <a:pt x="94" y="100"/>
                  </a:lnTo>
                  <a:lnTo>
                    <a:pt x="70" y="76"/>
                  </a:lnTo>
                  <a:lnTo>
                    <a:pt x="70" y="66"/>
                  </a:lnTo>
                  <a:lnTo>
                    <a:pt x="58" y="6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3"/>
            <p:cNvSpPr>
              <a:spLocks noChangeAspect="1"/>
            </p:cNvSpPr>
            <p:nvPr/>
          </p:nvSpPr>
          <p:spPr bwMode="auto">
            <a:xfrm>
              <a:off x="3337" y="5793"/>
              <a:ext cx="241" cy="15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3" y="11"/>
                </a:cxn>
                <a:cxn ang="0">
                  <a:pos x="38" y="11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81" y="11"/>
                </a:cxn>
                <a:cxn ang="0">
                  <a:pos x="95" y="11"/>
                </a:cxn>
                <a:cxn ang="0">
                  <a:pos x="106" y="11"/>
                </a:cxn>
                <a:cxn ang="0">
                  <a:pos x="106" y="0"/>
                </a:cxn>
                <a:cxn ang="0">
                  <a:pos x="118" y="11"/>
                </a:cxn>
                <a:cxn ang="0">
                  <a:pos x="128" y="11"/>
                </a:cxn>
                <a:cxn ang="0">
                  <a:pos x="128" y="0"/>
                </a:cxn>
                <a:cxn ang="0">
                  <a:pos x="143" y="11"/>
                </a:cxn>
                <a:cxn ang="0">
                  <a:pos x="143" y="0"/>
                </a:cxn>
                <a:cxn ang="0">
                  <a:pos x="153" y="11"/>
                </a:cxn>
                <a:cxn ang="0">
                  <a:pos x="166" y="23"/>
                </a:cxn>
                <a:cxn ang="0">
                  <a:pos x="177" y="11"/>
                </a:cxn>
                <a:cxn ang="0">
                  <a:pos x="201" y="23"/>
                </a:cxn>
                <a:cxn ang="0">
                  <a:pos x="189" y="46"/>
                </a:cxn>
                <a:cxn ang="0">
                  <a:pos x="189" y="56"/>
                </a:cxn>
                <a:cxn ang="0">
                  <a:pos x="214" y="56"/>
                </a:cxn>
                <a:cxn ang="0">
                  <a:pos x="224" y="66"/>
                </a:cxn>
                <a:cxn ang="0">
                  <a:pos x="224" y="89"/>
                </a:cxn>
                <a:cxn ang="0">
                  <a:pos x="214" y="98"/>
                </a:cxn>
                <a:cxn ang="0">
                  <a:pos x="201" y="98"/>
                </a:cxn>
                <a:cxn ang="0">
                  <a:pos x="189" y="112"/>
                </a:cxn>
                <a:cxn ang="0">
                  <a:pos x="201" y="122"/>
                </a:cxn>
                <a:cxn ang="0">
                  <a:pos x="201" y="134"/>
                </a:cxn>
                <a:cxn ang="0">
                  <a:pos x="201" y="144"/>
                </a:cxn>
                <a:cxn ang="0">
                  <a:pos x="177" y="144"/>
                </a:cxn>
                <a:cxn ang="0">
                  <a:pos x="177" y="134"/>
                </a:cxn>
                <a:cxn ang="0">
                  <a:pos x="166" y="134"/>
                </a:cxn>
                <a:cxn ang="0">
                  <a:pos x="153" y="122"/>
                </a:cxn>
                <a:cxn ang="0">
                  <a:pos x="143" y="122"/>
                </a:cxn>
                <a:cxn ang="0">
                  <a:pos x="143" y="112"/>
                </a:cxn>
                <a:cxn ang="0">
                  <a:pos x="143" y="98"/>
                </a:cxn>
                <a:cxn ang="0">
                  <a:pos x="128" y="98"/>
                </a:cxn>
                <a:cxn ang="0">
                  <a:pos x="128" y="112"/>
                </a:cxn>
                <a:cxn ang="0">
                  <a:pos x="118" y="112"/>
                </a:cxn>
                <a:cxn ang="0">
                  <a:pos x="106" y="112"/>
                </a:cxn>
                <a:cxn ang="0">
                  <a:pos x="95" y="112"/>
                </a:cxn>
                <a:cxn ang="0">
                  <a:pos x="95" y="98"/>
                </a:cxn>
                <a:cxn ang="0">
                  <a:pos x="106" y="89"/>
                </a:cxn>
                <a:cxn ang="0">
                  <a:pos x="95" y="89"/>
                </a:cxn>
                <a:cxn ang="0">
                  <a:pos x="70" y="77"/>
                </a:cxn>
                <a:cxn ang="0">
                  <a:pos x="60" y="77"/>
                </a:cxn>
                <a:cxn ang="0">
                  <a:pos x="48" y="77"/>
                </a:cxn>
                <a:cxn ang="0">
                  <a:pos x="48" y="66"/>
                </a:cxn>
                <a:cxn ang="0">
                  <a:pos x="38" y="56"/>
                </a:cxn>
                <a:cxn ang="0">
                  <a:pos x="38" y="46"/>
                </a:cxn>
                <a:cxn ang="0">
                  <a:pos x="23" y="56"/>
                </a:cxn>
                <a:cxn ang="0">
                  <a:pos x="12" y="56"/>
                </a:cxn>
                <a:cxn ang="0">
                  <a:pos x="0" y="46"/>
                </a:cxn>
                <a:cxn ang="0">
                  <a:pos x="0" y="32"/>
                </a:cxn>
              </a:cxnLst>
              <a:rect l="0" t="0" r="r" b="b"/>
              <a:pathLst>
                <a:path w="224" h="144">
                  <a:moveTo>
                    <a:pt x="0" y="32"/>
                  </a:moveTo>
                  <a:lnTo>
                    <a:pt x="23" y="11"/>
                  </a:lnTo>
                  <a:lnTo>
                    <a:pt x="38" y="11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06" y="0"/>
                  </a:lnTo>
                  <a:lnTo>
                    <a:pt x="118" y="11"/>
                  </a:lnTo>
                  <a:lnTo>
                    <a:pt x="128" y="11"/>
                  </a:lnTo>
                  <a:lnTo>
                    <a:pt x="128" y="0"/>
                  </a:lnTo>
                  <a:lnTo>
                    <a:pt x="143" y="11"/>
                  </a:lnTo>
                  <a:lnTo>
                    <a:pt x="143" y="0"/>
                  </a:lnTo>
                  <a:lnTo>
                    <a:pt x="153" y="11"/>
                  </a:lnTo>
                  <a:lnTo>
                    <a:pt x="166" y="23"/>
                  </a:lnTo>
                  <a:lnTo>
                    <a:pt x="177" y="11"/>
                  </a:lnTo>
                  <a:lnTo>
                    <a:pt x="201" y="23"/>
                  </a:lnTo>
                  <a:lnTo>
                    <a:pt x="189" y="46"/>
                  </a:lnTo>
                  <a:lnTo>
                    <a:pt x="189" y="56"/>
                  </a:lnTo>
                  <a:lnTo>
                    <a:pt x="214" y="56"/>
                  </a:lnTo>
                  <a:lnTo>
                    <a:pt x="224" y="66"/>
                  </a:lnTo>
                  <a:lnTo>
                    <a:pt x="224" y="89"/>
                  </a:lnTo>
                  <a:lnTo>
                    <a:pt x="214" y="98"/>
                  </a:lnTo>
                  <a:lnTo>
                    <a:pt x="201" y="98"/>
                  </a:lnTo>
                  <a:lnTo>
                    <a:pt x="189" y="112"/>
                  </a:lnTo>
                  <a:lnTo>
                    <a:pt x="201" y="122"/>
                  </a:lnTo>
                  <a:lnTo>
                    <a:pt x="201" y="134"/>
                  </a:lnTo>
                  <a:lnTo>
                    <a:pt x="201" y="144"/>
                  </a:lnTo>
                  <a:lnTo>
                    <a:pt x="177" y="144"/>
                  </a:lnTo>
                  <a:lnTo>
                    <a:pt x="177" y="134"/>
                  </a:lnTo>
                  <a:lnTo>
                    <a:pt x="166" y="134"/>
                  </a:lnTo>
                  <a:lnTo>
                    <a:pt x="153" y="122"/>
                  </a:lnTo>
                  <a:lnTo>
                    <a:pt x="143" y="122"/>
                  </a:lnTo>
                  <a:lnTo>
                    <a:pt x="143" y="112"/>
                  </a:lnTo>
                  <a:lnTo>
                    <a:pt x="143" y="98"/>
                  </a:lnTo>
                  <a:lnTo>
                    <a:pt x="128" y="98"/>
                  </a:lnTo>
                  <a:lnTo>
                    <a:pt x="128" y="112"/>
                  </a:lnTo>
                  <a:lnTo>
                    <a:pt x="118" y="112"/>
                  </a:lnTo>
                  <a:lnTo>
                    <a:pt x="106" y="112"/>
                  </a:lnTo>
                  <a:lnTo>
                    <a:pt x="95" y="112"/>
                  </a:lnTo>
                  <a:lnTo>
                    <a:pt x="95" y="98"/>
                  </a:lnTo>
                  <a:lnTo>
                    <a:pt x="106" y="89"/>
                  </a:lnTo>
                  <a:lnTo>
                    <a:pt x="95" y="89"/>
                  </a:lnTo>
                  <a:lnTo>
                    <a:pt x="70" y="77"/>
                  </a:lnTo>
                  <a:lnTo>
                    <a:pt x="60" y="77"/>
                  </a:lnTo>
                  <a:lnTo>
                    <a:pt x="48" y="77"/>
                  </a:lnTo>
                  <a:lnTo>
                    <a:pt x="48" y="66"/>
                  </a:lnTo>
                  <a:lnTo>
                    <a:pt x="38" y="56"/>
                  </a:lnTo>
                  <a:lnTo>
                    <a:pt x="38" y="46"/>
                  </a:lnTo>
                  <a:lnTo>
                    <a:pt x="23" y="56"/>
                  </a:lnTo>
                  <a:lnTo>
                    <a:pt x="12" y="56"/>
                  </a:lnTo>
                  <a:lnTo>
                    <a:pt x="0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4"/>
            <p:cNvSpPr>
              <a:spLocks noChangeAspect="1"/>
            </p:cNvSpPr>
            <p:nvPr/>
          </p:nvSpPr>
          <p:spPr bwMode="auto">
            <a:xfrm>
              <a:off x="4283" y="5937"/>
              <a:ext cx="366" cy="1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54"/>
                </a:cxn>
                <a:cxn ang="0">
                  <a:pos x="12" y="54"/>
                </a:cxn>
                <a:cxn ang="0">
                  <a:pos x="24" y="54"/>
                </a:cxn>
                <a:cxn ang="0">
                  <a:pos x="36" y="54"/>
                </a:cxn>
                <a:cxn ang="0">
                  <a:pos x="49" y="54"/>
                </a:cxn>
                <a:cxn ang="0">
                  <a:pos x="49" y="46"/>
                </a:cxn>
                <a:cxn ang="0">
                  <a:pos x="59" y="46"/>
                </a:cxn>
                <a:cxn ang="0">
                  <a:pos x="71" y="46"/>
                </a:cxn>
                <a:cxn ang="0">
                  <a:pos x="71" y="34"/>
                </a:cxn>
                <a:cxn ang="0">
                  <a:pos x="71" y="23"/>
                </a:cxn>
                <a:cxn ang="0">
                  <a:pos x="83" y="23"/>
                </a:cxn>
                <a:cxn ang="0">
                  <a:pos x="83" y="10"/>
                </a:cxn>
                <a:cxn ang="0">
                  <a:pos x="96" y="10"/>
                </a:cxn>
                <a:cxn ang="0">
                  <a:pos x="107" y="10"/>
                </a:cxn>
                <a:cxn ang="0">
                  <a:pos x="107" y="0"/>
                </a:cxn>
                <a:cxn ang="0">
                  <a:pos x="119" y="10"/>
                </a:cxn>
                <a:cxn ang="0">
                  <a:pos x="132" y="10"/>
                </a:cxn>
                <a:cxn ang="0">
                  <a:pos x="144" y="0"/>
                </a:cxn>
                <a:cxn ang="0">
                  <a:pos x="154" y="0"/>
                </a:cxn>
                <a:cxn ang="0">
                  <a:pos x="154" y="10"/>
                </a:cxn>
                <a:cxn ang="0">
                  <a:pos x="164" y="10"/>
                </a:cxn>
                <a:cxn ang="0">
                  <a:pos x="164" y="23"/>
                </a:cxn>
                <a:cxn ang="0">
                  <a:pos x="179" y="34"/>
                </a:cxn>
                <a:cxn ang="0">
                  <a:pos x="179" y="23"/>
                </a:cxn>
                <a:cxn ang="0">
                  <a:pos x="190" y="34"/>
                </a:cxn>
                <a:cxn ang="0">
                  <a:pos x="190" y="23"/>
                </a:cxn>
                <a:cxn ang="0">
                  <a:pos x="211" y="10"/>
                </a:cxn>
                <a:cxn ang="0">
                  <a:pos x="227" y="10"/>
                </a:cxn>
                <a:cxn ang="0">
                  <a:pos x="236" y="23"/>
                </a:cxn>
                <a:cxn ang="0">
                  <a:pos x="248" y="10"/>
                </a:cxn>
                <a:cxn ang="0">
                  <a:pos x="260" y="10"/>
                </a:cxn>
                <a:cxn ang="0">
                  <a:pos x="284" y="10"/>
                </a:cxn>
                <a:cxn ang="0">
                  <a:pos x="307" y="23"/>
                </a:cxn>
                <a:cxn ang="0">
                  <a:pos x="322" y="34"/>
                </a:cxn>
                <a:cxn ang="0">
                  <a:pos x="344" y="46"/>
                </a:cxn>
                <a:cxn ang="0">
                  <a:pos x="322" y="88"/>
                </a:cxn>
                <a:cxn ang="0">
                  <a:pos x="307" y="88"/>
                </a:cxn>
                <a:cxn ang="0">
                  <a:pos x="298" y="88"/>
                </a:cxn>
                <a:cxn ang="0">
                  <a:pos x="274" y="77"/>
                </a:cxn>
                <a:cxn ang="0">
                  <a:pos x="248" y="77"/>
                </a:cxn>
                <a:cxn ang="0">
                  <a:pos x="227" y="77"/>
                </a:cxn>
                <a:cxn ang="0">
                  <a:pos x="202" y="100"/>
                </a:cxn>
                <a:cxn ang="0">
                  <a:pos x="190" y="100"/>
                </a:cxn>
                <a:cxn ang="0">
                  <a:pos x="179" y="100"/>
                </a:cxn>
                <a:cxn ang="0">
                  <a:pos x="154" y="100"/>
                </a:cxn>
                <a:cxn ang="0">
                  <a:pos x="144" y="110"/>
                </a:cxn>
                <a:cxn ang="0">
                  <a:pos x="132" y="110"/>
                </a:cxn>
                <a:cxn ang="0">
                  <a:pos x="119" y="134"/>
                </a:cxn>
                <a:cxn ang="0">
                  <a:pos x="83" y="123"/>
                </a:cxn>
                <a:cxn ang="0">
                  <a:pos x="71" y="123"/>
                </a:cxn>
                <a:cxn ang="0">
                  <a:pos x="49" y="123"/>
                </a:cxn>
                <a:cxn ang="0">
                  <a:pos x="36" y="110"/>
                </a:cxn>
                <a:cxn ang="0">
                  <a:pos x="36" y="123"/>
                </a:cxn>
                <a:cxn ang="0">
                  <a:pos x="12" y="100"/>
                </a:cxn>
                <a:cxn ang="0">
                  <a:pos x="0" y="88"/>
                </a:cxn>
                <a:cxn ang="0">
                  <a:pos x="0" y="77"/>
                </a:cxn>
                <a:cxn ang="0">
                  <a:pos x="0" y="64"/>
                </a:cxn>
              </a:cxnLst>
              <a:rect l="0" t="0" r="r" b="b"/>
              <a:pathLst>
                <a:path w="344" h="134">
                  <a:moveTo>
                    <a:pt x="0" y="64"/>
                  </a:moveTo>
                  <a:lnTo>
                    <a:pt x="0" y="54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36" y="54"/>
                  </a:lnTo>
                  <a:lnTo>
                    <a:pt x="49" y="54"/>
                  </a:lnTo>
                  <a:lnTo>
                    <a:pt x="49" y="46"/>
                  </a:lnTo>
                  <a:lnTo>
                    <a:pt x="59" y="46"/>
                  </a:lnTo>
                  <a:lnTo>
                    <a:pt x="71" y="46"/>
                  </a:lnTo>
                  <a:lnTo>
                    <a:pt x="71" y="34"/>
                  </a:lnTo>
                  <a:lnTo>
                    <a:pt x="71" y="23"/>
                  </a:lnTo>
                  <a:lnTo>
                    <a:pt x="83" y="23"/>
                  </a:lnTo>
                  <a:lnTo>
                    <a:pt x="83" y="10"/>
                  </a:lnTo>
                  <a:lnTo>
                    <a:pt x="96" y="10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119" y="10"/>
                  </a:lnTo>
                  <a:lnTo>
                    <a:pt x="132" y="10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64" y="23"/>
                  </a:lnTo>
                  <a:lnTo>
                    <a:pt x="179" y="34"/>
                  </a:lnTo>
                  <a:lnTo>
                    <a:pt x="179" y="23"/>
                  </a:lnTo>
                  <a:lnTo>
                    <a:pt x="190" y="34"/>
                  </a:lnTo>
                  <a:lnTo>
                    <a:pt x="190" y="23"/>
                  </a:lnTo>
                  <a:lnTo>
                    <a:pt x="211" y="10"/>
                  </a:lnTo>
                  <a:lnTo>
                    <a:pt x="227" y="10"/>
                  </a:lnTo>
                  <a:lnTo>
                    <a:pt x="236" y="23"/>
                  </a:lnTo>
                  <a:lnTo>
                    <a:pt x="248" y="10"/>
                  </a:lnTo>
                  <a:lnTo>
                    <a:pt x="260" y="10"/>
                  </a:lnTo>
                  <a:lnTo>
                    <a:pt x="284" y="10"/>
                  </a:lnTo>
                  <a:lnTo>
                    <a:pt x="307" y="23"/>
                  </a:lnTo>
                  <a:lnTo>
                    <a:pt x="322" y="34"/>
                  </a:lnTo>
                  <a:lnTo>
                    <a:pt x="344" y="46"/>
                  </a:lnTo>
                  <a:lnTo>
                    <a:pt x="322" y="88"/>
                  </a:lnTo>
                  <a:lnTo>
                    <a:pt x="307" y="88"/>
                  </a:lnTo>
                  <a:lnTo>
                    <a:pt x="298" y="88"/>
                  </a:lnTo>
                  <a:lnTo>
                    <a:pt x="274" y="77"/>
                  </a:lnTo>
                  <a:lnTo>
                    <a:pt x="248" y="77"/>
                  </a:lnTo>
                  <a:lnTo>
                    <a:pt x="227" y="77"/>
                  </a:lnTo>
                  <a:lnTo>
                    <a:pt x="202" y="100"/>
                  </a:lnTo>
                  <a:lnTo>
                    <a:pt x="190" y="100"/>
                  </a:lnTo>
                  <a:lnTo>
                    <a:pt x="179" y="100"/>
                  </a:lnTo>
                  <a:lnTo>
                    <a:pt x="154" y="100"/>
                  </a:lnTo>
                  <a:lnTo>
                    <a:pt x="144" y="110"/>
                  </a:lnTo>
                  <a:lnTo>
                    <a:pt x="132" y="110"/>
                  </a:lnTo>
                  <a:lnTo>
                    <a:pt x="119" y="134"/>
                  </a:lnTo>
                  <a:lnTo>
                    <a:pt x="83" y="123"/>
                  </a:lnTo>
                  <a:lnTo>
                    <a:pt x="71" y="123"/>
                  </a:lnTo>
                  <a:lnTo>
                    <a:pt x="49" y="123"/>
                  </a:lnTo>
                  <a:lnTo>
                    <a:pt x="36" y="110"/>
                  </a:lnTo>
                  <a:lnTo>
                    <a:pt x="36" y="123"/>
                  </a:lnTo>
                  <a:lnTo>
                    <a:pt x="12" y="100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5"/>
            <p:cNvSpPr>
              <a:spLocks noChangeAspect="1"/>
            </p:cNvSpPr>
            <p:nvPr/>
          </p:nvSpPr>
          <p:spPr bwMode="auto">
            <a:xfrm>
              <a:off x="4259" y="6021"/>
              <a:ext cx="429" cy="217"/>
            </a:xfrm>
            <a:custGeom>
              <a:avLst/>
              <a:gdLst/>
              <a:ahLst/>
              <a:cxnLst>
                <a:cxn ang="0">
                  <a:pos x="166" y="202"/>
                </a:cxn>
                <a:cxn ang="0">
                  <a:pos x="142" y="202"/>
                </a:cxn>
                <a:cxn ang="0">
                  <a:pos x="129" y="202"/>
                </a:cxn>
                <a:cxn ang="0">
                  <a:pos x="118" y="202"/>
                </a:cxn>
                <a:cxn ang="0">
                  <a:pos x="95" y="202"/>
                </a:cxn>
                <a:cxn ang="0">
                  <a:pos x="58" y="178"/>
                </a:cxn>
                <a:cxn ang="0">
                  <a:pos x="22" y="156"/>
                </a:cxn>
                <a:cxn ang="0">
                  <a:pos x="10" y="156"/>
                </a:cxn>
                <a:cxn ang="0">
                  <a:pos x="0" y="144"/>
                </a:cxn>
                <a:cxn ang="0">
                  <a:pos x="0" y="123"/>
                </a:cxn>
                <a:cxn ang="0">
                  <a:pos x="0" y="111"/>
                </a:cxn>
                <a:cxn ang="0">
                  <a:pos x="10" y="99"/>
                </a:cxn>
                <a:cxn ang="0">
                  <a:pos x="0" y="99"/>
                </a:cxn>
                <a:cxn ang="0">
                  <a:pos x="0" y="91"/>
                </a:cxn>
                <a:cxn ang="0">
                  <a:pos x="10" y="78"/>
                </a:cxn>
                <a:cxn ang="0">
                  <a:pos x="10" y="69"/>
                </a:cxn>
                <a:cxn ang="0">
                  <a:pos x="0" y="69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22" y="69"/>
                </a:cxn>
                <a:cxn ang="0">
                  <a:pos x="35" y="69"/>
                </a:cxn>
                <a:cxn ang="0">
                  <a:pos x="35" y="57"/>
                </a:cxn>
                <a:cxn ang="0">
                  <a:pos x="58" y="46"/>
                </a:cxn>
                <a:cxn ang="0">
                  <a:pos x="58" y="33"/>
                </a:cxn>
                <a:cxn ang="0">
                  <a:pos x="71" y="46"/>
                </a:cxn>
                <a:cxn ang="0">
                  <a:pos x="95" y="46"/>
                </a:cxn>
                <a:cxn ang="0">
                  <a:pos x="105" y="46"/>
                </a:cxn>
                <a:cxn ang="0">
                  <a:pos x="142" y="57"/>
                </a:cxn>
                <a:cxn ang="0">
                  <a:pos x="154" y="33"/>
                </a:cxn>
                <a:cxn ang="0">
                  <a:pos x="166" y="33"/>
                </a:cxn>
                <a:cxn ang="0">
                  <a:pos x="176" y="23"/>
                </a:cxn>
                <a:cxn ang="0">
                  <a:pos x="200" y="23"/>
                </a:cxn>
                <a:cxn ang="0">
                  <a:pos x="212" y="23"/>
                </a:cxn>
                <a:cxn ang="0">
                  <a:pos x="224" y="23"/>
                </a:cxn>
                <a:cxn ang="0">
                  <a:pos x="246" y="0"/>
                </a:cxn>
                <a:cxn ang="0">
                  <a:pos x="270" y="0"/>
                </a:cxn>
                <a:cxn ang="0">
                  <a:pos x="294" y="0"/>
                </a:cxn>
                <a:cxn ang="0">
                  <a:pos x="320" y="11"/>
                </a:cxn>
                <a:cxn ang="0">
                  <a:pos x="329" y="11"/>
                </a:cxn>
                <a:cxn ang="0">
                  <a:pos x="341" y="11"/>
                </a:cxn>
                <a:cxn ang="0">
                  <a:pos x="352" y="11"/>
                </a:cxn>
                <a:cxn ang="0">
                  <a:pos x="365" y="23"/>
                </a:cxn>
                <a:cxn ang="0">
                  <a:pos x="389" y="23"/>
                </a:cxn>
                <a:cxn ang="0">
                  <a:pos x="399" y="46"/>
                </a:cxn>
                <a:cxn ang="0">
                  <a:pos x="389" y="57"/>
                </a:cxn>
                <a:cxn ang="0">
                  <a:pos x="365" y="57"/>
                </a:cxn>
                <a:cxn ang="0">
                  <a:pos x="352" y="78"/>
                </a:cxn>
                <a:cxn ang="0">
                  <a:pos x="329" y="123"/>
                </a:cxn>
                <a:cxn ang="0">
                  <a:pos x="320" y="144"/>
                </a:cxn>
                <a:cxn ang="0">
                  <a:pos x="294" y="168"/>
                </a:cxn>
                <a:cxn ang="0">
                  <a:pos x="282" y="178"/>
                </a:cxn>
                <a:cxn ang="0">
                  <a:pos x="257" y="178"/>
                </a:cxn>
                <a:cxn ang="0">
                  <a:pos x="246" y="178"/>
                </a:cxn>
                <a:cxn ang="0">
                  <a:pos x="224" y="178"/>
                </a:cxn>
                <a:cxn ang="0">
                  <a:pos x="200" y="178"/>
                </a:cxn>
                <a:cxn ang="0">
                  <a:pos x="166" y="202"/>
                </a:cxn>
              </a:cxnLst>
              <a:rect l="0" t="0" r="r" b="b"/>
              <a:pathLst>
                <a:path w="399" h="202">
                  <a:moveTo>
                    <a:pt x="166" y="202"/>
                  </a:moveTo>
                  <a:lnTo>
                    <a:pt x="142" y="202"/>
                  </a:lnTo>
                  <a:lnTo>
                    <a:pt x="129" y="202"/>
                  </a:lnTo>
                  <a:lnTo>
                    <a:pt x="118" y="202"/>
                  </a:lnTo>
                  <a:lnTo>
                    <a:pt x="95" y="202"/>
                  </a:lnTo>
                  <a:lnTo>
                    <a:pt x="58" y="178"/>
                  </a:lnTo>
                  <a:lnTo>
                    <a:pt x="22" y="156"/>
                  </a:lnTo>
                  <a:lnTo>
                    <a:pt x="10" y="156"/>
                  </a:lnTo>
                  <a:lnTo>
                    <a:pt x="0" y="144"/>
                  </a:lnTo>
                  <a:lnTo>
                    <a:pt x="0" y="123"/>
                  </a:lnTo>
                  <a:lnTo>
                    <a:pt x="0" y="111"/>
                  </a:lnTo>
                  <a:lnTo>
                    <a:pt x="10" y="99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22" y="69"/>
                  </a:lnTo>
                  <a:lnTo>
                    <a:pt x="35" y="69"/>
                  </a:lnTo>
                  <a:lnTo>
                    <a:pt x="35" y="57"/>
                  </a:lnTo>
                  <a:lnTo>
                    <a:pt x="58" y="46"/>
                  </a:lnTo>
                  <a:lnTo>
                    <a:pt x="58" y="33"/>
                  </a:lnTo>
                  <a:lnTo>
                    <a:pt x="71" y="46"/>
                  </a:lnTo>
                  <a:lnTo>
                    <a:pt x="95" y="46"/>
                  </a:lnTo>
                  <a:lnTo>
                    <a:pt x="105" y="46"/>
                  </a:lnTo>
                  <a:lnTo>
                    <a:pt x="142" y="57"/>
                  </a:lnTo>
                  <a:lnTo>
                    <a:pt x="154" y="33"/>
                  </a:lnTo>
                  <a:lnTo>
                    <a:pt x="166" y="33"/>
                  </a:lnTo>
                  <a:lnTo>
                    <a:pt x="176" y="23"/>
                  </a:lnTo>
                  <a:lnTo>
                    <a:pt x="200" y="23"/>
                  </a:lnTo>
                  <a:lnTo>
                    <a:pt x="212" y="23"/>
                  </a:lnTo>
                  <a:lnTo>
                    <a:pt x="224" y="23"/>
                  </a:lnTo>
                  <a:lnTo>
                    <a:pt x="246" y="0"/>
                  </a:lnTo>
                  <a:lnTo>
                    <a:pt x="270" y="0"/>
                  </a:lnTo>
                  <a:lnTo>
                    <a:pt x="294" y="0"/>
                  </a:lnTo>
                  <a:lnTo>
                    <a:pt x="320" y="11"/>
                  </a:lnTo>
                  <a:lnTo>
                    <a:pt x="329" y="11"/>
                  </a:lnTo>
                  <a:lnTo>
                    <a:pt x="341" y="11"/>
                  </a:lnTo>
                  <a:lnTo>
                    <a:pt x="352" y="11"/>
                  </a:lnTo>
                  <a:lnTo>
                    <a:pt x="365" y="23"/>
                  </a:lnTo>
                  <a:lnTo>
                    <a:pt x="389" y="23"/>
                  </a:lnTo>
                  <a:lnTo>
                    <a:pt x="399" y="46"/>
                  </a:lnTo>
                  <a:lnTo>
                    <a:pt x="389" y="57"/>
                  </a:lnTo>
                  <a:lnTo>
                    <a:pt x="365" y="57"/>
                  </a:lnTo>
                  <a:lnTo>
                    <a:pt x="352" y="78"/>
                  </a:lnTo>
                  <a:lnTo>
                    <a:pt x="329" y="123"/>
                  </a:lnTo>
                  <a:lnTo>
                    <a:pt x="320" y="144"/>
                  </a:lnTo>
                  <a:lnTo>
                    <a:pt x="294" y="168"/>
                  </a:lnTo>
                  <a:lnTo>
                    <a:pt x="282" y="178"/>
                  </a:lnTo>
                  <a:lnTo>
                    <a:pt x="257" y="178"/>
                  </a:lnTo>
                  <a:lnTo>
                    <a:pt x="246" y="178"/>
                  </a:lnTo>
                  <a:lnTo>
                    <a:pt x="224" y="178"/>
                  </a:lnTo>
                  <a:lnTo>
                    <a:pt x="200" y="178"/>
                  </a:lnTo>
                  <a:lnTo>
                    <a:pt x="166" y="20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6"/>
            <p:cNvSpPr>
              <a:spLocks noChangeAspect="1"/>
            </p:cNvSpPr>
            <p:nvPr/>
          </p:nvSpPr>
          <p:spPr bwMode="auto">
            <a:xfrm>
              <a:off x="4927" y="6031"/>
              <a:ext cx="256" cy="228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23" y="0"/>
                </a:cxn>
                <a:cxn ang="0">
                  <a:pos x="48" y="0"/>
                </a:cxn>
                <a:cxn ang="0">
                  <a:pos x="70" y="0"/>
                </a:cxn>
                <a:cxn ang="0">
                  <a:pos x="83" y="10"/>
                </a:cxn>
                <a:cxn ang="0">
                  <a:pos x="106" y="10"/>
                </a:cxn>
                <a:cxn ang="0">
                  <a:pos x="119" y="22"/>
                </a:cxn>
                <a:cxn ang="0">
                  <a:pos x="143" y="22"/>
                </a:cxn>
                <a:cxn ang="0">
                  <a:pos x="153" y="32"/>
                </a:cxn>
                <a:cxn ang="0">
                  <a:pos x="166" y="46"/>
                </a:cxn>
                <a:cxn ang="0">
                  <a:pos x="166" y="67"/>
                </a:cxn>
                <a:cxn ang="0">
                  <a:pos x="178" y="78"/>
                </a:cxn>
                <a:cxn ang="0">
                  <a:pos x="190" y="88"/>
                </a:cxn>
                <a:cxn ang="0">
                  <a:pos x="202" y="100"/>
                </a:cxn>
                <a:cxn ang="0">
                  <a:pos x="214" y="112"/>
                </a:cxn>
                <a:cxn ang="0">
                  <a:pos x="226" y="121"/>
                </a:cxn>
                <a:cxn ang="0">
                  <a:pos x="226" y="145"/>
                </a:cxn>
                <a:cxn ang="0">
                  <a:pos x="226" y="145"/>
                </a:cxn>
                <a:cxn ang="0">
                  <a:pos x="214" y="157"/>
                </a:cxn>
                <a:cxn ang="0">
                  <a:pos x="202" y="145"/>
                </a:cxn>
                <a:cxn ang="0">
                  <a:pos x="202" y="145"/>
                </a:cxn>
                <a:cxn ang="0">
                  <a:pos x="178" y="145"/>
                </a:cxn>
                <a:cxn ang="0">
                  <a:pos x="178" y="145"/>
                </a:cxn>
                <a:cxn ang="0">
                  <a:pos x="166" y="157"/>
                </a:cxn>
                <a:cxn ang="0">
                  <a:pos x="166" y="179"/>
                </a:cxn>
                <a:cxn ang="0">
                  <a:pos x="153" y="191"/>
                </a:cxn>
                <a:cxn ang="0">
                  <a:pos x="143" y="203"/>
                </a:cxn>
                <a:cxn ang="0">
                  <a:pos x="131" y="211"/>
                </a:cxn>
                <a:cxn ang="0">
                  <a:pos x="119" y="191"/>
                </a:cxn>
                <a:cxn ang="0">
                  <a:pos x="119" y="145"/>
                </a:cxn>
                <a:cxn ang="0">
                  <a:pos x="106" y="100"/>
                </a:cxn>
                <a:cxn ang="0">
                  <a:pos x="48" y="55"/>
                </a:cxn>
                <a:cxn ang="0">
                  <a:pos x="0" y="10"/>
                </a:cxn>
              </a:cxnLst>
              <a:rect l="0" t="0" r="r" b="b"/>
              <a:pathLst>
                <a:path w="239" h="211">
                  <a:moveTo>
                    <a:pt x="0" y="10"/>
                  </a:moveTo>
                  <a:lnTo>
                    <a:pt x="12" y="1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0"/>
                  </a:lnTo>
                  <a:lnTo>
                    <a:pt x="83" y="10"/>
                  </a:lnTo>
                  <a:lnTo>
                    <a:pt x="95" y="10"/>
                  </a:lnTo>
                  <a:lnTo>
                    <a:pt x="106" y="10"/>
                  </a:lnTo>
                  <a:lnTo>
                    <a:pt x="106" y="22"/>
                  </a:lnTo>
                  <a:lnTo>
                    <a:pt x="119" y="22"/>
                  </a:lnTo>
                  <a:lnTo>
                    <a:pt x="131" y="22"/>
                  </a:lnTo>
                  <a:lnTo>
                    <a:pt x="143" y="22"/>
                  </a:lnTo>
                  <a:lnTo>
                    <a:pt x="143" y="32"/>
                  </a:lnTo>
                  <a:lnTo>
                    <a:pt x="153" y="32"/>
                  </a:lnTo>
                  <a:lnTo>
                    <a:pt x="166" y="32"/>
                  </a:lnTo>
                  <a:lnTo>
                    <a:pt x="166" y="46"/>
                  </a:lnTo>
                  <a:lnTo>
                    <a:pt x="166" y="55"/>
                  </a:lnTo>
                  <a:lnTo>
                    <a:pt x="166" y="67"/>
                  </a:lnTo>
                  <a:lnTo>
                    <a:pt x="166" y="78"/>
                  </a:lnTo>
                  <a:lnTo>
                    <a:pt x="178" y="78"/>
                  </a:lnTo>
                  <a:lnTo>
                    <a:pt x="190" y="78"/>
                  </a:lnTo>
                  <a:lnTo>
                    <a:pt x="190" y="88"/>
                  </a:lnTo>
                  <a:lnTo>
                    <a:pt x="190" y="100"/>
                  </a:lnTo>
                  <a:lnTo>
                    <a:pt x="202" y="100"/>
                  </a:lnTo>
                  <a:lnTo>
                    <a:pt x="202" y="112"/>
                  </a:lnTo>
                  <a:lnTo>
                    <a:pt x="214" y="112"/>
                  </a:lnTo>
                  <a:lnTo>
                    <a:pt x="214" y="121"/>
                  </a:lnTo>
                  <a:lnTo>
                    <a:pt x="226" y="121"/>
                  </a:lnTo>
                  <a:lnTo>
                    <a:pt x="226" y="133"/>
                  </a:lnTo>
                  <a:lnTo>
                    <a:pt x="226" y="145"/>
                  </a:lnTo>
                  <a:lnTo>
                    <a:pt x="239" y="145"/>
                  </a:lnTo>
                  <a:lnTo>
                    <a:pt x="226" y="145"/>
                  </a:lnTo>
                  <a:lnTo>
                    <a:pt x="226" y="157"/>
                  </a:lnTo>
                  <a:lnTo>
                    <a:pt x="214" y="157"/>
                  </a:lnTo>
                  <a:lnTo>
                    <a:pt x="214" y="145"/>
                  </a:lnTo>
                  <a:lnTo>
                    <a:pt x="202" y="145"/>
                  </a:lnTo>
                  <a:lnTo>
                    <a:pt x="202" y="157"/>
                  </a:lnTo>
                  <a:lnTo>
                    <a:pt x="202" y="145"/>
                  </a:lnTo>
                  <a:lnTo>
                    <a:pt x="190" y="145"/>
                  </a:lnTo>
                  <a:lnTo>
                    <a:pt x="178" y="145"/>
                  </a:lnTo>
                  <a:lnTo>
                    <a:pt x="178" y="133"/>
                  </a:lnTo>
                  <a:lnTo>
                    <a:pt x="178" y="145"/>
                  </a:lnTo>
                  <a:lnTo>
                    <a:pt x="166" y="145"/>
                  </a:lnTo>
                  <a:lnTo>
                    <a:pt x="166" y="157"/>
                  </a:lnTo>
                  <a:lnTo>
                    <a:pt x="166" y="167"/>
                  </a:lnTo>
                  <a:lnTo>
                    <a:pt x="166" y="179"/>
                  </a:lnTo>
                  <a:lnTo>
                    <a:pt x="153" y="179"/>
                  </a:lnTo>
                  <a:lnTo>
                    <a:pt x="153" y="191"/>
                  </a:lnTo>
                  <a:lnTo>
                    <a:pt x="153" y="203"/>
                  </a:lnTo>
                  <a:lnTo>
                    <a:pt x="143" y="203"/>
                  </a:lnTo>
                  <a:lnTo>
                    <a:pt x="143" y="211"/>
                  </a:lnTo>
                  <a:lnTo>
                    <a:pt x="131" y="211"/>
                  </a:lnTo>
                  <a:lnTo>
                    <a:pt x="119" y="203"/>
                  </a:lnTo>
                  <a:lnTo>
                    <a:pt x="119" y="191"/>
                  </a:lnTo>
                  <a:lnTo>
                    <a:pt x="119" y="179"/>
                  </a:lnTo>
                  <a:lnTo>
                    <a:pt x="119" y="145"/>
                  </a:lnTo>
                  <a:lnTo>
                    <a:pt x="119" y="133"/>
                  </a:lnTo>
                  <a:lnTo>
                    <a:pt x="106" y="100"/>
                  </a:lnTo>
                  <a:lnTo>
                    <a:pt x="83" y="88"/>
                  </a:lnTo>
                  <a:lnTo>
                    <a:pt x="48" y="55"/>
                  </a:lnTo>
                  <a:lnTo>
                    <a:pt x="23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7"/>
            <p:cNvSpPr>
              <a:spLocks noChangeAspect="1"/>
            </p:cNvSpPr>
            <p:nvPr/>
          </p:nvSpPr>
          <p:spPr bwMode="auto">
            <a:xfrm>
              <a:off x="4526" y="6047"/>
              <a:ext cx="641" cy="355"/>
            </a:xfrm>
            <a:custGeom>
              <a:avLst/>
              <a:gdLst/>
              <a:ahLst/>
              <a:cxnLst>
                <a:cxn ang="0">
                  <a:pos x="9" y="155"/>
                </a:cxn>
                <a:cxn ang="0">
                  <a:pos x="47" y="145"/>
                </a:cxn>
                <a:cxn ang="0">
                  <a:pos x="80" y="100"/>
                </a:cxn>
                <a:cxn ang="0">
                  <a:pos x="117" y="34"/>
                </a:cxn>
                <a:cxn ang="0">
                  <a:pos x="153" y="23"/>
                </a:cxn>
                <a:cxn ang="0">
                  <a:pos x="186" y="23"/>
                </a:cxn>
                <a:cxn ang="0">
                  <a:pos x="209" y="23"/>
                </a:cxn>
                <a:cxn ang="0">
                  <a:pos x="257" y="23"/>
                </a:cxn>
                <a:cxn ang="0">
                  <a:pos x="270" y="34"/>
                </a:cxn>
                <a:cxn ang="0">
                  <a:pos x="294" y="34"/>
                </a:cxn>
                <a:cxn ang="0">
                  <a:pos x="351" y="23"/>
                </a:cxn>
                <a:cxn ang="0">
                  <a:pos x="351" y="0"/>
                </a:cxn>
                <a:cxn ang="0">
                  <a:pos x="398" y="0"/>
                </a:cxn>
                <a:cxn ang="0">
                  <a:pos x="457" y="76"/>
                </a:cxn>
                <a:cxn ang="0">
                  <a:pos x="493" y="121"/>
                </a:cxn>
                <a:cxn ang="0">
                  <a:pos x="493" y="167"/>
                </a:cxn>
                <a:cxn ang="0">
                  <a:pos x="493" y="188"/>
                </a:cxn>
                <a:cxn ang="0">
                  <a:pos x="517" y="209"/>
                </a:cxn>
                <a:cxn ang="0">
                  <a:pos x="540" y="221"/>
                </a:cxn>
                <a:cxn ang="0">
                  <a:pos x="551" y="209"/>
                </a:cxn>
                <a:cxn ang="0">
                  <a:pos x="588" y="209"/>
                </a:cxn>
                <a:cxn ang="0">
                  <a:pos x="597" y="221"/>
                </a:cxn>
                <a:cxn ang="0">
                  <a:pos x="588" y="245"/>
                </a:cxn>
                <a:cxn ang="0">
                  <a:pos x="564" y="245"/>
                </a:cxn>
                <a:cxn ang="0">
                  <a:pos x="540" y="277"/>
                </a:cxn>
                <a:cxn ang="0">
                  <a:pos x="540" y="320"/>
                </a:cxn>
                <a:cxn ang="0">
                  <a:pos x="517" y="320"/>
                </a:cxn>
                <a:cxn ang="0">
                  <a:pos x="469" y="308"/>
                </a:cxn>
                <a:cxn ang="0">
                  <a:pos x="432" y="300"/>
                </a:cxn>
                <a:cxn ang="0">
                  <a:pos x="398" y="300"/>
                </a:cxn>
                <a:cxn ang="0">
                  <a:pos x="341" y="331"/>
                </a:cxn>
                <a:cxn ang="0">
                  <a:pos x="294" y="320"/>
                </a:cxn>
                <a:cxn ang="0">
                  <a:pos x="233" y="308"/>
                </a:cxn>
                <a:cxn ang="0">
                  <a:pos x="199" y="320"/>
                </a:cxn>
                <a:cxn ang="0">
                  <a:pos x="186" y="308"/>
                </a:cxn>
                <a:cxn ang="0">
                  <a:pos x="175" y="300"/>
                </a:cxn>
                <a:cxn ang="0">
                  <a:pos x="153" y="287"/>
                </a:cxn>
                <a:cxn ang="0">
                  <a:pos x="163" y="265"/>
                </a:cxn>
                <a:cxn ang="0">
                  <a:pos x="140" y="265"/>
                </a:cxn>
                <a:cxn ang="0">
                  <a:pos x="117" y="265"/>
                </a:cxn>
                <a:cxn ang="0">
                  <a:pos x="80" y="254"/>
                </a:cxn>
                <a:cxn ang="0">
                  <a:pos x="95" y="245"/>
                </a:cxn>
                <a:cxn ang="0">
                  <a:pos x="80" y="232"/>
                </a:cxn>
                <a:cxn ang="0">
                  <a:pos x="71" y="221"/>
                </a:cxn>
                <a:cxn ang="0">
                  <a:pos x="33" y="199"/>
                </a:cxn>
                <a:cxn ang="0">
                  <a:pos x="33" y="179"/>
                </a:cxn>
                <a:cxn ang="0">
                  <a:pos x="9" y="167"/>
                </a:cxn>
              </a:cxnLst>
              <a:rect l="0" t="0" r="r" b="b"/>
              <a:pathLst>
                <a:path w="597" h="331">
                  <a:moveTo>
                    <a:pt x="0" y="155"/>
                  </a:moveTo>
                  <a:lnTo>
                    <a:pt x="9" y="155"/>
                  </a:lnTo>
                  <a:lnTo>
                    <a:pt x="33" y="155"/>
                  </a:lnTo>
                  <a:lnTo>
                    <a:pt x="47" y="145"/>
                  </a:lnTo>
                  <a:lnTo>
                    <a:pt x="71" y="121"/>
                  </a:lnTo>
                  <a:lnTo>
                    <a:pt x="80" y="100"/>
                  </a:lnTo>
                  <a:lnTo>
                    <a:pt x="104" y="55"/>
                  </a:lnTo>
                  <a:lnTo>
                    <a:pt x="117" y="34"/>
                  </a:lnTo>
                  <a:lnTo>
                    <a:pt x="140" y="34"/>
                  </a:lnTo>
                  <a:lnTo>
                    <a:pt x="153" y="23"/>
                  </a:lnTo>
                  <a:lnTo>
                    <a:pt x="163" y="10"/>
                  </a:lnTo>
                  <a:lnTo>
                    <a:pt x="186" y="23"/>
                  </a:lnTo>
                  <a:lnTo>
                    <a:pt x="186" y="10"/>
                  </a:lnTo>
                  <a:lnTo>
                    <a:pt x="209" y="23"/>
                  </a:lnTo>
                  <a:lnTo>
                    <a:pt x="246" y="23"/>
                  </a:lnTo>
                  <a:lnTo>
                    <a:pt x="257" y="23"/>
                  </a:lnTo>
                  <a:lnTo>
                    <a:pt x="257" y="34"/>
                  </a:lnTo>
                  <a:lnTo>
                    <a:pt x="270" y="34"/>
                  </a:lnTo>
                  <a:lnTo>
                    <a:pt x="282" y="34"/>
                  </a:lnTo>
                  <a:lnTo>
                    <a:pt x="294" y="34"/>
                  </a:lnTo>
                  <a:lnTo>
                    <a:pt x="294" y="23"/>
                  </a:lnTo>
                  <a:lnTo>
                    <a:pt x="351" y="23"/>
                  </a:lnTo>
                  <a:lnTo>
                    <a:pt x="351" y="10"/>
                  </a:lnTo>
                  <a:lnTo>
                    <a:pt x="351" y="0"/>
                  </a:lnTo>
                  <a:lnTo>
                    <a:pt x="374" y="0"/>
                  </a:lnTo>
                  <a:lnTo>
                    <a:pt x="398" y="0"/>
                  </a:lnTo>
                  <a:lnTo>
                    <a:pt x="422" y="46"/>
                  </a:lnTo>
                  <a:lnTo>
                    <a:pt x="457" y="76"/>
                  </a:lnTo>
                  <a:lnTo>
                    <a:pt x="480" y="88"/>
                  </a:lnTo>
                  <a:lnTo>
                    <a:pt x="493" y="121"/>
                  </a:lnTo>
                  <a:lnTo>
                    <a:pt x="493" y="133"/>
                  </a:lnTo>
                  <a:lnTo>
                    <a:pt x="493" y="167"/>
                  </a:lnTo>
                  <a:lnTo>
                    <a:pt x="493" y="179"/>
                  </a:lnTo>
                  <a:lnTo>
                    <a:pt x="493" y="188"/>
                  </a:lnTo>
                  <a:lnTo>
                    <a:pt x="503" y="199"/>
                  </a:lnTo>
                  <a:lnTo>
                    <a:pt x="517" y="209"/>
                  </a:lnTo>
                  <a:lnTo>
                    <a:pt x="527" y="221"/>
                  </a:lnTo>
                  <a:lnTo>
                    <a:pt x="540" y="221"/>
                  </a:lnTo>
                  <a:lnTo>
                    <a:pt x="540" y="209"/>
                  </a:lnTo>
                  <a:lnTo>
                    <a:pt x="551" y="209"/>
                  </a:lnTo>
                  <a:lnTo>
                    <a:pt x="576" y="199"/>
                  </a:lnTo>
                  <a:lnTo>
                    <a:pt x="588" y="209"/>
                  </a:lnTo>
                  <a:lnTo>
                    <a:pt x="597" y="209"/>
                  </a:lnTo>
                  <a:lnTo>
                    <a:pt x="597" y="221"/>
                  </a:lnTo>
                  <a:lnTo>
                    <a:pt x="597" y="232"/>
                  </a:lnTo>
                  <a:lnTo>
                    <a:pt x="588" y="245"/>
                  </a:lnTo>
                  <a:lnTo>
                    <a:pt x="576" y="245"/>
                  </a:lnTo>
                  <a:lnTo>
                    <a:pt x="564" y="245"/>
                  </a:lnTo>
                  <a:lnTo>
                    <a:pt x="551" y="254"/>
                  </a:lnTo>
                  <a:lnTo>
                    <a:pt x="540" y="277"/>
                  </a:lnTo>
                  <a:lnTo>
                    <a:pt x="540" y="300"/>
                  </a:lnTo>
                  <a:lnTo>
                    <a:pt x="540" y="320"/>
                  </a:lnTo>
                  <a:lnTo>
                    <a:pt x="540" y="331"/>
                  </a:lnTo>
                  <a:lnTo>
                    <a:pt x="517" y="320"/>
                  </a:lnTo>
                  <a:lnTo>
                    <a:pt x="480" y="308"/>
                  </a:lnTo>
                  <a:lnTo>
                    <a:pt x="469" y="308"/>
                  </a:lnTo>
                  <a:lnTo>
                    <a:pt x="457" y="308"/>
                  </a:lnTo>
                  <a:lnTo>
                    <a:pt x="432" y="300"/>
                  </a:lnTo>
                  <a:lnTo>
                    <a:pt x="422" y="287"/>
                  </a:lnTo>
                  <a:lnTo>
                    <a:pt x="398" y="300"/>
                  </a:lnTo>
                  <a:lnTo>
                    <a:pt x="351" y="320"/>
                  </a:lnTo>
                  <a:lnTo>
                    <a:pt x="341" y="331"/>
                  </a:lnTo>
                  <a:lnTo>
                    <a:pt x="303" y="320"/>
                  </a:lnTo>
                  <a:lnTo>
                    <a:pt x="294" y="320"/>
                  </a:lnTo>
                  <a:lnTo>
                    <a:pt x="270" y="320"/>
                  </a:lnTo>
                  <a:lnTo>
                    <a:pt x="233" y="308"/>
                  </a:lnTo>
                  <a:lnTo>
                    <a:pt x="209" y="308"/>
                  </a:lnTo>
                  <a:lnTo>
                    <a:pt x="199" y="320"/>
                  </a:lnTo>
                  <a:lnTo>
                    <a:pt x="186" y="320"/>
                  </a:lnTo>
                  <a:lnTo>
                    <a:pt x="186" y="308"/>
                  </a:lnTo>
                  <a:lnTo>
                    <a:pt x="186" y="300"/>
                  </a:lnTo>
                  <a:lnTo>
                    <a:pt x="175" y="300"/>
                  </a:lnTo>
                  <a:lnTo>
                    <a:pt x="163" y="287"/>
                  </a:lnTo>
                  <a:lnTo>
                    <a:pt x="153" y="287"/>
                  </a:lnTo>
                  <a:lnTo>
                    <a:pt x="153" y="277"/>
                  </a:lnTo>
                  <a:lnTo>
                    <a:pt x="163" y="265"/>
                  </a:lnTo>
                  <a:lnTo>
                    <a:pt x="153" y="254"/>
                  </a:lnTo>
                  <a:lnTo>
                    <a:pt x="140" y="265"/>
                  </a:lnTo>
                  <a:lnTo>
                    <a:pt x="128" y="277"/>
                  </a:lnTo>
                  <a:lnTo>
                    <a:pt x="117" y="265"/>
                  </a:lnTo>
                  <a:lnTo>
                    <a:pt x="95" y="254"/>
                  </a:lnTo>
                  <a:lnTo>
                    <a:pt x="80" y="254"/>
                  </a:lnTo>
                  <a:lnTo>
                    <a:pt x="80" y="245"/>
                  </a:lnTo>
                  <a:lnTo>
                    <a:pt x="95" y="245"/>
                  </a:lnTo>
                  <a:lnTo>
                    <a:pt x="80" y="245"/>
                  </a:lnTo>
                  <a:lnTo>
                    <a:pt x="80" y="232"/>
                  </a:lnTo>
                  <a:lnTo>
                    <a:pt x="80" y="221"/>
                  </a:lnTo>
                  <a:lnTo>
                    <a:pt x="71" y="221"/>
                  </a:lnTo>
                  <a:lnTo>
                    <a:pt x="57" y="209"/>
                  </a:lnTo>
                  <a:lnTo>
                    <a:pt x="33" y="199"/>
                  </a:lnTo>
                  <a:lnTo>
                    <a:pt x="33" y="188"/>
                  </a:lnTo>
                  <a:lnTo>
                    <a:pt x="33" y="179"/>
                  </a:lnTo>
                  <a:lnTo>
                    <a:pt x="21" y="167"/>
                  </a:lnTo>
                  <a:lnTo>
                    <a:pt x="9" y="167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8"/>
            <p:cNvSpPr>
              <a:spLocks noChangeAspect="1" noEditPoints="1"/>
            </p:cNvSpPr>
            <p:nvPr/>
          </p:nvSpPr>
          <p:spPr bwMode="auto">
            <a:xfrm>
              <a:off x="3616" y="6141"/>
              <a:ext cx="831" cy="827"/>
            </a:xfrm>
            <a:custGeom>
              <a:avLst/>
              <a:gdLst/>
              <a:ahLst/>
              <a:cxnLst>
                <a:cxn ang="0">
                  <a:pos x="129" y="568"/>
                </a:cxn>
                <a:cxn ang="0">
                  <a:pos x="129" y="488"/>
                </a:cxn>
                <a:cxn ang="0">
                  <a:pos x="129" y="456"/>
                </a:cxn>
                <a:cxn ang="0">
                  <a:pos x="200" y="456"/>
                </a:cxn>
                <a:cxn ang="0">
                  <a:pos x="212" y="510"/>
                </a:cxn>
                <a:cxn ang="0">
                  <a:pos x="186" y="579"/>
                </a:cxn>
                <a:cxn ang="0">
                  <a:pos x="153" y="600"/>
                </a:cxn>
                <a:cxn ang="0">
                  <a:pos x="494" y="734"/>
                </a:cxn>
                <a:cxn ang="0">
                  <a:pos x="399" y="691"/>
                </a:cxn>
                <a:cxn ang="0">
                  <a:pos x="435" y="667"/>
                </a:cxn>
                <a:cxn ang="0">
                  <a:pos x="506" y="667"/>
                </a:cxn>
                <a:cxn ang="0">
                  <a:pos x="585" y="667"/>
                </a:cxn>
                <a:cxn ang="0">
                  <a:pos x="585" y="745"/>
                </a:cxn>
                <a:cxn ang="0">
                  <a:pos x="435" y="100"/>
                </a:cxn>
                <a:cxn ang="0">
                  <a:pos x="387" y="111"/>
                </a:cxn>
                <a:cxn ang="0">
                  <a:pos x="352" y="133"/>
                </a:cxn>
                <a:cxn ang="0">
                  <a:pos x="362" y="166"/>
                </a:cxn>
                <a:cxn ang="0">
                  <a:pos x="387" y="232"/>
                </a:cxn>
                <a:cxn ang="0">
                  <a:pos x="472" y="312"/>
                </a:cxn>
                <a:cxn ang="0">
                  <a:pos x="530" y="366"/>
                </a:cxn>
                <a:cxn ang="0">
                  <a:pos x="622" y="388"/>
                </a:cxn>
                <a:cxn ang="0">
                  <a:pos x="634" y="423"/>
                </a:cxn>
                <a:cxn ang="0">
                  <a:pos x="754" y="477"/>
                </a:cxn>
                <a:cxn ang="0">
                  <a:pos x="776" y="534"/>
                </a:cxn>
                <a:cxn ang="0">
                  <a:pos x="741" y="500"/>
                </a:cxn>
                <a:cxn ang="0">
                  <a:pos x="695" y="477"/>
                </a:cxn>
                <a:cxn ang="0">
                  <a:pos x="671" y="510"/>
                </a:cxn>
                <a:cxn ang="0">
                  <a:pos x="658" y="546"/>
                </a:cxn>
                <a:cxn ang="0">
                  <a:pos x="695" y="589"/>
                </a:cxn>
                <a:cxn ang="0">
                  <a:pos x="671" y="609"/>
                </a:cxn>
                <a:cxn ang="0">
                  <a:pos x="634" y="679"/>
                </a:cxn>
                <a:cxn ang="0">
                  <a:pos x="610" y="645"/>
                </a:cxn>
                <a:cxn ang="0">
                  <a:pos x="634" y="621"/>
                </a:cxn>
                <a:cxn ang="0">
                  <a:pos x="622" y="568"/>
                </a:cxn>
                <a:cxn ang="0">
                  <a:pos x="585" y="510"/>
                </a:cxn>
                <a:cxn ang="0">
                  <a:pos x="552" y="488"/>
                </a:cxn>
                <a:cxn ang="0">
                  <a:pos x="518" y="464"/>
                </a:cxn>
                <a:cxn ang="0">
                  <a:pos x="472" y="446"/>
                </a:cxn>
                <a:cxn ang="0">
                  <a:pos x="424" y="423"/>
                </a:cxn>
                <a:cxn ang="0">
                  <a:pos x="316" y="343"/>
                </a:cxn>
                <a:cxn ang="0">
                  <a:pos x="233" y="243"/>
                </a:cxn>
                <a:cxn ang="0">
                  <a:pos x="162" y="199"/>
                </a:cxn>
                <a:cxn ang="0">
                  <a:pos x="92" y="220"/>
                </a:cxn>
                <a:cxn ang="0">
                  <a:pos x="68" y="212"/>
                </a:cxn>
                <a:cxn ang="0">
                  <a:pos x="22" y="166"/>
                </a:cxn>
                <a:cxn ang="0">
                  <a:pos x="10" y="133"/>
                </a:cxn>
                <a:cxn ang="0">
                  <a:pos x="22" y="111"/>
                </a:cxn>
                <a:cxn ang="0">
                  <a:pos x="34" y="78"/>
                </a:cxn>
                <a:cxn ang="0">
                  <a:pos x="92" y="67"/>
                </a:cxn>
                <a:cxn ang="0">
                  <a:pos x="129" y="67"/>
                </a:cxn>
                <a:cxn ang="0">
                  <a:pos x="153" y="67"/>
                </a:cxn>
                <a:cxn ang="0">
                  <a:pos x="176" y="45"/>
                </a:cxn>
                <a:cxn ang="0">
                  <a:pos x="200" y="45"/>
                </a:cxn>
                <a:cxn ang="0">
                  <a:pos x="224" y="32"/>
                </a:cxn>
                <a:cxn ang="0">
                  <a:pos x="245" y="21"/>
                </a:cxn>
                <a:cxn ang="0">
                  <a:pos x="291" y="0"/>
                </a:cxn>
                <a:cxn ang="0">
                  <a:pos x="340" y="9"/>
                </a:cxn>
                <a:cxn ang="0">
                  <a:pos x="435" y="45"/>
                </a:cxn>
                <a:cxn ang="0">
                  <a:pos x="424" y="78"/>
                </a:cxn>
                <a:cxn ang="0">
                  <a:pos x="447" y="111"/>
                </a:cxn>
              </a:cxnLst>
              <a:rect l="0" t="0" r="r" b="b"/>
              <a:pathLst>
                <a:path w="776" h="766">
                  <a:moveTo>
                    <a:pt x="153" y="600"/>
                  </a:moveTo>
                  <a:lnTo>
                    <a:pt x="138" y="589"/>
                  </a:lnTo>
                  <a:lnTo>
                    <a:pt x="129" y="579"/>
                  </a:lnTo>
                  <a:lnTo>
                    <a:pt x="129" y="568"/>
                  </a:lnTo>
                  <a:lnTo>
                    <a:pt x="129" y="546"/>
                  </a:lnTo>
                  <a:lnTo>
                    <a:pt x="138" y="523"/>
                  </a:lnTo>
                  <a:lnTo>
                    <a:pt x="129" y="500"/>
                  </a:lnTo>
                  <a:lnTo>
                    <a:pt x="129" y="488"/>
                  </a:lnTo>
                  <a:lnTo>
                    <a:pt x="116" y="464"/>
                  </a:lnTo>
                  <a:lnTo>
                    <a:pt x="105" y="464"/>
                  </a:lnTo>
                  <a:lnTo>
                    <a:pt x="116" y="456"/>
                  </a:lnTo>
                  <a:lnTo>
                    <a:pt x="129" y="456"/>
                  </a:lnTo>
                  <a:lnTo>
                    <a:pt x="153" y="456"/>
                  </a:lnTo>
                  <a:lnTo>
                    <a:pt x="162" y="456"/>
                  </a:lnTo>
                  <a:lnTo>
                    <a:pt x="186" y="434"/>
                  </a:lnTo>
                  <a:lnTo>
                    <a:pt x="200" y="456"/>
                  </a:lnTo>
                  <a:lnTo>
                    <a:pt x="212" y="477"/>
                  </a:lnTo>
                  <a:lnTo>
                    <a:pt x="212" y="488"/>
                  </a:lnTo>
                  <a:lnTo>
                    <a:pt x="212" y="500"/>
                  </a:lnTo>
                  <a:lnTo>
                    <a:pt x="212" y="510"/>
                  </a:lnTo>
                  <a:lnTo>
                    <a:pt x="212" y="546"/>
                  </a:lnTo>
                  <a:lnTo>
                    <a:pt x="212" y="555"/>
                  </a:lnTo>
                  <a:lnTo>
                    <a:pt x="200" y="589"/>
                  </a:lnTo>
                  <a:lnTo>
                    <a:pt x="186" y="579"/>
                  </a:lnTo>
                  <a:lnTo>
                    <a:pt x="176" y="579"/>
                  </a:lnTo>
                  <a:lnTo>
                    <a:pt x="162" y="579"/>
                  </a:lnTo>
                  <a:lnTo>
                    <a:pt x="162" y="589"/>
                  </a:lnTo>
                  <a:lnTo>
                    <a:pt x="153" y="600"/>
                  </a:lnTo>
                  <a:close/>
                  <a:moveTo>
                    <a:pt x="563" y="766"/>
                  </a:moveTo>
                  <a:lnTo>
                    <a:pt x="539" y="757"/>
                  </a:lnTo>
                  <a:lnTo>
                    <a:pt x="518" y="745"/>
                  </a:lnTo>
                  <a:lnTo>
                    <a:pt x="494" y="734"/>
                  </a:lnTo>
                  <a:lnTo>
                    <a:pt x="435" y="699"/>
                  </a:lnTo>
                  <a:lnTo>
                    <a:pt x="410" y="699"/>
                  </a:lnTo>
                  <a:lnTo>
                    <a:pt x="399" y="699"/>
                  </a:lnTo>
                  <a:lnTo>
                    <a:pt x="399" y="691"/>
                  </a:lnTo>
                  <a:lnTo>
                    <a:pt x="399" y="679"/>
                  </a:lnTo>
                  <a:lnTo>
                    <a:pt x="410" y="667"/>
                  </a:lnTo>
                  <a:lnTo>
                    <a:pt x="424" y="655"/>
                  </a:lnTo>
                  <a:lnTo>
                    <a:pt x="435" y="667"/>
                  </a:lnTo>
                  <a:lnTo>
                    <a:pt x="456" y="655"/>
                  </a:lnTo>
                  <a:lnTo>
                    <a:pt x="472" y="667"/>
                  </a:lnTo>
                  <a:lnTo>
                    <a:pt x="482" y="667"/>
                  </a:lnTo>
                  <a:lnTo>
                    <a:pt x="506" y="667"/>
                  </a:lnTo>
                  <a:lnTo>
                    <a:pt x="552" y="667"/>
                  </a:lnTo>
                  <a:lnTo>
                    <a:pt x="585" y="655"/>
                  </a:lnTo>
                  <a:lnTo>
                    <a:pt x="600" y="655"/>
                  </a:lnTo>
                  <a:lnTo>
                    <a:pt x="585" y="667"/>
                  </a:lnTo>
                  <a:lnTo>
                    <a:pt x="575" y="691"/>
                  </a:lnTo>
                  <a:lnTo>
                    <a:pt x="575" y="711"/>
                  </a:lnTo>
                  <a:lnTo>
                    <a:pt x="575" y="721"/>
                  </a:lnTo>
                  <a:lnTo>
                    <a:pt x="585" y="745"/>
                  </a:lnTo>
                  <a:lnTo>
                    <a:pt x="575" y="766"/>
                  </a:lnTo>
                  <a:lnTo>
                    <a:pt x="563" y="766"/>
                  </a:lnTo>
                  <a:close/>
                  <a:moveTo>
                    <a:pt x="447" y="111"/>
                  </a:moveTo>
                  <a:lnTo>
                    <a:pt x="435" y="100"/>
                  </a:lnTo>
                  <a:lnTo>
                    <a:pt x="424" y="100"/>
                  </a:lnTo>
                  <a:lnTo>
                    <a:pt x="410" y="100"/>
                  </a:lnTo>
                  <a:lnTo>
                    <a:pt x="399" y="111"/>
                  </a:lnTo>
                  <a:lnTo>
                    <a:pt x="387" y="111"/>
                  </a:lnTo>
                  <a:lnTo>
                    <a:pt x="362" y="121"/>
                  </a:lnTo>
                  <a:lnTo>
                    <a:pt x="362" y="111"/>
                  </a:lnTo>
                  <a:lnTo>
                    <a:pt x="352" y="121"/>
                  </a:lnTo>
                  <a:lnTo>
                    <a:pt x="352" y="133"/>
                  </a:lnTo>
                  <a:lnTo>
                    <a:pt x="362" y="144"/>
                  </a:lnTo>
                  <a:lnTo>
                    <a:pt x="362" y="157"/>
                  </a:lnTo>
                  <a:lnTo>
                    <a:pt x="377" y="157"/>
                  </a:lnTo>
                  <a:lnTo>
                    <a:pt x="362" y="166"/>
                  </a:lnTo>
                  <a:lnTo>
                    <a:pt x="352" y="177"/>
                  </a:lnTo>
                  <a:lnTo>
                    <a:pt x="362" y="177"/>
                  </a:lnTo>
                  <a:lnTo>
                    <a:pt x="362" y="199"/>
                  </a:lnTo>
                  <a:lnTo>
                    <a:pt x="387" y="232"/>
                  </a:lnTo>
                  <a:lnTo>
                    <a:pt x="447" y="256"/>
                  </a:lnTo>
                  <a:lnTo>
                    <a:pt x="456" y="266"/>
                  </a:lnTo>
                  <a:lnTo>
                    <a:pt x="456" y="289"/>
                  </a:lnTo>
                  <a:lnTo>
                    <a:pt x="472" y="312"/>
                  </a:lnTo>
                  <a:lnTo>
                    <a:pt x="482" y="322"/>
                  </a:lnTo>
                  <a:lnTo>
                    <a:pt x="506" y="343"/>
                  </a:lnTo>
                  <a:lnTo>
                    <a:pt x="518" y="355"/>
                  </a:lnTo>
                  <a:lnTo>
                    <a:pt x="530" y="366"/>
                  </a:lnTo>
                  <a:lnTo>
                    <a:pt x="539" y="378"/>
                  </a:lnTo>
                  <a:lnTo>
                    <a:pt x="575" y="378"/>
                  </a:lnTo>
                  <a:lnTo>
                    <a:pt x="610" y="378"/>
                  </a:lnTo>
                  <a:lnTo>
                    <a:pt x="622" y="388"/>
                  </a:lnTo>
                  <a:lnTo>
                    <a:pt x="610" y="400"/>
                  </a:lnTo>
                  <a:lnTo>
                    <a:pt x="600" y="410"/>
                  </a:lnTo>
                  <a:lnTo>
                    <a:pt x="610" y="410"/>
                  </a:lnTo>
                  <a:lnTo>
                    <a:pt x="634" y="423"/>
                  </a:lnTo>
                  <a:lnTo>
                    <a:pt x="671" y="434"/>
                  </a:lnTo>
                  <a:lnTo>
                    <a:pt x="695" y="456"/>
                  </a:lnTo>
                  <a:lnTo>
                    <a:pt x="741" y="477"/>
                  </a:lnTo>
                  <a:lnTo>
                    <a:pt x="754" y="477"/>
                  </a:lnTo>
                  <a:lnTo>
                    <a:pt x="776" y="500"/>
                  </a:lnTo>
                  <a:lnTo>
                    <a:pt x="776" y="510"/>
                  </a:lnTo>
                  <a:lnTo>
                    <a:pt x="776" y="523"/>
                  </a:lnTo>
                  <a:lnTo>
                    <a:pt x="776" y="534"/>
                  </a:lnTo>
                  <a:lnTo>
                    <a:pt x="766" y="534"/>
                  </a:lnTo>
                  <a:lnTo>
                    <a:pt x="754" y="523"/>
                  </a:lnTo>
                  <a:lnTo>
                    <a:pt x="741" y="510"/>
                  </a:lnTo>
                  <a:lnTo>
                    <a:pt x="741" y="500"/>
                  </a:lnTo>
                  <a:lnTo>
                    <a:pt x="718" y="500"/>
                  </a:lnTo>
                  <a:lnTo>
                    <a:pt x="705" y="500"/>
                  </a:lnTo>
                  <a:lnTo>
                    <a:pt x="695" y="488"/>
                  </a:lnTo>
                  <a:lnTo>
                    <a:pt x="695" y="477"/>
                  </a:lnTo>
                  <a:lnTo>
                    <a:pt x="681" y="477"/>
                  </a:lnTo>
                  <a:lnTo>
                    <a:pt x="681" y="488"/>
                  </a:lnTo>
                  <a:lnTo>
                    <a:pt x="671" y="488"/>
                  </a:lnTo>
                  <a:lnTo>
                    <a:pt x="671" y="510"/>
                  </a:lnTo>
                  <a:lnTo>
                    <a:pt x="658" y="510"/>
                  </a:lnTo>
                  <a:lnTo>
                    <a:pt x="658" y="523"/>
                  </a:lnTo>
                  <a:lnTo>
                    <a:pt x="658" y="534"/>
                  </a:lnTo>
                  <a:lnTo>
                    <a:pt x="658" y="546"/>
                  </a:lnTo>
                  <a:lnTo>
                    <a:pt x="681" y="555"/>
                  </a:lnTo>
                  <a:lnTo>
                    <a:pt x="695" y="568"/>
                  </a:lnTo>
                  <a:lnTo>
                    <a:pt x="695" y="579"/>
                  </a:lnTo>
                  <a:lnTo>
                    <a:pt x="695" y="589"/>
                  </a:lnTo>
                  <a:lnTo>
                    <a:pt x="705" y="589"/>
                  </a:lnTo>
                  <a:lnTo>
                    <a:pt x="695" y="600"/>
                  </a:lnTo>
                  <a:lnTo>
                    <a:pt x="671" y="600"/>
                  </a:lnTo>
                  <a:lnTo>
                    <a:pt x="671" y="609"/>
                  </a:lnTo>
                  <a:lnTo>
                    <a:pt x="658" y="609"/>
                  </a:lnTo>
                  <a:lnTo>
                    <a:pt x="658" y="633"/>
                  </a:lnTo>
                  <a:lnTo>
                    <a:pt x="647" y="645"/>
                  </a:lnTo>
                  <a:lnTo>
                    <a:pt x="634" y="679"/>
                  </a:lnTo>
                  <a:lnTo>
                    <a:pt x="610" y="679"/>
                  </a:lnTo>
                  <a:lnTo>
                    <a:pt x="600" y="667"/>
                  </a:lnTo>
                  <a:lnTo>
                    <a:pt x="600" y="655"/>
                  </a:lnTo>
                  <a:lnTo>
                    <a:pt x="610" y="645"/>
                  </a:lnTo>
                  <a:lnTo>
                    <a:pt x="622" y="633"/>
                  </a:lnTo>
                  <a:lnTo>
                    <a:pt x="610" y="621"/>
                  </a:lnTo>
                  <a:lnTo>
                    <a:pt x="622" y="609"/>
                  </a:lnTo>
                  <a:lnTo>
                    <a:pt x="634" y="621"/>
                  </a:lnTo>
                  <a:lnTo>
                    <a:pt x="634" y="609"/>
                  </a:lnTo>
                  <a:lnTo>
                    <a:pt x="634" y="600"/>
                  </a:lnTo>
                  <a:lnTo>
                    <a:pt x="634" y="589"/>
                  </a:lnTo>
                  <a:lnTo>
                    <a:pt x="622" y="568"/>
                  </a:lnTo>
                  <a:lnTo>
                    <a:pt x="610" y="546"/>
                  </a:lnTo>
                  <a:lnTo>
                    <a:pt x="600" y="523"/>
                  </a:lnTo>
                  <a:lnTo>
                    <a:pt x="600" y="510"/>
                  </a:lnTo>
                  <a:lnTo>
                    <a:pt x="585" y="510"/>
                  </a:lnTo>
                  <a:lnTo>
                    <a:pt x="585" y="523"/>
                  </a:lnTo>
                  <a:lnTo>
                    <a:pt x="552" y="500"/>
                  </a:lnTo>
                  <a:lnTo>
                    <a:pt x="539" y="500"/>
                  </a:lnTo>
                  <a:lnTo>
                    <a:pt x="552" y="488"/>
                  </a:lnTo>
                  <a:lnTo>
                    <a:pt x="552" y="477"/>
                  </a:lnTo>
                  <a:lnTo>
                    <a:pt x="530" y="464"/>
                  </a:lnTo>
                  <a:lnTo>
                    <a:pt x="506" y="477"/>
                  </a:lnTo>
                  <a:lnTo>
                    <a:pt x="518" y="464"/>
                  </a:lnTo>
                  <a:lnTo>
                    <a:pt x="506" y="456"/>
                  </a:lnTo>
                  <a:lnTo>
                    <a:pt x="494" y="464"/>
                  </a:lnTo>
                  <a:lnTo>
                    <a:pt x="482" y="446"/>
                  </a:lnTo>
                  <a:lnTo>
                    <a:pt x="472" y="446"/>
                  </a:lnTo>
                  <a:lnTo>
                    <a:pt x="472" y="434"/>
                  </a:lnTo>
                  <a:lnTo>
                    <a:pt x="447" y="423"/>
                  </a:lnTo>
                  <a:lnTo>
                    <a:pt x="435" y="423"/>
                  </a:lnTo>
                  <a:lnTo>
                    <a:pt x="424" y="423"/>
                  </a:lnTo>
                  <a:lnTo>
                    <a:pt x="399" y="410"/>
                  </a:lnTo>
                  <a:lnTo>
                    <a:pt x="377" y="388"/>
                  </a:lnTo>
                  <a:lnTo>
                    <a:pt x="352" y="366"/>
                  </a:lnTo>
                  <a:lnTo>
                    <a:pt x="316" y="343"/>
                  </a:lnTo>
                  <a:lnTo>
                    <a:pt x="291" y="334"/>
                  </a:lnTo>
                  <a:lnTo>
                    <a:pt x="270" y="312"/>
                  </a:lnTo>
                  <a:lnTo>
                    <a:pt x="245" y="278"/>
                  </a:lnTo>
                  <a:lnTo>
                    <a:pt x="233" y="243"/>
                  </a:lnTo>
                  <a:lnTo>
                    <a:pt x="224" y="232"/>
                  </a:lnTo>
                  <a:lnTo>
                    <a:pt x="212" y="212"/>
                  </a:lnTo>
                  <a:lnTo>
                    <a:pt x="200" y="212"/>
                  </a:lnTo>
                  <a:lnTo>
                    <a:pt x="162" y="199"/>
                  </a:lnTo>
                  <a:lnTo>
                    <a:pt x="138" y="189"/>
                  </a:lnTo>
                  <a:lnTo>
                    <a:pt x="129" y="189"/>
                  </a:lnTo>
                  <a:lnTo>
                    <a:pt x="105" y="212"/>
                  </a:lnTo>
                  <a:lnTo>
                    <a:pt x="92" y="220"/>
                  </a:lnTo>
                  <a:lnTo>
                    <a:pt x="68" y="232"/>
                  </a:lnTo>
                  <a:lnTo>
                    <a:pt x="58" y="232"/>
                  </a:lnTo>
                  <a:lnTo>
                    <a:pt x="68" y="220"/>
                  </a:lnTo>
                  <a:lnTo>
                    <a:pt x="68" y="212"/>
                  </a:lnTo>
                  <a:lnTo>
                    <a:pt x="34" y="212"/>
                  </a:lnTo>
                  <a:lnTo>
                    <a:pt x="22" y="199"/>
                  </a:lnTo>
                  <a:lnTo>
                    <a:pt x="10" y="177"/>
                  </a:lnTo>
                  <a:lnTo>
                    <a:pt x="22" y="166"/>
                  </a:lnTo>
                  <a:lnTo>
                    <a:pt x="22" y="157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10" y="133"/>
                  </a:lnTo>
                  <a:lnTo>
                    <a:pt x="10" y="144"/>
                  </a:lnTo>
                  <a:lnTo>
                    <a:pt x="22" y="121"/>
                  </a:lnTo>
                  <a:lnTo>
                    <a:pt x="34" y="121"/>
                  </a:lnTo>
                  <a:lnTo>
                    <a:pt x="22" y="111"/>
                  </a:lnTo>
                  <a:lnTo>
                    <a:pt x="22" y="100"/>
                  </a:lnTo>
                  <a:lnTo>
                    <a:pt x="0" y="91"/>
                  </a:lnTo>
                  <a:lnTo>
                    <a:pt x="22" y="78"/>
                  </a:lnTo>
                  <a:lnTo>
                    <a:pt x="34" y="78"/>
                  </a:lnTo>
                  <a:lnTo>
                    <a:pt x="58" y="78"/>
                  </a:lnTo>
                  <a:lnTo>
                    <a:pt x="68" y="78"/>
                  </a:lnTo>
                  <a:lnTo>
                    <a:pt x="80" y="78"/>
                  </a:lnTo>
                  <a:lnTo>
                    <a:pt x="92" y="67"/>
                  </a:lnTo>
                  <a:lnTo>
                    <a:pt x="80" y="55"/>
                  </a:lnTo>
                  <a:lnTo>
                    <a:pt x="105" y="45"/>
                  </a:lnTo>
                  <a:lnTo>
                    <a:pt x="105" y="55"/>
                  </a:lnTo>
                  <a:lnTo>
                    <a:pt x="129" y="67"/>
                  </a:lnTo>
                  <a:lnTo>
                    <a:pt x="129" y="78"/>
                  </a:lnTo>
                  <a:lnTo>
                    <a:pt x="138" y="91"/>
                  </a:lnTo>
                  <a:lnTo>
                    <a:pt x="153" y="78"/>
                  </a:lnTo>
                  <a:lnTo>
                    <a:pt x="153" y="67"/>
                  </a:lnTo>
                  <a:lnTo>
                    <a:pt x="162" y="55"/>
                  </a:lnTo>
                  <a:lnTo>
                    <a:pt x="153" y="45"/>
                  </a:lnTo>
                  <a:lnTo>
                    <a:pt x="162" y="32"/>
                  </a:lnTo>
                  <a:lnTo>
                    <a:pt x="176" y="45"/>
                  </a:lnTo>
                  <a:lnTo>
                    <a:pt x="176" y="55"/>
                  </a:lnTo>
                  <a:lnTo>
                    <a:pt x="186" y="55"/>
                  </a:lnTo>
                  <a:lnTo>
                    <a:pt x="186" y="45"/>
                  </a:lnTo>
                  <a:lnTo>
                    <a:pt x="200" y="45"/>
                  </a:lnTo>
                  <a:lnTo>
                    <a:pt x="212" y="55"/>
                  </a:lnTo>
                  <a:lnTo>
                    <a:pt x="212" y="45"/>
                  </a:lnTo>
                  <a:lnTo>
                    <a:pt x="212" y="32"/>
                  </a:lnTo>
                  <a:lnTo>
                    <a:pt x="224" y="32"/>
                  </a:lnTo>
                  <a:lnTo>
                    <a:pt x="233" y="32"/>
                  </a:lnTo>
                  <a:lnTo>
                    <a:pt x="224" y="21"/>
                  </a:lnTo>
                  <a:lnTo>
                    <a:pt x="233" y="9"/>
                  </a:lnTo>
                  <a:lnTo>
                    <a:pt x="245" y="21"/>
                  </a:lnTo>
                  <a:lnTo>
                    <a:pt x="270" y="21"/>
                  </a:lnTo>
                  <a:lnTo>
                    <a:pt x="270" y="0"/>
                  </a:lnTo>
                  <a:lnTo>
                    <a:pt x="281" y="0"/>
                  </a:lnTo>
                  <a:lnTo>
                    <a:pt x="291" y="0"/>
                  </a:lnTo>
                  <a:lnTo>
                    <a:pt x="304" y="0"/>
                  </a:lnTo>
                  <a:lnTo>
                    <a:pt x="328" y="0"/>
                  </a:lnTo>
                  <a:lnTo>
                    <a:pt x="328" y="9"/>
                  </a:lnTo>
                  <a:lnTo>
                    <a:pt x="340" y="9"/>
                  </a:lnTo>
                  <a:lnTo>
                    <a:pt x="352" y="21"/>
                  </a:lnTo>
                  <a:lnTo>
                    <a:pt x="387" y="32"/>
                  </a:lnTo>
                  <a:lnTo>
                    <a:pt x="410" y="32"/>
                  </a:lnTo>
                  <a:lnTo>
                    <a:pt x="435" y="45"/>
                  </a:lnTo>
                  <a:lnTo>
                    <a:pt x="410" y="55"/>
                  </a:lnTo>
                  <a:lnTo>
                    <a:pt x="424" y="55"/>
                  </a:lnTo>
                  <a:lnTo>
                    <a:pt x="435" y="67"/>
                  </a:lnTo>
                  <a:lnTo>
                    <a:pt x="424" y="78"/>
                  </a:lnTo>
                  <a:lnTo>
                    <a:pt x="435" y="78"/>
                  </a:lnTo>
                  <a:lnTo>
                    <a:pt x="435" y="91"/>
                  </a:lnTo>
                  <a:lnTo>
                    <a:pt x="447" y="100"/>
                  </a:lnTo>
                  <a:lnTo>
                    <a:pt x="447" y="11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9"/>
            <p:cNvSpPr>
              <a:spLocks noChangeAspect="1"/>
            </p:cNvSpPr>
            <p:nvPr/>
          </p:nvSpPr>
          <p:spPr bwMode="auto">
            <a:xfrm>
              <a:off x="4055" y="6154"/>
              <a:ext cx="214" cy="117"/>
            </a:xfrm>
            <a:custGeom>
              <a:avLst/>
              <a:gdLst/>
              <a:ahLst/>
              <a:cxnLst>
                <a:cxn ang="0">
                  <a:pos x="24" y="33"/>
                </a:cxn>
                <a:cxn ang="0">
                  <a:pos x="49" y="33"/>
                </a:cxn>
                <a:cxn ang="0">
                  <a:pos x="71" y="33"/>
                </a:cxn>
                <a:cxn ang="0">
                  <a:pos x="83" y="33"/>
                </a:cxn>
                <a:cxn ang="0">
                  <a:pos x="95" y="21"/>
                </a:cxn>
                <a:cxn ang="0">
                  <a:pos x="108" y="21"/>
                </a:cxn>
                <a:cxn ang="0">
                  <a:pos x="128" y="21"/>
                </a:cxn>
                <a:cxn ang="0">
                  <a:pos x="141" y="9"/>
                </a:cxn>
                <a:cxn ang="0">
                  <a:pos x="165" y="21"/>
                </a:cxn>
                <a:cxn ang="0">
                  <a:pos x="165" y="0"/>
                </a:cxn>
                <a:cxn ang="0">
                  <a:pos x="189" y="0"/>
                </a:cxn>
                <a:cxn ang="0">
                  <a:pos x="189" y="21"/>
                </a:cxn>
                <a:cxn ang="0">
                  <a:pos x="199" y="33"/>
                </a:cxn>
                <a:cxn ang="0">
                  <a:pos x="199" y="21"/>
                </a:cxn>
                <a:cxn ang="0">
                  <a:pos x="189" y="21"/>
                </a:cxn>
                <a:cxn ang="0">
                  <a:pos x="189" y="33"/>
                </a:cxn>
                <a:cxn ang="0">
                  <a:pos x="177" y="33"/>
                </a:cxn>
                <a:cxn ang="0">
                  <a:pos x="177" y="45"/>
                </a:cxn>
                <a:cxn ang="0">
                  <a:pos x="165" y="45"/>
                </a:cxn>
                <a:cxn ang="0">
                  <a:pos x="152" y="45"/>
                </a:cxn>
                <a:cxn ang="0">
                  <a:pos x="152" y="55"/>
                </a:cxn>
                <a:cxn ang="0">
                  <a:pos x="152" y="66"/>
                </a:cxn>
                <a:cxn ang="0">
                  <a:pos x="152" y="79"/>
                </a:cxn>
                <a:cxn ang="0">
                  <a:pos x="141" y="79"/>
                </a:cxn>
                <a:cxn ang="0">
                  <a:pos x="128" y="79"/>
                </a:cxn>
                <a:cxn ang="0">
                  <a:pos x="128" y="88"/>
                </a:cxn>
                <a:cxn ang="0">
                  <a:pos x="128" y="99"/>
                </a:cxn>
                <a:cxn ang="0">
                  <a:pos x="128" y="109"/>
                </a:cxn>
                <a:cxn ang="0">
                  <a:pos x="119" y="109"/>
                </a:cxn>
                <a:cxn ang="0">
                  <a:pos x="119" y="99"/>
                </a:cxn>
                <a:cxn ang="0">
                  <a:pos x="108" y="99"/>
                </a:cxn>
                <a:cxn ang="0">
                  <a:pos x="95" y="99"/>
                </a:cxn>
                <a:cxn ang="0">
                  <a:pos x="83" y="88"/>
                </a:cxn>
                <a:cxn ang="0">
                  <a:pos x="83" y="99"/>
                </a:cxn>
                <a:cxn ang="0">
                  <a:pos x="71" y="99"/>
                </a:cxn>
                <a:cxn ang="0">
                  <a:pos x="61" y="99"/>
                </a:cxn>
                <a:cxn ang="0">
                  <a:pos x="49" y="99"/>
                </a:cxn>
                <a:cxn ang="0">
                  <a:pos x="49" y="109"/>
                </a:cxn>
                <a:cxn ang="0">
                  <a:pos x="49" y="99"/>
                </a:cxn>
                <a:cxn ang="0">
                  <a:pos x="37" y="99"/>
                </a:cxn>
                <a:cxn ang="0">
                  <a:pos x="37" y="109"/>
                </a:cxn>
                <a:cxn ang="0">
                  <a:pos x="24" y="99"/>
                </a:cxn>
                <a:cxn ang="0">
                  <a:pos x="37" y="99"/>
                </a:cxn>
                <a:cxn ang="0">
                  <a:pos x="37" y="88"/>
                </a:cxn>
                <a:cxn ang="0">
                  <a:pos x="24" y="79"/>
                </a:cxn>
                <a:cxn ang="0">
                  <a:pos x="24" y="66"/>
                </a:cxn>
                <a:cxn ang="0">
                  <a:pos x="13" y="66"/>
                </a:cxn>
                <a:cxn ang="0">
                  <a:pos x="24" y="55"/>
                </a:cxn>
                <a:cxn ang="0">
                  <a:pos x="13" y="45"/>
                </a:cxn>
                <a:cxn ang="0">
                  <a:pos x="0" y="45"/>
                </a:cxn>
                <a:cxn ang="0">
                  <a:pos x="24" y="33"/>
                </a:cxn>
              </a:cxnLst>
              <a:rect l="0" t="0" r="r" b="b"/>
              <a:pathLst>
                <a:path w="199" h="109">
                  <a:moveTo>
                    <a:pt x="24" y="33"/>
                  </a:moveTo>
                  <a:lnTo>
                    <a:pt x="49" y="33"/>
                  </a:lnTo>
                  <a:lnTo>
                    <a:pt x="71" y="33"/>
                  </a:lnTo>
                  <a:lnTo>
                    <a:pt x="83" y="33"/>
                  </a:lnTo>
                  <a:lnTo>
                    <a:pt x="95" y="21"/>
                  </a:lnTo>
                  <a:lnTo>
                    <a:pt x="108" y="21"/>
                  </a:lnTo>
                  <a:lnTo>
                    <a:pt x="128" y="21"/>
                  </a:lnTo>
                  <a:lnTo>
                    <a:pt x="141" y="9"/>
                  </a:lnTo>
                  <a:lnTo>
                    <a:pt x="165" y="21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21"/>
                  </a:lnTo>
                  <a:lnTo>
                    <a:pt x="199" y="33"/>
                  </a:lnTo>
                  <a:lnTo>
                    <a:pt x="199" y="21"/>
                  </a:lnTo>
                  <a:lnTo>
                    <a:pt x="189" y="21"/>
                  </a:lnTo>
                  <a:lnTo>
                    <a:pt x="189" y="33"/>
                  </a:lnTo>
                  <a:lnTo>
                    <a:pt x="177" y="33"/>
                  </a:lnTo>
                  <a:lnTo>
                    <a:pt x="177" y="45"/>
                  </a:lnTo>
                  <a:lnTo>
                    <a:pt x="165" y="45"/>
                  </a:lnTo>
                  <a:lnTo>
                    <a:pt x="152" y="45"/>
                  </a:lnTo>
                  <a:lnTo>
                    <a:pt x="152" y="55"/>
                  </a:lnTo>
                  <a:lnTo>
                    <a:pt x="152" y="66"/>
                  </a:lnTo>
                  <a:lnTo>
                    <a:pt x="152" y="79"/>
                  </a:lnTo>
                  <a:lnTo>
                    <a:pt x="141" y="79"/>
                  </a:lnTo>
                  <a:lnTo>
                    <a:pt x="128" y="79"/>
                  </a:lnTo>
                  <a:lnTo>
                    <a:pt x="128" y="88"/>
                  </a:lnTo>
                  <a:lnTo>
                    <a:pt x="128" y="99"/>
                  </a:lnTo>
                  <a:lnTo>
                    <a:pt x="128" y="109"/>
                  </a:lnTo>
                  <a:lnTo>
                    <a:pt x="119" y="109"/>
                  </a:lnTo>
                  <a:lnTo>
                    <a:pt x="119" y="99"/>
                  </a:lnTo>
                  <a:lnTo>
                    <a:pt x="108" y="99"/>
                  </a:lnTo>
                  <a:lnTo>
                    <a:pt x="95" y="99"/>
                  </a:lnTo>
                  <a:lnTo>
                    <a:pt x="83" y="88"/>
                  </a:lnTo>
                  <a:lnTo>
                    <a:pt x="83" y="99"/>
                  </a:lnTo>
                  <a:lnTo>
                    <a:pt x="71" y="99"/>
                  </a:lnTo>
                  <a:lnTo>
                    <a:pt x="61" y="99"/>
                  </a:lnTo>
                  <a:lnTo>
                    <a:pt x="49" y="99"/>
                  </a:lnTo>
                  <a:lnTo>
                    <a:pt x="49" y="109"/>
                  </a:lnTo>
                  <a:lnTo>
                    <a:pt x="49" y="99"/>
                  </a:lnTo>
                  <a:lnTo>
                    <a:pt x="37" y="99"/>
                  </a:lnTo>
                  <a:lnTo>
                    <a:pt x="37" y="109"/>
                  </a:lnTo>
                  <a:lnTo>
                    <a:pt x="24" y="99"/>
                  </a:lnTo>
                  <a:lnTo>
                    <a:pt x="37" y="99"/>
                  </a:lnTo>
                  <a:lnTo>
                    <a:pt x="37" y="88"/>
                  </a:lnTo>
                  <a:lnTo>
                    <a:pt x="24" y="79"/>
                  </a:lnTo>
                  <a:lnTo>
                    <a:pt x="24" y="66"/>
                  </a:lnTo>
                  <a:lnTo>
                    <a:pt x="13" y="66"/>
                  </a:lnTo>
                  <a:lnTo>
                    <a:pt x="24" y="55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20"/>
            <p:cNvSpPr>
              <a:spLocks noChangeAspect="1" noEditPoints="1"/>
            </p:cNvSpPr>
            <p:nvPr/>
          </p:nvSpPr>
          <p:spPr bwMode="auto">
            <a:xfrm>
              <a:off x="4081" y="6176"/>
              <a:ext cx="396" cy="336"/>
            </a:xfrm>
            <a:custGeom>
              <a:avLst/>
              <a:gdLst/>
              <a:ahLst/>
              <a:cxnLst>
                <a:cxn ang="0">
                  <a:pos x="223" y="245"/>
                </a:cxn>
                <a:cxn ang="0">
                  <a:pos x="165" y="235"/>
                </a:cxn>
                <a:cxn ang="0">
                  <a:pos x="104" y="179"/>
                </a:cxn>
                <a:cxn ang="0">
                  <a:pos x="117" y="169"/>
                </a:cxn>
                <a:cxn ang="0">
                  <a:pos x="95" y="124"/>
                </a:cxn>
                <a:cxn ang="0">
                  <a:pos x="47" y="90"/>
                </a:cxn>
                <a:cxn ang="0">
                  <a:pos x="47" y="124"/>
                </a:cxn>
                <a:cxn ang="0">
                  <a:pos x="21" y="136"/>
                </a:cxn>
                <a:cxn ang="0">
                  <a:pos x="0" y="78"/>
                </a:cxn>
                <a:cxn ang="0">
                  <a:pos x="21" y="78"/>
                </a:cxn>
                <a:cxn ang="0">
                  <a:pos x="37" y="78"/>
                </a:cxn>
                <a:cxn ang="0">
                  <a:pos x="59" y="70"/>
                </a:cxn>
                <a:cxn ang="0">
                  <a:pos x="95" y="78"/>
                </a:cxn>
                <a:cxn ang="0">
                  <a:pos x="104" y="78"/>
                </a:cxn>
                <a:cxn ang="0">
                  <a:pos x="117" y="58"/>
                </a:cxn>
                <a:cxn ang="0">
                  <a:pos x="128" y="34"/>
                </a:cxn>
                <a:cxn ang="0">
                  <a:pos x="153" y="24"/>
                </a:cxn>
                <a:cxn ang="0">
                  <a:pos x="165" y="0"/>
                </a:cxn>
                <a:cxn ang="0">
                  <a:pos x="191" y="12"/>
                </a:cxn>
                <a:cxn ang="0">
                  <a:pos x="285" y="58"/>
                </a:cxn>
                <a:cxn ang="0">
                  <a:pos x="331" y="58"/>
                </a:cxn>
                <a:cxn ang="0">
                  <a:pos x="331" y="70"/>
                </a:cxn>
                <a:cxn ang="0">
                  <a:pos x="343" y="90"/>
                </a:cxn>
                <a:cxn ang="0">
                  <a:pos x="366" y="100"/>
                </a:cxn>
                <a:cxn ang="0">
                  <a:pos x="353" y="124"/>
                </a:cxn>
                <a:cxn ang="0">
                  <a:pos x="343" y="124"/>
                </a:cxn>
                <a:cxn ang="0">
                  <a:pos x="331" y="113"/>
                </a:cxn>
                <a:cxn ang="0">
                  <a:pos x="295" y="113"/>
                </a:cxn>
                <a:cxn ang="0">
                  <a:pos x="260" y="113"/>
                </a:cxn>
                <a:cxn ang="0">
                  <a:pos x="237" y="100"/>
                </a:cxn>
                <a:cxn ang="0">
                  <a:pos x="223" y="100"/>
                </a:cxn>
                <a:cxn ang="0">
                  <a:pos x="191" y="100"/>
                </a:cxn>
                <a:cxn ang="0">
                  <a:pos x="153" y="100"/>
                </a:cxn>
                <a:cxn ang="0">
                  <a:pos x="141" y="124"/>
                </a:cxn>
                <a:cxn ang="0">
                  <a:pos x="153" y="145"/>
                </a:cxn>
                <a:cxn ang="0">
                  <a:pos x="165" y="169"/>
                </a:cxn>
                <a:cxn ang="0">
                  <a:pos x="175" y="190"/>
                </a:cxn>
                <a:cxn ang="0">
                  <a:pos x="212" y="199"/>
                </a:cxn>
                <a:cxn ang="0">
                  <a:pos x="237" y="223"/>
                </a:cxn>
                <a:cxn ang="0">
                  <a:pos x="248" y="245"/>
                </a:cxn>
                <a:cxn ang="0">
                  <a:pos x="270" y="257"/>
                </a:cxn>
                <a:cxn ang="0">
                  <a:pos x="270" y="269"/>
                </a:cxn>
                <a:cxn ang="0">
                  <a:pos x="295" y="281"/>
                </a:cxn>
                <a:cxn ang="0">
                  <a:pos x="331" y="303"/>
                </a:cxn>
                <a:cxn ang="0">
                  <a:pos x="295" y="291"/>
                </a:cxn>
              </a:cxnLst>
              <a:rect l="0" t="0" r="r" b="b"/>
              <a:pathLst>
                <a:path w="366" h="311">
                  <a:moveTo>
                    <a:pt x="270" y="269"/>
                  </a:moveTo>
                  <a:lnTo>
                    <a:pt x="237" y="245"/>
                  </a:lnTo>
                  <a:lnTo>
                    <a:pt x="223" y="245"/>
                  </a:lnTo>
                  <a:lnTo>
                    <a:pt x="200" y="235"/>
                  </a:lnTo>
                  <a:lnTo>
                    <a:pt x="191" y="223"/>
                  </a:lnTo>
                  <a:lnTo>
                    <a:pt x="165" y="235"/>
                  </a:lnTo>
                  <a:lnTo>
                    <a:pt x="153" y="211"/>
                  </a:lnTo>
                  <a:lnTo>
                    <a:pt x="128" y="199"/>
                  </a:lnTo>
                  <a:lnTo>
                    <a:pt x="104" y="179"/>
                  </a:lnTo>
                  <a:lnTo>
                    <a:pt x="117" y="179"/>
                  </a:lnTo>
                  <a:lnTo>
                    <a:pt x="128" y="179"/>
                  </a:lnTo>
                  <a:lnTo>
                    <a:pt x="117" y="169"/>
                  </a:lnTo>
                  <a:lnTo>
                    <a:pt x="95" y="159"/>
                  </a:lnTo>
                  <a:lnTo>
                    <a:pt x="84" y="136"/>
                  </a:lnTo>
                  <a:lnTo>
                    <a:pt x="95" y="124"/>
                  </a:lnTo>
                  <a:lnTo>
                    <a:pt x="84" y="113"/>
                  </a:lnTo>
                  <a:lnTo>
                    <a:pt x="59" y="100"/>
                  </a:lnTo>
                  <a:lnTo>
                    <a:pt x="47" y="90"/>
                  </a:lnTo>
                  <a:lnTo>
                    <a:pt x="47" y="113"/>
                  </a:lnTo>
                  <a:lnTo>
                    <a:pt x="37" y="113"/>
                  </a:lnTo>
                  <a:lnTo>
                    <a:pt x="47" y="124"/>
                  </a:lnTo>
                  <a:lnTo>
                    <a:pt x="37" y="124"/>
                  </a:lnTo>
                  <a:lnTo>
                    <a:pt x="37" y="136"/>
                  </a:lnTo>
                  <a:lnTo>
                    <a:pt x="21" y="136"/>
                  </a:lnTo>
                  <a:lnTo>
                    <a:pt x="12" y="113"/>
                  </a:lnTo>
                  <a:lnTo>
                    <a:pt x="12" y="100"/>
                  </a:lnTo>
                  <a:lnTo>
                    <a:pt x="0" y="78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21" y="78"/>
                  </a:lnTo>
                  <a:lnTo>
                    <a:pt x="21" y="90"/>
                  </a:lnTo>
                  <a:lnTo>
                    <a:pt x="21" y="78"/>
                  </a:lnTo>
                  <a:lnTo>
                    <a:pt x="37" y="78"/>
                  </a:lnTo>
                  <a:lnTo>
                    <a:pt x="47" y="78"/>
                  </a:lnTo>
                  <a:lnTo>
                    <a:pt x="59" y="78"/>
                  </a:lnTo>
                  <a:lnTo>
                    <a:pt x="59" y="70"/>
                  </a:lnTo>
                  <a:lnTo>
                    <a:pt x="71" y="78"/>
                  </a:lnTo>
                  <a:lnTo>
                    <a:pt x="84" y="78"/>
                  </a:lnTo>
                  <a:lnTo>
                    <a:pt x="95" y="78"/>
                  </a:lnTo>
                  <a:lnTo>
                    <a:pt x="95" y="90"/>
                  </a:lnTo>
                  <a:lnTo>
                    <a:pt x="104" y="90"/>
                  </a:lnTo>
                  <a:lnTo>
                    <a:pt x="104" y="78"/>
                  </a:lnTo>
                  <a:lnTo>
                    <a:pt x="104" y="70"/>
                  </a:lnTo>
                  <a:lnTo>
                    <a:pt x="104" y="58"/>
                  </a:lnTo>
                  <a:lnTo>
                    <a:pt x="117" y="58"/>
                  </a:lnTo>
                  <a:lnTo>
                    <a:pt x="128" y="58"/>
                  </a:lnTo>
                  <a:lnTo>
                    <a:pt x="128" y="46"/>
                  </a:lnTo>
                  <a:lnTo>
                    <a:pt x="128" y="34"/>
                  </a:lnTo>
                  <a:lnTo>
                    <a:pt x="128" y="24"/>
                  </a:lnTo>
                  <a:lnTo>
                    <a:pt x="141" y="24"/>
                  </a:lnTo>
                  <a:lnTo>
                    <a:pt x="153" y="24"/>
                  </a:lnTo>
                  <a:lnTo>
                    <a:pt x="153" y="12"/>
                  </a:lnTo>
                  <a:lnTo>
                    <a:pt x="165" y="12"/>
                  </a:lnTo>
                  <a:lnTo>
                    <a:pt x="165" y="0"/>
                  </a:lnTo>
                  <a:lnTo>
                    <a:pt x="175" y="0"/>
                  </a:lnTo>
                  <a:lnTo>
                    <a:pt x="175" y="12"/>
                  </a:lnTo>
                  <a:lnTo>
                    <a:pt x="191" y="12"/>
                  </a:lnTo>
                  <a:lnTo>
                    <a:pt x="223" y="34"/>
                  </a:lnTo>
                  <a:lnTo>
                    <a:pt x="260" y="58"/>
                  </a:lnTo>
                  <a:lnTo>
                    <a:pt x="285" y="58"/>
                  </a:lnTo>
                  <a:lnTo>
                    <a:pt x="295" y="58"/>
                  </a:lnTo>
                  <a:lnTo>
                    <a:pt x="307" y="58"/>
                  </a:lnTo>
                  <a:lnTo>
                    <a:pt x="331" y="58"/>
                  </a:lnTo>
                  <a:lnTo>
                    <a:pt x="331" y="70"/>
                  </a:lnTo>
                  <a:lnTo>
                    <a:pt x="343" y="70"/>
                  </a:lnTo>
                  <a:lnTo>
                    <a:pt x="331" y="70"/>
                  </a:lnTo>
                  <a:lnTo>
                    <a:pt x="331" y="78"/>
                  </a:lnTo>
                  <a:lnTo>
                    <a:pt x="343" y="78"/>
                  </a:lnTo>
                  <a:lnTo>
                    <a:pt x="343" y="90"/>
                  </a:lnTo>
                  <a:lnTo>
                    <a:pt x="353" y="90"/>
                  </a:lnTo>
                  <a:lnTo>
                    <a:pt x="353" y="100"/>
                  </a:lnTo>
                  <a:lnTo>
                    <a:pt x="366" y="100"/>
                  </a:lnTo>
                  <a:lnTo>
                    <a:pt x="353" y="100"/>
                  </a:lnTo>
                  <a:lnTo>
                    <a:pt x="353" y="113"/>
                  </a:lnTo>
                  <a:lnTo>
                    <a:pt x="353" y="124"/>
                  </a:lnTo>
                  <a:lnTo>
                    <a:pt x="343" y="124"/>
                  </a:lnTo>
                  <a:lnTo>
                    <a:pt x="353" y="124"/>
                  </a:lnTo>
                  <a:lnTo>
                    <a:pt x="343" y="124"/>
                  </a:lnTo>
                  <a:lnTo>
                    <a:pt x="343" y="136"/>
                  </a:lnTo>
                  <a:lnTo>
                    <a:pt x="331" y="124"/>
                  </a:lnTo>
                  <a:lnTo>
                    <a:pt x="331" y="113"/>
                  </a:lnTo>
                  <a:lnTo>
                    <a:pt x="319" y="113"/>
                  </a:lnTo>
                  <a:lnTo>
                    <a:pt x="307" y="113"/>
                  </a:lnTo>
                  <a:lnTo>
                    <a:pt x="295" y="113"/>
                  </a:lnTo>
                  <a:lnTo>
                    <a:pt x="285" y="113"/>
                  </a:lnTo>
                  <a:lnTo>
                    <a:pt x="270" y="113"/>
                  </a:lnTo>
                  <a:lnTo>
                    <a:pt x="260" y="113"/>
                  </a:lnTo>
                  <a:lnTo>
                    <a:pt x="248" y="113"/>
                  </a:lnTo>
                  <a:lnTo>
                    <a:pt x="237" y="113"/>
                  </a:lnTo>
                  <a:lnTo>
                    <a:pt x="237" y="100"/>
                  </a:lnTo>
                  <a:lnTo>
                    <a:pt x="237" y="113"/>
                  </a:lnTo>
                  <a:lnTo>
                    <a:pt x="223" y="113"/>
                  </a:lnTo>
                  <a:lnTo>
                    <a:pt x="223" y="100"/>
                  </a:lnTo>
                  <a:lnTo>
                    <a:pt x="212" y="100"/>
                  </a:lnTo>
                  <a:lnTo>
                    <a:pt x="200" y="100"/>
                  </a:lnTo>
                  <a:lnTo>
                    <a:pt x="191" y="100"/>
                  </a:lnTo>
                  <a:lnTo>
                    <a:pt x="175" y="113"/>
                  </a:lnTo>
                  <a:lnTo>
                    <a:pt x="165" y="113"/>
                  </a:lnTo>
                  <a:lnTo>
                    <a:pt x="153" y="100"/>
                  </a:lnTo>
                  <a:lnTo>
                    <a:pt x="141" y="100"/>
                  </a:lnTo>
                  <a:lnTo>
                    <a:pt x="141" y="113"/>
                  </a:lnTo>
                  <a:lnTo>
                    <a:pt x="141" y="124"/>
                  </a:lnTo>
                  <a:lnTo>
                    <a:pt x="141" y="136"/>
                  </a:lnTo>
                  <a:lnTo>
                    <a:pt x="153" y="136"/>
                  </a:lnTo>
                  <a:lnTo>
                    <a:pt x="153" y="145"/>
                  </a:lnTo>
                  <a:lnTo>
                    <a:pt x="165" y="145"/>
                  </a:lnTo>
                  <a:lnTo>
                    <a:pt x="165" y="159"/>
                  </a:lnTo>
                  <a:lnTo>
                    <a:pt x="165" y="169"/>
                  </a:lnTo>
                  <a:lnTo>
                    <a:pt x="175" y="169"/>
                  </a:lnTo>
                  <a:lnTo>
                    <a:pt x="175" y="179"/>
                  </a:lnTo>
                  <a:lnTo>
                    <a:pt x="175" y="190"/>
                  </a:lnTo>
                  <a:lnTo>
                    <a:pt x="191" y="190"/>
                  </a:lnTo>
                  <a:lnTo>
                    <a:pt x="200" y="190"/>
                  </a:lnTo>
                  <a:lnTo>
                    <a:pt x="212" y="199"/>
                  </a:lnTo>
                  <a:lnTo>
                    <a:pt x="212" y="211"/>
                  </a:lnTo>
                  <a:lnTo>
                    <a:pt x="223" y="223"/>
                  </a:lnTo>
                  <a:lnTo>
                    <a:pt x="237" y="223"/>
                  </a:lnTo>
                  <a:lnTo>
                    <a:pt x="237" y="235"/>
                  </a:lnTo>
                  <a:lnTo>
                    <a:pt x="248" y="235"/>
                  </a:lnTo>
                  <a:lnTo>
                    <a:pt x="248" y="245"/>
                  </a:lnTo>
                  <a:lnTo>
                    <a:pt x="260" y="245"/>
                  </a:lnTo>
                  <a:lnTo>
                    <a:pt x="260" y="257"/>
                  </a:lnTo>
                  <a:lnTo>
                    <a:pt x="270" y="257"/>
                  </a:lnTo>
                  <a:lnTo>
                    <a:pt x="270" y="269"/>
                  </a:lnTo>
                  <a:close/>
                  <a:moveTo>
                    <a:pt x="270" y="281"/>
                  </a:moveTo>
                  <a:lnTo>
                    <a:pt x="270" y="269"/>
                  </a:lnTo>
                  <a:lnTo>
                    <a:pt x="285" y="269"/>
                  </a:lnTo>
                  <a:lnTo>
                    <a:pt x="285" y="281"/>
                  </a:lnTo>
                  <a:lnTo>
                    <a:pt x="295" y="281"/>
                  </a:lnTo>
                  <a:lnTo>
                    <a:pt x="307" y="291"/>
                  </a:lnTo>
                  <a:lnTo>
                    <a:pt x="319" y="291"/>
                  </a:lnTo>
                  <a:lnTo>
                    <a:pt x="331" y="303"/>
                  </a:lnTo>
                  <a:lnTo>
                    <a:pt x="331" y="311"/>
                  </a:lnTo>
                  <a:lnTo>
                    <a:pt x="319" y="303"/>
                  </a:lnTo>
                  <a:lnTo>
                    <a:pt x="295" y="291"/>
                  </a:lnTo>
                  <a:lnTo>
                    <a:pt x="270" y="28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21"/>
            <p:cNvSpPr>
              <a:spLocks noChangeAspect="1"/>
            </p:cNvSpPr>
            <p:nvPr/>
          </p:nvSpPr>
          <p:spPr bwMode="auto">
            <a:xfrm>
              <a:off x="4437" y="6214"/>
              <a:ext cx="302" cy="336"/>
            </a:xfrm>
            <a:custGeom>
              <a:avLst/>
              <a:gdLst/>
              <a:ahLst/>
              <a:cxnLst>
                <a:cxn ang="0">
                  <a:pos x="245" y="145"/>
                </a:cxn>
                <a:cxn ang="0">
                  <a:pos x="233" y="176"/>
                </a:cxn>
                <a:cxn ang="0">
                  <a:pos x="282" y="222"/>
                </a:cxn>
                <a:cxn ang="0">
                  <a:pos x="245" y="245"/>
                </a:cxn>
                <a:cxn ang="0">
                  <a:pos x="245" y="277"/>
                </a:cxn>
                <a:cxn ang="0">
                  <a:pos x="223" y="277"/>
                </a:cxn>
                <a:cxn ang="0">
                  <a:pos x="211" y="288"/>
                </a:cxn>
                <a:cxn ang="0">
                  <a:pos x="186" y="288"/>
                </a:cxn>
                <a:cxn ang="0">
                  <a:pos x="186" y="301"/>
                </a:cxn>
                <a:cxn ang="0">
                  <a:pos x="175" y="288"/>
                </a:cxn>
                <a:cxn ang="0">
                  <a:pos x="154" y="301"/>
                </a:cxn>
                <a:cxn ang="0">
                  <a:pos x="138" y="311"/>
                </a:cxn>
                <a:cxn ang="0">
                  <a:pos x="104" y="267"/>
                </a:cxn>
                <a:cxn ang="0">
                  <a:pos x="104" y="257"/>
                </a:cxn>
                <a:cxn ang="0">
                  <a:pos x="91" y="245"/>
                </a:cxn>
                <a:cxn ang="0">
                  <a:pos x="104" y="257"/>
                </a:cxn>
                <a:cxn ang="0">
                  <a:pos x="116" y="245"/>
                </a:cxn>
                <a:cxn ang="0">
                  <a:pos x="104" y="235"/>
                </a:cxn>
                <a:cxn ang="0">
                  <a:pos x="91" y="222"/>
                </a:cxn>
                <a:cxn ang="0">
                  <a:pos x="67" y="222"/>
                </a:cxn>
                <a:cxn ang="0">
                  <a:pos x="58" y="199"/>
                </a:cxn>
                <a:cxn ang="0">
                  <a:pos x="35" y="199"/>
                </a:cxn>
                <a:cxn ang="0">
                  <a:pos x="46" y="189"/>
                </a:cxn>
                <a:cxn ang="0">
                  <a:pos x="58" y="176"/>
                </a:cxn>
                <a:cxn ang="0">
                  <a:pos x="46" y="165"/>
                </a:cxn>
                <a:cxn ang="0">
                  <a:pos x="35" y="153"/>
                </a:cxn>
                <a:cxn ang="0">
                  <a:pos x="46" y="165"/>
                </a:cxn>
                <a:cxn ang="0">
                  <a:pos x="46" y="145"/>
                </a:cxn>
                <a:cxn ang="0">
                  <a:pos x="35" y="135"/>
                </a:cxn>
                <a:cxn ang="0">
                  <a:pos x="20" y="122"/>
                </a:cxn>
                <a:cxn ang="0">
                  <a:pos x="35" y="111"/>
                </a:cxn>
                <a:cxn ang="0">
                  <a:pos x="35" y="90"/>
                </a:cxn>
                <a:cxn ang="0">
                  <a:pos x="10" y="90"/>
                </a:cxn>
                <a:cxn ang="0">
                  <a:pos x="20" y="77"/>
                </a:cxn>
                <a:cxn ang="0">
                  <a:pos x="35" y="66"/>
                </a:cxn>
                <a:cxn ang="0">
                  <a:pos x="20" y="54"/>
                </a:cxn>
                <a:cxn ang="0">
                  <a:pos x="10" y="44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5" y="0"/>
                </a:cxn>
                <a:cxn ang="0">
                  <a:pos x="80" y="0"/>
                </a:cxn>
                <a:cxn ang="0">
                  <a:pos x="104" y="11"/>
                </a:cxn>
                <a:cxn ang="0">
                  <a:pos x="116" y="33"/>
                </a:cxn>
                <a:cxn ang="0">
                  <a:pos x="138" y="54"/>
                </a:cxn>
                <a:cxn ang="0">
                  <a:pos x="163" y="66"/>
                </a:cxn>
                <a:cxn ang="0">
                  <a:pos x="163" y="90"/>
                </a:cxn>
                <a:cxn ang="0">
                  <a:pos x="163" y="90"/>
                </a:cxn>
                <a:cxn ang="0">
                  <a:pos x="175" y="99"/>
                </a:cxn>
                <a:cxn ang="0">
                  <a:pos x="211" y="122"/>
                </a:cxn>
                <a:cxn ang="0">
                  <a:pos x="233" y="99"/>
                </a:cxn>
                <a:cxn ang="0">
                  <a:pos x="233" y="122"/>
                </a:cxn>
                <a:cxn ang="0">
                  <a:pos x="245" y="135"/>
                </a:cxn>
              </a:cxnLst>
              <a:rect l="0" t="0" r="r" b="b"/>
              <a:pathLst>
                <a:path w="282" h="311">
                  <a:moveTo>
                    <a:pt x="245" y="135"/>
                  </a:moveTo>
                  <a:lnTo>
                    <a:pt x="245" y="145"/>
                  </a:lnTo>
                  <a:lnTo>
                    <a:pt x="233" y="165"/>
                  </a:lnTo>
                  <a:lnTo>
                    <a:pt x="233" y="176"/>
                  </a:lnTo>
                  <a:lnTo>
                    <a:pt x="269" y="222"/>
                  </a:lnTo>
                  <a:lnTo>
                    <a:pt x="282" y="222"/>
                  </a:lnTo>
                  <a:lnTo>
                    <a:pt x="269" y="235"/>
                  </a:lnTo>
                  <a:lnTo>
                    <a:pt x="245" y="245"/>
                  </a:lnTo>
                  <a:lnTo>
                    <a:pt x="245" y="257"/>
                  </a:lnTo>
                  <a:lnTo>
                    <a:pt x="245" y="277"/>
                  </a:lnTo>
                  <a:lnTo>
                    <a:pt x="233" y="277"/>
                  </a:lnTo>
                  <a:lnTo>
                    <a:pt x="223" y="277"/>
                  </a:lnTo>
                  <a:lnTo>
                    <a:pt x="211" y="277"/>
                  </a:lnTo>
                  <a:lnTo>
                    <a:pt x="211" y="288"/>
                  </a:lnTo>
                  <a:lnTo>
                    <a:pt x="200" y="288"/>
                  </a:lnTo>
                  <a:lnTo>
                    <a:pt x="186" y="288"/>
                  </a:lnTo>
                  <a:lnTo>
                    <a:pt x="175" y="288"/>
                  </a:lnTo>
                  <a:lnTo>
                    <a:pt x="186" y="301"/>
                  </a:lnTo>
                  <a:lnTo>
                    <a:pt x="175" y="301"/>
                  </a:lnTo>
                  <a:lnTo>
                    <a:pt x="175" y="288"/>
                  </a:lnTo>
                  <a:lnTo>
                    <a:pt x="163" y="288"/>
                  </a:lnTo>
                  <a:lnTo>
                    <a:pt x="154" y="301"/>
                  </a:lnTo>
                  <a:lnTo>
                    <a:pt x="154" y="311"/>
                  </a:lnTo>
                  <a:lnTo>
                    <a:pt x="138" y="311"/>
                  </a:lnTo>
                  <a:lnTo>
                    <a:pt x="116" y="277"/>
                  </a:lnTo>
                  <a:lnTo>
                    <a:pt x="104" y="267"/>
                  </a:lnTo>
                  <a:lnTo>
                    <a:pt x="91" y="267"/>
                  </a:lnTo>
                  <a:lnTo>
                    <a:pt x="104" y="257"/>
                  </a:lnTo>
                  <a:lnTo>
                    <a:pt x="91" y="257"/>
                  </a:lnTo>
                  <a:lnTo>
                    <a:pt x="91" y="245"/>
                  </a:lnTo>
                  <a:lnTo>
                    <a:pt x="104" y="245"/>
                  </a:lnTo>
                  <a:lnTo>
                    <a:pt x="104" y="257"/>
                  </a:lnTo>
                  <a:lnTo>
                    <a:pt x="104" y="245"/>
                  </a:lnTo>
                  <a:lnTo>
                    <a:pt x="116" y="245"/>
                  </a:lnTo>
                  <a:lnTo>
                    <a:pt x="116" y="235"/>
                  </a:lnTo>
                  <a:lnTo>
                    <a:pt x="104" y="235"/>
                  </a:lnTo>
                  <a:lnTo>
                    <a:pt x="91" y="235"/>
                  </a:lnTo>
                  <a:lnTo>
                    <a:pt x="91" y="222"/>
                  </a:lnTo>
                  <a:lnTo>
                    <a:pt x="80" y="222"/>
                  </a:lnTo>
                  <a:lnTo>
                    <a:pt x="67" y="222"/>
                  </a:lnTo>
                  <a:lnTo>
                    <a:pt x="58" y="211"/>
                  </a:lnTo>
                  <a:lnTo>
                    <a:pt x="58" y="199"/>
                  </a:lnTo>
                  <a:lnTo>
                    <a:pt x="46" y="199"/>
                  </a:lnTo>
                  <a:lnTo>
                    <a:pt x="35" y="199"/>
                  </a:lnTo>
                  <a:lnTo>
                    <a:pt x="35" y="189"/>
                  </a:lnTo>
                  <a:lnTo>
                    <a:pt x="46" y="189"/>
                  </a:lnTo>
                  <a:lnTo>
                    <a:pt x="58" y="189"/>
                  </a:lnTo>
                  <a:lnTo>
                    <a:pt x="58" y="176"/>
                  </a:lnTo>
                  <a:lnTo>
                    <a:pt x="46" y="176"/>
                  </a:lnTo>
                  <a:lnTo>
                    <a:pt x="46" y="165"/>
                  </a:lnTo>
                  <a:lnTo>
                    <a:pt x="35" y="165"/>
                  </a:lnTo>
                  <a:lnTo>
                    <a:pt x="35" y="153"/>
                  </a:lnTo>
                  <a:lnTo>
                    <a:pt x="46" y="153"/>
                  </a:lnTo>
                  <a:lnTo>
                    <a:pt x="46" y="165"/>
                  </a:lnTo>
                  <a:lnTo>
                    <a:pt x="58" y="153"/>
                  </a:lnTo>
                  <a:lnTo>
                    <a:pt x="46" y="145"/>
                  </a:lnTo>
                  <a:lnTo>
                    <a:pt x="35" y="145"/>
                  </a:lnTo>
                  <a:lnTo>
                    <a:pt x="35" y="135"/>
                  </a:lnTo>
                  <a:lnTo>
                    <a:pt x="20" y="135"/>
                  </a:lnTo>
                  <a:lnTo>
                    <a:pt x="20" y="122"/>
                  </a:lnTo>
                  <a:lnTo>
                    <a:pt x="20" y="111"/>
                  </a:lnTo>
                  <a:lnTo>
                    <a:pt x="35" y="111"/>
                  </a:lnTo>
                  <a:lnTo>
                    <a:pt x="35" y="99"/>
                  </a:lnTo>
                  <a:lnTo>
                    <a:pt x="35" y="90"/>
                  </a:lnTo>
                  <a:lnTo>
                    <a:pt x="20" y="90"/>
                  </a:lnTo>
                  <a:lnTo>
                    <a:pt x="10" y="90"/>
                  </a:lnTo>
                  <a:lnTo>
                    <a:pt x="20" y="90"/>
                  </a:lnTo>
                  <a:lnTo>
                    <a:pt x="20" y="77"/>
                  </a:lnTo>
                  <a:lnTo>
                    <a:pt x="20" y="66"/>
                  </a:lnTo>
                  <a:lnTo>
                    <a:pt x="35" y="66"/>
                  </a:lnTo>
                  <a:lnTo>
                    <a:pt x="20" y="66"/>
                  </a:lnTo>
                  <a:lnTo>
                    <a:pt x="20" y="54"/>
                  </a:lnTo>
                  <a:lnTo>
                    <a:pt x="10" y="54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5" y="0"/>
                  </a:lnTo>
                  <a:lnTo>
                    <a:pt x="58" y="0"/>
                  </a:lnTo>
                  <a:lnTo>
                    <a:pt x="80" y="0"/>
                  </a:lnTo>
                  <a:lnTo>
                    <a:pt x="91" y="11"/>
                  </a:lnTo>
                  <a:lnTo>
                    <a:pt x="104" y="11"/>
                  </a:lnTo>
                  <a:lnTo>
                    <a:pt x="116" y="24"/>
                  </a:lnTo>
                  <a:lnTo>
                    <a:pt x="116" y="33"/>
                  </a:lnTo>
                  <a:lnTo>
                    <a:pt x="116" y="44"/>
                  </a:lnTo>
                  <a:lnTo>
                    <a:pt x="138" y="54"/>
                  </a:lnTo>
                  <a:lnTo>
                    <a:pt x="154" y="66"/>
                  </a:lnTo>
                  <a:lnTo>
                    <a:pt x="163" y="66"/>
                  </a:lnTo>
                  <a:lnTo>
                    <a:pt x="163" y="77"/>
                  </a:lnTo>
                  <a:lnTo>
                    <a:pt x="163" y="90"/>
                  </a:lnTo>
                  <a:lnTo>
                    <a:pt x="175" y="90"/>
                  </a:lnTo>
                  <a:lnTo>
                    <a:pt x="163" y="90"/>
                  </a:lnTo>
                  <a:lnTo>
                    <a:pt x="163" y="99"/>
                  </a:lnTo>
                  <a:lnTo>
                    <a:pt x="175" y="99"/>
                  </a:lnTo>
                  <a:lnTo>
                    <a:pt x="200" y="111"/>
                  </a:lnTo>
                  <a:lnTo>
                    <a:pt x="211" y="122"/>
                  </a:lnTo>
                  <a:lnTo>
                    <a:pt x="223" y="111"/>
                  </a:lnTo>
                  <a:lnTo>
                    <a:pt x="233" y="99"/>
                  </a:lnTo>
                  <a:lnTo>
                    <a:pt x="245" y="111"/>
                  </a:lnTo>
                  <a:lnTo>
                    <a:pt x="233" y="122"/>
                  </a:lnTo>
                  <a:lnTo>
                    <a:pt x="233" y="135"/>
                  </a:lnTo>
                  <a:lnTo>
                    <a:pt x="245" y="13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22"/>
            <p:cNvSpPr>
              <a:spLocks noChangeAspect="1"/>
            </p:cNvSpPr>
            <p:nvPr/>
          </p:nvSpPr>
          <p:spPr bwMode="auto">
            <a:xfrm>
              <a:off x="4233" y="6284"/>
              <a:ext cx="265" cy="218"/>
            </a:xfrm>
            <a:custGeom>
              <a:avLst/>
              <a:gdLst/>
              <a:ahLst/>
              <a:cxnLst>
                <a:cxn ang="0">
                  <a:pos x="129" y="169"/>
                </a:cxn>
                <a:cxn ang="0">
                  <a:pos x="119" y="156"/>
                </a:cxn>
                <a:cxn ang="0">
                  <a:pos x="107" y="145"/>
                </a:cxn>
                <a:cxn ang="0">
                  <a:pos x="96" y="133"/>
                </a:cxn>
                <a:cxn ang="0">
                  <a:pos x="82" y="123"/>
                </a:cxn>
                <a:cxn ang="0">
                  <a:pos x="71" y="99"/>
                </a:cxn>
                <a:cxn ang="0">
                  <a:pos x="50" y="90"/>
                </a:cxn>
                <a:cxn ang="0">
                  <a:pos x="34" y="79"/>
                </a:cxn>
                <a:cxn ang="0">
                  <a:pos x="24" y="69"/>
                </a:cxn>
                <a:cxn ang="0">
                  <a:pos x="24" y="45"/>
                </a:cxn>
                <a:cxn ang="0">
                  <a:pos x="12" y="33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4" y="11"/>
                </a:cxn>
                <a:cxn ang="0">
                  <a:pos x="50" y="0"/>
                </a:cxn>
                <a:cxn ang="0">
                  <a:pos x="71" y="0"/>
                </a:cxn>
                <a:cxn ang="0">
                  <a:pos x="82" y="11"/>
                </a:cxn>
                <a:cxn ang="0">
                  <a:pos x="96" y="0"/>
                </a:cxn>
                <a:cxn ang="0">
                  <a:pos x="107" y="11"/>
                </a:cxn>
                <a:cxn ang="0">
                  <a:pos x="129" y="11"/>
                </a:cxn>
                <a:cxn ang="0">
                  <a:pos x="153" y="11"/>
                </a:cxn>
                <a:cxn ang="0">
                  <a:pos x="178" y="11"/>
                </a:cxn>
                <a:cxn ang="0">
                  <a:pos x="190" y="24"/>
                </a:cxn>
                <a:cxn ang="0">
                  <a:pos x="200" y="24"/>
                </a:cxn>
                <a:cxn ang="0">
                  <a:pos x="225" y="24"/>
                </a:cxn>
                <a:cxn ang="0">
                  <a:pos x="225" y="45"/>
                </a:cxn>
                <a:cxn ang="0">
                  <a:pos x="210" y="56"/>
                </a:cxn>
                <a:cxn ang="0">
                  <a:pos x="225" y="69"/>
                </a:cxn>
                <a:cxn ang="0">
                  <a:pos x="236" y="79"/>
                </a:cxn>
                <a:cxn ang="0">
                  <a:pos x="236" y="99"/>
                </a:cxn>
                <a:cxn ang="0">
                  <a:pos x="225" y="90"/>
                </a:cxn>
                <a:cxn ang="0">
                  <a:pos x="236" y="99"/>
                </a:cxn>
                <a:cxn ang="0">
                  <a:pos x="248" y="110"/>
                </a:cxn>
                <a:cxn ang="0">
                  <a:pos x="236" y="123"/>
                </a:cxn>
                <a:cxn ang="0">
                  <a:pos x="210" y="123"/>
                </a:cxn>
                <a:cxn ang="0">
                  <a:pos x="225" y="145"/>
                </a:cxn>
                <a:cxn ang="0">
                  <a:pos x="200" y="145"/>
                </a:cxn>
                <a:cxn ang="0">
                  <a:pos x="190" y="156"/>
                </a:cxn>
                <a:cxn ang="0">
                  <a:pos x="190" y="169"/>
                </a:cxn>
                <a:cxn ang="0">
                  <a:pos x="190" y="191"/>
                </a:cxn>
                <a:cxn ang="0">
                  <a:pos x="178" y="191"/>
                </a:cxn>
                <a:cxn ang="0">
                  <a:pos x="153" y="179"/>
                </a:cxn>
                <a:cxn ang="0">
                  <a:pos x="142" y="169"/>
                </a:cxn>
                <a:cxn ang="0">
                  <a:pos x="129" y="179"/>
                </a:cxn>
              </a:cxnLst>
              <a:rect l="0" t="0" r="r" b="b"/>
              <a:pathLst>
                <a:path w="248" h="201">
                  <a:moveTo>
                    <a:pt x="129" y="179"/>
                  </a:moveTo>
                  <a:lnTo>
                    <a:pt x="129" y="169"/>
                  </a:lnTo>
                  <a:lnTo>
                    <a:pt x="129" y="156"/>
                  </a:lnTo>
                  <a:lnTo>
                    <a:pt x="119" y="156"/>
                  </a:lnTo>
                  <a:lnTo>
                    <a:pt x="119" y="145"/>
                  </a:lnTo>
                  <a:lnTo>
                    <a:pt x="107" y="145"/>
                  </a:lnTo>
                  <a:lnTo>
                    <a:pt x="107" y="133"/>
                  </a:lnTo>
                  <a:lnTo>
                    <a:pt x="96" y="133"/>
                  </a:lnTo>
                  <a:lnTo>
                    <a:pt x="96" y="123"/>
                  </a:lnTo>
                  <a:lnTo>
                    <a:pt x="82" y="123"/>
                  </a:lnTo>
                  <a:lnTo>
                    <a:pt x="71" y="110"/>
                  </a:lnTo>
                  <a:lnTo>
                    <a:pt x="71" y="99"/>
                  </a:lnTo>
                  <a:lnTo>
                    <a:pt x="59" y="90"/>
                  </a:lnTo>
                  <a:lnTo>
                    <a:pt x="50" y="90"/>
                  </a:lnTo>
                  <a:lnTo>
                    <a:pt x="34" y="90"/>
                  </a:lnTo>
                  <a:lnTo>
                    <a:pt x="34" y="79"/>
                  </a:lnTo>
                  <a:lnTo>
                    <a:pt x="34" y="69"/>
                  </a:lnTo>
                  <a:lnTo>
                    <a:pt x="24" y="69"/>
                  </a:lnTo>
                  <a:lnTo>
                    <a:pt x="24" y="56"/>
                  </a:lnTo>
                  <a:lnTo>
                    <a:pt x="24" y="45"/>
                  </a:lnTo>
                  <a:lnTo>
                    <a:pt x="12" y="45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11"/>
                  </a:lnTo>
                  <a:lnTo>
                    <a:pt x="34" y="11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82" y="11"/>
                  </a:lnTo>
                  <a:lnTo>
                    <a:pt x="96" y="11"/>
                  </a:lnTo>
                  <a:lnTo>
                    <a:pt x="96" y="0"/>
                  </a:lnTo>
                  <a:lnTo>
                    <a:pt x="96" y="11"/>
                  </a:lnTo>
                  <a:lnTo>
                    <a:pt x="107" y="11"/>
                  </a:lnTo>
                  <a:lnTo>
                    <a:pt x="119" y="11"/>
                  </a:lnTo>
                  <a:lnTo>
                    <a:pt x="129" y="11"/>
                  </a:lnTo>
                  <a:lnTo>
                    <a:pt x="142" y="11"/>
                  </a:lnTo>
                  <a:lnTo>
                    <a:pt x="153" y="11"/>
                  </a:lnTo>
                  <a:lnTo>
                    <a:pt x="166" y="11"/>
                  </a:lnTo>
                  <a:lnTo>
                    <a:pt x="178" y="11"/>
                  </a:lnTo>
                  <a:lnTo>
                    <a:pt x="190" y="11"/>
                  </a:lnTo>
                  <a:lnTo>
                    <a:pt x="190" y="24"/>
                  </a:lnTo>
                  <a:lnTo>
                    <a:pt x="200" y="33"/>
                  </a:lnTo>
                  <a:lnTo>
                    <a:pt x="200" y="24"/>
                  </a:lnTo>
                  <a:lnTo>
                    <a:pt x="210" y="24"/>
                  </a:lnTo>
                  <a:lnTo>
                    <a:pt x="225" y="24"/>
                  </a:lnTo>
                  <a:lnTo>
                    <a:pt x="225" y="33"/>
                  </a:lnTo>
                  <a:lnTo>
                    <a:pt x="225" y="45"/>
                  </a:lnTo>
                  <a:lnTo>
                    <a:pt x="210" y="45"/>
                  </a:lnTo>
                  <a:lnTo>
                    <a:pt x="210" y="56"/>
                  </a:lnTo>
                  <a:lnTo>
                    <a:pt x="210" y="69"/>
                  </a:lnTo>
                  <a:lnTo>
                    <a:pt x="225" y="69"/>
                  </a:lnTo>
                  <a:lnTo>
                    <a:pt x="225" y="79"/>
                  </a:lnTo>
                  <a:lnTo>
                    <a:pt x="236" y="79"/>
                  </a:lnTo>
                  <a:lnTo>
                    <a:pt x="248" y="90"/>
                  </a:lnTo>
                  <a:lnTo>
                    <a:pt x="236" y="99"/>
                  </a:lnTo>
                  <a:lnTo>
                    <a:pt x="236" y="90"/>
                  </a:lnTo>
                  <a:lnTo>
                    <a:pt x="225" y="90"/>
                  </a:lnTo>
                  <a:lnTo>
                    <a:pt x="225" y="99"/>
                  </a:lnTo>
                  <a:lnTo>
                    <a:pt x="236" y="99"/>
                  </a:lnTo>
                  <a:lnTo>
                    <a:pt x="236" y="110"/>
                  </a:lnTo>
                  <a:lnTo>
                    <a:pt x="248" y="110"/>
                  </a:lnTo>
                  <a:lnTo>
                    <a:pt x="248" y="123"/>
                  </a:lnTo>
                  <a:lnTo>
                    <a:pt x="236" y="123"/>
                  </a:lnTo>
                  <a:lnTo>
                    <a:pt x="225" y="123"/>
                  </a:lnTo>
                  <a:lnTo>
                    <a:pt x="210" y="123"/>
                  </a:lnTo>
                  <a:lnTo>
                    <a:pt x="210" y="133"/>
                  </a:lnTo>
                  <a:lnTo>
                    <a:pt x="225" y="145"/>
                  </a:lnTo>
                  <a:lnTo>
                    <a:pt x="210" y="145"/>
                  </a:lnTo>
                  <a:lnTo>
                    <a:pt x="200" y="145"/>
                  </a:lnTo>
                  <a:lnTo>
                    <a:pt x="200" y="156"/>
                  </a:lnTo>
                  <a:lnTo>
                    <a:pt x="190" y="156"/>
                  </a:lnTo>
                  <a:lnTo>
                    <a:pt x="200" y="156"/>
                  </a:lnTo>
                  <a:lnTo>
                    <a:pt x="190" y="169"/>
                  </a:lnTo>
                  <a:lnTo>
                    <a:pt x="190" y="179"/>
                  </a:lnTo>
                  <a:lnTo>
                    <a:pt x="190" y="191"/>
                  </a:lnTo>
                  <a:lnTo>
                    <a:pt x="190" y="201"/>
                  </a:lnTo>
                  <a:lnTo>
                    <a:pt x="178" y="191"/>
                  </a:lnTo>
                  <a:lnTo>
                    <a:pt x="166" y="191"/>
                  </a:lnTo>
                  <a:lnTo>
                    <a:pt x="153" y="179"/>
                  </a:lnTo>
                  <a:lnTo>
                    <a:pt x="142" y="179"/>
                  </a:lnTo>
                  <a:lnTo>
                    <a:pt x="142" y="169"/>
                  </a:lnTo>
                  <a:lnTo>
                    <a:pt x="129" y="169"/>
                  </a:lnTo>
                  <a:lnTo>
                    <a:pt x="129" y="179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3"/>
            <p:cNvSpPr>
              <a:spLocks noChangeAspect="1"/>
            </p:cNvSpPr>
            <p:nvPr/>
          </p:nvSpPr>
          <p:spPr bwMode="auto">
            <a:xfrm>
              <a:off x="4688" y="6358"/>
              <a:ext cx="419" cy="252"/>
            </a:xfrm>
            <a:custGeom>
              <a:avLst/>
              <a:gdLst/>
              <a:ahLst/>
              <a:cxnLst>
                <a:cxn ang="0">
                  <a:pos x="12" y="122"/>
                </a:cxn>
                <a:cxn ang="0">
                  <a:pos x="36" y="100"/>
                </a:cxn>
                <a:cxn ang="0">
                  <a:pos x="36" y="87"/>
                </a:cxn>
                <a:cxn ang="0">
                  <a:pos x="0" y="30"/>
                </a:cxn>
                <a:cxn ang="0">
                  <a:pos x="12" y="0"/>
                </a:cxn>
                <a:cxn ang="0">
                  <a:pos x="36" y="10"/>
                </a:cxn>
                <a:cxn ang="0">
                  <a:pos x="36" y="30"/>
                </a:cxn>
                <a:cxn ang="0">
                  <a:pos x="59" y="21"/>
                </a:cxn>
                <a:cxn ang="0">
                  <a:pos x="119" y="30"/>
                </a:cxn>
                <a:cxn ang="0">
                  <a:pos x="153" y="30"/>
                </a:cxn>
                <a:cxn ang="0">
                  <a:pos x="201" y="30"/>
                </a:cxn>
                <a:cxn ang="0">
                  <a:pos x="272" y="0"/>
                </a:cxn>
                <a:cxn ang="0">
                  <a:pos x="306" y="21"/>
                </a:cxn>
                <a:cxn ang="0">
                  <a:pos x="330" y="21"/>
                </a:cxn>
                <a:cxn ang="0">
                  <a:pos x="390" y="42"/>
                </a:cxn>
                <a:cxn ang="0">
                  <a:pos x="390" y="66"/>
                </a:cxn>
                <a:cxn ang="0">
                  <a:pos x="367" y="66"/>
                </a:cxn>
                <a:cxn ang="0">
                  <a:pos x="353" y="110"/>
                </a:cxn>
                <a:cxn ang="0">
                  <a:pos x="343" y="122"/>
                </a:cxn>
                <a:cxn ang="0">
                  <a:pos x="343" y="142"/>
                </a:cxn>
                <a:cxn ang="0">
                  <a:pos x="353" y="153"/>
                </a:cxn>
                <a:cxn ang="0">
                  <a:pos x="367" y="176"/>
                </a:cxn>
                <a:cxn ang="0">
                  <a:pos x="319" y="164"/>
                </a:cxn>
                <a:cxn ang="0">
                  <a:pos x="282" y="186"/>
                </a:cxn>
                <a:cxn ang="0">
                  <a:pos x="257" y="198"/>
                </a:cxn>
                <a:cxn ang="0">
                  <a:pos x="257" y="208"/>
                </a:cxn>
                <a:cxn ang="0">
                  <a:pos x="224" y="232"/>
                </a:cxn>
                <a:cxn ang="0">
                  <a:pos x="201" y="221"/>
                </a:cxn>
                <a:cxn ang="0">
                  <a:pos x="128" y="208"/>
                </a:cxn>
                <a:cxn ang="0">
                  <a:pos x="59" y="221"/>
                </a:cxn>
                <a:cxn ang="0">
                  <a:pos x="59" y="221"/>
                </a:cxn>
                <a:cxn ang="0">
                  <a:pos x="59" y="198"/>
                </a:cxn>
                <a:cxn ang="0">
                  <a:pos x="36" y="164"/>
                </a:cxn>
                <a:cxn ang="0">
                  <a:pos x="12" y="142"/>
                </a:cxn>
              </a:cxnLst>
              <a:rect l="0" t="0" r="r" b="b"/>
              <a:pathLst>
                <a:path w="390" h="232">
                  <a:moveTo>
                    <a:pt x="12" y="142"/>
                  </a:moveTo>
                  <a:lnTo>
                    <a:pt x="12" y="122"/>
                  </a:lnTo>
                  <a:lnTo>
                    <a:pt x="12" y="110"/>
                  </a:lnTo>
                  <a:lnTo>
                    <a:pt x="36" y="100"/>
                  </a:lnTo>
                  <a:lnTo>
                    <a:pt x="49" y="87"/>
                  </a:lnTo>
                  <a:lnTo>
                    <a:pt x="36" y="87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4" y="10"/>
                  </a:lnTo>
                  <a:lnTo>
                    <a:pt x="36" y="10"/>
                  </a:lnTo>
                  <a:lnTo>
                    <a:pt x="36" y="21"/>
                  </a:lnTo>
                  <a:lnTo>
                    <a:pt x="36" y="30"/>
                  </a:lnTo>
                  <a:lnTo>
                    <a:pt x="49" y="30"/>
                  </a:lnTo>
                  <a:lnTo>
                    <a:pt x="59" y="21"/>
                  </a:lnTo>
                  <a:lnTo>
                    <a:pt x="81" y="21"/>
                  </a:lnTo>
                  <a:lnTo>
                    <a:pt x="119" y="30"/>
                  </a:lnTo>
                  <a:lnTo>
                    <a:pt x="144" y="30"/>
                  </a:lnTo>
                  <a:lnTo>
                    <a:pt x="153" y="30"/>
                  </a:lnTo>
                  <a:lnTo>
                    <a:pt x="189" y="42"/>
                  </a:lnTo>
                  <a:lnTo>
                    <a:pt x="201" y="30"/>
                  </a:lnTo>
                  <a:lnTo>
                    <a:pt x="247" y="10"/>
                  </a:lnTo>
                  <a:lnTo>
                    <a:pt x="272" y="0"/>
                  </a:lnTo>
                  <a:lnTo>
                    <a:pt x="282" y="10"/>
                  </a:lnTo>
                  <a:lnTo>
                    <a:pt x="306" y="21"/>
                  </a:lnTo>
                  <a:lnTo>
                    <a:pt x="319" y="21"/>
                  </a:lnTo>
                  <a:lnTo>
                    <a:pt x="330" y="21"/>
                  </a:lnTo>
                  <a:lnTo>
                    <a:pt x="367" y="30"/>
                  </a:lnTo>
                  <a:lnTo>
                    <a:pt x="390" y="42"/>
                  </a:lnTo>
                  <a:lnTo>
                    <a:pt x="390" y="54"/>
                  </a:lnTo>
                  <a:lnTo>
                    <a:pt x="390" y="66"/>
                  </a:lnTo>
                  <a:lnTo>
                    <a:pt x="377" y="66"/>
                  </a:lnTo>
                  <a:lnTo>
                    <a:pt x="367" y="66"/>
                  </a:lnTo>
                  <a:lnTo>
                    <a:pt x="353" y="87"/>
                  </a:lnTo>
                  <a:lnTo>
                    <a:pt x="353" y="110"/>
                  </a:lnTo>
                  <a:lnTo>
                    <a:pt x="353" y="122"/>
                  </a:lnTo>
                  <a:lnTo>
                    <a:pt x="343" y="122"/>
                  </a:lnTo>
                  <a:lnTo>
                    <a:pt x="343" y="132"/>
                  </a:lnTo>
                  <a:lnTo>
                    <a:pt x="343" y="142"/>
                  </a:lnTo>
                  <a:lnTo>
                    <a:pt x="353" y="142"/>
                  </a:lnTo>
                  <a:lnTo>
                    <a:pt x="353" y="153"/>
                  </a:lnTo>
                  <a:lnTo>
                    <a:pt x="367" y="164"/>
                  </a:lnTo>
                  <a:lnTo>
                    <a:pt x="367" y="176"/>
                  </a:lnTo>
                  <a:lnTo>
                    <a:pt x="330" y="176"/>
                  </a:lnTo>
                  <a:lnTo>
                    <a:pt x="319" y="164"/>
                  </a:lnTo>
                  <a:lnTo>
                    <a:pt x="306" y="164"/>
                  </a:lnTo>
                  <a:lnTo>
                    <a:pt x="282" y="186"/>
                  </a:lnTo>
                  <a:lnTo>
                    <a:pt x="272" y="198"/>
                  </a:lnTo>
                  <a:lnTo>
                    <a:pt x="257" y="198"/>
                  </a:lnTo>
                  <a:lnTo>
                    <a:pt x="247" y="198"/>
                  </a:lnTo>
                  <a:lnTo>
                    <a:pt x="257" y="208"/>
                  </a:lnTo>
                  <a:lnTo>
                    <a:pt x="257" y="221"/>
                  </a:lnTo>
                  <a:lnTo>
                    <a:pt x="224" y="232"/>
                  </a:lnTo>
                  <a:lnTo>
                    <a:pt x="215" y="232"/>
                  </a:lnTo>
                  <a:lnTo>
                    <a:pt x="201" y="221"/>
                  </a:lnTo>
                  <a:lnTo>
                    <a:pt x="153" y="208"/>
                  </a:lnTo>
                  <a:lnTo>
                    <a:pt x="128" y="208"/>
                  </a:lnTo>
                  <a:lnTo>
                    <a:pt x="107" y="221"/>
                  </a:lnTo>
                  <a:lnTo>
                    <a:pt x="59" y="221"/>
                  </a:lnTo>
                  <a:lnTo>
                    <a:pt x="59" y="232"/>
                  </a:lnTo>
                  <a:lnTo>
                    <a:pt x="59" y="221"/>
                  </a:lnTo>
                  <a:lnTo>
                    <a:pt x="59" y="208"/>
                  </a:lnTo>
                  <a:lnTo>
                    <a:pt x="59" y="198"/>
                  </a:lnTo>
                  <a:lnTo>
                    <a:pt x="49" y="176"/>
                  </a:lnTo>
                  <a:lnTo>
                    <a:pt x="36" y="164"/>
                  </a:lnTo>
                  <a:lnTo>
                    <a:pt x="12" y="153"/>
                  </a:lnTo>
                  <a:lnTo>
                    <a:pt x="12" y="14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4"/>
            <p:cNvSpPr>
              <a:spLocks noChangeAspect="1"/>
            </p:cNvSpPr>
            <p:nvPr/>
          </p:nvSpPr>
          <p:spPr bwMode="auto">
            <a:xfrm>
              <a:off x="2541" y="6401"/>
              <a:ext cx="845" cy="625"/>
            </a:xfrm>
            <a:custGeom>
              <a:avLst/>
              <a:gdLst/>
              <a:ahLst/>
              <a:cxnLst>
                <a:cxn ang="0">
                  <a:pos x="21" y="112"/>
                </a:cxn>
                <a:cxn ang="0">
                  <a:pos x="21" y="69"/>
                </a:cxn>
                <a:cxn ang="0">
                  <a:pos x="0" y="46"/>
                </a:cxn>
                <a:cxn ang="0">
                  <a:pos x="46" y="34"/>
                </a:cxn>
                <a:cxn ang="0">
                  <a:pos x="84" y="0"/>
                </a:cxn>
                <a:cxn ang="0">
                  <a:pos x="152" y="10"/>
                </a:cxn>
                <a:cxn ang="0">
                  <a:pos x="212" y="0"/>
                </a:cxn>
                <a:cxn ang="0">
                  <a:pos x="260" y="10"/>
                </a:cxn>
                <a:cxn ang="0">
                  <a:pos x="340" y="23"/>
                </a:cxn>
                <a:cxn ang="0">
                  <a:pos x="398" y="10"/>
                </a:cxn>
                <a:cxn ang="0">
                  <a:pos x="459" y="34"/>
                </a:cxn>
                <a:cxn ang="0">
                  <a:pos x="493" y="34"/>
                </a:cxn>
                <a:cxn ang="0">
                  <a:pos x="493" y="55"/>
                </a:cxn>
                <a:cxn ang="0">
                  <a:pos x="554" y="79"/>
                </a:cxn>
                <a:cxn ang="0">
                  <a:pos x="574" y="79"/>
                </a:cxn>
                <a:cxn ang="0">
                  <a:pos x="621" y="79"/>
                </a:cxn>
                <a:cxn ang="0">
                  <a:pos x="670" y="79"/>
                </a:cxn>
                <a:cxn ang="0">
                  <a:pos x="682" y="100"/>
                </a:cxn>
                <a:cxn ang="0">
                  <a:pos x="717" y="100"/>
                </a:cxn>
                <a:cxn ang="0">
                  <a:pos x="753" y="112"/>
                </a:cxn>
                <a:cxn ang="0">
                  <a:pos x="787" y="100"/>
                </a:cxn>
                <a:cxn ang="0">
                  <a:pos x="753" y="155"/>
                </a:cxn>
                <a:cxn ang="0">
                  <a:pos x="692" y="191"/>
                </a:cxn>
                <a:cxn ang="0">
                  <a:pos x="634" y="213"/>
                </a:cxn>
                <a:cxn ang="0">
                  <a:pos x="600" y="257"/>
                </a:cxn>
                <a:cxn ang="0">
                  <a:pos x="564" y="323"/>
                </a:cxn>
                <a:cxn ang="0">
                  <a:pos x="600" y="366"/>
                </a:cxn>
                <a:cxn ang="0">
                  <a:pos x="554" y="390"/>
                </a:cxn>
                <a:cxn ang="0">
                  <a:pos x="531" y="448"/>
                </a:cxn>
                <a:cxn ang="0">
                  <a:pos x="483" y="466"/>
                </a:cxn>
                <a:cxn ang="0">
                  <a:pos x="435" y="523"/>
                </a:cxn>
                <a:cxn ang="0">
                  <a:pos x="410" y="523"/>
                </a:cxn>
                <a:cxn ang="0">
                  <a:pos x="294" y="523"/>
                </a:cxn>
                <a:cxn ang="0">
                  <a:pos x="235" y="557"/>
                </a:cxn>
                <a:cxn ang="0">
                  <a:pos x="223" y="557"/>
                </a:cxn>
                <a:cxn ang="0">
                  <a:pos x="200" y="569"/>
                </a:cxn>
                <a:cxn ang="0">
                  <a:pos x="175" y="534"/>
                </a:cxn>
                <a:cxn ang="0">
                  <a:pos x="152" y="502"/>
                </a:cxn>
                <a:cxn ang="0">
                  <a:pos x="94" y="489"/>
                </a:cxn>
                <a:cxn ang="0">
                  <a:pos x="117" y="436"/>
                </a:cxn>
                <a:cxn ang="0">
                  <a:pos x="104" y="402"/>
                </a:cxn>
                <a:cxn ang="0">
                  <a:pos x="141" y="357"/>
                </a:cxn>
                <a:cxn ang="0">
                  <a:pos x="104" y="312"/>
                </a:cxn>
                <a:cxn ang="0">
                  <a:pos x="141" y="303"/>
                </a:cxn>
                <a:cxn ang="0">
                  <a:pos x="152" y="221"/>
                </a:cxn>
                <a:cxn ang="0">
                  <a:pos x="152" y="191"/>
                </a:cxn>
                <a:cxn ang="0">
                  <a:pos x="187" y="167"/>
                </a:cxn>
                <a:cxn ang="0">
                  <a:pos x="152" y="135"/>
                </a:cxn>
                <a:cxn ang="0">
                  <a:pos x="69" y="123"/>
                </a:cxn>
              </a:cxnLst>
              <a:rect l="0" t="0" r="r" b="b"/>
              <a:pathLst>
                <a:path w="787" h="577">
                  <a:moveTo>
                    <a:pt x="21" y="135"/>
                  </a:moveTo>
                  <a:lnTo>
                    <a:pt x="21" y="123"/>
                  </a:lnTo>
                  <a:lnTo>
                    <a:pt x="21" y="112"/>
                  </a:lnTo>
                  <a:lnTo>
                    <a:pt x="37" y="100"/>
                  </a:lnTo>
                  <a:lnTo>
                    <a:pt x="21" y="79"/>
                  </a:lnTo>
                  <a:lnTo>
                    <a:pt x="21" y="69"/>
                  </a:lnTo>
                  <a:lnTo>
                    <a:pt x="0" y="69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12" y="34"/>
                  </a:lnTo>
                  <a:lnTo>
                    <a:pt x="21" y="34"/>
                  </a:lnTo>
                  <a:lnTo>
                    <a:pt x="46" y="34"/>
                  </a:lnTo>
                  <a:lnTo>
                    <a:pt x="58" y="23"/>
                  </a:lnTo>
                  <a:lnTo>
                    <a:pt x="69" y="10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28" y="10"/>
                  </a:lnTo>
                  <a:lnTo>
                    <a:pt x="152" y="10"/>
                  </a:lnTo>
                  <a:lnTo>
                    <a:pt x="175" y="10"/>
                  </a:lnTo>
                  <a:lnTo>
                    <a:pt x="187" y="10"/>
                  </a:lnTo>
                  <a:lnTo>
                    <a:pt x="212" y="0"/>
                  </a:lnTo>
                  <a:lnTo>
                    <a:pt x="223" y="0"/>
                  </a:lnTo>
                  <a:lnTo>
                    <a:pt x="235" y="10"/>
                  </a:lnTo>
                  <a:lnTo>
                    <a:pt x="260" y="10"/>
                  </a:lnTo>
                  <a:lnTo>
                    <a:pt x="283" y="23"/>
                  </a:lnTo>
                  <a:lnTo>
                    <a:pt x="331" y="23"/>
                  </a:lnTo>
                  <a:lnTo>
                    <a:pt x="340" y="23"/>
                  </a:lnTo>
                  <a:lnTo>
                    <a:pt x="366" y="23"/>
                  </a:lnTo>
                  <a:lnTo>
                    <a:pt x="388" y="23"/>
                  </a:lnTo>
                  <a:lnTo>
                    <a:pt x="398" y="10"/>
                  </a:lnTo>
                  <a:lnTo>
                    <a:pt x="410" y="10"/>
                  </a:lnTo>
                  <a:lnTo>
                    <a:pt x="435" y="34"/>
                  </a:lnTo>
                  <a:lnTo>
                    <a:pt x="459" y="34"/>
                  </a:lnTo>
                  <a:lnTo>
                    <a:pt x="469" y="34"/>
                  </a:lnTo>
                  <a:lnTo>
                    <a:pt x="483" y="34"/>
                  </a:lnTo>
                  <a:lnTo>
                    <a:pt x="493" y="34"/>
                  </a:lnTo>
                  <a:lnTo>
                    <a:pt x="493" y="46"/>
                  </a:lnTo>
                  <a:lnTo>
                    <a:pt x="483" y="46"/>
                  </a:lnTo>
                  <a:lnTo>
                    <a:pt x="493" y="55"/>
                  </a:lnTo>
                  <a:lnTo>
                    <a:pt x="531" y="69"/>
                  </a:lnTo>
                  <a:lnTo>
                    <a:pt x="531" y="55"/>
                  </a:lnTo>
                  <a:lnTo>
                    <a:pt x="554" y="79"/>
                  </a:lnTo>
                  <a:lnTo>
                    <a:pt x="554" y="69"/>
                  </a:lnTo>
                  <a:lnTo>
                    <a:pt x="564" y="69"/>
                  </a:lnTo>
                  <a:lnTo>
                    <a:pt x="574" y="79"/>
                  </a:lnTo>
                  <a:lnTo>
                    <a:pt x="600" y="79"/>
                  </a:lnTo>
                  <a:lnTo>
                    <a:pt x="612" y="79"/>
                  </a:lnTo>
                  <a:lnTo>
                    <a:pt x="621" y="79"/>
                  </a:lnTo>
                  <a:lnTo>
                    <a:pt x="621" y="69"/>
                  </a:lnTo>
                  <a:lnTo>
                    <a:pt x="634" y="69"/>
                  </a:lnTo>
                  <a:lnTo>
                    <a:pt x="670" y="79"/>
                  </a:lnTo>
                  <a:lnTo>
                    <a:pt x="670" y="91"/>
                  </a:lnTo>
                  <a:lnTo>
                    <a:pt x="670" y="100"/>
                  </a:lnTo>
                  <a:lnTo>
                    <a:pt x="682" y="100"/>
                  </a:lnTo>
                  <a:lnTo>
                    <a:pt x="692" y="100"/>
                  </a:lnTo>
                  <a:lnTo>
                    <a:pt x="708" y="100"/>
                  </a:lnTo>
                  <a:lnTo>
                    <a:pt x="717" y="100"/>
                  </a:lnTo>
                  <a:lnTo>
                    <a:pt x="729" y="100"/>
                  </a:lnTo>
                  <a:lnTo>
                    <a:pt x="740" y="100"/>
                  </a:lnTo>
                  <a:lnTo>
                    <a:pt x="753" y="112"/>
                  </a:lnTo>
                  <a:lnTo>
                    <a:pt x="753" y="100"/>
                  </a:lnTo>
                  <a:lnTo>
                    <a:pt x="777" y="100"/>
                  </a:lnTo>
                  <a:lnTo>
                    <a:pt x="787" y="100"/>
                  </a:lnTo>
                  <a:lnTo>
                    <a:pt x="787" y="123"/>
                  </a:lnTo>
                  <a:lnTo>
                    <a:pt x="787" y="135"/>
                  </a:lnTo>
                  <a:lnTo>
                    <a:pt x="753" y="155"/>
                  </a:lnTo>
                  <a:lnTo>
                    <a:pt x="729" y="167"/>
                  </a:lnTo>
                  <a:lnTo>
                    <a:pt x="717" y="179"/>
                  </a:lnTo>
                  <a:lnTo>
                    <a:pt x="692" y="191"/>
                  </a:lnTo>
                  <a:lnTo>
                    <a:pt x="670" y="191"/>
                  </a:lnTo>
                  <a:lnTo>
                    <a:pt x="645" y="201"/>
                  </a:lnTo>
                  <a:lnTo>
                    <a:pt x="634" y="213"/>
                  </a:lnTo>
                  <a:lnTo>
                    <a:pt x="634" y="221"/>
                  </a:lnTo>
                  <a:lnTo>
                    <a:pt x="621" y="234"/>
                  </a:lnTo>
                  <a:lnTo>
                    <a:pt x="600" y="257"/>
                  </a:lnTo>
                  <a:lnTo>
                    <a:pt x="574" y="291"/>
                  </a:lnTo>
                  <a:lnTo>
                    <a:pt x="564" y="303"/>
                  </a:lnTo>
                  <a:lnTo>
                    <a:pt x="564" y="323"/>
                  </a:lnTo>
                  <a:lnTo>
                    <a:pt x="574" y="345"/>
                  </a:lnTo>
                  <a:lnTo>
                    <a:pt x="574" y="357"/>
                  </a:lnTo>
                  <a:lnTo>
                    <a:pt x="600" y="366"/>
                  </a:lnTo>
                  <a:lnTo>
                    <a:pt x="574" y="378"/>
                  </a:lnTo>
                  <a:lnTo>
                    <a:pt x="574" y="390"/>
                  </a:lnTo>
                  <a:lnTo>
                    <a:pt x="554" y="390"/>
                  </a:lnTo>
                  <a:lnTo>
                    <a:pt x="554" y="412"/>
                  </a:lnTo>
                  <a:lnTo>
                    <a:pt x="542" y="412"/>
                  </a:lnTo>
                  <a:lnTo>
                    <a:pt x="531" y="448"/>
                  </a:lnTo>
                  <a:lnTo>
                    <a:pt x="531" y="456"/>
                  </a:lnTo>
                  <a:lnTo>
                    <a:pt x="493" y="456"/>
                  </a:lnTo>
                  <a:lnTo>
                    <a:pt x="483" y="466"/>
                  </a:lnTo>
                  <a:lnTo>
                    <a:pt x="469" y="478"/>
                  </a:lnTo>
                  <a:lnTo>
                    <a:pt x="459" y="502"/>
                  </a:lnTo>
                  <a:lnTo>
                    <a:pt x="435" y="523"/>
                  </a:lnTo>
                  <a:lnTo>
                    <a:pt x="435" y="511"/>
                  </a:lnTo>
                  <a:lnTo>
                    <a:pt x="410" y="511"/>
                  </a:lnTo>
                  <a:lnTo>
                    <a:pt x="410" y="523"/>
                  </a:lnTo>
                  <a:lnTo>
                    <a:pt x="398" y="523"/>
                  </a:lnTo>
                  <a:lnTo>
                    <a:pt x="388" y="523"/>
                  </a:lnTo>
                  <a:lnTo>
                    <a:pt x="294" y="523"/>
                  </a:lnTo>
                  <a:lnTo>
                    <a:pt x="270" y="534"/>
                  </a:lnTo>
                  <a:lnTo>
                    <a:pt x="244" y="547"/>
                  </a:lnTo>
                  <a:lnTo>
                    <a:pt x="235" y="557"/>
                  </a:lnTo>
                  <a:lnTo>
                    <a:pt x="235" y="569"/>
                  </a:lnTo>
                  <a:lnTo>
                    <a:pt x="223" y="569"/>
                  </a:lnTo>
                  <a:lnTo>
                    <a:pt x="223" y="557"/>
                  </a:lnTo>
                  <a:lnTo>
                    <a:pt x="223" y="569"/>
                  </a:lnTo>
                  <a:lnTo>
                    <a:pt x="212" y="577"/>
                  </a:lnTo>
                  <a:lnTo>
                    <a:pt x="200" y="569"/>
                  </a:lnTo>
                  <a:lnTo>
                    <a:pt x="175" y="557"/>
                  </a:lnTo>
                  <a:lnTo>
                    <a:pt x="175" y="547"/>
                  </a:lnTo>
                  <a:lnTo>
                    <a:pt x="175" y="534"/>
                  </a:lnTo>
                  <a:lnTo>
                    <a:pt x="165" y="523"/>
                  </a:lnTo>
                  <a:lnTo>
                    <a:pt x="165" y="511"/>
                  </a:lnTo>
                  <a:lnTo>
                    <a:pt x="152" y="502"/>
                  </a:lnTo>
                  <a:lnTo>
                    <a:pt x="128" y="489"/>
                  </a:lnTo>
                  <a:lnTo>
                    <a:pt x="117" y="478"/>
                  </a:lnTo>
                  <a:lnTo>
                    <a:pt x="94" y="489"/>
                  </a:lnTo>
                  <a:lnTo>
                    <a:pt x="94" y="478"/>
                  </a:lnTo>
                  <a:lnTo>
                    <a:pt x="104" y="456"/>
                  </a:lnTo>
                  <a:lnTo>
                    <a:pt x="117" y="436"/>
                  </a:lnTo>
                  <a:lnTo>
                    <a:pt x="141" y="424"/>
                  </a:lnTo>
                  <a:lnTo>
                    <a:pt x="128" y="412"/>
                  </a:lnTo>
                  <a:lnTo>
                    <a:pt x="104" y="402"/>
                  </a:lnTo>
                  <a:lnTo>
                    <a:pt x="104" y="390"/>
                  </a:lnTo>
                  <a:lnTo>
                    <a:pt x="128" y="366"/>
                  </a:lnTo>
                  <a:lnTo>
                    <a:pt x="141" y="357"/>
                  </a:lnTo>
                  <a:lnTo>
                    <a:pt x="128" y="345"/>
                  </a:lnTo>
                  <a:lnTo>
                    <a:pt x="117" y="336"/>
                  </a:lnTo>
                  <a:lnTo>
                    <a:pt x="104" y="312"/>
                  </a:lnTo>
                  <a:lnTo>
                    <a:pt x="117" y="312"/>
                  </a:lnTo>
                  <a:lnTo>
                    <a:pt x="128" y="303"/>
                  </a:lnTo>
                  <a:lnTo>
                    <a:pt x="141" y="303"/>
                  </a:lnTo>
                  <a:lnTo>
                    <a:pt x="141" y="291"/>
                  </a:lnTo>
                  <a:lnTo>
                    <a:pt x="141" y="257"/>
                  </a:lnTo>
                  <a:lnTo>
                    <a:pt x="152" y="221"/>
                  </a:lnTo>
                  <a:lnTo>
                    <a:pt x="141" y="213"/>
                  </a:lnTo>
                  <a:lnTo>
                    <a:pt x="152" y="201"/>
                  </a:lnTo>
                  <a:lnTo>
                    <a:pt x="152" y="191"/>
                  </a:lnTo>
                  <a:lnTo>
                    <a:pt x="187" y="179"/>
                  </a:lnTo>
                  <a:lnTo>
                    <a:pt x="200" y="167"/>
                  </a:lnTo>
                  <a:lnTo>
                    <a:pt x="187" y="167"/>
                  </a:lnTo>
                  <a:lnTo>
                    <a:pt x="165" y="145"/>
                  </a:lnTo>
                  <a:lnTo>
                    <a:pt x="165" y="135"/>
                  </a:lnTo>
                  <a:lnTo>
                    <a:pt x="152" y="135"/>
                  </a:lnTo>
                  <a:lnTo>
                    <a:pt x="128" y="135"/>
                  </a:lnTo>
                  <a:lnTo>
                    <a:pt x="84" y="135"/>
                  </a:lnTo>
                  <a:lnTo>
                    <a:pt x="69" y="123"/>
                  </a:lnTo>
                  <a:lnTo>
                    <a:pt x="46" y="123"/>
                  </a:lnTo>
                  <a:lnTo>
                    <a:pt x="21" y="13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5"/>
            <p:cNvSpPr>
              <a:spLocks noChangeAspect="1"/>
            </p:cNvSpPr>
            <p:nvPr/>
          </p:nvSpPr>
          <p:spPr bwMode="auto">
            <a:xfrm>
              <a:off x="5902" y="6418"/>
              <a:ext cx="491" cy="2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47" y="10"/>
                </a:cxn>
                <a:cxn ang="0">
                  <a:pos x="69" y="10"/>
                </a:cxn>
                <a:cxn ang="0">
                  <a:pos x="90" y="22"/>
                </a:cxn>
                <a:cxn ang="0">
                  <a:pos x="115" y="33"/>
                </a:cxn>
                <a:cxn ang="0">
                  <a:pos x="138" y="22"/>
                </a:cxn>
                <a:cxn ang="0">
                  <a:pos x="162" y="33"/>
                </a:cxn>
                <a:cxn ang="0">
                  <a:pos x="186" y="33"/>
                </a:cxn>
                <a:cxn ang="0">
                  <a:pos x="211" y="46"/>
                </a:cxn>
                <a:cxn ang="0">
                  <a:pos x="233" y="56"/>
                </a:cxn>
                <a:cxn ang="0">
                  <a:pos x="245" y="68"/>
                </a:cxn>
                <a:cxn ang="0">
                  <a:pos x="270" y="68"/>
                </a:cxn>
                <a:cxn ang="0">
                  <a:pos x="281" y="56"/>
                </a:cxn>
                <a:cxn ang="0">
                  <a:pos x="303" y="68"/>
                </a:cxn>
                <a:cxn ang="0">
                  <a:pos x="314" y="56"/>
                </a:cxn>
                <a:cxn ang="0">
                  <a:pos x="338" y="68"/>
                </a:cxn>
                <a:cxn ang="0">
                  <a:pos x="361" y="78"/>
                </a:cxn>
                <a:cxn ang="0">
                  <a:pos x="377" y="88"/>
                </a:cxn>
                <a:cxn ang="0">
                  <a:pos x="386" y="112"/>
                </a:cxn>
                <a:cxn ang="0">
                  <a:pos x="409" y="122"/>
                </a:cxn>
                <a:cxn ang="0">
                  <a:pos x="421" y="122"/>
                </a:cxn>
                <a:cxn ang="0">
                  <a:pos x="421" y="134"/>
                </a:cxn>
                <a:cxn ang="0">
                  <a:pos x="434" y="158"/>
                </a:cxn>
                <a:cxn ang="0">
                  <a:pos x="456" y="179"/>
                </a:cxn>
                <a:cxn ang="0">
                  <a:pos x="434" y="179"/>
                </a:cxn>
                <a:cxn ang="0">
                  <a:pos x="398" y="167"/>
                </a:cxn>
                <a:cxn ang="0">
                  <a:pos x="377" y="158"/>
                </a:cxn>
                <a:cxn ang="0">
                  <a:pos x="351" y="167"/>
                </a:cxn>
                <a:cxn ang="0">
                  <a:pos x="327" y="179"/>
                </a:cxn>
                <a:cxn ang="0">
                  <a:pos x="294" y="179"/>
                </a:cxn>
                <a:cxn ang="0">
                  <a:pos x="270" y="179"/>
                </a:cxn>
                <a:cxn ang="0">
                  <a:pos x="245" y="190"/>
                </a:cxn>
                <a:cxn ang="0">
                  <a:pos x="186" y="144"/>
                </a:cxn>
                <a:cxn ang="0">
                  <a:pos x="162" y="167"/>
                </a:cxn>
                <a:cxn ang="0">
                  <a:pos x="115" y="158"/>
                </a:cxn>
                <a:cxn ang="0">
                  <a:pos x="115" y="112"/>
                </a:cxn>
                <a:cxn ang="0">
                  <a:pos x="90" y="56"/>
                </a:cxn>
                <a:cxn ang="0">
                  <a:pos x="57" y="33"/>
                </a:cxn>
                <a:cxn ang="0">
                  <a:pos x="9" y="22"/>
                </a:cxn>
              </a:cxnLst>
              <a:rect l="0" t="0" r="r" b="b"/>
              <a:pathLst>
                <a:path w="456" h="190">
                  <a:moveTo>
                    <a:pt x="0" y="1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7" y="10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79" y="10"/>
                  </a:lnTo>
                  <a:lnTo>
                    <a:pt x="90" y="22"/>
                  </a:lnTo>
                  <a:lnTo>
                    <a:pt x="104" y="22"/>
                  </a:lnTo>
                  <a:lnTo>
                    <a:pt x="115" y="33"/>
                  </a:lnTo>
                  <a:lnTo>
                    <a:pt x="128" y="33"/>
                  </a:lnTo>
                  <a:lnTo>
                    <a:pt x="138" y="22"/>
                  </a:lnTo>
                  <a:lnTo>
                    <a:pt x="152" y="22"/>
                  </a:lnTo>
                  <a:lnTo>
                    <a:pt x="162" y="33"/>
                  </a:lnTo>
                  <a:lnTo>
                    <a:pt x="175" y="33"/>
                  </a:lnTo>
                  <a:lnTo>
                    <a:pt x="186" y="33"/>
                  </a:lnTo>
                  <a:lnTo>
                    <a:pt x="199" y="46"/>
                  </a:lnTo>
                  <a:lnTo>
                    <a:pt x="211" y="46"/>
                  </a:lnTo>
                  <a:lnTo>
                    <a:pt x="223" y="56"/>
                  </a:lnTo>
                  <a:lnTo>
                    <a:pt x="233" y="56"/>
                  </a:lnTo>
                  <a:lnTo>
                    <a:pt x="245" y="56"/>
                  </a:lnTo>
                  <a:lnTo>
                    <a:pt x="245" y="68"/>
                  </a:lnTo>
                  <a:lnTo>
                    <a:pt x="255" y="78"/>
                  </a:lnTo>
                  <a:lnTo>
                    <a:pt x="270" y="68"/>
                  </a:lnTo>
                  <a:lnTo>
                    <a:pt x="281" y="68"/>
                  </a:lnTo>
                  <a:lnTo>
                    <a:pt x="281" y="56"/>
                  </a:lnTo>
                  <a:lnTo>
                    <a:pt x="294" y="56"/>
                  </a:lnTo>
                  <a:lnTo>
                    <a:pt x="303" y="68"/>
                  </a:lnTo>
                  <a:lnTo>
                    <a:pt x="314" y="68"/>
                  </a:lnTo>
                  <a:lnTo>
                    <a:pt x="314" y="56"/>
                  </a:lnTo>
                  <a:lnTo>
                    <a:pt x="327" y="68"/>
                  </a:lnTo>
                  <a:lnTo>
                    <a:pt x="338" y="68"/>
                  </a:lnTo>
                  <a:lnTo>
                    <a:pt x="351" y="78"/>
                  </a:lnTo>
                  <a:lnTo>
                    <a:pt x="361" y="78"/>
                  </a:lnTo>
                  <a:lnTo>
                    <a:pt x="377" y="78"/>
                  </a:lnTo>
                  <a:lnTo>
                    <a:pt x="377" y="88"/>
                  </a:lnTo>
                  <a:lnTo>
                    <a:pt x="377" y="99"/>
                  </a:lnTo>
                  <a:lnTo>
                    <a:pt x="386" y="112"/>
                  </a:lnTo>
                  <a:lnTo>
                    <a:pt x="398" y="112"/>
                  </a:lnTo>
                  <a:lnTo>
                    <a:pt x="409" y="122"/>
                  </a:lnTo>
                  <a:lnTo>
                    <a:pt x="421" y="112"/>
                  </a:lnTo>
                  <a:lnTo>
                    <a:pt x="421" y="122"/>
                  </a:lnTo>
                  <a:lnTo>
                    <a:pt x="434" y="122"/>
                  </a:lnTo>
                  <a:lnTo>
                    <a:pt x="421" y="134"/>
                  </a:lnTo>
                  <a:lnTo>
                    <a:pt x="421" y="144"/>
                  </a:lnTo>
                  <a:lnTo>
                    <a:pt x="434" y="158"/>
                  </a:lnTo>
                  <a:lnTo>
                    <a:pt x="456" y="167"/>
                  </a:lnTo>
                  <a:lnTo>
                    <a:pt x="456" y="179"/>
                  </a:lnTo>
                  <a:lnTo>
                    <a:pt x="446" y="190"/>
                  </a:lnTo>
                  <a:lnTo>
                    <a:pt x="434" y="179"/>
                  </a:lnTo>
                  <a:lnTo>
                    <a:pt x="421" y="179"/>
                  </a:lnTo>
                  <a:lnTo>
                    <a:pt x="398" y="167"/>
                  </a:lnTo>
                  <a:lnTo>
                    <a:pt x="386" y="167"/>
                  </a:lnTo>
                  <a:lnTo>
                    <a:pt x="377" y="158"/>
                  </a:lnTo>
                  <a:lnTo>
                    <a:pt x="361" y="158"/>
                  </a:lnTo>
                  <a:lnTo>
                    <a:pt x="351" y="167"/>
                  </a:lnTo>
                  <a:lnTo>
                    <a:pt x="338" y="167"/>
                  </a:lnTo>
                  <a:lnTo>
                    <a:pt x="327" y="179"/>
                  </a:lnTo>
                  <a:lnTo>
                    <a:pt x="314" y="179"/>
                  </a:lnTo>
                  <a:lnTo>
                    <a:pt x="294" y="179"/>
                  </a:lnTo>
                  <a:lnTo>
                    <a:pt x="281" y="179"/>
                  </a:lnTo>
                  <a:lnTo>
                    <a:pt x="270" y="179"/>
                  </a:lnTo>
                  <a:lnTo>
                    <a:pt x="255" y="179"/>
                  </a:lnTo>
                  <a:lnTo>
                    <a:pt x="245" y="190"/>
                  </a:lnTo>
                  <a:lnTo>
                    <a:pt x="199" y="144"/>
                  </a:lnTo>
                  <a:lnTo>
                    <a:pt x="186" y="144"/>
                  </a:lnTo>
                  <a:lnTo>
                    <a:pt x="162" y="158"/>
                  </a:lnTo>
                  <a:lnTo>
                    <a:pt x="162" y="167"/>
                  </a:lnTo>
                  <a:lnTo>
                    <a:pt x="152" y="158"/>
                  </a:lnTo>
                  <a:lnTo>
                    <a:pt x="115" y="158"/>
                  </a:lnTo>
                  <a:lnTo>
                    <a:pt x="115" y="134"/>
                  </a:lnTo>
                  <a:lnTo>
                    <a:pt x="115" y="112"/>
                  </a:lnTo>
                  <a:lnTo>
                    <a:pt x="90" y="68"/>
                  </a:lnTo>
                  <a:lnTo>
                    <a:pt x="90" y="56"/>
                  </a:lnTo>
                  <a:lnTo>
                    <a:pt x="69" y="46"/>
                  </a:lnTo>
                  <a:lnTo>
                    <a:pt x="57" y="33"/>
                  </a:lnTo>
                  <a:lnTo>
                    <a:pt x="33" y="33"/>
                  </a:lnTo>
                  <a:lnTo>
                    <a:pt x="9" y="2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6"/>
            <p:cNvSpPr>
              <a:spLocks noChangeAspect="1"/>
            </p:cNvSpPr>
            <p:nvPr/>
          </p:nvSpPr>
          <p:spPr bwMode="auto">
            <a:xfrm>
              <a:off x="4437" y="6418"/>
              <a:ext cx="124" cy="132"/>
            </a:xfrm>
            <a:custGeom>
              <a:avLst/>
              <a:gdLst/>
              <a:ahLst/>
              <a:cxnLst>
                <a:cxn ang="0">
                  <a:pos x="58" y="122"/>
                </a:cxn>
                <a:cxn ang="0">
                  <a:pos x="46" y="122"/>
                </a:cxn>
                <a:cxn ang="0">
                  <a:pos x="46" y="112"/>
                </a:cxn>
                <a:cxn ang="0">
                  <a:pos x="20" y="99"/>
                </a:cxn>
                <a:cxn ang="0">
                  <a:pos x="0" y="88"/>
                </a:cxn>
                <a:cxn ang="0">
                  <a:pos x="0" y="78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10" y="33"/>
                </a:cxn>
                <a:cxn ang="0">
                  <a:pos x="10" y="22"/>
                </a:cxn>
                <a:cxn ang="0">
                  <a:pos x="20" y="22"/>
                </a:cxn>
                <a:cxn ang="0">
                  <a:pos x="35" y="22"/>
                </a:cxn>
                <a:cxn ang="0">
                  <a:pos x="20" y="10"/>
                </a:cxn>
                <a:cxn ang="0">
                  <a:pos x="20" y="0"/>
                </a:cxn>
                <a:cxn ang="0">
                  <a:pos x="35" y="0"/>
                </a:cxn>
                <a:cxn ang="0">
                  <a:pos x="35" y="10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58" y="22"/>
                </a:cxn>
                <a:cxn ang="0">
                  <a:pos x="67" y="33"/>
                </a:cxn>
                <a:cxn ang="0">
                  <a:pos x="80" y="33"/>
                </a:cxn>
                <a:cxn ang="0">
                  <a:pos x="92" y="33"/>
                </a:cxn>
                <a:cxn ang="0">
                  <a:pos x="92" y="46"/>
                </a:cxn>
                <a:cxn ang="0">
                  <a:pos x="104" y="46"/>
                </a:cxn>
                <a:cxn ang="0">
                  <a:pos x="116" y="46"/>
                </a:cxn>
                <a:cxn ang="0">
                  <a:pos x="116" y="56"/>
                </a:cxn>
                <a:cxn ang="0">
                  <a:pos x="104" y="56"/>
                </a:cxn>
                <a:cxn ang="0">
                  <a:pos x="104" y="68"/>
                </a:cxn>
                <a:cxn ang="0">
                  <a:pos x="104" y="56"/>
                </a:cxn>
                <a:cxn ang="0">
                  <a:pos x="92" y="56"/>
                </a:cxn>
                <a:cxn ang="0">
                  <a:pos x="92" y="68"/>
                </a:cxn>
                <a:cxn ang="0">
                  <a:pos x="104" y="68"/>
                </a:cxn>
                <a:cxn ang="0">
                  <a:pos x="92" y="78"/>
                </a:cxn>
                <a:cxn ang="0">
                  <a:pos x="80" y="78"/>
                </a:cxn>
                <a:cxn ang="0">
                  <a:pos x="67" y="78"/>
                </a:cxn>
                <a:cxn ang="0">
                  <a:pos x="58" y="88"/>
                </a:cxn>
                <a:cxn ang="0">
                  <a:pos x="58" y="99"/>
                </a:cxn>
                <a:cxn ang="0">
                  <a:pos x="58" y="112"/>
                </a:cxn>
                <a:cxn ang="0">
                  <a:pos x="58" y="122"/>
                </a:cxn>
              </a:cxnLst>
              <a:rect l="0" t="0" r="r" b="b"/>
              <a:pathLst>
                <a:path w="116" h="122">
                  <a:moveTo>
                    <a:pt x="58" y="122"/>
                  </a:moveTo>
                  <a:lnTo>
                    <a:pt x="46" y="122"/>
                  </a:lnTo>
                  <a:lnTo>
                    <a:pt x="46" y="112"/>
                  </a:lnTo>
                  <a:lnTo>
                    <a:pt x="20" y="99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2"/>
                  </a:lnTo>
                  <a:lnTo>
                    <a:pt x="20" y="22"/>
                  </a:lnTo>
                  <a:lnTo>
                    <a:pt x="35" y="22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46" y="10"/>
                  </a:lnTo>
                  <a:lnTo>
                    <a:pt x="58" y="10"/>
                  </a:lnTo>
                  <a:lnTo>
                    <a:pt x="58" y="22"/>
                  </a:lnTo>
                  <a:lnTo>
                    <a:pt x="67" y="33"/>
                  </a:lnTo>
                  <a:lnTo>
                    <a:pt x="80" y="33"/>
                  </a:lnTo>
                  <a:lnTo>
                    <a:pt x="92" y="33"/>
                  </a:lnTo>
                  <a:lnTo>
                    <a:pt x="92" y="46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16" y="56"/>
                  </a:lnTo>
                  <a:lnTo>
                    <a:pt x="104" y="56"/>
                  </a:lnTo>
                  <a:lnTo>
                    <a:pt x="104" y="68"/>
                  </a:lnTo>
                  <a:lnTo>
                    <a:pt x="104" y="56"/>
                  </a:lnTo>
                  <a:lnTo>
                    <a:pt x="92" y="56"/>
                  </a:lnTo>
                  <a:lnTo>
                    <a:pt x="92" y="68"/>
                  </a:lnTo>
                  <a:lnTo>
                    <a:pt x="104" y="68"/>
                  </a:lnTo>
                  <a:lnTo>
                    <a:pt x="92" y="78"/>
                  </a:lnTo>
                  <a:lnTo>
                    <a:pt x="80" y="78"/>
                  </a:lnTo>
                  <a:lnTo>
                    <a:pt x="67" y="78"/>
                  </a:lnTo>
                  <a:lnTo>
                    <a:pt x="58" y="88"/>
                  </a:lnTo>
                  <a:lnTo>
                    <a:pt x="58" y="99"/>
                  </a:lnTo>
                  <a:lnTo>
                    <a:pt x="58" y="112"/>
                  </a:lnTo>
                  <a:lnTo>
                    <a:pt x="58" y="12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7"/>
            <p:cNvSpPr>
              <a:spLocks noChangeAspect="1"/>
            </p:cNvSpPr>
            <p:nvPr/>
          </p:nvSpPr>
          <p:spPr bwMode="auto">
            <a:xfrm>
              <a:off x="4498" y="6502"/>
              <a:ext cx="127" cy="236"/>
            </a:xfrm>
            <a:custGeom>
              <a:avLst/>
              <a:gdLst/>
              <a:ahLst/>
              <a:cxnLst>
                <a:cxn ang="0">
                  <a:pos x="58" y="221"/>
                </a:cxn>
                <a:cxn ang="0">
                  <a:pos x="58" y="212"/>
                </a:cxn>
                <a:cxn ang="0">
                  <a:pos x="58" y="200"/>
                </a:cxn>
                <a:cxn ang="0">
                  <a:pos x="33" y="189"/>
                </a:cxn>
                <a:cxn ang="0">
                  <a:pos x="9" y="166"/>
                </a:cxn>
                <a:cxn ang="0">
                  <a:pos x="22" y="166"/>
                </a:cxn>
                <a:cxn ang="0">
                  <a:pos x="22" y="154"/>
                </a:cxn>
                <a:cxn ang="0">
                  <a:pos x="9" y="143"/>
                </a:cxn>
                <a:cxn ang="0">
                  <a:pos x="9" y="122"/>
                </a:cxn>
                <a:cxn ang="0">
                  <a:pos x="9" y="110"/>
                </a:cxn>
                <a:cxn ang="0">
                  <a:pos x="9" y="100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22" y="66"/>
                </a:cxn>
                <a:cxn ang="0">
                  <a:pos x="9" y="54"/>
                </a:cxn>
                <a:cxn ang="0">
                  <a:pos x="0" y="44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6" y="0"/>
                </a:cxn>
                <a:cxn ang="0">
                  <a:pos x="58" y="9"/>
                </a:cxn>
                <a:cxn ang="0">
                  <a:pos x="80" y="44"/>
                </a:cxn>
                <a:cxn ang="0">
                  <a:pos x="80" y="54"/>
                </a:cxn>
                <a:cxn ang="0">
                  <a:pos x="80" y="66"/>
                </a:cxn>
                <a:cxn ang="0">
                  <a:pos x="80" y="89"/>
                </a:cxn>
                <a:cxn ang="0">
                  <a:pos x="96" y="110"/>
                </a:cxn>
                <a:cxn ang="0">
                  <a:pos x="117" y="130"/>
                </a:cxn>
                <a:cxn ang="0">
                  <a:pos x="105" y="166"/>
                </a:cxn>
                <a:cxn ang="0">
                  <a:pos x="96" y="176"/>
                </a:cxn>
                <a:cxn ang="0">
                  <a:pos x="80" y="189"/>
                </a:cxn>
                <a:cxn ang="0">
                  <a:pos x="58" y="221"/>
                </a:cxn>
              </a:cxnLst>
              <a:rect l="0" t="0" r="r" b="b"/>
              <a:pathLst>
                <a:path w="117" h="221">
                  <a:moveTo>
                    <a:pt x="58" y="221"/>
                  </a:moveTo>
                  <a:lnTo>
                    <a:pt x="58" y="212"/>
                  </a:lnTo>
                  <a:lnTo>
                    <a:pt x="58" y="200"/>
                  </a:lnTo>
                  <a:lnTo>
                    <a:pt x="33" y="189"/>
                  </a:lnTo>
                  <a:lnTo>
                    <a:pt x="9" y="166"/>
                  </a:lnTo>
                  <a:lnTo>
                    <a:pt x="22" y="166"/>
                  </a:lnTo>
                  <a:lnTo>
                    <a:pt x="22" y="154"/>
                  </a:lnTo>
                  <a:lnTo>
                    <a:pt x="9" y="143"/>
                  </a:lnTo>
                  <a:lnTo>
                    <a:pt x="9" y="122"/>
                  </a:lnTo>
                  <a:lnTo>
                    <a:pt x="9" y="110"/>
                  </a:lnTo>
                  <a:lnTo>
                    <a:pt x="9" y="100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22" y="66"/>
                  </a:lnTo>
                  <a:lnTo>
                    <a:pt x="9" y="54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9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9"/>
                  </a:lnTo>
                  <a:lnTo>
                    <a:pt x="80" y="44"/>
                  </a:lnTo>
                  <a:lnTo>
                    <a:pt x="80" y="54"/>
                  </a:lnTo>
                  <a:lnTo>
                    <a:pt x="80" y="66"/>
                  </a:lnTo>
                  <a:lnTo>
                    <a:pt x="80" y="89"/>
                  </a:lnTo>
                  <a:lnTo>
                    <a:pt x="96" y="110"/>
                  </a:lnTo>
                  <a:lnTo>
                    <a:pt x="117" y="130"/>
                  </a:lnTo>
                  <a:lnTo>
                    <a:pt x="105" y="166"/>
                  </a:lnTo>
                  <a:lnTo>
                    <a:pt x="96" y="176"/>
                  </a:lnTo>
                  <a:lnTo>
                    <a:pt x="80" y="189"/>
                  </a:lnTo>
                  <a:lnTo>
                    <a:pt x="58" y="2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28"/>
            <p:cNvSpPr>
              <a:spLocks noChangeAspect="1"/>
            </p:cNvSpPr>
            <p:nvPr/>
          </p:nvSpPr>
          <p:spPr bwMode="auto">
            <a:xfrm>
              <a:off x="4585" y="6512"/>
              <a:ext cx="166" cy="134"/>
            </a:xfrm>
            <a:custGeom>
              <a:avLst/>
              <a:gdLst/>
              <a:ahLst/>
              <a:cxnLst>
                <a:cxn ang="0">
                  <a:pos x="154" y="91"/>
                </a:cxn>
                <a:cxn ang="0">
                  <a:pos x="144" y="91"/>
                </a:cxn>
                <a:cxn ang="0">
                  <a:pos x="119" y="102"/>
                </a:cxn>
                <a:cxn ang="0">
                  <a:pos x="107" y="102"/>
                </a:cxn>
                <a:cxn ang="0">
                  <a:pos x="95" y="102"/>
                </a:cxn>
                <a:cxn ang="0">
                  <a:pos x="85" y="102"/>
                </a:cxn>
                <a:cxn ang="0">
                  <a:pos x="71" y="115"/>
                </a:cxn>
                <a:cxn ang="0">
                  <a:pos x="61" y="124"/>
                </a:cxn>
                <a:cxn ang="0">
                  <a:pos x="37" y="124"/>
                </a:cxn>
                <a:cxn ang="0">
                  <a:pos x="12" y="102"/>
                </a:cxn>
                <a:cxn ang="0">
                  <a:pos x="0" y="79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0" y="34"/>
                </a:cxn>
                <a:cxn ang="0">
                  <a:pos x="12" y="34"/>
                </a:cxn>
                <a:cxn ang="0">
                  <a:pos x="12" y="24"/>
                </a:cxn>
                <a:cxn ang="0">
                  <a:pos x="24" y="11"/>
                </a:cxn>
                <a:cxn ang="0">
                  <a:pos x="37" y="11"/>
                </a:cxn>
                <a:cxn ang="0">
                  <a:pos x="37" y="24"/>
                </a:cxn>
                <a:cxn ang="0">
                  <a:pos x="48" y="24"/>
                </a:cxn>
                <a:cxn ang="0">
                  <a:pos x="37" y="11"/>
                </a:cxn>
                <a:cxn ang="0">
                  <a:pos x="48" y="11"/>
                </a:cxn>
                <a:cxn ang="0">
                  <a:pos x="61" y="11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95" y="0"/>
                </a:cxn>
                <a:cxn ang="0">
                  <a:pos x="107" y="0"/>
                </a:cxn>
                <a:cxn ang="0">
                  <a:pos x="107" y="11"/>
                </a:cxn>
                <a:cxn ang="0">
                  <a:pos x="131" y="24"/>
                </a:cxn>
                <a:cxn ang="0">
                  <a:pos x="144" y="34"/>
                </a:cxn>
                <a:cxn ang="0">
                  <a:pos x="154" y="56"/>
                </a:cxn>
                <a:cxn ang="0">
                  <a:pos x="154" y="70"/>
                </a:cxn>
                <a:cxn ang="0">
                  <a:pos x="154" y="79"/>
                </a:cxn>
                <a:cxn ang="0">
                  <a:pos x="154" y="91"/>
                </a:cxn>
              </a:cxnLst>
              <a:rect l="0" t="0" r="r" b="b"/>
              <a:pathLst>
                <a:path w="154" h="124">
                  <a:moveTo>
                    <a:pt x="154" y="91"/>
                  </a:moveTo>
                  <a:lnTo>
                    <a:pt x="144" y="91"/>
                  </a:lnTo>
                  <a:lnTo>
                    <a:pt x="119" y="102"/>
                  </a:lnTo>
                  <a:lnTo>
                    <a:pt x="107" y="102"/>
                  </a:lnTo>
                  <a:lnTo>
                    <a:pt x="95" y="102"/>
                  </a:lnTo>
                  <a:lnTo>
                    <a:pt x="85" y="102"/>
                  </a:lnTo>
                  <a:lnTo>
                    <a:pt x="71" y="115"/>
                  </a:lnTo>
                  <a:lnTo>
                    <a:pt x="61" y="124"/>
                  </a:lnTo>
                  <a:lnTo>
                    <a:pt x="37" y="124"/>
                  </a:lnTo>
                  <a:lnTo>
                    <a:pt x="12" y="102"/>
                  </a:lnTo>
                  <a:lnTo>
                    <a:pt x="0" y="79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37" y="11"/>
                  </a:lnTo>
                  <a:lnTo>
                    <a:pt x="37" y="24"/>
                  </a:lnTo>
                  <a:lnTo>
                    <a:pt x="48" y="24"/>
                  </a:lnTo>
                  <a:lnTo>
                    <a:pt x="37" y="11"/>
                  </a:lnTo>
                  <a:lnTo>
                    <a:pt x="48" y="11"/>
                  </a:lnTo>
                  <a:lnTo>
                    <a:pt x="61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07" y="11"/>
                  </a:lnTo>
                  <a:lnTo>
                    <a:pt x="131" y="24"/>
                  </a:lnTo>
                  <a:lnTo>
                    <a:pt x="144" y="34"/>
                  </a:lnTo>
                  <a:lnTo>
                    <a:pt x="154" y="56"/>
                  </a:lnTo>
                  <a:lnTo>
                    <a:pt x="154" y="70"/>
                  </a:lnTo>
                  <a:lnTo>
                    <a:pt x="154" y="79"/>
                  </a:lnTo>
                  <a:lnTo>
                    <a:pt x="154" y="9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9"/>
            <p:cNvSpPr>
              <a:spLocks noChangeAspect="1"/>
            </p:cNvSpPr>
            <p:nvPr/>
          </p:nvSpPr>
          <p:spPr bwMode="auto">
            <a:xfrm>
              <a:off x="2503" y="6536"/>
              <a:ext cx="252" cy="408"/>
            </a:xfrm>
            <a:custGeom>
              <a:avLst/>
              <a:gdLst/>
              <a:ahLst/>
              <a:cxnLst>
                <a:cxn ang="0">
                  <a:pos x="106" y="379"/>
                </a:cxn>
                <a:cxn ang="0">
                  <a:pos x="80" y="368"/>
                </a:cxn>
                <a:cxn ang="0">
                  <a:pos x="35" y="379"/>
                </a:cxn>
                <a:cxn ang="0">
                  <a:pos x="47" y="333"/>
                </a:cxn>
                <a:cxn ang="0">
                  <a:pos x="35" y="301"/>
                </a:cxn>
                <a:cxn ang="0">
                  <a:pos x="47" y="279"/>
                </a:cxn>
                <a:cxn ang="0">
                  <a:pos x="35" y="267"/>
                </a:cxn>
                <a:cxn ang="0">
                  <a:pos x="23" y="255"/>
                </a:cxn>
                <a:cxn ang="0">
                  <a:pos x="47" y="243"/>
                </a:cxn>
                <a:cxn ang="0">
                  <a:pos x="35" y="234"/>
                </a:cxn>
                <a:cxn ang="0">
                  <a:pos x="10" y="255"/>
                </a:cxn>
                <a:cxn ang="0">
                  <a:pos x="0" y="243"/>
                </a:cxn>
                <a:cxn ang="0">
                  <a:pos x="10" y="213"/>
                </a:cxn>
                <a:cxn ang="0">
                  <a:pos x="23" y="202"/>
                </a:cxn>
                <a:cxn ang="0">
                  <a:pos x="47" y="144"/>
                </a:cxn>
                <a:cxn ang="0">
                  <a:pos x="58" y="44"/>
                </a:cxn>
                <a:cxn ang="0">
                  <a:pos x="47" y="22"/>
                </a:cxn>
                <a:cxn ang="0">
                  <a:pos x="80" y="0"/>
                </a:cxn>
                <a:cxn ang="0">
                  <a:pos x="118" y="10"/>
                </a:cxn>
                <a:cxn ang="0">
                  <a:pos x="186" y="10"/>
                </a:cxn>
                <a:cxn ang="0">
                  <a:pos x="199" y="22"/>
                </a:cxn>
                <a:cxn ang="0">
                  <a:pos x="234" y="44"/>
                </a:cxn>
                <a:cxn ang="0">
                  <a:pos x="186" y="68"/>
                </a:cxn>
                <a:cxn ang="0">
                  <a:pos x="175" y="90"/>
                </a:cxn>
                <a:cxn ang="0">
                  <a:pos x="175" y="134"/>
                </a:cxn>
                <a:cxn ang="0">
                  <a:pos x="175" y="180"/>
                </a:cxn>
                <a:cxn ang="0">
                  <a:pos x="154" y="189"/>
                </a:cxn>
                <a:cxn ang="0">
                  <a:pos x="154" y="213"/>
                </a:cxn>
                <a:cxn ang="0">
                  <a:pos x="175" y="234"/>
                </a:cxn>
                <a:cxn ang="0">
                  <a:pos x="138" y="267"/>
                </a:cxn>
                <a:cxn ang="0">
                  <a:pos x="163" y="289"/>
                </a:cxn>
                <a:cxn ang="0">
                  <a:pos x="154" y="313"/>
                </a:cxn>
                <a:cxn ang="0">
                  <a:pos x="128" y="355"/>
                </a:cxn>
              </a:cxnLst>
              <a:rect l="0" t="0" r="r" b="b"/>
              <a:pathLst>
                <a:path w="234" h="379">
                  <a:moveTo>
                    <a:pt x="128" y="368"/>
                  </a:moveTo>
                  <a:lnTo>
                    <a:pt x="106" y="379"/>
                  </a:lnTo>
                  <a:lnTo>
                    <a:pt x="96" y="379"/>
                  </a:lnTo>
                  <a:lnTo>
                    <a:pt x="80" y="368"/>
                  </a:lnTo>
                  <a:lnTo>
                    <a:pt x="58" y="368"/>
                  </a:lnTo>
                  <a:lnTo>
                    <a:pt x="35" y="379"/>
                  </a:lnTo>
                  <a:lnTo>
                    <a:pt x="35" y="368"/>
                  </a:lnTo>
                  <a:lnTo>
                    <a:pt x="47" y="333"/>
                  </a:lnTo>
                  <a:lnTo>
                    <a:pt x="47" y="313"/>
                  </a:lnTo>
                  <a:lnTo>
                    <a:pt x="35" y="301"/>
                  </a:lnTo>
                  <a:lnTo>
                    <a:pt x="47" y="289"/>
                  </a:lnTo>
                  <a:lnTo>
                    <a:pt x="47" y="279"/>
                  </a:lnTo>
                  <a:lnTo>
                    <a:pt x="47" y="267"/>
                  </a:lnTo>
                  <a:lnTo>
                    <a:pt x="35" y="267"/>
                  </a:lnTo>
                  <a:lnTo>
                    <a:pt x="23" y="267"/>
                  </a:lnTo>
                  <a:lnTo>
                    <a:pt x="23" y="255"/>
                  </a:lnTo>
                  <a:lnTo>
                    <a:pt x="35" y="255"/>
                  </a:lnTo>
                  <a:lnTo>
                    <a:pt x="47" y="243"/>
                  </a:lnTo>
                  <a:lnTo>
                    <a:pt x="35" y="243"/>
                  </a:lnTo>
                  <a:lnTo>
                    <a:pt x="35" y="234"/>
                  </a:lnTo>
                  <a:lnTo>
                    <a:pt x="23" y="243"/>
                  </a:lnTo>
                  <a:lnTo>
                    <a:pt x="10" y="255"/>
                  </a:lnTo>
                  <a:lnTo>
                    <a:pt x="0" y="255"/>
                  </a:lnTo>
                  <a:lnTo>
                    <a:pt x="0" y="243"/>
                  </a:lnTo>
                  <a:lnTo>
                    <a:pt x="10" y="234"/>
                  </a:lnTo>
                  <a:lnTo>
                    <a:pt x="10" y="213"/>
                  </a:lnTo>
                  <a:lnTo>
                    <a:pt x="10" y="202"/>
                  </a:lnTo>
                  <a:lnTo>
                    <a:pt x="23" y="202"/>
                  </a:lnTo>
                  <a:lnTo>
                    <a:pt x="35" y="180"/>
                  </a:lnTo>
                  <a:lnTo>
                    <a:pt x="47" y="144"/>
                  </a:lnTo>
                  <a:lnTo>
                    <a:pt x="58" y="78"/>
                  </a:lnTo>
                  <a:lnTo>
                    <a:pt x="58" y="44"/>
                  </a:lnTo>
                  <a:lnTo>
                    <a:pt x="58" y="32"/>
                  </a:lnTo>
                  <a:lnTo>
                    <a:pt x="47" y="22"/>
                  </a:lnTo>
                  <a:lnTo>
                    <a:pt x="58" y="10"/>
                  </a:lnTo>
                  <a:lnTo>
                    <a:pt x="80" y="0"/>
                  </a:lnTo>
                  <a:lnTo>
                    <a:pt x="106" y="0"/>
                  </a:lnTo>
                  <a:lnTo>
                    <a:pt x="118" y="10"/>
                  </a:lnTo>
                  <a:lnTo>
                    <a:pt x="163" y="10"/>
                  </a:lnTo>
                  <a:lnTo>
                    <a:pt x="186" y="10"/>
                  </a:lnTo>
                  <a:lnTo>
                    <a:pt x="199" y="10"/>
                  </a:lnTo>
                  <a:lnTo>
                    <a:pt x="199" y="22"/>
                  </a:lnTo>
                  <a:lnTo>
                    <a:pt x="223" y="44"/>
                  </a:lnTo>
                  <a:lnTo>
                    <a:pt x="234" y="44"/>
                  </a:lnTo>
                  <a:lnTo>
                    <a:pt x="223" y="56"/>
                  </a:lnTo>
                  <a:lnTo>
                    <a:pt x="186" y="68"/>
                  </a:lnTo>
                  <a:lnTo>
                    <a:pt x="186" y="78"/>
                  </a:lnTo>
                  <a:lnTo>
                    <a:pt x="175" y="90"/>
                  </a:lnTo>
                  <a:lnTo>
                    <a:pt x="186" y="98"/>
                  </a:lnTo>
                  <a:lnTo>
                    <a:pt x="175" y="134"/>
                  </a:lnTo>
                  <a:lnTo>
                    <a:pt x="175" y="168"/>
                  </a:lnTo>
                  <a:lnTo>
                    <a:pt x="175" y="180"/>
                  </a:lnTo>
                  <a:lnTo>
                    <a:pt x="163" y="180"/>
                  </a:lnTo>
                  <a:lnTo>
                    <a:pt x="154" y="189"/>
                  </a:lnTo>
                  <a:lnTo>
                    <a:pt x="138" y="189"/>
                  </a:lnTo>
                  <a:lnTo>
                    <a:pt x="154" y="213"/>
                  </a:lnTo>
                  <a:lnTo>
                    <a:pt x="163" y="222"/>
                  </a:lnTo>
                  <a:lnTo>
                    <a:pt x="175" y="234"/>
                  </a:lnTo>
                  <a:lnTo>
                    <a:pt x="163" y="243"/>
                  </a:lnTo>
                  <a:lnTo>
                    <a:pt x="138" y="267"/>
                  </a:lnTo>
                  <a:lnTo>
                    <a:pt x="138" y="279"/>
                  </a:lnTo>
                  <a:lnTo>
                    <a:pt x="163" y="289"/>
                  </a:lnTo>
                  <a:lnTo>
                    <a:pt x="175" y="301"/>
                  </a:lnTo>
                  <a:lnTo>
                    <a:pt x="154" y="313"/>
                  </a:lnTo>
                  <a:lnTo>
                    <a:pt x="138" y="333"/>
                  </a:lnTo>
                  <a:lnTo>
                    <a:pt x="128" y="355"/>
                  </a:lnTo>
                  <a:lnTo>
                    <a:pt x="128" y="36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30"/>
            <p:cNvSpPr>
              <a:spLocks noChangeAspect="1" noEditPoints="1"/>
            </p:cNvSpPr>
            <p:nvPr/>
          </p:nvSpPr>
          <p:spPr bwMode="auto">
            <a:xfrm>
              <a:off x="4965" y="6536"/>
              <a:ext cx="1349" cy="504"/>
            </a:xfrm>
            <a:custGeom>
              <a:avLst/>
              <a:gdLst/>
              <a:ahLst/>
              <a:cxnLst>
                <a:cxn ang="0">
                  <a:pos x="1223" y="379"/>
                </a:cxn>
                <a:cxn ang="0">
                  <a:pos x="1177" y="368"/>
                </a:cxn>
                <a:cxn ang="0">
                  <a:pos x="1105" y="368"/>
                </a:cxn>
                <a:cxn ang="0">
                  <a:pos x="1047" y="379"/>
                </a:cxn>
                <a:cxn ang="0">
                  <a:pos x="929" y="400"/>
                </a:cxn>
                <a:cxn ang="0">
                  <a:pos x="801" y="400"/>
                </a:cxn>
                <a:cxn ang="0">
                  <a:pos x="730" y="414"/>
                </a:cxn>
                <a:cxn ang="0">
                  <a:pos x="718" y="466"/>
                </a:cxn>
                <a:cxn ang="0">
                  <a:pos x="672" y="446"/>
                </a:cxn>
                <a:cxn ang="0">
                  <a:pos x="683" y="400"/>
                </a:cxn>
                <a:cxn ang="0">
                  <a:pos x="649" y="424"/>
                </a:cxn>
                <a:cxn ang="0">
                  <a:pos x="588" y="400"/>
                </a:cxn>
                <a:cxn ang="0">
                  <a:pos x="529" y="446"/>
                </a:cxn>
                <a:cxn ang="0">
                  <a:pos x="426" y="414"/>
                </a:cxn>
                <a:cxn ang="0">
                  <a:pos x="331" y="436"/>
                </a:cxn>
                <a:cxn ang="0">
                  <a:pos x="261" y="446"/>
                </a:cxn>
                <a:cxn ang="0">
                  <a:pos x="178" y="400"/>
                </a:cxn>
                <a:cxn ang="0">
                  <a:pos x="117" y="379"/>
                </a:cxn>
                <a:cxn ang="0">
                  <a:pos x="95" y="345"/>
                </a:cxn>
                <a:cxn ang="0">
                  <a:pos x="70" y="301"/>
                </a:cxn>
                <a:cxn ang="0">
                  <a:pos x="70" y="279"/>
                </a:cxn>
                <a:cxn ang="0">
                  <a:pos x="84" y="243"/>
                </a:cxn>
                <a:cxn ang="0">
                  <a:pos x="59" y="213"/>
                </a:cxn>
                <a:cxn ang="0">
                  <a:pos x="47" y="189"/>
                </a:cxn>
                <a:cxn ang="0">
                  <a:pos x="12" y="157"/>
                </a:cxn>
                <a:cxn ang="0">
                  <a:pos x="84" y="122"/>
                </a:cxn>
                <a:cxn ang="0">
                  <a:pos x="107" y="122"/>
                </a:cxn>
                <a:cxn ang="0">
                  <a:pos x="187" y="122"/>
                </a:cxn>
                <a:cxn ang="0">
                  <a:pos x="187" y="111"/>
                </a:cxn>
                <a:cxn ang="0">
                  <a:pos x="225" y="98"/>
                </a:cxn>
                <a:cxn ang="0">
                  <a:pos x="225" y="68"/>
                </a:cxn>
                <a:cxn ang="0">
                  <a:pos x="341" y="68"/>
                </a:cxn>
                <a:cxn ang="0">
                  <a:pos x="411" y="10"/>
                </a:cxn>
                <a:cxn ang="0">
                  <a:pos x="539" y="10"/>
                </a:cxn>
                <a:cxn ang="0">
                  <a:pos x="625" y="32"/>
                </a:cxn>
                <a:cxn ang="0">
                  <a:pos x="718" y="78"/>
                </a:cxn>
                <a:cxn ang="0">
                  <a:pos x="858" y="78"/>
                </a:cxn>
                <a:cxn ang="0">
                  <a:pos x="977" y="56"/>
                </a:cxn>
                <a:cxn ang="0">
                  <a:pos x="1060" y="32"/>
                </a:cxn>
                <a:cxn ang="0">
                  <a:pos x="1143" y="134"/>
                </a:cxn>
                <a:cxn ang="0">
                  <a:pos x="1210" y="180"/>
                </a:cxn>
                <a:cxn ang="0">
                  <a:pos x="1200" y="234"/>
                </a:cxn>
                <a:cxn ang="0">
                  <a:pos x="1210" y="289"/>
                </a:cxn>
                <a:cxn ang="0">
                  <a:pos x="1235" y="345"/>
                </a:cxn>
                <a:cxn ang="0">
                  <a:pos x="117" y="10"/>
                </a:cxn>
                <a:cxn ang="0">
                  <a:pos x="187" y="56"/>
                </a:cxn>
                <a:cxn ang="0">
                  <a:pos x="142" y="78"/>
                </a:cxn>
                <a:cxn ang="0">
                  <a:pos x="59" y="111"/>
                </a:cxn>
                <a:cxn ang="0">
                  <a:pos x="12" y="157"/>
                </a:cxn>
                <a:cxn ang="0">
                  <a:pos x="37" y="111"/>
                </a:cxn>
                <a:cxn ang="0">
                  <a:pos x="12" y="68"/>
                </a:cxn>
                <a:cxn ang="0">
                  <a:pos x="47" y="0"/>
                </a:cxn>
              </a:cxnLst>
              <a:rect l="0" t="0" r="r" b="b"/>
              <a:pathLst>
                <a:path w="1258" h="466">
                  <a:moveTo>
                    <a:pt x="1258" y="368"/>
                  </a:moveTo>
                  <a:lnTo>
                    <a:pt x="1247" y="368"/>
                  </a:lnTo>
                  <a:lnTo>
                    <a:pt x="1235" y="379"/>
                  </a:lnTo>
                  <a:lnTo>
                    <a:pt x="1235" y="391"/>
                  </a:lnTo>
                  <a:lnTo>
                    <a:pt x="1223" y="379"/>
                  </a:lnTo>
                  <a:lnTo>
                    <a:pt x="1210" y="368"/>
                  </a:lnTo>
                  <a:lnTo>
                    <a:pt x="1210" y="355"/>
                  </a:lnTo>
                  <a:lnTo>
                    <a:pt x="1200" y="355"/>
                  </a:lnTo>
                  <a:lnTo>
                    <a:pt x="1188" y="368"/>
                  </a:lnTo>
                  <a:lnTo>
                    <a:pt x="1177" y="368"/>
                  </a:lnTo>
                  <a:lnTo>
                    <a:pt x="1152" y="355"/>
                  </a:lnTo>
                  <a:lnTo>
                    <a:pt x="1143" y="355"/>
                  </a:lnTo>
                  <a:lnTo>
                    <a:pt x="1129" y="355"/>
                  </a:lnTo>
                  <a:lnTo>
                    <a:pt x="1119" y="355"/>
                  </a:lnTo>
                  <a:lnTo>
                    <a:pt x="1105" y="368"/>
                  </a:lnTo>
                  <a:lnTo>
                    <a:pt x="1105" y="355"/>
                  </a:lnTo>
                  <a:lnTo>
                    <a:pt x="1095" y="355"/>
                  </a:lnTo>
                  <a:lnTo>
                    <a:pt x="1095" y="368"/>
                  </a:lnTo>
                  <a:lnTo>
                    <a:pt x="1072" y="379"/>
                  </a:lnTo>
                  <a:lnTo>
                    <a:pt x="1047" y="379"/>
                  </a:lnTo>
                  <a:lnTo>
                    <a:pt x="1024" y="379"/>
                  </a:lnTo>
                  <a:lnTo>
                    <a:pt x="1002" y="379"/>
                  </a:lnTo>
                  <a:lnTo>
                    <a:pt x="987" y="379"/>
                  </a:lnTo>
                  <a:lnTo>
                    <a:pt x="943" y="400"/>
                  </a:lnTo>
                  <a:lnTo>
                    <a:pt x="929" y="400"/>
                  </a:lnTo>
                  <a:lnTo>
                    <a:pt x="895" y="414"/>
                  </a:lnTo>
                  <a:lnTo>
                    <a:pt x="881" y="400"/>
                  </a:lnTo>
                  <a:lnTo>
                    <a:pt x="837" y="391"/>
                  </a:lnTo>
                  <a:lnTo>
                    <a:pt x="825" y="391"/>
                  </a:lnTo>
                  <a:lnTo>
                    <a:pt x="801" y="400"/>
                  </a:lnTo>
                  <a:lnTo>
                    <a:pt x="778" y="414"/>
                  </a:lnTo>
                  <a:lnTo>
                    <a:pt x="763" y="414"/>
                  </a:lnTo>
                  <a:lnTo>
                    <a:pt x="741" y="400"/>
                  </a:lnTo>
                  <a:lnTo>
                    <a:pt x="730" y="400"/>
                  </a:lnTo>
                  <a:lnTo>
                    <a:pt x="730" y="414"/>
                  </a:lnTo>
                  <a:lnTo>
                    <a:pt x="730" y="424"/>
                  </a:lnTo>
                  <a:lnTo>
                    <a:pt x="741" y="446"/>
                  </a:lnTo>
                  <a:lnTo>
                    <a:pt x="718" y="446"/>
                  </a:lnTo>
                  <a:lnTo>
                    <a:pt x="718" y="457"/>
                  </a:lnTo>
                  <a:lnTo>
                    <a:pt x="718" y="466"/>
                  </a:lnTo>
                  <a:lnTo>
                    <a:pt x="705" y="457"/>
                  </a:lnTo>
                  <a:lnTo>
                    <a:pt x="705" y="466"/>
                  </a:lnTo>
                  <a:lnTo>
                    <a:pt x="695" y="457"/>
                  </a:lnTo>
                  <a:lnTo>
                    <a:pt x="683" y="457"/>
                  </a:lnTo>
                  <a:lnTo>
                    <a:pt x="672" y="446"/>
                  </a:lnTo>
                  <a:lnTo>
                    <a:pt x="672" y="436"/>
                  </a:lnTo>
                  <a:lnTo>
                    <a:pt x="683" y="436"/>
                  </a:lnTo>
                  <a:lnTo>
                    <a:pt x="695" y="414"/>
                  </a:lnTo>
                  <a:lnTo>
                    <a:pt x="695" y="400"/>
                  </a:lnTo>
                  <a:lnTo>
                    <a:pt x="683" y="400"/>
                  </a:lnTo>
                  <a:lnTo>
                    <a:pt x="683" y="391"/>
                  </a:lnTo>
                  <a:lnTo>
                    <a:pt x="672" y="414"/>
                  </a:lnTo>
                  <a:lnTo>
                    <a:pt x="659" y="414"/>
                  </a:lnTo>
                  <a:lnTo>
                    <a:pt x="659" y="424"/>
                  </a:lnTo>
                  <a:lnTo>
                    <a:pt x="649" y="424"/>
                  </a:lnTo>
                  <a:lnTo>
                    <a:pt x="635" y="424"/>
                  </a:lnTo>
                  <a:lnTo>
                    <a:pt x="625" y="414"/>
                  </a:lnTo>
                  <a:lnTo>
                    <a:pt x="612" y="414"/>
                  </a:lnTo>
                  <a:lnTo>
                    <a:pt x="601" y="400"/>
                  </a:lnTo>
                  <a:lnTo>
                    <a:pt x="588" y="400"/>
                  </a:lnTo>
                  <a:lnTo>
                    <a:pt x="564" y="424"/>
                  </a:lnTo>
                  <a:lnTo>
                    <a:pt x="555" y="436"/>
                  </a:lnTo>
                  <a:lnTo>
                    <a:pt x="555" y="446"/>
                  </a:lnTo>
                  <a:lnTo>
                    <a:pt x="539" y="446"/>
                  </a:lnTo>
                  <a:lnTo>
                    <a:pt x="529" y="446"/>
                  </a:lnTo>
                  <a:lnTo>
                    <a:pt x="507" y="457"/>
                  </a:lnTo>
                  <a:lnTo>
                    <a:pt x="493" y="457"/>
                  </a:lnTo>
                  <a:lnTo>
                    <a:pt x="469" y="457"/>
                  </a:lnTo>
                  <a:lnTo>
                    <a:pt x="448" y="446"/>
                  </a:lnTo>
                  <a:lnTo>
                    <a:pt x="426" y="414"/>
                  </a:lnTo>
                  <a:lnTo>
                    <a:pt x="389" y="400"/>
                  </a:lnTo>
                  <a:lnTo>
                    <a:pt x="353" y="391"/>
                  </a:lnTo>
                  <a:lnTo>
                    <a:pt x="331" y="400"/>
                  </a:lnTo>
                  <a:lnTo>
                    <a:pt x="331" y="424"/>
                  </a:lnTo>
                  <a:lnTo>
                    <a:pt x="331" y="436"/>
                  </a:lnTo>
                  <a:lnTo>
                    <a:pt x="331" y="446"/>
                  </a:lnTo>
                  <a:lnTo>
                    <a:pt x="318" y="446"/>
                  </a:lnTo>
                  <a:lnTo>
                    <a:pt x="307" y="436"/>
                  </a:lnTo>
                  <a:lnTo>
                    <a:pt x="282" y="446"/>
                  </a:lnTo>
                  <a:lnTo>
                    <a:pt x="261" y="446"/>
                  </a:lnTo>
                  <a:lnTo>
                    <a:pt x="245" y="436"/>
                  </a:lnTo>
                  <a:lnTo>
                    <a:pt x="225" y="400"/>
                  </a:lnTo>
                  <a:lnTo>
                    <a:pt x="213" y="414"/>
                  </a:lnTo>
                  <a:lnTo>
                    <a:pt x="187" y="400"/>
                  </a:lnTo>
                  <a:lnTo>
                    <a:pt x="178" y="400"/>
                  </a:lnTo>
                  <a:lnTo>
                    <a:pt x="166" y="414"/>
                  </a:lnTo>
                  <a:lnTo>
                    <a:pt x="154" y="400"/>
                  </a:lnTo>
                  <a:lnTo>
                    <a:pt x="166" y="391"/>
                  </a:lnTo>
                  <a:lnTo>
                    <a:pt x="130" y="391"/>
                  </a:lnTo>
                  <a:lnTo>
                    <a:pt x="117" y="379"/>
                  </a:lnTo>
                  <a:lnTo>
                    <a:pt x="130" y="368"/>
                  </a:lnTo>
                  <a:lnTo>
                    <a:pt x="130" y="355"/>
                  </a:lnTo>
                  <a:lnTo>
                    <a:pt x="117" y="355"/>
                  </a:lnTo>
                  <a:lnTo>
                    <a:pt x="107" y="355"/>
                  </a:lnTo>
                  <a:lnTo>
                    <a:pt x="95" y="345"/>
                  </a:lnTo>
                  <a:lnTo>
                    <a:pt x="95" y="333"/>
                  </a:lnTo>
                  <a:lnTo>
                    <a:pt x="107" y="325"/>
                  </a:lnTo>
                  <a:lnTo>
                    <a:pt x="95" y="313"/>
                  </a:lnTo>
                  <a:lnTo>
                    <a:pt x="84" y="313"/>
                  </a:lnTo>
                  <a:lnTo>
                    <a:pt x="70" y="301"/>
                  </a:lnTo>
                  <a:lnTo>
                    <a:pt x="59" y="301"/>
                  </a:lnTo>
                  <a:lnTo>
                    <a:pt x="47" y="301"/>
                  </a:lnTo>
                  <a:lnTo>
                    <a:pt x="47" y="289"/>
                  </a:lnTo>
                  <a:lnTo>
                    <a:pt x="47" y="267"/>
                  </a:lnTo>
                  <a:lnTo>
                    <a:pt x="70" y="279"/>
                  </a:lnTo>
                  <a:lnTo>
                    <a:pt x="84" y="279"/>
                  </a:lnTo>
                  <a:lnTo>
                    <a:pt x="70" y="267"/>
                  </a:lnTo>
                  <a:lnTo>
                    <a:pt x="70" y="255"/>
                  </a:lnTo>
                  <a:lnTo>
                    <a:pt x="59" y="255"/>
                  </a:lnTo>
                  <a:lnTo>
                    <a:pt x="84" y="243"/>
                  </a:lnTo>
                  <a:lnTo>
                    <a:pt x="84" y="234"/>
                  </a:lnTo>
                  <a:lnTo>
                    <a:pt x="70" y="234"/>
                  </a:lnTo>
                  <a:lnTo>
                    <a:pt x="70" y="223"/>
                  </a:lnTo>
                  <a:lnTo>
                    <a:pt x="59" y="223"/>
                  </a:lnTo>
                  <a:lnTo>
                    <a:pt x="59" y="213"/>
                  </a:lnTo>
                  <a:lnTo>
                    <a:pt x="47" y="213"/>
                  </a:lnTo>
                  <a:lnTo>
                    <a:pt x="59" y="202"/>
                  </a:lnTo>
                  <a:lnTo>
                    <a:pt x="70" y="189"/>
                  </a:lnTo>
                  <a:lnTo>
                    <a:pt x="59" y="189"/>
                  </a:lnTo>
                  <a:lnTo>
                    <a:pt x="47" y="189"/>
                  </a:lnTo>
                  <a:lnTo>
                    <a:pt x="22" y="202"/>
                  </a:lnTo>
                  <a:lnTo>
                    <a:pt x="12" y="189"/>
                  </a:lnTo>
                  <a:lnTo>
                    <a:pt x="12" y="180"/>
                  </a:lnTo>
                  <a:lnTo>
                    <a:pt x="12" y="168"/>
                  </a:lnTo>
                  <a:lnTo>
                    <a:pt x="12" y="157"/>
                  </a:lnTo>
                  <a:lnTo>
                    <a:pt x="22" y="157"/>
                  </a:lnTo>
                  <a:lnTo>
                    <a:pt x="37" y="144"/>
                  </a:lnTo>
                  <a:lnTo>
                    <a:pt x="47" y="122"/>
                  </a:lnTo>
                  <a:lnTo>
                    <a:pt x="70" y="122"/>
                  </a:lnTo>
                  <a:lnTo>
                    <a:pt x="84" y="122"/>
                  </a:lnTo>
                  <a:lnTo>
                    <a:pt x="95" y="134"/>
                  </a:lnTo>
                  <a:lnTo>
                    <a:pt x="107" y="134"/>
                  </a:lnTo>
                  <a:lnTo>
                    <a:pt x="117" y="134"/>
                  </a:lnTo>
                  <a:lnTo>
                    <a:pt x="117" y="122"/>
                  </a:lnTo>
                  <a:lnTo>
                    <a:pt x="107" y="122"/>
                  </a:lnTo>
                  <a:lnTo>
                    <a:pt x="117" y="111"/>
                  </a:lnTo>
                  <a:lnTo>
                    <a:pt x="130" y="122"/>
                  </a:lnTo>
                  <a:lnTo>
                    <a:pt x="166" y="122"/>
                  </a:lnTo>
                  <a:lnTo>
                    <a:pt x="178" y="122"/>
                  </a:lnTo>
                  <a:lnTo>
                    <a:pt x="187" y="122"/>
                  </a:lnTo>
                  <a:lnTo>
                    <a:pt x="203" y="134"/>
                  </a:lnTo>
                  <a:lnTo>
                    <a:pt x="203" y="122"/>
                  </a:lnTo>
                  <a:lnTo>
                    <a:pt x="187" y="122"/>
                  </a:lnTo>
                  <a:lnTo>
                    <a:pt x="178" y="111"/>
                  </a:lnTo>
                  <a:lnTo>
                    <a:pt x="187" y="111"/>
                  </a:lnTo>
                  <a:lnTo>
                    <a:pt x="225" y="98"/>
                  </a:lnTo>
                  <a:lnTo>
                    <a:pt x="235" y="98"/>
                  </a:lnTo>
                  <a:lnTo>
                    <a:pt x="245" y="98"/>
                  </a:lnTo>
                  <a:lnTo>
                    <a:pt x="235" y="98"/>
                  </a:lnTo>
                  <a:lnTo>
                    <a:pt x="225" y="98"/>
                  </a:lnTo>
                  <a:lnTo>
                    <a:pt x="213" y="98"/>
                  </a:lnTo>
                  <a:lnTo>
                    <a:pt x="213" y="90"/>
                  </a:lnTo>
                  <a:lnTo>
                    <a:pt x="187" y="78"/>
                  </a:lnTo>
                  <a:lnTo>
                    <a:pt x="203" y="68"/>
                  </a:lnTo>
                  <a:lnTo>
                    <a:pt x="225" y="68"/>
                  </a:lnTo>
                  <a:lnTo>
                    <a:pt x="261" y="68"/>
                  </a:lnTo>
                  <a:lnTo>
                    <a:pt x="270" y="68"/>
                  </a:lnTo>
                  <a:lnTo>
                    <a:pt x="307" y="78"/>
                  </a:lnTo>
                  <a:lnTo>
                    <a:pt x="331" y="78"/>
                  </a:lnTo>
                  <a:lnTo>
                    <a:pt x="341" y="68"/>
                  </a:lnTo>
                  <a:lnTo>
                    <a:pt x="341" y="56"/>
                  </a:lnTo>
                  <a:lnTo>
                    <a:pt x="353" y="44"/>
                  </a:lnTo>
                  <a:lnTo>
                    <a:pt x="364" y="44"/>
                  </a:lnTo>
                  <a:lnTo>
                    <a:pt x="401" y="22"/>
                  </a:lnTo>
                  <a:lnTo>
                    <a:pt x="411" y="10"/>
                  </a:lnTo>
                  <a:lnTo>
                    <a:pt x="448" y="10"/>
                  </a:lnTo>
                  <a:lnTo>
                    <a:pt x="469" y="10"/>
                  </a:lnTo>
                  <a:lnTo>
                    <a:pt x="493" y="10"/>
                  </a:lnTo>
                  <a:lnTo>
                    <a:pt x="517" y="10"/>
                  </a:lnTo>
                  <a:lnTo>
                    <a:pt x="539" y="10"/>
                  </a:lnTo>
                  <a:lnTo>
                    <a:pt x="564" y="0"/>
                  </a:lnTo>
                  <a:lnTo>
                    <a:pt x="576" y="22"/>
                  </a:lnTo>
                  <a:lnTo>
                    <a:pt x="588" y="32"/>
                  </a:lnTo>
                  <a:lnTo>
                    <a:pt x="612" y="32"/>
                  </a:lnTo>
                  <a:lnTo>
                    <a:pt x="625" y="32"/>
                  </a:lnTo>
                  <a:lnTo>
                    <a:pt x="649" y="56"/>
                  </a:lnTo>
                  <a:lnTo>
                    <a:pt x="659" y="68"/>
                  </a:lnTo>
                  <a:lnTo>
                    <a:pt x="672" y="56"/>
                  </a:lnTo>
                  <a:lnTo>
                    <a:pt x="683" y="56"/>
                  </a:lnTo>
                  <a:lnTo>
                    <a:pt x="718" y="78"/>
                  </a:lnTo>
                  <a:lnTo>
                    <a:pt x="754" y="78"/>
                  </a:lnTo>
                  <a:lnTo>
                    <a:pt x="787" y="90"/>
                  </a:lnTo>
                  <a:lnTo>
                    <a:pt x="811" y="90"/>
                  </a:lnTo>
                  <a:lnTo>
                    <a:pt x="837" y="78"/>
                  </a:lnTo>
                  <a:lnTo>
                    <a:pt x="858" y="78"/>
                  </a:lnTo>
                  <a:lnTo>
                    <a:pt x="870" y="78"/>
                  </a:lnTo>
                  <a:lnTo>
                    <a:pt x="895" y="78"/>
                  </a:lnTo>
                  <a:lnTo>
                    <a:pt x="919" y="78"/>
                  </a:lnTo>
                  <a:lnTo>
                    <a:pt x="929" y="78"/>
                  </a:lnTo>
                  <a:lnTo>
                    <a:pt x="977" y="56"/>
                  </a:lnTo>
                  <a:lnTo>
                    <a:pt x="987" y="44"/>
                  </a:lnTo>
                  <a:lnTo>
                    <a:pt x="1024" y="44"/>
                  </a:lnTo>
                  <a:lnTo>
                    <a:pt x="1035" y="56"/>
                  </a:lnTo>
                  <a:lnTo>
                    <a:pt x="1035" y="44"/>
                  </a:lnTo>
                  <a:lnTo>
                    <a:pt x="1060" y="32"/>
                  </a:lnTo>
                  <a:lnTo>
                    <a:pt x="1072" y="32"/>
                  </a:lnTo>
                  <a:lnTo>
                    <a:pt x="1119" y="78"/>
                  </a:lnTo>
                  <a:lnTo>
                    <a:pt x="1143" y="98"/>
                  </a:lnTo>
                  <a:lnTo>
                    <a:pt x="1152" y="98"/>
                  </a:lnTo>
                  <a:lnTo>
                    <a:pt x="1143" y="134"/>
                  </a:lnTo>
                  <a:lnTo>
                    <a:pt x="1143" y="144"/>
                  </a:lnTo>
                  <a:lnTo>
                    <a:pt x="1152" y="157"/>
                  </a:lnTo>
                  <a:lnTo>
                    <a:pt x="1200" y="157"/>
                  </a:lnTo>
                  <a:lnTo>
                    <a:pt x="1210" y="168"/>
                  </a:lnTo>
                  <a:lnTo>
                    <a:pt x="1210" y="180"/>
                  </a:lnTo>
                  <a:lnTo>
                    <a:pt x="1200" y="180"/>
                  </a:lnTo>
                  <a:lnTo>
                    <a:pt x="1200" y="202"/>
                  </a:lnTo>
                  <a:lnTo>
                    <a:pt x="1177" y="213"/>
                  </a:lnTo>
                  <a:lnTo>
                    <a:pt x="1188" y="213"/>
                  </a:lnTo>
                  <a:lnTo>
                    <a:pt x="1200" y="234"/>
                  </a:lnTo>
                  <a:lnTo>
                    <a:pt x="1188" y="255"/>
                  </a:lnTo>
                  <a:lnTo>
                    <a:pt x="1200" y="267"/>
                  </a:lnTo>
                  <a:lnTo>
                    <a:pt x="1210" y="267"/>
                  </a:lnTo>
                  <a:lnTo>
                    <a:pt x="1223" y="279"/>
                  </a:lnTo>
                  <a:lnTo>
                    <a:pt x="1210" y="289"/>
                  </a:lnTo>
                  <a:lnTo>
                    <a:pt x="1210" y="313"/>
                  </a:lnTo>
                  <a:lnTo>
                    <a:pt x="1210" y="325"/>
                  </a:lnTo>
                  <a:lnTo>
                    <a:pt x="1235" y="325"/>
                  </a:lnTo>
                  <a:lnTo>
                    <a:pt x="1223" y="333"/>
                  </a:lnTo>
                  <a:lnTo>
                    <a:pt x="1235" y="345"/>
                  </a:lnTo>
                  <a:lnTo>
                    <a:pt x="1247" y="355"/>
                  </a:lnTo>
                  <a:lnTo>
                    <a:pt x="1258" y="355"/>
                  </a:lnTo>
                  <a:lnTo>
                    <a:pt x="1258" y="368"/>
                  </a:lnTo>
                  <a:close/>
                  <a:moveTo>
                    <a:pt x="107" y="10"/>
                  </a:moveTo>
                  <a:lnTo>
                    <a:pt x="117" y="10"/>
                  </a:lnTo>
                  <a:lnTo>
                    <a:pt x="117" y="22"/>
                  </a:lnTo>
                  <a:lnTo>
                    <a:pt x="130" y="32"/>
                  </a:lnTo>
                  <a:lnTo>
                    <a:pt x="142" y="44"/>
                  </a:lnTo>
                  <a:lnTo>
                    <a:pt x="166" y="56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87" y="78"/>
                  </a:lnTo>
                  <a:lnTo>
                    <a:pt x="178" y="90"/>
                  </a:lnTo>
                  <a:lnTo>
                    <a:pt x="166" y="78"/>
                  </a:lnTo>
                  <a:lnTo>
                    <a:pt x="142" y="78"/>
                  </a:lnTo>
                  <a:lnTo>
                    <a:pt x="130" y="78"/>
                  </a:lnTo>
                  <a:lnTo>
                    <a:pt x="117" y="78"/>
                  </a:lnTo>
                  <a:lnTo>
                    <a:pt x="95" y="78"/>
                  </a:lnTo>
                  <a:lnTo>
                    <a:pt x="84" y="98"/>
                  </a:lnTo>
                  <a:lnTo>
                    <a:pt x="59" y="111"/>
                  </a:lnTo>
                  <a:lnTo>
                    <a:pt x="47" y="122"/>
                  </a:lnTo>
                  <a:lnTo>
                    <a:pt x="37" y="134"/>
                  </a:lnTo>
                  <a:lnTo>
                    <a:pt x="22" y="134"/>
                  </a:lnTo>
                  <a:lnTo>
                    <a:pt x="22" y="144"/>
                  </a:lnTo>
                  <a:lnTo>
                    <a:pt x="12" y="157"/>
                  </a:lnTo>
                  <a:lnTo>
                    <a:pt x="22" y="144"/>
                  </a:lnTo>
                  <a:lnTo>
                    <a:pt x="22" y="134"/>
                  </a:lnTo>
                  <a:lnTo>
                    <a:pt x="12" y="134"/>
                  </a:lnTo>
                  <a:lnTo>
                    <a:pt x="37" y="122"/>
                  </a:lnTo>
                  <a:lnTo>
                    <a:pt x="37" y="111"/>
                  </a:lnTo>
                  <a:lnTo>
                    <a:pt x="22" y="111"/>
                  </a:lnTo>
                  <a:lnTo>
                    <a:pt x="12" y="111"/>
                  </a:lnTo>
                  <a:lnTo>
                    <a:pt x="0" y="98"/>
                  </a:lnTo>
                  <a:lnTo>
                    <a:pt x="12" y="90"/>
                  </a:lnTo>
                  <a:lnTo>
                    <a:pt x="12" y="68"/>
                  </a:lnTo>
                  <a:lnTo>
                    <a:pt x="37" y="44"/>
                  </a:lnTo>
                  <a:lnTo>
                    <a:pt x="37" y="32"/>
                  </a:lnTo>
                  <a:lnTo>
                    <a:pt x="12" y="32"/>
                  </a:lnTo>
                  <a:lnTo>
                    <a:pt x="22" y="22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70" y="10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1"/>
            <p:cNvSpPr>
              <a:spLocks noChangeAspect="1" noEditPoints="1"/>
            </p:cNvSpPr>
            <p:nvPr/>
          </p:nvSpPr>
          <p:spPr bwMode="auto">
            <a:xfrm>
              <a:off x="6267" y="6550"/>
              <a:ext cx="392" cy="288"/>
            </a:xfrm>
            <a:custGeom>
              <a:avLst/>
              <a:gdLst/>
              <a:ahLst/>
              <a:cxnLst>
                <a:cxn ang="0">
                  <a:pos x="270" y="256"/>
                </a:cxn>
                <a:cxn ang="0">
                  <a:pos x="246" y="243"/>
                </a:cxn>
                <a:cxn ang="0">
                  <a:pos x="236" y="234"/>
                </a:cxn>
                <a:cxn ang="0">
                  <a:pos x="246" y="211"/>
                </a:cxn>
                <a:cxn ang="0">
                  <a:pos x="246" y="201"/>
                </a:cxn>
                <a:cxn ang="0">
                  <a:pos x="236" y="177"/>
                </a:cxn>
                <a:cxn ang="0">
                  <a:pos x="214" y="168"/>
                </a:cxn>
                <a:cxn ang="0">
                  <a:pos x="166" y="190"/>
                </a:cxn>
                <a:cxn ang="0">
                  <a:pos x="142" y="211"/>
                </a:cxn>
                <a:cxn ang="0">
                  <a:pos x="142" y="211"/>
                </a:cxn>
                <a:cxn ang="0">
                  <a:pos x="142" y="201"/>
                </a:cxn>
                <a:cxn ang="0">
                  <a:pos x="131" y="177"/>
                </a:cxn>
                <a:cxn ang="0">
                  <a:pos x="118" y="168"/>
                </a:cxn>
                <a:cxn ang="0">
                  <a:pos x="96" y="156"/>
                </a:cxn>
                <a:cxn ang="0">
                  <a:pos x="71" y="145"/>
                </a:cxn>
                <a:cxn ang="0">
                  <a:pos x="85" y="132"/>
                </a:cxn>
                <a:cxn ang="0">
                  <a:pos x="71" y="122"/>
                </a:cxn>
                <a:cxn ang="0">
                  <a:pos x="48" y="99"/>
                </a:cxn>
                <a:cxn ang="0">
                  <a:pos x="60" y="78"/>
                </a:cxn>
                <a:cxn ang="0">
                  <a:pos x="39" y="68"/>
                </a:cxn>
                <a:cxn ang="0">
                  <a:pos x="23" y="56"/>
                </a:cxn>
                <a:cxn ang="0">
                  <a:pos x="13" y="45"/>
                </a:cxn>
                <a:cxn ang="0">
                  <a:pos x="39" y="32"/>
                </a:cxn>
                <a:cxn ang="0">
                  <a:pos x="60" y="45"/>
                </a:cxn>
                <a:cxn ang="0">
                  <a:pos x="96" y="56"/>
                </a:cxn>
                <a:cxn ang="0">
                  <a:pos x="118" y="56"/>
                </a:cxn>
                <a:cxn ang="0">
                  <a:pos x="96" y="32"/>
                </a:cxn>
                <a:cxn ang="0">
                  <a:pos x="85" y="10"/>
                </a:cxn>
                <a:cxn ang="0">
                  <a:pos x="96" y="10"/>
                </a:cxn>
                <a:cxn ang="0">
                  <a:pos x="118" y="10"/>
                </a:cxn>
                <a:cxn ang="0">
                  <a:pos x="142" y="22"/>
                </a:cxn>
                <a:cxn ang="0">
                  <a:pos x="155" y="45"/>
                </a:cxn>
                <a:cxn ang="0">
                  <a:pos x="188" y="56"/>
                </a:cxn>
                <a:cxn ang="0">
                  <a:pos x="200" y="32"/>
                </a:cxn>
                <a:cxn ang="0">
                  <a:pos x="224" y="22"/>
                </a:cxn>
                <a:cxn ang="0">
                  <a:pos x="246" y="22"/>
                </a:cxn>
                <a:cxn ang="0">
                  <a:pos x="259" y="32"/>
                </a:cxn>
                <a:cxn ang="0">
                  <a:pos x="283" y="68"/>
                </a:cxn>
                <a:cxn ang="0">
                  <a:pos x="307" y="90"/>
                </a:cxn>
                <a:cxn ang="0">
                  <a:pos x="331" y="99"/>
                </a:cxn>
                <a:cxn ang="0">
                  <a:pos x="354" y="99"/>
                </a:cxn>
                <a:cxn ang="0">
                  <a:pos x="365" y="122"/>
                </a:cxn>
                <a:cxn ang="0">
                  <a:pos x="342" y="111"/>
                </a:cxn>
                <a:cxn ang="0">
                  <a:pos x="317" y="122"/>
                </a:cxn>
                <a:cxn ang="0">
                  <a:pos x="317" y="156"/>
                </a:cxn>
                <a:cxn ang="0">
                  <a:pos x="317" y="177"/>
                </a:cxn>
                <a:cxn ang="0">
                  <a:pos x="317" y="201"/>
                </a:cxn>
                <a:cxn ang="0">
                  <a:pos x="307" y="201"/>
                </a:cxn>
                <a:cxn ang="0">
                  <a:pos x="294" y="201"/>
                </a:cxn>
                <a:cxn ang="0">
                  <a:pos x="294" y="222"/>
                </a:cxn>
                <a:cxn ang="0">
                  <a:pos x="294" y="267"/>
                </a:cxn>
                <a:cxn ang="0">
                  <a:pos x="23" y="168"/>
                </a:cxn>
                <a:cxn ang="0">
                  <a:pos x="39" y="156"/>
                </a:cxn>
                <a:cxn ang="0">
                  <a:pos x="60" y="177"/>
                </a:cxn>
                <a:cxn ang="0">
                  <a:pos x="85" y="177"/>
                </a:cxn>
                <a:cxn ang="0">
                  <a:pos x="108" y="201"/>
                </a:cxn>
                <a:cxn ang="0">
                  <a:pos x="108" y="222"/>
                </a:cxn>
                <a:cxn ang="0">
                  <a:pos x="85" y="222"/>
                </a:cxn>
                <a:cxn ang="0">
                  <a:pos x="60" y="211"/>
                </a:cxn>
                <a:cxn ang="0">
                  <a:pos x="39" y="190"/>
                </a:cxn>
                <a:cxn ang="0">
                  <a:pos x="13" y="168"/>
                </a:cxn>
              </a:cxnLst>
              <a:rect l="0" t="0" r="r" b="b"/>
              <a:pathLst>
                <a:path w="365" h="267">
                  <a:moveTo>
                    <a:pt x="294" y="267"/>
                  </a:moveTo>
                  <a:lnTo>
                    <a:pt x="270" y="256"/>
                  </a:lnTo>
                  <a:lnTo>
                    <a:pt x="259" y="256"/>
                  </a:lnTo>
                  <a:lnTo>
                    <a:pt x="246" y="243"/>
                  </a:lnTo>
                  <a:lnTo>
                    <a:pt x="236" y="243"/>
                  </a:lnTo>
                  <a:lnTo>
                    <a:pt x="236" y="234"/>
                  </a:lnTo>
                  <a:lnTo>
                    <a:pt x="246" y="222"/>
                  </a:lnTo>
                  <a:lnTo>
                    <a:pt x="246" y="211"/>
                  </a:lnTo>
                  <a:lnTo>
                    <a:pt x="236" y="201"/>
                  </a:lnTo>
                  <a:lnTo>
                    <a:pt x="246" y="201"/>
                  </a:lnTo>
                  <a:lnTo>
                    <a:pt x="246" y="190"/>
                  </a:lnTo>
                  <a:lnTo>
                    <a:pt x="236" y="177"/>
                  </a:lnTo>
                  <a:lnTo>
                    <a:pt x="224" y="168"/>
                  </a:lnTo>
                  <a:lnTo>
                    <a:pt x="214" y="168"/>
                  </a:lnTo>
                  <a:lnTo>
                    <a:pt x="200" y="168"/>
                  </a:lnTo>
                  <a:lnTo>
                    <a:pt x="166" y="190"/>
                  </a:lnTo>
                  <a:lnTo>
                    <a:pt x="166" y="201"/>
                  </a:lnTo>
                  <a:lnTo>
                    <a:pt x="142" y="211"/>
                  </a:lnTo>
                  <a:lnTo>
                    <a:pt x="142" y="222"/>
                  </a:lnTo>
                  <a:lnTo>
                    <a:pt x="142" y="211"/>
                  </a:lnTo>
                  <a:lnTo>
                    <a:pt x="131" y="201"/>
                  </a:lnTo>
                  <a:lnTo>
                    <a:pt x="142" y="201"/>
                  </a:lnTo>
                  <a:lnTo>
                    <a:pt x="131" y="190"/>
                  </a:lnTo>
                  <a:lnTo>
                    <a:pt x="131" y="177"/>
                  </a:lnTo>
                  <a:lnTo>
                    <a:pt x="118" y="177"/>
                  </a:lnTo>
                  <a:lnTo>
                    <a:pt x="118" y="168"/>
                  </a:lnTo>
                  <a:lnTo>
                    <a:pt x="108" y="168"/>
                  </a:lnTo>
                  <a:lnTo>
                    <a:pt x="96" y="156"/>
                  </a:lnTo>
                  <a:lnTo>
                    <a:pt x="85" y="145"/>
                  </a:lnTo>
                  <a:lnTo>
                    <a:pt x="71" y="145"/>
                  </a:lnTo>
                  <a:lnTo>
                    <a:pt x="85" y="145"/>
                  </a:lnTo>
                  <a:lnTo>
                    <a:pt x="85" y="132"/>
                  </a:lnTo>
                  <a:lnTo>
                    <a:pt x="85" y="122"/>
                  </a:lnTo>
                  <a:lnTo>
                    <a:pt x="71" y="122"/>
                  </a:lnTo>
                  <a:lnTo>
                    <a:pt x="60" y="111"/>
                  </a:lnTo>
                  <a:lnTo>
                    <a:pt x="48" y="99"/>
                  </a:lnTo>
                  <a:lnTo>
                    <a:pt x="48" y="90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39" y="68"/>
                  </a:lnTo>
                  <a:lnTo>
                    <a:pt x="23" y="68"/>
                  </a:lnTo>
                  <a:lnTo>
                    <a:pt x="23" y="56"/>
                  </a:lnTo>
                  <a:lnTo>
                    <a:pt x="13" y="56"/>
                  </a:lnTo>
                  <a:lnTo>
                    <a:pt x="13" y="45"/>
                  </a:lnTo>
                  <a:lnTo>
                    <a:pt x="23" y="32"/>
                  </a:lnTo>
                  <a:lnTo>
                    <a:pt x="39" y="32"/>
                  </a:lnTo>
                  <a:lnTo>
                    <a:pt x="48" y="45"/>
                  </a:lnTo>
                  <a:lnTo>
                    <a:pt x="60" y="45"/>
                  </a:lnTo>
                  <a:lnTo>
                    <a:pt x="85" y="56"/>
                  </a:lnTo>
                  <a:lnTo>
                    <a:pt x="96" y="56"/>
                  </a:lnTo>
                  <a:lnTo>
                    <a:pt x="108" y="68"/>
                  </a:lnTo>
                  <a:lnTo>
                    <a:pt x="118" y="56"/>
                  </a:lnTo>
                  <a:lnTo>
                    <a:pt x="118" y="45"/>
                  </a:lnTo>
                  <a:lnTo>
                    <a:pt x="96" y="32"/>
                  </a:lnTo>
                  <a:lnTo>
                    <a:pt x="85" y="22"/>
                  </a:lnTo>
                  <a:lnTo>
                    <a:pt x="85" y="10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108" y="10"/>
                  </a:lnTo>
                  <a:lnTo>
                    <a:pt x="118" y="10"/>
                  </a:lnTo>
                  <a:lnTo>
                    <a:pt x="131" y="22"/>
                  </a:lnTo>
                  <a:lnTo>
                    <a:pt x="142" y="22"/>
                  </a:lnTo>
                  <a:lnTo>
                    <a:pt x="155" y="32"/>
                  </a:lnTo>
                  <a:lnTo>
                    <a:pt x="155" y="45"/>
                  </a:lnTo>
                  <a:lnTo>
                    <a:pt x="166" y="45"/>
                  </a:lnTo>
                  <a:lnTo>
                    <a:pt x="188" y="56"/>
                  </a:lnTo>
                  <a:lnTo>
                    <a:pt x="200" y="45"/>
                  </a:lnTo>
                  <a:lnTo>
                    <a:pt x="200" y="32"/>
                  </a:lnTo>
                  <a:lnTo>
                    <a:pt x="214" y="32"/>
                  </a:lnTo>
                  <a:lnTo>
                    <a:pt x="224" y="22"/>
                  </a:lnTo>
                  <a:lnTo>
                    <a:pt x="224" y="10"/>
                  </a:lnTo>
                  <a:lnTo>
                    <a:pt x="246" y="22"/>
                  </a:lnTo>
                  <a:lnTo>
                    <a:pt x="246" y="32"/>
                  </a:lnTo>
                  <a:lnTo>
                    <a:pt x="259" y="32"/>
                  </a:lnTo>
                  <a:lnTo>
                    <a:pt x="270" y="45"/>
                  </a:lnTo>
                  <a:lnTo>
                    <a:pt x="283" y="68"/>
                  </a:lnTo>
                  <a:lnTo>
                    <a:pt x="294" y="78"/>
                  </a:lnTo>
                  <a:lnTo>
                    <a:pt x="307" y="90"/>
                  </a:lnTo>
                  <a:lnTo>
                    <a:pt x="317" y="99"/>
                  </a:lnTo>
                  <a:lnTo>
                    <a:pt x="331" y="99"/>
                  </a:lnTo>
                  <a:lnTo>
                    <a:pt x="342" y="99"/>
                  </a:lnTo>
                  <a:lnTo>
                    <a:pt x="354" y="99"/>
                  </a:lnTo>
                  <a:lnTo>
                    <a:pt x="365" y="111"/>
                  </a:lnTo>
                  <a:lnTo>
                    <a:pt x="365" y="122"/>
                  </a:lnTo>
                  <a:lnTo>
                    <a:pt x="354" y="122"/>
                  </a:lnTo>
                  <a:lnTo>
                    <a:pt x="342" y="111"/>
                  </a:lnTo>
                  <a:lnTo>
                    <a:pt x="331" y="122"/>
                  </a:lnTo>
                  <a:lnTo>
                    <a:pt x="317" y="122"/>
                  </a:lnTo>
                  <a:lnTo>
                    <a:pt x="317" y="132"/>
                  </a:lnTo>
                  <a:lnTo>
                    <a:pt x="317" y="156"/>
                  </a:lnTo>
                  <a:lnTo>
                    <a:pt x="317" y="168"/>
                  </a:lnTo>
                  <a:lnTo>
                    <a:pt x="317" y="177"/>
                  </a:lnTo>
                  <a:lnTo>
                    <a:pt x="317" y="190"/>
                  </a:lnTo>
                  <a:lnTo>
                    <a:pt x="317" y="201"/>
                  </a:lnTo>
                  <a:lnTo>
                    <a:pt x="317" y="190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294" y="201"/>
                  </a:lnTo>
                  <a:lnTo>
                    <a:pt x="294" y="211"/>
                  </a:lnTo>
                  <a:lnTo>
                    <a:pt x="294" y="222"/>
                  </a:lnTo>
                  <a:lnTo>
                    <a:pt x="294" y="234"/>
                  </a:lnTo>
                  <a:lnTo>
                    <a:pt x="294" y="267"/>
                  </a:lnTo>
                  <a:close/>
                  <a:moveTo>
                    <a:pt x="0" y="156"/>
                  </a:moveTo>
                  <a:lnTo>
                    <a:pt x="23" y="168"/>
                  </a:lnTo>
                  <a:lnTo>
                    <a:pt x="23" y="156"/>
                  </a:lnTo>
                  <a:lnTo>
                    <a:pt x="39" y="156"/>
                  </a:lnTo>
                  <a:lnTo>
                    <a:pt x="48" y="168"/>
                  </a:lnTo>
                  <a:lnTo>
                    <a:pt x="60" y="177"/>
                  </a:lnTo>
                  <a:lnTo>
                    <a:pt x="71" y="177"/>
                  </a:lnTo>
                  <a:lnTo>
                    <a:pt x="85" y="177"/>
                  </a:lnTo>
                  <a:lnTo>
                    <a:pt x="96" y="190"/>
                  </a:lnTo>
                  <a:lnTo>
                    <a:pt x="108" y="201"/>
                  </a:lnTo>
                  <a:lnTo>
                    <a:pt x="118" y="234"/>
                  </a:lnTo>
                  <a:lnTo>
                    <a:pt x="108" y="222"/>
                  </a:lnTo>
                  <a:lnTo>
                    <a:pt x="96" y="222"/>
                  </a:lnTo>
                  <a:lnTo>
                    <a:pt x="85" y="222"/>
                  </a:lnTo>
                  <a:lnTo>
                    <a:pt x="71" y="222"/>
                  </a:lnTo>
                  <a:lnTo>
                    <a:pt x="60" y="211"/>
                  </a:lnTo>
                  <a:lnTo>
                    <a:pt x="48" y="201"/>
                  </a:lnTo>
                  <a:lnTo>
                    <a:pt x="39" y="190"/>
                  </a:lnTo>
                  <a:lnTo>
                    <a:pt x="23" y="177"/>
                  </a:lnTo>
                  <a:lnTo>
                    <a:pt x="13" y="168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2"/>
            <p:cNvSpPr>
              <a:spLocks noChangeAspect="1" noEditPoints="1"/>
            </p:cNvSpPr>
            <p:nvPr/>
          </p:nvSpPr>
          <p:spPr bwMode="auto">
            <a:xfrm>
              <a:off x="4561" y="6575"/>
              <a:ext cx="468" cy="539"/>
            </a:xfrm>
            <a:custGeom>
              <a:avLst/>
              <a:gdLst/>
              <a:ahLst/>
              <a:cxnLst>
                <a:cxn ang="0">
                  <a:pos x="308" y="477"/>
                </a:cxn>
                <a:cxn ang="0">
                  <a:pos x="245" y="466"/>
                </a:cxn>
                <a:cxn ang="0">
                  <a:pos x="270" y="454"/>
                </a:cxn>
                <a:cxn ang="0">
                  <a:pos x="294" y="454"/>
                </a:cxn>
                <a:cxn ang="0">
                  <a:pos x="341" y="466"/>
                </a:cxn>
                <a:cxn ang="0">
                  <a:pos x="389" y="466"/>
                </a:cxn>
                <a:cxn ang="0">
                  <a:pos x="424" y="477"/>
                </a:cxn>
                <a:cxn ang="0">
                  <a:pos x="436" y="490"/>
                </a:cxn>
                <a:cxn ang="0">
                  <a:pos x="332" y="500"/>
                </a:cxn>
                <a:cxn ang="0">
                  <a:pos x="47" y="100"/>
                </a:cxn>
                <a:cxn ang="0">
                  <a:pos x="107" y="46"/>
                </a:cxn>
                <a:cxn ang="0">
                  <a:pos x="166" y="34"/>
                </a:cxn>
                <a:cxn ang="0">
                  <a:pos x="245" y="10"/>
                </a:cxn>
                <a:cxn ang="0">
                  <a:pos x="341" y="34"/>
                </a:cxn>
                <a:cxn ang="0">
                  <a:pos x="377" y="0"/>
                </a:cxn>
                <a:cxn ang="0">
                  <a:pos x="389" y="34"/>
                </a:cxn>
                <a:cxn ang="0">
                  <a:pos x="356" y="56"/>
                </a:cxn>
                <a:cxn ang="0">
                  <a:pos x="294" y="56"/>
                </a:cxn>
                <a:cxn ang="0">
                  <a:pos x="261" y="56"/>
                </a:cxn>
                <a:cxn ang="0">
                  <a:pos x="224" y="68"/>
                </a:cxn>
                <a:cxn ang="0">
                  <a:pos x="270" y="110"/>
                </a:cxn>
                <a:cxn ang="0">
                  <a:pos x="224" y="89"/>
                </a:cxn>
                <a:cxn ang="0">
                  <a:pos x="245" y="123"/>
                </a:cxn>
                <a:cxn ang="0">
                  <a:pos x="200" y="100"/>
                </a:cxn>
                <a:cxn ang="0">
                  <a:pos x="236" y="123"/>
                </a:cxn>
                <a:cxn ang="0">
                  <a:pos x="200" y="110"/>
                </a:cxn>
                <a:cxn ang="0">
                  <a:pos x="176" y="77"/>
                </a:cxn>
                <a:cxn ang="0">
                  <a:pos x="153" y="77"/>
                </a:cxn>
                <a:cxn ang="0">
                  <a:pos x="166" y="123"/>
                </a:cxn>
                <a:cxn ang="0">
                  <a:pos x="200" y="168"/>
                </a:cxn>
                <a:cxn ang="0">
                  <a:pos x="190" y="168"/>
                </a:cxn>
                <a:cxn ang="0">
                  <a:pos x="176" y="200"/>
                </a:cxn>
                <a:cxn ang="0">
                  <a:pos x="190" y="209"/>
                </a:cxn>
                <a:cxn ang="0">
                  <a:pos x="236" y="233"/>
                </a:cxn>
                <a:cxn ang="0">
                  <a:pos x="270" y="255"/>
                </a:cxn>
                <a:cxn ang="0">
                  <a:pos x="245" y="279"/>
                </a:cxn>
                <a:cxn ang="0">
                  <a:pos x="213" y="279"/>
                </a:cxn>
                <a:cxn ang="0">
                  <a:pos x="236" y="309"/>
                </a:cxn>
                <a:cxn ang="0">
                  <a:pos x="213" y="309"/>
                </a:cxn>
                <a:cxn ang="0">
                  <a:pos x="190" y="321"/>
                </a:cxn>
                <a:cxn ang="0">
                  <a:pos x="190" y="366"/>
                </a:cxn>
                <a:cxn ang="0">
                  <a:pos x="142" y="345"/>
                </a:cxn>
                <a:cxn ang="0">
                  <a:pos x="117" y="321"/>
                </a:cxn>
                <a:cxn ang="0">
                  <a:pos x="84" y="279"/>
                </a:cxn>
                <a:cxn ang="0">
                  <a:pos x="142" y="255"/>
                </a:cxn>
                <a:cxn ang="0">
                  <a:pos x="200" y="255"/>
                </a:cxn>
                <a:cxn ang="0">
                  <a:pos x="95" y="233"/>
                </a:cxn>
                <a:cxn ang="0">
                  <a:pos x="70" y="200"/>
                </a:cxn>
                <a:cxn ang="0">
                  <a:pos x="12" y="168"/>
                </a:cxn>
              </a:cxnLst>
              <a:rect l="0" t="0" r="r" b="b"/>
              <a:pathLst>
                <a:path w="436" h="500">
                  <a:moveTo>
                    <a:pt x="332" y="500"/>
                  </a:moveTo>
                  <a:lnTo>
                    <a:pt x="341" y="490"/>
                  </a:lnTo>
                  <a:lnTo>
                    <a:pt x="332" y="490"/>
                  </a:lnTo>
                  <a:lnTo>
                    <a:pt x="308" y="477"/>
                  </a:lnTo>
                  <a:lnTo>
                    <a:pt x="282" y="477"/>
                  </a:lnTo>
                  <a:lnTo>
                    <a:pt x="270" y="477"/>
                  </a:lnTo>
                  <a:lnTo>
                    <a:pt x="261" y="477"/>
                  </a:lnTo>
                  <a:lnTo>
                    <a:pt x="245" y="466"/>
                  </a:lnTo>
                  <a:lnTo>
                    <a:pt x="261" y="454"/>
                  </a:lnTo>
                  <a:lnTo>
                    <a:pt x="261" y="444"/>
                  </a:lnTo>
                  <a:lnTo>
                    <a:pt x="270" y="444"/>
                  </a:lnTo>
                  <a:lnTo>
                    <a:pt x="270" y="454"/>
                  </a:lnTo>
                  <a:lnTo>
                    <a:pt x="282" y="454"/>
                  </a:lnTo>
                  <a:lnTo>
                    <a:pt x="282" y="444"/>
                  </a:lnTo>
                  <a:lnTo>
                    <a:pt x="294" y="444"/>
                  </a:lnTo>
                  <a:lnTo>
                    <a:pt x="294" y="454"/>
                  </a:lnTo>
                  <a:lnTo>
                    <a:pt x="308" y="454"/>
                  </a:lnTo>
                  <a:lnTo>
                    <a:pt x="308" y="466"/>
                  </a:lnTo>
                  <a:lnTo>
                    <a:pt x="318" y="466"/>
                  </a:lnTo>
                  <a:lnTo>
                    <a:pt x="341" y="466"/>
                  </a:lnTo>
                  <a:lnTo>
                    <a:pt x="356" y="466"/>
                  </a:lnTo>
                  <a:lnTo>
                    <a:pt x="365" y="466"/>
                  </a:lnTo>
                  <a:lnTo>
                    <a:pt x="377" y="466"/>
                  </a:lnTo>
                  <a:lnTo>
                    <a:pt x="389" y="466"/>
                  </a:lnTo>
                  <a:lnTo>
                    <a:pt x="399" y="466"/>
                  </a:lnTo>
                  <a:lnTo>
                    <a:pt x="399" y="477"/>
                  </a:lnTo>
                  <a:lnTo>
                    <a:pt x="414" y="477"/>
                  </a:lnTo>
                  <a:lnTo>
                    <a:pt x="424" y="477"/>
                  </a:lnTo>
                  <a:lnTo>
                    <a:pt x="436" y="477"/>
                  </a:lnTo>
                  <a:lnTo>
                    <a:pt x="436" y="466"/>
                  </a:lnTo>
                  <a:lnTo>
                    <a:pt x="436" y="477"/>
                  </a:lnTo>
                  <a:lnTo>
                    <a:pt x="436" y="490"/>
                  </a:lnTo>
                  <a:lnTo>
                    <a:pt x="414" y="490"/>
                  </a:lnTo>
                  <a:lnTo>
                    <a:pt x="399" y="490"/>
                  </a:lnTo>
                  <a:lnTo>
                    <a:pt x="389" y="490"/>
                  </a:lnTo>
                  <a:lnTo>
                    <a:pt x="332" y="500"/>
                  </a:lnTo>
                  <a:close/>
                  <a:moveTo>
                    <a:pt x="0" y="155"/>
                  </a:moveTo>
                  <a:lnTo>
                    <a:pt x="22" y="123"/>
                  </a:lnTo>
                  <a:lnTo>
                    <a:pt x="38" y="110"/>
                  </a:lnTo>
                  <a:lnTo>
                    <a:pt x="47" y="100"/>
                  </a:lnTo>
                  <a:lnTo>
                    <a:pt x="59" y="68"/>
                  </a:lnTo>
                  <a:lnTo>
                    <a:pt x="84" y="68"/>
                  </a:lnTo>
                  <a:lnTo>
                    <a:pt x="95" y="56"/>
                  </a:lnTo>
                  <a:lnTo>
                    <a:pt x="107" y="46"/>
                  </a:lnTo>
                  <a:lnTo>
                    <a:pt x="117" y="46"/>
                  </a:lnTo>
                  <a:lnTo>
                    <a:pt x="129" y="46"/>
                  </a:lnTo>
                  <a:lnTo>
                    <a:pt x="142" y="46"/>
                  </a:lnTo>
                  <a:lnTo>
                    <a:pt x="166" y="34"/>
                  </a:lnTo>
                  <a:lnTo>
                    <a:pt x="176" y="34"/>
                  </a:lnTo>
                  <a:lnTo>
                    <a:pt x="176" y="23"/>
                  </a:lnTo>
                  <a:lnTo>
                    <a:pt x="224" y="23"/>
                  </a:lnTo>
                  <a:lnTo>
                    <a:pt x="245" y="10"/>
                  </a:lnTo>
                  <a:lnTo>
                    <a:pt x="270" y="10"/>
                  </a:lnTo>
                  <a:lnTo>
                    <a:pt x="318" y="23"/>
                  </a:lnTo>
                  <a:lnTo>
                    <a:pt x="332" y="34"/>
                  </a:lnTo>
                  <a:lnTo>
                    <a:pt x="341" y="34"/>
                  </a:lnTo>
                  <a:lnTo>
                    <a:pt x="377" y="23"/>
                  </a:lnTo>
                  <a:lnTo>
                    <a:pt x="377" y="10"/>
                  </a:lnTo>
                  <a:lnTo>
                    <a:pt x="365" y="0"/>
                  </a:lnTo>
                  <a:lnTo>
                    <a:pt x="377" y="0"/>
                  </a:lnTo>
                  <a:lnTo>
                    <a:pt x="389" y="0"/>
                  </a:lnTo>
                  <a:lnTo>
                    <a:pt x="414" y="0"/>
                  </a:lnTo>
                  <a:lnTo>
                    <a:pt x="414" y="10"/>
                  </a:lnTo>
                  <a:lnTo>
                    <a:pt x="389" y="34"/>
                  </a:lnTo>
                  <a:lnTo>
                    <a:pt x="389" y="56"/>
                  </a:lnTo>
                  <a:lnTo>
                    <a:pt x="377" y="68"/>
                  </a:lnTo>
                  <a:lnTo>
                    <a:pt x="377" y="56"/>
                  </a:lnTo>
                  <a:lnTo>
                    <a:pt x="356" y="56"/>
                  </a:lnTo>
                  <a:lnTo>
                    <a:pt x="332" y="56"/>
                  </a:lnTo>
                  <a:lnTo>
                    <a:pt x="318" y="46"/>
                  </a:lnTo>
                  <a:lnTo>
                    <a:pt x="308" y="46"/>
                  </a:lnTo>
                  <a:lnTo>
                    <a:pt x="294" y="56"/>
                  </a:lnTo>
                  <a:lnTo>
                    <a:pt x="282" y="56"/>
                  </a:lnTo>
                  <a:lnTo>
                    <a:pt x="282" y="46"/>
                  </a:lnTo>
                  <a:lnTo>
                    <a:pt x="270" y="46"/>
                  </a:lnTo>
                  <a:lnTo>
                    <a:pt x="261" y="56"/>
                  </a:lnTo>
                  <a:lnTo>
                    <a:pt x="245" y="68"/>
                  </a:lnTo>
                  <a:lnTo>
                    <a:pt x="236" y="68"/>
                  </a:lnTo>
                  <a:lnTo>
                    <a:pt x="236" y="56"/>
                  </a:lnTo>
                  <a:lnTo>
                    <a:pt x="224" y="68"/>
                  </a:lnTo>
                  <a:lnTo>
                    <a:pt x="224" y="77"/>
                  </a:lnTo>
                  <a:lnTo>
                    <a:pt x="236" y="89"/>
                  </a:lnTo>
                  <a:lnTo>
                    <a:pt x="245" y="89"/>
                  </a:lnTo>
                  <a:lnTo>
                    <a:pt x="270" y="110"/>
                  </a:lnTo>
                  <a:lnTo>
                    <a:pt x="261" y="100"/>
                  </a:lnTo>
                  <a:lnTo>
                    <a:pt x="245" y="89"/>
                  </a:lnTo>
                  <a:lnTo>
                    <a:pt x="236" y="89"/>
                  </a:lnTo>
                  <a:lnTo>
                    <a:pt x="224" y="89"/>
                  </a:lnTo>
                  <a:lnTo>
                    <a:pt x="224" y="100"/>
                  </a:lnTo>
                  <a:lnTo>
                    <a:pt x="236" y="110"/>
                  </a:lnTo>
                  <a:lnTo>
                    <a:pt x="245" y="110"/>
                  </a:lnTo>
                  <a:lnTo>
                    <a:pt x="245" y="123"/>
                  </a:lnTo>
                  <a:lnTo>
                    <a:pt x="236" y="123"/>
                  </a:lnTo>
                  <a:lnTo>
                    <a:pt x="224" y="110"/>
                  </a:lnTo>
                  <a:lnTo>
                    <a:pt x="213" y="100"/>
                  </a:lnTo>
                  <a:lnTo>
                    <a:pt x="200" y="100"/>
                  </a:lnTo>
                  <a:lnTo>
                    <a:pt x="213" y="110"/>
                  </a:lnTo>
                  <a:lnTo>
                    <a:pt x="213" y="123"/>
                  </a:lnTo>
                  <a:lnTo>
                    <a:pt x="224" y="123"/>
                  </a:lnTo>
                  <a:lnTo>
                    <a:pt x="236" y="123"/>
                  </a:lnTo>
                  <a:lnTo>
                    <a:pt x="224" y="123"/>
                  </a:lnTo>
                  <a:lnTo>
                    <a:pt x="213" y="123"/>
                  </a:lnTo>
                  <a:lnTo>
                    <a:pt x="200" y="123"/>
                  </a:lnTo>
                  <a:lnTo>
                    <a:pt x="200" y="110"/>
                  </a:lnTo>
                  <a:lnTo>
                    <a:pt x="200" y="100"/>
                  </a:lnTo>
                  <a:lnTo>
                    <a:pt x="190" y="100"/>
                  </a:lnTo>
                  <a:lnTo>
                    <a:pt x="166" y="89"/>
                  </a:lnTo>
                  <a:lnTo>
                    <a:pt x="176" y="77"/>
                  </a:lnTo>
                  <a:lnTo>
                    <a:pt x="176" y="68"/>
                  </a:lnTo>
                  <a:lnTo>
                    <a:pt x="166" y="68"/>
                  </a:lnTo>
                  <a:lnTo>
                    <a:pt x="166" y="77"/>
                  </a:lnTo>
                  <a:lnTo>
                    <a:pt x="153" y="77"/>
                  </a:lnTo>
                  <a:lnTo>
                    <a:pt x="166" y="89"/>
                  </a:lnTo>
                  <a:lnTo>
                    <a:pt x="153" y="100"/>
                  </a:lnTo>
                  <a:lnTo>
                    <a:pt x="153" y="110"/>
                  </a:lnTo>
                  <a:lnTo>
                    <a:pt x="166" y="123"/>
                  </a:lnTo>
                  <a:lnTo>
                    <a:pt x="166" y="134"/>
                  </a:lnTo>
                  <a:lnTo>
                    <a:pt x="176" y="134"/>
                  </a:lnTo>
                  <a:lnTo>
                    <a:pt x="176" y="146"/>
                  </a:lnTo>
                  <a:lnTo>
                    <a:pt x="200" y="168"/>
                  </a:lnTo>
                  <a:lnTo>
                    <a:pt x="213" y="179"/>
                  </a:lnTo>
                  <a:lnTo>
                    <a:pt x="200" y="189"/>
                  </a:lnTo>
                  <a:lnTo>
                    <a:pt x="200" y="179"/>
                  </a:lnTo>
                  <a:lnTo>
                    <a:pt x="190" y="168"/>
                  </a:lnTo>
                  <a:lnTo>
                    <a:pt x="176" y="179"/>
                  </a:lnTo>
                  <a:lnTo>
                    <a:pt x="190" y="179"/>
                  </a:lnTo>
                  <a:lnTo>
                    <a:pt x="190" y="189"/>
                  </a:lnTo>
                  <a:lnTo>
                    <a:pt x="176" y="200"/>
                  </a:lnTo>
                  <a:lnTo>
                    <a:pt x="166" y="200"/>
                  </a:lnTo>
                  <a:lnTo>
                    <a:pt x="176" y="200"/>
                  </a:lnTo>
                  <a:lnTo>
                    <a:pt x="176" y="209"/>
                  </a:lnTo>
                  <a:lnTo>
                    <a:pt x="190" y="209"/>
                  </a:lnTo>
                  <a:lnTo>
                    <a:pt x="200" y="221"/>
                  </a:lnTo>
                  <a:lnTo>
                    <a:pt x="213" y="221"/>
                  </a:lnTo>
                  <a:lnTo>
                    <a:pt x="224" y="233"/>
                  </a:lnTo>
                  <a:lnTo>
                    <a:pt x="236" y="233"/>
                  </a:lnTo>
                  <a:lnTo>
                    <a:pt x="236" y="245"/>
                  </a:lnTo>
                  <a:lnTo>
                    <a:pt x="245" y="245"/>
                  </a:lnTo>
                  <a:lnTo>
                    <a:pt x="261" y="255"/>
                  </a:lnTo>
                  <a:lnTo>
                    <a:pt x="270" y="255"/>
                  </a:lnTo>
                  <a:lnTo>
                    <a:pt x="261" y="255"/>
                  </a:lnTo>
                  <a:lnTo>
                    <a:pt x="270" y="291"/>
                  </a:lnTo>
                  <a:lnTo>
                    <a:pt x="261" y="291"/>
                  </a:lnTo>
                  <a:lnTo>
                    <a:pt x="245" y="279"/>
                  </a:lnTo>
                  <a:lnTo>
                    <a:pt x="236" y="267"/>
                  </a:lnTo>
                  <a:lnTo>
                    <a:pt x="213" y="267"/>
                  </a:lnTo>
                  <a:lnTo>
                    <a:pt x="200" y="279"/>
                  </a:lnTo>
                  <a:lnTo>
                    <a:pt x="213" y="279"/>
                  </a:lnTo>
                  <a:lnTo>
                    <a:pt x="213" y="291"/>
                  </a:lnTo>
                  <a:lnTo>
                    <a:pt x="213" y="299"/>
                  </a:lnTo>
                  <a:lnTo>
                    <a:pt x="224" y="299"/>
                  </a:lnTo>
                  <a:lnTo>
                    <a:pt x="236" y="309"/>
                  </a:lnTo>
                  <a:lnTo>
                    <a:pt x="224" y="309"/>
                  </a:lnTo>
                  <a:lnTo>
                    <a:pt x="213" y="321"/>
                  </a:lnTo>
                  <a:lnTo>
                    <a:pt x="200" y="309"/>
                  </a:lnTo>
                  <a:lnTo>
                    <a:pt x="213" y="309"/>
                  </a:lnTo>
                  <a:lnTo>
                    <a:pt x="200" y="299"/>
                  </a:lnTo>
                  <a:lnTo>
                    <a:pt x="190" y="299"/>
                  </a:lnTo>
                  <a:lnTo>
                    <a:pt x="190" y="309"/>
                  </a:lnTo>
                  <a:lnTo>
                    <a:pt x="190" y="321"/>
                  </a:lnTo>
                  <a:lnTo>
                    <a:pt x="200" y="332"/>
                  </a:lnTo>
                  <a:lnTo>
                    <a:pt x="200" y="345"/>
                  </a:lnTo>
                  <a:lnTo>
                    <a:pt x="213" y="377"/>
                  </a:lnTo>
                  <a:lnTo>
                    <a:pt x="190" y="366"/>
                  </a:lnTo>
                  <a:lnTo>
                    <a:pt x="176" y="366"/>
                  </a:lnTo>
                  <a:lnTo>
                    <a:pt x="176" y="377"/>
                  </a:lnTo>
                  <a:lnTo>
                    <a:pt x="153" y="354"/>
                  </a:lnTo>
                  <a:lnTo>
                    <a:pt x="142" y="345"/>
                  </a:lnTo>
                  <a:lnTo>
                    <a:pt x="129" y="354"/>
                  </a:lnTo>
                  <a:lnTo>
                    <a:pt x="117" y="345"/>
                  </a:lnTo>
                  <a:lnTo>
                    <a:pt x="117" y="332"/>
                  </a:lnTo>
                  <a:lnTo>
                    <a:pt x="117" y="321"/>
                  </a:lnTo>
                  <a:lnTo>
                    <a:pt x="117" y="309"/>
                  </a:lnTo>
                  <a:lnTo>
                    <a:pt x="107" y="299"/>
                  </a:lnTo>
                  <a:lnTo>
                    <a:pt x="95" y="291"/>
                  </a:lnTo>
                  <a:lnTo>
                    <a:pt x="84" y="279"/>
                  </a:lnTo>
                  <a:lnTo>
                    <a:pt x="107" y="255"/>
                  </a:lnTo>
                  <a:lnTo>
                    <a:pt x="117" y="255"/>
                  </a:lnTo>
                  <a:lnTo>
                    <a:pt x="129" y="245"/>
                  </a:lnTo>
                  <a:lnTo>
                    <a:pt x="142" y="255"/>
                  </a:lnTo>
                  <a:lnTo>
                    <a:pt x="190" y="279"/>
                  </a:lnTo>
                  <a:lnTo>
                    <a:pt x="200" y="267"/>
                  </a:lnTo>
                  <a:lnTo>
                    <a:pt x="213" y="255"/>
                  </a:lnTo>
                  <a:lnTo>
                    <a:pt x="200" y="255"/>
                  </a:lnTo>
                  <a:lnTo>
                    <a:pt x="190" y="255"/>
                  </a:lnTo>
                  <a:lnTo>
                    <a:pt x="153" y="233"/>
                  </a:lnTo>
                  <a:lnTo>
                    <a:pt x="117" y="233"/>
                  </a:lnTo>
                  <a:lnTo>
                    <a:pt x="95" y="233"/>
                  </a:lnTo>
                  <a:lnTo>
                    <a:pt x="84" y="245"/>
                  </a:lnTo>
                  <a:lnTo>
                    <a:pt x="47" y="209"/>
                  </a:lnTo>
                  <a:lnTo>
                    <a:pt x="59" y="200"/>
                  </a:lnTo>
                  <a:lnTo>
                    <a:pt x="70" y="200"/>
                  </a:lnTo>
                  <a:lnTo>
                    <a:pt x="70" y="189"/>
                  </a:lnTo>
                  <a:lnTo>
                    <a:pt x="59" y="189"/>
                  </a:lnTo>
                  <a:lnTo>
                    <a:pt x="47" y="189"/>
                  </a:lnTo>
                  <a:lnTo>
                    <a:pt x="12" y="168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3"/>
            <p:cNvSpPr>
              <a:spLocks noChangeAspect="1"/>
            </p:cNvSpPr>
            <p:nvPr/>
          </p:nvSpPr>
          <p:spPr bwMode="auto">
            <a:xfrm>
              <a:off x="6168" y="6598"/>
              <a:ext cx="253" cy="201"/>
            </a:xfrm>
            <a:custGeom>
              <a:avLst/>
              <a:gdLst/>
              <a:ahLst/>
              <a:cxnLst>
                <a:cxn ang="0">
                  <a:pos x="235" y="177"/>
                </a:cxn>
                <a:cxn ang="0">
                  <a:pos x="224" y="186"/>
                </a:cxn>
                <a:cxn ang="0">
                  <a:pos x="211" y="186"/>
                </a:cxn>
                <a:cxn ang="0">
                  <a:pos x="199" y="156"/>
                </a:cxn>
                <a:cxn ang="0">
                  <a:pos x="187" y="143"/>
                </a:cxn>
                <a:cxn ang="0">
                  <a:pos x="176" y="132"/>
                </a:cxn>
                <a:cxn ang="0">
                  <a:pos x="164" y="132"/>
                </a:cxn>
                <a:cxn ang="0">
                  <a:pos x="153" y="132"/>
                </a:cxn>
                <a:cxn ang="0">
                  <a:pos x="139" y="123"/>
                </a:cxn>
                <a:cxn ang="0">
                  <a:pos x="128" y="111"/>
                </a:cxn>
                <a:cxn ang="0">
                  <a:pos x="116" y="111"/>
                </a:cxn>
                <a:cxn ang="0">
                  <a:pos x="116" y="123"/>
                </a:cxn>
                <a:cxn ang="0">
                  <a:pos x="91" y="111"/>
                </a:cxn>
                <a:cxn ang="0">
                  <a:pos x="81" y="100"/>
                </a:cxn>
                <a:cxn ang="0">
                  <a:pos x="36" y="100"/>
                </a:cxn>
                <a:cxn ang="0">
                  <a:pos x="24" y="87"/>
                </a:cxn>
                <a:cxn ang="0">
                  <a:pos x="24" y="77"/>
                </a:cxn>
                <a:cxn ang="0">
                  <a:pos x="36" y="45"/>
                </a:cxn>
                <a:cxn ang="0">
                  <a:pos x="24" y="45"/>
                </a:cxn>
                <a:cxn ang="0">
                  <a:pos x="0" y="23"/>
                </a:cxn>
                <a:cxn ang="0">
                  <a:pos x="10" y="11"/>
                </a:cxn>
                <a:cxn ang="0">
                  <a:pos x="24" y="11"/>
                </a:cxn>
                <a:cxn ang="0">
                  <a:pos x="36" y="11"/>
                </a:cxn>
                <a:cxn ang="0">
                  <a:pos x="49" y="11"/>
                </a:cxn>
                <a:cxn ang="0">
                  <a:pos x="69" y="11"/>
                </a:cxn>
                <a:cxn ang="0">
                  <a:pos x="81" y="11"/>
                </a:cxn>
                <a:cxn ang="0">
                  <a:pos x="91" y="0"/>
                </a:cxn>
                <a:cxn ang="0">
                  <a:pos x="106" y="0"/>
                </a:cxn>
                <a:cxn ang="0">
                  <a:pos x="106" y="11"/>
                </a:cxn>
                <a:cxn ang="0">
                  <a:pos x="116" y="11"/>
                </a:cxn>
                <a:cxn ang="0">
                  <a:pos x="116" y="23"/>
                </a:cxn>
                <a:cxn ang="0">
                  <a:pos x="128" y="23"/>
                </a:cxn>
                <a:cxn ang="0">
                  <a:pos x="139" y="33"/>
                </a:cxn>
                <a:cxn ang="0">
                  <a:pos x="153" y="33"/>
                </a:cxn>
                <a:cxn ang="0">
                  <a:pos x="139" y="45"/>
                </a:cxn>
                <a:cxn ang="0">
                  <a:pos x="139" y="54"/>
                </a:cxn>
                <a:cxn ang="0">
                  <a:pos x="153" y="65"/>
                </a:cxn>
                <a:cxn ang="0">
                  <a:pos x="164" y="77"/>
                </a:cxn>
                <a:cxn ang="0">
                  <a:pos x="176" y="77"/>
                </a:cxn>
                <a:cxn ang="0">
                  <a:pos x="176" y="87"/>
                </a:cxn>
                <a:cxn ang="0">
                  <a:pos x="176" y="100"/>
                </a:cxn>
                <a:cxn ang="0">
                  <a:pos x="164" y="100"/>
                </a:cxn>
                <a:cxn ang="0">
                  <a:pos x="176" y="100"/>
                </a:cxn>
                <a:cxn ang="0">
                  <a:pos x="187" y="111"/>
                </a:cxn>
                <a:cxn ang="0">
                  <a:pos x="199" y="123"/>
                </a:cxn>
                <a:cxn ang="0">
                  <a:pos x="211" y="123"/>
                </a:cxn>
                <a:cxn ang="0">
                  <a:pos x="211" y="132"/>
                </a:cxn>
                <a:cxn ang="0">
                  <a:pos x="224" y="132"/>
                </a:cxn>
                <a:cxn ang="0">
                  <a:pos x="224" y="143"/>
                </a:cxn>
                <a:cxn ang="0">
                  <a:pos x="235" y="156"/>
                </a:cxn>
                <a:cxn ang="0">
                  <a:pos x="224" y="156"/>
                </a:cxn>
                <a:cxn ang="0">
                  <a:pos x="235" y="165"/>
                </a:cxn>
                <a:cxn ang="0">
                  <a:pos x="235" y="177"/>
                </a:cxn>
              </a:cxnLst>
              <a:rect l="0" t="0" r="r" b="b"/>
              <a:pathLst>
                <a:path w="235" h="186">
                  <a:moveTo>
                    <a:pt x="235" y="177"/>
                  </a:moveTo>
                  <a:lnTo>
                    <a:pt x="224" y="186"/>
                  </a:lnTo>
                  <a:lnTo>
                    <a:pt x="211" y="186"/>
                  </a:lnTo>
                  <a:lnTo>
                    <a:pt x="199" y="156"/>
                  </a:lnTo>
                  <a:lnTo>
                    <a:pt x="187" y="143"/>
                  </a:lnTo>
                  <a:lnTo>
                    <a:pt x="176" y="132"/>
                  </a:lnTo>
                  <a:lnTo>
                    <a:pt x="164" y="132"/>
                  </a:lnTo>
                  <a:lnTo>
                    <a:pt x="153" y="132"/>
                  </a:lnTo>
                  <a:lnTo>
                    <a:pt x="139" y="123"/>
                  </a:lnTo>
                  <a:lnTo>
                    <a:pt x="128" y="111"/>
                  </a:lnTo>
                  <a:lnTo>
                    <a:pt x="116" y="111"/>
                  </a:lnTo>
                  <a:lnTo>
                    <a:pt x="116" y="123"/>
                  </a:lnTo>
                  <a:lnTo>
                    <a:pt x="91" y="111"/>
                  </a:lnTo>
                  <a:lnTo>
                    <a:pt x="81" y="100"/>
                  </a:lnTo>
                  <a:lnTo>
                    <a:pt x="36" y="100"/>
                  </a:lnTo>
                  <a:lnTo>
                    <a:pt x="24" y="87"/>
                  </a:lnTo>
                  <a:lnTo>
                    <a:pt x="24" y="77"/>
                  </a:lnTo>
                  <a:lnTo>
                    <a:pt x="36" y="45"/>
                  </a:lnTo>
                  <a:lnTo>
                    <a:pt x="24" y="45"/>
                  </a:lnTo>
                  <a:lnTo>
                    <a:pt x="0" y="23"/>
                  </a:lnTo>
                  <a:lnTo>
                    <a:pt x="10" y="11"/>
                  </a:lnTo>
                  <a:lnTo>
                    <a:pt x="24" y="11"/>
                  </a:lnTo>
                  <a:lnTo>
                    <a:pt x="36" y="11"/>
                  </a:lnTo>
                  <a:lnTo>
                    <a:pt x="49" y="11"/>
                  </a:lnTo>
                  <a:lnTo>
                    <a:pt x="69" y="11"/>
                  </a:lnTo>
                  <a:lnTo>
                    <a:pt x="81" y="11"/>
                  </a:lnTo>
                  <a:lnTo>
                    <a:pt x="91" y="0"/>
                  </a:lnTo>
                  <a:lnTo>
                    <a:pt x="106" y="0"/>
                  </a:lnTo>
                  <a:lnTo>
                    <a:pt x="106" y="11"/>
                  </a:lnTo>
                  <a:lnTo>
                    <a:pt x="116" y="11"/>
                  </a:lnTo>
                  <a:lnTo>
                    <a:pt x="116" y="23"/>
                  </a:lnTo>
                  <a:lnTo>
                    <a:pt x="128" y="23"/>
                  </a:lnTo>
                  <a:lnTo>
                    <a:pt x="139" y="33"/>
                  </a:lnTo>
                  <a:lnTo>
                    <a:pt x="153" y="33"/>
                  </a:lnTo>
                  <a:lnTo>
                    <a:pt x="139" y="45"/>
                  </a:lnTo>
                  <a:lnTo>
                    <a:pt x="139" y="54"/>
                  </a:lnTo>
                  <a:lnTo>
                    <a:pt x="153" y="65"/>
                  </a:lnTo>
                  <a:lnTo>
                    <a:pt x="164" y="77"/>
                  </a:lnTo>
                  <a:lnTo>
                    <a:pt x="176" y="77"/>
                  </a:lnTo>
                  <a:lnTo>
                    <a:pt x="176" y="87"/>
                  </a:lnTo>
                  <a:lnTo>
                    <a:pt x="176" y="100"/>
                  </a:lnTo>
                  <a:lnTo>
                    <a:pt x="164" y="100"/>
                  </a:lnTo>
                  <a:lnTo>
                    <a:pt x="176" y="100"/>
                  </a:lnTo>
                  <a:lnTo>
                    <a:pt x="187" y="111"/>
                  </a:lnTo>
                  <a:lnTo>
                    <a:pt x="199" y="123"/>
                  </a:lnTo>
                  <a:lnTo>
                    <a:pt x="211" y="123"/>
                  </a:lnTo>
                  <a:lnTo>
                    <a:pt x="211" y="132"/>
                  </a:lnTo>
                  <a:lnTo>
                    <a:pt x="224" y="132"/>
                  </a:lnTo>
                  <a:lnTo>
                    <a:pt x="224" y="143"/>
                  </a:lnTo>
                  <a:lnTo>
                    <a:pt x="235" y="156"/>
                  </a:lnTo>
                  <a:lnTo>
                    <a:pt x="224" y="156"/>
                  </a:lnTo>
                  <a:lnTo>
                    <a:pt x="235" y="165"/>
                  </a:lnTo>
                  <a:lnTo>
                    <a:pt x="235" y="177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4"/>
            <p:cNvSpPr>
              <a:spLocks noChangeAspect="1"/>
            </p:cNvSpPr>
            <p:nvPr/>
          </p:nvSpPr>
          <p:spPr bwMode="auto">
            <a:xfrm>
              <a:off x="6229" y="6718"/>
              <a:ext cx="1552" cy="1200"/>
            </a:xfrm>
            <a:custGeom>
              <a:avLst/>
              <a:gdLst/>
              <a:ahLst/>
              <a:cxnLst>
                <a:cxn ang="0">
                  <a:pos x="58" y="175"/>
                </a:cxn>
                <a:cxn ang="0">
                  <a:pos x="35" y="145"/>
                </a:cxn>
                <a:cxn ang="0">
                  <a:pos x="23" y="99"/>
                </a:cxn>
                <a:cxn ang="0">
                  <a:pos x="0" y="45"/>
                </a:cxn>
                <a:cxn ang="0">
                  <a:pos x="35" y="0"/>
                </a:cxn>
                <a:cxn ang="0">
                  <a:pos x="81" y="45"/>
                </a:cxn>
                <a:cxn ang="0">
                  <a:pos x="129" y="66"/>
                </a:cxn>
                <a:cxn ang="0">
                  <a:pos x="177" y="66"/>
                </a:cxn>
                <a:cxn ang="0">
                  <a:pos x="235" y="9"/>
                </a:cxn>
                <a:cxn ang="0">
                  <a:pos x="281" y="32"/>
                </a:cxn>
                <a:cxn ang="0">
                  <a:pos x="281" y="66"/>
                </a:cxn>
                <a:cxn ang="0">
                  <a:pos x="294" y="99"/>
                </a:cxn>
                <a:cxn ang="0">
                  <a:pos x="329" y="154"/>
                </a:cxn>
                <a:cxn ang="0">
                  <a:pos x="414" y="187"/>
                </a:cxn>
                <a:cxn ang="0">
                  <a:pos x="471" y="232"/>
                </a:cxn>
                <a:cxn ang="0">
                  <a:pos x="600" y="243"/>
                </a:cxn>
                <a:cxn ang="0">
                  <a:pos x="695" y="211"/>
                </a:cxn>
                <a:cxn ang="0">
                  <a:pos x="719" y="165"/>
                </a:cxn>
                <a:cxn ang="0">
                  <a:pos x="777" y="133"/>
                </a:cxn>
                <a:cxn ang="0">
                  <a:pos x="823" y="111"/>
                </a:cxn>
                <a:cxn ang="0">
                  <a:pos x="919" y="145"/>
                </a:cxn>
                <a:cxn ang="0">
                  <a:pos x="1000" y="165"/>
                </a:cxn>
                <a:cxn ang="0">
                  <a:pos x="1129" y="243"/>
                </a:cxn>
                <a:cxn ang="0">
                  <a:pos x="1165" y="286"/>
                </a:cxn>
                <a:cxn ang="0">
                  <a:pos x="1179" y="332"/>
                </a:cxn>
                <a:cxn ang="0">
                  <a:pos x="1155" y="432"/>
                </a:cxn>
                <a:cxn ang="0">
                  <a:pos x="1179" y="499"/>
                </a:cxn>
                <a:cxn ang="0">
                  <a:pos x="1212" y="609"/>
                </a:cxn>
                <a:cxn ang="0">
                  <a:pos x="1283" y="644"/>
                </a:cxn>
                <a:cxn ang="0">
                  <a:pos x="1261" y="709"/>
                </a:cxn>
                <a:cxn ang="0">
                  <a:pos x="1319" y="830"/>
                </a:cxn>
                <a:cxn ang="0">
                  <a:pos x="1390" y="876"/>
                </a:cxn>
                <a:cxn ang="0">
                  <a:pos x="1437" y="955"/>
                </a:cxn>
                <a:cxn ang="0">
                  <a:pos x="1402" y="999"/>
                </a:cxn>
                <a:cxn ang="0">
                  <a:pos x="1356" y="1065"/>
                </a:cxn>
                <a:cxn ang="0">
                  <a:pos x="1294" y="1100"/>
                </a:cxn>
                <a:cxn ang="0">
                  <a:pos x="1188" y="1077"/>
                </a:cxn>
                <a:cxn ang="0">
                  <a:pos x="1117" y="1065"/>
                </a:cxn>
                <a:cxn ang="0">
                  <a:pos x="1060" y="1054"/>
                </a:cxn>
                <a:cxn ang="0">
                  <a:pos x="1023" y="1009"/>
                </a:cxn>
                <a:cxn ang="0">
                  <a:pos x="989" y="955"/>
                </a:cxn>
                <a:cxn ang="0">
                  <a:pos x="931" y="955"/>
                </a:cxn>
                <a:cxn ang="0">
                  <a:pos x="885" y="987"/>
                </a:cxn>
                <a:cxn ang="0">
                  <a:pos x="789" y="975"/>
                </a:cxn>
                <a:cxn ang="0">
                  <a:pos x="719" y="932"/>
                </a:cxn>
                <a:cxn ang="0">
                  <a:pos x="623" y="876"/>
                </a:cxn>
                <a:cxn ang="0">
                  <a:pos x="565" y="775"/>
                </a:cxn>
                <a:cxn ang="0">
                  <a:pos x="484" y="730"/>
                </a:cxn>
                <a:cxn ang="0">
                  <a:pos x="460" y="698"/>
                </a:cxn>
                <a:cxn ang="0">
                  <a:pos x="425" y="730"/>
                </a:cxn>
                <a:cxn ang="0">
                  <a:pos x="377" y="686"/>
                </a:cxn>
                <a:cxn ang="0">
                  <a:pos x="342" y="652"/>
                </a:cxn>
                <a:cxn ang="0">
                  <a:pos x="342" y="586"/>
                </a:cxn>
                <a:cxn ang="0">
                  <a:pos x="246" y="523"/>
                </a:cxn>
                <a:cxn ang="0">
                  <a:pos x="177" y="464"/>
                </a:cxn>
                <a:cxn ang="0">
                  <a:pos x="201" y="356"/>
                </a:cxn>
                <a:cxn ang="0">
                  <a:pos x="166" y="297"/>
                </a:cxn>
                <a:cxn ang="0">
                  <a:pos x="81" y="198"/>
                </a:cxn>
              </a:cxnLst>
              <a:rect l="0" t="0" r="r" b="b"/>
              <a:pathLst>
                <a:path w="1447" h="1111">
                  <a:moveTo>
                    <a:pt x="81" y="198"/>
                  </a:moveTo>
                  <a:lnTo>
                    <a:pt x="81" y="187"/>
                  </a:lnTo>
                  <a:lnTo>
                    <a:pt x="70" y="187"/>
                  </a:lnTo>
                  <a:lnTo>
                    <a:pt x="58" y="175"/>
                  </a:lnTo>
                  <a:lnTo>
                    <a:pt x="48" y="165"/>
                  </a:lnTo>
                  <a:lnTo>
                    <a:pt x="58" y="154"/>
                  </a:lnTo>
                  <a:lnTo>
                    <a:pt x="35" y="154"/>
                  </a:lnTo>
                  <a:lnTo>
                    <a:pt x="35" y="145"/>
                  </a:lnTo>
                  <a:lnTo>
                    <a:pt x="35" y="121"/>
                  </a:lnTo>
                  <a:lnTo>
                    <a:pt x="48" y="111"/>
                  </a:lnTo>
                  <a:lnTo>
                    <a:pt x="35" y="99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23" y="66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23" y="32"/>
                  </a:lnTo>
                  <a:lnTo>
                    <a:pt x="23" y="9"/>
                  </a:lnTo>
                  <a:lnTo>
                    <a:pt x="35" y="9"/>
                  </a:lnTo>
                  <a:lnTo>
                    <a:pt x="35" y="0"/>
                  </a:lnTo>
                  <a:lnTo>
                    <a:pt x="48" y="9"/>
                  </a:lnTo>
                  <a:lnTo>
                    <a:pt x="58" y="21"/>
                  </a:lnTo>
                  <a:lnTo>
                    <a:pt x="70" y="32"/>
                  </a:lnTo>
                  <a:lnTo>
                    <a:pt x="81" y="45"/>
                  </a:lnTo>
                  <a:lnTo>
                    <a:pt x="95" y="54"/>
                  </a:lnTo>
                  <a:lnTo>
                    <a:pt x="106" y="66"/>
                  </a:lnTo>
                  <a:lnTo>
                    <a:pt x="118" y="66"/>
                  </a:lnTo>
                  <a:lnTo>
                    <a:pt x="129" y="66"/>
                  </a:lnTo>
                  <a:lnTo>
                    <a:pt x="143" y="66"/>
                  </a:lnTo>
                  <a:lnTo>
                    <a:pt x="153" y="75"/>
                  </a:lnTo>
                  <a:lnTo>
                    <a:pt x="166" y="75"/>
                  </a:lnTo>
                  <a:lnTo>
                    <a:pt x="177" y="66"/>
                  </a:lnTo>
                  <a:lnTo>
                    <a:pt x="177" y="54"/>
                  </a:lnTo>
                  <a:lnTo>
                    <a:pt x="201" y="45"/>
                  </a:lnTo>
                  <a:lnTo>
                    <a:pt x="201" y="32"/>
                  </a:lnTo>
                  <a:lnTo>
                    <a:pt x="235" y="9"/>
                  </a:lnTo>
                  <a:lnTo>
                    <a:pt x="246" y="9"/>
                  </a:lnTo>
                  <a:lnTo>
                    <a:pt x="259" y="9"/>
                  </a:lnTo>
                  <a:lnTo>
                    <a:pt x="271" y="21"/>
                  </a:lnTo>
                  <a:lnTo>
                    <a:pt x="281" y="32"/>
                  </a:lnTo>
                  <a:lnTo>
                    <a:pt x="281" y="45"/>
                  </a:lnTo>
                  <a:lnTo>
                    <a:pt x="271" y="45"/>
                  </a:lnTo>
                  <a:lnTo>
                    <a:pt x="281" y="54"/>
                  </a:lnTo>
                  <a:lnTo>
                    <a:pt x="281" y="66"/>
                  </a:lnTo>
                  <a:lnTo>
                    <a:pt x="271" y="75"/>
                  </a:lnTo>
                  <a:lnTo>
                    <a:pt x="271" y="87"/>
                  </a:lnTo>
                  <a:lnTo>
                    <a:pt x="281" y="87"/>
                  </a:lnTo>
                  <a:lnTo>
                    <a:pt x="294" y="99"/>
                  </a:lnTo>
                  <a:lnTo>
                    <a:pt x="305" y="99"/>
                  </a:lnTo>
                  <a:lnTo>
                    <a:pt x="329" y="111"/>
                  </a:lnTo>
                  <a:lnTo>
                    <a:pt x="329" y="133"/>
                  </a:lnTo>
                  <a:lnTo>
                    <a:pt x="329" y="154"/>
                  </a:lnTo>
                  <a:lnTo>
                    <a:pt x="342" y="175"/>
                  </a:lnTo>
                  <a:lnTo>
                    <a:pt x="352" y="175"/>
                  </a:lnTo>
                  <a:lnTo>
                    <a:pt x="389" y="187"/>
                  </a:lnTo>
                  <a:lnTo>
                    <a:pt x="414" y="187"/>
                  </a:lnTo>
                  <a:lnTo>
                    <a:pt x="425" y="187"/>
                  </a:lnTo>
                  <a:lnTo>
                    <a:pt x="437" y="198"/>
                  </a:lnTo>
                  <a:lnTo>
                    <a:pt x="447" y="220"/>
                  </a:lnTo>
                  <a:lnTo>
                    <a:pt x="471" y="232"/>
                  </a:lnTo>
                  <a:lnTo>
                    <a:pt x="528" y="256"/>
                  </a:lnTo>
                  <a:lnTo>
                    <a:pt x="553" y="256"/>
                  </a:lnTo>
                  <a:lnTo>
                    <a:pt x="565" y="256"/>
                  </a:lnTo>
                  <a:lnTo>
                    <a:pt x="600" y="243"/>
                  </a:lnTo>
                  <a:lnTo>
                    <a:pt x="637" y="232"/>
                  </a:lnTo>
                  <a:lnTo>
                    <a:pt x="683" y="232"/>
                  </a:lnTo>
                  <a:lnTo>
                    <a:pt x="683" y="220"/>
                  </a:lnTo>
                  <a:lnTo>
                    <a:pt x="695" y="211"/>
                  </a:lnTo>
                  <a:lnTo>
                    <a:pt x="683" y="187"/>
                  </a:lnTo>
                  <a:lnTo>
                    <a:pt x="695" y="187"/>
                  </a:lnTo>
                  <a:lnTo>
                    <a:pt x="708" y="175"/>
                  </a:lnTo>
                  <a:lnTo>
                    <a:pt x="719" y="165"/>
                  </a:lnTo>
                  <a:lnTo>
                    <a:pt x="729" y="145"/>
                  </a:lnTo>
                  <a:lnTo>
                    <a:pt x="741" y="133"/>
                  </a:lnTo>
                  <a:lnTo>
                    <a:pt x="751" y="133"/>
                  </a:lnTo>
                  <a:lnTo>
                    <a:pt x="777" y="133"/>
                  </a:lnTo>
                  <a:lnTo>
                    <a:pt x="798" y="133"/>
                  </a:lnTo>
                  <a:lnTo>
                    <a:pt x="814" y="133"/>
                  </a:lnTo>
                  <a:lnTo>
                    <a:pt x="823" y="121"/>
                  </a:lnTo>
                  <a:lnTo>
                    <a:pt x="823" y="111"/>
                  </a:lnTo>
                  <a:lnTo>
                    <a:pt x="847" y="121"/>
                  </a:lnTo>
                  <a:lnTo>
                    <a:pt x="871" y="121"/>
                  </a:lnTo>
                  <a:lnTo>
                    <a:pt x="894" y="133"/>
                  </a:lnTo>
                  <a:lnTo>
                    <a:pt x="919" y="145"/>
                  </a:lnTo>
                  <a:lnTo>
                    <a:pt x="942" y="154"/>
                  </a:lnTo>
                  <a:lnTo>
                    <a:pt x="964" y="154"/>
                  </a:lnTo>
                  <a:lnTo>
                    <a:pt x="977" y="154"/>
                  </a:lnTo>
                  <a:lnTo>
                    <a:pt x="1000" y="165"/>
                  </a:lnTo>
                  <a:lnTo>
                    <a:pt x="1023" y="175"/>
                  </a:lnTo>
                  <a:lnTo>
                    <a:pt x="1085" y="220"/>
                  </a:lnTo>
                  <a:lnTo>
                    <a:pt x="1108" y="243"/>
                  </a:lnTo>
                  <a:lnTo>
                    <a:pt x="1129" y="243"/>
                  </a:lnTo>
                  <a:lnTo>
                    <a:pt x="1155" y="232"/>
                  </a:lnTo>
                  <a:lnTo>
                    <a:pt x="1155" y="243"/>
                  </a:lnTo>
                  <a:lnTo>
                    <a:pt x="1165" y="278"/>
                  </a:lnTo>
                  <a:lnTo>
                    <a:pt x="1165" y="286"/>
                  </a:lnTo>
                  <a:lnTo>
                    <a:pt x="1179" y="310"/>
                  </a:lnTo>
                  <a:lnTo>
                    <a:pt x="1188" y="310"/>
                  </a:lnTo>
                  <a:lnTo>
                    <a:pt x="1179" y="320"/>
                  </a:lnTo>
                  <a:lnTo>
                    <a:pt x="1179" y="332"/>
                  </a:lnTo>
                  <a:lnTo>
                    <a:pt x="1179" y="366"/>
                  </a:lnTo>
                  <a:lnTo>
                    <a:pt x="1179" y="409"/>
                  </a:lnTo>
                  <a:lnTo>
                    <a:pt x="1165" y="409"/>
                  </a:lnTo>
                  <a:lnTo>
                    <a:pt x="1155" y="432"/>
                  </a:lnTo>
                  <a:lnTo>
                    <a:pt x="1165" y="453"/>
                  </a:lnTo>
                  <a:lnTo>
                    <a:pt x="1188" y="464"/>
                  </a:lnTo>
                  <a:lnTo>
                    <a:pt x="1188" y="477"/>
                  </a:lnTo>
                  <a:lnTo>
                    <a:pt x="1179" y="499"/>
                  </a:lnTo>
                  <a:lnTo>
                    <a:pt x="1179" y="510"/>
                  </a:lnTo>
                  <a:lnTo>
                    <a:pt x="1203" y="541"/>
                  </a:lnTo>
                  <a:lnTo>
                    <a:pt x="1212" y="586"/>
                  </a:lnTo>
                  <a:lnTo>
                    <a:pt x="1212" y="609"/>
                  </a:lnTo>
                  <a:lnTo>
                    <a:pt x="1224" y="622"/>
                  </a:lnTo>
                  <a:lnTo>
                    <a:pt x="1236" y="622"/>
                  </a:lnTo>
                  <a:lnTo>
                    <a:pt x="1271" y="632"/>
                  </a:lnTo>
                  <a:lnTo>
                    <a:pt x="1283" y="644"/>
                  </a:lnTo>
                  <a:lnTo>
                    <a:pt x="1283" y="652"/>
                  </a:lnTo>
                  <a:lnTo>
                    <a:pt x="1294" y="664"/>
                  </a:lnTo>
                  <a:lnTo>
                    <a:pt x="1283" y="686"/>
                  </a:lnTo>
                  <a:lnTo>
                    <a:pt x="1261" y="709"/>
                  </a:lnTo>
                  <a:lnTo>
                    <a:pt x="1246" y="744"/>
                  </a:lnTo>
                  <a:lnTo>
                    <a:pt x="1271" y="775"/>
                  </a:lnTo>
                  <a:lnTo>
                    <a:pt x="1294" y="820"/>
                  </a:lnTo>
                  <a:lnTo>
                    <a:pt x="1319" y="830"/>
                  </a:lnTo>
                  <a:lnTo>
                    <a:pt x="1341" y="843"/>
                  </a:lnTo>
                  <a:lnTo>
                    <a:pt x="1378" y="854"/>
                  </a:lnTo>
                  <a:lnTo>
                    <a:pt x="1390" y="866"/>
                  </a:lnTo>
                  <a:lnTo>
                    <a:pt x="1390" y="876"/>
                  </a:lnTo>
                  <a:lnTo>
                    <a:pt x="1402" y="920"/>
                  </a:lnTo>
                  <a:lnTo>
                    <a:pt x="1411" y="942"/>
                  </a:lnTo>
                  <a:lnTo>
                    <a:pt x="1437" y="942"/>
                  </a:lnTo>
                  <a:lnTo>
                    <a:pt x="1437" y="955"/>
                  </a:lnTo>
                  <a:lnTo>
                    <a:pt x="1447" y="987"/>
                  </a:lnTo>
                  <a:lnTo>
                    <a:pt x="1437" y="987"/>
                  </a:lnTo>
                  <a:lnTo>
                    <a:pt x="1437" y="999"/>
                  </a:lnTo>
                  <a:lnTo>
                    <a:pt x="1402" y="999"/>
                  </a:lnTo>
                  <a:lnTo>
                    <a:pt x="1390" y="1009"/>
                  </a:lnTo>
                  <a:lnTo>
                    <a:pt x="1366" y="1020"/>
                  </a:lnTo>
                  <a:lnTo>
                    <a:pt x="1356" y="1032"/>
                  </a:lnTo>
                  <a:lnTo>
                    <a:pt x="1356" y="1065"/>
                  </a:lnTo>
                  <a:lnTo>
                    <a:pt x="1356" y="1077"/>
                  </a:lnTo>
                  <a:lnTo>
                    <a:pt x="1341" y="1100"/>
                  </a:lnTo>
                  <a:lnTo>
                    <a:pt x="1331" y="1111"/>
                  </a:lnTo>
                  <a:lnTo>
                    <a:pt x="1294" y="1100"/>
                  </a:lnTo>
                  <a:lnTo>
                    <a:pt x="1271" y="1087"/>
                  </a:lnTo>
                  <a:lnTo>
                    <a:pt x="1261" y="1087"/>
                  </a:lnTo>
                  <a:lnTo>
                    <a:pt x="1212" y="1087"/>
                  </a:lnTo>
                  <a:lnTo>
                    <a:pt x="1188" y="1077"/>
                  </a:lnTo>
                  <a:lnTo>
                    <a:pt x="1179" y="1087"/>
                  </a:lnTo>
                  <a:lnTo>
                    <a:pt x="1155" y="1077"/>
                  </a:lnTo>
                  <a:lnTo>
                    <a:pt x="1155" y="1065"/>
                  </a:lnTo>
                  <a:lnTo>
                    <a:pt x="1117" y="1065"/>
                  </a:lnTo>
                  <a:lnTo>
                    <a:pt x="1108" y="1065"/>
                  </a:lnTo>
                  <a:lnTo>
                    <a:pt x="1096" y="1065"/>
                  </a:lnTo>
                  <a:lnTo>
                    <a:pt x="1085" y="1054"/>
                  </a:lnTo>
                  <a:lnTo>
                    <a:pt x="1060" y="1054"/>
                  </a:lnTo>
                  <a:lnTo>
                    <a:pt x="1047" y="1041"/>
                  </a:lnTo>
                  <a:lnTo>
                    <a:pt x="1047" y="1032"/>
                  </a:lnTo>
                  <a:lnTo>
                    <a:pt x="1037" y="1032"/>
                  </a:lnTo>
                  <a:lnTo>
                    <a:pt x="1023" y="1009"/>
                  </a:lnTo>
                  <a:lnTo>
                    <a:pt x="1013" y="999"/>
                  </a:lnTo>
                  <a:lnTo>
                    <a:pt x="1013" y="975"/>
                  </a:lnTo>
                  <a:lnTo>
                    <a:pt x="1000" y="955"/>
                  </a:lnTo>
                  <a:lnTo>
                    <a:pt x="989" y="955"/>
                  </a:lnTo>
                  <a:lnTo>
                    <a:pt x="977" y="955"/>
                  </a:lnTo>
                  <a:lnTo>
                    <a:pt x="954" y="955"/>
                  </a:lnTo>
                  <a:lnTo>
                    <a:pt x="942" y="955"/>
                  </a:lnTo>
                  <a:lnTo>
                    <a:pt x="931" y="955"/>
                  </a:lnTo>
                  <a:lnTo>
                    <a:pt x="906" y="966"/>
                  </a:lnTo>
                  <a:lnTo>
                    <a:pt x="906" y="975"/>
                  </a:lnTo>
                  <a:lnTo>
                    <a:pt x="894" y="975"/>
                  </a:lnTo>
                  <a:lnTo>
                    <a:pt x="885" y="987"/>
                  </a:lnTo>
                  <a:lnTo>
                    <a:pt x="871" y="999"/>
                  </a:lnTo>
                  <a:lnTo>
                    <a:pt x="861" y="999"/>
                  </a:lnTo>
                  <a:lnTo>
                    <a:pt x="823" y="975"/>
                  </a:lnTo>
                  <a:lnTo>
                    <a:pt x="789" y="975"/>
                  </a:lnTo>
                  <a:lnTo>
                    <a:pt x="777" y="966"/>
                  </a:lnTo>
                  <a:lnTo>
                    <a:pt x="741" y="955"/>
                  </a:lnTo>
                  <a:lnTo>
                    <a:pt x="729" y="942"/>
                  </a:lnTo>
                  <a:lnTo>
                    <a:pt x="719" y="932"/>
                  </a:lnTo>
                  <a:lnTo>
                    <a:pt x="695" y="909"/>
                  </a:lnTo>
                  <a:lnTo>
                    <a:pt x="671" y="897"/>
                  </a:lnTo>
                  <a:lnTo>
                    <a:pt x="648" y="897"/>
                  </a:lnTo>
                  <a:lnTo>
                    <a:pt x="623" y="876"/>
                  </a:lnTo>
                  <a:lnTo>
                    <a:pt x="600" y="843"/>
                  </a:lnTo>
                  <a:lnTo>
                    <a:pt x="575" y="810"/>
                  </a:lnTo>
                  <a:lnTo>
                    <a:pt x="565" y="798"/>
                  </a:lnTo>
                  <a:lnTo>
                    <a:pt x="565" y="775"/>
                  </a:lnTo>
                  <a:lnTo>
                    <a:pt x="543" y="754"/>
                  </a:lnTo>
                  <a:lnTo>
                    <a:pt x="517" y="730"/>
                  </a:lnTo>
                  <a:lnTo>
                    <a:pt x="495" y="730"/>
                  </a:lnTo>
                  <a:lnTo>
                    <a:pt x="484" y="730"/>
                  </a:lnTo>
                  <a:lnTo>
                    <a:pt x="471" y="730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60" y="698"/>
                  </a:lnTo>
                  <a:lnTo>
                    <a:pt x="447" y="698"/>
                  </a:lnTo>
                  <a:lnTo>
                    <a:pt x="437" y="698"/>
                  </a:lnTo>
                  <a:lnTo>
                    <a:pt x="437" y="730"/>
                  </a:lnTo>
                  <a:lnTo>
                    <a:pt x="425" y="730"/>
                  </a:lnTo>
                  <a:lnTo>
                    <a:pt x="414" y="730"/>
                  </a:lnTo>
                  <a:lnTo>
                    <a:pt x="400" y="721"/>
                  </a:lnTo>
                  <a:lnTo>
                    <a:pt x="377" y="698"/>
                  </a:lnTo>
                  <a:lnTo>
                    <a:pt x="377" y="686"/>
                  </a:lnTo>
                  <a:lnTo>
                    <a:pt x="377" y="664"/>
                  </a:lnTo>
                  <a:lnTo>
                    <a:pt x="366" y="664"/>
                  </a:lnTo>
                  <a:lnTo>
                    <a:pt x="352" y="664"/>
                  </a:lnTo>
                  <a:lnTo>
                    <a:pt x="342" y="652"/>
                  </a:lnTo>
                  <a:lnTo>
                    <a:pt x="342" y="632"/>
                  </a:lnTo>
                  <a:lnTo>
                    <a:pt x="352" y="609"/>
                  </a:lnTo>
                  <a:lnTo>
                    <a:pt x="342" y="598"/>
                  </a:lnTo>
                  <a:lnTo>
                    <a:pt x="342" y="586"/>
                  </a:lnTo>
                  <a:lnTo>
                    <a:pt x="329" y="577"/>
                  </a:lnTo>
                  <a:lnTo>
                    <a:pt x="305" y="564"/>
                  </a:lnTo>
                  <a:lnTo>
                    <a:pt x="294" y="553"/>
                  </a:lnTo>
                  <a:lnTo>
                    <a:pt x="246" y="523"/>
                  </a:lnTo>
                  <a:lnTo>
                    <a:pt x="235" y="523"/>
                  </a:lnTo>
                  <a:lnTo>
                    <a:pt x="223" y="523"/>
                  </a:lnTo>
                  <a:lnTo>
                    <a:pt x="214" y="487"/>
                  </a:lnTo>
                  <a:lnTo>
                    <a:pt x="177" y="464"/>
                  </a:lnTo>
                  <a:lnTo>
                    <a:pt x="166" y="441"/>
                  </a:lnTo>
                  <a:lnTo>
                    <a:pt x="166" y="409"/>
                  </a:lnTo>
                  <a:lnTo>
                    <a:pt x="177" y="388"/>
                  </a:lnTo>
                  <a:lnTo>
                    <a:pt x="201" y="356"/>
                  </a:lnTo>
                  <a:lnTo>
                    <a:pt x="190" y="332"/>
                  </a:lnTo>
                  <a:lnTo>
                    <a:pt x="177" y="320"/>
                  </a:lnTo>
                  <a:lnTo>
                    <a:pt x="190" y="297"/>
                  </a:lnTo>
                  <a:lnTo>
                    <a:pt x="166" y="297"/>
                  </a:lnTo>
                  <a:lnTo>
                    <a:pt x="143" y="286"/>
                  </a:lnTo>
                  <a:lnTo>
                    <a:pt x="129" y="286"/>
                  </a:lnTo>
                  <a:lnTo>
                    <a:pt x="106" y="243"/>
                  </a:lnTo>
                  <a:lnTo>
                    <a:pt x="81" y="19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5"/>
            <p:cNvSpPr>
              <a:spLocks noChangeAspect="1"/>
            </p:cNvSpPr>
            <p:nvPr/>
          </p:nvSpPr>
          <p:spPr bwMode="auto">
            <a:xfrm>
              <a:off x="5939" y="6920"/>
              <a:ext cx="735" cy="674"/>
            </a:xfrm>
            <a:custGeom>
              <a:avLst/>
              <a:gdLst/>
              <a:ahLst/>
              <a:cxnLst>
                <a:cxn ang="0">
                  <a:pos x="71" y="257"/>
                </a:cxn>
                <a:cxn ang="0">
                  <a:pos x="143" y="123"/>
                </a:cxn>
                <a:cxn ang="0">
                  <a:pos x="129" y="91"/>
                </a:cxn>
                <a:cxn ang="0">
                  <a:pos x="143" y="69"/>
                </a:cxn>
                <a:cxn ang="0">
                  <a:pos x="191" y="45"/>
                </a:cxn>
                <a:cxn ang="0">
                  <a:pos x="201" y="11"/>
                </a:cxn>
                <a:cxn ang="0">
                  <a:pos x="223" y="0"/>
                </a:cxn>
                <a:cxn ang="0">
                  <a:pos x="249" y="0"/>
                </a:cxn>
                <a:cxn ang="0">
                  <a:pos x="282" y="11"/>
                </a:cxn>
                <a:cxn ang="0">
                  <a:pos x="306" y="0"/>
                </a:cxn>
                <a:cxn ang="0">
                  <a:pos x="319" y="24"/>
                </a:cxn>
                <a:cxn ang="0">
                  <a:pos x="329" y="24"/>
                </a:cxn>
                <a:cxn ang="0">
                  <a:pos x="354" y="11"/>
                </a:cxn>
                <a:cxn ang="0">
                  <a:pos x="402" y="99"/>
                </a:cxn>
                <a:cxn ang="0">
                  <a:pos x="437" y="111"/>
                </a:cxn>
                <a:cxn ang="0">
                  <a:pos x="448" y="135"/>
                </a:cxn>
                <a:cxn ang="0">
                  <a:pos x="472" y="169"/>
                </a:cxn>
                <a:cxn ang="0">
                  <a:pos x="437" y="222"/>
                </a:cxn>
                <a:cxn ang="0">
                  <a:pos x="448" y="279"/>
                </a:cxn>
                <a:cxn ang="0">
                  <a:pos x="494" y="336"/>
                </a:cxn>
                <a:cxn ang="0">
                  <a:pos x="520" y="336"/>
                </a:cxn>
                <a:cxn ang="0">
                  <a:pos x="577" y="378"/>
                </a:cxn>
                <a:cxn ang="0">
                  <a:pos x="614" y="402"/>
                </a:cxn>
                <a:cxn ang="0">
                  <a:pos x="625" y="423"/>
                </a:cxn>
                <a:cxn ang="0">
                  <a:pos x="614" y="465"/>
                </a:cxn>
                <a:cxn ang="0">
                  <a:pos x="637" y="477"/>
                </a:cxn>
                <a:cxn ang="0">
                  <a:pos x="648" y="501"/>
                </a:cxn>
                <a:cxn ang="0">
                  <a:pos x="672" y="534"/>
                </a:cxn>
                <a:cxn ang="0">
                  <a:pos x="662" y="547"/>
                </a:cxn>
                <a:cxn ang="0">
                  <a:pos x="648" y="557"/>
                </a:cxn>
                <a:cxn ang="0">
                  <a:pos x="589" y="557"/>
                </a:cxn>
                <a:cxn ang="0">
                  <a:pos x="577" y="601"/>
                </a:cxn>
                <a:cxn ang="0">
                  <a:pos x="437" y="623"/>
                </a:cxn>
                <a:cxn ang="0">
                  <a:pos x="366" y="589"/>
                </a:cxn>
                <a:cxn ang="0">
                  <a:pos x="354" y="547"/>
                </a:cxn>
                <a:cxn ang="0">
                  <a:pos x="341" y="523"/>
                </a:cxn>
                <a:cxn ang="0">
                  <a:pos x="295" y="501"/>
                </a:cxn>
                <a:cxn ang="0">
                  <a:pos x="175" y="447"/>
                </a:cxn>
                <a:cxn ang="0">
                  <a:pos x="81" y="402"/>
                </a:cxn>
                <a:cxn ang="0">
                  <a:pos x="37" y="356"/>
                </a:cxn>
              </a:cxnLst>
              <a:rect l="0" t="0" r="r" b="b"/>
              <a:pathLst>
                <a:path w="685" h="623">
                  <a:moveTo>
                    <a:pt x="0" y="302"/>
                  </a:moveTo>
                  <a:lnTo>
                    <a:pt x="71" y="257"/>
                  </a:lnTo>
                  <a:lnTo>
                    <a:pt x="143" y="215"/>
                  </a:lnTo>
                  <a:lnTo>
                    <a:pt x="143" y="123"/>
                  </a:lnTo>
                  <a:lnTo>
                    <a:pt x="143" y="111"/>
                  </a:lnTo>
                  <a:lnTo>
                    <a:pt x="129" y="91"/>
                  </a:lnTo>
                  <a:lnTo>
                    <a:pt x="129" y="79"/>
                  </a:lnTo>
                  <a:lnTo>
                    <a:pt x="143" y="69"/>
                  </a:lnTo>
                  <a:lnTo>
                    <a:pt x="175" y="56"/>
                  </a:lnTo>
                  <a:lnTo>
                    <a:pt x="191" y="45"/>
                  </a:lnTo>
                  <a:lnTo>
                    <a:pt x="213" y="11"/>
                  </a:lnTo>
                  <a:lnTo>
                    <a:pt x="201" y="11"/>
                  </a:lnTo>
                  <a:lnTo>
                    <a:pt x="213" y="0"/>
                  </a:lnTo>
                  <a:lnTo>
                    <a:pt x="223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71" y="11"/>
                  </a:lnTo>
                  <a:lnTo>
                    <a:pt x="282" y="11"/>
                  </a:lnTo>
                  <a:lnTo>
                    <a:pt x="295" y="0"/>
                  </a:lnTo>
                  <a:lnTo>
                    <a:pt x="306" y="0"/>
                  </a:lnTo>
                  <a:lnTo>
                    <a:pt x="306" y="11"/>
                  </a:lnTo>
                  <a:lnTo>
                    <a:pt x="319" y="24"/>
                  </a:lnTo>
                  <a:lnTo>
                    <a:pt x="329" y="33"/>
                  </a:lnTo>
                  <a:lnTo>
                    <a:pt x="329" y="24"/>
                  </a:lnTo>
                  <a:lnTo>
                    <a:pt x="341" y="11"/>
                  </a:lnTo>
                  <a:lnTo>
                    <a:pt x="354" y="11"/>
                  </a:lnTo>
                  <a:lnTo>
                    <a:pt x="377" y="56"/>
                  </a:lnTo>
                  <a:lnTo>
                    <a:pt x="402" y="99"/>
                  </a:lnTo>
                  <a:lnTo>
                    <a:pt x="414" y="99"/>
                  </a:lnTo>
                  <a:lnTo>
                    <a:pt x="437" y="111"/>
                  </a:lnTo>
                  <a:lnTo>
                    <a:pt x="461" y="111"/>
                  </a:lnTo>
                  <a:lnTo>
                    <a:pt x="448" y="135"/>
                  </a:lnTo>
                  <a:lnTo>
                    <a:pt x="461" y="145"/>
                  </a:lnTo>
                  <a:lnTo>
                    <a:pt x="472" y="169"/>
                  </a:lnTo>
                  <a:lnTo>
                    <a:pt x="448" y="201"/>
                  </a:lnTo>
                  <a:lnTo>
                    <a:pt x="437" y="222"/>
                  </a:lnTo>
                  <a:lnTo>
                    <a:pt x="437" y="257"/>
                  </a:lnTo>
                  <a:lnTo>
                    <a:pt x="448" y="279"/>
                  </a:lnTo>
                  <a:lnTo>
                    <a:pt x="485" y="302"/>
                  </a:lnTo>
                  <a:lnTo>
                    <a:pt x="494" y="336"/>
                  </a:lnTo>
                  <a:lnTo>
                    <a:pt x="510" y="336"/>
                  </a:lnTo>
                  <a:lnTo>
                    <a:pt x="520" y="336"/>
                  </a:lnTo>
                  <a:lnTo>
                    <a:pt x="568" y="366"/>
                  </a:lnTo>
                  <a:lnTo>
                    <a:pt x="577" y="378"/>
                  </a:lnTo>
                  <a:lnTo>
                    <a:pt x="600" y="390"/>
                  </a:lnTo>
                  <a:lnTo>
                    <a:pt x="614" y="402"/>
                  </a:lnTo>
                  <a:lnTo>
                    <a:pt x="614" y="411"/>
                  </a:lnTo>
                  <a:lnTo>
                    <a:pt x="625" y="423"/>
                  </a:lnTo>
                  <a:lnTo>
                    <a:pt x="614" y="447"/>
                  </a:lnTo>
                  <a:lnTo>
                    <a:pt x="614" y="465"/>
                  </a:lnTo>
                  <a:lnTo>
                    <a:pt x="625" y="477"/>
                  </a:lnTo>
                  <a:lnTo>
                    <a:pt x="637" y="477"/>
                  </a:lnTo>
                  <a:lnTo>
                    <a:pt x="648" y="477"/>
                  </a:lnTo>
                  <a:lnTo>
                    <a:pt x="648" y="501"/>
                  </a:lnTo>
                  <a:lnTo>
                    <a:pt x="648" y="511"/>
                  </a:lnTo>
                  <a:lnTo>
                    <a:pt x="672" y="534"/>
                  </a:lnTo>
                  <a:lnTo>
                    <a:pt x="685" y="547"/>
                  </a:lnTo>
                  <a:lnTo>
                    <a:pt x="662" y="547"/>
                  </a:lnTo>
                  <a:lnTo>
                    <a:pt x="648" y="547"/>
                  </a:lnTo>
                  <a:lnTo>
                    <a:pt x="648" y="557"/>
                  </a:lnTo>
                  <a:lnTo>
                    <a:pt x="600" y="557"/>
                  </a:lnTo>
                  <a:lnTo>
                    <a:pt x="589" y="557"/>
                  </a:lnTo>
                  <a:lnTo>
                    <a:pt x="589" y="577"/>
                  </a:lnTo>
                  <a:lnTo>
                    <a:pt x="577" y="601"/>
                  </a:lnTo>
                  <a:lnTo>
                    <a:pt x="552" y="623"/>
                  </a:lnTo>
                  <a:lnTo>
                    <a:pt x="437" y="623"/>
                  </a:lnTo>
                  <a:lnTo>
                    <a:pt x="389" y="589"/>
                  </a:lnTo>
                  <a:lnTo>
                    <a:pt x="366" y="589"/>
                  </a:lnTo>
                  <a:lnTo>
                    <a:pt x="354" y="577"/>
                  </a:lnTo>
                  <a:lnTo>
                    <a:pt x="354" y="547"/>
                  </a:lnTo>
                  <a:lnTo>
                    <a:pt x="354" y="534"/>
                  </a:lnTo>
                  <a:lnTo>
                    <a:pt x="341" y="523"/>
                  </a:lnTo>
                  <a:lnTo>
                    <a:pt x="319" y="523"/>
                  </a:lnTo>
                  <a:lnTo>
                    <a:pt x="295" y="501"/>
                  </a:lnTo>
                  <a:lnTo>
                    <a:pt x="213" y="457"/>
                  </a:lnTo>
                  <a:lnTo>
                    <a:pt x="175" y="447"/>
                  </a:lnTo>
                  <a:lnTo>
                    <a:pt x="106" y="411"/>
                  </a:lnTo>
                  <a:lnTo>
                    <a:pt x="81" y="402"/>
                  </a:lnTo>
                  <a:lnTo>
                    <a:pt x="47" y="390"/>
                  </a:lnTo>
                  <a:lnTo>
                    <a:pt x="37" y="356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6"/>
            <p:cNvSpPr>
              <a:spLocks noChangeAspect="1"/>
            </p:cNvSpPr>
            <p:nvPr/>
          </p:nvSpPr>
          <p:spPr bwMode="auto">
            <a:xfrm>
              <a:off x="5687" y="6920"/>
              <a:ext cx="480" cy="408"/>
            </a:xfrm>
            <a:custGeom>
              <a:avLst/>
              <a:gdLst/>
              <a:ahLst/>
              <a:cxnLst>
                <a:cxn ang="0">
                  <a:pos x="36" y="336"/>
                </a:cxn>
                <a:cxn ang="0">
                  <a:pos x="23" y="312"/>
                </a:cxn>
                <a:cxn ang="0">
                  <a:pos x="46" y="290"/>
                </a:cxn>
                <a:cxn ang="0">
                  <a:pos x="36" y="279"/>
                </a:cxn>
                <a:cxn ang="0">
                  <a:pos x="58" y="266"/>
                </a:cxn>
                <a:cxn ang="0">
                  <a:pos x="69" y="257"/>
                </a:cxn>
                <a:cxn ang="0">
                  <a:pos x="69" y="235"/>
                </a:cxn>
                <a:cxn ang="0">
                  <a:pos x="58" y="222"/>
                </a:cxn>
                <a:cxn ang="0">
                  <a:pos x="46" y="215"/>
                </a:cxn>
                <a:cxn ang="0">
                  <a:pos x="23" y="215"/>
                </a:cxn>
                <a:cxn ang="0">
                  <a:pos x="23" y="169"/>
                </a:cxn>
                <a:cxn ang="0">
                  <a:pos x="0" y="145"/>
                </a:cxn>
                <a:cxn ang="0">
                  <a:pos x="11" y="123"/>
                </a:cxn>
                <a:cxn ang="0">
                  <a:pos x="11" y="99"/>
                </a:cxn>
                <a:cxn ang="0">
                  <a:pos x="36" y="111"/>
                </a:cxn>
                <a:cxn ang="0">
                  <a:pos x="46" y="111"/>
                </a:cxn>
                <a:cxn ang="0">
                  <a:pos x="46" y="91"/>
                </a:cxn>
                <a:cxn ang="0">
                  <a:pos x="58" y="69"/>
                </a:cxn>
                <a:cxn ang="0">
                  <a:pos x="58" y="45"/>
                </a:cxn>
                <a:cxn ang="0">
                  <a:pos x="91" y="56"/>
                </a:cxn>
                <a:cxn ang="0">
                  <a:pos x="129" y="45"/>
                </a:cxn>
                <a:cxn ang="0">
                  <a:pos x="165" y="33"/>
                </a:cxn>
                <a:cxn ang="0">
                  <a:pos x="223" y="56"/>
                </a:cxn>
                <a:cxn ang="0">
                  <a:pos x="271" y="45"/>
                </a:cxn>
                <a:cxn ang="0">
                  <a:pos x="330" y="24"/>
                </a:cxn>
                <a:cxn ang="0">
                  <a:pos x="377" y="24"/>
                </a:cxn>
                <a:cxn ang="0">
                  <a:pos x="425" y="11"/>
                </a:cxn>
                <a:cxn ang="0">
                  <a:pos x="435" y="0"/>
                </a:cxn>
                <a:cxn ang="0">
                  <a:pos x="447" y="11"/>
                </a:cxn>
                <a:cxn ang="0">
                  <a:pos x="409" y="56"/>
                </a:cxn>
                <a:cxn ang="0">
                  <a:pos x="363" y="79"/>
                </a:cxn>
                <a:cxn ang="0">
                  <a:pos x="377" y="111"/>
                </a:cxn>
                <a:cxn ang="0">
                  <a:pos x="377" y="215"/>
                </a:cxn>
                <a:cxn ang="0">
                  <a:pos x="234" y="302"/>
                </a:cxn>
                <a:cxn ang="0">
                  <a:pos x="153" y="356"/>
                </a:cxn>
                <a:cxn ang="0">
                  <a:pos x="106" y="378"/>
                </a:cxn>
                <a:cxn ang="0">
                  <a:pos x="36" y="345"/>
                </a:cxn>
              </a:cxnLst>
              <a:rect l="0" t="0" r="r" b="b"/>
              <a:pathLst>
                <a:path w="447" h="378">
                  <a:moveTo>
                    <a:pt x="36" y="345"/>
                  </a:moveTo>
                  <a:lnTo>
                    <a:pt x="36" y="336"/>
                  </a:lnTo>
                  <a:lnTo>
                    <a:pt x="23" y="325"/>
                  </a:lnTo>
                  <a:lnTo>
                    <a:pt x="23" y="312"/>
                  </a:lnTo>
                  <a:lnTo>
                    <a:pt x="36" y="302"/>
                  </a:lnTo>
                  <a:lnTo>
                    <a:pt x="46" y="290"/>
                  </a:lnTo>
                  <a:lnTo>
                    <a:pt x="36" y="290"/>
                  </a:lnTo>
                  <a:lnTo>
                    <a:pt x="36" y="279"/>
                  </a:lnTo>
                  <a:lnTo>
                    <a:pt x="46" y="266"/>
                  </a:lnTo>
                  <a:lnTo>
                    <a:pt x="58" y="266"/>
                  </a:lnTo>
                  <a:lnTo>
                    <a:pt x="58" y="257"/>
                  </a:lnTo>
                  <a:lnTo>
                    <a:pt x="69" y="257"/>
                  </a:lnTo>
                  <a:lnTo>
                    <a:pt x="69" y="245"/>
                  </a:lnTo>
                  <a:lnTo>
                    <a:pt x="69" y="235"/>
                  </a:lnTo>
                  <a:lnTo>
                    <a:pt x="69" y="222"/>
                  </a:lnTo>
                  <a:lnTo>
                    <a:pt x="58" y="222"/>
                  </a:lnTo>
                  <a:lnTo>
                    <a:pt x="58" y="215"/>
                  </a:lnTo>
                  <a:lnTo>
                    <a:pt x="46" y="215"/>
                  </a:lnTo>
                  <a:lnTo>
                    <a:pt x="36" y="215"/>
                  </a:lnTo>
                  <a:lnTo>
                    <a:pt x="23" y="215"/>
                  </a:lnTo>
                  <a:lnTo>
                    <a:pt x="23" y="191"/>
                  </a:lnTo>
                  <a:lnTo>
                    <a:pt x="23" y="169"/>
                  </a:lnTo>
                  <a:lnTo>
                    <a:pt x="11" y="157"/>
                  </a:lnTo>
                  <a:lnTo>
                    <a:pt x="0" y="145"/>
                  </a:lnTo>
                  <a:lnTo>
                    <a:pt x="11" y="135"/>
                  </a:lnTo>
                  <a:lnTo>
                    <a:pt x="11" y="123"/>
                  </a:lnTo>
                  <a:lnTo>
                    <a:pt x="11" y="111"/>
                  </a:lnTo>
                  <a:lnTo>
                    <a:pt x="11" y="99"/>
                  </a:lnTo>
                  <a:lnTo>
                    <a:pt x="23" y="99"/>
                  </a:lnTo>
                  <a:lnTo>
                    <a:pt x="36" y="111"/>
                  </a:lnTo>
                  <a:lnTo>
                    <a:pt x="36" y="99"/>
                  </a:lnTo>
                  <a:lnTo>
                    <a:pt x="46" y="111"/>
                  </a:lnTo>
                  <a:lnTo>
                    <a:pt x="46" y="99"/>
                  </a:lnTo>
                  <a:lnTo>
                    <a:pt x="46" y="91"/>
                  </a:lnTo>
                  <a:lnTo>
                    <a:pt x="69" y="91"/>
                  </a:lnTo>
                  <a:lnTo>
                    <a:pt x="58" y="69"/>
                  </a:lnTo>
                  <a:lnTo>
                    <a:pt x="58" y="56"/>
                  </a:lnTo>
                  <a:lnTo>
                    <a:pt x="58" y="45"/>
                  </a:lnTo>
                  <a:lnTo>
                    <a:pt x="69" y="45"/>
                  </a:lnTo>
                  <a:lnTo>
                    <a:pt x="91" y="56"/>
                  </a:lnTo>
                  <a:lnTo>
                    <a:pt x="106" y="56"/>
                  </a:lnTo>
                  <a:lnTo>
                    <a:pt x="129" y="45"/>
                  </a:lnTo>
                  <a:lnTo>
                    <a:pt x="153" y="33"/>
                  </a:lnTo>
                  <a:lnTo>
                    <a:pt x="165" y="33"/>
                  </a:lnTo>
                  <a:lnTo>
                    <a:pt x="211" y="45"/>
                  </a:lnTo>
                  <a:lnTo>
                    <a:pt x="223" y="56"/>
                  </a:lnTo>
                  <a:lnTo>
                    <a:pt x="259" y="45"/>
                  </a:lnTo>
                  <a:lnTo>
                    <a:pt x="271" y="45"/>
                  </a:lnTo>
                  <a:lnTo>
                    <a:pt x="315" y="24"/>
                  </a:lnTo>
                  <a:lnTo>
                    <a:pt x="330" y="24"/>
                  </a:lnTo>
                  <a:lnTo>
                    <a:pt x="352" y="24"/>
                  </a:lnTo>
                  <a:lnTo>
                    <a:pt x="377" y="24"/>
                  </a:lnTo>
                  <a:lnTo>
                    <a:pt x="400" y="24"/>
                  </a:lnTo>
                  <a:lnTo>
                    <a:pt x="425" y="11"/>
                  </a:lnTo>
                  <a:lnTo>
                    <a:pt x="425" y="0"/>
                  </a:lnTo>
                  <a:lnTo>
                    <a:pt x="435" y="0"/>
                  </a:lnTo>
                  <a:lnTo>
                    <a:pt x="435" y="11"/>
                  </a:lnTo>
                  <a:lnTo>
                    <a:pt x="447" y="11"/>
                  </a:lnTo>
                  <a:lnTo>
                    <a:pt x="425" y="45"/>
                  </a:lnTo>
                  <a:lnTo>
                    <a:pt x="409" y="56"/>
                  </a:lnTo>
                  <a:lnTo>
                    <a:pt x="377" y="69"/>
                  </a:lnTo>
                  <a:lnTo>
                    <a:pt x="363" y="79"/>
                  </a:lnTo>
                  <a:lnTo>
                    <a:pt x="363" y="91"/>
                  </a:lnTo>
                  <a:lnTo>
                    <a:pt x="377" y="111"/>
                  </a:lnTo>
                  <a:lnTo>
                    <a:pt x="377" y="123"/>
                  </a:lnTo>
                  <a:lnTo>
                    <a:pt x="377" y="215"/>
                  </a:lnTo>
                  <a:lnTo>
                    <a:pt x="305" y="257"/>
                  </a:lnTo>
                  <a:lnTo>
                    <a:pt x="234" y="302"/>
                  </a:lnTo>
                  <a:lnTo>
                    <a:pt x="223" y="312"/>
                  </a:lnTo>
                  <a:lnTo>
                    <a:pt x="153" y="356"/>
                  </a:lnTo>
                  <a:lnTo>
                    <a:pt x="115" y="378"/>
                  </a:lnTo>
                  <a:lnTo>
                    <a:pt x="106" y="378"/>
                  </a:lnTo>
                  <a:lnTo>
                    <a:pt x="91" y="378"/>
                  </a:lnTo>
                  <a:lnTo>
                    <a:pt x="36" y="34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7"/>
            <p:cNvSpPr>
              <a:spLocks noChangeAspect="1"/>
            </p:cNvSpPr>
            <p:nvPr/>
          </p:nvSpPr>
          <p:spPr bwMode="auto">
            <a:xfrm>
              <a:off x="3703" y="6920"/>
              <a:ext cx="290" cy="579"/>
            </a:xfrm>
            <a:custGeom>
              <a:avLst/>
              <a:gdLst/>
              <a:ahLst/>
              <a:cxnLst>
                <a:cxn ang="0">
                  <a:pos x="270" y="344"/>
                </a:cxn>
                <a:cxn ang="0">
                  <a:pos x="249" y="390"/>
                </a:cxn>
                <a:cxn ang="0">
                  <a:pos x="190" y="435"/>
                </a:cxn>
                <a:cxn ang="0">
                  <a:pos x="190" y="477"/>
                </a:cxn>
                <a:cxn ang="0">
                  <a:pos x="175" y="501"/>
                </a:cxn>
                <a:cxn ang="0">
                  <a:pos x="153" y="534"/>
                </a:cxn>
                <a:cxn ang="0">
                  <a:pos x="105" y="399"/>
                </a:cxn>
                <a:cxn ang="0">
                  <a:pos x="79" y="378"/>
                </a:cxn>
                <a:cxn ang="0">
                  <a:pos x="58" y="344"/>
                </a:cxn>
                <a:cxn ang="0">
                  <a:pos x="34" y="323"/>
                </a:cxn>
                <a:cxn ang="0">
                  <a:pos x="10" y="290"/>
                </a:cxn>
                <a:cxn ang="0">
                  <a:pos x="10" y="245"/>
                </a:cxn>
                <a:cxn ang="0">
                  <a:pos x="47" y="201"/>
                </a:cxn>
                <a:cxn ang="0">
                  <a:pos x="58" y="169"/>
                </a:cxn>
                <a:cxn ang="0">
                  <a:pos x="47" y="123"/>
                </a:cxn>
                <a:cxn ang="0">
                  <a:pos x="47" y="56"/>
                </a:cxn>
                <a:cxn ang="0">
                  <a:pos x="79" y="24"/>
                </a:cxn>
                <a:cxn ang="0">
                  <a:pos x="117" y="0"/>
                </a:cxn>
                <a:cxn ang="0">
                  <a:pos x="166" y="11"/>
                </a:cxn>
                <a:cxn ang="0">
                  <a:pos x="175" y="45"/>
                </a:cxn>
                <a:cxn ang="0">
                  <a:pos x="199" y="33"/>
                </a:cxn>
                <a:cxn ang="0">
                  <a:pos x="223" y="11"/>
                </a:cxn>
                <a:cxn ang="0">
                  <a:pos x="223" y="45"/>
                </a:cxn>
                <a:cxn ang="0">
                  <a:pos x="199" y="79"/>
                </a:cxn>
                <a:cxn ang="0">
                  <a:pos x="199" y="99"/>
                </a:cxn>
                <a:cxn ang="0">
                  <a:pos x="223" y="123"/>
                </a:cxn>
                <a:cxn ang="0">
                  <a:pos x="223" y="191"/>
                </a:cxn>
                <a:cxn ang="0">
                  <a:pos x="175" y="235"/>
                </a:cxn>
                <a:cxn ang="0">
                  <a:pos x="175" y="257"/>
                </a:cxn>
                <a:cxn ang="0">
                  <a:pos x="211" y="277"/>
                </a:cxn>
                <a:cxn ang="0">
                  <a:pos x="233" y="277"/>
                </a:cxn>
                <a:cxn ang="0">
                  <a:pos x="249" y="300"/>
                </a:cxn>
              </a:cxnLst>
              <a:rect l="0" t="0" r="r" b="b"/>
              <a:pathLst>
                <a:path w="270" h="534">
                  <a:moveTo>
                    <a:pt x="270" y="312"/>
                  </a:moveTo>
                  <a:lnTo>
                    <a:pt x="270" y="344"/>
                  </a:lnTo>
                  <a:lnTo>
                    <a:pt x="270" y="366"/>
                  </a:lnTo>
                  <a:lnTo>
                    <a:pt x="249" y="390"/>
                  </a:lnTo>
                  <a:lnTo>
                    <a:pt x="223" y="399"/>
                  </a:lnTo>
                  <a:lnTo>
                    <a:pt x="190" y="435"/>
                  </a:lnTo>
                  <a:lnTo>
                    <a:pt x="175" y="445"/>
                  </a:lnTo>
                  <a:lnTo>
                    <a:pt x="190" y="477"/>
                  </a:lnTo>
                  <a:lnTo>
                    <a:pt x="190" y="501"/>
                  </a:lnTo>
                  <a:lnTo>
                    <a:pt x="175" y="501"/>
                  </a:lnTo>
                  <a:lnTo>
                    <a:pt x="153" y="523"/>
                  </a:lnTo>
                  <a:lnTo>
                    <a:pt x="153" y="534"/>
                  </a:lnTo>
                  <a:lnTo>
                    <a:pt x="129" y="477"/>
                  </a:lnTo>
                  <a:lnTo>
                    <a:pt x="105" y="399"/>
                  </a:lnTo>
                  <a:lnTo>
                    <a:pt x="95" y="390"/>
                  </a:lnTo>
                  <a:lnTo>
                    <a:pt x="79" y="378"/>
                  </a:lnTo>
                  <a:lnTo>
                    <a:pt x="70" y="366"/>
                  </a:lnTo>
                  <a:lnTo>
                    <a:pt x="58" y="344"/>
                  </a:lnTo>
                  <a:lnTo>
                    <a:pt x="47" y="336"/>
                  </a:lnTo>
                  <a:lnTo>
                    <a:pt x="34" y="323"/>
                  </a:lnTo>
                  <a:lnTo>
                    <a:pt x="22" y="312"/>
                  </a:lnTo>
                  <a:lnTo>
                    <a:pt x="10" y="290"/>
                  </a:lnTo>
                  <a:lnTo>
                    <a:pt x="0" y="257"/>
                  </a:lnTo>
                  <a:lnTo>
                    <a:pt x="10" y="245"/>
                  </a:lnTo>
                  <a:lnTo>
                    <a:pt x="34" y="215"/>
                  </a:lnTo>
                  <a:lnTo>
                    <a:pt x="47" y="201"/>
                  </a:lnTo>
                  <a:lnTo>
                    <a:pt x="47" y="191"/>
                  </a:lnTo>
                  <a:lnTo>
                    <a:pt x="58" y="169"/>
                  </a:lnTo>
                  <a:lnTo>
                    <a:pt x="47" y="156"/>
                  </a:lnTo>
                  <a:lnTo>
                    <a:pt x="47" y="123"/>
                  </a:lnTo>
                  <a:lnTo>
                    <a:pt x="47" y="69"/>
                  </a:lnTo>
                  <a:lnTo>
                    <a:pt x="47" y="56"/>
                  </a:lnTo>
                  <a:lnTo>
                    <a:pt x="70" y="33"/>
                  </a:lnTo>
                  <a:lnTo>
                    <a:pt x="79" y="24"/>
                  </a:lnTo>
                  <a:lnTo>
                    <a:pt x="105" y="11"/>
                  </a:lnTo>
                  <a:lnTo>
                    <a:pt x="117" y="0"/>
                  </a:lnTo>
                  <a:lnTo>
                    <a:pt x="142" y="0"/>
                  </a:lnTo>
                  <a:lnTo>
                    <a:pt x="166" y="11"/>
                  </a:lnTo>
                  <a:lnTo>
                    <a:pt x="166" y="24"/>
                  </a:lnTo>
                  <a:lnTo>
                    <a:pt x="175" y="45"/>
                  </a:lnTo>
                  <a:lnTo>
                    <a:pt x="190" y="45"/>
                  </a:lnTo>
                  <a:lnTo>
                    <a:pt x="199" y="33"/>
                  </a:lnTo>
                  <a:lnTo>
                    <a:pt x="211" y="24"/>
                  </a:lnTo>
                  <a:lnTo>
                    <a:pt x="223" y="11"/>
                  </a:lnTo>
                  <a:lnTo>
                    <a:pt x="223" y="33"/>
                  </a:lnTo>
                  <a:lnTo>
                    <a:pt x="223" y="45"/>
                  </a:lnTo>
                  <a:lnTo>
                    <a:pt x="199" y="69"/>
                  </a:lnTo>
                  <a:lnTo>
                    <a:pt x="199" y="79"/>
                  </a:lnTo>
                  <a:lnTo>
                    <a:pt x="199" y="91"/>
                  </a:lnTo>
                  <a:lnTo>
                    <a:pt x="199" y="99"/>
                  </a:lnTo>
                  <a:lnTo>
                    <a:pt x="211" y="123"/>
                  </a:lnTo>
                  <a:lnTo>
                    <a:pt x="223" y="123"/>
                  </a:lnTo>
                  <a:lnTo>
                    <a:pt x="233" y="156"/>
                  </a:lnTo>
                  <a:lnTo>
                    <a:pt x="223" y="191"/>
                  </a:lnTo>
                  <a:lnTo>
                    <a:pt x="199" y="201"/>
                  </a:lnTo>
                  <a:lnTo>
                    <a:pt x="175" y="235"/>
                  </a:lnTo>
                  <a:lnTo>
                    <a:pt x="166" y="245"/>
                  </a:lnTo>
                  <a:lnTo>
                    <a:pt x="175" y="257"/>
                  </a:lnTo>
                  <a:lnTo>
                    <a:pt x="199" y="277"/>
                  </a:lnTo>
                  <a:lnTo>
                    <a:pt x="211" y="277"/>
                  </a:lnTo>
                  <a:lnTo>
                    <a:pt x="223" y="290"/>
                  </a:lnTo>
                  <a:lnTo>
                    <a:pt x="233" y="277"/>
                  </a:lnTo>
                  <a:lnTo>
                    <a:pt x="249" y="277"/>
                  </a:lnTo>
                  <a:lnTo>
                    <a:pt x="249" y="300"/>
                  </a:lnTo>
                  <a:lnTo>
                    <a:pt x="270" y="31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8"/>
            <p:cNvSpPr>
              <a:spLocks noChangeAspect="1"/>
            </p:cNvSpPr>
            <p:nvPr/>
          </p:nvSpPr>
          <p:spPr bwMode="auto">
            <a:xfrm>
              <a:off x="2541" y="6932"/>
              <a:ext cx="1502" cy="1478"/>
            </a:xfrm>
            <a:custGeom>
              <a:avLst/>
              <a:gdLst/>
              <a:ahLst/>
              <a:cxnLst>
                <a:cxn ang="0">
                  <a:pos x="12" y="645"/>
                </a:cxn>
                <a:cxn ang="0">
                  <a:pos x="69" y="590"/>
                </a:cxn>
                <a:cxn ang="0">
                  <a:pos x="152" y="577"/>
                </a:cxn>
                <a:cxn ang="0">
                  <a:pos x="212" y="546"/>
                </a:cxn>
                <a:cxn ang="0">
                  <a:pos x="260" y="500"/>
                </a:cxn>
                <a:cxn ang="0">
                  <a:pos x="340" y="454"/>
                </a:cxn>
                <a:cxn ang="0">
                  <a:pos x="340" y="411"/>
                </a:cxn>
                <a:cxn ang="0">
                  <a:pos x="398" y="388"/>
                </a:cxn>
                <a:cxn ang="0">
                  <a:pos x="506" y="388"/>
                </a:cxn>
                <a:cxn ang="0">
                  <a:pos x="493" y="333"/>
                </a:cxn>
                <a:cxn ang="0">
                  <a:pos x="469" y="243"/>
                </a:cxn>
                <a:cxn ang="0">
                  <a:pos x="469" y="178"/>
                </a:cxn>
                <a:cxn ang="0">
                  <a:pos x="469" y="158"/>
                </a:cxn>
                <a:cxn ang="0">
                  <a:pos x="506" y="112"/>
                </a:cxn>
                <a:cxn ang="0">
                  <a:pos x="554" y="99"/>
                </a:cxn>
                <a:cxn ang="0">
                  <a:pos x="589" y="99"/>
                </a:cxn>
                <a:cxn ang="0">
                  <a:pos x="634" y="55"/>
                </a:cxn>
                <a:cxn ang="0">
                  <a:pos x="740" y="45"/>
                </a:cxn>
                <a:cxn ang="0">
                  <a:pos x="787" y="33"/>
                </a:cxn>
                <a:cxn ang="0">
                  <a:pos x="836" y="22"/>
                </a:cxn>
                <a:cxn ang="0">
                  <a:pos x="883" y="22"/>
                </a:cxn>
                <a:cxn ang="0">
                  <a:pos x="931" y="33"/>
                </a:cxn>
                <a:cxn ang="0">
                  <a:pos x="988" y="22"/>
                </a:cxn>
                <a:cxn ang="0">
                  <a:pos x="1048" y="22"/>
                </a:cxn>
                <a:cxn ang="0">
                  <a:pos x="1081" y="10"/>
                </a:cxn>
                <a:cxn ang="0">
                  <a:pos x="1106" y="22"/>
                </a:cxn>
                <a:cxn ang="0">
                  <a:pos x="1130" y="45"/>
                </a:cxn>
                <a:cxn ang="0">
                  <a:pos x="1130" y="145"/>
                </a:cxn>
                <a:cxn ang="0">
                  <a:pos x="1130" y="190"/>
                </a:cxn>
                <a:cxn ang="0">
                  <a:pos x="1081" y="243"/>
                </a:cxn>
                <a:cxn ang="0">
                  <a:pos x="1117" y="312"/>
                </a:cxn>
                <a:cxn ang="0">
                  <a:pos x="1154" y="355"/>
                </a:cxn>
                <a:cxn ang="0">
                  <a:pos x="1187" y="388"/>
                </a:cxn>
                <a:cxn ang="0">
                  <a:pos x="1225" y="523"/>
                </a:cxn>
                <a:cxn ang="0">
                  <a:pos x="1246" y="622"/>
                </a:cxn>
                <a:cxn ang="0">
                  <a:pos x="1258" y="699"/>
                </a:cxn>
                <a:cxn ang="0">
                  <a:pos x="1258" y="777"/>
                </a:cxn>
                <a:cxn ang="0">
                  <a:pos x="1225" y="822"/>
                </a:cxn>
                <a:cxn ang="0">
                  <a:pos x="1271" y="925"/>
                </a:cxn>
                <a:cxn ang="0">
                  <a:pos x="1316" y="943"/>
                </a:cxn>
                <a:cxn ang="0">
                  <a:pos x="1378" y="967"/>
                </a:cxn>
                <a:cxn ang="0">
                  <a:pos x="1341" y="1054"/>
                </a:cxn>
                <a:cxn ang="0">
                  <a:pos x="1177" y="1166"/>
                </a:cxn>
                <a:cxn ang="0">
                  <a:pos x="988" y="1322"/>
                </a:cxn>
                <a:cxn ang="0">
                  <a:pos x="811" y="1368"/>
                </a:cxn>
                <a:cxn ang="0">
                  <a:pos x="811" y="1299"/>
                </a:cxn>
                <a:cxn ang="0">
                  <a:pos x="765" y="1290"/>
                </a:cxn>
                <a:cxn ang="0">
                  <a:pos x="717" y="1269"/>
                </a:cxn>
                <a:cxn ang="0">
                  <a:pos x="670" y="1210"/>
                </a:cxn>
                <a:cxn ang="0">
                  <a:pos x="574" y="1146"/>
                </a:cxn>
                <a:cxn ang="0">
                  <a:pos x="376" y="988"/>
                </a:cxn>
                <a:cxn ang="0">
                  <a:pos x="260" y="913"/>
                </a:cxn>
                <a:cxn ang="0">
                  <a:pos x="84" y="801"/>
                </a:cxn>
              </a:cxnLst>
              <a:rect l="0" t="0" r="r" b="b"/>
              <a:pathLst>
                <a:path w="1400" h="1368">
                  <a:moveTo>
                    <a:pt x="0" y="744"/>
                  </a:moveTo>
                  <a:lnTo>
                    <a:pt x="0" y="711"/>
                  </a:lnTo>
                  <a:lnTo>
                    <a:pt x="12" y="645"/>
                  </a:lnTo>
                  <a:lnTo>
                    <a:pt x="12" y="632"/>
                  </a:lnTo>
                  <a:lnTo>
                    <a:pt x="21" y="622"/>
                  </a:lnTo>
                  <a:lnTo>
                    <a:pt x="69" y="590"/>
                  </a:lnTo>
                  <a:lnTo>
                    <a:pt x="104" y="577"/>
                  </a:lnTo>
                  <a:lnTo>
                    <a:pt x="141" y="577"/>
                  </a:lnTo>
                  <a:lnTo>
                    <a:pt x="152" y="577"/>
                  </a:lnTo>
                  <a:lnTo>
                    <a:pt x="165" y="556"/>
                  </a:lnTo>
                  <a:lnTo>
                    <a:pt x="187" y="546"/>
                  </a:lnTo>
                  <a:lnTo>
                    <a:pt x="212" y="546"/>
                  </a:lnTo>
                  <a:lnTo>
                    <a:pt x="223" y="532"/>
                  </a:lnTo>
                  <a:lnTo>
                    <a:pt x="244" y="523"/>
                  </a:lnTo>
                  <a:lnTo>
                    <a:pt x="260" y="500"/>
                  </a:lnTo>
                  <a:lnTo>
                    <a:pt x="294" y="488"/>
                  </a:lnTo>
                  <a:lnTo>
                    <a:pt x="340" y="465"/>
                  </a:lnTo>
                  <a:lnTo>
                    <a:pt x="340" y="454"/>
                  </a:lnTo>
                  <a:lnTo>
                    <a:pt x="331" y="434"/>
                  </a:lnTo>
                  <a:lnTo>
                    <a:pt x="331" y="424"/>
                  </a:lnTo>
                  <a:lnTo>
                    <a:pt x="340" y="411"/>
                  </a:lnTo>
                  <a:lnTo>
                    <a:pt x="376" y="411"/>
                  </a:lnTo>
                  <a:lnTo>
                    <a:pt x="388" y="400"/>
                  </a:lnTo>
                  <a:lnTo>
                    <a:pt x="398" y="388"/>
                  </a:lnTo>
                  <a:lnTo>
                    <a:pt x="435" y="388"/>
                  </a:lnTo>
                  <a:lnTo>
                    <a:pt x="446" y="388"/>
                  </a:lnTo>
                  <a:lnTo>
                    <a:pt x="506" y="388"/>
                  </a:lnTo>
                  <a:lnTo>
                    <a:pt x="517" y="355"/>
                  </a:lnTo>
                  <a:lnTo>
                    <a:pt x="517" y="343"/>
                  </a:lnTo>
                  <a:lnTo>
                    <a:pt x="493" y="333"/>
                  </a:lnTo>
                  <a:lnTo>
                    <a:pt x="483" y="312"/>
                  </a:lnTo>
                  <a:lnTo>
                    <a:pt x="469" y="289"/>
                  </a:lnTo>
                  <a:lnTo>
                    <a:pt x="469" y="243"/>
                  </a:lnTo>
                  <a:lnTo>
                    <a:pt x="483" y="222"/>
                  </a:lnTo>
                  <a:lnTo>
                    <a:pt x="469" y="190"/>
                  </a:lnTo>
                  <a:lnTo>
                    <a:pt x="469" y="178"/>
                  </a:lnTo>
                  <a:lnTo>
                    <a:pt x="446" y="178"/>
                  </a:lnTo>
                  <a:lnTo>
                    <a:pt x="446" y="158"/>
                  </a:lnTo>
                  <a:lnTo>
                    <a:pt x="469" y="158"/>
                  </a:lnTo>
                  <a:lnTo>
                    <a:pt x="493" y="145"/>
                  </a:lnTo>
                  <a:lnTo>
                    <a:pt x="493" y="122"/>
                  </a:lnTo>
                  <a:lnTo>
                    <a:pt x="506" y="112"/>
                  </a:lnTo>
                  <a:lnTo>
                    <a:pt x="531" y="112"/>
                  </a:lnTo>
                  <a:lnTo>
                    <a:pt x="542" y="99"/>
                  </a:lnTo>
                  <a:lnTo>
                    <a:pt x="554" y="99"/>
                  </a:lnTo>
                  <a:lnTo>
                    <a:pt x="564" y="99"/>
                  </a:lnTo>
                  <a:lnTo>
                    <a:pt x="574" y="99"/>
                  </a:lnTo>
                  <a:lnTo>
                    <a:pt x="589" y="99"/>
                  </a:lnTo>
                  <a:lnTo>
                    <a:pt x="600" y="79"/>
                  </a:lnTo>
                  <a:lnTo>
                    <a:pt x="621" y="68"/>
                  </a:lnTo>
                  <a:lnTo>
                    <a:pt x="634" y="55"/>
                  </a:lnTo>
                  <a:lnTo>
                    <a:pt x="658" y="55"/>
                  </a:lnTo>
                  <a:lnTo>
                    <a:pt x="692" y="45"/>
                  </a:lnTo>
                  <a:lnTo>
                    <a:pt x="740" y="45"/>
                  </a:lnTo>
                  <a:lnTo>
                    <a:pt x="754" y="45"/>
                  </a:lnTo>
                  <a:lnTo>
                    <a:pt x="777" y="33"/>
                  </a:lnTo>
                  <a:lnTo>
                    <a:pt x="787" y="33"/>
                  </a:lnTo>
                  <a:lnTo>
                    <a:pt x="800" y="33"/>
                  </a:lnTo>
                  <a:lnTo>
                    <a:pt x="823" y="22"/>
                  </a:lnTo>
                  <a:lnTo>
                    <a:pt x="836" y="22"/>
                  </a:lnTo>
                  <a:lnTo>
                    <a:pt x="858" y="22"/>
                  </a:lnTo>
                  <a:lnTo>
                    <a:pt x="868" y="22"/>
                  </a:lnTo>
                  <a:lnTo>
                    <a:pt x="883" y="22"/>
                  </a:lnTo>
                  <a:lnTo>
                    <a:pt x="894" y="22"/>
                  </a:lnTo>
                  <a:lnTo>
                    <a:pt x="894" y="33"/>
                  </a:lnTo>
                  <a:lnTo>
                    <a:pt x="931" y="33"/>
                  </a:lnTo>
                  <a:lnTo>
                    <a:pt x="940" y="33"/>
                  </a:lnTo>
                  <a:lnTo>
                    <a:pt x="964" y="33"/>
                  </a:lnTo>
                  <a:lnTo>
                    <a:pt x="988" y="22"/>
                  </a:lnTo>
                  <a:lnTo>
                    <a:pt x="1001" y="0"/>
                  </a:lnTo>
                  <a:lnTo>
                    <a:pt x="1034" y="22"/>
                  </a:lnTo>
                  <a:lnTo>
                    <a:pt x="1048" y="22"/>
                  </a:lnTo>
                  <a:lnTo>
                    <a:pt x="1059" y="10"/>
                  </a:lnTo>
                  <a:lnTo>
                    <a:pt x="1069" y="10"/>
                  </a:lnTo>
                  <a:lnTo>
                    <a:pt x="1081" y="10"/>
                  </a:lnTo>
                  <a:lnTo>
                    <a:pt x="1093" y="10"/>
                  </a:lnTo>
                  <a:lnTo>
                    <a:pt x="1093" y="22"/>
                  </a:lnTo>
                  <a:lnTo>
                    <a:pt x="1106" y="22"/>
                  </a:lnTo>
                  <a:lnTo>
                    <a:pt x="1117" y="22"/>
                  </a:lnTo>
                  <a:lnTo>
                    <a:pt x="1154" y="22"/>
                  </a:lnTo>
                  <a:lnTo>
                    <a:pt x="1130" y="45"/>
                  </a:lnTo>
                  <a:lnTo>
                    <a:pt x="1130" y="55"/>
                  </a:lnTo>
                  <a:lnTo>
                    <a:pt x="1130" y="112"/>
                  </a:lnTo>
                  <a:lnTo>
                    <a:pt x="1130" y="145"/>
                  </a:lnTo>
                  <a:lnTo>
                    <a:pt x="1139" y="158"/>
                  </a:lnTo>
                  <a:lnTo>
                    <a:pt x="1130" y="178"/>
                  </a:lnTo>
                  <a:lnTo>
                    <a:pt x="1130" y="190"/>
                  </a:lnTo>
                  <a:lnTo>
                    <a:pt x="1117" y="200"/>
                  </a:lnTo>
                  <a:lnTo>
                    <a:pt x="1093" y="234"/>
                  </a:lnTo>
                  <a:lnTo>
                    <a:pt x="1081" y="243"/>
                  </a:lnTo>
                  <a:lnTo>
                    <a:pt x="1093" y="279"/>
                  </a:lnTo>
                  <a:lnTo>
                    <a:pt x="1106" y="301"/>
                  </a:lnTo>
                  <a:lnTo>
                    <a:pt x="1117" y="312"/>
                  </a:lnTo>
                  <a:lnTo>
                    <a:pt x="1130" y="321"/>
                  </a:lnTo>
                  <a:lnTo>
                    <a:pt x="1139" y="333"/>
                  </a:lnTo>
                  <a:lnTo>
                    <a:pt x="1154" y="355"/>
                  </a:lnTo>
                  <a:lnTo>
                    <a:pt x="1163" y="366"/>
                  </a:lnTo>
                  <a:lnTo>
                    <a:pt x="1177" y="379"/>
                  </a:lnTo>
                  <a:lnTo>
                    <a:pt x="1187" y="388"/>
                  </a:lnTo>
                  <a:lnTo>
                    <a:pt x="1213" y="465"/>
                  </a:lnTo>
                  <a:lnTo>
                    <a:pt x="1234" y="523"/>
                  </a:lnTo>
                  <a:lnTo>
                    <a:pt x="1225" y="523"/>
                  </a:lnTo>
                  <a:lnTo>
                    <a:pt x="1213" y="532"/>
                  </a:lnTo>
                  <a:lnTo>
                    <a:pt x="1246" y="590"/>
                  </a:lnTo>
                  <a:lnTo>
                    <a:pt x="1246" y="622"/>
                  </a:lnTo>
                  <a:lnTo>
                    <a:pt x="1246" y="645"/>
                  </a:lnTo>
                  <a:lnTo>
                    <a:pt x="1246" y="668"/>
                  </a:lnTo>
                  <a:lnTo>
                    <a:pt x="1258" y="699"/>
                  </a:lnTo>
                  <a:lnTo>
                    <a:pt x="1246" y="722"/>
                  </a:lnTo>
                  <a:lnTo>
                    <a:pt x="1246" y="734"/>
                  </a:lnTo>
                  <a:lnTo>
                    <a:pt x="1258" y="777"/>
                  </a:lnTo>
                  <a:lnTo>
                    <a:pt x="1258" y="801"/>
                  </a:lnTo>
                  <a:lnTo>
                    <a:pt x="1234" y="822"/>
                  </a:lnTo>
                  <a:lnTo>
                    <a:pt x="1225" y="822"/>
                  </a:lnTo>
                  <a:lnTo>
                    <a:pt x="1225" y="834"/>
                  </a:lnTo>
                  <a:lnTo>
                    <a:pt x="1271" y="889"/>
                  </a:lnTo>
                  <a:lnTo>
                    <a:pt x="1271" y="925"/>
                  </a:lnTo>
                  <a:lnTo>
                    <a:pt x="1292" y="943"/>
                  </a:lnTo>
                  <a:lnTo>
                    <a:pt x="1292" y="955"/>
                  </a:lnTo>
                  <a:lnTo>
                    <a:pt x="1316" y="943"/>
                  </a:lnTo>
                  <a:lnTo>
                    <a:pt x="1341" y="955"/>
                  </a:lnTo>
                  <a:lnTo>
                    <a:pt x="1363" y="967"/>
                  </a:lnTo>
                  <a:lnTo>
                    <a:pt x="1378" y="967"/>
                  </a:lnTo>
                  <a:lnTo>
                    <a:pt x="1400" y="1024"/>
                  </a:lnTo>
                  <a:lnTo>
                    <a:pt x="1400" y="1034"/>
                  </a:lnTo>
                  <a:lnTo>
                    <a:pt x="1341" y="1054"/>
                  </a:lnTo>
                  <a:lnTo>
                    <a:pt x="1282" y="1100"/>
                  </a:lnTo>
                  <a:lnTo>
                    <a:pt x="1225" y="1134"/>
                  </a:lnTo>
                  <a:lnTo>
                    <a:pt x="1177" y="1166"/>
                  </a:lnTo>
                  <a:lnTo>
                    <a:pt x="1106" y="1210"/>
                  </a:lnTo>
                  <a:lnTo>
                    <a:pt x="1081" y="1233"/>
                  </a:lnTo>
                  <a:lnTo>
                    <a:pt x="988" y="1322"/>
                  </a:lnTo>
                  <a:lnTo>
                    <a:pt x="931" y="1335"/>
                  </a:lnTo>
                  <a:lnTo>
                    <a:pt x="883" y="1345"/>
                  </a:lnTo>
                  <a:lnTo>
                    <a:pt x="811" y="1368"/>
                  </a:lnTo>
                  <a:lnTo>
                    <a:pt x="800" y="1345"/>
                  </a:lnTo>
                  <a:lnTo>
                    <a:pt x="811" y="1322"/>
                  </a:lnTo>
                  <a:lnTo>
                    <a:pt x="811" y="1299"/>
                  </a:lnTo>
                  <a:lnTo>
                    <a:pt x="800" y="1290"/>
                  </a:lnTo>
                  <a:lnTo>
                    <a:pt x="787" y="1290"/>
                  </a:lnTo>
                  <a:lnTo>
                    <a:pt x="765" y="1290"/>
                  </a:lnTo>
                  <a:lnTo>
                    <a:pt x="754" y="1279"/>
                  </a:lnTo>
                  <a:lnTo>
                    <a:pt x="740" y="1256"/>
                  </a:lnTo>
                  <a:lnTo>
                    <a:pt x="717" y="1269"/>
                  </a:lnTo>
                  <a:lnTo>
                    <a:pt x="682" y="1233"/>
                  </a:lnTo>
                  <a:lnTo>
                    <a:pt x="670" y="1224"/>
                  </a:lnTo>
                  <a:lnTo>
                    <a:pt x="670" y="1210"/>
                  </a:lnTo>
                  <a:lnTo>
                    <a:pt x="658" y="1200"/>
                  </a:lnTo>
                  <a:lnTo>
                    <a:pt x="589" y="1146"/>
                  </a:lnTo>
                  <a:lnTo>
                    <a:pt x="574" y="1146"/>
                  </a:lnTo>
                  <a:lnTo>
                    <a:pt x="531" y="1111"/>
                  </a:lnTo>
                  <a:lnTo>
                    <a:pt x="469" y="1065"/>
                  </a:lnTo>
                  <a:lnTo>
                    <a:pt x="376" y="988"/>
                  </a:lnTo>
                  <a:lnTo>
                    <a:pt x="351" y="979"/>
                  </a:lnTo>
                  <a:lnTo>
                    <a:pt x="283" y="933"/>
                  </a:lnTo>
                  <a:lnTo>
                    <a:pt x="260" y="913"/>
                  </a:lnTo>
                  <a:lnTo>
                    <a:pt x="212" y="879"/>
                  </a:lnTo>
                  <a:lnTo>
                    <a:pt x="152" y="834"/>
                  </a:lnTo>
                  <a:lnTo>
                    <a:pt x="84" y="801"/>
                  </a:lnTo>
                  <a:lnTo>
                    <a:pt x="0" y="74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9"/>
            <p:cNvSpPr>
              <a:spLocks noChangeAspect="1"/>
            </p:cNvSpPr>
            <p:nvPr/>
          </p:nvSpPr>
          <p:spPr bwMode="auto">
            <a:xfrm>
              <a:off x="2213" y="7040"/>
              <a:ext cx="884" cy="671"/>
            </a:xfrm>
            <a:custGeom>
              <a:avLst/>
              <a:gdLst/>
              <a:ahLst/>
              <a:cxnLst>
                <a:cxn ang="0">
                  <a:pos x="753" y="80"/>
                </a:cxn>
                <a:cxn ang="0">
                  <a:pos x="776" y="92"/>
                </a:cxn>
                <a:cxn ang="0">
                  <a:pos x="776" y="146"/>
                </a:cxn>
                <a:cxn ang="0">
                  <a:pos x="788" y="214"/>
                </a:cxn>
                <a:cxn ang="0">
                  <a:pos x="823" y="245"/>
                </a:cxn>
                <a:cxn ang="0">
                  <a:pos x="813" y="291"/>
                </a:cxn>
                <a:cxn ang="0">
                  <a:pos x="743" y="291"/>
                </a:cxn>
                <a:cxn ang="0">
                  <a:pos x="695" y="300"/>
                </a:cxn>
                <a:cxn ang="0">
                  <a:pos x="648" y="312"/>
                </a:cxn>
                <a:cxn ang="0">
                  <a:pos x="637" y="334"/>
                </a:cxn>
                <a:cxn ang="0">
                  <a:pos x="648" y="366"/>
                </a:cxn>
                <a:cxn ang="0">
                  <a:pos x="565" y="400"/>
                </a:cxn>
                <a:cxn ang="0">
                  <a:pos x="529" y="432"/>
                </a:cxn>
                <a:cxn ang="0">
                  <a:pos x="494" y="446"/>
                </a:cxn>
                <a:cxn ang="0">
                  <a:pos x="457" y="477"/>
                </a:cxn>
                <a:cxn ang="0">
                  <a:pos x="409" y="477"/>
                </a:cxn>
                <a:cxn ang="0">
                  <a:pos x="329" y="522"/>
                </a:cxn>
                <a:cxn ang="0">
                  <a:pos x="318" y="545"/>
                </a:cxn>
                <a:cxn ang="0">
                  <a:pos x="271" y="611"/>
                </a:cxn>
                <a:cxn ang="0">
                  <a:pos x="128" y="611"/>
                </a:cxn>
                <a:cxn ang="0">
                  <a:pos x="0" y="622"/>
                </a:cxn>
                <a:cxn ang="0">
                  <a:pos x="23" y="599"/>
                </a:cxn>
                <a:cxn ang="0">
                  <a:pos x="69" y="578"/>
                </a:cxn>
                <a:cxn ang="0">
                  <a:pos x="128" y="556"/>
                </a:cxn>
                <a:cxn ang="0">
                  <a:pos x="201" y="500"/>
                </a:cxn>
                <a:cxn ang="0">
                  <a:pos x="248" y="432"/>
                </a:cxn>
                <a:cxn ang="0">
                  <a:pos x="248" y="400"/>
                </a:cxn>
                <a:cxn ang="0">
                  <a:pos x="234" y="354"/>
                </a:cxn>
                <a:cxn ang="0">
                  <a:pos x="248" y="312"/>
                </a:cxn>
                <a:cxn ang="0">
                  <a:pos x="281" y="267"/>
                </a:cxn>
                <a:cxn ang="0">
                  <a:pos x="281" y="245"/>
                </a:cxn>
                <a:cxn ang="0">
                  <a:pos x="342" y="191"/>
                </a:cxn>
                <a:cxn ang="0">
                  <a:pos x="409" y="155"/>
                </a:cxn>
                <a:cxn ang="0">
                  <a:pos x="446" y="124"/>
                </a:cxn>
                <a:cxn ang="0">
                  <a:pos x="482" y="70"/>
                </a:cxn>
                <a:cxn ang="0">
                  <a:pos x="529" y="0"/>
                </a:cxn>
                <a:cxn ang="0">
                  <a:pos x="590" y="46"/>
                </a:cxn>
                <a:cxn ang="0">
                  <a:pos x="623" y="46"/>
                </a:cxn>
                <a:cxn ang="0">
                  <a:pos x="681" y="46"/>
                </a:cxn>
                <a:cxn ang="0">
                  <a:pos x="705" y="46"/>
                </a:cxn>
                <a:cxn ang="0">
                  <a:pos x="743" y="58"/>
                </a:cxn>
              </a:cxnLst>
              <a:rect l="0" t="0" r="r" b="b"/>
              <a:pathLst>
                <a:path w="823" h="622">
                  <a:moveTo>
                    <a:pt x="753" y="58"/>
                  </a:moveTo>
                  <a:lnTo>
                    <a:pt x="753" y="80"/>
                  </a:lnTo>
                  <a:lnTo>
                    <a:pt x="776" y="80"/>
                  </a:lnTo>
                  <a:lnTo>
                    <a:pt x="776" y="92"/>
                  </a:lnTo>
                  <a:lnTo>
                    <a:pt x="788" y="124"/>
                  </a:lnTo>
                  <a:lnTo>
                    <a:pt x="776" y="146"/>
                  </a:lnTo>
                  <a:lnTo>
                    <a:pt x="776" y="191"/>
                  </a:lnTo>
                  <a:lnTo>
                    <a:pt x="788" y="214"/>
                  </a:lnTo>
                  <a:lnTo>
                    <a:pt x="801" y="233"/>
                  </a:lnTo>
                  <a:lnTo>
                    <a:pt x="823" y="245"/>
                  </a:lnTo>
                  <a:lnTo>
                    <a:pt x="823" y="255"/>
                  </a:lnTo>
                  <a:lnTo>
                    <a:pt x="813" y="291"/>
                  </a:lnTo>
                  <a:lnTo>
                    <a:pt x="753" y="291"/>
                  </a:lnTo>
                  <a:lnTo>
                    <a:pt x="743" y="291"/>
                  </a:lnTo>
                  <a:lnTo>
                    <a:pt x="705" y="291"/>
                  </a:lnTo>
                  <a:lnTo>
                    <a:pt x="695" y="300"/>
                  </a:lnTo>
                  <a:lnTo>
                    <a:pt x="681" y="312"/>
                  </a:lnTo>
                  <a:lnTo>
                    <a:pt x="648" y="312"/>
                  </a:lnTo>
                  <a:lnTo>
                    <a:pt x="637" y="324"/>
                  </a:lnTo>
                  <a:lnTo>
                    <a:pt x="637" y="334"/>
                  </a:lnTo>
                  <a:lnTo>
                    <a:pt x="648" y="354"/>
                  </a:lnTo>
                  <a:lnTo>
                    <a:pt x="648" y="366"/>
                  </a:lnTo>
                  <a:lnTo>
                    <a:pt x="600" y="390"/>
                  </a:lnTo>
                  <a:lnTo>
                    <a:pt x="565" y="400"/>
                  </a:lnTo>
                  <a:lnTo>
                    <a:pt x="553" y="423"/>
                  </a:lnTo>
                  <a:lnTo>
                    <a:pt x="529" y="432"/>
                  </a:lnTo>
                  <a:lnTo>
                    <a:pt x="517" y="446"/>
                  </a:lnTo>
                  <a:lnTo>
                    <a:pt x="494" y="446"/>
                  </a:lnTo>
                  <a:lnTo>
                    <a:pt x="471" y="456"/>
                  </a:lnTo>
                  <a:lnTo>
                    <a:pt x="457" y="477"/>
                  </a:lnTo>
                  <a:lnTo>
                    <a:pt x="446" y="477"/>
                  </a:lnTo>
                  <a:lnTo>
                    <a:pt x="409" y="477"/>
                  </a:lnTo>
                  <a:lnTo>
                    <a:pt x="377" y="490"/>
                  </a:lnTo>
                  <a:lnTo>
                    <a:pt x="329" y="522"/>
                  </a:lnTo>
                  <a:lnTo>
                    <a:pt x="318" y="532"/>
                  </a:lnTo>
                  <a:lnTo>
                    <a:pt x="318" y="545"/>
                  </a:lnTo>
                  <a:lnTo>
                    <a:pt x="306" y="611"/>
                  </a:lnTo>
                  <a:lnTo>
                    <a:pt x="271" y="611"/>
                  </a:lnTo>
                  <a:lnTo>
                    <a:pt x="211" y="611"/>
                  </a:lnTo>
                  <a:lnTo>
                    <a:pt x="128" y="611"/>
                  </a:lnTo>
                  <a:lnTo>
                    <a:pt x="57" y="611"/>
                  </a:lnTo>
                  <a:lnTo>
                    <a:pt x="0" y="622"/>
                  </a:lnTo>
                  <a:lnTo>
                    <a:pt x="11" y="611"/>
                  </a:lnTo>
                  <a:lnTo>
                    <a:pt x="23" y="599"/>
                  </a:lnTo>
                  <a:lnTo>
                    <a:pt x="36" y="588"/>
                  </a:lnTo>
                  <a:lnTo>
                    <a:pt x="69" y="578"/>
                  </a:lnTo>
                  <a:lnTo>
                    <a:pt x="105" y="568"/>
                  </a:lnTo>
                  <a:lnTo>
                    <a:pt x="128" y="556"/>
                  </a:lnTo>
                  <a:lnTo>
                    <a:pt x="163" y="522"/>
                  </a:lnTo>
                  <a:lnTo>
                    <a:pt x="201" y="500"/>
                  </a:lnTo>
                  <a:lnTo>
                    <a:pt x="223" y="456"/>
                  </a:lnTo>
                  <a:lnTo>
                    <a:pt x="248" y="432"/>
                  </a:lnTo>
                  <a:lnTo>
                    <a:pt x="248" y="423"/>
                  </a:lnTo>
                  <a:lnTo>
                    <a:pt x="248" y="400"/>
                  </a:lnTo>
                  <a:lnTo>
                    <a:pt x="234" y="377"/>
                  </a:lnTo>
                  <a:lnTo>
                    <a:pt x="234" y="354"/>
                  </a:lnTo>
                  <a:lnTo>
                    <a:pt x="234" y="334"/>
                  </a:lnTo>
                  <a:lnTo>
                    <a:pt x="248" y="312"/>
                  </a:lnTo>
                  <a:lnTo>
                    <a:pt x="271" y="291"/>
                  </a:lnTo>
                  <a:lnTo>
                    <a:pt x="281" y="267"/>
                  </a:lnTo>
                  <a:lnTo>
                    <a:pt x="271" y="255"/>
                  </a:lnTo>
                  <a:lnTo>
                    <a:pt x="281" y="245"/>
                  </a:lnTo>
                  <a:lnTo>
                    <a:pt x="318" y="201"/>
                  </a:lnTo>
                  <a:lnTo>
                    <a:pt x="342" y="191"/>
                  </a:lnTo>
                  <a:lnTo>
                    <a:pt x="367" y="179"/>
                  </a:lnTo>
                  <a:lnTo>
                    <a:pt x="409" y="155"/>
                  </a:lnTo>
                  <a:lnTo>
                    <a:pt x="425" y="146"/>
                  </a:lnTo>
                  <a:lnTo>
                    <a:pt x="446" y="124"/>
                  </a:lnTo>
                  <a:lnTo>
                    <a:pt x="457" y="104"/>
                  </a:lnTo>
                  <a:lnTo>
                    <a:pt x="482" y="70"/>
                  </a:lnTo>
                  <a:lnTo>
                    <a:pt x="505" y="0"/>
                  </a:lnTo>
                  <a:lnTo>
                    <a:pt x="529" y="0"/>
                  </a:lnTo>
                  <a:lnTo>
                    <a:pt x="553" y="34"/>
                  </a:lnTo>
                  <a:lnTo>
                    <a:pt x="590" y="46"/>
                  </a:lnTo>
                  <a:lnTo>
                    <a:pt x="612" y="46"/>
                  </a:lnTo>
                  <a:lnTo>
                    <a:pt x="623" y="46"/>
                  </a:lnTo>
                  <a:lnTo>
                    <a:pt x="671" y="46"/>
                  </a:lnTo>
                  <a:lnTo>
                    <a:pt x="681" y="46"/>
                  </a:lnTo>
                  <a:lnTo>
                    <a:pt x="695" y="34"/>
                  </a:lnTo>
                  <a:lnTo>
                    <a:pt x="705" y="46"/>
                  </a:lnTo>
                  <a:lnTo>
                    <a:pt x="719" y="58"/>
                  </a:lnTo>
                  <a:lnTo>
                    <a:pt x="743" y="58"/>
                  </a:lnTo>
                  <a:lnTo>
                    <a:pt x="753" y="5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40"/>
            <p:cNvSpPr>
              <a:spLocks noChangeAspect="1"/>
            </p:cNvSpPr>
            <p:nvPr/>
          </p:nvSpPr>
          <p:spPr bwMode="auto">
            <a:xfrm>
              <a:off x="5672" y="7152"/>
              <a:ext cx="87" cy="11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9" y="0"/>
                </a:cxn>
                <a:cxn ang="0">
                  <a:pos x="59" y="0"/>
                </a:cxn>
                <a:cxn ang="0">
                  <a:pos x="71" y="0"/>
                </a:cxn>
                <a:cxn ang="0">
                  <a:pos x="71" y="7"/>
                </a:cxn>
                <a:cxn ang="0">
                  <a:pos x="82" y="7"/>
                </a:cxn>
                <a:cxn ang="0">
                  <a:pos x="82" y="20"/>
                </a:cxn>
                <a:cxn ang="0">
                  <a:pos x="82" y="30"/>
                </a:cxn>
                <a:cxn ang="0">
                  <a:pos x="82" y="42"/>
                </a:cxn>
                <a:cxn ang="0">
                  <a:pos x="71" y="42"/>
                </a:cxn>
                <a:cxn ang="0">
                  <a:pos x="71" y="51"/>
                </a:cxn>
                <a:cxn ang="0">
                  <a:pos x="59" y="51"/>
                </a:cxn>
                <a:cxn ang="0">
                  <a:pos x="49" y="62"/>
                </a:cxn>
                <a:cxn ang="0">
                  <a:pos x="49" y="75"/>
                </a:cxn>
                <a:cxn ang="0">
                  <a:pos x="59" y="75"/>
                </a:cxn>
                <a:cxn ang="0">
                  <a:pos x="49" y="85"/>
                </a:cxn>
                <a:cxn ang="0">
                  <a:pos x="37" y="97"/>
                </a:cxn>
                <a:cxn ang="0">
                  <a:pos x="24" y="97"/>
                </a:cxn>
                <a:cxn ang="0">
                  <a:pos x="24" y="108"/>
                </a:cxn>
                <a:cxn ang="0">
                  <a:pos x="13" y="108"/>
                </a:cxn>
                <a:cxn ang="0">
                  <a:pos x="0" y="108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13" y="85"/>
                </a:cxn>
                <a:cxn ang="0">
                  <a:pos x="13" y="62"/>
                </a:cxn>
                <a:cxn ang="0">
                  <a:pos x="13" y="51"/>
                </a:cxn>
                <a:cxn ang="0">
                  <a:pos x="24" y="51"/>
                </a:cxn>
                <a:cxn ang="0">
                  <a:pos x="24" y="42"/>
                </a:cxn>
                <a:cxn ang="0">
                  <a:pos x="24" y="30"/>
                </a:cxn>
                <a:cxn ang="0">
                  <a:pos x="24" y="20"/>
                </a:cxn>
                <a:cxn ang="0">
                  <a:pos x="37" y="7"/>
                </a:cxn>
                <a:cxn ang="0">
                  <a:pos x="49" y="0"/>
                </a:cxn>
                <a:cxn ang="0">
                  <a:pos x="37" y="0"/>
                </a:cxn>
              </a:cxnLst>
              <a:rect l="0" t="0" r="r" b="b"/>
              <a:pathLst>
                <a:path w="82" h="108">
                  <a:moveTo>
                    <a:pt x="37" y="0"/>
                  </a:moveTo>
                  <a:lnTo>
                    <a:pt x="49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82" y="7"/>
                  </a:lnTo>
                  <a:lnTo>
                    <a:pt x="82" y="20"/>
                  </a:lnTo>
                  <a:lnTo>
                    <a:pt x="82" y="30"/>
                  </a:lnTo>
                  <a:lnTo>
                    <a:pt x="82" y="42"/>
                  </a:lnTo>
                  <a:lnTo>
                    <a:pt x="71" y="42"/>
                  </a:lnTo>
                  <a:lnTo>
                    <a:pt x="71" y="51"/>
                  </a:lnTo>
                  <a:lnTo>
                    <a:pt x="59" y="51"/>
                  </a:lnTo>
                  <a:lnTo>
                    <a:pt x="49" y="62"/>
                  </a:lnTo>
                  <a:lnTo>
                    <a:pt x="49" y="75"/>
                  </a:lnTo>
                  <a:lnTo>
                    <a:pt x="59" y="75"/>
                  </a:lnTo>
                  <a:lnTo>
                    <a:pt x="49" y="85"/>
                  </a:lnTo>
                  <a:lnTo>
                    <a:pt x="37" y="97"/>
                  </a:lnTo>
                  <a:lnTo>
                    <a:pt x="24" y="97"/>
                  </a:lnTo>
                  <a:lnTo>
                    <a:pt x="24" y="108"/>
                  </a:lnTo>
                  <a:lnTo>
                    <a:pt x="13" y="10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13" y="85"/>
                  </a:lnTo>
                  <a:lnTo>
                    <a:pt x="13" y="62"/>
                  </a:lnTo>
                  <a:lnTo>
                    <a:pt x="13" y="51"/>
                  </a:lnTo>
                  <a:lnTo>
                    <a:pt x="24" y="51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24" y="20"/>
                  </a:lnTo>
                  <a:lnTo>
                    <a:pt x="37" y="7"/>
                  </a:lnTo>
                  <a:lnTo>
                    <a:pt x="49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41"/>
            <p:cNvSpPr>
              <a:spLocks noChangeAspect="1"/>
            </p:cNvSpPr>
            <p:nvPr/>
          </p:nvSpPr>
          <p:spPr bwMode="auto">
            <a:xfrm>
              <a:off x="6531" y="7522"/>
              <a:ext cx="154" cy="12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08" y="31"/>
                </a:cxn>
                <a:cxn ang="0">
                  <a:pos x="96" y="20"/>
                </a:cxn>
                <a:cxn ang="0">
                  <a:pos x="85" y="44"/>
                </a:cxn>
                <a:cxn ang="0">
                  <a:pos x="96" y="54"/>
                </a:cxn>
                <a:cxn ang="0">
                  <a:pos x="108" y="44"/>
                </a:cxn>
                <a:cxn ang="0">
                  <a:pos x="119" y="44"/>
                </a:cxn>
                <a:cxn ang="0">
                  <a:pos x="144" y="110"/>
                </a:cxn>
                <a:cxn ang="0">
                  <a:pos x="119" y="110"/>
                </a:cxn>
                <a:cxn ang="0">
                  <a:pos x="96" y="110"/>
                </a:cxn>
                <a:cxn ang="0">
                  <a:pos x="85" y="99"/>
                </a:cxn>
                <a:cxn ang="0">
                  <a:pos x="71" y="76"/>
                </a:cxn>
                <a:cxn ang="0">
                  <a:pos x="61" y="76"/>
                </a:cxn>
                <a:cxn ang="0">
                  <a:pos x="0" y="64"/>
                </a:cxn>
                <a:cxn ang="0">
                  <a:pos x="24" y="44"/>
                </a:cxn>
                <a:cxn ang="0">
                  <a:pos x="37" y="20"/>
                </a:cxn>
                <a:cxn ang="0">
                  <a:pos x="37" y="0"/>
                </a:cxn>
                <a:cxn ang="0">
                  <a:pos x="48" y="0"/>
                </a:cxn>
                <a:cxn ang="0">
                  <a:pos x="96" y="0"/>
                </a:cxn>
              </a:cxnLst>
              <a:rect l="0" t="0" r="r" b="b"/>
              <a:pathLst>
                <a:path w="144" h="110">
                  <a:moveTo>
                    <a:pt x="96" y="0"/>
                  </a:moveTo>
                  <a:lnTo>
                    <a:pt x="108" y="31"/>
                  </a:lnTo>
                  <a:lnTo>
                    <a:pt x="96" y="20"/>
                  </a:lnTo>
                  <a:lnTo>
                    <a:pt x="85" y="44"/>
                  </a:lnTo>
                  <a:lnTo>
                    <a:pt x="96" y="54"/>
                  </a:lnTo>
                  <a:lnTo>
                    <a:pt x="108" y="44"/>
                  </a:lnTo>
                  <a:lnTo>
                    <a:pt x="119" y="44"/>
                  </a:lnTo>
                  <a:lnTo>
                    <a:pt x="144" y="110"/>
                  </a:lnTo>
                  <a:lnTo>
                    <a:pt x="119" y="110"/>
                  </a:lnTo>
                  <a:lnTo>
                    <a:pt x="96" y="110"/>
                  </a:lnTo>
                  <a:lnTo>
                    <a:pt x="85" y="99"/>
                  </a:lnTo>
                  <a:lnTo>
                    <a:pt x="71" y="76"/>
                  </a:lnTo>
                  <a:lnTo>
                    <a:pt x="61" y="76"/>
                  </a:lnTo>
                  <a:lnTo>
                    <a:pt x="0" y="64"/>
                  </a:lnTo>
                  <a:lnTo>
                    <a:pt x="24" y="44"/>
                  </a:lnTo>
                  <a:lnTo>
                    <a:pt x="37" y="2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42"/>
            <p:cNvSpPr>
              <a:spLocks noChangeAspect="1"/>
            </p:cNvSpPr>
            <p:nvPr/>
          </p:nvSpPr>
          <p:spPr bwMode="auto">
            <a:xfrm>
              <a:off x="3401" y="5648"/>
              <a:ext cx="224" cy="206"/>
            </a:xfrm>
            <a:custGeom>
              <a:avLst/>
              <a:gdLst/>
              <a:ahLst/>
              <a:cxnLst>
                <a:cxn ang="0">
                  <a:pos x="209" y="24"/>
                </a:cxn>
                <a:cxn ang="0">
                  <a:pos x="199" y="56"/>
                </a:cxn>
                <a:cxn ang="0">
                  <a:pos x="186" y="69"/>
                </a:cxn>
                <a:cxn ang="0">
                  <a:pos x="209" y="69"/>
                </a:cxn>
                <a:cxn ang="0">
                  <a:pos x="199" y="90"/>
                </a:cxn>
                <a:cxn ang="0">
                  <a:pos x="186" y="99"/>
                </a:cxn>
                <a:cxn ang="0">
                  <a:pos x="150" y="99"/>
                </a:cxn>
                <a:cxn ang="0">
                  <a:pos x="138" y="111"/>
                </a:cxn>
                <a:cxn ang="0">
                  <a:pos x="150" y="135"/>
                </a:cxn>
                <a:cxn ang="0">
                  <a:pos x="150" y="145"/>
                </a:cxn>
                <a:cxn ang="0">
                  <a:pos x="150" y="169"/>
                </a:cxn>
                <a:cxn ang="0">
                  <a:pos x="150" y="169"/>
                </a:cxn>
                <a:cxn ang="0">
                  <a:pos x="150" y="191"/>
                </a:cxn>
                <a:cxn ang="0">
                  <a:pos x="129" y="181"/>
                </a:cxn>
                <a:cxn ang="0">
                  <a:pos x="117" y="145"/>
                </a:cxn>
                <a:cxn ang="0">
                  <a:pos x="92" y="145"/>
                </a:cxn>
                <a:cxn ang="0">
                  <a:pos x="81" y="145"/>
                </a:cxn>
                <a:cxn ang="0">
                  <a:pos x="68" y="145"/>
                </a:cxn>
                <a:cxn ang="0">
                  <a:pos x="44" y="135"/>
                </a:cxn>
                <a:cxn ang="0">
                  <a:pos x="34" y="145"/>
                </a:cxn>
                <a:cxn ang="0">
                  <a:pos x="10" y="145"/>
                </a:cxn>
                <a:cxn ang="0">
                  <a:pos x="0" y="123"/>
                </a:cxn>
                <a:cxn ang="0">
                  <a:pos x="34" y="90"/>
                </a:cxn>
                <a:cxn ang="0">
                  <a:pos x="58" y="45"/>
                </a:cxn>
                <a:cxn ang="0">
                  <a:pos x="81" y="33"/>
                </a:cxn>
                <a:cxn ang="0">
                  <a:pos x="92" y="56"/>
                </a:cxn>
                <a:cxn ang="0">
                  <a:pos x="81" y="78"/>
                </a:cxn>
                <a:cxn ang="0">
                  <a:pos x="117" y="78"/>
                </a:cxn>
                <a:cxn ang="0">
                  <a:pos x="129" y="56"/>
                </a:cxn>
                <a:cxn ang="0">
                  <a:pos x="117" y="45"/>
                </a:cxn>
                <a:cxn ang="0">
                  <a:pos x="104" y="33"/>
                </a:cxn>
                <a:cxn ang="0">
                  <a:pos x="104" y="11"/>
                </a:cxn>
                <a:cxn ang="0">
                  <a:pos x="138" y="0"/>
                </a:cxn>
                <a:cxn ang="0">
                  <a:pos x="186" y="0"/>
                </a:cxn>
                <a:cxn ang="0">
                  <a:pos x="199" y="11"/>
                </a:cxn>
              </a:cxnLst>
              <a:rect l="0" t="0" r="r" b="b"/>
              <a:pathLst>
                <a:path w="209" h="191">
                  <a:moveTo>
                    <a:pt x="209" y="11"/>
                  </a:moveTo>
                  <a:lnTo>
                    <a:pt x="209" y="24"/>
                  </a:lnTo>
                  <a:lnTo>
                    <a:pt x="209" y="33"/>
                  </a:lnTo>
                  <a:lnTo>
                    <a:pt x="199" y="56"/>
                  </a:lnTo>
                  <a:lnTo>
                    <a:pt x="186" y="56"/>
                  </a:lnTo>
                  <a:lnTo>
                    <a:pt x="186" y="69"/>
                  </a:lnTo>
                  <a:lnTo>
                    <a:pt x="199" y="69"/>
                  </a:lnTo>
                  <a:lnTo>
                    <a:pt x="209" y="69"/>
                  </a:lnTo>
                  <a:lnTo>
                    <a:pt x="209" y="78"/>
                  </a:lnTo>
                  <a:lnTo>
                    <a:pt x="199" y="90"/>
                  </a:lnTo>
                  <a:lnTo>
                    <a:pt x="199" y="99"/>
                  </a:lnTo>
                  <a:lnTo>
                    <a:pt x="186" y="99"/>
                  </a:lnTo>
                  <a:lnTo>
                    <a:pt x="162" y="111"/>
                  </a:lnTo>
                  <a:lnTo>
                    <a:pt x="150" y="99"/>
                  </a:lnTo>
                  <a:lnTo>
                    <a:pt x="150" y="111"/>
                  </a:lnTo>
                  <a:lnTo>
                    <a:pt x="138" y="111"/>
                  </a:lnTo>
                  <a:lnTo>
                    <a:pt x="150" y="123"/>
                  </a:lnTo>
                  <a:lnTo>
                    <a:pt x="150" y="135"/>
                  </a:lnTo>
                  <a:lnTo>
                    <a:pt x="162" y="145"/>
                  </a:lnTo>
                  <a:lnTo>
                    <a:pt x="150" y="145"/>
                  </a:lnTo>
                  <a:lnTo>
                    <a:pt x="150" y="157"/>
                  </a:lnTo>
                  <a:lnTo>
                    <a:pt x="150" y="169"/>
                  </a:lnTo>
                  <a:lnTo>
                    <a:pt x="138" y="169"/>
                  </a:lnTo>
                  <a:lnTo>
                    <a:pt x="150" y="169"/>
                  </a:lnTo>
                  <a:lnTo>
                    <a:pt x="150" y="181"/>
                  </a:lnTo>
                  <a:lnTo>
                    <a:pt x="150" y="191"/>
                  </a:lnTo>
                  <a:lnTo>
                    <a:pt x="129" y="191"/>
                  </a:lnTo>
                  <a:lnTo>
                    <a:pt x="129" y="181"/>
                  </a:lnTo>
                  <a:lnTo>
                    <a:pt x="138" y="157"/>
                  </a:lnTo>
                  <a:lnTo>
                    <a:pt x="117" y="145"/>
                  </a:lnTo>
                  <a:lnTo>
                    <a:pt x="104" y="157"/>
                  </a:lnTo>
                  <a:lnTo>
                    <a:pt x="92" y="145"/>
                  </a:lnTo>
                  <a:lnTo>
                    <a:pt x="81" y="135"/>
                  </a:lnTo>
                  <a:lnTo>
                    <a:pt x="81" y="145"/>
                  </a:lnTo>
                  <a:lnTo>
                    <a:pt x="68" y="135"/>
                  </a:lnTo>
                  <a:lnTo>
                    <a:pt x="68" y="145"/>
                  </a:lnTo>
                  <a:lnTo>
                    <a:pt x="58" y="145"/>
                  </a:lnTo>
                  <a:lnTo>
                    <a:pt x="44" y="135"/>
                  </a:lnTo>
                  <a:lnTo>
                    <a:pt x="44" y="145"/>
                  </a:lnTo>
                  <a:lnTo>
                    <a:pt x="34" y="145"/>
                  </a:lnTo>
                  <a:lnTo>
                    <a:pt x="21" y="145"/>
                  </a:lnTo>
                  <a:lnTo>
                    <a:pt x="10" y="145"/>
                  </a:lnTo>
                  <a:lnTo>
                    <a:pt x="10" y="135"/>
                  </a:lnTo>
                  <a:lnTo>
                    <a:pt x="0" y="123"/>
                  </a:lnTo>
                  <a:lnTo>
                    <a:pt x="21" y="111"/>
                  </a:lnTo>
                  <a:lnTo>
                    <a:pt x="34" y="90"/>
                  </a:lnTo>
                  <a:lnTo>
                    <a:pt x="44" y="78"/>
                  </a:lnTo>
                  <a:lnTo>
                    <a:pt x="58" y="45"/>
                  </a:lnTo>
                  <a:lnTo>
                    <a:pt x="68" y="33"/>
                  </a:lnTo>
                  <a:lnTo>
                    <a:pt x="81" y="33"/>
                  </a:lnTo>
                  <a:lnTo>
                    <a:pt x="92" y="45"/>
                  </a:lnTo>
                  <a:lnTo>
                    <a:pt x="92" y="56"/>
                  </a:lnTo>
                  <a:lnTo>
                    <a:pt x="81" y="56"/>
                  </a:lnTo>
                  <a:lnTo>
                    <a:pt x="81" y="78"/>
                  </a:lnTo>
                  <a:lnTo>
                    <a:pt x="117" y="90"/>
                  </a:lnTo>
                  <a:lnTo>
                    <a:pt x="117" y="78"/>
                  </a:lnTo>
                  <a:lnTo>
                    <a:pt x="129" y="78"/>
                  </a:lnTo>
                  <a:lnTo>
                    <a:pt x="129" y="56"/>
                  </a:lnTo>
                  <a:lnTo>
                    <a:pt x="117" y="56"/>
                  </a:lnTo>
                  <a:lnTo>
                    <a:pt x="117" y="45"/>
                  </a:lnTo>
                  <a:lnTo>
                    <a:pt x="104" y="45"/>
                  </a:lnTo>
                  <a:lnTo>
                    <a:pt x="104" y="33"/>
                  </a:lnTo>
                  <a:lnTo>
                    <a:pt x="104" y="24"/>
                  </a:lnTo>
                  <a:lnTo>
                    <a:pt x="104" y="11"/>
                  </a:lnTo>
                  <a:lnTo>
                    <a:pt x="117" y="11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86" y="0"/>
                  </a:lnTo>
                  <a:lnTo>
                    <a:pt x="186" y="11"/>
                  </a:lnTo>
                  <a:lnTo>
                    <a:pt x="199" y="11"/>
                  </a:lnTo>
                  <a:lnTo>
                    <a:pt x="209" y="1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43"/>
            <p:cNvSpPr>
              <a:spLocks noChangeAspect="1"/>
            </p:cNvSpPr>
            <p:nvPr/>
          </p:nvSpPr>
          <p:spPr bwMode="auto">
            <a:xfrm>
              <a:off x="3967" y="5830"/>
              <a:ext cx="430" cy="191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82" y="144"/>
                </a:cxn>
                <a:cxn ang="0">
                  <a:pos x="59" y="132"/>
                </a:cxn>
                <a:cxn ang="0">
                  <a:pos x="24" y="108"/>
                </a:cxn>
                <a:cxn ang="0">
                  <a:pos x="12" y="98"/>
                </a:cxn>
                <a:cxn ang="0">
                  <a:pos x="24" y="76"/>
                </a:cxn>
                <a:cxn ang="0">
                  <a:pos x="0" y="53"/>
                </a:cxn>
                <a:cxn ang="0">
                  <a:pos x="24" y="42"/>
                </a:cxn>
                <a:cxn ang="0">
                  <a:pos x="49" y="42"/>
                </a:cxn>
                <a:cxn ang="0">
                  <a:pos x="59" y="30"/>
                </a:cxn>
                <a:cxn ang="0">
                  <a:pos x="71" y="22"/>
                </a:cxn>
                <a:cxn ang="0">
                  <a:pos x="96" y="10"/>
                </a:cxn>
                <a:cxn ang="0">
                  <a:pos x="119" y="10"/>
                </a:cxn>
                <a:cxn ang="0">
                  <a:pos x="119" y="0"/>
                </a:cxn>
                <a:cxn ang="0">
                  <a:pos x="144" y="0"/>
                </a:cxn>
                <a:cxn ang="0">
                  <a:pos x="154" y="10"/>
                </a:cxn>
                <a:cxn ang="0">
                  <a:pos x="166" y="0"/>
                </a:cxn>
                <a:cxn ang="0">
                  <a:pos x="178" y="10"/>
                </a:cxn>
                <a:cxn ang="0">
                  <a:pos x="199" y="10"/>
                </a:cxn>
                <a:cxn ang="0">
                  <a:pos x="211" y="22"/>
                </a:cxn>
                <a:cxn ang="0">
                  <a:pos x="235" y="22"/>
                </a:cxn>
                <a:cxn ang="0">
                  <a:pos x="247" y="30"/>
                </a:cxn>
                <a:cxn ang="0">
                  <a:pos x="257" y="42"/>
                </a:cxn>
                <a:cxn ang="0">
                  <a:pos x="272" y="66"/>
                </a:cxn>
                <a:cxn ang="0">
                  <a:pos x="282" y="42"/>
                </a:cxn>
                <a:cxn ang="0">
                  <a:pos x="282" y="42"/>
                </a:cxn>
                <a:cxn ang="0">
                  <a:pos x="330" y="42"/>
                </a:cxn>
                <a:cxn ang="0">
                  <a:pos x="330" y="66"/>
                </a:cxn>
                <a:cxn ang="0">
                  <a:pos x="353" y="66"/>
                </a:cxn>
                <a:cxn ang="0">
                  <a:pos x="390" y="76"/>
                </a:cxn>
                <a:cxn ang="0">
                  <a:pos x="401" y="86"/>
                </a:cxn>
                <a:cxn ang="0">
                  <a:pos x="401" y="108"/>
                </a:cxn>
                <a:cxn ang="0">
                  <a:pos x="377" y="108"/>
                </a:cxn>
                <a:cxn ang="0">
                  <a:pos x="365" y="121"/>
                </a:cxn>
                <a:cxn ang="0">
                  <a:pos x="365" y="144"/>
                </a:cxn>
                <a:cxn ang="0">
                  <a:pos x="343" y="144"/>
                </a:cxn>
                <a:cxn ang="0">
                  <a:pos x="330" y="152"/>
                </a:cxn>
                <a:cxn ang="0">
                  <a:pos x="306" y="152"/>
                </a:cxn>
                <a:cxn ang="0">
                  <a:pos x="294" y="166"/>
                </a:cxn>
                <a:cxn ang="0">
                  <a:pos x="247" y="166"/>
                </a:cxn>
                <a:cxn ang="0">
                  <a:pos x="178" y="144"/>
                </a:cxn>
                <a:cxn ang="0">
                  <a:pos x="144" y="175"/>
                </a:cxn>
                <a:cxn ang="0">
                  <a:pos x="119" y="166"/>
                </a:cxn>
              </a:cxnLst>
              <a:rect l="0" t="0" r="r" b="b"/>
              <a:pathLst>
                <a:path w="401" h="175">
                  <a:moveTo>
                    <a:pt x="119" y="166"/>
                  </a:moveTo>
                  <a:lnTo>
                    <a:pt x="96" y="152"/>
                  </a:lnTo>
                  <a:lnTo>
                    <a:pt x="96" y="144"/>
                  </a:lnTo>
                  <a:lnTo>
                    <a:pt x="82" y="144"/>
                  </a:lnTo>
                  <a:lnTo>
                    <a:pt x="71" y="144"/>
                  </a:lnTo>
                  <a:lnTo>
                    <a:pt x="59" y="132"/>
                  </a:lnTo>
                  <a:lnTo>
                    <a:pt x="49" y="121"/>
                  </a:lnTo>
                  <a:lnTo>
                    <a:pt x="24" y="108"/>
                  </a:lnTo>
                  <a:lnTo>
                    <a:pt x="24" y="98"/>
                  </a:lnTo>
                  <a:lnTo>
                    <a:pt x="12" y="98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12" y="66"/>
                  </a:lnTo>
                  <a:lnTo>
                    <a:pt x="0" y="53"/>
                  </a:lnTo>
                  <a:lnTo>
                    <a:pt x="12" y="42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49" y="42"/>
                  </a:lnTo>
                  <a:lnTo>
                    <a:pt x="49" y="30"/>
                  </a:lnTo>
                  <a:lnTo>
                    <a:pt x="59" y="30"/>
                  </a:lnTo>
                  <a:lnTo>
                    <a:pt x="59" y="22"/>
                  </a:lnTo>
                  <a:lnTo>
                    <a:pt x="71" y="22"/>
                  </a:lnTo>
                  <a:lnTo>
                    <a:pt x="96" y="22"/>
                  </a:lnTo>
                  <a:lnTo>
                    <a:pt x="96" y="10"/>
                  </a:lnTo>
                  <a:lnTo>
                    <a:pt x="107" y="10"/>
                  </a:lnTo>
                  <a:lnTo>
                    <a:pt x="119" y="1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44" y="10"/>
                  </a:lnTo>
                  <a:lnTo>
                    <a:pt x="154" y="10"/>
                  </a:lnTo>
                  <a:lnTo>
                    <a:pt x="166" y="10"/>
                  </a:lnTo>
                  <a:lnTo>
                    <a:pt x="166" y="0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199" y="10"/>
                  </a:lnTo>
                  <a:lnTo>
                    <a:pt x="211" y="10"/>
                  </a:lnTo>
                  <a:lnTo>
                    <a:pt x="211" y="22"/>
                  </a:lnTo>
                  <a:lnTo>
                    <a:pt x="224" y="22"/>
                  </a:lnTo>
                  <a:lnTo>
                    <a:pt x="235" y="22"/>
                  </a:lnTo>
                  <a:lnTo>
                    <a:pt x="247" y="22"/>
                  </a:lnTo>
                  <a:lnTo>
                    <a:pt x="247" y="30"/>
                  </a:lnTo>
                  <a:lnTo>
                    <a:pt x="235" y="42"/>
                  </a:lnTo>
                  <a:lnTo>
                    <a:pt x="257" y="42"/>
                  </a:lnTo>
                  <a:lnTo>
                    <a:pt x="257" y="53"/>
                  </a:lnTo>
                  <a:lnTo>
                    <a:pt x="272" y="66"/>
                  </a:lnTo>
                  <a:lnTo>
                    <a:pt x="282" y="53"/>
                  </a:lnTo>
                  <a:lnTo>
                    <a:pt x="282" y="42"/>
                  </a:lnTo>
                  <a:lnTo>
                    <a:pt x="282" y="30"/>
                  </a:lnTo>
                  <a:lnTo>
                    <a:pt x="282" y="42"/>
                  </a:lnTo>
                  <a:lnTo>
                    <a:pt x="306" y="42"/>
                  </a:lnTo>
                  <a:lnTo>
                    <a:pt x="330" y="42"/>
                  </a:lnTo>
                  <a:lnTo>
                    <a:pt x="330" y="53"/>
                  </a:lnTo>
                  <a:lnTo>
                    <a:pt x="330" y="66"/>
                  </a:lnTo>
                  <a:lnTo>
                    <a:pt x="343" y="66"/>
                  </a:lnTo>
                  <a:lnTo>
                    <a:pt x="353" y="66"/>
                  </a:lnTo>
                  <a:lnTo>
                    <a:pt x="365" y="66"/>
                  </a:lnTo>
                  <a:lnTo>
                    <a:pt x="390" y="76"/>
                  </a:lnTo>
                  <a:lnTo>
                    <a:pt x="390" y="86"/>
                  </a:lnTo>
                  <a:lnTo>
                    <a:pt x="401" y="86"/>
                  </a:lnTo>
                  <a:lnTo>
                    <a:pt x="401" y="98"/>
                  </a:lnTo>
                  <a:lnTo>
                    <a:pt x="401" y="108"/>
                  </a:lnTo>
                  <a:lnTo>
                    <a:pt x="390" y="108"/>
                  </a:lnTo>
                  <a:lnTo>
                    <a:pt x="377" y="108"/>
                  </a:lnTo>
                  <a:lnTo>
                    <a:pt x="377" y="121"/>
                  </a:lnTo>
                  <a:lnTo>
                    <a:pt x="365" y="121"/>
                  </a:lnTo>
                  <a:lnTo>
                    <a:pt x="365" y="132"/>
                  </a:lnTo>
                  <a:lnTo>
                    <a:pt x="365" y="144"/>
                  </a:lnTo>
                  <a:lnTo>
                    <a:pt x="353" y="144"/>
                  </a:lnTo>
                  <a:lnTo>
                    <a:pt x="343" y="144"/>
                  </a:lnTo>
                  <a:lnTo>
                    <a:pt x="343" y="152"/>
                  </a:lnTo>
                  <a:lnTo>
                    <a:pt x="330" y="152"/>
                  </a:lnTo>
                  <a:lnTo>
                    <a:pt x="319" y="152"/>
                  </a:lnTo>
                  <a:lnTo>
                    <a:pt x="306" y="152"/>
                  </a:lnTo>
                  <a:lnTo>
                    <a:pt x="294" y="152"/>
                  </a:lnTo>
                  <a:lnTo>
                    <a:pt x="294" y="166"/>
                  </a:lnTo>
                  <a:lnTo>
                    <a:pt x="282" y="166"/>
                  </a:lnTo>
                  <a:lnTo>
                    <a:pt x="247" y="166"/>
                  </a:lnTo>
                  <a:lnTo>
                    <a:pt x="211" y="152"/>
                  </a:lnTo>
                  <a:lnTo>
                    <a:pt x="178" y="144"/>
                  </a:lnTo>
                  <a:lnTo>
                    <a:pt x="154" y="175"/>
                  </a:lnTo>
                  <a:lnTo>
                    <a:pt x="144" y="175"/>
                  </a:lnTo>
                  <a:lnTo>
                    <a:pt x="128" y="175"/>
                  </a:lnTo>
                  <a:lnTo>
                    <a:pt x="119" y="16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44"/>
            <p:cNvSpPr>
              <a:spLocks noChangeAspect="1"/>
            </p:cNvSpPr>
            <p:nvPr/>
          </p:nvSpPr>
          <p:spPr bwMode="auto">
            <a:xfrm>
              <a:off x="3803" y="5986"/>
              <a:ext cx="518" cy="202"/>
            </a:xfrm>
            <a:custGeom>
              <a:avLst/>
              <a:gdLst/>
              <a:ahLst/>
              <a:cxnLst>
                <a:cxn ang="0">
                  <a:pos x="10" y="109"/>
                </a:cxn>
                <a:cxn ang="0">
                  <a:pos x="10" y="109"/>
                </a:cxn>
                <a:cxn ang="0">
                  <a:pos x="22" y="122"/>
                </a:cxn>
                <a:cxn ang="0">
                  <a:pos x="48" y="109"/>
                </a:cxn>
                <a:cxn ang="0">
                  <a:pos x="57" y="109"/>
                </a:cxn>
                <a:cxn ang="0">
                  <a:pos x="81" y="109"/>
                </a:cxn>
                <a:cxn ang="0">
                  <a:pos x="105" y="122"/>
                </a:cxn>
                <a:cxn ang="0">
                  <a:pos x="115" y="109"/>
                </a:cxn>
                <a:cxn ang="0">
                  <a:pos x="152" y="100"/>
                </a:cxn>
                <a:cxn ang="0">
                  <a:pos x="176" y="100"/>
                </a:cxn>
                <a:cxn ang="0">
                  <a:pos x="201" y="100"/>
                </a:cxn>
                <a:cxn ang="0">
                  <a:pos x="211" y="109"/>
                </a:cxn>
                <a:cxn ang="0">
                  <a:pos x="211" y="88"/>
                </a:cxn>
                <a:cxn ang="0">
                  <a:pos x="211" y="88"/>
                </a:cxn>
                <a:cxn ang="0">
                  <a:pos x="201" y="54"/>
                </a:cxn>
                <a:cxn ang="0">
                  <a:pos x="234" y="43"/>
                </a:cxn>
                <a:cxn ang="0">
                  <a:pos x="248" y="31"/>
                </a:cxn>
                <a:cxn ang="0">
                  <a:pos x="280" y="31"/>
                </a:cxn>
                <a:cxn ang="0">
                  <a:pos x="306" y="31"/>
                </a:cxn>
                <a:cxn ang="0">
                  <a:pos x="363" y="8"/>
                </a:cxn>
                <a:cxn ang="0">
                  <a:pos x="434" y="22"/>
                </a:cxn>
                <a:cxn ang="0">
                  <a:pos x="446" y="31"/>
                </a:cxn>
                <a:cxn ang="0">
                  <a:pos x="459" y="54"/>
                </a:cxn>
                <a:cxn ang="0">
                  <a:pos x="459" y="88"/>
                </a:cxn>
                <a:cxn ang="0">
                  <a:pos x="446" y="100"/>
                </a:cxn>
                <a:cxn ang="0">
                  <a:pos x="424" y="88"/>
                </a:cxn>
                <a:cxn ang="0">
                  <a:pos x="434" y="100"/>
                </a:cxn>
                <a:cxn ang="0">
                  <a:pos x="424" y="122"/>
                </a:cxn>
                <a:cxn ang="0">
                  <a:pos x="434" y="130"/>
                </a:cxn>
                <a:cxn ang="0">
                  <a:pos x="424" y="154"/>
                </a:cxn>
                <a:cxn ang="0">
                  <a:pos x="400" y="175"/>
                </a:cxn>
                <a:cxn ang="0">
                  <a:pos x="363" y="175"/>
                </a:cxn>
                <a:cxn ang="0">
                  <a:pos x="330" y="175"/>
                </a:cxn>
                <a:cxn ang="0">
                  <a:pos x="306" y="187"/>
                </a:cxn>
                <a:cxn ang="0">
                  <a:pos x="259" y="187"/>
                </a:cxn>
                <a:cxn ang="0">
                  <a:pos x="211" y="175"/>
                </a:cxn>
                <a:cxn ang="0">
                  <a:pos x="164" y="154"/>
                </a:cxn>
                <a:cxn ang="0">
                  <a:pos x="152" y="142"/>
                </a:cxn>
                <a:cxn ang="0">
                  <a:pos x="115" y="142"/>
                </a:cxn>
                <a:cxn ang="0">
                  <a:pos x="94" y="142"/>
                </a:cxn>
                <a:cxn ang="0">
                  <a:pos x="69" y="163"/>
                </a:cxn>
                <a:cxn ang="0">
                  <a:pos x="48" y="142"/>
                </a:cxn>
                <a:cxn ang="0">
                  <a:pos x="10" y="142"/>
                </a:cxn>
                <a:cxn ang="0">
                  <a:pos x="0" y="130"/>
                </a:cxn>
                <a:cxn ang="0">
                  <a:pos x="0" y="109"/>
                </a:cxn>
              </a:cxnLst>
              <a:rect l="0" t="0" r="r" b="b"/>
              <a:pathLst>
                <a:path w="482" h="187">
                  <a:moveTo>
                    <a:pt x="0" y="109"/>
                  </a:moveTo>
                  <a:lnTo>
                    <a:pt x="10" y="109"/>
                  </a:lnTo>
                  <a:lnTo>
                    <a:pt x="10" y="100"/>
                  </a:lnTo>
                  <a:lnTo>
                    <a:pt x="10" y="109"/>
                  </a:lnTo>
                  <a:lnTo>
                    <a:pt x="22" y="109"/>
                  </a:lnTo>
                  <a:lnTo>
                    <a:pt x="22" y="122"/>
                  </a:lnTo>
                  <a:lnTo>
                    <a:pt x="36" y="122"/>
                  </a:lnTo>
                  <a:lnTo>
                    <a:pt x="48" y="109"/>
                  </a:lnTo>
                  <a:lnTo>
                    <a:pt x="48" y="100"/>
                  </a:lnTo>
                  <a:lnTo>
                    <a:pt x="57" y="109"/>
                  </a:lnTo>
                  <a:lnTo>
                    <a:pt x="69" y="100"/>
                  </a:lnTo>
                  <a:lnTo>
                    <a:pt x="81" y="109"/>
                  </a:lnTo>
                  <a:lnTo>
                    <a:pt x="81" y="122"/>
                  </a:lnTo>
                  <a:lnTo>
                    <a:pt x="105" y="122"/>
                  </a:lnTo>
                  <a:lnTo>
                    <a:pt x="105" y="109"/>
                  </a:lnTo>
                  <a:lnTo>
                    <a:pt x="115" y="109"/>
                  </a:lnTo>
                  <a:lnTo>
                    <a:pt x="115" y="100"/>
                  </a:lnTo>
                  <a:lnTo>
                    <a:pt x="152" y="100"/>
                  </a:lnTo>
                  <a:lnTo>
                    <a:pt x="164" y="100"/>
                  </a:lnTo>
                  <a:lnTo>
                    <a:pt x="176" y="100"/>
                  </a:lnTo>
                  <a:lnTo>
                    <a:pt x="186" y="100"/>
                  </a:lnTo>
                  <a:lnTo>
                    <a:pt x="201" y="100"/>
                  </a:lnTo>
                  <a:lnTo>
                    <a:pt x="201" y="109"/>
                  </a:lnTo>
                  <a:lnTo>
                    <a:pt x="211" y="109"/>
                  </a:lnTo>
                  <a:lnTo>
                    <a:pt x="211" y="100"/>
                  </a:lnTo>
                  <a:lnTo>
                    <a:pt x="211" y="88"/>
                  </a:lnTo>
                  <a:lnTo>
                    <a:pt x="201" y="88"/>
                  </a:lnTo>
                  <a:lnTo>
                    <a:pt x="211" y="88"/>
                  </a:lnTo>
                  <a:lnTo>
                    <a:pt x="186" y="64"/>
                  </a:lnTo>
                  <a:lnTo>
                    <a:pt x="201" y="54"/>
                  </a:lnTo>
                  <a:lnTo>
                    <a:pt x="223" y="43"/>
                  </a:lnTo>
                  <a:lnTo>
                    <a:pt x="234" y="43"/>
                  </a:lnTo>
                  <a:lnTo>
                    <a:pt x="234" y="31"/>
                  </a:lnTo>
                  <a:lnTo>
                    <a:pt x="248" y="31"/>
                  </a:lnTo>
                  <a:lnTo>
                    <a:pt x="271" y="22"/>
                  </a:lnTo>
                  <a:lnTo>
                    <a:pt x="280" y="31"/>
                  </a:lnTo>
                  <a:lnTo>
                    <a:pt x="296" y="31"/>
                  </a:lnTo>
                  <a:lnTo>
                    <a:pt x="306" y="31"/>
                  </a:lnTo>
                  <a:lnTo>
                    <a:pt x="330" y="0"/>
                  </a:lnTo>
                  <a:lnTo>
                    <a:pt x="363" y="8"/>
                  </a:lnTo>
                  <a:lnTo>
                    <a:pt x="400" y="22"/>
                  </a:lnTo>
                  <a:lnTo>
                    <a:pt x="434" y="22"/>
                  </a:lnTo>
                  <a:lnTo>
                    <a:pt x="446" y="22"/>
                  </a:lnTo>
                  <a:lnTo>
                    <a:pt x="446" y="31"/>
                  </a:lnTo>
                  <a:lnTo>
                    <a:pt x="446" y="43"/>
                  </a:lnTo>
                  <a:lnTo>
                    <a:pt x="459" y="54"/>
                  </a:lnTo>
                  <a:lnTo>
                    <a:pt x="482" y="77"/>
                  </a:lnTo>
                  <a:lnTo>
                    <a:pt x="459" y="88"/>
                  </a:lnTo>
                  <a:lnTo>
                    <a:pt x="459" y="100"/>
                  </a:lnTo>
                  <a:lnTo>
                    <a:pt x="446" y="100"/>
                  </a:lnTo>
                  <a:lnTo>
                    <a:pt x="434" y="88"/>
                  </a:lnTo>
                  <a:lnTo>
                    <a:pt x="424" y="88"/>
                  </a:lnTo>
                  <a:lnTo>
                    <a:pt x="424" y="100"/>
                  </a:lnTo>
                  <a:lnTo>
                    <a:pt x="434" y="100"/>
                  </a:lnTo>
                  <a:lnTo>
                    <a:pt x="434" y="109"/>
                  </a:lnTo>
                  <a:lnTo>
                    <a:pt x="424" y="122"/>
                  </a:lnTo>
                  <a:lnTo>
                    <a:pt x="424" y="130"/>
                  </a:lnTo>
                  <a:lnTo>
                    <a:pt x="434" y="130"/>
                  </a:lnTo>
                  <a:lnTo>
                    <a:pt x="424" y="142"/>
                  </a:lnTo>
                  <a:lnTo>
                    <a:pt x="424" y="154"/>
                  </a:lnTo>
                  <a:lnTo>
                    <a:pt x="400" y="154"/>
                  </a:lnTo>
                  <a:lnTo>
                    <a:pt x="400" y="175"/>
                  </a:lnTo>
                  <a:lnTo>
                    <a:pt x="376" y="163"/>
                  </a:lnTo>
                  <a:lnTo>
                    <a:pt x="363" y="175"/>
                  </a:lnTo>
                  <a:lnTo>
                    <a:pt x="343" y="175"/>
                  </a:lnTo>
                  <a:lnTo>
                    <a:pt x="330" y="175"/>
                  </a:lnTo>
                  <a:lnTo>
                    <a:pt x="318" y="187"/>
                  </a:lnTo>
                  <a:lnTo>
                    <a:pt x="306" y="187"/>
                  </a:lnTo>
                  <a:lnTo>
                    <a:pt x="280" y="187"/>
                  </a:lnTo>
                  <a:lnTo>
                    <a:pt x="259" y="187"/>
                  </a:lnTo>
                  <a:lnTo>
                    <a:pt x="234" y="175"/>
                  </a:lnTo>
                  <a:lnTo>
                    <a:pt x="211" y="175"/>
                  </a:lnTo>
                  <a:lnTo>
                    <a:pt x="176" y="163"/>
                  </a:lnTo>
                  <a:lnTo>
                    <a:pt x="164" y="154"/>
                  </a:lnTo>
                  <a:lnTo>
                    <a:pt x="152" y="154"/>
                  </a:lnTo>
                  <a:lnTo>
                    <a:pt x="152" y="142"/>
                  </a:lnTo>
                  <a:lnTo>
                    <a:pt x="128" y="142"/>
                  </a:lnTo>
                  <a:lnTo>
                    <a:pt x="115" y="142"/>
                  </a:lnTo>
                  <a:lnTo>
                    <a:pt x="105" y="142"/>
                  </a:lnTo>
                  <a:lnTo>
                    <a:pt x="94" y="142"/>
                  </a:lnTo>
                  <a:lnTo>
                    <a:pt x="94" y="163"/>
                  </a:lnTo>
                  <a:lnTo>
                    <a:pt x="69" y="163"/>
                  </a:lnTo>
                  <a:lnTo>
                    <a:pt x="57" y="154"/>
                  </a:lnTo>
                  <a:lnTo>
                    <a:pt x="48" y="142"/>
                  </a:lnTo>
                  <a:lnTo>
                    <a:pt x="36" y="154"/>
                  </a:lnTo>
                  <a:lnTo>
                    <a:pt x="10" y="142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0" y="12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45"/>
            <p:cNvSpPr>
              <a:spLocks noChangeAspect="1"/>
            </p:cNvSpPr>
            <p:nvPr/>
          </p:nvSpPr>
          <p:spPr bwMode="auto">
            <a:xfrm>
              <a:off x="5700" y="7243"/>
              <a:ext cx="290" cy="337"/>
            </a:xfrm>
            <a:custGeom>
              <a:avLst/>
              <a:gdLst/>
              <a:ahLst/>
              <a:cxnLst>
                <a:cxn ang="0">
                  <a:pos x="12" y="301"/>
                </a:cxn>
                <a:cxn ang="0">
                  <a:pos x="12" y="288"/>
                </a:cxn>
                <a:cxn ang="0">
                  <a:pos x="0" y="288"/>
                </a:cxn>
                <a:cxn ang="0">
                  <a:pos x="0" y="277"/>
                </a:cxn>
                <a:cxn ang="0">
                  <a:pos x="12" y="243"/>
                </a:cxn>
                <a:cxn ang="0">
                  <a:pos x="12" y="222"/>
                </a:cxn>
                <a:cxn ang="0">
                  <a:pos x="22" y="188"/>
                </a:cxn>
                <a:cxn ang="0">
                  <a:pos x="22" y="157"/>
                </a:cxn>
                <a:cxn ang="0">
                  <a:pos x="22" y="145"/>
                </a:cxn>
                <a:cxn ang="0">
                  <a:pos x="22" y="135"/>
                </a:cxn>
                <a:cxn ang="0">
                  <a:pos x="22" y="99"/>
                </a:cxn>
                <a:cxn ang="0">
                  <a:pos x="22" y="77"/>
                </a:cxn>
                <a:cxn ang="0">
                  <a:pos x="22" y="66"/>
                </a:cxn>
                <a:cxn ang="0">
                  <a:pos x="22" y="44"/>
                </a:cxn>
                <a:cxn ang="0">
                  <a:pos x="80" y="77"/>
                </a:cxn>
                <a:cxn ang="0">
                  <a:pos x="95" y="77"/>
                </a:cxn>
                <a:cxn ang="0">
                  <a:pos x="104" y="77"/>
                </a:cxn>
                <a:cxn ang="0">
                  <a:pos x="142" y="54"/>
                </a:cxn>
                <a:cxn ang="0">
                  <a:pos x="212" y="11"/>
                </a:cxn>
                <a:cxn ang="0">
                  <a:pos x="223" y="0"/>
                </a:cxn>
                <a:cxn ang="0">
                  <a:pos x="260" y="54"/>
                </a:cxn>
                <a:cxn ang="0">
                  <a:pos x="270" y="90"/>
                </a:cxn>
                <a:cxn ang="0">
                  <a:pos x="260" y="99"/>
                </a:cxn>
                <a:cxn ang="0">
                  <a:pos x="248" y="111"/>
                </a:cxn>
                <a:cxn ang="0">
                  <a:pos x="223" y="111"/>
                </a:cxn>
                <a:cxn ang="0">
                  <a:pos x="154" y="135"/>
                </a:cxn>
                <a:cxn ang="0">
                  <a:pos x="128" y="145"/>
                </a:cxn>
                <a:cxn ang="0">
                  <a:pos x="166" y="188"/>
                </a:cxn>
                <a:cxn ang="0">
                  <a:pos x="191" y="222"/>
                </a:cxn>
                <a:cxn ang="0">
                  <a:pos x="175" y="243"/>
                </a:cxn>
                <a:cxn ang="0">
                  <a:pos x="166" y="257"/>
                </a:cxn>
                <a:cxn ang="0">
                  <a:pos x="154" y="257"/>
                </a:cxn>
                <a:cxn ang="0">
                  <a:pos x="118" y="267"/>
                </a:cxn>
                <a:cxn ang="0">
                  <a:pos x="104" y="288"/>
                </a:cxn>
                <a:cxn ang="0">
                  <a:pos x="80" y="311"/>
                </a:cxn>
                <a:cxn ang="0">
                  <a:pos x="12" y="301"/>
                </a:cxn>
              </a:cxnLst>
              <a:rect l="0" t="0" r="r" b="b"/>
              <a:pathLst>
                <a:path w="270" h="311">
                  <a:moveTo>
                    <a:pt x="12" y="301"/>
                  </a:moveTo>
                  <a:lnTo>
                    <a:pt x="12" y="288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12" y="243"/>
                  </a:lnTo>
                  <a:lnTo>
                    <a:pt x="12" y="222"/>
                  </a:lnTo>
                  <a:lnTo>
                    <a:pt x="22" y="188"/>
                  </a:lnTo>
                  <a:lnTo>
                    <a:pt x="22" y="157"/>
                  </a:lnTo>
                  <a:lnTo>
                    <a:pt x="22" y="145"/>
                  </a:lnTo>
                  <a:lnTo>
                    <a:pt x="22" y="135"/>
                  </a:lnTo>
                  <a:lnTo>
                    <a:pt x="22" y="99"/>
                  </a:lnTo>
                  <a:lnTo>
                    <a:pt x="22" y="77"/>
                  </a:lnTo>
                  <a:lnTo>
                    <a:pt x="22" y="66"/>
                  </a:lnTo>
                  <a:lnTo>
                    <a:pt x="22" y="44"/>
                  </a:lnTo>
                  <a:lnTo>
                    <a:pt x="80" y="77"/>
                  </a:lnTo>
                  <a:lnTo>
                    <a:pt x="95" y="77"/>
                  </a:lnTo>
                  <a:lnTo>
                    <a:pt x="104" y="77"/>
                  </a:lnTo>
                  <a:lnTo>
                    <a:pt x="142" y="54"/>
                  </a:lnTo>
                  <a:lnTo>
                    <a:pt x="212" y="11"/>
                  </a:lnTo>
                  <a:lnTo>
                    <a:pt x="223" y="0"/>
                  </a:lnTo>
                  <a:lnTo>
                    <a:pt x="260" y="54"/>
                  </a:lnTo>
                  <a:lnTo>
                    <a:pt x="270" y="90"/>
                  </a:lnTo>
                  <a:lnTo>
                    <a:pt x="260" y="99"/>
                  </a:lnTo>
                  <a:lnTo>
                    <a:pt x="248" y="111"/>
                  </a:lnTo>
                  <a:lnTo>
                    <a:pt x="223" y="111"/>
                  </a:lnTo>
                  <a:lnTo>
                    <a:pt x="154" y="135"/>
                  </a:lnTo>
                  <a:lnTo>
                    <a:pt x="128" y="145"/>
                  </a:lnTo>
                  <a:lnTo>
                    <a:pt x="166" y="188"/>
                  </a:lnTo>
                  <a:lnTo>
                    <a:pt x="191" y="222"/>
                  </a:lnTo>
                  <a:lnTo>
                    <a:pt x="175" y="243"/>
                  </a:lnTo>
                  <a:lnTo>
                    <a:pt x="166" y="257"/>
                  </a:lnTo>
                  <a:lnTo>
                    <a:pt x="154" y="257"/>
                  </a:lnTo>
                  <a:lnTo>
                    <a:pt x="118" y="267"/>
                  </a:lnTo>
                  <a:lnTo>
                    <a:pt x="104" y="288"/>
                  </a:lnTo>
                  <a:lnTo>
                    <a:pt x="80" y="311"/>
                  </a:lnTo>
                  <a:lnTo>
                    <a:pt x="12" y="30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46"/>
            <p:cNvSpPr>
              <a:spLocks noChangeAspect="1"/>
            </p:cNvSpPr>
            <p:nvPr/>
          </p:nvSpPr>
          <p:spPr bwMode="auto">
            <a:xfrm>
              <a:off x="3843" y="7258"/>
              <a:ext cx="1173" cy="1104"/>
            </a:xfrm>
            <a:custGeom>
              <a:avLst/>
              <a:gdLst/>
              <a:ahLst/>
              <a:cxnLst>
                <a:cxn ang="0">
                  <a:pos x="1084" y="877"/>
                </a:cxn>
                <a:cxn ang="0">
                  <a:pos x="1094" y="989"/>
                </a:cxn>
                <a:cxn ang="0">
                  <a:pos x="1026" y="989"/>
                </a:cxn>
                <a:cxn ang="0">
                  <a:pos x="966" y="989"/>
                </a:cxn>
                <a:cxn ang="0">
                  <a:pos x="787" y="899"/>
                </a:cxn>
                <a:cxn ang="0">
                  <a:pos x="637" y="810"/>
                </a:cxn>
                <a:cxn ang="0">
                  <a:pos x="471" y="733"/>
                </a:cxn>
                <a:cxn ang="0">
                  <a:pos x="398" y="753"/>
                </a:cxn>
                <a:cxn ang="0">
                  <a:pos x="340" y="787"/>
                </a:cxn>
                <a:cxn ang="0">
                  <a:pos x="270" y="745"/>
                </a:cxn>
                <a:cxn ang="0">
                  <a:pos x="189" y="723"/>
                </a:cxn>
                <a:cxn ang="0">
                  <a:pos x="152" y="666"/>
                </a:cxn>
                <a:cxn ang="0">
                  <a:pos x="104" y="642"/>
                </a:cxn>
                <a:cxn ang="0">
                  <a:pos x="79" y="642"/>
                </a:cxn>
                <a:cxn ang="0">
                  <a:pos x="58" y="588"/>
                </a:cxn>
                <a:cxn ang="0">
                  <a:pos x="12" y="521"/>
                </a:cxn>
                <a:cxn ang="0">
                  <a:pos x="46" y="501"/>
                </a:cxn>
                <a:cxn ang="0">
                  <a:pos x="37" y="433"/>
                </a:cxn>
                <a:cxn ang="0">
                  <a:pos x="46" y="398"/>
                </a:cxn>
                <a:cxn ang="0">
                  <a:pos x="37" y="344"/>
                </a:cxn>
                <a:cxn ang="0">
                  <a:pos x="37" y="289"/>
                </a:cxn>
                <a:cxn ang="0">
                  <a:pos x="12" y="222"/>
                </a:cxn>
                <a:cxn ang="0">
                  <a:pos x="21" y="211"/>
                </a:cxn>
                <a:cxn ang="0">
                  <a:pos x="58" y="189"/>
                </a:cxn>
                <a:cxn ang="0">
                  <a:pos x="46" y="133"/>
                </a:cxn>
                <a:cxn ang="0">
                  <a:pos x="94" y="90"/>
                </a:cxn>
                <a:cxn ang="0">
                  <a:pos x="141" y="54"/>
                </a:cxn>
                <a:cxn ang="0">
                  <a:pos x="141" y="0"/>
                </a:cxn>
                <a:cxn ang="0">
                  <a:pos x="212" y="32"/>
                </a:cxn>
                <a:cxn ang="0">
                  <a:pos x="260" y="24"/>
                </a:cxn>
                <a:cxn ang="0">
                  <a:pos x="318" y="32"/>
                </a:cxn>
                <a:cxn ang="0">
                  <a:pos x="364" y="54"/>
                </a:cxn>
                <a:cxn ang="0">
                  <a:pos x="388" y="66"/>
                </a:cxn>
                <a:cxn ang="0">
                  <a:pos x="414" y="123"/>
                </a:cxn>
                <a:cxn ang="0">
                  <a:pos x="446" y="145"/>
                </a:cxn>
                <a:cxn ang="0">
                  <a:pos x="493" y="145"/>
                </a:cxn>
                <a:cxn ang="0">
                  <a:pos x="542" y="153"/>
                </a:cxn>
                <a:cxn ang="0">
                  <a:pos x="574" y="176"/>
                </a:cxn>
                <a:cxn ang="0">
                  <a:pos x="646" y="222"/>
                </a:cxn>
                <a:cxn ang="0">
                  <a:pos x="670" y="211"/>
                </a:cxn>
                <a:cxn ang="0">
                  <a:pos x="717" y="176"/>
                </a:cxn>
                <a:cxn ang="0">
                  <a:pos x="717" y="153"/>
                </a:cxn>
                <a:cxn ang="0">
                  <a:pos x="708" y="111"/>
                </a:cxn>
                <a:cxn ang="0">
                  <a:pos x="717" y="78"/>
                </a:cxn>
                <a:cxn ang="0">
                  <a:pos x="741" y="54"/>
                </a:cxn>
                <a:cxn ang="0">
                  <a:pos x="777" y="32"/>
                </a:cxn>
                <a:cxn ang="0">
                  <a:pos x="860" y="24"/>
                </a:cxn>
                <a:cxn ang="0">
                  <a:pos x="907" y="44"/>
                </a:cxn>
                <a:cxn ang="0">
                  <a:pos x="919" y="78"/>
                </a:cxn>
                <a:cxn ang="0">
                  <a:pos x="956" y="78"/>
                </a:cxn>
                <a:cxn ang="0">
                  <a:pos x="988" y="90"/>
                </a:cxn>
                <a:cxn ang="0">
                  <a:pos x="1047" y="99"/>
                </a:cxn>
                <a:cxn ang="0">
                  <a:pos x="1059" y="123"/>
                </a:cxn>
                <a:cxn ang="0">
                  <a:pos x="1047" y="133"/>
                </a:cxn>
                <a:cxn ang="0">
                  <a:pos x="1047" y="189"/>
                </a:cxn>
                <a:cxn ang="0">
                  <a:pos x="1035" y="222"/>
                </a:cxn>
                <a:cxn ang="0">
                  <a:pos x="1047" y="265"/>
                </a:cxn>
                <a:cxn ang="0">
                  <a:pos x="1059" y="311"/>
                </a:cxn>
                <a:cxn ang="0">
                  <a:pos x="1071" y="467"/>
                </a:cxn>
                <a:cxn ang="0">
                  <a:pos x="1071" y="588"/>
                </a:cxn>
                <a:cxn ang="0">
                  <a:pos x="1084" y="711"/>
                </a:cxn>
                <a:cxn ang="0">
                  <a:pos x="1084" y="845"/>
                </a:cxn>
              </a:cxnLst>
              <a:rect l="0" t="0" r="r" b="b"/>
              <a:pathLst>
                <a:path w="1094" h="1021">
                  <a:moveTo>
                    <a:pt x="1084" y="845"/>
                  </a:moveTo>
                  <a:lnTo>
                    <a:pt x="1084" y="877"/>
                  </a:lnTo>
                  <a:lnTo>
                    <a:pt x="1094" y="978"/>
                  </a:lnTo>
                  <a:lnTo>
                    <a:pt x="1094" y="989"/>
                  </a:lnTo>
                  <a:lnTo>
                    <a:pt x="1047" y="989"/>
                  </a:lnTo>
                  <a:lnTo>
                    <a:pt x="1026" y="989"/>
                  </a:lnTo>
                  <a:lnTo>
                    <a:pt x="1026" y="1021"/>
                  </a:lnTo>
                  <a:lnTo>
                    <a:pt x="966" y="989"/>
                  </a:lnTo>
                  <a:lnTo>
                    <a:pt x="870" y="944"/>
                  </a:lnTo>
                  <a:lnTo>
                    <a:pt x="787" y="899"/>
                  </a:lnTo>
                  <a:lnTo>
                    <a:pt x="708" y="855"/>
                  </a:lnTo>
                  <a:lnTo>
                    <a:pt x="637" y="810"/>
                  </a:lnTo>
                  <a:lnTo>
                    <a:pt x="554" y="777"/>
                  </a:lnTo>
                  <a:lnTo>
                    <a:pt x="471" y="733"/>
                  </a:lnTo>
                  <a:lnTo>
                    <a:pt x="460" y="733"/>
                  </a:lnTo>
                  <a:lnTo>
                    <a:pt x="398" y="753"/>
                  </a:lnTo>
                  <a:lnTo>
                    <a:pt x="351" y="787"/>
                  </a:lnTo>
                  <a:lnTo>
                    <a:pt x="340" y="787"/>
                  </a:lnTo>
                  <a:lnTo>
                    <a:pt x="307" y="753"/>
                  </a:lnTo>
                  <a:lnTo>
                    <a:pt x="270" y="745"/>
                  </a:lnTo>
                  <a:lnTo>
                    <a:pt x="223" y="723"/>
                  </a:lnTo>
                  <a:lnTo>
                    <a:pt x="189" y="723"/>
                  </a:lnTo>
                  <a:lnTo>
                    <a:pt x="165" y="666"/>
                  </a:lnTo>
                  <a:lnTo>
                    <a:pt x="152" y="666"/>
                  </a:lnTo>
                  <a:lnTo>
                    <a:pt x="128" y="654"/>
                  </a:lnTo>
                  <a:lnTo>
                    <a:pt x="104" y="642"/>
                  </a:lnTo>
                  <a:lnTo>
                    <a:pt x="79" y="654"/>
                  </a:lnTo>
                  <a:lnTo>
                    <a:pt x="79" y="642"/>
                  </a:lnTo>
                  <a:lnTo>
                    <a:pt x="58" y="624"/>
                  </a:lnTo>
                  <a:lnTo>
                    <a:pt x="58" y="588"/>
                  </a:lnTo>
                  <a:lnTo>
                    <a:pt x="12" y="533"/>
                  </a:lnTo>
                  <a:lnTo>
                    <a:pt x="12" y="521"/>
                  </a:lnTo>
                  <a:lnTo>
                    <a:pt x="21" y="521"/>
                  </a:lnTo>
                  <a:lnTo>
                    <a:pt x="46" y="501"/>
                  </a:lnTo>
                  <a:lnTo>
                    <a:pt x="46" y="479"/>
                  </a:lnTo>
                  <a:lnTo>
                    <a:pt x="37" y="433"/>
                  </a:lnTo>
                  <a:lnTo>
                    <a:pt x="37" y="421"/>
                  </a:lnTo>
                  <a:lnTo>
                    <a:pt x="46" y="398"/>
                  </a:lnTo>
                  <a:lnTo>
                    <a:pt x="37" y="367"/>
                  </a:lnTo>
                  <a:lnTo>
                    <a:pt x="37" y="344"/>
                  </a:lnTo>
                  <a:lnTo>
                    <a:pt x="37" y="321"/>
                  </a:lnTo>
                  <a:lnTo>
                    <a:pt x="37" y="289"/>
                  </a:lnTo>
                  <a:lnTo>
                    <a:pt x="0" y="235"/>
                  </a:lnTo>
                  <a:lnTo>
                    <a:pt x="12" y="222"/>
                  </a:lnTo>
                  <a:lnTo>
                    <a:pt x="21" y="222"/>
                  </a:lnTo>
                  <a:lnTo>
                    <a:pt x="21" y="211"/>
                  </a:lnTo>
                  <a:lnTo>
                    <a:pt x="46" y="189"/>
                  </a:lnTo>
                  <a:lnTo>
                    <a:pt x="58" y="189"/>
                  </a:lnTo>
                  <a:lnTo>
                    <a:pt x="58" y="165"/>
                  </a:lnTo>
                  <a:lnTo>
                    <a:pt x="46" y="133"/>
                  </a:lnTo>
                  <a:lnTo>
                    <a:pt x="58" y="123"/>
                  </a:lnTo>
                  <a:lnTo>
                    <a:pt x="94" y="90"/>
                  </a:lnTo>
                  <a:lnTo>
                    <a:pt x="116" y="78"/>
                  </a:lnTo>
                  <a:lnTo>
                    <a:pt x="141" y="54"/>
                  </a:lnTo>
                  <a:lnTo>
                    <a:pt x="141" y="32"/>
                  </a:lnTo>
                  <a:lnTo>
                    <a:pt x="141" y="0"/>
                  </a:lnTo>
                  <a:lnTo>
                    <a:pt x="175" y="24"/>
                  </a:lnTo>
                  <a:lnTo>
                    <a:pt x="212" y="32"/>
                  </a:lnTo>
                  <a:lnTo>
                    <a:pt x="223" y="32"/>
                  </a:lnTo>
                  <a:lnTo>
                    <a:pt x="260" y="24"/>
                  </a:lnTo>
                  <a:lnTo>
                    <a:pt x="270" y="24"/>
                  </a:lnTo>
                  <a:lnTo>
                    <a:pt x="318" y="32"/>
                  </a:lnTo>
                  <a:lnTo>
                    <a:pt x="340" y="44"/>
                  </a:lnTo>
                  <a:lnTo>
                    <a:pt x="364" y="54"/>
                  </a:lnTo>
                  <a:lnTo>
                    <a:pt x="376" y="54"/>
                  </a:lnTo>
                  <a:lnTo>
                    <a:pt x="388" y="66"/>
                  </a:lnTo>
                  <a:lnTo>
                    <a:pt x="398" y="99"/>
                  </a:lnTo>
                  <a:lnTo>
                    <a:pt x="414" y="123"/>
                  </a:lnTo>
                  <a:lnTo>
                    <a:pt x="435" y="133"/>
                  </a:lnTo>
                  <a:lnTo>
                    <a:pt x="446" y="145"/>
                  </a:lnTo>
                  <a:lnTo>
                    <a:pt x="471" y="145"/>
                  </a:lnTo>
                  <a:lnTo>
                    <a:pt x="493" y="145"/>
                  </a:lnTo>
                  <a:lnTo>
                    <a:pt x="518" y="153"/>
                  </a:lnTo>
                  <a:lnTo>
                    <a:pt x="542" y="153"/>
                  </a:lnTo>
                  <a:lnTo>
                    <a:pt x="564" y="165"/>
                  </a:lnTo>
                  <a:lnTo>
                    <a:pt x="574" y="176"/>
                  </a:lnTo>
                  <a:lnTo>
                    <a:pt x="621" y="199"/>
                  </a:lnTo>
                  <a:lnTo>
                    <a:pt x="646" y="222"/>
                  </a:lnTo>
                  <a:lnTo>
                    <a:pt x="658" y="222"/>
                  </a:lnTo>
                  <a:lnTo>
                    <a:pt x="670" y="211"/>
                  </a:lnTo>
                  <a:lnTo>
                    <a:pt x="694" y="199"/>
                  </a:lnTo>
                  <a:lnTo>
                    <a:pt x="717" y="176"/>
                  </a:lnTo>
                  <a:lnTo>
                    <a:pt x="717" y="165"/>
                  </a:lnTo>
                  <a:lnTo>
                    <a:pt x="717" y="153"/>
                  </a:lnTo>
                  <a:lnTo>
                    <a:pt x="717" y="133"/>
                  </a:lnTo>
                  <a:lnTo>
                    <a:pt x="708" y="111"/>
                  </a:lnTo>
                  <a:lnTo>
                    <a:pt x="708" y="99"/>
                  </a:lnTo>
                  <a:lnTo>
                    <a:pt x="717" y="78"/>
                  </a:lnTo>
                  <a:lnTo>
                    <a:pt x="732" y="66"/>
                  </a:lnTo>
                  <a:lnTo>
                    <a:pt x="741" y="54"/>
                  </a:lnTo>
                  <a:lnTo>
                    <a:pt x="765" y="44"/>
                  </a:lnTo>
                  <a:lnTo>
                    <a:pt x="777" y="32"/>
                  </a:lnTo>
                  <a:lnTo>
                    <a:pt x="823" y="24"/>
                  </a:lnTo>
                  <a:lnTo>
                    <a:pt x="860" y="24"/>
                  </a:lnTo>
                  <a:lnTo>
                    <a:pt x="883" y="32"/>
                  </a:lnTo>
                  <a:lnTo>
                    <a:pt x="907" y="44"/>
                  </a:lnTo>
                  <a:lnTo>
                    <a:pt x="907" y="66"/>
                  </a:lnTo>
                  <a:lnTo>
                    <a:pt x="919" y="78"/>
                  </a:lnTo>
                  <a:lnTo>
                    <a:pt x="931" y="78"/>
                  </a:lnTo>
                  <a:lnTo>
                    <a:pt x="956" y="78"/>
                  </a:lnTo>
                  <a:lnTo>
                    <a:pt x="978" y="90"/>
                  </a:lnTo>
                  <a:lnTo>
                    <a:pt x="988" y="90"/>
                  </a:lnTo>
                  <a:lnTo>
                    <a:pt x="1035" y="90"/>
                  </a:lnTo>
                  <a:lnTo>
                    <a:pt x="1047" y="99"/>
                  </a:lnTo>
                  <a:lnTo>
                    <a:pt x="1047" y="111"/>
                  </a:lnTo>
                  <a:lnTo>
                    <a:pt x="1059" y="123"/>
                  </a:lnTo>
                  <a:lnTo>
                    <a:pt x="1047" y="123"/>
                  </a:lnTo>
                  <a:lnTo>
                    <a:pt x="1047" y="133"/>
                  </a:lnTo>
                  <a:lnTo>
                    <a:pt x="1035" y="145"/>
                  </a:lnTo>
                  <a:lnTo>
                    <a:pt x="1047" y="189"/>
                  </a:lnTo>
                  <a:lnTo>
                    <a:pt x="1047" y="199"/>
                  </a:lnTo>
                  <a:lnTo>
                    <a:pt x="1035" y="222"/>
                  </a:lnTo>
                  <a:lnTo>
                    <a:pt x="1035" y="235"/>
                  </a:lnTo>
                  <a:lnTo>
                    <a:pt x="1047" y="265"/>
                  </a:lnTo>
                  <a:lnTo>
                    <a:pt x="1059" y="299"/>
                  </a:lnTo>
                  <a:lnTo>
                    <a:pt x="1059" y="311"/>
                  </a:lnTo>
                  <a:lnTo>
                    <a:pt x="1059" y="344"/>
                  </a:lnTo>
                  <a:lnTo>
                    <a:pt x="1071" y="467"/>
                  </a:lnTo>
                  <a:lnTo>
                    <a:pt x="1071" y="521"/>
                  </a:lnTo>
                  <a:lnTo>
                    <a:pt x="1071" y="588"/>
                  </a:lnTo>
                  <a:lnTo>
                    <a:pt x="1071" y="612"/>
                  </a:lnTo>
                  <a:lnTo>
                    <a:pt x="1084" y="711"/>
                  </a:lnTo>
                  <a:lnTo>
                    <a:pt x="1084" y="753"/>
                  </a:lnTo>
                  <a:lnTo>
                    <a:pt x="1084" y="84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47"/>
            <p:cNvSpPr>
              <a:spLocks noChangeAspect="1"/>
            </p:cNvSpPr>
            <p:nvPr/>
          </p:nvSpPr>
          <p:spPr bwMode="auto">
            <a:xfrm>
              <a:off x="5623" y="7258"/>
              <a:ext cx="102" cy="298"/>
            </a:xfrm>
            <a:custGeom>
              <a:avLst/>
              <a:gdLst/>
              <a:ahLst/>
              <a:cxnLst>
                <a:cxn ang="0">
                  <a:pos x="71" y="276"/>
                </a:cxn>
                <a:cxn ang="0">
                  <a:pos x="37" y="222"/>
                </a:cxn>
                <a:cxn ang="0">
                  <a:pos x="13" y="153"/>
                </a:cxn>
                <a:cxn ang="0">
                  <a:pos x="0" y="145"/>
                </a:cxn>
                <a:cxn ang="0">
                  <a:pos x="23" y="110"/>
                </a:cxn>
                <a:cxn ang="0">
                  <a:pos x="23" y="99"/>
                </a:cxn>
                <a:cxn ang="0">
                  <a:pos x="37" y="78"/>
                </a:cxn>
                <a:cxn ang="0">
                  <a:pos x="37" y="66"/>
                </a:cxn>
                <a:cxn ang="0">
                  <a:pos x="37" y="32"/>
                </a:cxn>
                <a:cxn ang="0">
                  <a:pos x="47" y="32"/>
                </a:cxn>
                <a:cxn ang="0">
                  <a:pos x="47" y="24"/>
                </a:cxn>
                <a:cxn ang="0">
                  <a:pos x="47" y="11"/>
                </a:cxn>
                <a:cxn ang="0">
                  <a:pos x="60" y="11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84" y="0"/>
                </a:cxn>
                <a:cxn ang="0">
                  <a:pos x="84" y="11"/>
                </a:cxn>
                <a:cxn ang="0">
                  <a:pos x="96" y="24"/>
                </a:cxn>
                <a:cxn ang="0">
                  <a:pos x="96" y="32"/>
                </a:cxn>
                <a:cxn ang="0">
                  <a:pos x="96" y="54"/>
                </a:cxn>
                <a:cxn ang="0">
                  <a:pos x="96" y="66"/>
                </a:cxn>
                <a:cxn ang="0">
                  <a:pos x="96" y="90"/>
                </a:cxn>
                <a:cxn ang="0">
                  <a:pos x="96" y="123"/>
                </a:cxn>
                <a:cxn ang="0">
                  <a:pos x="96" y="133"/>
                </a:cxn>
                <a:cxn ang="0">
                  <a:pos x="96" y="145"/>
                </a:cxn>
                <a:cxn ang="0">
                  <a:pos x="96" y="176"/>
                </a:cxn>
                <a:cxn ang="0">
                  <a:pos x="84" y="210"/>
                </a:cxn>
                <a:cxn ang="0">
                  <a:pos x="84" y="231"/>
                </a:cxn>
                <a:cxn ang="0">
                  <a:pos x="71" y="265"/>
                </a:cxn>
                <a:cxn ang="0">
                  <a:pos x="71" y="276"/>
                </a:cxn>
              </a:cxnLst>
              <a:rect l="0" t="0" r="r" b="b"/>
              <a:pathLst>
                <a:path w="96" h="276">
                  <a:moveTo>
                    <a:pt x="71" y="276"/>
                  </a:moveTo>
                  <a:lnTo>
                    <a:pt x="37" y="222"/>
                  </a:lnTo>
                  <a:lnTo>
                    <a:pt x="13" y="153"/>
                  </a:lnTo>
                  <a:lnTo>
                    <a:pt x="0" y="145"/>
                  </a:lnTo>
                  <a:lnTo>
                    <a:pt x="23" y="110"/>
                  </a:lnTo>
                  <a:lnTo>
                    <a:pt x="23" y="99"/>
                  </a:lnTo>
                  <a:lnTo>
                    <a:pt x="37" y="78"/>
                  </a:lnTo>
                  <a:lnTo>
                    <a:pt x="37" y="66"/>
                  </a:lnTo>
                  <a:lnTo>
                    <a:pt x="37" y="32"/>
                  </a:lnTo>
                  <a:lnTo>
                    <a:pt x="47" y="32"/>
                  </a:lnTo>
                  <a:lnTo>
                    <a:pt x="47" y="24"/>
                  </a:lnTo>
                  <a:lnTo>
                    <a:pt x="47" y="11"/>
                  </a:lnTo>
                  <a:lnTo>
                    <a:pt x="60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84" y="11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96" y="90"/>
                  </a:lnTo>
                  <a:lnTo>
                    <a:pt x="96" y="123"/>
                  </a:lnTo>
                  <a:lnTo>
                    <a:pt x="96" y="133"/>
                  </a:lnTo>
                  <a:lnTo>
                    <a:pt x="96" y="145"/>
                  </a:lnTo>
                  <a:lnTo>
                    <a:pt x="96" y="176"/>
                  </a:lnTo>
                  <a:lnTo>
                    <a:pt x="84" y="210"/>
                  </a:lnTo>
                  <a:lnTo>
                    <a:pt x="84" y="231"/>
                  </a:lnTo>
                  <a:lnTo>
                    <a:pt x="71" y="265"/>
                  </a:lnTo>
                  <a:lnTo>
                    <a:pt x="71" y="27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48"/>
            <p:cNvSpPr>
              <a:spLocks noChangeAspect="1"/>
            </p:cNvSpPr>
            <p:nvPr/>
          </p:nvSpPr>
          <p:spPr bwMode="auto">
            <a:xfrm>
              <a:off x="5700" y="7342"/>
              <a:ext cx="1601" cy="1378"/>
            </a:xfrm>
            <a:custGeom>
              <a:avLst/>
              <a:gdLst/>
              <a:ahLst/>
              <a:cxnLst>
                <a:cxn ang="0">
                  <a:pos x="589" y="1122"/>
                </a:cxn>
                <a:cxn ang="0">
                  <a:pos x="517" y="1052"/>
                </a:cxn>
                <a:cxn ang="0">
                  <a:pos x="460" y="931"/>
                </a:cxn>
                <a:cxn ang="0">
                  <a:pos x="377" y="877"/>
                </a:cxn>
                <a:cxn ang="0">
                  <a:pos x="329" y="777"/>
                </a:cxn>
                <a:cxn ang="0">
                  <a:pos x="319" y="709"/>
                </a:cxn>
                <a:cxn ang="0">
                  <a:pos x="260" y="620"/>
                </a:cxn>
                <a:cxn ang="0">
                  <a:pos x="212" y="588"/>
                </a:cxn>
                <a:cxn ang="0">
                  <a:pos x="191" y="534"/>
                </a:cxn>
                <a:cxn ang="0">
                  <a:pos x="142" y="455"/>
                </a:cxn>
                <a:cxn ang="0">
                  <a:pos x="58" y="343"/>
                </a:cxn>
                <a:cxn ang="0">
                  <a:pos x="0" y="299"/>
                </a:cxn>
                <a:cxn ang="0">
                  <a:pos x="12" y="231"/>
                </a:cxn>
                <a:cxn ang="0">
                  <a:pos x="104" y="198"/>
                </a:cxn>
                <a:cxn ang="0">
                  <a:pos x="166" y="167"/>
                </a:cxn>
                <a:cxn ang="0">
                  <a:pos x="166" y="98"/>
                </a:cxn>
                <a:cxn ang="0">
                  <a:pos x="223" y="21"/>
                </a:cxn>
                <a:cxn ang="0">
                  <a:pos x="270" y="0"/>
                </a:cxn>
                <a:cxn ang="0">
                  <a:pos x="398" y="55"/>
                </a:cxn>
                <a:cxn ang="0">
                  <a:pos x="542" y="132"/>
                </a:cxn>
                <a:cxn ang="0">
                  <a:pos x="575" y="153"/>
                </a:cxn>
                <a:cxn ang="0">
                  <a:pos x="612" y="198"/>
                </a:cxn>
                <a:cxn ang="0">
                  <a:pos x="836" y="243"/>
                </a:cxn>
                <a:cxn ang="0">
                  <a:pos x="871" y="277"/>
                </a:cxn>
                <a:cxn ang="0">
                  <a:pos x="931" y="299"/>
                </a:cxn>
                <a:cxn ang="0">
                  <a:pos x="954" y="343"/>
                </a:cxn>
                <a:cxn ang="0">
                  <a:pos x="989" y="365"/>
                </a:cxn>
                <a:cxn ang="0">
                  <a:pos x="1037" y="389"/>
                </a:cxn>
                <a:cxn ang="0">
                  <a:pos x="1037" y="410"/>
                </a:cxn>
                <a:cxn ang="0">
                  <a:pos x="1047" y="455"/>
                </a:cxn>
                <a:cxn ang="0">
                  <a:pos x="1059" y="488"/>
                </a:cxn>
                <a:cxn ang="0">
                  <a:pos x="1094" y="543"/>
                </a:cxn>
                <a:cxn ang="0">
                  <a:pos x="1117" y="576"/>
                </a:cxn>
                <a:cxn ang="0">
                  <a:pos x="1189" y="686"/>
                </a:cxn>
                <a:cxn ang="0">
                  <a:pos x="1413" y="743"/>
                </a:cxn>
                <a:cxn ang="0">
                  <a:pos x="1483" y="765"/>
                </a:cxn>
                <a:cxn ang="0">
                  <a:pos x="1331" y="908"/>
                </a:cxn>
                <a:cxn ang="0">
                  <a:pos x="1213" y="986"/>
                </a:cxn>
                <a:cxn ang="0">
                  <a:pos x="1011" y="1052"/>
                </a:cxn>
                <a:cxn ang="0">
                  <a:pos x="931" y="1098"/>
                </a:cxn>
                <a:cxn ang="0">
                  <a:pos x="799" y="1275"/>
                </a:cxn>
                <a:cxn ang="0">
                  <a:pos x="708" y="1098"/>
                </a:cxn>
                <a:cxn ang="0">
                  <a:pos x="647" y="1086"/>
                </a:cxn>
                <a:cxn ang="0">
                  <a:pos x="637" y="1143"/>
                </a:cxn>
              </a:cxnLst>
              <a:rect l="0" t="0" r="r" b="b"/>
              <a:pathLst>
                <a:path w="1494" h="1275">
                  <a:moveTo>
                    <a:pt x="612" y="1176"/>
                  </a:moveTo>
                  <a:lnTo>
                    <a:pt x="600" y="1152"/>
                  </a:lnTo>
                  <a:lnTo>
                    <a:pt x="589" y="1122"/>
                  </a:lnTo>
                  <a:lnTo>
                    <a:pt x="564" y="1086"/>
                  </a:lnTo>
                  <a:lnTo>
                    <a:pt x="542" y="1076"/>
                  </a:lnTo>
                  <a:lnTo>
                    <a:pt x="517" y="1052"/>
                  </a:lnTo>
                  <a:lnTo>
                    <a:pt x="505" y="1022"/>
                  </a:lnTo>
                  <a:lnTo>
                    <a:pt x="472" y="953"/>
                  </a:lnTo>
                  <a:lnTo>
                    <a:pt x="460" y="931"/>
                  </a:lnTo>
                  <a:lnTo>
                    <a:pt x="446" y="908"/>
                  </a:lnTo>
                  <a:lnTo>
                    <a:pt x="424" y="900"/>
                  </a:lnTo>
                  <a:lnTo>
                    <a:pt x="377" y="877"/>
                  </a:lnTo>
                  <a:lnTo>
                    <a:pt x="366" y="854"/>
                  </a:lnTo>
                  <a:lnTo>
                    <a:pt x="329" y="809"/>
                  </a:lnTo>
                  <a:lnTo>
                    <a:pt x="329" y="777"/>
                  </a:lnTo>
                  <a:lnTo>
                    <a:pt x="329" y="755"/>
                  </a:lnTo>
                  <a:lnTo>
                    <a:pt x="329" y="720"/>
                  </a:lnTo>
                  <a:lnTo>
                    <a:pt x="319" y="709"/>
                  </a:lnTo>
                  <a:lnTo>
                    <a:pt x="304" y="686"/>
                  </a:lnTo>
                  <a:lnTo>
                    <a:pt x="270" y="633"/>
                  </a:lnTo>
                  <a:lnTo>
                    <a:pt x="260" y="620"/>
                  </a:lnTo>
                  <a:lnTo>
                    <a:pt x="236" y="597"/>
                  </a:lnTo>
                  <a:lnTo>
                    <a:pt x="223" y="588"/>
                  </a:lnTo>
                  <a:lnTo>
                    <a:pt x="212" y="588"/>
                  </a:lnTo>
                  <a:lnTo>
                    <a:pt x="200" y="576"/>
                  </a:lnTo>
                  <a:lnTo>
                    <a:pt x="191" y="554"/>
                  </a:lnTo>
                  <a:lnTo>
                    <a:pt x="191" y="534"/>
                  </a:lnTo>
                  <a:lnTo>
                    <a:pt x="175" y="521"/>
                  </a:lnTo>
                  <a:lnTo>
                    <a:pt x="166" y="488"/>
                  </a:lnTo>
                  <a:lnTo>
                    <a:pt x="142" y="455"/>
                  </a:lnTo>
                  <a:lnTo>
                    <a:pt x="104" y="422"/>
                  </a:lnTo>
                  <a:lnTo>
                    <a:pt x="71" y="377"/>
                  </a:lnTo>
                  <a:lnTo>
                    <a:pt x="58" y="343"/>
                  </a:lnTo>
                  <a:lnTo>
                    <a:pt x="47" y="320"/>
                  </a:lnTo>
                  <a:lnTo>
                    <a:pt x="22" y="29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0" y="277"/>
                  </a:lnTo>
                  <a:lnTo>
                    <a:pt x="12" y="231"/>
                  </a:lnTo>
                  <a:lnTo>
                    <a:pt x="12" y="211"/>
                  </a:lnTo>
                  <a:lnTo>
                    <a:pt x="80" y="221"/>
                  </a:lnTo>
                  <a:lnTo>
                    <a:pt x="104" y="198"/>
                  </a:lnTo>
                  <a:lnTo>
                    <a:pt x="118" y="177"/>
                  </a:lnTo>
                  <a:lnTo>
                    <a:pt x="154" y="167"/>
                  </a:lnTo>
                  <a:lnTo>
                    <a:pt x="166" y="167"/>
                  </a:lnTo>
                  <a:lnTo>
                    <a:pt x="175" y="153"/>
                  </a:lnTo>
                  <a:lnTo>
                    <a:pt x="191" y="132"/>
                  </a:lnTo>
                  <a:lnTo>
                    <a:pt x="166" y="98"/>
                  </a:lnTo>
                  <a:lnTo>
                    <a:pt x="128" y="55"/>
                  </a:lnTo>
                  <a:lnTo>
                    <a:pt x="154" y="45"/>
                  </a:lnTo>
                  <a:lnTo>
                    <a:pt x="223" y="21"/>
                  </a:lnTo>
                  <a:lnTo>
                    <a:pt x="246" y="21"/>
                  </a:lnTo>
                  <a:lnTo>
                    <a:pt x="260" y="9"/>
                  </a:lnTo>
                  <a:lnTo>
                    <a:pt x="270" y="0"/>
                  </a:lnTo>
                  <a:lnTo>
                    <a:pt x="304" y="9"/>
                  </a:lnTo>
                  <a:lnTo>
                    <a:pt x="329" y="21"/>
                  </a:lnTo>
                  <a:lnTo>
                    <a:pt x="398" y="55"/>
                  </a:lnTo>
                  <a:lnTo>
                    <a:pt x="436" y="67"/>
                  </a:lnTo>
                  <a:lnTo>
                    <a:pt x="517" y="111"/>
                  </a:lnTo>
                  <a:lnTo>
                    <a:pt x="542" y="132"/>
                  </a:lnTo>
                  <a:lnTo>
                    <a:pt x="564" y="132"/>
                  </a:lnTo>
                  <a:lnTo>
                    <a:pt x="575" y="144"/>
                  </a:lnTo>
                  <a:lnTo>
                    <a:pt x="575" y="153"/>
                  </a:lnTo>
                  <a:lnTo>
                    <a:pt x="575" y="187"/>
                  </a:lnTo>
                  <a:lnTo>
                    <a:pt x="589" y="198"/>
                  </a:lnTo>
                  <a:lnTo>
                    <a:pt x="612" y="198"/>
                  </a:lnTo>
                  <a:lnTo>
                    <a:pt x="660" y="231"/>
                  </a:lnTo>
                  <a:lnTo>
                    <a:pt x="775" y="231"/>
                  </a:lnTo>
                  <a:lnTo>
                    <a:pt x="836" y="243"/>
                  </a:lnTo>
                  <a:lnTo>
                    <a:pt x="846" y="243"/>
                  </a:lnTo>
                  <a:lnTo>
                    <a:pt x="860" y="266"/>
                  </a:lnTo>
                  <a:lnTo>
                    <a:pt x="871" y="277"/>
                  </a:lnTo>
                  <a:lnTo>
                    <a:pt x="894" y="277"/>
                  </a:lnTo>
                  <a:lnTo>
                    <a:pt x="919" y="277"/>
                  </a:lnTo>
                  <a:lnTo>
                    <a:pt x="931" y="299"/>
                  </a:lnTo>
                  <a:lnTo>
                    <a:pt x="941" y="309"/>
                  </a:lnTo>
                  <a:lnTo>
                    <a:pt x="954" y="332"/>
                  </a:lnTo>
                  <a:lnTo>
                    <a:pt x="954" y="343"/>
                  </a:lnTo>
                  <a:lnTo>
                    <a:pt x="978" y="343"/>
                  </a:lnTo>
                  <a:lnTo>
                    <a:pt x="978" y="353"/>
                  </a:lnTo>
                  <a:lnTo>
                    <a:pt x="989" y="365"/>
                  </a:lnTo>
                  <a:lnTo>
                    <a:pt x="999" y="365"/>
                  </a:lnTo>
                  <a:lnTo>
                    <a:pt x="999" y="377"/>
                  </a:lnTo>
                  <a:lnTo>
                    <a:pt x="1037" y="389"/>
                  </a:lnTo>
                  <a:lnTo>
                    <a:pt x="1047" y="398"/>
                  </a:lnTo>
                  <a:lnTo>
                    <a:pt x="1047" y="410"/>
                  </a:lnTo>
                  <a:lnTo>
                    <a:pt x="1037" y="410"/>
                  </a:lnTo>
                  <a:lnTo>
                    <a:pt x="1037" y="422"/>
                  </a:lnTo>
                  <a:lnTo>
                    <a:pt x="1047" y="432"/>
                  </a:lnTo>
                  <a:lnTo>
                    <a:pt x="1047" y="455"/>
                  </a:lnTo>
                  <a:lnTo>
                    <a:pt x="1037" y="455"/>
                  </a:lnTo>
                  <a:lnTo>
                    <a:pt x="1047" y="464"/>
                  </a:lnTo>
                  <a:lnTo>
                    <a:pt x="1059" y="488"/>
                  </a:lnTo>
                  <a:lnTo>
                    <a:pt x="1069" y="498"/>
                  </a:lnTo>
                  <a:lnTo>
                    <a:pt x="1085" y="521"/>
                  </a:lnTo>
                  <a:lnTo>
                    <a:pt x="1094" y="543"/>
                  </a:lnTo>
                  <a:lnTo>
                    <a:pt x="1094" y="554"/>
                  </a:lnTo>
                  <a:lnTo>
                    <a:pt x="1106" y="564"/>
                  </a:lnTo>
                  <a:lnTo>
                    <a:pt x="1117" y="576"/>
                  </a:lnTo>
                  <a:lnTo>
                    <a:pt x="1131" y="576"/>
                  </a:lnTo>
                  <a:lnTo>
                    <a:pt x="1177" y="643"/>
                  </a:lnTo>
                  <a:lnTo>
                    <a:pt x="1189" y="686"/>
                  </a:lnTo>
                  <a:lnTo>
                    <a:pt x="1202" y="720"/>
                  </a:lnTo>
                  <a:lnTo>
                    <a:pt x="1308" y="732"/>
                  </a:lnTo>
                  <a:lnTo>
                    <a:pt x="1413" y="743"/>
                  </a:lnTo>
                  <a:lnTo>
                    <a:pt x="1436" y="755"/>
                  </a:lnTo>
                  <a:lnTo>
                    <a:pt x="1458" y="732"/>
                  </a:lnTo>
                  <a:lnTo>
                    <a:pt x="1483" y="765"/>
                  </a:lnTo>
                  <a:lnTo>
                    <a:pt x="1494" y="809"/>
                  </a:lnTo>
                  <a:lnTo>
                    <a:pt x="1413" y="865"/>
                  </a:lnTo>
                  <a:lnTo>
                    <a:pt x="1331" y="908"/>
                  </a:lnTo>
                  <a:lnTo>
                    <a:pt x="1271" y="953"/>
                  </a:lnTo>
                  <a:lnTo>
                    <a:pt x="1213" y="977"/>
                  </a:lnTo>
                  <a:lnTo>
                    <a:pt x="1213" y="986"/>
                  </a:lnTo>
                  <a:lnTo>
                    <a:pt x="1177" y="998"/>
                  </a:lnTo>
                  <a:lnTo>
                    <a:pt x="1085" y="1031"/>
                  </a:lnTo>
                  <a:lnTo>
                    <a:pt x="1011" y="1052"/>
                  </a:lnTo>
                  <a:lnTo>
                    <a:pt x="941" y="1076"/>
                  </a:lnTo>
                  <a:lnTo>
                    <a:pt x="931" y="1086"/>
                  </a:lnTo>
                  <a:lnTo>
                    <a:pt x="931" y="1098"/>
                  </a:lnTo>
                  <a:lnTo>
                    <a:pt x="919" y="1109"/>
                  </a:lnTo>
                  <a:lnTo>
                    <a:pt x="860" y="1185"/>
                  </a:lnTo>
                  <a:lnTo>
                    <a:pt x="799" y="1275"/>
                  </a:lnTo>
                  <a:lnTo>
                    <a:pt x="753" y="1185"/>
                  </a:lnTo>
                  <a:lnTo>
                    <a:pt x="717" y="1098"/>
                  </a:lnTo>
                  <a:lnTo>
                    <a:pt x="708" y="1098"/>
                  </a:lnTo>
                  <a:lnTo>
                    <a:pt x="683" y="1098"/>
                  </a:lnTo>
                  <a:lnTo>
                    <a:pt x="671" y="1098"/>
                  </a:lnTo>
                  <a:lnTo>
                    <a:pt x="647" y="1086"/>
                  </a:lnTo>
                  <a:lnTo>
                    <a:pt x="637" y="1098"/>
                  </a:lnTo>
                  <a:lnTo>
                    <a:pt x="637" y="1122"/>
                  </a:lnTo>
                  <a:lnTo>
                    <a:pt x="637" y="1143"/>
                  </a:lnTo>
                  <a:lnTo>
                    <a:pt x="637" y="1163"/>
                  </a:lnTo>
                  <a:lnTo>
                    <a:pt x="612" y="117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49"/>
            <p:cNvSpPr>
              <a:spLocks noChangeAspect="1"/>
            </p:cNvSpPr>
            <p:nvPr/>
          </p:nvSpPr>
          <p:spPr bwMode="auto">
            <a:xfrm>
              <a:off x="4953" y="7389"/>
              <a:ext cx="924" cy="781"/>
            </a:xfrm>
            <a:custGeom>
              <a:avLst/>
              <a:gdLst/>
              <a:ahLst/>
              <a:cxnLst>
                <a:cxn ang="0">
                  <a:pos x="637" y="30"/>
                </a:cxn>
                <a:cxn ang="0">
                  <a:pos x="695" y="153"/>
                </a:cxn>
                <a:cxn ang="0">
                  <a:pos x="671" y="208"/>
                </a:cxn>
                <a:cxn ang="0">
                  <a:pos x="661" y="275"/>
                </a:cxn>
                <a:cxn ang="0">
                  <a:pos x="624" y="254"/>
                </a:cxn>
                <a:cxn ang="0">
                  <a:pos x="588" y="221"/>
                </a:cxn>
                <a:cxn ang="0">
                  <a:pos x="567" y="166"/>
                </a:cxn>
                <a:cxn ang="0">
                  <a:pos x="541" y="132"/>
                </a:cxn>
                <a:cxn ang="0">
                  <a:pos x="519" y="132"/>
                </a:cxn>
                <a:cxn ang="0">
                  <a:pos x="541" y="188"/>
                </a:cxn>
                <a:cxn ang="0">
                  <a:pos x="567" y="232"/>
                </a:cxn>
                <a:cxn ang="0">
                  <a:pos x="613" y="308"/>
                </a:cxn>
                <a:cxn ang="0">
                  <a:pos x="647" y="365"/>
                </a:cxn>
                <a:cxn ang="0">
                  <a:pos x="695" y="443"/>
                </a:cxn>
                <a:cxn ang="0">
                  <a:pos x="742" y="530"/>
                </a:cxn>
                <a:cxn ang="0">
                  <a:pos x="775" y="564"/>
                </a:cxn>
                <a:cxn ang="0">
                  <a:pos x="766" y="575"/>
                </a:cxn>
                <a:cxn ang="0">
                  <a:pos x="775" y="629"/>
                </a:cxn>
                <a:cxn ang="0">
                  <a:pos x="813" y="664"/>
                </a:cxn>
                <a:cxn ang="0">
                  <a:pos x="837" y="687"/>
                </a:cxn>
                <a:cxn ang="0">
                  <a:pos x="861" y="720"/>
                </a:cxn>
                <a:cxn ang="0">
                  <a:pos x="707" y="720"/>
                </a:cxn>
                <a:cxn ang="0">
                  <a:pos x="541" y="720"/>
                </a:cxn>
                <a:cxn ang="0">
                  <a:pos x="390" y="720"/>
                </a:cxn>
                <a:cxn ang="0">
                  <a:pos x="247" y="710"/>
                </a:cxn>
                <a:cxn ang="0">
                  <a:pos x="154" y="720"/>
                </a:cxn>
                <a:cxn ang="0">
                  <a:pos x="71" y="710"/>
                </a:cxn>
                <a:cxn ang="0">
                  <a:pos x="49" y="629"/>
                </a:cxn>
                <a:cxn ang="0">
                  <a:pos x="34" y="489"/>
                </a:cxn>
                <a:cxn ang="0">
                  <a:pos x="34" y="398"/>
                </a:cxn>
                <a:cxn ang="0">
                  <a:pos x="24" y="221"/>
                </a:cxn>
                <a:cxn ang="0">
                  <a:pos x="24" y="176"/>
                </a:cxn>
                <a:cxn ang="0">
                  <a:pos x="0" y="108"/>
                </a:cxn>
                <a:cxn ang="0">
                  <a:pos x="12" y="76"/>
                </a:cxn>
                <a:cxn ang="0">
                  <a:pos x="0" y="22"/>
                </a:cxn>
                <a:cxn ang="0">
                  <a:pos x="12" y="0"/>
                </a:cxn>
                <a:cxn ang="0">
                  <a:pos x="34" y="0"/>
                </a:cxn>
                <a:cxn ang="0">
                  <a:pos x="71" y="0"/>
                </a:cxn>
                <a:cxn ang="0">
                  <a:pos x="129" y="10"/>
                </a:cxn>
                <a:cxn ang="0">
                  <a:pos x="178" y="22"/>
                </a:cxn>
                <a:cxn ang="0">
                  <a:pos x="215" y="30"/>
                </a:cxn>
                <a:cxn ang="0">
                  <a:pos x="247" y="42"/>
                </a:cxn>
                <a:cxn ang="0">
                  <a:pos x="306" y="53"/>
                </a:cxn>
                <a:cxn ang="0">
                  <a:pos x="353" y="22"/>
                </a:cxn>
                <a:cxn ang="0">
                  <a:pos x="401" y="0"/>
                </a:cxn>
                <a:cxn ang="0">
                  <a:pos x="423" y="0"/>
                </a:cxn>
                <a:cxn ang="0">
                  <a:pos x="460" y="10"/>
                </a:cxn>
                <a:cxn ang="0">
                  <a:pos x="496" y="30"/>
                </a:cxn>
                <a:cxn ang="0">
                  <a:pos x="529" y="42"/>
                </a:cxn>
                <a:cxn ang="0">
                  <a:pos x="555" y="22"/>
                </a:cxn>
                <a:cxn ang="0">
                  <a:pos x="588" y="42"/>
                </a:cxn>
                <a:cxn ang="0">
                  <a:pos x="613" y="30"/>
                </a:cxn>
              </a:cxnLst>
              <a:rect l="0" t="0" r="r" b="b"/>
              <a:pathLst>
                <a:path w="861" h="720">
                  <a:moveTo>
                    <a:pt x="624" y="22"/>
                  </a:moveTo>
                  <a:lnTo>
                    <a:pt x="637" y="30"/>
                  </a:lnTo>
                  <a:lnTo>
                    <a:pt x="661" y="99"/>
                  </a:lnTo>
                  <a:lnTo>
                    <a:pt x="695" y="153"/>
                  </a:lnTo>
                  <a:lnTo>
                    <a:pt x="684" y="166"/>
                  </a:lnTo>
                  <a:lnTo>
                    <a:pt x="671" y="208"/>
                  </a:lnTo>
                  <a:lnTo>
                    <a:pt x="671" y="254"/>
                  </a:lnTo>
                  <a:lnTo>
                    <a:pt x="661" y="275"/>
                  </a:lnTo>
                  <a:lnTo>
                    <a:pt x="647" y="275"/>
                  </a:lnTo>
                  <a:lnTo>
                    <a:pt x="624" y="254"/>
                  </a:lnTo>
                  <a:lnTo>
                    <a:pt x="600" y="232"/>
                  </a:lnTo>
                  <a:lnTo>
                    <a:pt x="588" y="221"/>
                  </a:lnTo>
                  <a:lnTo>
                    <a:pt x="576" y="188"/>
                  </a:lnTo>
                  <a:lnTo>
                    <a:pt x="567" y="166"/>
                  </a:lnTo>
                  <a:lnTo>
                    <a:pt x="555" y="153"/>
                  </a:lnTo>
                  <a:lnTo>
                    <a:pt x="541" y="132"/>
                  </a:lnTo>
                  <a:lnTo>
                    <a:pt x="541" y="122"/>
                  </a:lnTo>
                  <a:lnTo>
                    <a:pt x="519" y="132"/>
                  </a:lnTo>
                  <a:lnTo>
                    <a:pt x="519" y="142"/>
                  </a:lnTo>
                  <a:lnTo>
                    <a:pt x="541" y="188"/>
                  </a:lnTo>
                  <a:lnTo>
                    <a:pt x="541" y="198"/>
                  </a:lnTo>
                  <a:lnTo>
                    <a:pt x="567" y="232"/>
                  </a:lnTo>
                  <a:lnTo>
                    <a:pt x="600" y="264"/>
                  </a:lnTo>
                  <a:lnTo>
                    <a:pt x="613" y="308"/>
                  </a:lnTo>
                  <a:lnTo>
                    <a:pt x="637" y="344"/>
                  </a:lnTo>
                  <a:lnTo>
                    <a:pt x="647" y="365"/>
                  </a:lnTo>
                  <a:lnTo>
                    <a:pt x="661" y="387"/>
                  </a:lnTo>
                  <a:lnTo>
                    <a:pt x="695" y="443"/>
                  </a:lnTo>
                  <a:lnTo>
                    <a:pt x="730" y="507"/>
                  </a:lnTo>
                  <a:lnTo>
                    <a:pt x="742" y="530"/>
                  </a:lnTo>
                  <a:lnTo>
                    <a:pt x="766" y="543"/>
                  </a:lnTo>
                  <a:lnTo>
                    <a:pt x="775" y="564"/>
                  </a:lnTo>
                  <a:lnTo>
                    <a:pt x="775" y="575"/>
                  </a:lnTo>
                  <a:lnTo>
                    <a:pt x="766" y="575"/>
                  </a:lnTo>
                  <a:lnTo>
                    <a:pt x="775" y="621"/>
                  </a:lnTo>
                  <a:lnTo>
                    <a:pt x="775" y="629"/>
                  </a:lnTo>
                  <a:lnTo>
                    <a:pt x="790" y="641"/>
                  </a:lnTo>
                  <a:lnTo>
                    <a:pt x="813" y="664"/>
                  </a:lnTo>
                  <a:lnTo>
                    <a:pt x="823" y="664"/>
                  </a:lnTo>
                  <a:lnTo>
                    <a:pt x="837" y="687"/>
                  </a:lnTo>
                  <a:lnTo>
                    <a:pt x="849" y="698"/>
                  </a:lnTo>
                  <a:lnTo>
                    <a:pt x="861" y="720"/>
                  </a:lnTo>
                  <a:lnTo>
                    <a:pt x="790" y="720"/>
                  </a:lnTo>
                  <a:lnTo>
                    <a:pt x="707" y="720"/>
                  </a:lnTo>
                  <a:lnTo>
                    <a:pt x="624" y="720"/>
                  </a:lnTo>
                  <a:lnTo>
                    <a:pt x="541" y="720"/>
                  </a:lnTo>
                  <a:lnTo>
                    <a:pt x="472" y="720"/>
                  </a:lnTo>
                  <a:lnTo>
                    <a:pt x="390" y="720"/>
                  </a:lnTo>
                  <a:lnTo>
                    <a:pt x="319" y="720"/>
                  </a:lnTo>
                  <a:lnTo>
                    <a:pt x="247" y="710"/>
                  </a:lnTo>
                  <a:lnTo>
                    <a:pt x="190" y="720"/>
                  </a:lnTo>
                  <a:lnTo>
                    <a:pt x="154" y="720"/>
                  </a:lnTo>
                  <a:lnTo>
                    <a:pt x="107" y="710"/>
                  </a:lnTo>
                  <a:lnTo>
                    <a:pt x="71" y="710"/>
                  </a:lnTo>
                  <a:lnTo>
                    <a:pt x="49" y="720"/>
                  </a:lnTo>
                  <a:lnTo>
                    <a:pt x="49" y="629"/>
                  </a:lnTo>
                  <a:lnTo>
                    <a:pt x="49" y="588"/>
                  </a:lnTo>
                  <a:lnTo>
                    <a:pt x="34" y="489"/>
                  </a:lnTo>
                  <a:lnTo>
                    <a:pt x="34" y="465"/>
                  </a:lnTo>
                  <a:lnTo>
                    <a:pt x="34" y="398"/>
                  </a:lnTo>
                  <a:lnTo>
                    <a:pt x="34" y="344"/>
                  </a:lnTo>
                  <a:lnTo>
                    <a:pt x="24" y="221"/>
                  </a:lnTo>
                  <a:lnTo>
                    <a:pt x="24" y="188"/>
                  </a:lnTo>
                  <a:lnTo>
                    <a:pt x="24" y="176"/>
                  </a:lnTo>
                  <a:lnTo>
                    <a:pt x="12" y="142"/>
                  </a:lnTo>
                  <a:lnTo>
                    <a:pt x="0" y="108"/>
                  </a:lnTo>
                  <a:lnTo>
                    <a:pt x="0" y="99"/>
                  </a:lnTo>
                  <a:lnTo>
                    <a:pt x="12" y="76"/>
                  </a:lnTo>
                  <a:lnTo>
                    <a:pt x="12" y="66"/>
                  </a:lnTo>
                  <a:lnTo>
                    <a:pt x="0" y="22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71" y="0"/>
                  </a:lnTo>
                  <a:lnTo>
                    <a:pt x="96" y="0"/>
                  </a:lnTo>
                  <a:lnTo>
                    <a:pt x="129" y="10"/>
                  </a:lnTo>
                  <a:lnTo>
                    <a:pt x="154" y="10"/>
                  </a:lnTo>
                  <a:lnTo>
                    <a:pt x="178" y="22"/>
                  </a:lnTo>
                  <a:lnTo>
                    <a:pt x="199" y="22"/>
                  </a:lnTo>
                  <a:lnTo>
                    <a:pt x="215" y="30"/>
                  </a:lnTo>
                  <a:lnTo>
                    <a:pt x="225" y="30"/>
                  </a:lnTo>
                  <a:lnTo>
                    <a:pt x="247" y="42"/>
                  </a:lnTo>
                  <a:lnTo>
                    <a:pt x="282" y="53"/>
                  </a:lnTo>
                  <a:lnTo>
                    <a:pt x="306" y="53"/>
                  </a:lnTo>
                  <a:lnTo>
                    <a:pt x="330" y="30"/>
                  </a:lnTo>
                  <a:lnTo>
                    <a:pt x="353" y="22"/>
                  </a:lnTo>
                  <a:lnTo>
                    <a:pt x="376" y="10"/>
                  </a:lnTo>
                  <a:lnTo>
                    <a:pt x="401" y="0"/>
                  </a:lnTo>
                  <a:lnTo>
                    <a:pt x="413" y="0"/>
                  </a:lnTo>
                  <a:lnTo>
                    <a:pt x="423" y="0"/>
                  </a:lnTo>
                  <a:lnTo>
                    <a:pt x="438" y="0"/>
                  </a:lnTo>
                  <a:lnTo>
                    <a:pt x="460" y="10"/>
                  </a:lnTo>
                  <a:lnTo>
                    <a:pt x="472" y="22"/>
                  </a:lnTo>
                  <a:lnTo>
                    <a:pt x="496" y="30"/>
                  </a:lnTo>
                  <a:lnTo>
                    <a:pt x="505" y="30"/>
                  </a:lnTo>
                  <a:lnTo>
                    <a:pt x="529" y="42"/>
                  </a:lnTo>
                  <a:lnTo>
                    <a:pt x="541" y="42"/>
                  </a:lnTo>
                  <a:lnTo>
                    <a:pt x="555" y="22"/>
                  </a:lnTo>
                  <a:lnTo>
                    <a:pt x="567" y="30"/>
                  </a:lnTo>
                  <a:lnTo>
                    <a:pt x="588" y="42"/>
                  </a:lnTo>
                  <a:lnTo>
                    <a:pt x="600" y="30"/>
                  </a:lnTo>
                  <a:lnTo>
                    <a:pt x="613" y="30"/>
                  </a:lnTo>
                  <a:lnTo>
                    <a:pt x="624" y="2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0" name="Group 50"/>
            <p:cNvGrpSpPr>
              <a:grpSpLocks noChangeAspect="1"/>
            </p:cNvGrpSpPr>
            <p:nvPr/>
          </p:nvGrpSpPr>
          <p:grpSpPr bwMode="auto">
            <a:xfrm>
              <a:off x="5709" y="7422"/>
              <a:ext cx="639" cy="376"/>
              <a:chOff x="3551" y="2599"/>
              <a:chExt cx="596" cy="347"/>
            </a:xfrm>
          </p:grpSpPr>
          <p:sp>
            <p:nvSpPr>
              <p:cNvPr id="371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3894" y="2723"/>
                <a:ext cx="256" cy="98"/>
              </a:xfrm>
              <a:prstGeom prst="rect">
                <a:avLst/>
              </a:prstGeom>
              <a:solidFill>
                <a:srgbClr val="0BA6F5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2" name="Freeform 52"/>
              <p:cNvSpPr>
                <a:spLocks noChangeAspect="1"/>
              </p:cNvSpPr>
              <p:nvPr/>
            </p:nvSpPr>
            <p:spPr bwMode="auto">
              <a:xfrm>
                <a:off x="3551" y="2599"/>
                <a:ext cx="349" cy="344"/>
              </a:xfrm>
              <a:custGeom>
                <a:avLst/>
                <a:gdLst/>
                <a:ahLst/>
                <a:cxnLst>
                  <a:cxn ang="0">
                    <a:pos x="348" y="0"/>
                  </a:cxn>
                  <a:cxn ang="0">
                    <a:pos x="0" y="173"/>
                  </a:cxn>
                  <a:cxn ang="0">
                    <a:pos x="348" y="347"/>
                  </a:cxn>
                  <a:cxn ang="0">
                    <a:pos x="348" y="0"/>
                  </a:cxn>
                </a:cxnLst>
                <a:rect l="0" t="0" r="r" b="b"/>
                <a:pathLst>
                  <a:path w="348" h="347">
                    <a:moveTo>
                      <a:pt x="348" y="0"/>
                    </a:moveTo>
                    <a:lnTo>
                      <a:pt x="0" y="173"/>
                    </a:lnTo>
                    <a:lnTo>
                      <a:pt x="348" y="347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0BA6F5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" name="Freeform 53"/>
            <p:cNvSpPr>
              <a:spLocks noChangeAspect="1"/>
            </p:cNvSpPr>
            <p:nvPr/>
          </p:nvSpPr>
          <p:spPr bwMode="auto">
            <a:xfrm>
              <a:off x="3539" y="5898"/>
              <a:ext cx="61" cy="50"/>
            </a:xfrm>
            <a:custGeom>
              <a:avLst/>
              <a:gdLst/>
              <a:ahLst/>
              <a:cxnLst>
                <a:cxn ang="0">
                  <a:pos x="9" y="46"/>
                </a:cxn>
                <a:cxn ang="0">
                  <a:pos x="9" y="34"/>
                </a:cxn>
                <a:cxn ang="0">
                  <a:pos x="9" y="24"/>
                </a:cxn>
                <a:cxn ang="0">
                  <a:pos x="0" y="12"/>
                </a:cxn>
                <a:cxn ang="0">
                  <a:pos x="9" y="0"/>
                </a:cxn>
                <a:cxn ang="0">
                  <a:pos x="21" y="0"/>
                </a:cxn>
                <a:cxn ang="0">
                  <a:pos x="35" y="12"/>
                </a:cxn>
                <a:cxn ang="0">
                  <a:pos x="35" y="24"/>
                </a:cxn>
                <a:cxn ang="0">
                  <a:pos x="57" y="24"/>
                </a:cxn>
                <a:cxn ang="0">
                  <a:pos x="57" y="34"/>
                </a:cxn>
                <a:cxn ang="0">
                  <a:pos x="47" y="34"/>
                </a:cxn>
                <a:cxn ang="0">
                  <a:pos x="47" y="46"/>
                </a:cxn>
                <a:cxn ang="0">
                  <a:pos x="21" y="46"/>
                </a:cxn>
                <a:cxn ang="0">
                  <a:pos x="9" y="46"/>
                </a:cxn>
              </a:cxnLst>
              <a:rect l="0" t="0" r="r" b="b"/>
              <a:pathLst>
                <a:path w="57" h="46">
                  <a:moveTo>
                    <a:pt x="9" y="46"/>
                  </a:moveTo>
                  <a:lnTo>
                    <a:pt x="9" y="34"/>
                  </a:lnTo>
                  <a:lnTo>
                    <a:pt x="9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5" y="12"/>
                  </a:lnTo>
                  <a:lnTo>
                    <a:pt x="35" y="24"/>
                  </a:lnTo>
                  <a:lnTo>
                    <a:pt x="57" y="24"/>
                  </a:lnTo>
                  <a:lnTo>
                    <a:pt x="57" y="34"/>
                  </a:lnTo>
                  <a:lnTo>
                    <a:pt x="47" y="34"/>
                  </a:lnTo>
                  <a:lnTo>
                    <a:pt x="47" y="46"/>
                  </a:lnTo>
                  <a:lnTo>
                    <a:pt x="21" y="46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54"/>
            <p:cNvSpPr>
              <a:spLocks noChangeAspect="1"/>
            </p:cNvSpPr>
            <p:nvPr/>
          </p:nvSpPr>
          <p:spPr bwMode="auto">
            <a:xfrm>
              <a:off x="3562" y="6082"/>
              <a:ext cx="302" cy="156"/>
            </a:xfrm>
            <a:custGeom>
              <a:avLst/>
              <a:gdLst/>
              <a:ahLst/>
              <a:cxnLst>
                <a:cxn ang="0">
                  <a:pos x="225" y="21"/>
                </a:cxn>
                <a:cxn ang="0">
                  <a:pos x="225" y="32"/>
                </a:cxn>
                <a:cxn ang="0">
                  <a:pos x="225" y="42"/>
                </a:cxn>
                <a:cxn ang="0">
                  <a:pos x="225" y="54"/>
                </a:cxn>
                <a:cxn ang="0">
                  <a:pos x="235" y="54"/>
                </a:cxn>
                <a:cxn ang="0">
                  <a:pos x="261" y="66"/>
                </a:cxn>
                <a:cxn ang="0">
                  <a:pos x="273" y="54"/>
                </a:cxn>
                <a:cxn ang="0">
                  <a:pos x="282" y="66"/>
                </a:cxn>
                <a:cxn ang="0">
                  <a:pos x="273" y="75"/>
                </a:cxn>
                <a:cxn ang="0">
                  <a:pos x="282" y="87"/>
                </a:cxn>
                <a:cxn ang="0">
                  <a:pos x="273" y="87"/>
                </a:cxn>
                <a:cxn ang="0">
                  <a:pos x="261" y="87"/>
                </a:cxn>
                <a:cxn ang="0">
                  <a:pos x="261" y="99"/>
                </a:cxn>
                <a:cxn ang="0">
                  <a:pos x="261" y="111"/>
                </a:cxn>
                <a:cxn ang="0">
                  <a:pos x="247" y="99"/>
                </a:cxn>
                <a:cxn ang="0">
                  <a:pos x="235" y="99"/>
                </a:cxn>
                <a:cxn ang="0">
                  <a:pos x="235" y="111"/>
                </a:cxn>
                <a:cxn ang="0">
                  <a:pos x="225" y="111"/>
                </a:cxn>
                <a:cxn ang="0">
                  <a:pos x="225" y="99"/>
                </a:cxn>
                <a:cxn ang="0">
                  <a:pos x="211" y="87"/>
                </a:cxn>
                <a:cxn ang="0">
                  <a:pos x="202" y="99"/>
                </a:cxn>
                <a:cxn ang="0">
                  <a:pos x="211" y="111"/>
                </a:cxn>
                <a:cxn ang="0">
                  <a:pos x="202" y="121"/>
                </a:cxn>
                <a:cxn ang="0">
                  <a:pos x="202" y="133"/>
                </a:cxn>
                <a:cxn ang="0">
                  <a:pos x="187" y="145"/>
                </a:cxn>
                <a:cxn ang="0">
                  <a:pos x="178" y="133"/>
                </a:cxn>
                <a:cxn ang="0">
                  <a:pos x="178" y="121"/>
                </a:cxn>
                <a:cxn ang="0">
                  <a:pos x="154" y="111"/>
                </a:cxn>
                <a:cxn ang="0">
                  <a:pos x="154" y="99"/>
                </a:cxn>
                <a:cxn ang="0">
                  <a:pos x="129" y="111"/>
                </a:cxn>
                <a:cxn ang="0">
                  <a:pos x="141" y="121"/>
                </a:cxn>
                <a:cxn ang="0">
                  <a:pos x="129" y="133"/>
                </a:cxn>
                <a:cxn ang="0">
                  <a:pos x="117" y="133"/>
                </a:cxn>
                <a:cxn ang="0">
                  <a:pos x="107" y="133"/>
                </a:cxn>
                <a:cxn ang="0">
                  <a:pos x="82" y="133"/>
                </a:cxn>
                <a:cxn ang="0">
                  <a:pos x="71" y="133"/>
                </a:cxn>
                <a:cxn ang="0">
                  <a:pos x="59" y="121"/>
                </a:cxn>
                <a:cxn ang="0">
                  <a:pos x="59" y="99"/>
                </a:cxn>
                <a:cxn ang="0">
                  <a:pos x="36" y="99"/>
                </a:cxn>
                <a:cxn ang="0">
                  <a:pos x="12" y="121"/>
                </a:cxn>
                <a:cxn ang="0">
                  <a:pos x="0" y="121"/>
                </a:cxn>
                <a:cxn ang="0">
                  <a:pos x="12" y="111"/>
                </a:cxn>
                <a:cxn ang="0">
                  <a:pos x="12" y="99"/>
                </a:cxn>
                <a:cxn ang="0">
                  <a:pos x="12" y="87"/>
                </a:cxn>
                <a:cxn ang="0">
                  <a:pos x="24" y="75"/>
                </a:cxn>
                <a:cxn ang="0">
                  <a:pos x="24" y="66"/>
                </a:cxn>
                <a:cxn ang="0">
                  <a:pos x="49" y="54"/>
                </a:cxn>
                <a:cxn ang="0">
                  <a:pos x="59" y="32"/>
                </a:cxn>
                <a:cxn ang="0">
                  <a:pos x="59" y="21"/>
                </a:cxn>
                <a:cxn ang="0">
                  <a:pos x="71" y="21"/>
                </a:cxn>
                <a:cxn ang="0">
                  <a:pos x="82" y="21"/>
                </a:cxn>
                <a:cxn ang="0">
                  <a:pos x="96" y="9"/>
                </a:cxn>
                <a:cxn ang="0">
                  <a:pos x="107" y="21"/>
                </a:cxn>
                <a:cxn ang="0">
                  <a:pos x="107" y="9"/>
                </a:cxn>
                <a:cxn ang="0">
                  <a:pos x="117" y="21"/>
                </a:cxn>
                <a:cxn ang="0">
                  <a:pos x="129" y="9"/>
                </a:cxn>
                <a:cxn ang="0">
                  <a:pos x="141" y="9"/>
                </a:cxn>
                <a:cxn ang="0">
                  <a:pos x="154" y="9"/>
                </a:cxn>
                <a:cxn ang="0">
                  <a:pos x="165" y="0"/>
                </a:cxn>
                <a:cxn ang="0">
                  <a:pos x="165" y="9"/>
                </a:cxn>
                <a:cxn ang="0">
                  <a:pos x="178" y="9"/>
                </a:cxn>
                <a:cxn ang="0">
                  <a:pos x="202" y="9"/>
                </a:cxn>
                <a:cxn ang="0">
                  <a:pos x="225" y="21"/>
                </a:cxn>
              </a:cxnLst>
              <a:rect l="0" t="0" r="r" b="b"/>
              <a:pathLst>
                <a:path w="282" h="145">
                  <a:moveTo>
                    <a:pt x="225" y="21"/>
                  </a:moveTo>
                  <a:lnTo>
                    <a:pt x="225" y="32"/>
                  </a:lnTo>
                  <a:lnTo>
                    <a:pt x="225" y="42"/>
                  </a:lnTo>
                  <a:lnTo>
                    <a:pt x="225" y="54"/>
                  </a:lnTo>
                  <a:lnTo>
                    <a:pt x="235" y="54"/>
                  </a:lnTo>
                  <a:lnTo>
                    <a:pt x="261" y="66"/>
                  </a:lnTo>
                  <a:lnTo>
                    <a:pt x="273" y="54"/>
                  </a:lnTo>
                  <a:lnTo>
                    <a:pt x="282" y="66"/>
                  </a:lnTo>
                  <a:lnTo>
                    <a:pt x="273" y="75"/>
                  </a:lnTo>
                  <a:lnTo>
                    <a:pt x="282" y="87"/>
                  </a:lnTo>
                  <a:lnTo>
                    <a:pt x="273" y="87"/>
                  </a:lnTo>
                  <a:lnTo>
                    <a:pt x="261" y="87"/>
                  </a:lnTo>
                  <a:lnTo>
                    <a:pt x="261" y="99"/>
                  </a:lnTo>
                  <a:lnTo>
                    <a:pt x="261" y="111"/>
                  </a:lnTo>
                  <a:lnTo>
                    <a:pt x="247" y="99"/>
                  </a:lnTo>
                  <a:lnTo>
                    <a:pt x="235" y="99"/>
                  </a:lnTo>
                  <a:lnTo>
                    <a:pt x="235" y="111"/>
                  </a:lnTo>
                  <a:lnTo>
                    <a:pt x="225" y="111"/>
                  </a:lnTo>
                  <a:lnTo>
                    <a:pt x="225" y="99"/>
                  </a:lnTo>
                  <a:lnTo>
                    <a:pt x="211" y="87"/>
                  </a:lnTo>
                  <a:lnTo>
                    <a:pt x="202" y="99"/>
                  </a:lnTo>
                  <a:lnTo>
                    <a:pt x="211" y="111"/>
                  </a:lnTo>
                  <a:lnTo>
                    <a:pt x="202" y="121"/>
                  </a:lnTo>
                  <a:lnTo>
                    <a:pt x="202" y="133"/>
                  </a:lnTo>
                  <a:lnTo>
                    <a:pt x="187" y="145"/>
                  </a:lnTo>
                  <a:lnTo>
                    <a:pt x="178" y="133"/>
                  </a:lnTo>
                  <a:lnTo>
                    <a:pt x="178" y="121"/>
                  </a:lnTo>
                  <a:lnTo>
                    <a:pt x="154" y="111"/>
                  </a:lnTo>
                  <a:lnTo>
                    <a:pt x="154" y="99"/>
                  </a:lnTo>
                  <a:lnTo>
                    <a:pt x="129" y="111"/>
                  </a:lnTo>
                  <a:lnTo>
                    <a:pt x="141" y="121"/>
                  </a:lnTo>
                  <a:lnTo>
                    <a:pt x="129" y="133"/>
                  </a:lnTo>
                  <a:lnTo>
                    <a:pt x="117" y="133"/>
                  </a:lnTo>
                  <a:lnTo>
                    <a:pt x="107" y="133"/>
                  </a:lnTo>
                  <a:lnTo>
                    <a:pt x="82" y="133"/>
                  </a:lnTo>
                  <a:lnTo>
                    <a:pt x="71" y="133"/>
                  </a:lnTo>
                  <a:lnTo>
                    <a:pt x="59" y="121"/>
                  </a:lnTo>
                  <a:lnTo>
                    <a:pt x="59" y="99"/>
                  </a:lnTo>
                  <a:lnTo>
                    <a:pt x="36" y="99"/>
                  </a:lnTo>
                  <a:lnTo>
                    <a:pt x="12" y="121"/>
                  </a:lnTo>
                  <a:lnTo>
                    <a:pt x="0" y="121"/>
                  </a:lnTo>
                  <a:lnTo>
                    <a:pt x="12" y="111"/>
                  </a:lnTo>
                  <a:lnTo>
                    <a:pt x="12" y="99"/>
                  </a:lnTo>
                  <a:lnTo>
                    <a:pt x="12" y="87"/>
                  </a:lnTo>
                  <a:lnTo>
                    <a:pt x="24" y="75"/>
                  </a:lnTo>
                  <a:lnTo>
                    <a:pt x="24" y="66"/>
                  </a:lnTo>
                  <a:lnTo>
                    <a:pt x="49" y="54"/>
                  </a:lnTo>
                  <a:lnTo>
                    <a:pt x="59" y="32"/>
                  </a:lnTo>
                  <a:lnTo>
                    <a:pt x="59" y="21"/>
                  </a:lnTo>
                  <a:lnTo>
                    <a:pt x="71" y="21"/>
                  </a:lnTo>
                  <a:lnTo>
                    <a:pt x="82" y="21"/>
                  </a:lnTo>
                  <a:lnTo>
                    <a:pt x="96" y="9"/>
                  </a:lnTo>
                  <a:lnTo>
                    <a:pt x="107" y="21"/>
                  </a:lnTo>
                  <a:lnTo>
                    <a:pt x="107" y="9"/>
                  </a:lnTo>
                  <a:lnTo>
                    <a:pt x="117" y="21"/>
                  </a:lnTo>
                  <a:lnTo>
                    <a:pt x="129" y="9"/>
                  </a:lnTo>
                  <a:lnTo>
                    <a:pt x="141" y="9"/>
                  </a:lnTo>
                  <a:lnTo>
                    <a:pt x="154" y="9"/>
                  </a:lnTo>
                  <a:lnTo>
                    <a:pt x="165" y="0"/>
                  </a:lnTo>
                  <a:lnTo>
                    <a:pt x="165" y="9"/>
                  </a:lnTo>
                  <a:lnTo>
                    <a:pt x="178" y="9"/>
                  </a:lnTo>
                  <a:lnTo>
                    <a:pt x="202" y="9"/>
                  </a:lnTo>
                  <a:lnTo>
                    <a:pt x="225" y="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55"/>
            <p:cNvSpPr>
              <a:spLocks noChangeAspect="1" noEditPoints="1"/>
            </p:cNvSpPr>
            <p:nvPr/>
          </p:nvSpPr>
          <p:spPr bwMode="auto">
            <a:xfrm>
              <a:off x="2855" y="5830"/>
              <a:ext cx="962" cy="768"/>
            </a:xfrm>
            <a:custGeom>
              <a:avLst/>
              <a:gdLst/>
              <a:ahLst/>
              <a:cxnLst>
                <a:cxn ang="0">
                  <a:pos x="895" y="620"/>
                </a:cxn>
                <a:cxn ang="0">
                  <a:pos x="885" y="686"/>
                </a:cxn>
                <a:cxn ang="0">
                  <a:pos x="860" y="700"/>
                </a:cxn>
                <a:cxn ang="0">
                  <a:pos x="848" y="664"/>
                </a:cxn>
                <a:cxn ang="0">
                  <a:pos x="837" y="641"/>
                </a:cxn>
                <a:cxn ang="0">
                  <a:pos x="860" y="610"/>
                </a:cxn>
                <a:cxn ang="0">
                  <a:pos x="885" y="588"/>
                </a:cxn>
                <a:cxn ang="0">
                  <a:pos x="212" y="464"/>
                </a:cxn>
                <a:cxn ang="0">
                  <a:pos x="212" y="432"/>
                </a:cxn>
                <a:cxn ang="0">
                  <a:pos x="237" y="432"/>
                </a:cxn>
                <a:cxn ang="0">
                  <a:pos x="212" y="389"/>
                </a:cxn>
                <a:cxn ang="0">
                  <a:pos x="212" y="343"/>
                </a:cxn>
                <a:cxn ang="0">
                  <a:pos x="165" y="298"/>
                </a:cxn>
                <a:cxn ang="0">
                  <a:pos x="141" y="274"/>
                </a:cxn>
                <a:cxn ang="0">
                  <a:pos x="116" y="253"/>
                </a:cxn>
                <a:cxn ang="0">
                  <a:pos x="46" y="221"/>
                </a:cxn>
                <a:cxn ang="0">
                  <a:pos x="0" y="221"/>
                </a:cxn>
                <a:cxn ang="0">
                  <a:pos x="12" y="198"/>
                </a:cxn>
                <a:cxn ang="0">
                  <a:pos x="0" y="187"/>
                </a:cxn>
                <a:cxn ang="0">
                  <a:pos x="46" y="166"/>
                </a:cxn>
                <a:cxn ang="0">
                  <a:pos x="79" y="152"/>
                </a:cxn>
                <a:cxn ang="0">
                  <a:pos x="128" y="175"/>
                </a:cxn>
                <a:cxn ang="0">
                  <a:pos x="175" y="166"/>
                </a:cxn>
                <a:cxn ang="0">
                  <a:pos x="199" y="152"/>
                </a:cxn>
                <a:cxn ang="0">
                  <a:pos x="175" y="112"/>
                </a:cxn>
                <a:cxn ang="0">
                  <a:pos x="212" y="112"/>
                </a:cxn>
                <a:cxn ang="0">
                  <a:pos x="280" y="121"/>
                </a:cxn>
                <a:cxn ang="0">
                  <a:pos x="295" y="98"/>
                </a:cxn>
                <a:cxn ang="0">
                  <a:pos x="364" y="76"/>
                </a:cxn>
                <a:cxn ang="0">
                  <a:pos x="388" y="10"/>
                </a:cxn>
                <a:cxn ang="0">
                  <a:pos x="446" y="0"/>
                </a:cxn>
                <a:cxn ang="0">
                  <a:pos x="483" y="10"/>
                </a:cxn>
                <a:cxn ang="0">
                  <a:pos x="508" y="42"/>
                </a:cxn>
                <a:cxn ang="0">
                  <a:pos x="542" y="66"/>
                </a:cxn>
                <a:cxn ang="0">
                  <a:pos x="576" y="76"/>
                </a:cxn>
                <a:cxn ang="0">
                  <a:pos x="589" y="88"/>
                </a:cxn>
                <a:cxn ang="0">
                  <a:pos x="625" y="112"/>
                </a:cxn>
                <a:cxn ang="0">
                  <a:pos x="694" y="121"/>
                </a:cxn>
                <a:cxn ang="0">
                  <a:pos x="757" y="144"/>
                </a:cxn>
                <a:cxn ang="0">
                  <a:pos x="766" y="175"/>
                </a:cxn>
                <a:cxn ang="0">
                  <a:pos x="757" y="221"/>
                </a:cxn>
                <a:cxn ang="0">
                  <a:pos x="719" y="253"/>
                </a:cxn>
                <a:cxn ang="0">
                  <a:pos x="684" y="310"/>
                </a:cxn>
                <a:cxn ang="0">
                  <a:pos x="662" y="353"/>
                </a:cxn>
                <a:cxn ang="0">
                  <a:pos x="719" y="353"/>
                </a:cxn>
                <a:cxn ang="0">
                  <a:pos x="731" y="397"/>
                </a:cxn>
                <a:cxn ang="0">
                  <a:pos x="719" y="419"/>
                </a:cxn>
                <a:cxn ang="0">
                  <a:pos x="731" y="455"/>
                </a:cxn>
                <a:cxn ang="0">
                  <a:pos x="777" y="498"/>
                </a:cxn>
                <a:cxn ang="0">
                  <a:pos x="757" y="530"/>
                </a:cxn>
                <a:cxn ang="0">
                  <a:pos x="684" y="576"/>
                </a:cxn>
                <a:cxn ang="0">
                  <a:pos x="614" y="564"/>
                </a:cxn>
                <a:cxn ang="0">
                  <a:pos x="576" y="554"/>
                </a:cxn>
                <a:cxn ang="0">
                  <a:pos x="508" y="564"/>
                </a:cxn>
                <a:cxn ang="0">
                  <a:pos x="493" y="630"/>
                </a:cxn>
                <a:cxn ang="0">
                  <a:pos x="446" y="630"/>
                </a:cxn>
                <a:cxn ang="0">
                  <a:pos x="400" y="630"/>
                </a:cxn>
                <a:cxn ang="0">
                  <a:pos x="376" y="610"/>
                </a:cxn>
                <a:cxn ang="0">
                  <a:pos x="318" y="610"/>
                </a:cxn>
                <a:cxn ang="0">
                  <a:pos x="260" y="598"/>
                </a:cxn>
                <a:cxn ang="0">
                  <a:pos x="199" y="588"/>
                </a:cxn>
                <a:cxn ang="0">
                  <a:pos x="189" y="564"/>
                </a:cxn>
              </a:cxnLst>
              <a:rect l="0" t="0" r="r" b="b"/>
              <a:pathLst>
                <a:path w="895" h="709">
                  <a:moveTo>
                    <a:pt x="885" y="588"/>
                  </a:moveTo>
                  <a:lnTo>
                    <a:pt x="895" y="588"/>
                  </a:lnTo>
                  <a:lnTo>
                    <a:pt x="895" y="598"/>
                  </a:lnTo>
                  <a:lnTo>
                    <a:pt x="895" y="620"/>
                  </a:lnTo>
                  <a:lnTo>
                    <a:pt x="895" y="630"/>
                  </a:lnTo>
                  <a:lnTo>
                    <a:pt x="895" y="654"/>
                  </a:lnTo>
                  <a:lnTo>
                    <a:pt x="895" y="664"/>
                  </a:lnTo>
                  <a:lnTo>
                    <a:pt x="885" y="686"/>
                  </a:lnTo>
                  <a:lnTo>
                    <a:pt x="885" y="709"/>
                  </a:lnTo>
                  <a:lnTo>
                    <a:pt x="873" y="709"/>
                  </a:lnTo>
                  <a:lnTo>
                    <a:pt x="873" y="700"/>
                  </a:lnTo>
                  <a:lnTo>
                    <a:pt x="860" y="700"/>
                  </a:lnTo>
                  <a:lnTo>
                    <a:pt x="848" y="686"/>
                  </a:lnTo>
                  <a:lnTo>
                    <a:pt x="860" y="686"/>
                  </a:lnTo>
                  <a:lnTo>
                    <a:pt x="848" y="676"/>
                  </a:lnTo>
                  <a:lnTo>
                    <a:pt x="848" y="664"/>
                  </a:lnTo>
                  <a:lnTo>
                    <a:pt x="837" y="664"/>
                  </a:lnTo>
                  <a:lnTo>
                    <a:pt x="848" y="654"/>
                  </a:lnTo>
                  <a:lnTo>
                    <a:pt x="837" y="654"/>
                  </a:lnTo>
                  <a:lnTo>
                    <a:pt x="837" y="641"/>
                  </a:lnTo>
                  <a:lnTo>
                    <a:pt x="848" y="641"/>
                  </a:lnTo>
                  <a:lnTo>
                    <a:pt x="837" y="630"/>
                  </a:lnTo>
                  <a:lnTo>
                    <a:pt x="837" y="620"/>
                  </a:lnTo>
                  <a:lnTo>
                    <a:pt x="860" y="610"/>
                  </a:lnTo>
                  <a:lnTo>
                    <a:pt x="873" y="610"/>
                  </a:lnTo>
                  <a:lnTo>
                    <a:pt x="885" y="610"/>
                  </a:lnTo>
                  <a:lnTo>
                    <a:pt x="885" y="598"/>
                  </a:lnTo>
                  <a:lnTo>
                    <a:pt x="885" y="588"/>
                  </a:lnTo>
                  <a:close/>
                  <a:moveTo>
                    <a:pt x="175" y="564"/>
                  </a:moveTo>
                  <a:lnTo>
                    <a:pt x="175" y="554"/>
                  </a:lnTo>
                  <a:lnTo>
                    <a:pt x="189" y="542"/>
                  </a:lnTo>
                  <a:lnTo>
                    <a:pt x="212" y="464"/>
                  </a:lnTo>
                  <a:lnTo>
                    <a:pt x="223" y="464"/>
                  </a:lnTo>
                  <a:lnTo>
                    <a:pt x="212" y="455"/>
                  </a:lnTo>
                  <a:lnTo>
                    <a:pt x="212" y="464"/>
                  </a:lnTo>
                  <a:lnTo>
                    <a:pt x="212" y="432"/>
                  </a:lnTo>
                  <a:lnTo>
                    <a:pt x="223" y="397"/>
                  </a:lnTo>
                  <a:lnTo>
                    <a:pt x="223" y="409"/>
                  </a:lnTo>
                  <a:lnTo>
                    <a:pt x="237" y="419"/>
                  </a:lnTo>
                  <a:lnTo>
                    <a:pt x="237" y="432"/>
                  </a:lnTo>
                  <a:lnTo>
                    <a:pt x="248" y="432"/>
                  </a:lnTo>
                  <a:lnTo>
                    <a:pt x="237" y="409"/>
                  </a:lnTo>
                  <a:lnTo>
                    <a:pt x="223" y="397"/>
                  </a:lnTo>
                  <a:lnTo>
                    <a:pt x="212" y="389"/>
                  </a:lnTo>
                  <a:lnTo>
                    <a:pt x="212" y="377"/>
                  </a:lnTo>
                  <a:lnTo>
                    <a:pt x="223" y="365"/>
                  </a:lnTo>
                  <a:lnTo>
                    <a:pt x="223" y="353"/>
                  </a:lnTo>
                  <a:lnTo>
                    <a:pt x="212" y="343"/>
                  </a:lnTo>
                  <a:lnTo>
                    <a:pt x="199" y="332"/>
                  </a:lnTo>
                  <a:lnTo>
                    <a:pt x="189" y="332"/>
                  </a:lnTo>
                  <a:lnTo>
                    <a:pt x="175" y="310"/>
                  </a:lnTo>
                  <a:lnTo>
                    <a:pt x="165" y="298"/>
                  </a:lnTo>
                  <a:lnTo>
                    <a:pt x="165" y="287"/>
                  </a:lnTo>
                  <a:lnTo>
                    <a:pt x="165" y="274"/>
                  </a:lnTo>
                  <a:lnTo>
                    <a:pt x="152" y="274"/>
                  </a:lnTo>
                  <a:lnTo>
                    <a:pt x="141" y="274"/>
                  </a:lnTo>
                  <a:lnTo>
                    <a:pt x="128" y="266"/>
                  </a:lnTo>
                  <a:lnTo>
                    <a:pt x="141" y="253"/>
                  </a:lnTo>
                  <a:lnTo>
                    <a:pt x="128" y="253"/>
                  </a:lnTo>
                  <a:lnTo>
                    <a:pt x="116" y="253"/>
                  </a:lnTo>
                  <a:lnTo>
                    <a:pt x="104" y="244"/>
                  </a:lnTo>
                  <a:lnTo>
                    <a:pt x="79" y="244"/>
                  </a:lnTo>
                  <a:lnTo>
                    <a:pt x="57" y="233"/>
                  </a:lnTo>
                  <a:lnTo>
                    <a:pt x="46" y="221"/>
                  </a:lnTo>
                  <a:lnTo>
                    <a:pt x="21" y="233"/>
                  </a:lnTo>
                  <a:lnTo>
                    <a:pt x="21" y="221"/>
                  </a:lnTo>
                  <a:lnTo>
                    <a:pt x="12" y="221"/>
                  </a:lnTo>
                  <a:lnTo>
                    <a:pt x="0" y="221"/>
                  </a:lnTo>
                  <a:lnTo>
                    <a:pt x="0" y="211"/>
                  </a:lnTo>
                  <a:lnTo>
                    <a:pt x="21" y="211"/>
                  </a:lnTo>
                  <a:lnTo>
                    <a:pt x="21" y="198"/>
                  </a:lnTo>
                  <a:lnTo>
                    <a:pt x="12" y="198"/>
                  </a:lnTo>
                  <a:lnTo>
                    <a:pt x="21" y="198"/>
                  </a:lnTo>
                  <a:lnTo>
                    <a:pt x="21" y="187"/>
                  </a:lnTo>
                  <a:lnTo>
                    <a:pt x="12" y="187"/>
                  </a:lnTo>
                  <a:lnTo>
                    <a:pt x="0" y="187"/>
                  </a:lnTo>
                  <a:lnTo>
                    <a:pt x="0" y="175"/>
                  </a:lnTo>
                  <a:lnTo>
                    <a:pt x="12" y="175"/>
                  </a:lnTo>
                  <a:lnTo>
                    <a:pt x="37" y="166"/>
                  </a:lnTo>
                  <a:lnTo>
                    <a:pt x="46" y="166"/>
                  </a:lnTo>
                  <a:lnTo>
                    <a:pt x="57" y="166"/>
                  </a:lnTo>
                  <a:lnTo>
                    <a:pt x="69" y="166"/>
                  </a:lnTo>
                  <a:lnTo>
                    <a:pt x="69" y="152"/>
                  </a:lnTo>
                  <a:lnTo>
                    <a:pt x="79" y="152"/>
                  </a:lnTo>
                  <a:lnTo>
                    <a:pt x="104" y="152"/>
                  </a:lnTo>
                  <a:lnTo>
                    <a:pt x="116" y="166"/>
                  </a:lnTo>
                  <a:lnTo>
                    <a:pt x="116" y="175"/>
                  </a:lnTo>
                  <a:lnTo>
                    <a:pt x="128" y="175"/>
                  </a:lnTo>
                  <a:lnTo>
                    <a:pt x="152" y="166"/>
                  </a:lnTo>
                  <a:lnTo>
                    <a:pt x="152" y="175"/>
                  </a:lnTo>
                  <a:lnTo>
                    <a:pt x="165" y="166"/>
                  </a:lnTo>
                  <a:lnTo>
                    <a:pt x="175" y="166"/>
                  </a:lnTo>
                  <a:lnTo>
                    <a:pt x="175" y="175"/>
                  </a:lnTo>
                  <a:lnTo>
                    <a:pt x="199" y="175"/>
                  </a:lnTo>
                  <a:lnTo>
                    <a:pt x="199" y="166"/>
                  </a:lnTo>
                  <a:lnTo>
                    <a:pt x="199" y="152"/>
                  </a:lnTo>
                  <a:lnTo>
                    <a:pt x="199" y="144"/>
                  </a:lnTo>
                  <a:lnTo>
                    <a:pt x="199" y="132"/>
                  </a:lnTo>
                  <a:lnTo>
                    <a:pt x="189" y="132"/>
                  </a:lnTo>
                  <a:lnTo>
                    <a:pt x="175" y="112"/>
                  </a:lnTo>
                  <a:lnTo>
                    <a:pt x="175" y="98"/>
                  </a:lnTo>
                  <a:lnTo>
                    <a:pt x="199" y="98"/>
                  </a:lnTo>
                  <a:lnTo>
                    <a:pt x="212" y="98"/>
                  </a:lnTo>
                  <a:lnTo>
                    <a:pt x="212" y="112"/>
                  </a:lnTo>
                  <a:lnTo>
                    <a:pt x="223" y="121"/>
                  </a:lnTo>
                  <a:lnTo>
                    <a:pt x="237" y="121"/>
                  </a:lnTo>
                  <a:lnTo>
                    <a:pt x="260" y="121"/>
                  </a:lnTo>
                  <a:lnTo>
                    <a:pt x="280" y="121"/>
                  </a:lnTo>
                  <a:lnTo>
                    <a:pt x="295" y="121"/>
                  </a:lnTo>
                  <a:lnTo>
                    <a:pt x="318" y="112"/>
                  </a:lnTo>
                  <a:lnTo>
                    <a:pt x="295" y="112"/>
                  </a:lnTo>
                  <a:lnTo>
                    <a:pt x="295" y="98"/>
                  </a:lnTo>
                  <a:lnTo>
                    <a:pt x="306" y="98"/>
                  </a:lnTo>
                  <a:lnTo>
                    <a:pt x="327" y="88"/>
                  </a:lnTo>
                  <a:lnTo>
                    <a:pt x="343" y="76"/>
                  </a:lnTo>
                  <a:lnTo>
                    <a:pt x="364" y="76"/>
                  </a:lnTo>
                  <a:lnTo>
                    <a:pt x="376" y="66"/>
                  </a:lnTo>
                  <a:lnTo>
                    <a:pt x="388" y="53"/>
                  </a:lnTo>
                  <a:lnTo>
                    <a:pt x="388" y="30"/>
                  </a:lnTo>
                  <a:lnTo>
                    <a:pt x="388" y="10"/>
                  </a:lnTo>
                  <a:lnTo>
                    <a:pt x="400" y="10"/>
                  </a:lnTo>
                  <a:lnTo>
                    <a:pt x="414" y="0"/>
                  </a:lnTo>
                  <a:lnTo>
                    <a:pt x="435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60" y="22"/>
                  </a:lnTo>
                  <a:lnTo>
                    <a:pt x="471" y="22"/>
                  </a:lnTo>
                  <a:lnTo>
                    <a:pt x="483" y="10"/>
                  </a:lnTo>
                  <a:lnTo>
                    <a:pt x="483" y="22"/>
                  </a:lnTo>
                  <a:lnTo>
                    <a:pt x="493" y="30"/>
                  </a:lnTo>
                  <a:lnTo>
                    <a:pt x="493" y="42"/>
                  </a:lnTo>
                  <a:lnTo>
                    <a:pt x="508" y="42"/>
                  </a:lnTo>
                  <a:lnTo>
                    <a:pt x="518" y="42"/>
                  </a:lnTo>
                  <a:lnTo>
                    <a:pt x="542" y="53"/>
                  </a:lnTo>
                  <a:lnTo>
                    <a:pt x="552" y="53"/>
                  </a:lnTo>
                  <a:lnTo>
                    <a:pt x="542" y="66"/>
                  </a:lnTo>
                  <a:lnTo>
                    <a:pt x="542" y="76"/>
                  </a:lnTo>
                  <a:lnTo>
                    <a:pt x="552" y="76"/>
                  </a:lnTo>
                  <a:lnTo>
                    <a:pt x="566" y="76"/>
                  </a:lnTo>
                  <a:lnTo>
                    <a:pt x="576" y="76"/>
                  </a:lnTo>
                  <a:lnTo>
                    <a:pt x="576" y="66"/>
                  </a:lnTo>
                  <a:lnTo>
                    <a:pt x="589" y="66"/>
                  </a:lnTo>
                  <a:lnTo>
                    <a:pt x="589" y="76"/>
                  </a:lnTo>
                  <a:lnTo>
                    <a:pt x="589" y="88"/>
                  </a:lnTo>
                  <a:lnTo>
                    <a:pt x="600" y="88"/>
                  </a:lnTo>
                  <a:lnTo>
                    <a:pt x="614" y="98"/>
                  </a:lnTo>
                  <a:lnTo>
                    <a:pt x="625" y="98"/>
                  </a:lnTo>
                  <a:lnTo>
                    <a:pt x="625" y="112"/>
                  </a:lnTo>
                  <a:lnTo>
                    <a:pt x="646" y="112"/>
                  </a:lnTo>
                  <a:lnTo>
                    <a:pt x="662" y="112"/>
                  </a:lnTo>
                  <a:lnTo>
                    <a:pt x="684" y="112"/>
                  </a:lnTo>
                  <a:lnTo>
                    <a:pt x="694" y="121"/>
                  </a:lnTo>
                  <a:lnTo>
                    <a:pt x="709" y="132"/>
                  </a:lnTo>
                  <a:lnTo>
                    <a:pt x="719" y="132"/>
                  </a:lnTo>
                  <a:lnTo>
                    <a:pt x="741" y="132"/>
                  </a:lnTo>
                  <a:lnTo>
                    <a:pt x="757" y="144"/>
                  </a:lnTo>
                  <a:lnTo>
                    <a:pt x="766" y="144"/>
                  </a:lnTo>
                  <a:lnTo>
                    <a:pt x="777" y="144"/>
                  </a:lnTo>
                  <a:lnTo>
                    <a:pt x="790" y="144"/>
                  </a:lnTo>
                  <a:lnTo>
                    <a:pt x="766" y="175"/>
                  </a:lnTo>
                  <a:lnTo>
                    <a:pt x="766" y="187"/>
                  </a:lnTo>
                  <a:lnTo>
                    <a:pt x="757" y="198"/>
                  </a:lnTo>
                  <a:lnTo>
                    <a:pt x="757" y="211"/>
                  </a:lnTo>
                  <a:lnTo>
                    <a:pt x="757" y="221"/>
                  </a:lnTo>
                  <a:lnTo>
                    <a:pt x="757" y="244"/>
                  </a:lnTo>
                  <a:lnTo>
                    <a:pt x="741" y="253"/>
                  </a:lnTo>
                  <a:lnTo>
                    <a:pt x="731" y="253"/>
                  </a:lnTo>
                  <a:lnTo>
                    <a:pt x="719" y="253"/>
                  </a:lnTo>
                  <a:lnTo>
                    <a:pt x="719" y="266"/>
                  </a:lnTo>
                  <a:lnTo>
                    <a:pt x="709" y="287"/>
                  </a:lnTo>
                  <a:lnTo>
                    <a:pt x="684" y="298"/>
                  </a:lnTo>
                  <a:lnTo>
                    <a:pt x="684" y="310"/>
                  </a:lnTo>
                  <a:lnTo>
                    <a:pt x="672" y="319"/>
                  </a:lnTo>
                  <a:lnTo>
                    <a:pt x="672" y="332"/>
                  </a:lnTo>
                  <a:lnTo>
                    <a:pt x="672" y="343"/>
                  </a:lnTo>
                  <a:lnTo>
                    <a:pt x="662" y="353"/>
                  </a:lnTo>
                  <a:lnTo>
                    <a:pt x="672" y="353"/>
                  </a:lnTo>
                  <a:lnTo>
                    <a:pt x="694" y="332"/>
                  </a:lnTo>
                  <a:lnTo>
                    <a:pt x="719" y="332"/>
                  </a:lnTo>
                  <a:lnTo>
                    <a:pt x="719" y="353"/>
                  </a:lnTo>
                  <a:lnTo>
                    <a:pt x="731" y="365"/>
                  </a:lnTo>
                  <a:lnTo>
                    <a:pt x="709" y="377"/>
                  </a:lnTo>
                  <a:lnTo>
                    <a:pt x="731" y="389"/>
                  </a:lnTo>
                  <a:lnTo>
                    <a:pt x="731" y="397"/>
                  </a:lnTo>
                  <a:lnTo>
                    <a:pt x="741" y="409"/>
                  </a:lnTo>
                  <a:lnTo>
                    <a:pt x="731" y="409"/>
                  </a:lnTo>
                  <a:lnTo>
                    <a:pt x="719" y="432"/>
                  </a:lnTo>
                  <a:lnTo>
                    <a:pt x="719" y="419"/>
                  </a:lnTo>
                  <a:lnTo>
                    <a:pt x="709" y="432"/>
                  </a:lnTo>
                  <a:lnTo>
                    <a:pt x="709" y="443"/>
                  </a:lnTo>
                  <a:lnTo>
                    <a:pt x="731" y="443"/>
                  </a:lnTo>
                  <a:lnTo>
                    <a:pt x="731" y="455"/>
                  </a:lnTo>
                  <a:lnTo>
                    <a:pt x="719" y="464"/>
                  </a:lnTo>
                  <a:lnTo>
                    <a:pt x="731" y="488"/>
                  </a:lnTo>
                  <a:lnTo>
                    <a:pt x="741" y="498"/>
                  </a:lnTo>
                  <a:lnTo>
                    <a:pt x="777" y="498"/>
                  </a:lnTo>
                  <a:lnTo>
                    <a:pt x="777" y="509"/>
                  </a:lnTo>
                  <a:lnTo>
                    <a:pt x="766" y="518"/>
                  </a:lnTo>
                  <a:lnTo>
                    <a:pt x="766" y="530"/>
                  </a:lnTo>
                  <a:lnTo>
                    <a:pt x="757" y="530"/>
                  </a:lnTo>
                  <a:lnTo>
                    <a:pt x="731" y="554"/>
                  </a:lnTo>
                  <a:lnTo>
                    <a:pt x="709" y="576"/>
                  </a:lnTo>
                  <a:lnTo>
                    <a:pt x="694" y="576"/>
                  </a:lnTo>
                  <a:lnTo>
                    <a:pt x="684" y="576"/>
                  </a:lnTo>
                  <a:lnTo>
                    <a:pt x="662" y="588"/>
                  </a:lnTo>
                  <a:lnTo>
                    <a:pt x="646" y="588"/>
                  </a:lnTo>
                  <a:lnTo>
                    <a:pt x="637" y="576"/>
                  </a:lnTo>
                  <a:lnTo>
                    <a:pt x="614" y="564"/>
                  </a:lnTo>
                  <a:lnTo>
                    <a:pt x="600" y="554"/>
                  </a:lnTo>
                  <a:lnTo>
                    <a:pt x="589" y="554"/>
                  </a:lnTo>
                  <a:lnTo>
                    <a:pt x="589" y="564"/>
                  </a:lnTo>
                  <a:lnTo>
                    <a:pt x="576" y="554"/>
                  </a:lnTo>
                  <a:lnTo>
                    <a:pt x="552" y="554"/>
                  </a:lnTo>
                  <a:lnTo>
                    <a:pt x="529" y="554"/>
                  </a:lnTo>
                  <a:lnTo>
                    <a:pt x="518" y="564"/>
                  </a:lnTo>
                  <a:lnTo>
                    <a:pt x="508" y="564"/>
                  </a:lnTo>
                  <a:lnTo>
                    <a:pt x="483" y="588"/>
                  </a:lnTo>
                  <a:lnTo>
                    <a:pt x="483" y="598"/>
                  </a:lnTo>
                  <a:lnTo>
                    <a:pt x="483" y="620"/>
                  </a:lnTo>
                  <a:lnTo>
                    <a:pt x="493" y="630"/>
                  </a:lnTo>
                  <a:lnTo>
                    <a:pt x="483" y="630"/>
                  </a:lnTo>
                  <a:lnTo>
                    <a:pt x="460" y="630"/>
                  </a:lnTo>
                  <a:lnTo>
                    <a:pt x="460" y="641"/>
                  </a:lnTo>
                  <a:lnTo>
                    <a:pt x="446" y="630"/>
                  </a:lnTo>
                  <a:lnTo>
                    <a:pt x="435" y="630"/>
                  </a:lnTo>
                  <a:lnTo>
                    <a:pt x="423" y="630"/>
                  </a:lnTo>
                  <a:lnTo>
                    <a:pt x="414" y="630"/>
                  </a:lnTo>
                  <a:lnTo>
                    <a:pt x="400" y="630"/>
                  </a:lnTo>
                  <a:lnTo>
                    <a:pt x="388" y="630"/>
                  </a:lnTo>
                  <a:lnTo>
                    <a:pt x="376" y="630"/>
                  </a:lnTo>
                  <a:lnTo>
                    <a:pt x="376" y="620"/>
                  </a:lnTo>
                  <a:lnTo>
                    <a:pt x="376" y="610"/>
                  </a:lnTo>
                  <a:lnTo>
                    <a:pt x="343" y="598"/>
                  </a:lnTo>
                  <a:lnTo>
                    <a:pt x="327" y="598"/>
                  </a:lnTo>
                  <a:lnTo>
                    <a:pt x="327" y="610"/>
                  </a:lnTo>
                  <a:lnTo>
                    <a:pt x="318" y="610"/>
                  </a:lnTo>
                  <a:lnTo>
                    <a:pt x="306" y="610"/>
                  </a:lnTo>
                  <a:lnTo>
                    <a:pt x="280" y="610"/>
                  </a:lnTo>
                  <a:lnTo>
                    <a:pt x="270" y="598"/>
                  </a:lnTo>
                  <a:lnTo>
                    <a:pt x="260" y="598"/>
                  </a:lnTo>
                  <a:lnTo>
                    <a:pt x="260" y="610"/>
                  </a:lnTo>
                  <a:lnTo>
                    <a:pt x="237" y="588"/>
                  </a:lnTo>
                  <a:lnTo>
                    <a:pt x="237" y="598"/>
                  </a:lnTo>
                  <a:lnTo>
                    <a:pt x="199" y="588"/>
                  </a:lnTo>
                  <a:lnTo>
                    <a:pt x="189" y="576"/>
                  </a:lnTo>
                  <a:lnTo>
                    <a:pt x="199" y="576"/>
                  </a:lnTo>
                  <a:lnTo>
                    <a:pt x="199" y="564"/>
                  </a:lnTo>
                  <a:lnTo>
                    <a:pt x="189" y="564"/>
                  </a:lnTo>
                  <a:lnTo>
                    <a:pt x="175" y="56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reeform 56"/>
            <p:cNvSpPr>
              <a:spLocks noChangeAspect="1"/>
            </p:cNvSpPr>
            <p:nvPr/>
          </p:nvSpPr>
          <p:spPr bwMode="auto">
            <a:xfrm>
              <a:off x="5447" y="7054"/>
              <a:ext cx="166" cy="86"/>
            </a:xfrm>
            <a:custGeom>
              <a:avLst/>
              <a:gdLst/>
              <a:ahLst/>
              <a:cxnLst>
                <a:cxn ang="0">
                  <a:pos x="107" y="33"/>
                </a:cxn>
                <a:cxn ang="0">
                  <a:pos x="107" y="46"/>
                </a:cxn>
                <a:cxn ang="0">
                  <a:pos x="116" y="56"/>
                </a:cxn>
                <a:cxn ang="0">
                  <a:pos x="107" y="56"/>
                </a:cxn>
                <a:cxn ang="0">
                  <a:pos x="95" y="56"/>
                </a:cxn>
                <a:cxn ang="0">
                  <a:pos x="95" y="68"/>
                </a:cxn>
                <a:cxn ang="0">
                  <a:pos x="69" y="78"/>
                </a:cxn>
                <a:cxn ang="0">
                  <a:pos x="59" y="78"/>
                </a:cxn>
                <a:cxn ang="0">
                  <a:pos x="45" y="78"/>
                </a:cxn>
                <a:cxn ang="0">
                  <a:pos x="36" y="78"/>
                </a:cxn>
                <a:cxn ang="0">
                  <a:pos x="21" y="78"/>
                </a:cxn>
                <a:cxn ang="0">
                  <a:pos x="12" y="68"/>
                </a:cxn>
                <a:cxn ang="0">
                  <a:pos x="12" y="56"/>
                </a:cxn>
                <a:cxn ang="0">
                  <a:pos x="0" y="46"/>
                </a:cxn>
                <a:cxn ang="0">
                  <a:pos x="12" y="46"/>
                </a:cxn>
                <a:cxn ang="0">
                  <a:pos x="21" y="33"/>
                </a:cxn>
                <a:cxn ang="0">
                  <a:pos x="36" y="33"/>
                </a:cxn>
                <a:cxn ang="0">
                  <a:pos x="45" y="46"/>
                </a:cxn>
                <a:cxn ang="0">
                  <a:pos x="45" y="33"/>
                </a:cxn>
                <a:cxn ang="0">
                  <a:pos x="45" y="22"/>
                </a:cxn>
                <a:cxn ang="0">
                  <a:pos x="59" y="22"/>
                </a:cxn>
                <a:cxn ang="0">
                  <a:pos x="83" y="22"/>
                </a:cxn>
                <a:cxn ang="0">
                  <a:pos x="95" y="22"/>
                </a:cxn>
                <a:cxn ang="0">
                  <a:pos x="116" y="10"/>
                </a:cxn>
                <a:cxn ang="0">
                  <a:pos x="132" y="10"/>
                </a:cxn>
                <a:cxn ang="0">
                  <a:pos x="153" y="0"/>
                </a:cxn>
                <a:cxn ang="0">
                  <a:pos x="141" y="10"/>
                </a:cxn>
                <a:cxn ang="0">
                  <a:pos x="132" y="22"/>
                </a:cxn>
                <a:cxn ang="0">
                  <a:pos x="107" y="33"/>
                </a:cxn>
              </a:cxnLst>
              <a:rect l="0" t="0" r="r" b="b"/>
              <a:pathLst>
                <a:path w="153" h="78">
                  <a:moveTo>
                    <a:pt x="107" y="33"/>
                  </a:moveTo>
                  <a:lnTo>
                    <a:pt x="107" y="46"/>
                  </a:lnTo>
                  <a:lnTo>
                    <a:pt x="116" y="56"/>
                  </a:lnTo>
                  <a:lnTo>
                    <a:pt x="107" y="56"/>
                  </a:lnTo>
                  <a:lnTo>
                    <a:pt x="95" y="56"/>
                  </a:lnTo>
                  <a:lnTo>
                    <a:pt x="95" y="68"/>
                  </a:lnTo>
                  <a:lnTo>
                    <a:pt x="69" y="78"/>
                  </a:lnTo>
                  <a:lnTo>
                    <a:pt x="59" y="78"/>
                  </a:lnTo>
                  <a:lnTo>
                    <a:pt x="45" y="78"/>
                  </a:lnTo>
                  <a:lnTo>
                    <a:pt x="36" y="78"/>
                  </a:lnTo>
                  <a:lnTo>
                    <a:pt x="21" y="78"/>
                  </a:lnTo>
                  <a:lnTo>
                    <a:pt x="12" y="68"/>
                  </a:lnTo>
                  <a:lnTo>
                    <a:pt x="12" y="56"/>
                  </a:lnTo>
                  <a:lnTo>
                    <a:pt x="0" y="46"/>
                  </a:lnTo>
                  <a:lnTo>
                    <a:pt x="12" y="46"/>
                  </a:lnTo>
                  <a:lnTo>
                    <a:pt x="21" y="33"/>
                  </a:lnTo>
                  <a:lnTo>
                    <a:pt x="36" y="33"/>
                  </a:lnTo>
                  <a:lnTo>
                    <a:pt x="45" y="46"/>
                  </a:lnTo>
                  <a:lnTo>
                    <a:pt x="45" y="33"/>
                  </a:lnTo>
                  <a:lnTo>
                    <a:pt x="45" y="22"/>
                  </a:lnTo>
                  <a:lnTo>
                    <a:pt x="59" y="22"/>
                  </a:lnTo>
                  <a:lnTo>
                    <a:pt x="83" y="22"/>
                  </a:lnTo>
                  <a:lnTo>
                    <a:pt x="95" y="22"/>
                  </a:lnTo>
                  <a:lnTo>
                    <a:pt x="116" y="10"/>
                  </a:lnTo>
                  <a:lnTo>
                    <a:pt x="132" y="10"/>
                  </a:lnTo>
                  <a:lnTo>
                    <a:pt x="153" y="0"/>
                  </a:lnTo>
                  <a:lnTo>
                    <a:pt x="141" y="10"/>
                  </a:lnTo>
                  <a:lnTo>
                    <a:pt x="132" y="22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reeform 57"/>
            <p:cNvSpPr>
              <a:spLocks noChangeAspect="1"/>
            </p:cNvSpPr>
            <p:nvPr/>
          </p:nvSpPr>
          <p:spPr bwMode="auto">
            <a:xfrm>
              <a:off x="6885" y="7834"/>
              <a:ext cx="64" cy="130"/>
            </a:xfrm>
            <a:custGeom>
              <a:avLst/>
              <a:gdLst/>
              <a:ahLst/>
              <a:cxnLst>
                <a:cxn ang="0">
                  <a:pos x="36" y="121"/>
                </a:cxn>
                <a:cxn ang="0">
                  <a:pos x="24" y="121"/>
                </a:cxn>
                <a:cxn ang="0">
                  <a:pos x="11" y="121"/>
                </a:cxn>
                <a:cxn ang="0">
                  <a:pos x="11" y="99"/>
                </a:cxn>
                <a:cxn ang="0">
                  <a:pos x="11" y="79"/>
                </a:cxn>
                <a:cxn ang="0">
                  <a:pos x="0" y="55"/>
                </a:cxn>
                <a:cxn ang="0">
                  <a:pos x="0" y="33"/>
                </a:cxn>
                <a:cxn ang="0">
                  <a:pos x="11" y="33"/>
                </a:cxn>
                <a:cxn ang="0">
                  <a:pos x="11" y="22"/>
                </a:cxn>
                <a:cxn ang="0">
                  <a:pos x="11" y="0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9"/>
                </a:cxn>
                <a:cxn ang="0">
                  <a:pos x="48" y="9"/>
                </a:cxn>
                <a:cxn ang="0">
                  <a:pos x="48" y="22"/>
                </a:cxn>
                <a:cxn ang="0">
                  <a:pos x="48" y="33"/>
                </a:cxn>
                <a:cxn ang="0">
                  <a:pos x="48" y="45"/>
                </a:cxn>
                <a:cxn ang="0">
                  <a:pos x="48" y="68"/>
                </a:cxn>
                <a:cxn ang="0">
                  <a:pos x="59" y="79"/>
                </a:cxn>
                <a:cxn ang="0">
                  <a:pos x="59" y="91"/>
                </a:cxn>
                <a:cxn ang="0">
                  <a:pos x="48" y="99"/>
                </a:cxn>
                <a:cxn ang="0">
                  <a:pos x="36" y="121"/>
                </a:cxn>
              </a:cxnLst>
              <a:rect l="0" t="0" r="r" b="b"/>
              <a:pathLst>
                <a:path w="59" h="121">
                  <a:moveTo>
                    <a:pt x="36" y="121"/>
                  </a:moveTo>
                  <a:lnTo>
                    <a:pt x="24" y="121"/>
                  </a:lnTo>
                  <a:lnTo>
                    <a:pt x="11" y="121"/>
                  </a:lnTo>
                  <a:lnTo>
                    <a:pt x="11" y="99"/>
                  </a:lnTo>
                  <a:lnTo>
                    <a:pt x="11" y="79"/>
                  </a:lnTo>
                  <a:lnTo>
                    <a:pt x="0" y="55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22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48" y="9"/>
                  </a:lnTo>
                  <a:lnTo>
                    <a:pt x="48" y="22"/>
                  </a:lnTo>
                  <a:lnTo>
                    <a:pt x="48" y="33"/>
                  </a:lnTo>
                  <a:lnTo>
                    <a:pt x="48" y="45"/>
                  </a:lnTo>
                  <a:lnTo>
                    <a:pt x="48" y="68"/>
                  </a:lnTo>
                  <a:lnTo>
                    <a:pt x="59" y="79"/>
                  </a:lnTo>
                  <a:lnTo>
                    <a:pt x="59" y="91"/>
                  </a:lnTo>
                  <a:lnTo>
                    <a:pt x="48" y="99"/>
                  </a:lnTo>
                  <a:lnTo>
                    <a:pt x="36" y="1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58"/>
            <p:cNvSpPr>
              <a:spLocks noChangeAspect="1"/>
            </p:cNvSpPr>
            <p:nvPr/>
          </p:nvSpPr>
          <p:spPr bwMode="auto">
            <a:xfrm>
              <a:off x="6913" y="7834"/>
              <a:ext cx="388" cy="322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11" y="121"/>
                </a:cxn>
                <a:cxn ang="0">
                  <a:pos x="11" y="133"/>
                </a:cxn>
                <a:cxn ang="0">
                  <a:pos x="23" y="133"/>
                </a:cxn>
                <a:cxn ang="0">
                  <a:pos x="34" y="133"/>
                </a:cxn>
                <a:cxn ang="0">
                  <a:pos x="34" y="145"/>
                </a:cxn>
                <a:cxn ang="0">
                  <a:pos x="48" y="145"/>
                </a:cxn>
                <a:cxn ang="0">
                  <a:pos x="58" y="154"/>
                </a:cxn>
                <a:cxn ang="0">
                  <a:pos x="82" y="154"/>
                </a:cxn>
                <a:cxn ang="0">
                  <a:pos x="82" y="145"/>
                </a:cxn>
                <a:cxn ang="0">
                  <a:pos x="92" y="145"/>
                </a:cxn>
                <a:cxn ang="0">
                  <a:pos x="117" y="145"/>
                </a:cxn>
                <a:cxn ang="0">
                  <a:pos x="129" y="145"/>
                </a:cxn>
                <a:cxn ang="0">
                  <a:pos x="140" y="145"/>
                </a:cxn>
                <a:cxn ang="0">
                  <a:pos x="177" y="154"/>
                </a:cxn>
                <a:cxn ang="0">
                  <a:pos x="200" y="145"/>
                </a:cxn>
                <a:cxn ang="0">
                  <a:pos x="200" y="133"/>
                </a:cxn>
                <a:cxn ang="0">
                  <a:pos x="210" y="145"/>
                </a:cxn>
                <a:cxn ang="0">
                  <a:pos x="224" y="145"/>
                </a:cxn>
                <a:cxn ang="0">
                  <a:pos x="224" y="133"/>
                </a:cxn>
                <a:cxn ang="0">
                  <a:pos x="234" y="121"/>
                </a:cxn>
                <a:cxn ang="0">
                  <a:pos x="248" y="99"/>
                </a:cxn>
                <a:cxn ang="0">
                  <a:pos x="272" y="79"/>
                </a:cxn>
                <a:cxn ang="0">
                  <a:pos x="294" y="45"/>
                </a:cxn>
                <a:cxn ang="0">
                  <a:pos x="305" y="45"/>
                </a:cxn>
                <a:cxn ang="0">
                  <a:pos x="330" y="22"/>
                </a:cxn>
                <a:cxn ang="0">
                  <a:pos x="330" y="0"/>
                </a:cxn>
                <a:cxn ang="0">
                  <a:pos x="340" y="9"/>
                </a:cxn>
                <a:cxn ang="0">
                  <a:pos x="330" y="22"/>
                </a:cxn>
                <a:cxn ang="0">
                  <a:pos x="330" y="33"/>
                </a:cxn>
                <a:cxn ang="0">
                  <a:pos x="330" y="45"/>
                </a:cxn>
                <a:cxn ang="0">
                  <a:pos x="340" y="45"/>
                </a:cxn>
                <a:cxn ang="0">
                  <a:pos x="352" y="45"/>
                </a:cxn>
                <a:cxn ang="0">
                  <a:pos x="352" y="55"/>
                </a:cxn>
                <a:cxn ang="0">
                  <a:pos x="363" y="68"/>
                </a:cxn>
                <a:cxn ang="0">
                  <a:pos x="363" y="79"/>
                </a:cxn>
                <a:cxn ang="0">
                  <a:pos x="340" y="79"/>
                </a:cxn>
                <a:cxn ang="0">
                  <a:pos x="330" y="79"/>
                </a:cxn>
                <a:cxn ang="0">
                  <a:pos x="330" y="91"/>
                </a:cxn>
                <a:cxn ang="0">
                  <a:pos x="340" y="133"/>
                </a:cxn>
                <a:cxn ang="0">
                  <a:pos x="330" y="145"/>
                </a:cxn>
                <a:cxn ang="0">
                  <a:pos x="317" y="166"/>
                </a:cxn>
                <a:cxn ang="0">
                  <a:pos x="317" y="200"/>
                </a:cxn>
                <a:cxn ang="0">
                  <a:pos x="330" y="266"/>
                </a:cxn>
                <a:cxn ang="0">
                  <a:pos x="330" y="277"/>
                </a:cxn>
                <a:cxn ang="0">
                  <a:pos x="305" y="300"/>
                </a:cxn>
                <a:cxn ang="0">
                  <a:pos x="282" y="290"/>
                </a:cxn>
                <a:cxn ang="0">
                  <a:pos x="177" y="277"/>
                </a:cxn>
                <a:cxn ang="0">
                  <a:pos x="71" y="266"/>
                </a:cxn>
                <a:cxn ang="0">
                  <a:pos x="58" y="231"/>
                </a:cxn>
                <a:cxn ang="0">
                  <a:pos x="48" y="190"/>
                </a:cxn>
                <a:cxn ang="0">
                  <a:pos x="0" y="121"/>
                </a:cxn>
              </a:cxnLst>
              <a:rect l="0" t="0" r="r" b="b"/>
              <a:pathLst>
                <a:path w="363" h="300">
                  <a:moveTo>
                    <a:pt x="0" y="121"/>
                  </a:moveTo>
                  <a:lnTo>
                    <a:pt x="11" y="121"/>
                  </a:lnTo>
                  <a:lnTo>
                    <a:pt x="11" y="133"/>
                  </a:lnTo>
                  <a:lnTo>
                    <a:pt x="23" y="133"/>
                  </a:lnTo>
                  <a:lnTo>
                    <a:pt x="34" y="133"/>
                  </a:lnTo>
                  <a:lnTo>
                    <a:pt x="34" y="145"/>
                  </a:lnTo>
                  <a:lnTo>
                    <a:pt x="48" y="145"/>
                  </a:lnTo>
                  <a:lnTo>
                    <a:pt x="58" y="154"/>
                  </a:lnTo>
                  <a:lnTo>
                    <a:pt x="82" y="154"/>
                  </a:lnTo>
                  <a:lnTo>
                    <a:pt x="82" y="145"/>
                  </a:lnTo>
                  <a:lnTo>
                    <a:pt x="92" y="145"/>
                  </a:lnTo>
                  <a:lnTo>
                    <a:pt x="117" y="145"/>
                  </a:lnTo>
                  <a:lnTo>
                    <a:pt x="129" y="145"/>
                  </a:lnTo>
                  <a:lnTo>
                    <a:pt x="140" y="145"/>
                  </a:lnTo>
                  <a:lnTo>
                    <a:pt x="177" y="154"/>
                  </a:lnTo>
                  <a:lnTo>
                    <a:pt x="200" y="145"/>
                  </a:lnTo>
                  <a:lnTo>
                    <a:pt x="200" y="133"/>
                  </a:lnTo>
                  <a:lnTo>
                    <a:pt x="210" y="145"/>
                  </a:lnTo>
                  <a:lnTo>
                    <a:pt x="224" y="145"/>
                  </a:lnTo>
                  <a:lnTo>
                    <a:pt x="224" y="133"/>
                  </a:lnTo>
                  <a:lnTo>
                    <a:pt x="234" y="121"/>
                  </a:lnTo>
                  <a:lnTo>
                    <a:pt x="248" y="99"/>
                  </a:lnTo>
                  <a:lnTo>
                    <a:pt x="272" y="79"/>
                  </a:lnTo>
                  <a:lnTo>
                    <a:pt x="294" y="45"/>
                  </a:lnTo>
                  <a:lnTo>
                    <a:pt x="305" y="45"/>
                  </a:lnTo>
                  <a:lnTo>
                    <a:pt x="330" y="22"/>
                  </a:lnTo>
                  <a:lnTo>
                    <a:pt x="330" y="0"/>
                  </a:lnTo>
                  <a:lnTo>
                    <a:pt x="340" y="9"/>
                  </a:lnTo>
                  <a:lnTo>
                    <a:pt x="330" y="22"/>
                  </a:lnTo>
                  <a:lnTo>
                    <a:pt x="330" y="33"/>
                  </a:lnTo>
                  <a:lnTo>
                    <a:pt x="330" y="45"/>
                  </a:lnTo>
                  <a:lnTo>
                    <a:pt x="340" y="45"/>
                  </a:lnTo>
                  <a:lnTo>
                    <a:pt x="352" y="45"/>
                  </a:lnTo>
                  <a:lnTo>
                    <a:pt x="352" y="55"/>
                  </a:lnTo>
                  <a:lnTo>
                    <a:pt x="363" y="68"/>
                  </a:lnTo>
                  <a:lnTo>
                    <a:pt x="363" y="79"/>
                  </a:lnTo>
                  <a:lnTo>
                    <a:pt x="340" y="79"/>
                  </a:lnTo>
                  <a:lnTo>
                    <a:pt x="330" y="79"/>
                  </a:lnTo>
                  <a:lnTo>
                    <a:pt x="330" y="91"/>
                  </a:lnTo>
                  <a:lnTo>
                    <a:pt x="340" y="133"/>
                  </a:lnTo>
                  <a:lnTo>
                    <a:pt x="330" y="145"/>
                  </a:lnTo>
                  <a:lnTo>
                    <a:pt x="317" y="166"/>
                  </a:lnTo>
                  <a:lnTo>
                    <a:pt x="317" y="200"/>
                  </a:lnTo>
                  <a:lnTo>
                    <a:pt x="330" y="266"/>
                  </a:lnTo>
                  <a:lnTo>
                    <a:pt x="330" y="277"/>
                  </a:lnTo>
                  <a:lnTo>
                    <a:pt x="305" y="300"/>
                  </a:lnTo>
                  <a:lnTo>
                    <a:pt x="282" y="290"/>
                  </a:lnTo>
                  <a:lnTo>
                    <a:pt x="177" y="277"/>
                  </a:lnTo>
                  <a:lnTo>
                    <a:pt x="71" y="266"/>
                  </a:lnTo>
                  <a:lnTo>
                    <a:pt x="58" y="231"/>
                  </a:lnTo>
                  <a:lnTo>
                    <a:pt x="48" y="19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59"/>
            <p:cNvSpPr>
              <a:spLocks noChangeAspect="1"/>
            </p:cNvSpPr>
            <p:nvPr/>
          </p:nvSpPr>
          <p:spPr bwMode="auto">
            <a:xfrm>
              <a:off x="4625" y="5722"/>
              <a:ext cx="1177" cy="622"/>
            </a:xfrm>
            <a:custGeom>
              <a:avLst/>
              <a:gdLst/>
              <a:ahLst/>
              <a:cxnLst>
                <a:cxn ang="0">
                  <a:pos x="94" y="54"/>
                </a:cxn>
                <a:cxn ang="0">
                  <a:pos x="139" y="30"/>
                </a:cxn>
                <a:cxn ang="0">
                  <a:pos x="202" y="30"/>
                </a:cxn>
                <a:cxn ang="0">
                  <a:pos x="249" y="42"/>
                </a:cxn>
                <a:cxn ang="0">
                  <a:pos x="294" y="54"/>
                </a:cxn>
                <a:cxn ang="0">
                  <a:pos x="330" y="66"/>
                </a:cxn>
                <a:cxn ang="0">
                  <a:pos x="377" y="66"/>
                </a:cxn>
                <a:cxn ang="0">
                  <a:pos x="411" y="76"/>
                </a:cxn>
                <a:cxn ang="0">
                  <a:pos x="459" y="66"/>
                </a:cxn>
                <a:cxn ang="0">
                  <a:pos x="472" y="66"/>
                </a:cxn>
                <a:cxn ang="0">
                  <a:pos x="505" y="21"/>
                </a:cxn>
                <a:cxn ang="0">
                  <a:pos x="563" y="21"/>
                </a:cxn>
                <a:cxn ang="0">
                  <a:pos x="612" y="9"/>
                </a:cxn>
                <a:cxn ang="0">
                  <a:pos x="682" y="21"/>
                </a:cxn>
                <a:cxn ang="0">
                  <a:pos x="696" y="54"/>
                </a:cxn>
                <a:cxn ang="0">
                  <a:pos x="744" y="88"/>
                </a:cxn>
                <a:cxn ang="0">
                  <a:pos x="778" y="110"/>
                </a:cxn>
                <a:cxn ang="0">
                  <a:pos x="811" y="142"/>
                </a:cxn>
                <a:cxn ang="0">
                  <a:pos x="873" y="153"/>
                </a:cxn>
                <a:cxn ang="0">
                  <a:pos x="930" y="153"/>
                </a:cxn>
                <a:cxn ang="0">
                  <a:pos x="967" y="166"/>
                </a:cxn>
                <a:cxn ang="0">
                  <a:pos x="1026" y="186"/>
                </a:cxn>
                <a:cxn ang="0">
                  <a:pos x="1084" y="198"/>
                </a:cxn>
                <a:cxn ang="0">
                  <a:pos x="1084" y="244"/>
                </a:cxn>
                <a:cxn ang="0">
                  <a:pos x="1084" y="266"/>
                </a:cxn>
                <a:cxn ang="0">
                  <a:pos x="1096" y="298"/>
                </a:cxn>
                <a:cxn ang="0">
                  <a:pos x="1059" y="332"/>
                </a:cxn>
                <a:cxn ang="0">
                  <a:pos x="1014" y="344"/>
                </a:cxn>
                <a:cxn ang="0">
                  <a:pos x="953" y="398"/>
                </a:cxn>
                <a:cxn ang="0">
                  <a:pos x="847" y="431"/>
                </a:cxn>
                <a:cxn ang="0">
                  <a:pos x="766" y="443"/>
                </a:cxn>
                <a:cxn ang="0">
                  <a:pos x="835" y="507"/>
                </a:cxn>
                <a:cxn ang="0">
                  <a:pos x="930" y="507"/>
                </a:cxn>
                <a:cxn ang="0">
                  <a:pos x="882" y="530"/>
                </a:cxn>
                <a:cxn ang="0">
                  <a:pos x="787" y="575"/>
                </a:cxn>
                <a:cxn ang="0">
                  <a:pos x="744" y="519"/>
                </a:cxn>
                <a:cxn ang="0">
                  <a:pos x="707" y="486"/>
                </a:cxn>
                <a:cxn ang="0">
                  <a:pos x="719" y="453"/>
                </a:cxn>
                <a:cxn ang="0">
                  <a:pos x="634" y="431"/>
                </a:cxn>
                <a:cxn ang="0">
                  <a:pos x="576" y="419"/>
                </a:cxn>
                <a:cxn ang="0">
                  <a:pos x="496" y="486"/>
                </a:cxn>
                <a:cxn ang="0">
                  <a:pos x="448" y="507"/>
                </a:cxn>
                <a:cxn ang="0">
                  <a:pos x="425" y="497"/>
                </a:cxn>
                <a:cxn ang="0">
                  <a:pos x="448" y="465"/>
                </a:cxn>
                <a:cxn ang="0">
                  <a:pos x="459" y="419"/>
                </a:cxn>
                <a:cxn ang="0">
                  <a:pos x="484" y="431"/>
                </a:cxn>
                <a:cxn ang="0">
                  <a:pos x="521" y="431"/>
                </a:cxn>
                <a:cxn ang="0">
                  <a:pos x="496" y="398"/>
                </a:cxn>
                <a:cxn ang="0">
                  <a:pos x="472" y="366"/>
                </a:cxn>
                <a:cxn ang="0">
                  <a:pos x="448" y="332"/>
                </a:cxn>
                <a:cxn ang="0">
                  <a:pos x="411" y="308"/>
                </a:cxn>
                <a:cxn ang="0">
                  <a:pos x="364" y="298"/>
                </a:cxn>
                <a:cxn ang="0">
                  <a:pos x="318" y="286"/>
                </a:cxn>
                <a:cxn ang="0">
                  <a:pos x="259" y="298"/>
                </a:cxn>
                <a:cxn ang="0">
                  <a:pos x="186" y="332"/>
                </a:cxn>
                <a:cxn ang="0">
                  <a:pos x="117" y="321"/>
                </a:cxn>
                <a:cxn ang="0">
                  <a:pos x="48" y="298"/>
                </a:cxn>
                <a:cxn ang="0">
                  <a:pos x="48" y="244"/>
                </a:cxn>
                <a:cxn ang="0">
                  <a:pos x="82" y="142"/>
                </a:cxn>
                <a:cxn ang="0">
                  <a:pos x="107" y="110"/>
                </a:cxn>
              </a:cxnLst>
              <a:rect l="0" t="0" r="r" b="b"/>
              <a:pathLst>
                <a:path w="1096" h="575">
                  <a:moveTo>
                    <a:pt x="58" y="66"/>
                  </a:moveTo>
                  <a:lnTo>
                    <a:pt x="58" y="54"/>
                  </a:lnTo>
                  <a:lnTo>
                    <a:pt x="70" y="54"/>
                  </a:lnTo>
                  <a:lnTo>
                    <a:pt x="82" y="54"/>
                  </a:lnTo>
                  <a:lnTo>
                    <a:pt x="94" y="54"/>
                  </a:lnTo>
                  <a:lnTo>
                    <a:pt x="107" y="42"/>
                  </a:lnTo>
                  <a:lnTo>
                    <a:pt x="107" y="30"/>
                  </a:lnTo>
                  <a:lnTo>
                    <a:pt x="117" y="30"/>
                  </a:lnTo>
                  <a:lnTo>
                    <a:pt x="129" y="30"/>
                  </a:lnTo>
                  <a:lnTo>
                    <a:pt x="139" y="30"/>
                  </a:lnTo>
                  <a:lnTo>
                    <a:pt x="154" y="30"/>
                  </a:lnTo>
                  <a:lnTo>
                    <a:pt x="165" y="30"/>
                  </a:lnTo>
                  <a:lnTo>
                    <a:pt x="177" y="30"/>
                  </a:lnTo>
                  <a:lnTo>
                    <a:pt x="186" y="30"/>
                  </a:lnTo>
                  <a:lnTo>
                    <a:pt x="202" y="30"/>
                  </a:lnTo>
                  <a:lnTo>
                    <a:pt x="211" y="30"/>
                  </a:lnTo>
                  <a:lnTo>
                    <a:pt x="211" y="42"/>
                  </a:lnTo>
                  <a:lnTo>
                    <a:pt x="223" y="42"/>
                  </a:lnTo>
                  <a:lnTo>
                    <a:pt x="235" y="42"/>
                  </a:lnTo>
                  <a:lnTo>
                    <a:pt x="249" y="42"/>
                  </a:lnTo>
                  <a:lnTo>
                    <a:pt x="259" y="42"/>
                  </a:lnTo>
                  <a:lnTo>
                    <a:pt x="273" y="42"/>
                  </a:lnTo>
                  <a:lnTo>
                    <a:pt x="273" y="54"/>
                  </a:lnTo>
                  <a:lnTo>
                    <a:pt x="282" y="54"/>
                  </a:lnTo>
                  <a:lnTo>
                    <a:pt x="294" y="54"/>
                  </a:lnTo>
                  <a:lnTo>
                    <a:pt x="306" y="54"/>
                  </a:lnTo>
                  <a:lnTo>
                    <a:pt x="306" y="66"/>
                  </a:lnTo>
                  <a:lnTo>
                    <a:pt x="318" y="66"/>
                  </a:lnTo>
                  <a:lnTo>
                    <a:pt x="318" y="54"/>
                  </a:lnTo>
                  <a:lnTo>
                    <a:pt x="330" y="66"/>
                  </a:lnTo>
                  <a:lnTo>
                    <a:pt x="330" y="54"/>
                  </a:lnTo>
                  <a:lnTo>
                    <a:pt x="340" y="54"/>
                  </a:lnTo>
                  <a:lnTo>
                    <a:pt x="352" y="66"/>
                  </a:lnTo>
                  <a:lnTo>
                    <a:pt x="364" y="66"/>
                  </a:lnTo>
                  <a:lnTo>
                    <a:pt x="377" y="66"/>
                  </a:lnTo>
                  <a:lnTo>
                    <a:pt x="377" y="54"/>
                  </a:lnTo>
                  <a:lnTo>
                    <a:pt x="388" y="54"/>
                  </a:lnTo>
                  <a:lnTo>
                    <a:pt x="401" y="54"/>
                  </a:lnTo>
                  <a:lnTo>
                    <a:pt x="401" y="66"/>
                  </a:lnTo>
                  <a:lnTo>
                    <a:pt x="411" y="76"/>
                  </a:lnTo>
                  <a:lnTo>
                    <a:pt x="411" y="66"/>
                  </a:lnTo>
                  <a:lnTo>
                    <a:pt x="425" y="66"/>
                  </a:lnTo>
                  <a:lnTo>
                    <a:pt x="435" y="66"/>
                  </a:lnTo>
                  <a:lnTo>
                    <a:pt x="448" y="66"/>
                  </a:lnTo>
                  <a:lnTo>
                    <a:pt x="459" y="66"/>
                  </a:lnTo>
                  <a:lnTo>
                    <a:pt x="472" y="66"/>
                  </a:lnTo>
                  <a:lnTo>
                    <a:pt x="472" y="76"/>
                  </a:lnTo>
                  <a:lnTo>
                    <a:pt x="484" y="76"/>
                  </a:lnTo>
                  <a:lnTo>
                    <a:pt x="484" y="66"/>
                  </a:lnTo>
                  <a:lnTo>
                    <a:pt x="472" y="66"/>
                  </a:lnTo>
                  <a:lnTo>
                    <a:pt x="472" y="54"/>
                  </a:lnTo>
                  <a:lnTo>
                    <a:pt x="484" y="42"/>
                  </a:lnTo>
                  <a:lnTo>
                    <a:pt x="496" y="30"/>
                  </a:lnTo>
                  <a:lnTo>
                    <a:pt x="496" y="21"/>
                  </a:lnTo>
                  <a:lnTo>
                    <a:pt x="505" y="21"/>
                  </a:lnTo>
                  <a:lnTo>
                    <a:pt x="521" y="21"/>
                  </a:lnTo>
                  <a:lnTo>
                    <a:pt x="531" y="21"/>
                  </a:lnTo>
                  <a:lnTo>
                    <a:pt x="543" y="21"/>
                  </a:lnTo>
                  <a:lnTo>
                    <a:pt x="553" y="21"/>
                  </a:lnTo>
                  <a:lnTo>
                    <a:pt x="563" y="21"/>
                  </a:lnTo>
                  <a:lnTo>
                    <a:pt x="576" y="21"/>
                  </a:lnTo>
                  <a:lnTo>
                    <a:pt x="576" y="9"/>
                  </a:lnTo>
                  <a:lnTo>
                    <a:pt x="576" y="0"/>
                  </a:lnTo>
                  <a:lnTo>
                    <a:pt x="600" y="9"/>
                  </a:lnTo>
                  <a:lnTo>
                    <a:pt x="612" y="9"/>
                  </a:lnTo>
                  <a:lnTo>
                    <a:pt x="624" y="0"/>
                  </a:lnTo>
                  <a:lnTo>
                    <a:pt x="649" y="9"/>
                  </a:lnTo>
                  <a:lnTo>
                    <a:pt x="659" y="0"/>
                  </a:lnTo>
                  <a:lnTo>
                    <a:pt x="671" y="9"/>
                  </a:lnTo>
                  <a:lnTo>
                    <a:pt x="682" y="21"/>
                  </a:lnTo>
                  <a:lnTo>
                    <a:pt x="696" y="30"/>
                  </a:lnTo>
                  <a:lnTo>
                    <a:pt x="707" y="42"/>
                  </a:lnTo>
                  <a:lnTo>
                    <a:pt x="707" y="54"/>
                  </a:lnTo>
                  <a:lnTo>
                    <a:pt x="707" y="42"/>
                  </a:lnTo>
                  <a:lnTo>
                    <a:pt x="696" y="54"/>
                  </a:lnTo>
                  <a:lnTo>
                    <a:pt x="696" y="66"/>
                  </a:lnTo>
                  <a:lnTo>
                    <a:pt x="707" y="76"/>
                  </a:lnTo>
                  <a:lnTo>
                    <a:pt x="719" y="88"/>
                  </a:lnTo>
                  <a:lnTo>
                    <a:pt x="729" y="88"/>
                  </a:lnTo>
                  <a:lnTo>
                    <a:pt x="744" y="88"/>
                  </a:lnTo>
                  <a:lnTo>
                    <a:pt x="754" y="88"/>
                  </a:lnTo>
                  <a:lnTo>
                    <a:pt x="766" y="88"/>
                  </a:lnTo>
                  <a:lnTo>
                    <a:pt x="766" y="100"/>
                  </a:lnTo>
                  <a:lnTo>
                    <a:pt x="778" y="100"/>
                  </a:lnTo>
                  <a:lnTo>
                    <a:pt x="778" y="110"/>
                  </a:lnTo>
                  <a:lnTo>
                    <a:pt x="787" y="122"/>
                  </a:lnTo>
                  <a:lnTo>
                    <a:pt x="787" y="130"/>
                  </a:lnTo>
                  <a:lnTo>
                    <a:pt x="802" y="142"/>
                  </a:lnTo>
                  <a:lnTo>
                    <a:pt x="802" y="153"/>
                  </a:lnTo>
                  <a:lnTo>
                    <a:pt x="811" y="142"/>
                  </a:lnTo>
                  <a:lnTo>
                    <a:pt x="825" y="142"/>
                  </a:lnTo>
                  <a:lnTo>
                    <a:pt x="835" y="142"/>
                  </a:lnTo>
                  <a:lnTo>
                    <a:pt x="847" y="153"/>
                  </a:lnTo>
                  <a:lnTo>
                    <a:pt x="861" y="153"/>
                  </a:lnTo>
                  <a:lnTo>
                    <a:pt x="873" y="153"/>
                  </a:lnTo>
                  <a:lnTo>
                    <a:pt x="882" y="153"/>
                  </a:lnTo>
                  <a:lnTo>
                    <a:pt x="894" y="153"/>
                  </a:lnTo>
                  <a:lnTo>
                    <a:pt x="906" y="142"/>
                  </a:lnTo>
                  <a:lnTo>
                    <a:pt x="919" y="142"/>
                  </a:lnTo>
                  <a:lnTo>
                    <a:pt x="930" y="153"/>
                  </a:lnTo>
                  <a:lnTo>
                    <a:pt x="930" y="166"/>
                  </a:lnTo>
                  <a:lnTo>
                    <a:pt x="943" y="166"/>
                  </a:lnTo>
                  <a:lnTo>
                    <a:pt x="953" y="176"/>
                  </a:lnTo>
                  <a:lnTo>
                    <a:pt x="967" y="176"/>
                  </a:lnTo>
                  <a:lnTo>
                    <a:pt x="967" y="166"/>
                  </a:lnTo>
                  <a:lnTo>
                    <a:pt x="977" y="176"/>
                  </a:lnTo>
                  <a:lnTo>
                    <a:pt x="990" y="176"/>
                  </a:lnTo>
                  <a:lnTo>
                    <a:pt x="1014" y="176"/>
                  </a:lnTo>
                  <a:lnTo>
                    <a:pt x="1014" y="186"/>
                  </a:lnTo>
                  <a:lnTo>
                    <a:pt x="1026" y="186"/>
                  </a:lnTo>
                  <a:lnTo>
                    <a:pt x="1036" y="186"/>
                  </a:lnTo>
                  <a:lnTo>
                    <a:pt x="1048" y="186"/>
                  </a:lnTo>
                  <a:lnTo>
                    <a:pt x="1059" y="198"/>
                  </a:lnTo>
                  <a:lnTo>
                    <a:pt x="1073" y="208"/>
                  </a:lnTo>
                  <a:lnTo>
                    <a:pt x="1084" y="198"/>
                  </a:lnTo>
                  <a:lnTo>
                    <a:pt x="1084" y="208"/>
                  </a:lnTo>
                  <a:lnTo>
                    <a:pt x="1096" y="221"/>
                  </a:lnTo>
                  <a:lnTo>
                    <a:pt x="1096" y="232"/>
                  </a:lnTo>
                  <a:lnTo>
                    <a:pt x="1084" y="232"/>
                  </a:lnTo>
                  <a:lnTo>
                    <a:pt x="1084" y="244"/>
                  </a:lnTo>
                  <a:lnTo>
                    <a:pt x="1073" y="244"/>
                  </a:lnTo>
                  <a:lnTo>
                    <a:pt x="1084" y="252"/>
                  </a:lnTo>
                  <a:lnTo>
                    <a:pt x="1096" y="252"/>
                  </a:lnTo>
                  <a:lnTo>
                    <a:pt x="1096" y="266"/>
                  </a:lnTo>
                  <a:lnTo>
                    <a:pt x="1084" y="266"/>
                  </a:lnTo>
                  <a:lnTo>
                    <a:pt x="1073" y="266"/>
                  </a:lnTo>
                  <a:lnTo>
                    <a:pt x="1084" y="275"/>
                  </a:lnTo>
                  <a:lnTo>
                    <a:pt x="1096" y="275"/>
                  </a:lnTo>
                  <a:lnTo>
                    <a:pt x="1096" y="286"/>
                  </a:lnTo>
                  <a:lnTo>
                    <a:pt x="1096" y="298"/>
                  </a:lnTo>
                  <a:lnTo>
                    <a:pt x="1096" y="308"/>
                  </a:lnTo>
                  <a:lnTo>
                    <a:pt x="1096" y="321"/>
                  </a:lnTo>
                  <a:lnTo>
                    <a:pt x="1096" y="332"/>
                  </a:lnTo>
                  <a:lnTo>
                    <a:pt x="1084" y="332"/>
                  </a:lnTo>
                  <a:lnTo>
                    <a:pt x="1059" y="332"/>
                  </a:lnTo>
                  <a:lnTo>
                    <a:pt x="1048" y="332"/>
                  </a:lnTo>
                  <a:lnTo>
                    <a:pt x="1036" y="332"/>
                  </a:lnTo>
                  <a:lnTo>
                    <a:pt x="1036" y="344"/>
                  </a:lnTo>
                  <a:lnTo>
                    <a:pt x="1026" y="344"/>
                  </a:lnTo>
                  <a:lnTo>
                    <a:pt x="1014" y="344"/>
                  </a:lnTo>
                  <a:lnTo>
                    <a:pt x="1014" y="366"/>
                  </a:lnTo>
                  <a:lnTo>
                    <a:pt x="1014" y="374"/>
                  </a:lnTo>
                  <a:lnTo>
                    <a:pt x="990" y="386"/>
                  </a:lnTo>
                  <a:lnTo>
                    <a:pt x="967" y="386"/>
                  </a:lnTo>
                  <a:lnTo>
                    <a:pt x="953" y="398"/>
                  </a:lnTo>
                  <a:lnTo>
                    <a:pt x="930" y="407"/>
                  </a:lnTo>
                  <a:lnTo>
                    <a:pt x="906" y="407"/>
                  </a:lnTo>
                  <a:lnTo>
                    <a:pt x="873" y="419"/>
                  </a:lnTo>
                  <a:lnTo>
                    <a:pt x="861" y="419"/>
                  </a:lnTo>
                  <a:lnTo>
                    <a:pt x="847" y="431"/>
                  </a:lnTo>
                  <a:lnTo>
                    <a:pt x="835" y="419"/>
                  </a:lnTo>
                  <a:lnTo>
                    <a:pt x="825" y="443"/>
                  </a:lnTo>
                  <a:lnTo>
                    <a:pt x="802" y="443"/>
                  </a:lnTo>
                  <a:lnTo>
                    <a:pt x="787" y="443"/>
                  </a:lnTo>
                  <a:lnTo>
                    <a:pt x="766" y="443"/>
                  </a:lnTo>
                  <a:lnTo>
                    <a:pt x="754" y="453"/>
                  </a:lnTo>
                  <a:lnTo>
                    <a:pt x="778" y="453"/>
                  </a:lnTo>
                  <a:lnTo>
                    <a:pt x="835" y="486"/>
                  </a:lnTo>
                  <a:lnTo>
                    <a:pt x="835" y="497"/>
                  </a:lnTo>
                  <a:lnTo>
                    <a:pt x="835" y="507"/>
                  </a:lnTo>
                  <a:lnTo>
                    <a:pt x="861" y="507"/>
                  </a:lnTo>
                  <a:lnTo>
                    <a:pt x="873" y="507"/>
                  </a:lnTo>
                  <a:lnTo>
                    <a:pt x="894" y="507"/>
                  </a:lnTo>
                  <a:lnTo>
                    <a:pt x="919" y="507"/>
                  </a:lnTo>
                  <a:lnTo>
                    <a:pt x="930" y="507"/>
                  </a:lnTo>
                  <a:lnTo>
                    <a:pt x="930" y="519"/>
                  </a:lnTo>
                  <a:lnTo>
                    <a:pt x="919" y="530"/>
                  </a:lnTo>
                  <a:lnTo>
                    <a:pt x="906" y="530"/>
                  </a:lnTo>
                  <a:lnTo>
                    <a:pt x="894" y="530"/>
                  </a:lnTo>
                  <a:lnTo>
                    <a:pt x="882" y="530"/>
                  </a:lnTo>
                  <a:lnTo>
                    <a:pt x="861" y="530"/>
                  </a:lnTo>
                  <a:lnTo>
                    <a:pt x="847" y="543"/>
                  </a:lnTo>
                  <a:lnTo>
                    <a:pt x="825" y="552"/>
                  </a:lnTo>
                  <a:lnTo>
                    <a:pt x="802" y="552"/>
                  </a:lnTo>
                  <a:lnTo>
                    <a:pt x="787" y="575"/>
                  </a:lnTo>
                  <a:lnTo>
                    <a:pt x="766" y="575"/>
                  </a:lnTo>
                  <a:lnTo>
                    <a:pt x="744" y="564"/>
                  </a:lnTo>
                  <a:lnTo>
                    <a:pt x="754" y="543"/>
                  </a:lnTo>
                  <a:lnTo>
                    <a:pt x="744" y="530"/>
                  </a:lnTo>
                  <a:lnTo>
                    <a:pt x="744" y="519"/>
                  </a:lnTo>
                  <a:lnTo>
                    <a:pt x="719" y="507"/>
                  </a:lnTo>
                  <a:lnTo>
                    <a:pt x="707" y="507"/>
                  </a:lnTo>
                  <a:lnTo>
                    <a:pt x="696" y="507"/>
                  </a:lnTo>
                  <a:lnTo>
                    <a:pt x="682" y="507"/>
                  </a:lnTo>
                  <a:lnTo>
                    <a:pt x="707" y="486"/>
                  </a:lnTo>
                  <a:lnTo>
                    <a:pt x="719" y="477"/>
                  </a:lnTo>
                  <a:lnTo>
                    <a:pt x="744" y="477"/>
                  </a:lnTo>
                  <a:lnTo>
                    <a:pt x="744" y="465"/>
                  </a:lnTo>
                  <a:lnTo>
                    <a:pt x="729" y="453"/>
                  </a:lnTo>
                  <a:lnTo>
                    <a:pt x="719" y="453"/>
                  </a:lnTo>
                  <a:lnTo>
                    <a:pt x="696" y="453"/>
                  </a:lnTo>
                  <a:lnTo>
                    <a:pt x="671" y="453"/>
                  </a:lnTo>
                  <a:lnTo>
                    <a:pt x="649" y="453"/>
                  </a:lnTo>
                  <a:lnTo>
                    <a:pt x="649" y="443"/>
                  </a:lnTo>
                  <a:lnTo>
                    <a:pt x="634" y="431"/>
                  </a:lnTo>
                  <a:lnTo>
                    <a:pt x="649" y="419"/>
                  </a:lnTo>
                  <a:lnTo>
                    <a:pt x="624" y="398"/>
                  </a:lnTo>
                  <a:lnTo>
                    <a:pt x="624" y="407"/>
                  </a:lnTo>
                  <a:lnTo>
                    <a:pt x="600" y="407"/>
                  </a:lnTo>
                  <a:lnTo>
                    <a:pt x="576" y="419"/>
                  </a:lnTo>
                  <a:lnTo>
                    <a:pt x="563" y="419"/>
                  </a:lnTo>
                  <a:lnTo>
                    <a:pt x="543" y="443"/>
                  </a:lnTo>
                  <a:lnTo>
                    <a:pt x="521" y="477"/>
                  </a:lnTo>
                  <a:lnTo>
                    <a:pt x="505" y="477"/>
                  </a:lnTo>
                  <a:lnTo>
                    <a:pt x="496" y="486"/>
                  </a:lnTo>
                  <a:lnTo>
                    <a:pt x="496" y="497"/>
                  </a:lnTo>
                  <a:lnTo>
                    <a:pt x="496" y="507"/>
                  </a:lnTo>
                  <a:lnTo>
                    <a:pt x="484" y="497"/>
                  </a:lnTo>
                  <a:lnTo>
                    <a:pt x="459" y="507"/>
                  </a:lnTo>
                  <a:lnTo>
                    <a:pt x="448" y="507"/>
                  </a:lnTo>
                  <a:lnTo>
                    <a:pt x="448" y="519"/>
                  </a:lnTo>
                  <a:lnTo>
                    <a:pt x="435" y="519"/>
                  </a:lnTo>
                  <a:lnTo>
                    <a:pt x="425" y="507"/>
                  </a:lnTo>
                  <a:lnTo>
                    <a:pt x="411" y="497"/>
                  </a:lnTo>
                  <a:lnTo>
                    <a:pt x="425" y="497"/>
                  </a:lnTo>
                  <a:lnTo>
                    <a:pt x="425" y="486"/>
                  </a:lnTo>
                  <a:lnTo>
                    <a:pt x="435" y="486"/>
                  </a:lnTo>
                  <a:lnTo>
                    <a:pt x="435" y="477"/>
                  </a:lnTo>
                  <a:lnTo>
                    <a:pt x="435" y="465"/>
                  </a:lnTo>
                  <a:lnTo>
                    <a:pt x="448" y="465"/>
                  </a:lnTo>
                  <a:lnTo>
                    <a:pt x="448" y="453"/>
                  </a:lnTo>
                  <a:lnTo>
                    <a:pt x="448" y="443"/>
                  </a:lnTo>
                  <a:lnTo>
                    <a:pt x="448" y="431"/>
                  </a:lnTo>
                  <a:lnTo>
                    <a:pt x="459" y="431"/>
                  </a:lnTo>
                  <a:lnTo>
                    <a:pt x="459" y="419"/>
                  </a:lnTo>
                  <a:lnTo>
                    <a:pt x="459" y="431"/>
                  </a:lnTo>
                  <a:lnTo>
                    <a:pt x="472" y="431"/>
                  </a:lnTo>
                  <a:lnTo>
                    <a:pt x="484" y="431"/>
                  </a:lnTo>
                  <a:lnTo>
                    <a:pt x="484" y="443"/>
                  </a:lnTo>
                  <a:lnTo>
                    <a:pt x="484" y="431"/>
                  </a:lnTo>
                  <a:lnTo>
                    <a:pt x="496" y="431"/>
                  </a:lnTo>
                  <a:lnTo>
                    <a:pt x="496" y="443"/>
                  </a:lnTo>
                  <a:lnTo>
                    <a:pt x="505" y="443"/>
                  </a:lnTo>
                  <a:lnTo>
                    <a:pt x="505" y="431"/>
                  </a:lnTo>
                  <a:lnTo>
                    <a:pt x="521" y="431"/>
                  </a:lnTo>
                  <a:lnTo>
                    <a:pt x="505" y="431"/>
                  </a:lnTo>
                  <a:lnTo>
                    <a:pt x="505" y="419"/>
                  </a:lnTo>
                  <a:lnTo>
                    <a:pt x="505" y="407"/>
                  </a:lnTo>
                  <a:lnTo>
                    <a:pt x="496" y="407"/>
                  </a:lnTo>
                  <a:lnTo>
                    <a:pt x="496" y="398"/>
                  </a:lnTo>
                  <a:lnTo>
                    <a:pt x="484" y="398"/>
                  </a:lnTo>
                  <a:lnTo>
                    <a:pt x="484" y="386"/>
                  </a:lnTo>
                  <a:lnTo>
                    <a:pt x="472" y="386"/>
                  </a:lnTo>
                  <a:lnTo>
                    <a:pt x="472" y="374"/>
                  </a:lnTo>
                  <a:lnTo>
                    <a:pt x="472" y="366"/>
                  </a:lnTo>
                  <a:lnTo>
                    <a:pt x="459" y="366"/>
                  </a:lnTo>
                  <a:lnTo>
                    <a:pt x="448" y="366"/>
                  </a:lnTo>
                  <a:lnTo>
                    <a:pt x="448" y="353"/>
                  </a:lnTo>
                  <a:lnTo>
                    <a:pt x="448" y="344"/>
                  </a:lnTo>
                  <a:lnTo>
                    <a:pt x="448" y="332"/>
                  </a:lnTo>
                  <a:lnTo>
                    <a:pt x="448" y="321"/>
                  </a:lnTo>
                  <a:lnTo>
                    <a:pt x="435" y="321"/>
                  </a:lnTo>
                  <a:lnTo>
                    <a:pt x="425" y="321"/>
                  </a:lnTo>
                  <a:lnTo>
                    <a:pt x="425" y="308"/>
                  </a:lnTo>
                  <a:lnTo>
                    <a:pt x="411" y="308"/>
                  </a:lnTo>
                  <a:lnTo>
                    <a:pt x="401" y="308"/>
                  </a:lnTo>
                  <a:lnTo>
                    <a:pt x="388" y="308"/>
                  </a:lnTo>
                  <a:lnTo>
                    <a:pt x="388" y="298"/>
                  </a:lnTo>
                  <a:lnTo>
                    <a:pt x="377" y="298"/>
                  </a:lnTo>
                  <a:lnTo>
                    <a:pt x="364" y="298"/>
                  </a:lnTo>
                  <a:lnTo>
                    <a:pt x="352" y="298"/>
                  </a:lnTo>
                  <a:lnTo>
                    <a:pt x="352" y="286"/>
                  </a:lnTo>
                  <a:lnTo>
                    <a:pt x="340" y="286"/>
                  </a:lnTo>
                  <a:lnTo>
                    <a:pt x="330" y="286"/>
                  </a:lnTo>
                  <a:lnTo>
                    <a:pt x="318" y="286"/>
                  </a:lnTo>
                  <a:lnTo>
                    <a:pt x="306" y="286"/>
                  </a:lnTo>
                  <a:lnTo>
                    <a:pt x="294" y="286"/>
                  </a:lnTo>
                  <a:lnTo>
                    <a:pt x="294" y="298"/>
                  </a:lnTo>
                  <a:lnTo>
                    <a:pt x="282" y="298"/>
                  </a:lnTo>
                  <a:lnTo>
                    <a:pt x="259" y="298"/>
                  </a:lnTo>
                  <a:lnTo>
                    <a:pt x="259" y="308"/>
                  </a:lnTo>
                  <a:lnTo>
                    <a:pt x="259" y="321"/>
                  </a:lnTo>
                  <a:lnTo>
                    <a:pt x="202" y="321"/>
                  </a:lnTo>
                  <a:lnTo>
                    <a:pt x="202" y="332"/>
                  </a:lnTo>
                  <a:lnTo>
                    <a:pt x="186" y="332"/>
                  </a:lnTo>
                  <a:lnTo>
                    <a:pt x="177" y="332"/>
                  </a:lnTo>
                  <a:lnTo>
                    <a:pt x="165" y="332"/>
                  </a:lnTo>
                  <a:lnTo>
                    <a:pt x="165" y="321"/>
                  </a:lnTo>
                  <a:lnTo>
                    <a:pt x="154" y="321"/>
                  </a:lnTo>
                  <a:lnTo>
                    <a:pt x="117" y="321"/>
                  </a:lnTo>
                  <a:lnTo>
                    <a:pt x="94" y="308"/>
                  </a:lnTo>
                  <a:lnTo>
                    <a:pt x="94" y="321"/>
                  </a:lnTo>
                  <a:lnTo>
                    <a:pt x="70" y="308"/>
                  </a:lnTo>
                  <a:lnTo>
                    <a:pt x="58" y="321"/>
                  </a:lnTo>
                  <a:lnTo>
                    <a:pt x="48" y="298"/>
                  </a:lnTo>
                  <a:lnTo>
                    <a:pt x="24" y="298"/>
                  </a:lnTo>
                  <a:lnTo>
                    <a:pt x="11" y="286"/>
                  </a:lnTo>
                  <a:lnTo>
                    <a:pt x="0" y="286"/>
                  </a:lnTo>
                  <a:lnTo>
                    <a:pt x="24" y="244"/>
                  </a:lnTo>
                  <a:lnTo>
                    <a:pt x="48" y="244"/>
                  </a:lnTo>
                  <a:lnTo>
                    <a:pt x="36" y="232"/>
                  </a:lnTo>
                  <a:lnTo>
                    <a:pt x="24" y="208"/>
                  </a:lnTo>
                  <a:lnTo>
                    <a:pt x="24" y="198"/>
                  </a:lnTo>
                  <a:lnTo>
                    <a:pt x="70" y="166"/>
                  </a:lnTo>
                  <a:lnTo>
                    <a:pt x="82" y="142"/>
                  </a:lnTo>
                  <a:lnTo>
                    <a:pt x="94" y="142"/>
                  </a:lnTo>
                  <a:lnTo>
                    <a:pt x="107" y="130"/>
                  </a:lnTo>
                  <a:lnTo>
                    <a:pt x="107" y="122"/>
                  </a:lnTo>
                  <a:lnTo>
                    <a:pt x="94" y="110"/>
                  </a:lnTo>
                  <a:lnTo>
                    <a:pt x="107" y="110"/>
                  </a:lnTo>
                  <a:lnTo>
                    <a:pt x="94" y="100"/>
                  </a:lnTo>
                  <a:lnTo>
                    <a:pt x="70" y="76"/>
                  </a:lnTo>
                  <a:lnTo>
                    <a:pt x="70" y="66"/>
                  </a:lnTo>
                  <a:lnTo>
                    <a:pt x="58" y="6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reeform 60"/>
            <p:cNvSpPr>
              <a:spLocks noChangeAspect="1"/>
            </p:cNvSpPr>
            <p:nvPr/>
          </p:nvSpPr>
          <p:spPr bwMode="auto">
            <a:xfrm>
              <a:off x="3337" y="5793"/>
              <a:ext cx="241" cy="15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3" y="11"/>
                </a:cxn>
                <a:cxn ang="0">
                  <a:pos x="38" y="11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81" y="11"/>
                </a:cxn>
                <a:cxn ang="0">
                  <a:pos x="95" y="11"/>
                </a:cxn>
                <a:cxn ang="0">
                  <a:pos x="106" y="11"/>
                </a:cxn>
                <a:cxn ang="0">
                  <a:pos x="106" y="0"/>
                </a:cxn>
                <a:cxn ang="0">
                  <a:pos x="118" y="11"/>
                </a:cxn>
                <a:cxn ang="0">
                  <a:pos x="128" y="11"/>
                </a:cxn>
                <a:cxn ang="0">
                  <a:pos x="128" y="0"/>
                </a:cxn>
                <a:cxn ang="0">
                  <a:pos x="143" y="11"/>
                </a:cxn>
                <a:cxn ang="0">
                  <a:pos x="143" y="0"/>
                </a:cxn>
                <a:cxn ang="0">
                  <a:pos x="153" y="11"/>
                </a:cxn>
                <a:cxn ang="0">
                  <a:pos x="166" y="23"/>
                </a:cxn>
                <a:cxn ang="0">
                  <a:pos x="177" y="11"/>
                </a:cxn>
                <a:cxn ang="0">
                  <a:pos x="201" y="23"/>
                </a:cxn>
                <a:cxn ang="0">
                  <a:pos x="189" y="46"/>
                </a:cxn>
                <a:cxn ang="0">
                  <a:pos x="189" y="56"/>
                </a:cxn>
                <a:cxn ang="0">
                  <a:pos x="214" y="56"/>
                </a:cxn>
                <a:cxn ang="0">
                  <a:pos x="224" y="66"/>
                </a:cxn>
                <a:cxn ang="0">
                  <a:pos x="224" y="89"/>
                </a:cxn>
                <a:cxn ang="0">
                  <a:pos x="214" y="98"/>
                </a:cxn>
                <a:cxn ang="0">
                  <a:pos x="201" y="98"/>
                </a:cxn>
                <a:cxn ang="0">
                  <a:pos x="189" y="112"/>
                </a:cxn>
                <a:cxn ang="0">
                  <a:pos x="201" y="122"/>
                </a:cxn>
                <a:cxn ang="0">
                  <a:pos x="201" y="134"/>
                </a:cxn>
                <a:cxn ang="0">
                  <a:pos x="201" y="144"/>
                </a:cxn>
                <a:cxn ang="0">
                  <a:pos x="177" y="144"/>
                </a:cxn>
                <a:cxn ang="0">
                  <a:pos x="177" y="134"/>
                </a:cxn>
                <a:cxn ang="0">
                  <a:pos x="166" y="134"/>
                </a:cxn>
                <a:cxn ang="0">
                  <a:pos x="153" y="122"/>
                </a:cxn>
                <a:cxn ang="0">
                  <a:pos x="143" y="122"/>
                </a:cxn>
                <a:cxn ang="0">
                  <a:pos x="143" y="112"/>
                </a:cxn>
                <a:cxn ang="0">
                  <a:pos x="143" y="98"/>
                </a:cxn>
                <a:cxn ang="0">
                  <a:pos x="128" y="98"/>
                </a:cxn>
                <a:cxn ang="0">
                  <a:pos x="128" y="112"/>
                </a:cxn>
                <a:cxn ang="0">
                  <a:pos x="118" y="112"/>
                </a:cxn>
                <a:cxn ang="0">
                  <a:pos x="106" y="112"/>
                </a:cxn>
                <a:cxn ang="0">
                  <a:pos x="95" y="112"/>
                </a:cxn>
                <a:cxn ang="0">
                  <a:pos x="95" y="98"/>
                </a:cxn>
                <a:cxn ang="0">
                  <a:pos x="106" y="89"/>
                </a:cxn>
                <a:cxn ang="0">
                  <a:pos x="95" y="89"/>
                </a:cxn>
                <a:cxn ang="0">
                  <a:pos x="70" y="77"/>
                </a:cxn>
                <a:cxn ang="0">
                  <a:pos x="60" y="77"/>
                </a:cxn>
                <a:cxn ang="0">
                  <a:pos x="48" y="77"/>
                </a:cxn>
                <a:cxn ang="0">
                  <a:pos x="48" y="66"/>
                </a:cxn>
                <a:cxn ang="0">
                  <a:pos x="38" y="56"/>
                </a:cxn>
                <a:cxn ang="0">
                  <a:pos x="38" y="46"/>
                </a:cxn>
                <a:cxn ang="0">
                  <a:pos x="23" y="56"/>
                </a:cxn>
                <a:cxn ang="0">
                  <a:pos x="12" y="56"/>
                </a:cxn>
                <a:cxn ang="0">
                  <a:pos x="0" y="46"/>
                </a:cxn>
                <a:cxn ang="0">
                  <a:pos x="0" y="32"/>
                </a:cxn>
              </a:cxnLst>
              <a:rect l="0" t="0" r="r" b="b"/>
              <a:pathLst>
                <a:path w="224" h="144">
                  <a:moveTo>
                    <a:pt x="0" y="32"/>
                  </a:moveTo>
                  <a:lnTo>
                    <a:pt x="23" y="11"/>
                  </a:lnTo>
                  <a:lnTo>
                    <a:pt x="38" y="11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06" y="0"/>
                  </a:lnTo>
                  <a:lnTo>
                    <a:pt x="118" y="11"/>
                  </a:lnTo>
                  <a:lnTo>
                    <a:pt x="128" y="11"/>
                  </a:lnTo>
                  <a:lnTo>
                    <a:pt x="128" y="0"/>
                  </a:lnTo>
                  <a:lnTo>
                    <a:pt x="143" y="11"/>
                  </a:lnTo>
                  <a:lnTo>
                    <a:pt x="143" y="0"/>
                  </a:lnTo>
                  <a:lnTo>
                    <a:pt x="153" y="11"/>
                  </a:lnTo>
                  <a:lnTo>
                    <a:pt x="166" y="23"/>
                  </a:lnTo>
                  <a:lnTo>
                    <a:pt x="177" y="11"/>
                  </a:lnTo>
                  <a:lnTo>
                    <a:pt x="201" y="23"/>
                  </a:lnTo>
                  <a:lnTo>
                    <a:pt x="189" y="46"/>
                  </a:lnTo>
                  <a:lnTo>
                    <a:pt x="189" y="56"/>
                  </a:lnTo>
                  <a:lnTo>
                    <a:pt x="214" y="56"/>
                  </a:lnTo>
                  <a:lnTo>
                    <a:pt x="224" y="66"/>
                  </a:lnTo>
                  <a:lnTo>
                    <a:pt x="224" y="89"/>
                  </a:lnTo>
                  <a:lnTo>
                    <a:pt x="214" y="98"/>
                  </a:lnTo>
                  <a:lnTo>
                    <a:pt x="201" y="98"/>
                  </a:lnTo>
                  <a:lnTo>
                    <a:pt x="189" y="112"/>
                  </a:lnTo>
                  <a:lnTo>
                    <a:pt x="201" y="122"/>
                  </a:lnTo>
                  <a:lnTo>
                    <a:pt x="201" y="134"/>
                  </a:lnTo>
                  <a:lnTo>
                    <a:pt x="201" y="144"/>
                  </a:lnTo>
                  <a:lnTo>
                    <a:pt x="177" y="144"/>
                  </a:lnTo>
                  <a:lnTo>
                    <a:pt x="177" y="134"/>
                  </a:lnTo>
                  <a:lnTo>
                    <a:pt x="166" y="134"/>
                  </a:lnTo>
                  <a:lnTo>
                    <a:pt x="153" y="122"/>
                  </a:lnTo>
                  <a:lnTo>
                    <a:pt x="143" y="122"/>
                  </a:lnTo>
                  <a:lnTo>
                    <a:pt x="143" y="112"/>
                  </a:lnTo>
                  <a:lnTo>
                    <a:pt x="143" y="98"/>
                  </a:lnTo>
                  <a:lnTo>
                    <a:pt x="128" y="98"/>
                  </a:lnTo>
                  <a:lnTo>
                    <a:pt x="128" y="112"/>
                  </a:lnTo>
                  <a:lnTo>
                    <a:pt x="118" y="112"/>
                  </a:lnTo>
                  <a:lnTo>
                    <a:pt x="106" y="112"/>
                  </a:lnTo>
                  <a:lnTo>
                    <a:pt x="95" y="112"/>
                  </a:lnTo>
                  <a:lnTo>
                    <a:pt x="95" y="98"/>
                  </a:lnTo>
                  <a:lnTo>
                    <a:pt x="106" y="89"/>
                  </a:lnTo>
                  <a:lnTo>
                    <a:pt x="95" y="89"/>
                  </a:lnTo>
                  <a:lnTo>
                    <a:pt x="70" y="77"/>
                  </a:lnTo>
                  <a:lnTo>
                    <a:pt x="60" y="77"/>
                  </a:lnTo>
                  <a:lnTo>
                    <a:pt x="48" y="77"/>
                  </a:lnTo>
                  <a:lnTo>
                    <a:pt x="48" y="66"/>
                  </a:lnTo>
                  <a:lnTo>
                    <a:pt x="38" y="56"/>
                  </a:lnTo>
                  <a:lnTo>
                    <a:pt x="38" y="46"/>
                  </a:lnTo>
                  <a:lnTo>
                    <a:pt x="23" y="56"/>
                  </a:lnTo>
                  <a:lnTo>
                    <a:pt x="12" y="56"/>
                  </a:lnTo>
                  <a:lnTo>
                    <a:pt x="0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61"/>
            <p:cNvSpPr>
              <a:spLocks noChangeAspect="1"/>
            </p:cNvSpPr>
            <p:nvPr/>
          </p:nvSpPr>
          <p:spPr bwMode="auto">
            <a:xfrm>
              <a:off x="4283" y="5937"/>
              <a:ext cx="366" cy="1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54"/>
                </a:cxn>
                <a:cxn ang="0">
                  <a:pos x="12" y="54"/>
                </a:cxn>
                <a:cxn ang="0">
                  <a:pos x="24" y="54"/>
                </a:cxn>
                <a:cxn ang="0">
                  <a:pos x="36" y="54"/>
                </a:cxn>
                <a:cxn ang="0">
                  <a:pos x="49" y="54"/>
                </a:cxn>
                <a:cxn ang="0">
                  <a:pos x="49" y="46"/>
                </a:cxn>
                <a:cxn ang="0">
                  <a:pos x="59" y="46"/>
                </a:cxn>
                <a:cxn ang="0">
                  <a:pos x="71" y="46"/>
                </a:cxn>
                <a:cxn ang="0">
                  <a:pos x="71" y="34"/>
                </a:cxn>
                <a:cxn ang="0">
                  <a:pos x="71" y="23"/>
                </a:cxn>
                <a:cxn ang="0">
                  <a:pos x="83" y="23"/>
                </a:cxn>
                <a:cxn ang="0">
                  <a:pos x="83" y="10"/>
                </a:cxn>
                <a:cxn ang="0">
                  <a:pos x="96" y="10"/>
                </a:cxn>
                <a:cxn ang="0">
                  <a:pos x="107" y="10"/>
                </a:cxn>
                <a:cxn ang="0">
                  <a:pos x="107" y="0"/>
                </a:cxn>
                <a:cxn ang="0">
                  <a:pos x="119" y="10"/>
                </a:cxn>
                <a:cxn ang="0">
                  <a:pos x="132" y="10"/>
                </a:cxn>
                <a:cxn ang="0">
                  <a:pos x="144" y="0"/>
                </a:cxn>
                <a:cxn ang="0">
                  <a:pos x="154" y="0"/>
                </a:cxn>
                <a:cxn ang="0">
                  <a:pos x="154" y="10"/>
                </a:cxn>
                <a:cxn ang="0">
                  <a:pos x="164" y="10"/>
                </a:cxn>
                <a:cxn ang="0">
                  <a:pos x="164" y="23"/>
                </a:cxn>
                <a:cxn ang="0">
                  <a:pos x="179" y="34"/>
                </a:cxn>
                <a:cxn ang="0">
                  <a:pos x="179" y="23"/>
                </a:cxn>
                <a:cxn ang="0">
                  <a:pos x="190" y="34"/>
                </a:cxn>
                <a:cxn ang="0">
                  <a:pos x="190" y="23"/>
                </a:cxn>
                <a:cxn ang="0">
                  <a:pos x="211" y="10"/>
                </a:cxn>
                <a:cxn ang="0">
                  <a:pos x="227" y="10"/>
                </a:cxn>
                <a:cxn ang="0">
                  <a:pos x="236" y="23"/>
                </a:cxn>
                <a:cxn ang="0">
                  <a:pos x="248" y="10"/>
                </a:cxn>
                <a:cxn ang="0">
                  <a:pos x="260" y="10"/>
                </a:cxn>
                <a:cxn ang="0">
                  <a:pos x="284" y="10"/>
                </a:cxn>
                <a:cxn ang="0">
                  <a:pos x="307" y="23"/>
                </a:cxn>
                <a:cxn ang="0">
                  <a:pos x="322" y="34"/>
                </a:cxn>
                <a:cxn ang="0">
                  <a:pos x="344" y="46"/>
                </a:cxn>
                <a:cxn ang="0">
                  <a:pos x="322" y="88"/>
                </a:cxn>
                <a:cxn ang="0">
                  <a:pos x="307" y="88"/>
                </a:cxn>
                <a:cxn ang="0">
                  <a:pos x="298" y="88"/>
                </a:cxn>
                <a:cxn ang="0">
                  <a:pos x="274" y="77"/>
                </a:cxn>
                <a:cxn ang="0">
                  <a:pos x="248" y="77"/>
                </a:cxn>
                <a:cxn ang="0">
                  <a:pos x="227" y="77"/>
                </a:cxn>
                <a:cxn ang="0">
                  <a:pos x="202" y="100"/>
                </a:cxn>
                <a:cxn ang="0">
                  <a:pos x="190" y="100"/>
                </a:cxn>
                <a:cxn ang="0">
                  <a:pos x="179" y="100"/>
                </a:cxn>
                <a:cxn ang="0">
                  <a:pos x="154" y="100"/>
                </a:cxn>
                <a:cxn ang="0">
                  <a:pos x="144" y="110"/>
                </a:cxn>
                <a:cxn ang="0">
                  <a:pos x="132" y="110"/>
                </a:cxn>
                <a:cxn ang="0">
                  <a:pos x="119" y="134"/>
                </a:cxn>
                <a:cxn ang="0">
                  <a:pos x="83" y="123"/>
                </a:cxn>
                <a:cxn ang="0">
                  <a:pos x="71" y="123"/>
                </a:cxn>
                <a:cxn ang="0">
                  <a:pos x="49" y="123"/>
                </a:cxn>
                <a:cxn ang="0">
                  <a:pos x="36" y="110"/>
                </a:cxn>
                <a:cxn ang="0">
                  <a:pos x="36" y="123"/>
                </a:cxn>
                <a:cxn ang="0">
                  <a:pos x="12" y="100"/>
                </a:cxn>
                <a:cxn ang="0">
                  <a:pos x="0" y="88"/>
                </a:cxn>
                <a:cxn ang="0">
                  <a:pos x="0" y="77"/>
                </a:cxn>
                <a:cxn ang="0">
                  <a:pos x="0" y="64"/>
                </a:cxn>
              </a:cxnLst>
              <a:rect l="0" t="0" r="r" b="b"/>
              <a:pathLst>
                <a:path w="344" h="134">
                  <a:moveTo>
                    <a:pt x="0" y="64"/>
                  </a:moveTo>
                  <a:lnTo>
                    <a:pt x="0" y="54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36" y="54"/>
                  </a:lnTo>
                  <a:lnTo>
                    <a:pt x="49" y="54"/>
                  </a:lnTo>
                  <a:lnTo>
                    <a:pt x="49" y="46"/>
                  </a:lnTo>
                  <a:lnTo>
                    <a:pt x="59" y="46"/>
                  </a:lnTo>
                  <a:lnTo>
                    <a:pt x="71" y="46"/>
                  </a:lnTo>
                  <a:lnTo>
                    <a:pt x="71" y="34"/>
                  </a:lnTo>
                  <a:lnTo>
                    <a:pt x="71" y="23"/>
                  </a:lnTo>
                  <a:lnTo>
                    <a:pt x="83" y="23"/>
                  </a:lnTo>
                  <a:lnTo>
                    <a:pt x="83" y="10"/>
                  </a:lnTo>
                  <a:lnTo>
                    <a:pt x="96" y="10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119" y="10"/>
                  </a:lnTo>
                  <a:lnTo>
                    <a:pt x="132" y="10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64" y="23"/>
                  </a:lnTo>
                  <a:lnTo>
                    <a:pt x="179" y="34"/>
                  </a:lnTo>
                  <a:lnTo>
                    <a:pt x="179" y="23"/>
                  </a:lnTo>
                  <a:lnTo>
                    <a:pt x="190" y="34"/>
                  </a:lnTo>
                  <a:lnTo>
                    <a:pt x="190" y="23"/>
                  </a:lnTo>
                  <a:lnTo>
                    <a:pt x="211" y="10"/>
                  </a:lnTo>
                  <a:lnTo>
                    <a:pt x="227" y="10"/>
                  </a:lnTo>
                  <a:lnTo>
                    <a:pt x="236" y="23"/>
                  </a:lnTo>
                  <a:lnTo>
                    <a:pt x="248" y="10"/>
                  </a:lnTo>
                  <a:lnTo>
                    <a:pt x="260" y="10"/>
                  </a:lnTo>
                  <a:lnTo>
                    <a:pt x="284" y="10"/>
                  </a:lnTo>
                  <a:lnTo>
                    <a:pt x="307" y="23"/>
                  </a:lnTo>
                  <a:lnTo>
                    <a:pt x="322" y="34"/>
                  </a:lnTo>
                  <a:lnTo>
                    <a:pt x="344" y="46"/>
                  </a:lnTo>
                  <a:lnTo>
                    <a:pt x="322" y="88"/>
                  </a:lnTo>
                  <a:lnTo>
                    <a:pt x="307" y="88"/>
                  </a:lnTo>
                  <a:lnTo>
                    <a:pt x="298" y="88"/>
                  </a:lnTo>
                  <a:lnTo>
                    <a:pt x="274" y="77"/>
                  </a:lnTo>
                  <a:lnTo>
                    <a:pt x="248" y="77"/>
                  </a:lnTo>
                  <a:lnTo>
                    <a:pt x="227" y="77"/>
                  </a:lnTo>
                  <a:lnTo>
                    <a:pt x="202" y="100"/>
                  </a:lnTo>
                  <a:lnTo>
                    <a:pt x="190" y="100"/>
                  </a:lnTo>
                  <a:lnTo>
                    <a:pt x="179" y="100"/>
                  </a:lnTo>
                  <a:lnTo>
                    <a:pt x="154" y="100"/>
                  </a:lnTo>
                  <a:lnTo>
                    <a:pt x="144" y="110"/>
                  </a:lnTo>
                  <a:lnTo>
                    <a:pt x="132" y="110"/>
                  </a:lnTo>
                  <a:lnTo>
                    <a:pt x="119" y="134"/>
                  </a:lnTo>
                  <a:lnTo>
                    <a:pt x="83" y="123"/>
                  </a:lnTo>
                  <a:lnTo>
                    <a:pt x="71" y="123"/>
                  </a:lnTo>
                  <a:lnTo>
                    <a:pt x="49" y="123"/>
                  </a:lnTo>
                  <a:lnTo>
                    <a:pt x="36" y="110"/>
                  </a:lnTo>
                  <a:lnTo>
                    <a:pt x="36" y="123"/>
                  </a:lnTo>
                  <a:lnTo>
                    <a:pt x="12" y="100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62"/>
            <p:cNvSpPr>
              <a:spLocks noChangeAspect="1"/>
            </p:cNvSpPr>
            <p:nvPr/>
          </p:nvSpPr>
          <p:spPr bwMode="auto">
            <a:xfrm>
              <a:off x="4259" y="6021"/>
              <a:ext cx="429" cy="217"/>
            </a:xfrm>
            <a:custGeom>
              <a:avLst/>
              <a:gdLst/>
              <a:ahLst/>
              <a:cxnLst>
                <a:cxn ang="0">
                  <a:pos x="166" y="202"/>
                </a:cxn>
                <a:cxn ang="0">
                  <a:pos x="142" y="202"/>
                </a:cxn>
                <a:cxn ang="0">
                  <a:pos x="129" y="202"/>
                </a:cxn>
                <a:cxn ang="0">
                  <a:pos x="118" y="202"/>
                </a:cxn>
                <a:cxn ang="0">
                  <a:pos x="95" y="202"/>
                </a:cxn>
                <a:cxn ang="0">
                  <a:pos x="58" y="178"/>
                </a:cxn>
                <a:cxn ang="0">
                  <a:pos x="22" y="156"/>
                </a:cxn>
                <a:cxn ang="0">
                  <a:pos x="10" y="156"/>
                </a:cxn>
                <a:cxn ang="0">
                  <a:pos x="0" y="144"/>
                </a:cxn>
                <a:cxn ang="0">
                  <a:pos x="0" y="123"/>
                </a:cxn>
                <a:cxn ang="0">
                  <a:pos x="0" y="111"/>
                </a:cxn>
                <a:cxn ang="0">
                  <a:pos x="10" y="99"/>
                </a:cxn>
                <a:cxn ang="0">
                  <a:pos x="0" y="99"/>
                </a:cxn>
                <a:cxn ang="0">
                  <a:pos x="0" y="91"/>
                </a:cxn>
                <a:cxn ang="0">
                  <a:pos x="10" y="78"/>
                </a:cxn>
                <a:cxn ang="0">
                  <a:pos x="10" y="69"/>
                </a:cxn>
                <a:cxn ang="0">
                  <a:pos x="0" y="69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22" y="69"/>
                </a:cxn>
                <a:cxn ang="0">
                  <a:pos x="35" y="69"/>
                </a:cxn>
                <a:cxn ang="0">
                  <a:pos x="35" y="57"/>
                </a:cxn>
                <a:cxn ang="0">
                  <a:pos x="58" y="46"/>
                </a:cxn>
                <a:cxn ang="0">
                  <a:pos x="58" y="33"/>
                </a:cxn>
                <a:cxn ang="0">
                  <a:pos x="71" y="46"/>
                </a:cxn>
                <a:cxn ang="0">
                  <a:pos x="95" y="46"/>
                </a:cxn>
                <a:cxn ang="0">
                  <a:pos x="105" y="46"/>
                </a:cxn>
                <a:cxn ang="0">
                  <a:pos x="142" y="57"/>
                </a:cxn>
                <a:cxn ang="0">
                  <a:pos x="154" y="33"/>
                </a:cxn>
                <a:cxn ang="0">
                  <a:pos x="166" y="33"/>
                </a:cxn>
                <a:cxn ang="0">
                  <a:pos x="176" y="23"/>
                </a:cxn>
                <a:cxn ang="0">
                  <a:pos x="200" y="23"/>
                </a:cxn>
                <a:cxn ang="0">
                  <a:pos x="212" y="23"/>
                </a:cxn>
                <a:cxn ang="0">
                  <a:pos x="224" y="23"/>
                </a:cxn>
                <a:cxn ang="0">
                  <a:pos x="246" y="0"/>
                </a:cxn>
                <a:cxn ang="0">
                  <a:pos x="270" y="0"/>
                </a:cxn>
                <a:cxn ang="0">
                  <a:pos x="294" y="0"/>
                </a:cxn>
                <a:cxn ang="0">
                  <a:pos x="320" y="11"/>
                </a:cxn>
                <a:cxn ang="0">
                  <a:pos x="329" y="11"/>
                </a:cxn>
                <a:cxn ang="0">
                  <a:pos x="341" y="11"/>
                </a:cxn>
                <a:cxn ang="0">
                  <a:pos x="352" y="11"/>
                </a:cxn>
                <a:cxn ang="0">
                  <a:pos x="365" y="23"/>
                </a:cxn>
                <a:cxn ang="0">
                  <a:pos x="389" y="23"/>
                </a:cxn>
                <a:cxn ang="0">
                  <a:pos x="399" y="46"/>
                </a:cxn>
                <a:cxn ang="0">
                  <a:pos x="389" y="57"/>
                </a:cxn>
                <a:cxn ang="0">
                  <a:pos x="365" y="57"/>
                </a:cxn>
                <a:cxn ang="0">
                  <a:pos x="352" y="78"/>
                </a:cxn>
                <a:cxn ang="0">
                  <a:pos x="329" y="123"/>
                </a:cxn>
                <a:cxn ang="0">
                  <a:pos x="320" y="144"/>
                </a:cxn>
                <a:cxn ang="0">
                  <a:pos x="294" y="168"/>
                </a:cxn>
                <a:cxn ang="0">
                  <a:pos x="282" y="178"/>
                </a:cxn>
                <a:cxn ang="0">
                  <a:pos x="257" y="178"/>
                </a:cxn>
                <a:cxn ang="0">
                  <a:pos x="246" y="178"/>
                </a:cxn>
                <a:cxn ang="0">
                  <a:pos x="224" y="178"/>
                </a:cxn>
                <a:cxn ang="0">
                  <a:pos x="200" y="178"/>
                </a:cxn>
                <a:cxn ang="0">
                  <a:pos x="166" y="202"/>
                </a:cxn>
              </a:cxnLst>
              <a:rect l="0" t="0" r="r" b="b"/>
              <a:pathLst>
                <a:path w="399" h="202">
                  <a:moveTo>
                    <a:pt x="166" y="202"/>
                  </a:moveTo>
                  <a:lnTo>
                    <a:pt x="142" y="202"/>
                  </a:lnTo>
                  <a:lnTo>
                    <a:pt x="129" y="202"/>
                  </a:lnTo>
                  <a:lnTo>
                    <a:pt x="118" y="202"/>
                  </a:lnTo>
                  <a:lnTo>
                    <a:pt x="95" y="202"/>
                  </a:lnTo>
                  <a:lnTo>
                    <a:pt x="58" y="178"/>
                  </a:lnTo>
                  <a:lnTo>
                    <a:pt x="22" y="156"/>
                  </a:lnTo>
                  <a:lnTo>
                    <a:pt x="10" y="156"/>
                  </a:lnTo>
                  <a:lnTo>
                    <a:pt x="0" y="144"/>
                  </a:lnTo>
                  <a:lnTo>
                    <a:pt x="0" y="123"/>
                  </a:lnTo>
                  <a:lnTo>
                    <a:pt x="0" y="111"/>
                  </a:lnTo>
                  <a:lnTo>
                    <a:pt x="10" y="99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22" y="69"/>
                  </a:lnTo>
                  <a:lnTo>
                    <a:pt x="35" y="69"/>
                  </a:lnTo>
                  <a:lnTo>
                    <a:pt x="35" y="57"/>
                  </a:lnTo>
                  <a:lnTo>
                    <a:pt x="58" y="46"/>
                  </a:lnTo>
                  <a:lnTo>
                    <a:pt x="58" y="33"/>
                  </a:lnTo>
                  <a:lnTo>
                    <a:pt x="71" y="46"/>
                  </a:lnTo>
                  <a:lnTo>
                    <a:pt x="95" y="46"/>
                  </a:lnTo>
                  <a:lnTo>
                    <a:pt x="105" y="46"/>
                  </a:lnTo>
                  <a:lnTo>
                    <a:pt x="142" y="57"/>
                  </a:lnTo>
                  <a:lnTo>
                    <a:pt x="154" y="33"/>
                  </a:lnTo>
                  <a:lnTo>
                    <a:pt x="166" y="33"/>
                  </a:lnTo>
                  <a:lnTo>
                    <a:pt x="176" y="23"/>
                  </a:lnTo>
                  <a:lnTo>
                    <a:pt x="200" y="23"/>
                  </a:lnTo>
                  <a:lnTo>
                    <a:pt x="212" y="23"/>
                  </a:lnTo>
                  <a:lnTo>
                    <a:pt x="224" y="23"/>
                  </a:lnTo>
                  <a:lnTo>
                    <a:pt x="246" y="0"/>
                  </a:lnTo>
                  <a:lnTo>
                    <a:pt x="270" y="0"/>
                  </a:lnTo>
                  <a:lnTo>
                    <a:pt x="294" y="0"/>
                  </a:lnTo>
                  <a:lnTo>
                    <a:pt x="320" y="11"/>
                  </a:lnTo>
                  <a:lnTo>
                    <a:pt x="329" y="11"/>
                  </a:lnTo>
                  <a:lnTo>
                    <a:pt x="341" y="11"/>
                  </a:lnTo>
                  <a:lnTo>
                    <a:pt x="352" y="11"/>
                  </a:lnTo>
                  <a:lnTo>
                    <a:pt x="365" y="23"/>
                  </a:lnTo>
                  <a:lnTo>
                    <a:pt x="389" y="23"/>
                  </a:lnTo>
                  <a:lnTo>
                    <a:pt x="399" y="46"/>
                  </a:lnTo>
                  <a:lnTo>
                    <a:pt x="389" y="57"/>
                  </a:lnTo>
                  <a:lnTo>
                    <a:pt x="365" y="57"/>
                  </a:lnTo>
                  <a:lnTo>
                    <a:pt x="352" y="78"/>
                  </a:lnTo>
                  <a:lnTo>
                    <a:pt x="329" y="123"/>
                  </a:lnTo>
                  <a:lnTo>
                    <a:pt x="320" y="144"/>
                  </a:lnTo>
                  <a:lnTo>
                    <a:pt x="294" y="168"/>
                  </a:lnTo>
                  <a:lnTo>
                    <a:pt x="282" y="178"/>
                  </a:lnTo>
                  <a:lnTo>
                    <a:pt x="257" y="178"/>
                  </a:lnTo>
                  <a:lnTo>
                    <a:pt x="246" y="178"/>
                  </a:lnTo>
                  <a:lnTo>
                    <a:pt x="224" y="178"/>
                  </a:lnTo>
                  <a:lnTo>
                    <a:pt x="200" y="178"/>
                  </a:lnTo>
                  <a:lnTo>
                    <a:pt x="166" y="20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63"/>
            <p:cNvSpPr>
              <a:spLocks noChangeAspect="1"/>
            </p:cNvSpPr>
            <p:nvPr/>
          </p:nvSpPr>
          <p:spPr bwMode="auto">
            <a:xfrm>
              <a:off x="4927" y="6031"/>
              <a:ext cx="256" cy="228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23" y="0"/>
                </a:cxn>
                <a:cxn ang="0">
                  <a:pos x="48" y="0"/>
                </a:cxn>
                <a:cxn ang="0">
                  <a:pos x="70" y="0"/>
                </a:cxn>
                <a:cxn ang="0">
                  <a:pos x="83" y="10"/>
                </a:cxn>
                <a:cxn ang="0">
                  <a:pos x="106" y="10"/>
                </a:cxn>
                <a:cxn ang="0">
                  <a:pos x="119" y="22"/>
                </a:cxn>
                <a:cxn ang="0">
                  <a:pos x="143" y="22"/>
                </a:cxn>
                <a:cxn ang="0">
                  <a:pos x="153" y="32"/>
                </a:cxn>
                <a:cxn ang="0">
                  <a:pos x="166" y="46"/>
                </a:cxn>
                <a:cxn ang="0">
                  <a:pos x="166" y="67"/>
                </a:cxn>
                <a:cxn ang="0">
                  <a:pos x="178" y="78"/>
                </a:cxn>
                <a:cxn ang="0">
                  <a:pos x="190" y="88"/>
                </a:cxn>
                <a:cxn ang="0">
                  <a:pos x="202" y="100"/>
                </a:cxn>
                <a:cxn ang="0">
                  <a:pos x="214" y="112"/>
                </a:cxn>
                <a:cxn ang="0">
                  <a:pos x="226" y="121"/>
                </a:cxn>
                <a:cxn ang="0">
                  <a:pos x="226" y="145"/>
                </a:cxn>
                <a:cxn ang="0">
                  <a:pos x="226" y="145"/>
                </a:cxn>
                <a:cxn ang="0">
                  <a:pos x="214" y="157"/>
                </a:cxn>
                <a:cxn ang="0">
                  <a:pos x="202" y="145"/>
                </a:cxn>
                <a:cxn ang="0">
                  <a:pos x="202" y="145"/>
                </a:cxn>
                <a:cxn ang="0">
                  <a:pos x="178" y="145"/>
                </a:cxn>
                <a:cxn ang="0">
                  <a:pos x="178" y="145"/>
                </a:cxn>
                <a:cxn ang="0">
                  <a:pos x="166" y="157"/>
                </a:cxn>
                <a:cxn ang="0">
                  <a:pos x="166" y="179"/>
                </a:cxn>
                <a:cxn ang="0">
                  <a:pos x="153" y="191"/>
                </a:cxn>
                <a:cxn ang="0">
                  <a:pos x="143" y="203"/>
                </a:cxn>
                <a:cxn ang="0">
                  <a:pos x="131" y="211"/>
                </a:cxn>
                <a:cxn ang="0">
                  <a:pos x="119" y="191"/>
                </a:cxn>
                <a:cxn ang="0">
                  <a:pos x="119" y="145"/>
                </a:cxn>
                <a:cxn ang="0">
                  <a:pos x="106" y="100"/>
                </a:cxn>
                <a:cxn ang="0">
                  <a:pos x="48" y="55"/>
                </a:cxn>
                <a:cxn ang="0">
                  <a:pos x="0" y="10"/>
                </a:cxn>
              </a:cxnLst>
              <a:rect l="0" t="0" r="r" b="b"/>
              <a:pathLst>
                <a:path w="239" h="211">
                  <a:moveTo>
                    <a:pt x="0" y="10"/>
                  </a:moveTo>
                  <a:lnTo>
                    <a:pt x="12" y="1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0"/>
                  </a:lnTo>
                  <a:lnTo>
                    <a:pt x="83" y="10"/>
                  </a:lnTo>
                  <a:lnTo>
                    <a:pt x="95" y="10"/>
                  </a:lnTo>
                  <a:lnTo>
                    <a:pt x="106" y="10"/>
                  </a:lnTo>
                  <a:lnTo>
                    <a:pt x="106" y="22"/>
                  </a:lnTo>
                  <a:lnTo>
                    <a:pt x="119" y="22"/>
                  </a:lnTo>
                  <a:lnTo>
                    <a:pt x="131" y="22"/>
                  </a:lnTo>
                  <a:lnTo>
                    <a:pt x="143" y="22"/>
                  </a:lnTo>
                  <a:lnTo>
                    <a:pt x="143" y="32"/>
                  </a:lnTo>
                  <a:lnTo>
                    <a:pt x="153" y="32"/>
                  </a:lnTo>
                  <a:lnTo>
                    <a:pt x="166" y="32"/>
                  </a:lnTo>
                  <a:lnTo>
                    <a:pt x="166" y="46"/>
                  </a:lnTo>
                  <a:lnTo>
                    <a:pt x="166" y="55"/>
                  </a:lnTo>
                  <a:lnTo>
                    <a:pt x="166" y="67"/>
                  </a:lnTo>
                  <a:lnTo>
                    <a:pt x="166" y="78"/>
                  </a:lnTo>
                  <a:lnTo>
                    <a:pt x="178" y="78"/>
                  </a:lnTo>
                  <a:lnTo>
                    <a:pt x="190" y="78"/>
                  </a:lnTo>
                  <a:lnTo>
                    <a:pt x="190" y="88"/>
                  </a:lnTo>
                  <a:lnTo>
                    <a:pt x="190" y="100"/>
                  </a:lnTo>
                  <a:lnTo>
                    <a:pt x="202" y="100"/>
                  </a:lnTo>
                  <a:lnTo>
                    <a:pt x="202" y="112"/>
                  </a:lnTo>
                  <a:lnTo>
                    <a:pt x="214" y="112"/>
                  </a:lnTo>
                  <a:lnTo>
                    <a:pt x="214" y="121"/>
                  </a:lnTo>
                  <a:lnTo>
                    <a:pt x="226" y="121"/>
                  </a:lnTo>
                  <a:lnTo>
                    <a:pt x="226" y="133"/>
                  </a:lnTo>
                  <a:lnTo>
                    <a:pt x="226" y="145"/>
                  </a:lnTo>
                  <a:lnTo>
                    <a:pt x="239" y="145"/>
                  </a:lnTo>
                  <a:lnTo>
                    <a:pt x="226" y="145"/>
                  </a:lnTo>
                  <a:lnTo>
                    <a:pt x="226" y="157"/>
                  </a:lnTo>
                  <a:lnTo>
                    <a:pt x="214" y="157"/>
                  </a:lnTo>
                  <a:lnTo>
                    <a:pt x="214" y="145"/>
                  </a:lnTo>
                  <a:lnTo>
                    <a:pt x="202" y="145"/>
                  </a:lnTo>
                  <a:lnTo>
                    <a:pt x="202" y="157"/>
                  </a:lnTo>
                  <a:lnTo>
                    <a:pt x="202" y="145"/>
                  </a:lnTo>
                  <a:lnTo>
                    <a:pt x="190" y="145"/>
                  </a:lnTo>
                  <a:lnTo>
                    <a:pt x="178" y="145"/>
                  </a:lnTo>
                  <a:lnTo>
                    <a:pt x="178" y="133"/>
                  </a:lnTo>
                  <a:lnTo>
                    <a:pt x="178" y="145"/>
                  </a:lnTo>
                  <a:lnTo>
                    <a:pt x="166" y="145"/>
                  </a:lnTo>
                  <a:lnTo>
                    <a:pt x="166" y="157"/>
                  </a:lnTo>
                  <a:lnTo>
                    <a:pt x="166" y="167"/>
                  </a:lnTo>
                  <a:lnTo>
                    <a:pt x="166" y="179"/>
                  </a:lnTo>
                  <a:lnTo>
                    <a:pt x="153" y="179"/>
                  </a:lnTo>
                  <a:lnTo>
                    <a:pt x="153" y="191"/>
                  </a:lnTo>
                  <a:lnTo>
                    <a:pt x="153" y="203"/>
                  </a:lnTo>
                  <a:lnTo>
                    <a:pt x="143" y="203"/>
                  </a:lnTo>
                  <a:lnTo>
                    <a:pt x="143" y="211"/>
                  </a:lnTo>
                  <a:lnTo>
                    <a:pt x="131" y="211"/>
                  </a:lnTo>
                  <a:lnTo>
                    <a:pt x="119" y="203"/>
                  </a:lnTo>
                  <a:lnTo>
                    <a:pt x="119" y="191"/>
                  </a:lnTo>
                  <a:lnTo>
                    <a:pt x="119" y="179"/>
                  </a:lnTo>
                  <a:lnTo>
                    <a:pt x="119" y="145"/>
                  </a:lnTo>
                  <a:lnTo>
                    <a:pt x="119" y="133"/>
                  </a:lnTo>
                  <a:lnTo>
                    <a:pt x="106" y="100"/>
                  </a:lnTo>
                  <a:lnTo>
                    <a:pt x="83" y="88"/>
                  </a:lnTo>
                  <a:lnTo>
                    <a:pt x="48" y="55"/>
                  </a:lnTo>
                  <a:lnTo>
                    <a:pt x="23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64"/>
            <p:cNvSpPr>
              <a:spLocks noChangeAspect="1"/>
            </p:cNvSpPr>
            <p:nvPr/>
          </p:nvSpPr>
          <p:spPr bwMode="auto">
            <a:xfrm>
              <a:off x="4526" y="6047"/>
              <a:ext cx="641" cy="355"/>
            </a:xfrm>
            <a:custGeom>
              <a:avLst/>
              <a:gdLst/>
              <a:ahLst/>
              <a:cxnLst>
                <a:cxn ang="0">
                  <a:pos x="9" y="155"/>
                </a:cxn>
                <a:cxn ang="0">
                  <a:pos x="47" y="145"/>
                </a:cxn>
                <a:cxn ang="0">
                  <a:pos x="80" y="100"/>
                </a:cxn>
                <a:cxn ang="0">
                  <a:pos x="117" y="34"/>
                </a:cxn>
                <a:cxn ang="0">
                  <a:pos x="153" y="23"/>
                </a:cxn>
                <a:cxn ang="0">
                  <a:pos x="186" y="23"/>
                </a:cxn>
                <a:cxn ang="0">
                  <a:pos x="209" y="23"/>
                </a:cxn>
                <a:cxn ang="0">
                  <a:pos x="257" y="23"/>
                </a:cxn>
                <a:cxn ang="0">
                  <a:pos x="270" y="34"/>
                </a:cxn>
                <a:cxn ang="0">
                  <a:pos x="294" y="34"/>
                </a:cxn>
                <a:cxn ang="0">
                  <a:pos x="351" y="23"/>
                </a:cxn>
                <a:cxn ang="0">
                  <a:pos x="351" y="0"/>
                </a:cxn>
                <a:cxn ang="0">
                  <a:pos x="398" y="0"/>
                </a:cxn>
                <a:cxn ang="0">
                  <a:pos x="457" y="76"/>
                </a:cxn>
                <a:cxn ang="0">
                  <a:pos x="493" y="121"/>
                </a:cxn>
                <a:cxn ang="0">
                  <a:pos x="493" y="167"/>
                </a:cxn>
                <a:cxn ang="0">
                  <a:pos x="493" y="188"/>
                </a:cxn>
                <a:cxn ang="0">
                  <a:pos x="517" y="209"/>
                </a:cxn>
                <a:cxn ang="0">
                  <a:pos x="540" y="221"/>
                </a:cxn>
                <a:cxn ang="0">
                  <a:pos x="551" y="209"/>
                </a:cxn>
                <a:cxn ang="0">
                  <a:pos x="588" y="209"/>
                </a:cxn>
                <a:cxn ang="0">
                  <a:pos x="597" y="221"/>
                </a:cxn>
                <a:cxn ang="0">
                  <a:pos x="588" y="245"/>
                </a:cxn>
                <a:cxn ang="0">
                  <a:pos x="564" y="245"/>
                </a:cxn>
                <a:cxn ang="0">
                  <a:pos x="540" y="277"/>
                </a:cxn>
                <a:cxn ang="0">
                  <a:pos x="540" y="320"/>
                </a:cxn>
                <a:cxn ang="0">
                  <a:pos x="517" y="320"/>
                </a:cxn>
                <a:cxn ang="0">
                  <a:pos x="469" y="308"/>
                </a:cxn>
                <a:cxn ang="0">
                  <a:pos x="432" y="300"/>
                </a:cxn>
                <a:cxn ang="0">
                  <a:pos x="398" y="300"/>
                </a:cxn>
                <a:cxn ang="0">
                  <a:pos x="341" y="331"/>
                </a:cxn>
                <a:cxn ang="0">
                  <a:pos x="294" y="320"/>
                </a:cxn>
                <a:cxn ang="0">
                  <a:pos x="233" y="308"/>
                </a:cxn>
                <a:cxn ang="0">
                  <a:pos x="199" y="320"/>
                </a:cxn>
                <a:cxn ang="0">
                  <a:pos x="186" y="308"/>
                </a:cxn>
                <a:cxn ang="0">
                  <a:pos x="175" y="300"/>
                </a:cxn>
                <a:cxn ang="0">
                  <a:pos x="153" y="287"/>
                </a:cxn>
                <a:cxn ang="0">
                  <a:pos x="163" y="265"/>
                </a:cxn>
                <a:cxn ang="0">
                  <a:pos x="140" y="265"/>
                </a:cxn>
                <a:cxn ang="0">
                  <a:pos x="117" y="265"/>
                </a:cxn>
                <a:cxn ang="0">
                  <a:pos x="80" y="254"/>
                </a:cxn>
                <a:cxn ang="0">
                  <a:pos x="95" y="245"/>
                </a:cxn>
                <a:cxn ang="0">
                  <a:pos x="80" y="232"/>
                </a:cxn>
                <a:cxn ang="0">
                  <a:pos x="71" y="221"/>
                </a:cxn>
                <a:cxn ang="0">
                  <a:pos x="33" y="199"/>
                </a:cxn>
                <a:cxn ang="0">
                  <a:pos x="33" y="179"/>
                </a:cxn>
                <a:cxn ang="0">
                  <a:pos x="9" y="167"/>
                </a:cxn>
              </a:cxnLst>
              <a:rect l="0" t="0" r="r" b="b"/>
              <a:pathLst>
                <a:path w="597" h="331">
                  <a:moveTo>
                    <a:pt x="0" y="155"/>
                  </a:moveTo>
                  <a:lnTo>
                    <a:pt x="9" y="155"/>
                  </a:lnTo>
                  <a:lnTo>
                    <a:pt x="33" y="155"/>
                  </a:lnTo>
                  <a:lnTo>
                    <a:pt x="47" y="145"/>
                  </a:lnTo>
                  <a:lnTo>
                    <a:pt x="71" y="121"/>
                  </a:lnTo>
                  <a:lnTo>
                    <a:pt x="80" y="100"/>
                  </a:lnTo>
                  <a:lnTo>
                    <a:pt x="104" y="55"/>
                  </a:lnTo>
                  <a:lnTo>
                    <a:pt x="117" y="34"/>
                  </a:lnTo>
                  <a:lnTo>
                    <a:pt x="140" y="34"/>
                  </a:lnTo>
                  <a:lnTo>
                    <a:pt x="153" y="23"/>
                  </a:lnTo>
                  <a:lnTo>
                    <a:pt x="163" y="10"/>
                  </a:lnTo>
                  <a:lnTo>
                    <a:pt x="186" y="23"/>
                  </a:lnTo>
                  <a:lnTo>
                    <a:pt x="186" y="10"/>
                  </a:lnTo>
                  <a:lnTo>
                    <a:pt x="209" y="23"/>
                  </a:lnTo>
                  <a:lnTo>
                    <a:pt x="246" y="23"/>
                  </a:lnTo>
                  <a:lnTo>
                    <a:pt x="257" y="23"/>
                  </a:lnTo>
                  <a:lnTo>
                    <a:pt x="257" y="34"/>
                  </a:lnTo>
                  <a:lnTo>
                    <a:pt x="270" y="34"/>
                  </a:lnTo>
                  <a:lnTo>
                    <a:pt x="282" y="34"/>
                  </a:lnTo>
                  <a:lnTo>
                    <a:pt x="294" y="34"/>
                  </a:lnTo>
                  <a:lnTo>
                    <a:pt x="294" y="23"/>
                  </a:lnTo>
                  <a:lnTo>
                    <a:pt x="351" y="23"/>
                  </a:lnTo>
                  <a:lnTo>
                    <a:pt x="351" y="10"/>
                  </a:lnTo>
                  <a:lnTo>
                    <a:pt x="351" y="0"/>
                  </a:lnTo>
                  <a:lnTo>
                    <a:pt x="374" y="0"/>
                  </a:lnTo>
                  <a:lnTo>
                    <a:pt x="398" y="0"/>
                  </a:lnTo>
                  <a:lnTo>
                    <a:pt x="422" y="46"/>
                  </a:lnTo>
                  <a:lnTo>
                    <a:pt x="457" y="76"/>
                  </a:lnTo>
                  <a:lnTo>
                    <a:pt x="480" y="88"/>
                  </a:lnTo>
                  <a:lnTo>
                    <a:pt x="493" y="121"/>
                  </a:lnTo>
                  <a:lnTo>
                    <a:pt x="493" y="133"/>
                  </a:lnTo>
                  <a:lnTo>
                    <a:pt x="493" y="167"/>
                  </a:lnTo>
                  <a:lnTo>
                    <a:pt x="493" y="179"/>
                  </a:lnTo>
                  <a:lnTo>
                    <a:pt x="493" y="188"/>
                  </a:lnTo>
                  <a:lnTo>
                    <a:pt x="503" y="199"/>
                  </a:lnTo>
                  <a:lnTo>
                    <a:pt x="517" y="209"/>
                  </a:lnTo>
                  <a:lnTo>
                    <a:pt x="527" y="221"/>
                  </a:lnTo>
                  <a:lnTo>
                    <a:pt x="540" y="221"/>
                  </a:lnTo>
                  <a:lnTo>
                    <a:pt x="540" y="209"/>
                  </a:lnTo>
                  <a:lnTo>
                    <a:pt x="551" y="209"/>
                  </a:lnTo>
                  <a:lnTo>
                    <a:pt x="576" y="199"/>
                  </a:lnTo>
                  <a:lnTo>
                    <a:pt x="588" y="209"/>
                  </a:lnTo>
                  <a:lnTo>
                    <a:pt x="597" y="209"/>
                  </a:lnTo>
                  <a:lnTo>
                    <a:pt x="597" y="221"/>
                  </a:lnTo>
                  <a:lnTo>
                    <a:pt x="597" y="232"/>
                  </a:lnTo>
                  <a:lnTo>
                    <a:pt x="588" y="245"/>
                  </a:lnTo>
                  <a:lnTo>
                    <a:pt x="576" y="245"/>
                  </a:lnTo>
                  <a:lnTo>
                    <a:pt x="564" y="245"/>
                  </a:lnTo>
                  <a:lnTo>
                    <a:pt x="551" y="254"/>
                  </a:lnTo>
                  <a:lnTo>
                    <a:pt x="540" y="277"/>
                  </a:lnTo>
                  <a:lnTo>
                    <a:pt x="540" y="300"/>
                  </a:lnTo>
                  <a:lnTo>
                    <a:pt x="540" y="320"/>
                  </a:lnTo>
                  <a:lnTo>
                    <a:pt x="540" y="331"/>
                  </a:lnTo>
                  <a:lnTo>
                    <a:pt x="517" y="320"/>
                  </a:lnTo>
                  <a:lnTo>
                    <a:pt x="480" y="308"/>
                  </a:lnTo>
                  <a:lnTo>
                    <a:pt x="469" y="308"/>
                  </a:lnTo>
                  <a:lnTo>
                    <a:pt x="457" y="308"/>
                  </a:lnTo>
                  <a:lnTo>
                    <a:pt x="432" y="300"/>
                  </a:lnTo>
                  <a:lnTo>
                    <a:pt x="422" y="287"/>
                  </a:lnTo>
                  <a:lnTo>
                    <a:pt x="398" y="300"/>
                  </a:lnTo>
                  <a:lnTo>
                    <a:pt x="351" y="320"/>
                  </a:lnTo>
                  <a:lnTo>
                    <a:pt x="341" y="331"/>
                  </a:lnTo>
                  <a:lnTo>
                    <a:pt x="303" y="320"/>
                  </a:lnTo>
                  <a:lnTo>
                    <a:pt x="294" y="320"/>
                  </a:lnTo>
                  <a:lnTo>
                    <a:pt x="270" y="320"/>
                  </a:lnTo>
                  <a:lnTo>
                    <a:pt x="233" y="308"/>
                  </a:lnTo>
                  <a:lnTo>
                    <a:pt x="209" y="308"/>
                  </a:lnTo>
                  <a:lnTo>
                    <a:pt x="199" y="320"/>
                  </a:lnTo>
                  <a:lnTo>
                    <a:pt x="186" y="320"/>
                  </a:lnTo>
                  <a:lnTo>
                    <a:pt x="186" y="308"/>
                  </a:lnTo>
                  <a:lnTo>
                    <a:pt x="186" y="300"/>
                  </a:lnTo>
                  <a:lnTo>
                    <a:pt x="175" y="300"/>
                  </a:lnTo>
                  <a:lnTo>
                    <a:pt x="163" y="287"/>
                  </a:lnTo>
                  <a:lnTo>
                    <a:pt x="153" y="287"/>
                  </a:lnTo>
                  <a:lnTo>
                    <a:pt x="153" y="277"/>
                  </a:lnTo>
                  <a:lnTo>
                    <a:pt x="163" y="265"/>
                  </a:lnTo>
                  <a:lnTo>
                    <a:pt x="153" y="254"/>
                  </a:lnTo>
                  <a:lnTo>
                    <a:pt x="140" y="265"/>
                  </a:lnTo>
                  <a:lnTo>
                    <a:pt x="128" y="277"/>
                  </a:lnTo>
                  <a:lnTo>
                    <a:pt x="117" y="265"/>
                  </a:lnTo>
                  <a:lnTo>
                    <a:pt x="95" y="254"/>
                  </a:lnTo>
                  <a:lnTo>
                    <a:pt x="80" y="254"/>
                  </a:lnTo>
                  <a:lnTo>
                    <a:pt x="80" y="245"/>
                  </a:lnTo>
                  <a:lnTo>
                    <a:pt x="95" y="245"/>
                  </a:lnTo>
                  <a:lnTo>
                    <a:pt x="80" y="245"/>
                  </a:lnTo>
                  <a:lnTo>
                    <a:pt x="80" y="232"/>
                  </a:lnTo>
                  <a:lnTo>
                    <a:pt x="80" y="221"/>
                  </a:lnTo>
                  <a:lnTo>
                    <a:pt x="71" y="221"/>
                  </a:lnTo>
                  <a:lnTo>
                    <a:pt x="57" y="209"/>
                  </a:lnTo>
                  <a:lnTo>
                    <a:pt x="33" y="199"/>
                  </a:lnTo>
                  <a:lnTo>
                    <a:pt x="33" y="188"/>
                  </a:lnTo>
                  <a:lnTo>
                    <a:pt x="33" y="179"/>
                  </a:lnTo>
                  <a:lnTo>
                    <a:pt x="21" y="167"/>
                  </a:lnTo>
                  <a:lnTo>
                    <a:pt x="9" y="167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65"/>
            <p:cNvSpPr>
              <a:spLocks noChangeAspect="1" noEditPoints="1"/>
            </p:cNvSpPr>
            <p:nvPr/>
          </p:nvSpPr>
          <p:spPr bwMode="auto">
            <a:xfrm>
              <a:off x="3616" y="6141"/>
              <a:ext cx="831" cy="827"/>
            </a:xfrm>
            <a:custGeom>
              <a:avLst/>
              <a:gdLst/>
              <a:ahLst/>
              <a:cxnLst>
                <a:cxn ang="0">
                  <a:pos x="129" y="568"/>
                </a:cxn>
                <a:cxn ang="0">
                  <a:pos x="129" y="488"/>
                </a:cxn>
                <a:cxn ang="0">
                  <a:pos x="129" y="456"/>
                </a:cxn>
                <a:cxn ang="0">
                  <a:pos x="200" y="456"/>
                </a:cxn>
                <a:cxn ang="0">
                  <a:pos x="212" y="510"/>
                </a:cxn>
                <a:cxn ang="0">
                  <a:pos x="186" y="579"/>
                </a:cxn>
                <a:cxn ang="0">
                  <a:pos x="153" y="600"/>
                </a:cxn>
                <a:cxn ang="0">
                  <a:pos x="494" y="734"/>
                </a:cxn>
                <a:cxn ang="0">
                  <a:pos x="399" y="691"/>
                </a:cxn>
                <a:cxn ang="0">
                  <a:pos x="435" y="667"/>
                </a:cxn>
                <a:cxn ang="0">
                  <a:pos x="506" y="667"/>
                </a:cxn>
                <a:cxn ang="0">
                  <a:pos x="585" y="667"/>
                </a:cxn>
                <a:cxn ang="0">
                  <a:pos x="585" y="745"/>
                </a:cxn>
                <a:cxn ang="0">
                  <a:pos x="435" y="100"/>
                </a:cxn>
                <a:cxn ang="0">
                  <a:pos x="387" y="111"/>
                </a:cxn>
                <a:cxn ang="0">
                  <a:pos x="352" y="133"/>
                </a:cxn>
                <a:cxn ang="0">
                  <a:pos x="362" y="166"/>
                </a:cxn>
                <a:cxn ang="0">
                  <a:pos x="387" y="232"/>
                </a:cxn>
                <a:cxn ang="0">
                  <a:pos x="472" y="312"/>
                </a:cxn>
                <a:cxn ang="0">
                  <a:pos x="530" y="366"/>
                </a:cxn>
                <a:cxn ang="0">
                  <a:pos x="622" y="388"/>
                </a:cxn>
                <a:cxn ang="0">
                  <a:pos x="634" y="423"/>
                </a:cxn>
                <a:cxn ang="0">
                  <a:pos x="754" y="477"/>
                </a:cxn>
                <a:cxn ang="0">
                  <a:pos x="776" y="534"/>
                </a:cxn>
                <a:cxn ang="0">
                  <a:pos x="741" y="500"/>
                </a:cxn>
                <a:cxn ang="0">
                  <a:pos x="695" y="477"/>
                </a:cxn>
                <a:cxn ang="0">
                  <a:pos x="671" y="510"/>
                </a:cxn>
                <a:cxn ang="0">
                  <a:pos x="658" y="546"/>
                </a:cxn>
                <a:cxn ang="0">
                  <a:pos x="695" y="589"/>
                </a:cxn>
                <a:cxn ang="0">
                  <a:pos x="671" y="609"/>
                </a:cxn>
                <a:cxn ang="0">
                  <a:pos x="634" y="679"/>
                </a:cxn>
                <a:cxn ang="0">
                  <a:pos x="610" y="645"/>
                </a:cxn>
                <a:cxn ang="0">
                  <a:pos x="634" y="621"/>
                </a:cxn>
                <a:cxn ang="0">
                  <a:pos x="622" y="568"/>
                </a:cxn>
                <a:cxn ang="0">
                  <a:pos x="585" y="510"/>
                </a:cxn>
                <a:cxn ang="0">
                  <a:pos x="552" y="488"/>
                </a:cxn>
                <a:cxn ang="0">
                  <a:pos x="518" y="464"/>
                </a:cxn>
                <a:cxn ang="0">
                  <a:pos x="472" y="446"/>
                </a:cxn>
                <a:cxn ang="0">
                  <a:pos x="424" y="423"/>
                </a:cxn>
                <a:cxn ang="0">
                  <a:pos x="316" y="343"/>
                </a:cxn>
                <a:cxn ang="0">
                  <a:pos x="233" y="243"/>
                </a:cxn>
                <a:cxn ang="0">
                  <a:pos x="162" y="199"/>
                </a:cxn>
                <a:cxn ang="0">
                  <a:pos x="92" y="220"/>
                </a:cxn>
                <a:cxn ang="0">
                  <a:pos x="68" y="212"/>
                </a:cxn>
                <a:cxn ang="0">
                  <a:pos x="22" y="166"/>
                </a:cxn>
                <a:cxn ang="0">
                  <a:pos x="10" y="133"/>
                </a:cxn>
                <a:cxn ang="0">
                  <a:pos x="22" y="111"/>
                </a:cxn>
                <a:cxn ang="0">
                  <a:pos x="34" y="78"/>
                </a:cxn>
                <a:cxn ang="0">
                  <a:pos x="92" y="67"/>
                </a:cxn>
                <a:cxn ang="0">
                  <a:pos x="129" y="67"/>
                </a:cxn>
                <a:cxn ang="0">
                  <a:pos x="153" y="67"/>
                </a:cxn>
                <a:cxn ang="0">
                  <a:pos x="176" y="45"/>
                </a:cxn>
                <a:cxn ang="0">
                  <a:pos x="200" y="45"/>
                </a:cxn>
                <a:cxn ang="0">
                  <a:pos x="224" y="32"/>
                </a:cxn>
                <a:cxn ang="0">
                  <a:pos x="245" y="21"/>
                </a:cxn>
                <a:cxn ang="0">
                  <a:pos x="291" y="0"/>
                </a:cxn>
                <a:cxn ang="0">
                  <a:pos x="340" y="9"/>
                </a:cxn>
                <a:cxn ang="0">
                  <a:pos x="435" y="45"/>
                </a:cxn>
                <a:cxn ang="0">
                  <a:pos x="424" y="78"/>
                </a:cxn>
                <a:cxn ang="0">
                  <a:pos x="447" y="111"/>
                </a:cxn>
              </a:cxnLst>
              <a:rect l="0" t="0" r="r" b="b"/>
              <a:pathLst>
                <a:path w="776" h="766">
                  <a:moveTo>
                    <a:pt x="153" y="600"/>
                  </a:moveTo>
                  <a:lnTo>
                    <a:pt x="138" y="589"/>
                  </a:lnTo>
                  <a:lnTo>
                    <a:pt x="129" y="579"/>
                  </a:lnTo>
                  <a:lnTo>
                    <a:pt x="129" y="568"/>
                  </a:lnTo>
                  <a:lnTo>
                    <a:pt x="129" y="546"/>
                  </a:lnTo>
                  <a:lnTo>
                    <a:pt x="138" y="523"/>
                  </a:lnTo>
                  <a:lnTo>
                    <a:pt x="129" y="500"/>
                  </a:lnTo>
                  <a:lnTo>
                    <a:pt x="129" y="488"/>
                  </a:lnTo>
                  <a:lnTo>
                    <a:pt x="116" y="464"/>
                  </a:lnTo>
                  <a:lnTo>
                    <a:pt x="105" y="464"/>
                  </a:lnTo>
                  <a:lnTo>
                    <a:pt x="116" y="456"/>
                  </a:lnTo>
                  <a:lnTo>
                    <a:pt x="129" y="456"/>
                  </a:lnTo>
                  <a:lnTo>
                    <a:pt x="153" y="456"/>
                  </a:lnTo>
                  <a:lnTo>
                    <a:pt x="162" y="456"/>
                  </a:lnTo>
                  <a:lnTo>
                    <a:pt x="186" y="434"/>
                  </a:lnTo>
                  <a:lnTo>
                    <a:pt x="200" y="456"/>
                  </a:lnTo>
                  <a:lnTo>
                    <a:pt x="212" y="477"/>
                  </a:lnTo>
                  <a:lnTo>
                    <a:pt x="212" y="488"/>
                  </a:lnTo>
                  <a:lnTo>
                    <a:pt x="212" y="500"/>
                  </a:lnTo>
                  <a:lnTo>
                    <a:pt x="212" y="510"/>
                  </a:lnTo>
                  <a:lnTo>
                    <a:pt x="212" y="546"/>
                  </a:lnTo>
                  <a:lnTo>
                    <a:pt x="212" y="555"/>
                  </a:lnTo>
                  <a:lnTo>
                    <a:pt x="200" y="589"/>
                  </a:lnTo>
                  <a:lnTo>
                    <a:pt x="186" y="579"/>
                  </a:lnTo>
                  <a:lnTo>
                    <a:pt x="176" y="579"/>
                  </a:lnTo>
                  <a:lnTo>
                    <a:pt x="162" y="579"/>
                  </a:lnTo>
                  <a:lnTo>
                    <a:pt x="162" y="589"/>
                  </a:lnTo>
                  <a:lnTo>
                    <a:pt x="153" y="600"/>
                  </a:lnTo>
                  <a:close/>
                  <a:moveTo>
                    <a:pt x="563" y="766"/>
                  </a:moveTo>
                  <a:lnTo>
                    <a:pt x="539" y="757"/>
                  </a:lnTo>
                  <a:lnTo>
                    <a:pt x="518" y="745"/>
                  </a:lnTo>
                  <a:lnTo>
                    <a:pt x="494" y="734"/>
                  </a:lnTo>
                  <a:lnTo>
                    <a:pt x="435" y="699"/>
                  </a:lnTo>
                  <a:lnTo>
                    <a:pt x="410" y="699"/>
                  </a:lnTo>
                  <a:lnTo>
                    <a:pt x="399" y="699"/>
                  </a:lnTo>
                  <a:lnTo>
                    <a:pt x="399" y="691"/>
                  </a:lnTo>
                  <a:lnTo>
                    <a:pt x="399" y="679"/>
                  </a:lnTo>
                  <a:lnTo>
                    <a:pt x="410" y="667"/>
                  </a:lnTo>
                  <a:lnTo>
                    <a:pt x="424" y="655"/>
                  </a:lnTo>
                  <a:lnTo>
                    <a:pt x="435" y="667"/>
                  </a:lnTo>
                  <a:lnTo>
                    <a:pt x="456" y="655"/>
                  </a:lnTo>
                  <a:lnTo>
                    <a:pt x="472" y="667"/>
                  </a:lnTo>
                  <a:lnTo>
                    <a:pt x="482" y="667"/>
                  </a:lnTo>
                  <a:lnTo>
                    <a:pt x="506" y="667"/>
                  </a:lnTo>
                  <a:lnTo>
                    <a:pt x="552" y="667"/>
                  </a:lnTo>
                  <a:lnTo>
                    <a:pt x="585" y="655"/>
                  </a:lnTo>
                  <a:lnTo>
                    <a:pt x="600" y="655"/>
                  </a:lnTo>
                  <a:lnTo>
                    <a:pt x="585" y="667"/>
                  </a:lnTo>
                  <a:lnTo>
                    <a:pt x="575" y="691"/>
                  </a:lnTo>
                  <a:lnTo>
                    <a:pt x="575" y="711"/>
                  </a:lnTo>
                  <a:lnTo>
                    <a:pt x="575" y="721"/>
                  </a:lnTo>
                  <a:lnTo>
                    <a:pt x="585" y="745"/>
                  </a:lnTo>
                  <a:lnTo>
                    <a:pt x="575" y="766"/>
                  </a:lnTo>
                  <a:lnTo>
                    <a:pt x="563" y="766"/>
                  </a:lnTo>
                  <a:close/>
                  <a:moveTo>
                    <a:pt x="447" y="111"/>
                  </a:moveTo>
                  <a:lnTo>
                    <a:pt x="435" y="100"/>
                  </a:lnTo>
                  <a:lnTo>
                    <a:pt x="424" y="100"/>
                  </a:lnTo>
                  <a:lnTo>
                    <a:pt x="410" y="100"/>
                  </a:lnTo>
                  <a:lnTo>
                    <a:pt x="399" y="111"/>
                  </a:lnTo>
                  <a:lnTo>
                    <a:pt x="387" y="111"/>
                  </a:lnTo>
                  <a:lnTo>
                    <a:pt x="362" y="121"/>
                  </a:lnTo>
                  <a:lnTo>
                    <a:pt x="362" y="111"/>
                  </a:lnTo>
                  <a:lnTo>
                    <a:pt x="352" y="121"/>
                  </a:lnTo>
                  <a:lnTo>
                    <a:pt x="352" y="133"/>
                  </a:lnTo>
                  <a:lnTo>
                    <a:pt x="362" y="144"/>
                  </a:lnTo>
                  <a:lnTo>
                    <a:pt x="362" y="157"/>
                  </a:lnTo>
                  <a:lnTo>
                    <a:pt x="377" y="157"/>
                  </a:lnTo>
                  <a:lnTo>
                    <a:pt x="362" y="166"/>
                  </a:lnTo>
                  <a:lnTo>
                    <a:pt x="352" y="177"/>
                  </a:lnTo>
                  <a:lnTo>
                    <a:pt x="362" y="177"/>
                  </a:lnTo>
                  <a:lnTo>
                    <a:pt x="362" y="199"/>
                  </a:lnTo>
                  <a:lnTo>
                    <a:pt x="387" y="232"/>
                  </a:lnTo>
                  <a:lnTo>
                    <a:pt x="447" y="256"/>
                  </a:lnTo>
                  <a:lnTo>
                    <a:pt x="456" y="266"/>
                  </a:lnTo>
                  <a:lnTo>
                    <a:pt x="456" y="289"/>
                  </a:lnTo>
                  <a:lnTo>
                    <a:pt x="472" y="312"/>
                  </a:lnTo>
                  <a:lnTo>
                    <a:pt x="482" y="322"/>
                  </a:lnTo>
                  <a:lnTo>
                    <a:pt x="506" y="343"/>
                  </a:lnTo>
                  <a:lnTo>
                    <a:pt x="518" y="355"/>
                  </a:lnTo>
                  <a:lnTo>
                    <a:pt x="530" y="366"/>
                  </a:lnTo>
                  <a:lnTo>
                    <a:pt x="539" y="378"/>
                  </a:lnTo>
                  <a:lnTo>
                    <a:pt x="575" y="378"/>
                  </a:lnTo>
                  <a:lnTo>
                    <a:pt x="610" y="378"/>
                  </a:lnTo>
                  <a:lnTo>
                    <a:pt x="622" y="388"/>
                  </a:lnTo>
                  <a:lnTo>
                    <a:pt x="610" y="400"/>
                  </a:lnTo>
                  <a:lnTo>
                    <a:pt x="600" y="410"/>
                  </a:lnTo>
                  <a:lnTo>
                    <a:pt x="610" y="410"/>
                  </a:lnTo>
                  <a:lnTo>
                    <a:pt x="634" y="423"/>
                  </a:lnTo>
                  <a:lnTo>
                    <a:pt x="671" y="434"/>
                  </a:lnTo>
                  <a:lnTo>
                    <a:pt x="695" y="456"/>
                  </a:lnTo>
                  <a:lnTo>
                    <a:pt x="741" y="477"/>
                  </a:lnTo>
                  <a:lnTo>
                    <a:pt x="754" y="477"/>
                  </a:lnTo>
                  <a:lnTo>
                    <a:pt x="776" y="500"/>
                  </a:lnTo>
                  <a:lnTo>
                    <a:pt x="776" y="510"/>
                  </a:lnTo>
                  <a:lnTo>
                    <a:pt x="776" y="523"/>
                  </a:lnTo>
                  <a:lnTo>
                    <a:pt x="776" y="534"/>
                  </a:lnTo>
                  <a:lnTo>
                    <a:pt x="766" y="534"/>
                  </a:lnTo>
                  <a:lnTo>
                    <a:pt x="754" y="523"/>
                  </a:lnTo>
                  <a:lnTo>
                    <a:pt x="741" y="510"/>
                  </a:lnTo>
                  <a:lnTo>
                    <a:pt x="741" y="500"/>
                  </a:lnTo>
                  <a:lnTo>
                    <a:pt x="718" y="500"/>
                  </a:lnTo>
                  <a:lnTo>
                    <a:pt x="705" y="500"/>
                  </a:lnTo>
                  <a:lnTo>
                    <a:pt x="695" y="488"/>
                  </a:lnTo>
                  <a:lnTo>
                    <a:pt x="695" y="477"/>
                  </a:lnTo>
                  <a:lnTo>
                    <a:pt x="681" y="477"/>
                  </a:lnTo>
                  <a:lnTo>
                    <a:pt x="681" y="488"/>
                  </a:lnTo>
                  <a:lnTo>
                    <a:pt x="671" y="488"/>
                  </a:lnTo>
                  <a:lnTo>
                    <a:pt x="671" y="510"/>
                  </a:lnTo>
                  <a:lnTo>
                    <a:pt x="658" y="510"/>
                  </a:lnTo>
                  <a:lnTo>
                    <a:pt x="658" y="523"/>
                  </a:lnTo>
                  <a:lnTo>
                    <a:pt x="658" y="534"/>
                  </a:lnTo>
                  <a:lnTo>
                    <a:pt x="658" y="546"/>
                  </a:lnTo>
                  <a:lnTo>
                    <a:pt x="681" y="555"/>
                  </a:lnTo>
                  <a:lnTo>
                    <a:pt x="695" y="568"/>
                  </a:lnTo>
                  <a:lnTo>
                    <a:pt x="695" y="579"/>
                  </a:lnTo>
                  <a:lnTo>
                    <a:pt x="695" y="589"/>
                  </a:lnTo>
                  <a:lnTo>
                    <a:pt x="705" y="589"/>
                  </a:lnTo>
                  <a:lnTo>
                    <a:pt x="695" y="600"/>
                  </a:lnTo>
                  <a:lnTo>
                    <a:pt x="671" y="600"/>
                  </a:lnTo>
                  <a:lnTo>
                    <a:pt x="671" y="609"/>
                  </a:lnTo>
                  <a:lnTo>
                    <a:pt x="658" y="609"/>
                  </a:lnTo>
                  <a:lnTo>
                    <a:pt x="658" y="633"/>
                  </a:lnTo>
                  <a:lnTo>
                    <a:pt x="647" y="645"/>
                  </a:lnTo>
                  <a:lnTo>
                    <a:pt x="634" y="679"/>
                  </a:lnTo>
                  <a:lnTo>
                    <a:pt x="610" y="679"/>
                  </a:lnTo>
                  <a:lnTo>
                    <a:pt x="600" y="667"/>
                  </a:lnTo>
                  <a:lnTo>
                    <a:pt x="600" y="655"/>
                  </a:lnTo>
                  <a:lnTo>
                    <a:pt x="610" y="645"/>
                  </a:lnTo>
                  <a:lnTo>
                    <a:pt x="622" y="633"/>
                  </a:lnTo>
                  <a:lnTo>
                    <a:pt x="610" y="621"/>
                  </a:lnTo>
                  <a:lnTo>
                    <a:pt x="622" y="609"/>
                  </a:lnTo>
                  <a:lnTo>
                    <a:pt x="634" y="621"/>
                  </a:lnTo>
                  <a:lnTo>
                    <a:pt x="634" y="609"/>
                  </a:lnTo>
                  <a:lnTo>
                    <a:pt x="634" y="600"/>
                  </a:lnTo>
                  <a:lnTo>
                    <a:pt x="634" y="589"/>
                  </a:lnTo>
                  <a:lnTo>
                    <a:pt x="622" y="568"/>
                  </a:lnTo>
                  <a:lnTo>
                    <a:pt x="610" y="546"/>
                  </a:lnTo>
                  <a:lnTo>
                    <a:pt x="600" y="523"/>
                  </a:lnTo>
                  <a:lnTo>
                    <a:pt x="600" y="510"/>
                  </a:lnTo>
                  <a:lnTo>
                    <a:pt x="585" y="510"/>
                  </a:lnTo>
                  <a:lnTo>
                    <a:pt x="585" y="523"/>
                  </a:lnTo>
                  <a:lnTo>
                    <a:pt x="552" y="500"/>
                  </a:lnTo>
                  <a:lnTo>
                    <a:pt x="539" y="500"/>
                  </a:lnTo>
                  <a:lnTo>
                    <a:pt x="552" y="488"/>
                  </a:lnTo>
                  <a:lnTo>
                    <a:pt x="552" y="477"/>
                  </a:lnTo>
                  <a:lnTo>
                    <a:pt x="530" y="464"/>
                  </a:lnTo>
                  <a:lnTo>
                    <a:pt x="506" y="477"/>
                  </a:lnTo>
                  <a:lnTo>
                    <a:pt x="518" y="464"/>
                  </a:lnTo>
                  <a:lnTo>
                    <a:pt x="506" y="456"/>
                  </a:lnTo>
                  <a:lnTo>
                    <a:pt x="494" y="464"/>
                  </a:lnTo>
                  <a:lnTo>
                    <a:pt x="482" y="446"/>
                  </a:lnTo>
                  <a:lnTo>
                    <a:pt x="472" y="446"/>
                  </a:lnTo>
                  <a:lnTo>
                    <a:pt x="472" y="434"/>
                  </a:lnTo>
                  <a:lnTo>
                    <a:pt x="447" y="423"/>
                  </a:lnTo>
                  <a:lnTo>
                    <a:pt x="435" y="423"/>
                  </a:lnTo>
                  <a:lnTo>
                    <a:pt x="424" y="423"/>
                  </a:lnTo>
                  <a:lnTo>
                    <a:pt x="399" y="410"/>
                  </a:lnTo>
                  <a:lnTo>
                    <a:pt x="377" y="388"/>
                  </a:lnTo>
                  <a:lnTo>
                    <a:pt x="352" y="366"/>
                  </a:lnTo>
                  <a:lnTo>
                    <a:pt x="316" y="343"/>
                  </a:lnTo>
                  <a:lnTo>
                    <a:pt x="291" y="334"/>
                  </a:lnTo>
                  <a:lnTo>
                    <a:pt x="270" y="312"/>
                  </a:lnTo>
                  <a:lnTo>
                    <a:pt x="245" y="278"/>
                  </a:lnTo>
                  <a:lnTo>
                    <a:pt x="233" y="243"/>
                  </a:lnTo>
                  <a:lnTo>
                    <a:pt x="224" y="232"/>
                  </a:lnTo>
                  <a:lnTo>
                    <a:pt x="212" y="212"/>
                  </a:lnTo>
                  <a:lnTo>
                    <a:pt x="200" y="212"/>
                  </a:lnTo>
                  <a:lnTo>
                    <a:pt x="162" y="199"/>
                  </a:lnTo>
                  <a:lnTo>
                    <a:pt x="138" y="189"/>
                  </a:lnTo>
                  <a:lnTo>
                    <a:pt x="129" y="189"/>
                  </a:lnTo>
                  <a:lnTo>
                    <a:pt x="105" y="212"/>
                  </a:lnTo>
                  <a:lnTo>
                    <a:pt x="92" y="220"/>
                  </a:lnTo>
                  <a:lnTo>
                    <a:pt x="68" y="232"/>
                  </a:lnTo>
                  <a:lnTo>
                    <a:pt x="58" y="232"/>
                  </a:lnTo>
                  <a:lnTo>
                    <a:pt x="68" y="220"/>
                  </a:lnTo>
                  <a:lnTo>
                    <a:pt x="68" y="212"/>
                  </a:lnTo>
                  <a:lnTo>
                    <a:pt x="34" y="212"/>
                  </a:lnTo>
                  <a:lnTo>
                    <a:pt x="22" y="199"/>
                  </a:lnTo>
                  <a:lnTo>
                    <a:pt x="10" y="177"/>
                  </a:lnTo>
                  <a:lnTo>
                    <a:pt x="22" y="166"/>
                  </a:lnTo>
                  <a:lnTo>
                    <a:pt x="22" y="157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10" y="133"/>
                  </a:lnTo>
                  <a:lnTo>
                    <a:pt x="10" y="144"/>
                  </a:lnTo>
                  <a:lnTo>
                    <a:pt x="22" y="121"/>
                  </a:lnTo>
                  <a:lnTo>
                    <a:pt x="34" y="121"/>
                  </a:lnTo>
                  <a:lnTo>
                    <a:pt x="22" y="111"/>
                  </a:lnTo>
                  <a:lnTo>
                    <a:pt x="22" y="100"/>
                  </a:lnTo>
                  <a:lnTo>
                    <a:pt x="0" y="91"/>
                  </a:lnTo>
                  <a:lnTo>
                    <a:pt x="22" y="78"/>
                  </a:lnTo>
                  <a:lnTo>
                    <a:pt x="34" y="78"/>
                  </a:lnTo>
                  <a:lnTo>
                    <a:pt x="58" y="78"/>
                  </a:lnTo>
                  <a:lnTo>
                    <a:pt x="68" y="78"/>
                  </a:lnTo>
                  <a:lnTo>
                    <a:pt x="80" y="78"/>
                  </a:lnTo>
                  <a:lnTo>
                    <a:pt x="92" y="67"/>
                  </a:lnTo>
                  <a:lnTo>
                    <a:pt x="80" y="55"/>
                  </a:lnTo>
                  <a:lnTo>
                    <a:pt x="105" y="45"/>
                  </a:lnTo>
                  <a:lnTo>
                    <a:pt x="105" y="55"/>
                  </a:lnTo>
                  <a:lnTo>
                    <a:pt x="129" y="67"/>
                  </a:lnTo>
                  <a:lnTo>
                    <a:pt x="129" y="78"/>
                  </a:lnTo>
                  <a:lnTo>
                    <a:pt x="138" y="91"/>
                  </a:lnTo>
                  <a:lnTo>
                    <a:pt x="153" y="78"/>
                  </a:lnTo>
                  <a:lnTo>
                    <a:pt x="153" y="67"/>
                  </a:lnTo>
                  <a:lnTo>
                    <a:pt x="162" y="55"/>
                  </a:lnTo>
                  <a:lnTo>
                    <a:pt x="153" y="45"/>
                  </a:lnTo>
                  <a:lnTo>
                    <a:pt x="162" y="32"/>
                  </a:lnTo>
                  <a:lnTo>
                    <a:pt x="176" y="45"/>
                  </a:lnTo>
                  <a:lnTo>
                    <a:pt x="176" y="55"/>
                  </a:lnTo>
                  <a:lnTo>
                    <a:pt x="186" y="55"/>
                  </a:lnTo>
                  <a:lnTo>
                    <a:pt x="186" y="45"/>
                  </a:lnTo>
                  <a:lnTo>
                    <a:pt x="200" y="45"/>
                  </a:lnTo>
                  <a:lnTo>
                    <a:pt x="212" y="55"/>
                  </a:lnTo>
                  <a:lnTo>
                    <a:pt x="212" y="45"/>
                  </a:lnTo>
                  <a:lnTo>
                    <a:pt x="212" y="32"/>
                  </a:lnTo>
                  <a:lnTo>
                    <a:pt x="224" y="32"/>
                  </a:lnTo>
                  <a:lnTo>
                    <a:pt x="233" y="32"/>
                  </a:lnTo>
                  <a:lnTo>
                    <a:pt x="224" y="21"/>
                  </a:lnTo>
                  <a:lnTo>
                    <a:pt x="233" y="9"/>
                  </a:lnTo>
                  <a:lnTo>
                    <a:pt x="245" y="21"/>
                  </a:lnTo>
                  <a:lnTo>
                    <a:pt x="270" y="21"/>
                  </a:lnTo>
                  <a:lnTo>
                    <a:pt x="270" y="0"/>
                  </a:lnTo>
                  <a:lnTo>
                    <a:pt x="281" y="0"/>
                  </a:lnTo>
                  <a:lnTo>
                    <a:pt x="291" y="0"/>
                  </a:lnTo>
                  <a:lnTo>
                    <a:pt x="304" y="0"/>
                  </a:lnTo>
                  <a:lnTo>
                    <a:pt x="328" y="0"/>
                  </a:lnTo>
                  <a:lnTo>
                    <a:pt x="328" y="9"/>
                  </a:lnTo>
                  <a:lnTo>
                    <a:pt x="340" y="9"/>
                  </a:lnTo>
                  <a:lnTo>
                    <a:pt x="352" y="21"/>
                  </a:lnTo>
                  <a:lnTo>
                    <a:pt x="387" y="32"/>
                  </a:lnTo>
                  <a:lnTo>
                    <a:pt x="410" y="32"/>
                  </a:lnTo>
                  <a:lnTo>
                    <a:pt x="435" y="45"/>
                  </a:lnTo>
                  <a:lnTo>
                    <a:pt x="410" y="55"/>
                  </a:lnTo>
                  <a:lnTo>
                    <a:pt x="424" y="55"/>
                  </a:lnTo>
                  <a:lnTo>
                    <a:pt x="435" y="67"/>
                  </a:lnTo>
                  <a:lnTo>
                    <a:pt x="424" y="78"/>
                  </a:lnTo>
                  <a:lnTo>
                    <a:pt x="435" y="78"/>
                  </a:lnTo>
                  <a:lnTo>
                    <a:pt x="435" y="91"/>
                  </a:lnTo>
                  <a:lnTo>
                    <a:pt x="447" y="100"/>
                  </a:lnTo>
                  <a:lnTo>
                    <a:pt x="447" y="11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66"/>
            <p:cNvSpPr>
              <a:spLocks noChangeAspect="1"/>
            </p:cNvSpPr>
            <p:nvPr/>
          </p:nvSpPr>
          <p:spPr bwMode="auto">
            <a:xfrm>
              <a:off x="4055" y="6154"/>
              <a:ext cx="214" cy="117"/>
            </a:xfrm>
            <a:custGeom>
              <a:avLst/>
              <a:gdLst/>
              <a:ahLst/>
              <a:cxnLst>
                <a:cxn ang="0">
                  <a:pos x="24" y="33"/>
                </a:cxn>
                <a:cxn ang="0">
                  <a:pos x="49" y="33"/>
                </a:cxn>
                <a:cxn ang="0">
                  <a:pos x="71" y="33"/>
                </a:cxn>
                <a:cxn ang="0">
                  <a:pos x="83" y="33"/>
                </a:cxn>
                <a:cxn ang="0">
                  <a:pos x="95" y="21"/>
                </a:cxn>
                <a:cxn ang="0">
                  <a:pos x="108" y="21"/>
                </a:cxn>
                <a:cxn ang="0">
                  <a:pos x="128" y="21"/>
                </a:cxn>
                <a:cxn ang="0">
                  <a:pos x="141" y="9"/>
                </a:cxn>
                <a:cxn ang="0">
                  <a:pos x="165" y="21"/>
                </a:cxn>
                <a:cxn ang="0">
                  <a:pos x="165" y="0"/>
                </a:cxn>
                <a:cxn ang="0">
                  <a:pos x="189" y="0"/>
                </a:cxn>
                <a:cxn ang="0">
                  <a:pos x="189" y="21"/>
                </a:cxn>
                <a:cxn ang="0">
                  <a:pos x="199" y="33"/>
                </a:cxn>
                <a:cxn ang="0">
                  <a:pos x="199" y="21"/>
                </a:cxn>
                <a:cxn ang="0">
                  <a:pos x="189" y="21"/>
                </a:cxn>
                <a:cxn ang="0">
                  <a:pos x="189" y="33"/>
                </a:cxn>
                <a:cxn ang="0">
                  <a:pos x="177" y="33"/>
                </a:cxn>
                <a:cxn ang="0">
                  <a:pos x="177" y="45"/>
                </a:cxn>
                <a:cxn ang="0">
                  <a:pos x="165" y="45"/>
                </a:cxn>
                <a:cxn ang="0">
                  <a:pos x="152" y="45"/>
                </a:cxn>
                <a:cxn ang="0">
                  <a:pos x="152" y="55"/>
                </a:cxn>
                <a:cxn ang="0">
                  <a:pos x="152" y="66"/>
                </a:cxn>
                <a:cxn ang="0">
                  <a:pos x="152" y="79"/>
                </a:cxn>
                <a:cxn ang="0">
                  <a:pos x="141" y="79"/>
                </a:cxn>
                <a:cxn ang="0">
                  <a:pos x="128" y="79"/>
                </a:cxn>
                <a:cxn ang="0">
                  <a:pos x="128" y="88"/>
                </a:cxn>
                <a:cxn ang="0">
                  <a:pos x="128" y="99"/>
                </a:cxn>
                <a:cxn ang="0">
                  <a:pos x="128" y="109"/>
                </a:cxn>
                <a:cxn ang="0">
                  <a:pos x="119" y="109"/>
                </a:cxn>
                <a:cxn ang="0">
                  <a:pos x="119" y="99"/>
                </a:cxn>
                <a:cxn ang="0">
                  <a:pos x="108" y="99"/>
                </a:cxn>
                <a:cxn ang="0">
                  <a:pos x="95" y="99"/>
                </a:cxn>
                <a:cxn ang="0">
                  <a:pos x="83" y="88"/>
                </a:cxn>
                <a:cxn ang="0">
                  <a:pos x="83" y="99"/>
                </a:cxn>
                <a:cxn ang="0">
                  <a:pos x="71" y="99"/>
                </a:cxn>
                <a:cxn ang="0">
                  <a:pos x="61" y="99"/>
                </a:cxn>
                <a:cxn ang="0">
                  <a:pos x="49" y="99"/>
                </a:cxn>
                <a:cxn ang="0">
                  <a:pos x="49" y="109"/>
                </a:cxn>
                <a:cxn ang="0">
                  <a:pos x="49" y="99"/>
                </a:cxn>
                <a:cxn ang="0">
                  <a:pos x="37" y="99"/>
                </a:cxn>
                <a:cxn ang="0">
                  <a:pos x="37" y="109"/>
                </a:cxn>
                <a:cxn ang="0">
                  <a:pos x="24" y="99"/>
                </a:cxn>
                <a:cxn ang="0">
                  <a:pos x="37" y="99"/>
                </a:cxn>
                <a:cxn ang="0">
                  <a:pos x="37" y="88"/>
                </a:cxn>
                <a:cxn ang="0">
                  <a:pos x="24" y="79"/>
                </a:cxn>
                <a:cxn ang="0">
                  <a:pos x="24" y="66"/>
                </a:cxn>
                <a:cxn ang="0">
                  <a:pos x="13" y="66"/>
                </a:cxn>
                <a:cxn ang="0">
                  <a:pos x="24" y="55"/>
                </a:cxn>
                <a:cxn ang="0">
                  <a:pos x="13" y="45"/>
                </a:cxn>
                <a:cxn ang="0">
                  <a:pos x="0" y="45"/>
                </a:cxn>
                <a:cxn ang="0">
                  <a:pos x="24" y="33"/>
                </a:cxn>
              </a:cxnLst>
              <a:rect l="0" t="0" r="r" b="b"/>
              <a:pathLst>
                <a:path w="199" h="109">
                  <a:moveTo>
                    <a:pt x="24" y="33"/>
                  </a:moveTo>
                  <a:lnTo>
                    <a:pt x="49" y="33"/>
                  </a:lnTo>
                  <a:lnTo>
                    <a:pt x="71" y="33"/>
                  </a:lnTo>
                  <a:lnTo>
                    <a:pt x="83" y="33"/>
                  </a:lnTo>
                  <a:lnTo>
                    <a:pt x="95" y="21"/>
                  </a:lnTo>
                  <a:lnTo>
                    <a:pt x="108" y="21"/>
                  </a:lnTo>
                  <a:lnTo>
                    <a:pt x="128" y="21"/>
                  </a:lnTo>
                  <a:lnTo>
                    <a:pt x="141" y="9"/>
                  </a:lnTo>
                  <a:lnTo>
                    <a:pt x="165" y="21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21"/>
                  </a:lnTo>
                  <a:lnTo>
                    <a:pt x="199" y="33"/>
                  </a:lnTo>
                  <a:lnTo>
                    <a:pt x="199" y="21"/>
                  </a:lnTo>
                  <a:lnTo>
                    <a:pt x="189" y="21"/>
                  </a:lnTo>
                  <a:lnTo>
                    <a:pt x="189" y="33"/>
                  </a:lnTo>
                  <a:lnTo>
                    <a:pt x="177" y="33"/>
                  </a:lnTo>
                  <a:lnTo>
                    <a:pt x="177" y="45"/>
                  </a:lnTo>
                  <a:lnTo>
                    <a:pt x="165" y="45"/>
                  </a:lnTo>
                  <a:lnTo>
                    <a:pt x="152" y="45"/>
                  </a:lnTo>
                  <a:lnTo>
                    <a:pt x="152" y="55"/>
                  </a:lnTo>
                  <a:lnTo>
                    <a:pt x="152" y="66"/>
                  </a:lnTo>
                  <a:lnTo>
                    <a:pt x="152" y="79"/>
                  </a:lnTo>
                  <a:lnTo>
                    <a:pt x="141" y="79"/>
                  </a:lnTo>
                  <a:lnTo>
                    <a:pt x="128" y="79"/>
                  </a:lnTo>
                  <a:lnTo>
                    <a:pt x="128" y="88"/>
                  </a:lnTo>
                  <a:lnTo>
                    <a:pt x="128" y="99"/>
                  </a:lnTo>
                  <a:lnTo>
                    <a:pt x="128" y="109"/>
                  </a:lnTo>
                  <a:lnTo>
                    <a:pt x="119" y="109"/>
                  </a:lnTo>
                  <a:lnTo>
                    <a:pt x="119" y="99"/>
                  </a:lnTo>
                  <a:lnTo>
                    <a:pt x="108" y="99"/>
                  </a:lnTo>
                  <a:lnTo>
                    <a:pt x="95" y="99"/>
                  </a:lnTo>
                  <a:lnTo>
                    <a:pt x="83" y="88"/>
                  </a:lnTo>
                  <a:lnTo>
                    <a:pt x="83" y="99"/>
                  </a:lnTo>
                  <a:lnTo>
                    <a:pt x="71" y="99"/>
                  </a:lnTo>
                  <a:lnTo>
                    <a:pt x="61" y="99"/>
                  </a:lnTo>
                  <a:lnTo>
                    <a:pt x="49" y="99"/>
                  </a:lnTo>
                  <a:lnTo>
                    <a:pt x="49" y="109"/>
                  </a:lnTo>
                  <a:lnTo>
                    <a:pt x="49" y="99"/>
                  </a:lnTo>
                  <a:lnTo>
                    <a:pt x="37" y="99"/>
                  </a:lnTo>
                  <a:lnTo>
                    <a:pt x="37" y="109"/>
                  </a:lnTo>
                  <a:lnTo>
                    <a:pt x="24" y="99"/>
                  </a:lnTo>
                  <a:lnTo>
                    <a:pt x="37" y="99"/>
                  </a:lnTo>
                  <a:lnTo>
                    <a:pt x="37" y="88"/>
                  </a:lnTo>
                  <a:lnTo>
                    <a:pt x="24" y="79"/>
                  </a:lnTo>
                  <a:lnTo>
                    <a:pt x="24" y="66"/>
                  </a:lnTo>
                  <a:lnTo>
                    <a:pt x="13" y="66"/>
                  </a:lnTo>
                  <a:lnTo>
                    <a:pt x="24" y="55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67"/>
            <p:cNvSpPr>
              <a:spLocks noChangeAspect="1" noEditPoints="1"/>
            </p:cNvSpPr>
            <p:nvPr/>
          </p:nvSpPr>
          <p:spPr bwMode="auto">
            <a:xfrm>
              <a:off x="4081" y="6176"/>
              <a:ext cx="396" cy="336"/>
            </a:xfrm>
            <a:custGeom>
              <a:avLst/>
              <a:gdLst/>
              <a:ahLst/>
              <a:cxnLst>
                <a:cxn ang="0">
                  <a:pos x="223" y="245"/>
                </a:cxn>
                <a:cxn ang="0">
                  <a:pos x="165" y="235"/>
                </a:cxn>
                <a:cxn ang="0">
                  <a:pos x="104" y="179"/>
                </a:cxn>
                <a:cxn ang="0">
                  <a:pos x="117" y="169"/>
                </a:cxn>
                <a:cxn ang="0">
                  <a:pos x="95" y="124"/>
                </a:cxn>
                <a:cxn ang="0">
                  <a:pos x="47" y="90"/>
                </a:cxn>
                <a:cxn ang="0">
                  <a:pos x="47" y="124"/>
                </a:cxn>
                <a:cxn ang="0">
                  <a:pos x="21" y="136"/>
                </a:cxn>
                <a:cxn ang="0">
                  <a:pos x="0" y="78"/>
                </a:cxn>
                <a:cxn ang="0">
                  <a:pos x="21" y="78"/>
                </a:cxn>
                <a:cxn ang="0">
                  <a:pos x="37" y="78"/>
                </a:cxn>
                <a:cxn ang="0">
                  <a:pos x="59" y="70"/>
                </a:cxn>
                <a:cxn ang="0">
                  <a:pos x="95" y="78"/>
                </a:cxn>
                <a:cxn ang="0">
                  <a:pos x="104" y="78"/>
                </a:cxn>
                <a:cxn ang="0">
                  <a:pos x="117" y="58"/>
                </a:cxn>
                <a:cxn ang="0">
                  <a:pos x="128" y="34"/>
                </a:cxn>
                <a:cxn ang="0">
                  <a:pos x="153" y="24"/>
                </a:cxn>
                <a:cxn ang="0">
                  <a:pos x="165" y="0"/>
                </a:cxn>
                <a:cxn ang="0">
                  <a:pos x="191" y="12"/>
                </a:cxn>
                <a:cxn ang="0">
                  <a:pos x="285" y="58"/>
                </a:cxn>
                <a:cxn ang="0">
                  <a:pos x="331" y="58"/>
                </a:cxn>
                <a:cxn ang="0">
                  <a:pos x="331" y="70"/>
                </a:cxn>
                <a:cxn ang="0">
                  <a:pos x="343" y="90"/>
                </a:cxn>
                <a:cxn ang="0">
                  <a:pos x="366" y="100"/>
                </a:cxn>
                <a:cxn ang="0">
                  <a:pos x="353" y="124"/>
                </a:cxn>
                <a:cxn ang="0">
                  <a:pos x="343" y="124"/>
                </a:cxn>
                <a:cxn ang="0">
                  <a:pos x="331" y="113"/>
                </a:cxn>
                <a:cxn ang="0">
                  <a:pos x="295" y="113"/>
                </a:cxn>
                <a:cxn ang="0">
                  <a:pos x="260" y="113"/>
                </a:cxn>
                <a:cxn ang="0">
                  <a:pos x="237" y="100"/>
                </a:cxn>
                <a:cxn ang="0">
                  <a:pos x="223" y="100"/>
                </a:cxn>
                <a:cxn ang="0">
                  <a:pos x="191" y="100"/>
                </a:cxn>
                <a:cxn ang="0">
                  <a:pos x="153" y="100"/>
                </a:cxn>
                <a:cxn ang="0">
                  <a:pos x="141" y="124"/>
                </a:cxn>
                <a:cxn ang="0">
                  <a:pos x="153" y="145"/>
                </a:cxn>
                <a:cxn ang="0">
                  <a:pos x="165" y="169"/>
                </a:cxn>
                <a:cxn ang="0">
                  <a:pos x="175" y="190"/>
                </a:cxn>
                <a:cxn ang="0">
                  <a:pos x="212" y="199"/>
                </a:cxn>
                <a:cxn ang="0">
                  <a:pos x="237" y="223"/>
                </a:cxn>
                <a:cxn ang="0">
                  <a:pos x="248" y="245"/>
                </a:cxn>
                <a:cxn ang="0">
                  <a:pos x="270" y="257"/>
                </a:cxn>
                <a:cxn ang="0">
                  <a:pos x="270" y="269"/>
                </a:cxn>
                <a:cxn ang="0">
                  <a:pos x="295" y="281"/>
                </a:cxn>
                <a:cxn ang="0">
                  <a:pos x="331" y="303"/>
                </a:cxn>
                <a:cxn ang="0">
                  <a:pos x="295" y="291"/>
                </a:cxn>
              </a:cxnLst>
              <a:rect l="0" t="0" r="r" b="b"/>
              <a:pathLst>
                <a:path w="366" h="311">
                  <a:moveTo>
                    <a:pt x="270" y="269"/>
                  </a:moveTo>
                  <a:lnTo>
                    <a:pt x="237" y="245"/>
                  </a:lnTo>
                  <a:lnTo>
                    <a:pt x="223" y="245"/>
                  </a:lnTo>
                  <a:lnTo>
                    <a:pt x="200" y="235"/>
                  </a:lnTo>
                  <a:lnTo>
                    <a:pt x="191" y="223"/>
                  </a:lnTo>
                  <a:lnTo>
                    <a:pt x="165" y="235"/>
                  </a:lnTo>
                  <a:lnTo>
                    <a:pt x="153" y="211"/>
                  </a:lnTo>
                  <a:lnTo>
                    <a:pt x="128" y="199"/>
                  </a:lnTo>
                  <a:lnTo>
                    <a:pt x="104" y="179"/>
                  </a:lnTo>
                  <a:lnTo>
                    <a:pt x="117" y="179"/>
                  </a:lnTo>
                  <a:lnTo>
                    <a:pt x="128" y="179"/>
                  </a:lnTo>
                  <a:lnTo>
                    <a:pt x="117" y="169"/>
                  </a:lnTo>
                  <a:lnTo>
                    <a:pt x="95" y="159"/>
                  </a:lnTo>
                  <a:lnTo>
                    <a:pt x="84" y="136"/>
                  </a:lnTo>
                  <a:lnTo>
                    <a:pt x="95" y="124"/>
                  </a:lnTo>
                  <a:lnTo>
                    <a:pt x="84" y="113"/>
                  </a:lnTo>
                  <a:lnTo>
                    <a:pt x="59" y="100"/>
                  </a:lnTo>
                  <a:lnTo>
                    <a:pt x="47" y="90"/>
                  </a:lnTo>
                  <a:lnTo>
                    <a:pt x="47" y="113"/>
                  </a:lnTo>
                  <a:lnTo>
                    <a:pt x="37" y="113"/>
                  </a:lnTo>
                  <a:lnTo>
                    <a:pt x="47" y="124"/>
                  </a:lnTo>
                  <a:lnTo>
                    <a:pt x="37" y="124"/>
                  </a:lnTo>
                  <a:lnTo>
                    <a:pt x="37" y="136"/>
                  </a:lnTo>
                  <a:lnTo>
                    <a:pt x="21" y="136"/>
                  </a:lnTo>
                  <a:lnTo>
                    <a:pt x="12" y="113"/>
                  </a:lnTo>
                  <a:lnTo>
                    <a:pt x="12" y="100"/>
                  </a:lnTo>
                  <a:lnTo>
                    <a:pt x="0" y="78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21" y="78"/>
                  </a:lnTo>
                  <a:lnTo>
                    <a:pt x="21" y="90"/>
                  </a:lnTo>
                  <a:lnTo>
                    <a:pt x="21" y="78"/>
                  </a:lnTo>
                  <a:lnTo>
                    <a:pt x="37" y="78"/>
                  </a:lnTo>
                  <a:lnTo>
                    <a:pt x="47" y="78"/>
                  </a:lnTo>
                  <a:lnTo>
                    <a:pt x="59" y="78"/>
                  </a:lnTo>
                  <a:lnTo>
                    <a:pt x="59" y="70"/>
                  </a:lnTo>
                  <a:lnTo>
                    <a:pt x="71" y="78"/>
                  </a:lnTo>
                  <a:lnTo>
                    <a:pt x="84" y="78"/>
                  </a:lnTo>
                  <a:lnTo>
                    <a:pt x="95" y="78"/>
                  </a:lnTo>
                  <a:lnTo>
                    <a:pt x="95" y="90"/>
                  </a:lnTo>
                  <a:lnTo>
                    <a:pt x="104" y="90"/>
                  </a:lnTo>
                  <a:lnTo>
                    <a:pt x="104" y="78"/>
                  </a:lnTo>
                  <a:lnTo>
                    <a:pt x="104" y="70"/>
                  </a:lnTo>
                  <a:lnTo>
                    <a:pt x="104" y="58"/>
                  </a:lnTo>
                  <a:lnTo>
                    <a:pt x="117" y="58"/>
                  </a:lnTo>
                  <a:lnTo>
                    <a:pt x="128" y="58"/>
                  </a:lnTo>
                  <a:lnTo>
                    <a:pt x="128" y="46"/>
                  </a:lnTo>
                  <a:lnTo>
                    <a:pt x="128" y="34"/>
                  </a:lnTo>
                  <a:lnTo>
                    <a:pt x="128" y="24"/>
                  </a:lnTo>
                  <a:lnTo>
                    <a:pt x="141" y="24"/>
                  </a:lnTo>
                  <a:lnTo>
                    <a:pt x="153" y="24"/>
                  </a:lnTo>
                  <a:lnTo>
                    <a:pt x="153" y="12"/>
                  </a:lnTo>
                  <a:lnTo>
                    <a:pt x="165" y="12"/>
                  </a:lnTo>
                  <a:lnTo>
                    <a:pt x="165" y="0"/>
                  </a:lnTo>
                  <a:lnTo>
                    <a:pt x="175" y="0"/>
                  </a:lnTo>
                  <a:lnTo>
                    <a:pt x="175" y="12"/>
                  </a:lnTo>
                  <a:lnTo>
                    <a:pt x="191" y="12"/>
                  </a:lnTo>
                  <a:lnTo>
                    <a:pt x="223" y="34"/>
                  </a:lnTo>
                  <a:lnTo>
                    <a:pt x="260" y="58"/>
                  </a:lnTo>
                  <a:lnTo>
                    <a:pt x="285" y="58"/>
                  </a:lnTo>
                  <a:lnTo>
                    <a:pt x="295" y="58"/>
                  </a:lnTo>
                  <a:lnTo>
                    <a:pt x="307" y="58"/>
                  </a:lnTo>
                  <a:lnTo>
                    <a:pt x="331" y="58"/>
                  </a:lnTo>
                  <a:lnTo>
                    <a:pt x="331" y="70"/>
                  </a:lnTo>
                  <a:lnTo>
                    <a:pt x="343" y="70"/>
                  </a:lnTo>
                  <a:lnTo>
                    <a:pt x="331" y="70"/>
                  </a:lnTo>
                  <a:lnTo>
                    <a:pt x="331" y="78"/>
                  </a:lnTo>
                  <a:lnTo>
                    <a:pt x="343" y="78"/>
                  </a:lnTo>
                  <a:lnTo>
                    <a:pt x="343" y="90"/>
                  </a:lnTo>
                  <a:lnTo>
                    <a:pt x="353" y="90"/>
                  </a:lnTo>
                  <a:lnTo>
                    <a:pt x="353" y="100"/>
                  </a:lnTo>
                  <a:lnTo>
                    <a:pt x="366" y="100"/>
                  </a:lnTo>
                  <a:lnTo>
                    <a:pt x="353" y="100"/>
                  </a:lnTo>
                  <a:lnTo>
                    <a:pt x="353" y="113"/>
                  </a:lnTo>
                  <a:lnTo>
                    <a:pt x="353" y="124"/>
                  </a:lnTo>
                  <a:lnTo>
                    <a:pt x="343" y="124"/>
                  </a:lnTo>
                  <a:lnTo>
                    <a:pt x="353" y="124"/>
                  </a:lnTo>
                  <a:lnTo>
                    <a:pt x="343" y="124"/>
                  </a:lnTo>
                  <a:lnTo>
                    <a:pt x="343" y="136"/>
                  </a:lnTo>
                  <a:lnTo>
                    <a:pt x="331" y="124"/>
                  </a:lnTo>
                  <a:lnTo>
                    <a:pt x="331" y="113"/>
                  </a:lnTo>
                  <a:lnTo>
                    <a:pt x="319" y="113"/>
                  </a:lnTo>
                  <a:lnTo>
                    <a:pt x="307" y="113"/>
                  </a:lnTo>
                  <a:lnTo>
                    <a:pt x="295" y="113"/>
                  </a:lnTo>
                  <a:lnTo>
                    <a:pt x="285" y="113"/>
                  </a:lnTo>
                  <a:lnTo>
                    <a:pt x="270" y="113"/>
                  </a:lnTo>
                  <a:lnTo>
                    <a:pt x="260" y="113"/>
                  </a:lnTo>
                  <a:lnTo>
                    <a:pt x="248" y="113"/>
                  </a:lnTo>
                  <a:lnTo>
                    <a:pt x="237" y="113"/>
                  </a:lnTo>
                  <a:lnTo>
                    <a:pt x="237" y="100"/>
                  </a:lnTo>
                  <a:lnTo>
                    <a:pt x="237" y="113"/>
                  </a:lnTo>
                  <a:lnTo>
                    <a:pt x="223" y="113"/>
                  </a:lnTo>
                  <a:lnTo>
                    <a:pt x="223" y="100"/>
                  </a:lnTo>
                  <a:lnTo>
                    <a:pt x="212" y="100"/>
                  </a:lnTo>
                  <a:lnTo>
                    <a:pt x="200" y="100"/>
                  </a:lnTo>
                  <a:lnTo>
                    <a:pt x="191" y="100"/>
                  </a:lnTo>
                  <a:lnTo>
                    <a:pt x="175" y="113"/>
                  </a:lnTo>
                  <a:lnTo>
                    <a:pt x="165" y="113"/>
                  </a:lnTo>
                  <a:lnTo>
                    <a:pt x="153" y="100"/>
                  </a:lnTo>
                  <a:lnTo>
                    <a:pt x="141" y="100"/>
                  </a:lnTo>
                  <a:lnTo>
                    <a:pt x="141" y="113"/>
                  </a:lnTo>
                  <a:lnTo>
                    <a:pt x="141" y="124"/>
                  </a:lnTo>
                  <a:lnTo>
                    <a:pt x="141" y="136"/>
                  </a:lnTo>
                  <a:lnTo>
                    <a:pt x="153" y="136"/>
                  </a:lnTo>
                  <a:lnTo>
                    <a:pt x="153" y="145"/>
                  </a:lnTo>
                  <a:lnTo>
                    <a:pt x="165" y="145"/>
                  </a:lnTo>
                  <a:lnTo>
                    <a:pt x="165" y="159"/>
                  </a:lnTo>
                  <a:lnTo>
                    <a:pt x="165" y="169"/>
                  </a:lnTo>
                  <a:lnTo>
                    <a:pt x="175" y="169"/>
                  </a:lnTo>
                  <a:lnTo>
                    <a:pt x="175" y="179"/>
                  </a:lnTo>
                  <a:lnTo>
                    <a:pt x="175" y="190"/>
                  </a:lnTo>
                  <a:lnTo>
                    <a:pt x="191" y="190"/>
                  </a:lnTo>
                  <a:lnTo>
                    <a:pt x="200" y="190"/>
                  </a:lnTo>
                  <a:lnTo>
                    <a:pt x="212" y="199"/>
                  </a:lnTo>
                  <a:lnTo>
                    <a:pt x="212" y="211"/>
                  </a:lnTo>
                  <a:lnTo>
                    <a:pt x="223" y="223"/>
                  </a:lnTo>
                  <a:lnTo>
                    <a:pt x="237" y="223"/>
                  </a:lnTo>
                  <a:lnTo>
                    <a:pt x="237" y="235"/>
                  </a:lnTo>
                  <a:lnTo>
                    <a:pt x="248" y="235"/>
                  </a:lnTo>
                  <a:lnTo>
                    <a:pt x="248" y="245"/>
                  </a:lnTo>
                  <a:lnTo>
                    <a:pt x="260" y="245"/>
                  </a:lnTo>
                  <a:lnTo>
                    <a:pt x="260" y="257"/>
                  </a:lnTo>
                  <a:lnTo>
                    <a:pt x="270" y="257"/>
                  </a:lnTo>
                  <a:lnTo>
                    <a:pt x="270" y="269"/>
                  </a:lnTo>
                  <a:close/>
                  <a:moveTo>
                    <a:pt x="270" y="281"/>
                  </a:moveTo>
                  <a:lnTo>
                    <a:pt x="270" y="269"/>
                  </a:lnTo>
                  <a:lnTo>
                    <a:pt x="285" y="269"/>
                  </a:lnTo>
                  <a:lnTo>
                    <a:pt x="285" y="281"/>
                  </a:lnTo>
                  <a:lnTo>
                    <a:pt x="295" y="281"/>
                  </a:lnTo>
                  <a:lnTo>
                    <a:pt x="307" y="291"/>
                  </a:lnTo>
                  <a:lnTo>
                    <a:pt x="319" y="291"/>
                  </a:lnTo>
                  <a:lnTo>
                    <a:pt x="331" y="303"/>
                  </a:lnTo>
                  <a:lnTo>
                    <a:pt x="331" y="311"/>
                  </a:lnTo>
                  <a:lnTo>
                    <a:pt x="319" y="303"/>
                  </a:lnTo>
                  <a:lnTo>
                    <a:pt x="295" y="291"/>
                  </a:lnTo>
                  <a:lnTo>
                    <a:pt x="270" y="28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68"/>
            <p:cNvSpPr>
              <a:spLocks noChangeAspect="1"/>
            </p:cNvSpPr>
            <p:nvPr/>
          </p:nvSpPr>
          <p:spPr bwMode="auto">
            <a:xfrm>
              <a:off x="4437" y="6214"/>
              <a:ext cx="302" cy="336"/>
            </a:xfrm>
            <a:custGeom>
              <a:avLst/>
              <a:gdLst/>
              <a:ahLst/>
              <a:cxnLst>
                <a:cxn ang="0">
                  <a:pos x="245" y="145"/>
                </a:cxn>
                <a:cxn ang="0">
                  <a:pos x="233" y="176"/>
                </a:cxn>
                <a:cxn ang="0">
                  <a:pos x="282" y="222"/>
                </a:cxn>
                <a:cxn ang="0">
                  <a:pos x="245" y="245"/>
                </a:cxn>
                <a:cxn ang="0">
                  <a:pos x="245" y="277"/>
                </a:cxn>
                <a:cxn ang="0">
                  <a:pos x="223" y="277"/>
                </a:cxn>
                <a:cxn ang="0">
                  <a:pos x="211" y="288"/>
                </a:cxn>
                <a:cxn ang="0">
                  <a:pos x="186" y="288"/>
                </a:cxn>
                <a:cxn ang="0">
                  <a:pos x="186" y="301"/>
                </a:cxn>
                <a:cxn ang="0">
                  <a:pos x="175" y="288"/>
                </a:cxn>
                <a:cxn ang="0">
                  <a:pos x="154" y="301"/>
                </a:cxn>
                <a:cxn ang="0">
                  <a:pos x="138" y="311"/>
                </a:cxn>
                <a:cxn ang="0">
                  <a:pos x="104" y="267"/>
                </a:cxn>
                <a:cxn ang="0">
                  <a:pos x="104" y="257"/>
                </a:cxn>
                <a:cxn ang="0">
                  <a:pos x="91" y="245"/>
                </a:cxn>
                <a:cxn ang="0">
                  <a:pos x="104" y="257"/>
                </a:cxn>
                <a:cxn ang="0">
                  <a:pos x="116" y="245"/>
                </a:cxn>
                <a:cxn ang="0">
                  <a:pos x="104" y="235"/>
                </a:cxn>
                <a:cxn ang="0">
                  <a:pos x="91" y="222"/>
                </a:cxn>
                <a:cxn ang="0">
                  <a:pos x="67" y="222"/>
                </a:cxn>
                <a:cxn ang="0">
                  <a:pos x="58" y="199"/>
                </a:cxn>
                <a:cxn ang="0">
                  <a:pos x="35" y="199"/>
                </a:cxn>
                <a:cxn ang="0">
                  <a:pos x="46" y="189"/>
                </a:cxn>
                <a:cxn ang="0">
                  <a:pos x="58" y="176"/>
                </a:cxn>
                <a:cxn ang="0">
                  <a:pos x="46" y="165"/>
                </a:cxn>
                <a:cxn ang="0">
                  <a:pos x="35" y="153"/>
                </a:cxn>
                <a:cxn ang="0">
                  <a:pos x="46" y="165"/>
                </a:cxn>
                <a:cxn ang="0">
                  <a:pos x="46" y="145"/>
                </a:cxn>
                <a:cxn ang="0">
                  <a:pos x="35" y="135"/>
                </a:cxn>
                <a:cxn ang="0">
                  <a:pos x="20" y="122"/>
                </a:cxn>
                <a:cxn ang="0">
                  <a:pos x="35" y="111"/>
                </a:cxn>
                <a:cxn ang="0">
                  <a:pos x="35" y="90"/>
                </a:cxn>
                <a:cxn ang="0">
                  <a:pos x="10" y="90"/>
                </a:cxn>
                <a:cxn ang="0">
                  <a:pos x="20" y="77"/>
                </a:cxn>
                <a:cxn ang="0">
                  <a:pos x="35" y="66"/>
                </a:cxn>
                <a:cxn ang="0">
                  <a:pos x="20" y="54"/>
                </a:cxn>
                <a:cxn ang="0">
                  <a:pos x="10" y="44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5" y="0"/>
                </a:cxn>
                <a:cxn ang="0">
                  <a:pos x="80" y="0"/>
                </a:cxn>
                <a:cxn ang="0">
                  <a:pos x="104" y="11"/>
                </a:cxn>
                <a:cxn ang="0">
                  <a:pos x="116" y="33"/>
                </a:cxn>
                <a:cxn ang="0">
                  <a:pos x="138" y="54"/>
                </a:cxn>
                <a:cxn ang="0">
                  <a:pos x="163" y="66"/>
                </a:cxn>
                <a:cxn ang="0">
                  <a:pos x="163" y="90"/>
                </a:cxn>
                <a:cxn ang="0">
                  <a:pos x="163" y="90"/>
                </a:cxn>
                <a:cxn ang="0">
                  <a:pos x="175" y="99"/>
                </a:cxn>
                <a:cxn ang="0">
                  <a:pos x="211" y="122"/>
                </a:cxn>
                <a:cxn ang="0">
                  <a:pos x="233" y="99"/>
                </a:cxn>
                <a:cxn ang="0">
                  <a:pos x="233" y="122"/>
                </a:cxn>
                <a:cxn ang="0">
                  <a:pos x="245" y="135"/>
                </a:cxn>
              </a:cxnLst>
              <a:rect l="0" t="0" r="r" b="b"/>
              <a:pathLst>
                <a:path w="282" h="311">
                  <a:moveTo>
                    <a:pt x="245" y="135"/>
                  </a:moveTo>
                  <a:lnTo>
                    <a:pt x="245" y="145"/>
                  </a:lnTo>
                  <a:lnTo>
                    <a:pt x="233" y="165"/>
                  </a:lnTo>
                  <a:lnTo>
                    <a:pt x="233" y="176"/>
                  </a:lnTo>
                  <a:lnTo>
                    <a:pt x="269" y="222"/>
                  </a:lnTo>
                  <a:lnTo>
                    <a:pt x="282" y="222"/>
                  </a:lnTo>
                  <a:lnTo>
                    <a:pt x="269" y="235"/>
                  </a:lnTo>
                  <a:lnTo>
                    <a:pt x="245" y="245"/>
                  </a:lnTo>
                  <a:lnTo>
                    <a:pt x="245" y="257"/>
                  </a:lnTo>
                  <a:lnTo>
                    <a:pt x="245" y="277"/>
                  </a:lnTo>
                  <a:lnTo>
                    <a:pt x="233" y="277"/>
                  </a:lnTo>
                  <a:lnTo>
                    <a:pt x="223" y="277"/>
                  </a:lnTo>
                  <a:lnTo>
                    <a:pt x="211" y="277"/>
                  </a:lnTo>
                  <a:lnTo>
                    <a:pt x="211" y="288"/>
                  </a:lnTo>
                  <a:lnTo>
                    <a:pt x="200" y="288"/>
                  </a:lnTo>
                  <a:lnTo>
                    <a:pt x="186" y="288"/>
                  </a:lnTo>
                  <a:lnTo>
                    <a:pt x="175" y="288"/>
                  </a:lnTo>
                  <a:lnTo>
                    <a:pt x="186" y="301"/>
                  </a:lnTo>
                  <a:lnTo>
                    <a:pt x="175" y="301"/>
                  </a:lnTo>
                  <a:lnTo>
                    <a:pt x="175" y="288"/>
                  </a:lnTo>
                  <a:lnTo>
                    <a:pt x="163" y="288"/>
                  </a:lnTo>
                  <a:lnTo>
                    <a:pt x="154" y="301"/>
                  </a:lnTo>
                  <a:lnTo>
                    <a:pt x="154" y="311"/>
                  </a:lnTo>
                  <a:lnTo>
                    <a:pt x="138" y="311"/>
                  </a:lnTo>
                  <a:lnTo>
                    <a:pt x="116" y="277"/>
                  </a:lnTo>
                  <a:lnTo>
                    <a:pt x="104" y="267"/>
                  </a:lnTo>
                  <a:lnTo>
                    <a:pt x="91" y="267"/>
                  </a:lnTo>
                  <a:lnTo>
                    <a:pt x="104" y="257"/>
                  </a:lnTo>
                  <a:lnTo>
                    <a:pt x="91" y="257"/>
                  </a:lnTo>
                  <a:lnTo>
                    <a:pt x="91" y="245"/>
                  </a:lnTo>
                  <a:lnTo>
                    <a:pt x="104" y="245"/>
                  </a:lnTo>
                  <a:lnTo>
                    <a:pt x="104" y="257"/>
                  </a:lnTo>
                  <a:lnTo>
                    <a:pt x="104" y="245"/>
                  </a:lnTo>
                  <a:lnTo>
                    <a:pt x="116" y="245"/>
                  </a:lnTo>
                  <a:lnTo>
                    <a:pt x="116" y="235"/>
                  </a:lnTo>
                  <a:lnTo>
                    <a:pt x="104" y="235"/>
                  </a:lnTo>
                  <a:lnTo>
                    <a:pt x="91" y="235"/>
                  </a:lnTo>
                  <a:lnTo>
                    <a:pt x="91" y="222"/>
                  </a:lnTo>
                  <a:lnTo>
                    <a:pt x="80" y="222"/>
                  </a:lnTo>
                  <a:lnTo>
                    <a:pt x="67" y="222"/>
                  </a:lnTo>
                  <a:lnTo>
                    <a:pt x="58" y="211"/>
                  </a:lnTo>
                  <a:lnTo>
                    <a:pt x="58" y="199"/>
                  </a:lnTo>
                  <a:lnTo>
                    <a:pt x="46" y="199"/>
                  </a:lnTo>
                  <a:lnTo>
                    <a:pt x="35" y="199"/>
                  </a:lnTo>
                  <a:lnTo>
                    <a:pt x="35" y="189"/>
                  </a:lnTo>
                  <a:lnTo>
                    <a:pt x="46" y="189"/>
                  </a:lnTo>
                  <a:lnTo>
                    <a:pt x="58" y="189"/>
                  </a:lnTo>
                  <a:lnTo>
                    <a:pt x="58" y="176"/>
                  </a:lnTo>
                  <a:lnTo>
                    <a:pt x="46" y="176"/>
                  </a:lnTo>
                  <a:lnTo>
                    <a:pt x="46" y="165"/>
                  </a:lnTo>
                  <a:lnTo>
                    <a:pt x="35" y="165"/>
                  </a:lnTo>
                  <a:lnTo>
                    <a:pt x="35" y="153"/>
                  </a:lnTo>
                  <a:lnTo>
                    <a:pt x="46" y="153"/>
                  </a:lnTo>
                  <a:lnTo>
                    <a:pt x="46" y="165"/>
                  </a:lnTo>
                  <a:lnTo>
                    <a:pt x="58" y="153"/>
                  </a:lnTo>
                  <a:lnTo>
                    <a:pt x="46" y="145"/>
                  </a:lnTo>
                  <a:lnTo>
                    <a:pt x="35" y="145"/>
                  </a:lnTo>
                  <a:lnTo>
                    <a:pt x="35" y="135"/>
                  </a:lnTo>
                  <a:lnTo>
                    <a:pt x="20" y="135"/>
                  </a:lnTo>
                  <a:lnTo>
                    <a:pt x="20" y="122"/>
                  </a:lnTo>
                  <a:lnTo>
                    <a:pt x="20" y="111"/>
                  </a:lnTo>
                  <a:lnTo>
                    <a:pt x="35" y="111"/>
                  </a:lnTo>
                  <a:lnTo>
                    <a:pt x="35" y="99"/>
                  </a:lnTo>
                  <a:lnTo>
                    <a:pt x="35" y="90"/>
                  </a:lnTo>
                  <a:lnTo>
                    <a:pt x="20" y="90"/>
                  </a:lnTo>
                  <a:lnTo>
                    <a:pt x="10" y="90"/>
                  </a:lnTo>
                  <a:lnTo>
                    <a:pt x="20" y="90"/>
                  </a:lnTo>
                  <a:lnTo>
                    <a:pt x="20" y="77"/>
                  </a:lnTo>
                  <a:lnTo>
                    <a:pt x="20" y="66"/>
                  </a:lnTo>
                  <a:lnTo>
                    <a:pt x="35" y="66"/>
                  </a:lnTo>
                  <a:lnTo>
                    <a:pt x="20" y="66"/>
                  </a:lnTo>
                  <a:lnTo>
                    <a:pt x="20" y="54"/>
                  </a:lnTo>
                  <a:lnTo>
                    <a:pt x="10" y="54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5" y="0"/>
                  </a:lnTo>
                  <a:lnTo>
                    <a:pt x="58" y="0"/>
                  </a:lnTo>
                  <a:lnTo>
                    <a:pt x="80" y="0"/>
                  </a:lnTo>
                  <a:lnTo>
                    <a:pt x="91" y="11"/>
                  </a:lnTo>
                  <a:lnTo>
                    <a:pt x="104" y="11"/>
                  </a:lnTo>
                  <a:lnTo>
                    <a:pt x="116" y="24"/>
                  </a:lnTo>
                  <a:lnTo>
                    <a:pt x="116" y="33"/>
                  </a:lnTo>
                  <a:lnTo>
                    <a:pt x="116" y="44"/>
                  </a:lnTo>
                  <a:lnTo>
                    <a:pt x="138" y="54"/>
                  </a:lnTo>
                  <a:lnTo>
                    <a:pt x="154" y="66"/>
                  </a:lnTo>
                  <a:lnTo>
                    <a:pt x="163" y="66"/>
                  </a:lnTo>
                  <a:lnTo>
                    <a:pt x="163" y="77"/>
                  </a:lnTo>
                  <a:lnTo>
                    <a:pt x="163" y="90"/>
                  </a:lnTo>
                  <a:lnTo>
                    <a:pt x="175" y="90"/>
                  </a:lnTo>
                  <a:lnTo>
                    <a:pt x="163" y="90"/>
                  </a:lnTo>
                  <a:lnTo>
                    <a:pt x="163" y="99"/>
                  </a:lnTo>
                  <a:lnTo>
                    <a:pt x="175" y="99"/>
                  </a:lnTo>
                  <a:lnTo>
                    <a:pt x="200" y="111"/>
                  </a:lnTo>
                  <a:lnTo>
                    <a:pt x="211" y="122"/>
                  </a:lnTo>
                  <a:lnTo>
                    <a:pt x="223" y="111"/>
                  </a:lnTo>
                  <a:lnTo>
                    <a:pt x="233" y="99"/>
                  </a:lnTo>
                  <a:lnTo>
                    <a:pt x="245" y="111"/>
                  </a:lnTo>
                  <a:lnTo>
                    <a:pt x="233" y="122"/>
                  </a:lnTo>
                  <a:lnTo>
                    <a:pt x="233" y="135"/>
                  </a:lnTo>
                  <a:lnTo>
                    <a:pt x="245" y="13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69"/>
            <p:cNvSpPr>
              <a:spLocks noChangeAspect="1"/>
            </p:cNvSpPr>
            <p:nvPr/>
          </p:nvSpPr>
          <p:spPr bwMode="auto">
            <a:xfrm>
              <a:off x="4233" y="6284"/>
              <a:ext cx="265" cy="218"/>
            </a:xfrm>
            <a:custGeom>
              <a:avLst/>
              <a:gdLst/>
              <a:ahLst/>
              <a:cxnLst>
                <a:cxn ang="0">
                  <a:pos x="129" y="169"/>
                </a:cxn>
                <a:cxn ang="0">
                  <a:pos x="119" y="156"/>
                </a:cxn>
                <a:cxn ang="0">
                  <a:pos x="107" y="145"/>
                </a:cxn>
                <a:cxn ang="0">
                  <a:pos x="96" y="133"/>
                </a:cxn>
                <a:cxn ang="0">
                  <a:pos x="82" y="123"/>
                </a:cxn>
                <a:cxn ang="0">
                  <a:pos x="71" y="99"/>
                </a:cxn>
                <a:cxn ang="0">
                  <a:pos x="50" y="90"/>
                </a:cxn>
                <a:cxn ang="0">
                  <a:pos x="34" y="79"/>
                </a:cxn>
                <a:cxn ang="0">
                  <a:pos x="24" y="69"/>
                </a:cxn>
                <a:cxn ang="0">
                  <a:pos x="24" y="45"/>
                </a:cxn>
                <a:cxn ang="0">
                  <a:pos x="12" y="33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4" y="11"/>
                </a:cxn>
                <a:cxn ang="0">
                  <a:pos x="50" y="0"/>
                </a:cxn>
                <a:cxn ang="0">
                  <a:pos x="71" y="0"/>
                </a:cxn>
                <a:cxn ang="0">
                  <a:pos x="82" y="11"/>
                </a:cxn>
                <a:cxn ang="0">
                  <a:pos x="96" y="0"/>
                </a:cxn>
                <a:cxn ang="0">
                  <a:pos x="107" y="11"/>
                </a:cxn>
                <a:cxn ang="0">
                  <a:pos x="129" y="11"/>
                </a:cxn>
                <a:cxn ang="0">
                  <a:pos x="153" y="11"/>
                </a:cxn>
                <a:cxn ang="0">
                  <a:pos x="178" y="11"/>
                </a:cxn>
                <a:cxn ang="0">
                  <a:pos x="190" y="24"/>
                </a:cxn>
                <a:cxn ang="0">
                  <a:pos x="200" y="24"/>
                </a:cxn>
                <a:cxn ang="0">
                  <a:pos x="225" y="24"/>
                </a:cxn>
                <a:cxn ang="0">
                  <a:pos x="225" y="45"/>
                </a:cxn>
                <a:cxn ang="0">
                  <a:pos x="210" y="56"/>
                </a:cxn>
                <a:cxn ang="0">
                  <a:pos x="225" y="69"/>
                </a:cxn>
                <a:cxn ang="0">
                  <a:pos x="236" y="79"/>
                </a:cxn>
                <a:cxn ang="0">
                  <a:pos x="236" y="99"/>
                </a:cxn>
                <a:cxn ang="0">
                  <a:pos x="225" y="90"/>
                </a:cxn>
                <a:cxn ang="0">
                  <a:pos x="236" y="99"/>
                </a:cxn>
                <a:cxn ang="0">
                  <a:pos x="248" y="110"/>
                </a:cxn>
                <a:cxn ang="0">
                  <a:pos x="236" y="123"/>
                </a:cxn>
                <a:cxn ang="0">
                  <a:pos x="210" y="123"/>
                </a:cxn>
                <a:cxn ang="0">
                  <a:pos x="225" y="145"/>
                </a:cxn>
                <a:cxn ang="0">
                  <a:pos x="200" y="145"/>
                </a:cxn>
                <a:cxn ang="0">
                  <a:pos x="190" y="156"/>
                </a:cxn>
                <a:cxn ang="0">
                  <a:pos x="190" y="169"/>
                </a:cxn>
                <a:cxn ang="0">
                  <a:pos x="190" y="191"/>
                </a:cxn>
                <a:cxn ang="0">
                  <a:pos x="178" y="191"/>
                </a:cxn>
                <a:cxn ang="0">
                  <a:pos x="153" y="179"/>
                </a:cxn>
                <a:cxn ang="0">
                  <a:pos x="142" y="169"/>
                </a:cxn>
                <a:cxn ang="0">
                  <a:pos x="129" y="179"/>
                </a:cxn>
              </a:cxnLst>
              <a:rect l="0" t="0" r="r" b="b"/>
              <a:pathLst>
                <a:path w="248" h="201">
                  <a:moveTo>
                    <a:pt x="129" y="179"/>
                  </a:moveTo>
                  <a:lnTo>
                    <a:pt x="129" y="169"/>
                  </a:lnTo>
                  <a:lnTo>
                    <a:pt x="129" y="156"/>
                  </a:lnTo>
                  <a:lnTo>
                    <a:pt x="119" y="156"/>
                  </a:lnTo>
                  <a:lnTo>
                    <a:pt x="119" y="145"/>
                  </a:lnTo>
                  <a:lnTo>
                    <a:pt x="107" y="145"/>
                  </a:lnTo>
                  <a:lnTo>
                    <a:pt x="107" y="133"/>
                  </a:lnTo>
                  <a:lnTo>
                    <a:pt x="96" y="133"/>
                  </a:lnTo>
                  <a:lnTo>
                    <a:pt x="96" y="123"/>
                  </a:lnTo>
                  <a:lnTo>
                    <a:pt x="82" y="123"/>
                  </a:lnTo>
                  <a:lnTo>
                    <a:pt x="71" y="110"/>
                  </a:lnTo>
                  <a:lnTo>
                    <a:pt x="71" y="99"/>
                  </a:lnTo>
                  <a:lnTo>
                    <a:pt x="59" y="90"/>
                  </a:lnTo>
                  <a:lnTo>
                    <a:pt x="50" y="90"/>
                  </a:lnTo>
                  <a:lnTo>
                    <a:pt x="34" y="90"/>
                  </a:lnTo>
                  <a:lnTo>
                    <a:pt x="34" y="79"/>
                  </a:lnTo>
                  <a:lnTo>
                    <a:pt x="34" y="69"/>
                  </a:lnTo>
                  <a:lnTo>
                    <a:pt x="24" y="69"/>
                  </a:lnTo>
                  <a:lnTo>
                    <a:pt x="24" y="56"/>
                  </a:lnTo>
                  <a:lnTo>
                    <a:pt x="24" y="45"/>
                  </a:lnTo>
                  <a:lnTo>
                    <a:pt x="12" y="45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11"/>
                  </a:lnTo>
                  <a:lnTo>
                    <a:pt x="34" y="11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82" y="11"/>
                  </a:lnTo>
                  <a:lnTo>
                    <a:pt x="96" y="11"/>
                  </a:lnTo>
                  <a:lnTo>
                    <a:pt x="96" y="0"/>
                  </a:lnTo>
                  <a:lnTo>
                    <a:pt x="96" y="11"/>
                  </a:lnTo>
                  <a:lnTo>
                    <a:pt x="107" y="11"/>
                  </a:lnTo>
                  <a:lnTo>
                    <a:pt x="119" y="11"/>
                  </a:lnTo>
                  <a:lnTo>
                    <a:pt x="129" y="11"/>
                  </a:lnTo>
                  <a:lnTo>
                    <a:pt x="142" y="11"/>
                  </a:lnTo>
                  <a:lnTo>
                    <a:pt x="153" y="11"/>
                  </a:lnTo>
                  <a:lnTo>
                    <a:pt x="166" y="11"/>
                  </a:lnTo>
                  <a:lnTo>
                    <a:pt x="178" y="11"/>
                  </a:lnTo>
                  <a:lnTo>
                    <a:pt x="190" y="11"/>
                  </a:lnTo>
                  <a:lnTo>
                    <a:pt x="190" y="24"/>
                  </a:lnTo>
                  <a:lnTo>
                    <a:pt x="200" y="33"/>
                  </a:lnTo>
                  <a:lnTo>
                    <a:pt x="200" y="24"/>
                  </a:lnTo>
                  <a:lnTo>
                    <a:pt x="210" y="24"/>
                  </a:lnTo>
                  <a:lnTo>
                    <a:pt x="225" y="24"/>
                  </a:lnTo>
                  <a:lnTo>
                    <a:pt x="225" y="33"/>
                  </a:lnTo>
                  <a:lnTo>
                    <a:pt x="225" y="45"/>
                  </a:lnTo>
                  <a:lnTo>
                    <a:pt x="210" y="45"/>
                  </a:lnTo>
                  <a:lnTo>
                    <a:pt x="210" y="56"/>
                  </a:lnTo>
                  <a:lnTo>
                    <a:pt x="210" y="69"/>
                  </a:lnTo>
                  <a:lnTo>
                    <a:pt x="225" y="69"/>
                  </a:lnTo>
                  <a:lnTo>
                    <a:pt x="225" y="79"/>
                  </a:lnTo>
                  <a:lnTo>
                    <a:pt x="236" y="79"/>
                  </a:lnTo>
                  <a:lnTo>
                    <a:pt x="248" y="90"/>
                  </a:lnTo>
                  <a:lnTo>
                    <a:pt x="236" y="99"/>
                  </a:lnTo>
                  <a:lnTo>
                    <a:pt x="236" y="90"/>
                  </a:lnTo>
                  <a:lnTo>
                    <a:pt x="225" y="90"/>
                  </a:lnTo>
                  <a:lnTo>
                    <a:pt x="225" y="99"/>
                  </a:lnTo>
                  <a:lnTo>
                    <a:pt x="236" y="99"/>
                  </a:lnTo>
                  <a:lnTo>
                    <a:pt x="236" y="110"/>
                  </a:lnTo>
                  <a:lnTo>
                    <a:pt x="248" y="110"/>
                  </a:lnTo>
                  <a:lnTo>
                    <a:pt x="248" y="123"/>
                  </a:lnTo>
                  <a:lnTo>
                    <a:pt x="236" y="123"/>
                  </a:lnTo>
                  <a:lnTo>
                    <a:pt x="225" y="123"/>
                  </a:lnTo>
                  <a:lnTo>
                    <a:pt x="210" y="123"/>
                  </a:lnTo>
                  <a:lnTo>
                    <a:pt x="210" y="133"/>
                  </a:lnTo>
                  <a:lnTo>
                    <a:pt x="225" y="145"/>
                  </a:lnTo>
                  <a:lnTo>
                    <a:pt x="210" y="145"/>
                  </a:lnTo>
                  <a:lnTo>
                    <a:pt x="200" y="145"/>
                  </a:lnTo>
                  <a:lnTo>
                    <a:pt x="200" y="156"/>
                  </a:lnTo>
                  <a:lnTo>
                    <a:pt x="190" y="156"/>
                  </a:lnTo>
                  <a:lnTo>
                    <a:pt x="200" y="156"/>
                  </a:lnTo>
                  <a:lnTo>
                    <a:pt x="190" y="169"/>
                  </a:lnTo>
                  <a:lnTo>
                    <a:pt x="190" y="179"/>
                  </a:lnTo>
                  <a:lnTo>
                    <a:pt x="190" y="191"/>
                  </a:lnTo>
                  <a:lnTo>
                    <a:pt x="190" y="201"/>
                  </a:lnTo>
                  <a:lnTo>
                    <a:pt x="178" y="191"/>
                  </a:lnTo>
                  <a:lnTo>
                    <a:pt x="166" y="191"/>
                  </a:lnTo>
                  <a:lnTo>
                    <a:pt x="153" y="179"/>
                  </a:lnTo>
                  <a:lnTo>
                    <a:pt x="142" y="179"/>
                  </a:lnTo>
                  <a:lnTo>
                    <a:pt x="142" y="169"/>
                  </a:lnTo>
                  <a:lnTo>
                    <a:pt x="129" y="169"/>
                  </a:lnTo>
                  <a:lnTo>
                    <a:pt x="129" y="179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70"/>
            <p:cNvSpPr>
              <a:spLocks noChangeAspect="1"/>
            </p:cNvSpPr>
            <p:nvPr/>
          </p:nvSpPr>
          <p:spPr bwMode="auto">
            <a:xfrm>
              <a:off x="4688" y="6358"/>
              <a:ext cx="419" cy="252"/>
            </a:xfrm>
            <a:custGeom>
              <a:avLst/>
              <a:gdLst/>
              <a:ahLst/>
              <a:cxnLst>
                <a:cxn ang="0">
                  <a:pos x="12" y="122"/>
                </a:cxn>
                <a:cxn ang="0">
                  <a:pos x="36" y="100"/>
                </a:cxn>
                <a:cxn ang="0">
                  <a:pos x="36" y="87"/>
                </a:cxn>
                <a:cxn ang="0">
                  <a:pos x="0" y="30"/>
                </a:cxn>
                <a:cxn ang="0">
                  <a:pos x="12" y="0"/>
                </a:cxn>
                <a:cxn ang="0">
                  <a:pos x="36" y="10"/>
                </a:cxn>
                <a:cxn ang="0">
                  <a:pos x="36" y="30"/>
                </a:cxn>
                <a:cxn ang="0">
                  <a:pos x="59" y="21"/>
                </a:cxn>
                <a:cxn ang="0">
                  <a:pos x="119" y="30"/>
                </a:cxn>
                <a:cxn ang="0">
                  <a:pos x="153" y="30"/>
                </a:cxn>
                <a:cxn ang="0">
                  <a:pos x="201" y="30"/>
                </a:cxn>
                <a:cxn ang="0">
                  <a:pos x="272" y="0"/>
                </a:cxn>
                <a:cxn ang="0">
                  <a:pos x="306" y="21"/>
                </a:cxn>
                <a:cxn ang="0">
                  <a:pos x="330" y="21"/>
                </a:cxn>
                <a:cxn ang="0">
                  <a:pos x="390" y="42"/>
                </a:cxn>
                <a:cxn ang="0">
                  <a:pos x="390" y="66"/>
                </a:cxn>
                <a:cxn ang="0">
                  <a:pos x="367" y="66"/>
                </a:cxn>
                <a:cxn ang="0">
                  <a:pos x="353" y="110"/>
                </a:cxn>
                <a:cxn ang="0">
                  <a:pos x="343" y="122"/>
                </a:cxn>
                <a:cxn ang="0">
                  <a:pos x="343" y="142"/>
                </a:cxn>
                <a:cxn ang="0">
                  <a:pos x="353" y="153"/>
                </a:cxn>
                <a:cxn ang="0">
                  <a:pos x="367" y="176"/>
                </a:cxn>
                <a:cxn ang="0">
                  <a:pos x="319" y="164"/>
                </a:cxn>
                <a:cxn ang="0">
                  <a:pos x="282" y="186"/>
                </a:cxn>
                <a:cxn ang="0">
                  <a:pos x="257" y="198"/>
                </a:cxn>
                <a:cxn ang="0">
                  <a:pos x="257" y="208"/>
                </a:cxn>
                <a:cxn ang="0">
                  <a:pos x="224" y="232"/>
                </a:cxn>
                <a:cxn ang="0">
                  <a:pos x="201" y="221"/>
                </a:cxn>
                <a:cxn ang="0">
                  <a:pos x="128" y="208"/>
                </a:cxn>
                <a:cxn ang="0">
                  <a:pos x="59" y="221"/>
                </a:cxn>
                <a:cxn ang="0">
                  <a:pos x="59" y="221"/>
                </a:cxn>
                <a:cxn ang="0">
                  <a:pos x="59" y="198"/>
                </a:cxn>
                <a:cxn ang="0">
                  <a:pos x="36" y="164"/>
                </a:cxn>
                <a:cxn ang="0">
                  <a:pos x="12" y="142"/>
                </a:cxn>
              </a:cxnLst>
              <a:rect l="0" t="0" r="r" b="b"/>
              <a:pathLst>
                <a:path w="390" h="232">
                  <a:moveTo>
                    <a:pt x="12" y="142"/>
                  </a:moveTo>
                  <a:lnTo>
                    <a:pt x="12" y="122"/>
                  </a:lnTo>
                  <a:lnTo>
                    <a:pt x="12" y="110"/>
                  </a:lnTo>
                  <a:lnTo>
                    <a:pt x="36" y="100"/>
                  </a:lnTo>
                  <a:lnTo>
                    <a:pt x="49" y="87"/>
                  </a:lnTo>
                  <a:lnTo>
                    <a:pt x="36" y="87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4" y="10"/>
                  </a:lnTo>
                  <a:lnTo>
                    <a:pt x="36" y="10"/>
                  </a:lnTo>
                  <a:lnTo>
                    <a:pt x="36" y="21"/>
                  </a:lnTo>
                  <a:lnTo>
                    <a:pt x="36" y="30"/>
                  </a:lnTo>
                  <a:lnTo>
                    <a:pt x="49" y="30"/>
                  </a:lnTo>
                  <a:lnTo>
                    <a:pt x="59" y="21"/>
                  </a:lnTo>
                  <a:lnTo>
                    <a:pt x="81" y="21"/>
                  </a:lnTo>
                  <a:lnTo>
                    <a:pt x="119" y="30"/>
                  </a:lnTo>
                  <a:lnTo>
                    <a:pt x="144" y="30"/>
                  </a:lnTo>
                  <a:lnTo>
                    <a:pt x="153" y="30"/>
                  </a:lnTo>
                  <a:lnTo>
                    <a:pt x="189" y="42"/>
                  </a:lnTo>
                  <a:lnTo>
                    <a:pt x="201" y="30"/>
                  </a:lnTo>
                  <a:lnTo>
                    <a:pt x="247" y="10"/>
                  </a:lnTo>
                  <a:lnTo>
                    <a:pt x="272" y="0"/>
                  </a:lnTo>
                  <a:lnTo>
                    <a:pt x="282" y="10"/>
                  </a:lnTo>
                  <a:lnTo>
                    <a:pt x="306" y="21"/>
                  </a:lnTo>
                  <a:lnTo>
                    <a:pt x="319" y="21"/>
                  </a:lnTo>
                  <a:lnTo>
                    <a:pt x="330" y="21"/>
                  </a:lnTo>
                  <a:lnTo>
                    <a:pt x="367" y="30"/>
                  </a:lnTo>
                  <a:lnTo>
                    <a:pt x="390" y="42"/>
                  </a:lnTo>
                  <a:lnTo>
                    <a:pt x="390" y="54"/>
                  </a:lnTo>
                  <a:lnTo>
                    <a:pt x="390" y="66"/>
                  </a:lnTo>
                  <a:lnTo>
                    <a:pt x="377" y="66"/>
                  </a:lnTo>
                  <a:lnTo>
                    <a:pt x="367" y="66"/>
                  </a:lnTo>
                  <a:lnTo>
                    <a:pt x="353" y="87"/>
                  </a:lnTo>
                  <a:lnTo>
                    <a:pt x="353" y="110"/>
                  </a:lnTo>
                  <a:lnTo>
                    <a:pt x="353" y="122"/>
                  </a:lnTo>
                  <a:lnTo>
                    <a:pt x="343" y="122"/>
                  </a:lnTo>
                  <a:lnTo>
                    <a:pt x="343" y="132"/>
                  </a:lnTo>
                  <a:lnTo>
                    <a:pt x="343" y="142"/>
                  </a:lnTo>
                  <a:lnTo>
                    <a:pt x="353" y="142"/>
                  </a:lnTo>
                  <a:lnTo>
                    <a:pt x="353" y="153"/>
                  </a:lnTo>
                  <a:lnTo>
                    <a:pt x="367" y="164"/>
                  </a:lnTo>
                  <a:lnTo>
                    <a:pt x="367" y="176"/>
                  </a:lnTo>
                  <a:lnTo>
                    <a:pt x="330" y="176"/>
                  </a:lnTo>
                  <a:lnTo>
                    <a:pt x="319" y="164"/>
                  </a:lnTo>
                  <a:lnTo>
                    <a:pt x="306" y="164"/>
                  </a:lnTo>
                  <a:lnTo>
                    <a:pt x="282" y="186"/>
                  </a:lnTo>
                  <a:lnTo>
                    <a:pt x="272" y="198"/>
                  </a:lnTo>
                  <a:lnTo>
                    <a:pt x="257" y="198"/>
                  </a:lnTo>
                  <a:lnTo>
                    <a:pt x="247" y="198"/>
                  </a:lnTo>
                  <a:lnTo>
                    <a:pt x="257" y="208"/>
                  </a:lnTo>
                  <a:lnTo>
                    <a:pt x="257" y="221"/>
                  </a:lnTo>
                  <a:lnTo>
                    <a:pt x="224" y="232"/>
                  </a:lnTo>
                  <a:lnTo>
                    <a:pt x="215" y="232"/>
                  </a:lnTo>
                  <a:lnTo>
                    <a:pt x="201" y="221"/>
                  </a:lnTo>
                  <a:lnTo>
                    <a:pt x="153" y="208"/>
                  </a:lnTo>
                  <a:lnTo>
                    <a:pt x="128" y="208"/>
                  </a:lnTo>
                  <a:lnTo>
                    <a:pt x="107" y="221"/>
                  </a:lnTo>
                  <a:lnTo>
                    <a:pt x="59" y="221"/>
                  </a:lnTo>
                  <a:lnTo>
                    <a:pt x="59" y="232"/>
                  </a:lnTo>
                  <a:lnTo>
                    <a:pt x="59" y="221"/>
                  </a:lnTo>
                  <a:lnTo>
                    <a:pt x="59" y="208"/>
                  </a:lnTo>
                  <a:lnTo>
                    <a:pt x="59" y="198"/>
                  </a:lnTo>
                  <a:lnTo>
                    <a:pt x="49" y="176"/>
                  </a:lnTo>
                  <a:lnTo>
                    <a:pt x="36" y="164"/>
                  </a:lnTo>
                  <a:lnTo>
                    <a:pt x="12" y="153"/>
                  </a:lnTo>
                  <a:lnTo>
                    <a:pt x="12" y="14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71"/>
            <p:cNvSpPr>
              <a:spLocks noChangeAspect="1"/>
            </p:cNvSpPr>
            <p:nvPr/>
          </p:nvSpPr>
          <p:spPr bwMode="auto">
            <a:xfrm>
              <a:off x="2541" y="6401"/>
              <a:ext cx="845" cy="625"/>
            </a:xfrm>
            <a:custGeom>
              <a:avLst/>
              <a:gdLst/>
              <a:ahLst/>
              <a:cxnLst>
                <a:cxn ang="0">
                  <a:pos x="21" y="112"/>
                </a:cxn>
                <a:cxn ang="0">
                  <a:pos x="21" y="69"/>
                </a:cxn>
                <a:cxn ang="0">
                  <a:pos x="0" y="46"/>
                </a:cxn>
                <a:cxn ang="0">
                  <a:pos x="46" y="34"/>
                </a:cxn>
                <a:cxn ang="0">
                  <a:pos x="84" y="0"/>
                </a:cxn>
                <a:cxn ang="0">
                  <a:pos x="152" y="10"/>
                </a:cxn>
                <a:cxn ang="0">
                  <a:pos x="212" y="0"/>
                </a:cxn>
                <a:cxn ang="0">
                  <a:pos x="260" y="10"/>
                </a:cxn>
                <a:cxn ang="0">
                  <a:pos x="340" y="23"/>
                </a:cxn>
                <a:cxn ang="0">
                  <a:pos x="398" y="10"/>
                </a:cxn>
                <a:cxn ang="0">
                  <a:pos x="459" y="34"/>
                </a:cxn>
                <a:cxn ang="0">
                  <a:pos x="493" y="34"/>
                </a:cxn>
                <a:cxn ang="0">
                  <a:pos x="493" y="55"/>
                </a:cxn>
                <a:cxn ang="0">
                  <a:pos x="554" y="79"/>
                </a:cxn>
                <a:cxn ang="0">
                  <a:pos x="574" y="79"/>
                </a:cxn>
                <a:cxn ang="0">
                  <a:pos x="621" y="79"/>
                </a:cxn>
                <a:cxn ang="0">
                  <a:pos x="670" y="79"/>
                </a:cxn>
                <a:cxn ang="0">
                  <a:pos x="682" y="100"/>
                </a:cxn>
                <a:cxn ang="0">
                  <a:pos x="717" y="100"/>
                </a:cxn>
                <a:cxn ang="0">
                  <a:pos x="753" y="112"/>
                </a:cxn>
                <a:cxn ang="0">
                  <a:pos x="787" y="100"/>
                </a:cxn>
                <a:cxn ang="0">
                  <a:pos x="753" y="155"/>
                </a:cxn>
                <a:cxn ang="0">
                  <a:pos x="692" y="191"/>
                </a:cxn>
                <a:cxn ang="0">
                  <a:pos x="634" y="213"/>
                </a:cxn>
                <a:cxn ang="0">
                  <a:pos x="600" y="257"/>
                </a:cxn>
                <a:cxn ang="0">
                  <a:pos x="564" y="323"/>
                </a:cxn>
                <a:cxn ang="0">
                  <a:pos x="600" y="366"/>
                </a:cxn>
                <a:cxn ang="0">
                  <a:pos x="554" y="390"/>
                </a:cxn>
                <a:cxn ang="0">
                  <a:pos x="531" y="448"/>
                </a:cxn>
                <a:cxn ang="0">
                  <a:pos x="483" y="466"/>
                </a:cxn>
                <a:cxn ang="0">
                  <a:pos x="435" y="523"/>
                </a:cxn>
                <a:cxn ang="0">
                  <a:pos x="410" y="523"/>
                </a:cxn>
                <a:cxn ang="0">
                  <a:pos x="294" y="523"/>
                </a:cxn>
                <a:cxn ang="0">
                  <a:pos x="235" y="557"/>
                </a:cxn>
                <a:cxn ang="0">
                  <a:pos x="223" y="557"/>
                </a:cxn>
                <a:cxn ang="0">
                  <a:pos x="200" y="569"/>
                </a:cxn>
                <a:cxn ang="0">
                  <a:pos x="175" y="534"/>
                </a:cxn>
                <a:cxn ang="0">
                  <a:pos x="152" y="502"/>
                </a:cxn>
                <a:cxn ang="0">
                  <a:pos x="94" y="489"/>
                </a:cxn>
                <a:cxn ang="0">
                  <a:pos x="117" y="436"/>
                </a:cxn>
                <a:cxn ang="0">
                  <a:pos x="104" y="402"/>
                </a:cxn>
                <a:cxn ang="0">
                  <a:pos x="141" y="357"/>
                </a:cxn>
                <a:cxn ang="0">
                  <a:pos x="104" y="312"/>
                </a:cxn>
                <a:cxn ang="0">
                  <a:pos x="141" y="303"/>
                </a:cxn>
                <a:cxn ang="0">
                  <a:pos x="152" y="221"/>
                </a:cxn>
                <a:cxn ang="0">
                  <a:pos x="152" y="191"/>
                </a:cxn>
                <a:cxn ang="0">
                  <a:pos x="187" y="167"/>
                </a:cxn>
                <a:cxn ang="0">
                  <a:pos x="152" y="135"/>
                </a:cxn>
                <a:cxn ang="0">
                  <a:pos x="69" y="123"/>
                </a:cxn>
              </a:cxnLst>
              <a:rect l="0" t="0" r="r" b="b"/>
              <a:pathLst>
                <a:path w="787" h="577">
                  <a:moveTo>
                    <a:pt x="21" y="135"/>
                  </a:moveTo>
                  <a:lnTo>
                    <a:pt x="21" y="123"/>
                  </a:lnTo>
                  <a:lnTo>
                    <a:pt x="21" y="112"/>
                  </a:lnTo>
                  <a:lnTo>
                    <a:pt x="37" y="100"/>
                  </a:lnTo>
                  <a:lnTo>
                    <a:pt x="21" y="79"/>
                  </a:lnTo>
                  <a:lnTo>
                    <a:pt x="21" y="69"/>
                  </a:lnTo>
                  <a:lnTo>
                    <a:pt x="0" y="69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12" y="34"/>
                  </a:lnTo>
                  <a:lnTo>
                    <a:pt x="21" y="34"/>
                  </a:lnTo>
                  <a:lnTo>
                    <a:pt x="46" y="34"/>
                  </a:lnTo>
                  <a:lnTo>
                    <a:pt x="58" y="23"/>
                  </a:lnTo>
                  <a:lnTo>
                    <a:pt x="69" y="10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28" y="10"/>
                  </a:lnTo>
                  <a:lnTo>
                    <a:pt x="152" y="10"/>
                  </a:lnTo>
                  <a:lnTo>
                    <a:pt x="175" y="10"/>
                  </a:lnTo>
                  <a:lnTo>
                    <a:pt x="187" y="10"/>
                  </a:lnTo>
                  <a:lnTo>
                    <a:pt x="212" y="0"/>
                  </a:lnTo>
                  <a:lnTo>
                    <a:pt x="223" y="0"/>
                  </a:lnTo>
                  <a:lnTo>
                    <a:pt x="235" y="10"/>
                  </a:lnTo>
                  <a:lnTo>
                    <a:pt x="260" y="10"/>
                  </a:lnTo>
                  <a:lnTo>
                    <a:pt x="283" y="23"/>
                  </a:lnTo>
                  <a:lnTo>
                    <a:pt x="331" y="23"/>
                  </a:lnTo>
                  <a:lnTo>
                    <a:pt x="340" y="23"/>
                  </a:lnTo>
                  <a:lnTo>
                    <a:pt x="366" y="23"/>
                  </a:lnTo>
                  <a:lnTo>
                    <a:pt x="388" y="23"/>
                  </a:lnTo>
                  <a:lnTo>
                    <a:pt x="398" y="10"/>
                  </a:lnTo>
                  <a:lnTo>
                    <a:pt x="410" y="10"/>
                  </a:lnTo>
                  <a:lnTo>
                    <a:pt x="435" y="34"/>
                  </a:lnTo>
                  <a:lnTo>
                    <a:pt x="459" y="34"/>
                  </a:lnTo>
                  <a:lnTo>
                    <a:pt x="469" y="34"/>
                  </a:lnTo>
                  <a:lnTo>
                    <a:pt x="483" y="34"/>
                  </a:lnTo>
                  <a:lnTo>
                    <a:pt x="493" y="34"/>
                  </a:lnTo>
                  <a:lnTo>
                    <a:pt x="493" y="46"/>
                  </a:lnTo>
                  <a:lnTo>
                    <a:pt x="483" y="46"/>
                  </a:lnTo>
                  <a:lnTo>
                    <a:pt x="493" y="55"/>
                  </a:lnTo>
                  <a:lnTo>
                    <a:pt x="531" y="69"/>
                  </a:lnTo>
                  <a:lnTo>
                    <a:pt x="531" y="55"/>
                  </a:lnTo>
                  <a:lnTo>
                    <a:pt x="554" y="79"/>
                  </a:lnTo>
                  <a:lnTo>
                    <a:pt x="554" y="69"/>
                  </a:lnTo>
                  <a:lnTo>
                    <a:pt x="564" y="69"/>
                  </a:lnTo>
                  <a:lnTo>
                    <a:pt x="574" y="79"/>
                  </a:lnTo>
                  <a:lnTo>
                    <a:pt x="600" y="79"/>
                  </a:lnTo>
                  <a:lnTo>
                    <a:pt x="612" y="79"/>
                  </a:lnTo>
                  <a:lnTo>
                    <a:pt x="621" y="79"/>
                  </a:lnTo>
                  <a:lnTo>
                    <a:pt x="621" y="69"/>
                  </a:lnTo>
                  <a:lnTo>
                    <a:pt x="634" y="69"/>
                  </a:lnTo>
                  <a:lnTo>
                    <a:pt x="670" y="79"/>
                  </a:lnTo>
                  <a:lnTo>
                    <a:pt x="670" y="91"/>
                  </a:lnTo>
                  <a:lnTo>
                    <a:pt x="670" y="100"/>
                  </a:lnTo>
                  <a:lnTo>
                    <a:pt x="682" y="100"/>
                  </a:lnTo>
                  <a:lnTo>
                    <a:pt x="692" y="100"/>
                  </a:lnTo>
                  <a:lnTo>
                    <a:pt x="708" y="100"/>
                  </a:lnTo>
                  <a:lnTo>
                    <a:pt x="717" y="100"/>
                  </a:lnTo>
                  <a:lnTo>
                    <a:pt x="729" y="100"/>
                  </a:lnTo>
                  <a:lnTo>
                    <a:pt x="740" y="100"/>
                  </a:lnTo>
                  <a:lnTo>
                    <a:pt x="753" y="112"/>
                  </a:lnTo>
                  <a:lnTo>
                    <a:pt x="753" y="100"/>
                  </a:lnTo>
                  <a:lnTo>
                    <a:pt x="777" y="100"/>
                  </a:lnTo>
                  <a:lnTo>
                    <a:pt x="787" y="100"/>
                  </a:lnTo>
                  <a:lnTo>
                    <a:pt x="787" y="123"/>
                  </a:lnTo>
                  <a:lnTo>
                    <a:pt x="787" y="135"/>
                  </a:lnTo>
                  <a:lnTo>
                    <a:pt x="753" y="155"/>
                  </a:lnTo>
                  <a:lnTo>
                    <a:pt x="729" y="167"/>
                  </a:lnTo>
                  <a:lnTo>
                    <a:pt x="717" y="179"/>
                  </a:lnTo>
                  <a:lnTo>
                    <a:pt x="692" y="191"/>
                  </a:lnTo>
                  <a:lnTo>
                    <a:pt x="670" y="191"/>
                  </a:lnTo>
                  <a:lnTo>
                    <a:pt x="645" y="201"/>
                  </a:lnTo>
                  <a:lnTo>
                    <a:pt x="634" y="213"/>
                  </a:lnTo>
                  <a:lnTo>
                    <a:pt x="634" y="221"/>
                  </a:lnTo>
                  <a:lnTo>
                    <a:pt x="621" y="234"/>
                  </a:lnTo>
                  <a:lnTo>
                    <a:pt x="600" y="257"/>
                  </a:lnTo>
                  <a:lnTo>
                    <a:pt x="574" y="291"/>
                  </a:lnTo>
                  <a:lnTo>
                    <a:pt x="564" y="303"/>
                  </a:lnTo>
                  <a:lnTo>
                    <a:pt x="564" y="323"/>
                  </a:lnTo>
                  <a:lnTo>
                    <a:pt x="574" y="345"/>
                  </a:lnTo>
                  <a:lnTo>
                    <a:pt x="574" y="357"/>
                  </a:lnTo>
                  <a:lnTo>
                    <a:pt x="600" y="366"/>
                  </a:lnTo>
                  <a:lnTo>
                    <a:pt x="574" y="378"/>
                  </a:lnTo>
                  <a:lnTo>
                    <a:pt x="574" y="390"/>
                  </a:lnTo>
                  <a:lnTo>
                    <a:pt x="554" y="390"/>
                  </a:lnTo>
                  <a:lnTo>
                    <a:pt x="554" y="412"/>
                  </a:lnTo>
                  <a:lnTo>
                    <a:pt x="542" y="412"/>
                  </a:lnTo>
                  <a:lnTo>
                    <a:pt x="531" y="448"/>
                  </a:lnTo>
                  <a:lnTo>
                    <a:pt x="531" y="456"/>
                  </a:lnTo>
                  <a:lnTo>
                    <a:pt x="493" y="456"/>
                  </a:lnTo>
                  <a:lnTo>
                    <a:pt x="483" y="466"/>
                  </a:lnTo>
                  <a:lnTo>
                    <a:pt x="469" y="478"/>
                  </a:lnTo>
                  <a:lnTo>
                    <a:pt x="459" y="502"/>
                  </a:lnTo>
                  <a:lnTo>
                    <a:pt x="435" y="523"/>
                  </a:lnTo>
                  <a:lnTo>
                    <a:pt x="435" y="511"/>
                  </a:lnTo>
                  <a:lnTo>
                    <a:pt x="410" y="511"/>
                  </a:lnTo>
                  <a:lnTo>
                    <a:pt x="410" y="523"/>
                  </a:lnTo>
                  <a:lnTo>
                    <a:pt x="398" y="523"/>
                  </a:lnTo>
                  <a:lnTo>
                    <a:pt x="388" y="523"/>
                  </a:lnTo>
                  <a:lnTo>
                    <a:pt x="294" y="523"/>
                  </a:lnTo>
                  <a:lnTo>
                    <a:pt x="270" y="534"/>
                  </a:lnTo>
                  <a:lnTo>
                    <a:pt x="244" y="547"/>
                  </a:lnTo>
                  <a:lnTo>
                    <a:pt x="235" y="557"/>
                  </a:lnTo>
                  <a:lnTo>
                    <a:pt x="235" y="569"/>
                  </a:lnTo>
                  <a:lnTo>
                    <a:pt x="223" y="569"/>
                  </a:lnTo>
                  <a:lnTo>
                    <a:pt x="223" y="557"/>
                  </a:lnTo>
                  <a:lnTo>
                    <a:pt x="223" y="569"/>
                  </a:lnTo>
                  <a:lnTo>
                    <a:pt x="212" y="577"/>
                  </a:lnTo>
                  <a:lnTo>
                    <a:pt x="200" y="569"/>
                  </a:lnTo>
                  <a:lnTo>
                    <a:pt x="175" y="557"/>
                  </a:lnTo>
                  <a:lnTo>
                    <a:pt x="175" y="547"/>
                  </a:lnTo>
                  <a:lnTo>
                    <a:pt x="175" y="534"/>
                  </a:lnTo>
                  <a:lnTo>
                    <a:pt x="165" y="523"/>
                  </a:lnTo>
                  <a:lnTo>
                    <a:pt x="165" y="511"/>
                  </a:lnTo>
                  <a:lnTo>
                    <a:pt x="152" y="502"/>
                  </a:lnTo>
                  <a:lnTo>
                    <a:pt x="128" y="489"/>
                  </a:lnTo>
                  <a:lnTo>
                    <a:pt x="117" y="478"/>
                  </a:lnTo>
                  <a:lnTo>
                    <a:pt x="94" y="489"/>
                  </a:lnTo>
                  <a:lnTo>
                    <a:pt x="94" y="478"/>
                  </a:lnTo>
                  <a:lnTo>
                    <a:pt x="104" y="456"/>
                  </a:lnTo>
                  <a:lnTo>
                    <a:pt x="117" y="436"/>
                  </a:lnTo>
                  <a:lnTo>
                    <a:pt x="141" y="424"/>
                  </a:lnTo>
                  <a:lnTo>
                    <a:pt x="128" y="412"/>
                  </a:lnTo>
                  <a:lnTo>
                    <a:pt x="104" y="402"/>
                  </a:lnTo>
                  <a:lnTo>
                    <a:pt x="104" y="390"/>
                  </a:lnTo>
                  <a:lnTo>
                    <a:pt x="128" y="366"/>
                  </a:lnTo>
                  <a:lnTo>
                    <a:pt x="141" y="357"/>
                  </a:lnTo>
                  <a:lnTo>
                    <a:pt x="128" y="345"/>
                  </a:lnTo>
                  <a:lnTo>
                    <a:pt x="117" y="336"/>
                  </a:lnTo>
                  <a:lnTo>
                    <a:pt x="104" y="312"/>
                  </a:lnTo>
                  <a:lnTo>
                    <a:pt x="117" y="312"/>
                  </a:lnTo>
                  <a:lnTo>
                    <a:pt x="128" y="303"/>
                  </a:lnTo>
                  <a:lnTo>
                    <a:pt x="141" y="303"/>
                  </a:lnTo>
                  <a:lnTo>
                    <a:pt x="141" y="291"/>
                  </a:lnTo>
                  <a:lnTo>
                    <a:pt x="141" y="257"/>
                  </a:lnTo>
                  <a:lnTo>
                    <a:pt x="152" y="221"/>
                  </a:lnTo>
                  <a:lnTo>
                    <a:pt x="141" y="213"/>
                  </a:lnTo>
                  <a:lnTo>
                    <a:pt x="152" y="201"/>
                  </a:lnTo>
                  <a:lnTo>
                    <a:pt x="152" y="191"/>
                  </a:lnTo>
                  <a:lnTo>
                    <a:pt x="187" y="179"/>
                  </a:lnTo>
                  <a:lnTo>
                    <a:pt x="200" y="167"/>
                  </a:lnTo>
                  <a:lnTo>
                    <a:pt x="187" y="167"/>
                  </a:lnTo>
                  <a:lnTo>
                    <a:pt x="165" y="145"/>
                  </a:lnTo>
                  <a:lnTo>
                    <a:pt x="165" y="135"/>
                  </a:lnTo>
                  <a:lnTo>
                    <a:pt x="152" y="135"/>
                  </a:lnTo>
                  <a:lnTo>
                    <a:pt x="128" y="135"/>
                  </a:lnTo>
                  <a:lnTo>
                    <a:pt x="84" y="135"/>
                  </a:lnTo>
                  <a:lnTo>
                    <a:pt x="69" y="123"/>
                  </a:lnTo>
                  <a:lnTo>
                    <a:pt x="46" y="123"/>
                  </a:lnTo>
                  <a:lnTo>
                    <a:pt x="21" y="13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reeform 72"/>
            <p:cNvSpPr>
              <a:spLocks noChangeAspect="1"/>
            </p:cNvSpPr>
            <p:nvPr/>
          </p:nvSpPr>
          <p:spPr bwMode="auto">
            <a:xfrm>
              <a:off x="5902" y="6418"/>
              <a:ext cx="491" cy="2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47" y="10"/>
                </a:cxn>
                <a:cxn ang="0">
                  <a:pos x="69" y="10"/>
                </a:cxn>
                <a:cxn ang="0">
                  <a:pos x="90" y="22"/>
                </a:cxn>
                <a:cxn ang="0">
                  <a:pos x="115" y="33"/>
                </a:cxn>
                <a:cxn ang="0">
                  <a:pos x="138" y="22"/>
                </a:cxn>
                <a:cxn ang="0">
                  <a:pos x="162" y="33"/>
                </a:cxn>
                <a:cxn ang="0">
                  <a:pos x="186" y="33"/>
                </a:cxn>
                <a:cxn ang="0">
                  <a:pos x="211" y="46"/>
                </a:cxn>
                <a:cxn ang="0">
                  <a:pos x="233" y="56"/>
                </a:cxn>
                <a:cxn ang="0">
                  <a:pos x="245" y="68"/>
                </a:cxn>
                <a:cxn ang="0">
                  <a:pos x="270" y="68"/>
                </a:cxn>
                <a:cxn ang="0">
                  <a:pos x="281" y="56"/>
                </a:cxn>
                <a:cxn ang="0">
                  <a:pos x="303" y="68"/>
                </a:cxn>
                <a:cxn ang="0">
                  <a:pos x="314" y="56"/>
                </a:cxn>
                <a:cxn ang="0">
                  <a:pos x="338" y="68"/>
                </a:cxn>
                <a:cxn ang="0">
                  <a:pos x="361" y="78"/>
                </a:cxn>
                <a:cxn ang="0">
                  <a:pos x="377" y="88"/>
                </a:cxn>
                <a:cxn ang="0">
                  <a:pos x="386" y="112"/>
                </a:cxn>
                <a:cxn ang="0">
                  <a:pos x="409" y="122"/>
                </a:cxn>
                <a:cxn ang="0">
                  <a:pos x="421" y="122"/>
                </a:cxn>
                <a:cxn ang="0">
                  <a:pos x="421" y="134"/>
                </a:cxn>
                <a:cxn ang="0">
                  <a:pos x="434" y="158"/>
                </a:cxn>
                <a:cxn ang="0">
                  <a:pos x="456" y="179"/>
                </a:cxn>
                <a:cxn ang="0">
                  <a:pos x="434" y="179"/>
                </a:cxn>
                <a:cxn ang="0">
                  <a:pos x="398" y="167"/>
                </a:cxn>
                <a:cxn ang="0">
                  <a:pos x="377" y="158"/>
                </a:cxn>
                <a:cxn ang="0">
                  <a:pos x="351" y="167"/>
                </a:cxn>
                <a:cxn ang="0">
                  <a:pos x="327" y="179"/>
                </a:cxn>
                <a:cxn ang="0">
                  <a:pos x="294" y="179"/>
                </a:cxn>
                <a:cxn ang="0">
                  <a:pos x="270" y="179"/>
                </a:cxn>
                <a:cxn ang="0">
                  <a:pos x="245" y="190"/>
                </a:cxn>
                <a:cxn ang="0">
                  <a:pos x="186" y="144"/>
                </a:cxn>
                <a:cxn ang="0">
                  <a:pos x="162" y="167"/>
                </a:cxn>
                <a:cxn ang="0">
                  <a:pos x="115" y="158"/>
                </a:cxn>
                <a:cxn ang="0">
                  <a:pos x="115" y="112"/>
                </a:cxn>
                <a:cxn ang="0">
                  <a:pos x="90" y="56"/>
                </a:cxn>
                <a:cxn ang="0">
                  <a:pos x="57" y="33"/>
                </a:cxn>
                <a:cxn ang="0">
                  <a:pos x="9" y="22"/>
                </a:cxn>
              </a:cxnLst>
              <a:rect l="0" t="0" r="r" b="b"/>
              <a:pathLst>
                <a:path w="456" h="190">
                  <a:moveTo>
                    <a:pt x="0" y="1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7" y="10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79" y="10"/>
                  </a:lnTo>
                  <a:lnTo>
                    <a:pt x="90" y="22"/>
                  </a:lnTo>
                  <a:lnTo>
                    <a:pt x="104" y="22"/>
                  </a:lnTo>
                  <a:lnTo>
                    <a:pt x="115" y="33"/>
                  </a:lnTo>
                  <a:lnTo>
                    <a:pt x="128" y="33"/>
                  </a:lnTo>
                  <a:lnTo>
                    <a:pt x="138" y="22"/>
                  </a:lnTo>
                  <a:lnTo>
                    <a:pt x="152" y="22"/>
                  </a:lnTo>
                  <a:lnTo>
                    <a:pt x="162" y="33"/>
                  </a:lnTo>
                  <a:lnTo>
                    <a:pt x="175" y="33"/>
                  </a:lnTo>
                  <a:lnTo>
                    <a:pt x="186" y="33"/>
                  </a:lnTo>
                  <a:lnTo>
                    <a:pt x="199" y="46"/>
                  </a:lnTo>
                  <a:lnTo>
                    <a:pt x="211" y="46"/>
                  </a:lnTo>
                  <a:lnTo>
                    <a:pt x="223" y="56"/>
                  </a:lnTo>
                  <a:lnTo>
                    <a:pt x="233" y="56"/>
                  </a:lnTo>
                  <a:lnTo>
                    <a:pt x="245" y="56"/>
                  </a:lnTo>
                  <a:lnTo>
                    <a:pt x="245" y="68"/>
                  </a:lnTo>
                  <a:lnTo>
                    <a:pt x="255" y="78"/>
                  </a:lnTo>
                  <a:lnTo>
                    <a:pt x="270" y="68"/>
                  </a:lnTo>
                  <a:lnTo>
                    <a:pt x="281" y="68"/>
                  </a:lnTo>
                  <a:lnTo>
                    <a:pt x="281" y="56"/>
                  </a:lnTo>
                  <a:lnTo>
                    <a:pt x="294" y="56"/>
                  </a:lnTo>
                  <a:lnTo>
                    <a:pt x="303" y="68"/>
                  </a:lnTo>
                  <a:lnTo>
                    <a:pt x="314" y="68"/>
                  </a:lnTo>
                  <a:lnTo>
                    <a:pt x="314" y="56"/>
                  </a:lnTo>
                  <a:lnTo>
                    <a:pt x="327" y="68"/>
                  </a:lnTo>
                  <a:lnTo>
                    <a:pt x="338" y="68"/>
                  </a:lnTo>
                  <a:lnTo>
                    <a:pt x="351" y="78"/>
                  </a:lnTo>
                  <a:lnTo>
                    <a:pt x="361" y="78"/>
                  </a:lnTo>
                  <a:lnTo>
                    <a:pt x="377" y="78"/>
                  </a:lnTo>
                  <a:lnTo>
                    <a:pt x="377" y="88"/>
                  </a:lnTo>
                  <a:lnTo>
                    <a:pt x="377" y="99"/>
                  </a:lnTo>
                  <a:lnTo>
                    <a:pt x="386" y="112"/>
                  </a:lnTo>
                  <a:lnTo>
                    <a:pt x="398" y="112"/>
                  </a:lnTo>
                  <a:lnTo>
                    <a:pt x="409" y="122"/>
                  </a:lnTo>
                  <a:lnTo>
                    <a:pt x="421" y="112"/>
                  </a:lnTo>
                  <a:lnTo>
                    <a:pt x="421" y="122"/>
                  </a:lnTo>
                  <a:lnTo>
                    <a:pt x="434" y="122"/>
                  </a:lnTo>
                  <a:lnTo>
                    <a:pt x="421" y="134"/>
                  </a:lnTo>
                  <a:lnTo>
                    <a:pt x="421" y="144"/>
                  </a:lnTo>
                  <a:lnTo>
                    <a:pt x="434" y="158"/>
                  </a:lnTo>
                  <a:lnTo>
                    <a:pt x="456" y="167"/>
                  </a:lnTo>
                  <a:lnTo>
                    <a:pt x="456" y="179"/>
                  </a:lnTo>
                  <a:lnTo>
                    <a:pt x="446" y="190"/>
                  </a:lnTo>
                  <a:lnTo>
                    <a:pt x="434" y="179"/>
                  </a:lnTo>
                  <a:lnTo>
                    <a:pt x="421" y="179"/>
                  </a:lnTo>
                  <a:lnTo>
                    <a:pt x="398" y="167"/>
                  </a:lnTo>
                  <a:lnTo>
                    <a:pt x="386" y="167"/>
                  </a:lnTo>
                  <a:lnTo>
                    <a:pt x="377" y="158"/>
                  </a:lnTo>
                  <a:lnTo>
                    <a:pt x="361" y="158"/>
                  </a:lnTo>
                  <a:lnTo>
                    <a:pt x="351" y="167"/>
                  </a:lnTo>
                  <a:lnTo>
                    <a:pt x="338" y="167"/>
                  </a:lnTo>
                  <a:lnTo>
                    <a:pt x="327" y="179"/>
                  </a:lnTo>
                  <a:lnTo>
                    <a:pt x="314" y="179"/>
                  </a:lnTo>
                  <a:lnTo>
                    <a:pt x="294" y="179"/>
                  </a:lnTo>
                  <a:lnTo>
                    <a:pt x="281" y="179"/>
                  </a:lnTo>
                  <a:lnTo>
                    <a:pt x="270" y="179"/>
                  </a:lnTo>
                  <a:lnTo>
                    <a:pt x="255" y="179"/>
                  </a:lnTo>
                  <a:lnTo>
                    <a:pt x="245" y="190"/>
                  </a:lnTo>
                  <a:lnTo>
                    <a:pt x="199" y="144"/>
                  </a:lnTo>
                  <a:lnTo>
                    <a:pt x="186" y="144"/>
                  </a:lnTo>
                  <a:lnTo>
                    <a:pt x="162" y="158"/>
                  </a:lnTo>
                  <a:lnTo>
                    <a:pt x="162" y="167"/>
                  </a:lnTo>
                  <a:lnTo>
                    <a:pt x="152" y="158"/>
                  </a:lnTo>
                  <a:lnTo>
                    <a:pt x="115" y="158"/>
                  </a:lnTo>
                  <a:lnTo>
                    <a:pt x="115" y="134"/>
                  </a:lnTo>
                  <a:lnTo>
                    <a:pt x="115" y="112"/>
                  </a:lnTo>
                  <a:lnTo>
                    <a:pt x="90" y="68"/>
                  </a:lnTo>
                  <a:lnTo>
                    <a:pt x="90" y="56"/>
                  </a:lnTo>
                  <a:lnTo>
                    <a:pt x="69" y="46"/>
                  </a:lnTo>
                  <a:lnTo>
                    <a:pt x="57" y="33"/>
                  </a:lnTo>
                  <a:lnTo>
                    <a:pt x="33" y="33"/>
                  </a:lnTo>
                  <a:lnTo>
                    <a:pt x="9" y="2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73"/>
            <p:cNvSpPr>
              <a:spLocks noChangeAspect="1"/>
            </p:cNvSpPr>
            <p:nvPr/>
          </p:nvSpPr>
          <p:spPr bwMode="auto">
            <a:xfrm>
              <a:off x="4437" y="6418"/>
              <a:ext cx="124" cy="132"/>
            </a:xfrm>
            <a:custGeom>
              <a:avLst/>
              <a:gdLst/>
              <a:ahLst/>
              <a:cxnLst>
                <a:cxn ang="0">
                  <a:pos x="58" y="122"/>
                </a:cxn>
                <a:cxn ang="0">
                  <a:pos x="46" y="122"/>
                </a:cxn>
                <a:cxn ang="0">
                  <a:pos x="46" y="112"/>
                </a:cxn>
                <a:cxn ang="0">
                  <a:pos x="20" y="99"/>
                </a:cxn>
                <a:cxn ang="0">
                  <a:pos x="0" y="88"/>
                </a:cxn>
                <a:cxn ang="0">
                  <a:pos x="0" y="78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10" y="33"/>
                </a:cxn>
                <a:cxn ang="0">
                  <a:pos x="10" y="22"/>
                </a:cxn>
                <a:cxn ang="0">
                  <a:pos x="20" y="22"/>
                </a:cxn>
                <a:cxn ang="0">
                  <a:pos x="35" y="22"/>
                </a:cxn>
                <a:cxn ang="0">
                  <a:pos x="20" y="10"/>
                </a:cxn>
                <a:cxn ang="0">
                  <a:pos x="20" y="0"/>
                </a:cxn>
                <a:cxn ang="0">
                  <a:pos x="35" y="0"/>
                </a:cxn>
                <a:cxn ang="0">
                  <a:pos x="35" y="10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58" y="22"/>
                </a:cxn>
                <a:cxn ang="0">
                  <a:pos x="67" y="33"/>
                </a:cxn>
                <a:cxn ang="0">
                  <a:pos x="80" y="33"/>
                </a:cxn>
                <a:cxn ang="0">
                  <a:pos x="92" y="33"/>
                </a:cxn>
                <a:cxn ang="0">
                  <a:pos x="92" y="46"/>
                </a:cxn>
                <a:cxn ang="0">
                  <a:pos x="104" y="46"/>
                </a:cxn>
                <a:cxn ang="0">
                  <a:pos x="116" y="46"/>
                </a:cxn>
                <a:cxn ang="0">
                  <a:pos x="116" y="56"/>
                </a:cxn>
                <a:cxn ang="0">
                  <a:pos x="104" y="56"/>
                </a:cxn>
                <a:cxn ang="0">
                  <a:pos x="104" y="68"/>
                </a:cxn>
                <a:cxn ang="0">
                  <a:pos x="104" y="56"/>
                </a:cxn>
                <a:cxn ang="0">
                  <a:pos x="92" y="56"/>
                </a:cxn>
                <a:cxn ang="0">
                  <a:pos x="92" y="68"/>
                </a:cxn>
                <a:cxn ang="0">
                  <a:pos x="104" y="68"/>
                </a:cxn>
                <a:cxn ang="0">
                  <a:pos x="92" y="78"/>
                </a:cxn>
                <a:cxn ang="0">
                  <a:pos x="80" y="78"/>
                </a:cxn>
                <a:cxn ang="0">
                  <a:pos x="67" y="78"/>
                </a:cxn>
                <a:cxn ang="0">
                  <a:pos x="58" y="88"/>
                </a:cxn>
                <a:cxn ang="0">
                  <a:pos x="58" y="99"/>
                </a:cxn>
                <a:cxn ang="0">
                  <a:pos x="58" y="112"/>
                </a:cxn>
                <a:cxn ang="0">
                  <a:pos x="58" y="122"/>
                </a:cxn>
              </a:cxnLst>
              <a:rect l="0" t="0" r="r" b="b"/>
              <a:pathLst>
                <a:path w="116" h="122">
                  <a:moveTo>
                    <a:pt x="58" y="122"/>
                  </a:moveTo>
                  <a:lnTo>
                    <a:pt x="46" y="122"/>
                  </a:lnTo>
                  <a:lnTo>
                    <a:pt x="46" y="112"/>
                  </a:lnTo>
                  <a:lnTo>
                    <a:pt x="20" y="99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2"/>
                  </a:lnTo>
                  <a:lnTo>
                    <a:pt x="20" y="22"/>
                  </a:lnTo>
                  <a:lnTo>
                    <a:pt x="35" y="22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46" y="10"/>
                  </a:lnTo>
                  <a:lnTo>
                    <a:pt x="58" y="10"/>
                  </a:lnTo>
                  <a:lnTo>
                    <a:pt x="58" y="22"/>
                  </a:lnTo>
                  <a:lnTo>
                    <a:pt x="67" y="33"/>
                  </a:lnTo>
                  <a:lnTo>
                    <a:pt x="80" y="33"/>
                  </a:lnTo>
                  <a:lnTo>
                    <a:pt x="92" y="33"/>
                  </a:lnTo>
                  <a:lnTo>
                    <a:pt x="92" y="46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16" y="56"/>
                  </a:lnTo>
                  <a:lnTo>
                    <a:pt x="104" y="56"/>
                  </a:lnTo>
                  <a:lnTo>
                    <a:pt x="104" y="68"/>
                  </a:lnTo>
                  <a:lnTo>
                    <a:pt x="104" y="56"/>
                  </a:lnTo>
                  <a:lnTo>
                    <a:pt x="92" y="56"/>
                  </a:lnTo>
                  <a:lnTo>
                    <a:pt x="92" y="68"/>
                  </a:lnTo>
                  <a:lnTo>
                    <a:pt x="104" y="68"/>
                  </a:lnTo>
                  <a:lnTo>
                    <a:pt x="92" y="78"/>
                  </a:lnTo>
                  <a:lnTo>
                    <a:pt x="80" y="78"/>
                  </a:lnTo>
                  <a:lnTo>
                    <a:pt x="67" y="78"/>
                  </a:lnTo>
                  <a:lnTo>
                    <a:pt x="58" y="88"/>
                  </a:lnTo>
                  <a:lnTo>
                    <a:pt x="58" y="99"/>
                  </a:lnTo>
                  <a:lnTo>
                    <a:pt x="58" y="112"/>
                  </a:lnTo>
                  <a:lnTo>
                    <a:pt x="58" y="12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74"/>
            <p:cNvSpPr>
              <a:spLocks noChangeAspect="1"/>
            </p:cNvSpPr>
            <p:nvPr/>
          </p:nvSpPr>
          <p:spPr bwMode="auto">
            <a:xfrm>
              <a:off x="4498" y="6502"/>
              <a:ext cx="127" cy="236"/>
            </a:xfrm>
            <a:custGeom>
              <a:avLst/>
              <a:gdLst/>
              <a:ahLst/>
              <a:cxnLst>
                <a:cxn ang="0">
                  <a:pos x="58" y="221"/>
                </a:cxn>
                <a:cxn ang="0">
                  <a:pos x="58" y="212"/>
                </a:cxn>
                <a:cxn ang="0">
                  <a:pos x="58" y="200"/>
                </a:cxn>
                <a:cxn ang="0">
                  <a:pos x="33" y="189"/>
                </a:cxn>
                <a:cxn ang="0">
                  <a:pos x="9" y="166"/>
                </a:cxn>
                <a:cxn ang="0">
                  <a:pos x="22" y="166"/>
                </a:cxn>
                <a:cxn ang="0">
                  <a:pos x="22" y="154"/>
                </a:cxn>
                <a:cxn ang="0">
                  <a:pos x="9" y="143"/>
                </a:cxn>
                <a:cxn ang="0">
                  <a:pos x="9" y="122"/>
                </a:cxn>
                <a:cxn ang="0">
                  <a:pos x="9" y="110"/>
                </a:cxn>
                <a:cxn ang="0">
                  <a:pos x="9" y="100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22" y="66"/>
                </a:cxn>
                <a:cxn ang="0">
                  <a:pos x="9" y="54"/>
                </a:cxn>
                <a:cxn ang="0">
                  <a:pos x="0" y="44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6" y="0"/>
                </a:cxn>
                <a:cxn ang="0">
                  <a:pos x="58" y="9"/>
                </a:cxn>
                <a:cxn ang="0">
                  <a:pos x="80" y="44"/>
                </a:cxn>
                <a:cxn ang="0">
                  <a:pos x="80" y="54"/>
                </a:cxn>
                <a:cxn ang="0">
                  <a:pos x="80" y="66"/>
                </a:cxn>
                <a:cxn ang="0">
                  <a:pos x="80" y="89"/>
                </a:cxn>
                <a:cxn ang="0">
                  <a:pos x="96" y="110"/>
                </a:cxn>
                <a:cxn ang="0">
                  <a:pos x="117" y="130"/>
                </a:cxn>
                <a:cxn ang="0">
                  <a:pos x="105" y="166"/>
                </a:cxn>
                <a:cxn ang="0">
                  <a:pos x="96" y="176"/>
                </a:cxn>
                <a:cxn ang="0">
                  <a:pos x="80" y="189"/>
                </a:cxn>
                <a:cxn ang="0">
                  <a:pos x="58" y="221"/>
                </a:cxn>
              </a:cxnLst>
              <a:rect l="0" t="0" r="r" b="b"/>
              <a:pathLst>
                <a:path w="117" h="221">
                  <a:moveTo>
                    <a:pt x="58" y="221"/>
                  </a:moveTo>
                  <a:lnTo>
                    <a:pt x="58" y="212"/>
                  </a:lnTo>
                  <a:lnTo>
                    <a:pt x="58" y="200"/>
                  </a:lnTo>
                  <a:lnTo>
                    <a:pt x="33" y="189"/>
                  </a:lnTo>
                  <a:lnTo>
                    <a:pt x="9" y="166"/>
                  </a:lnTo>
                  <a:lnTo>
                    <a:pt x="22" y="166"/>
                  </a:lnTo>
                  <a:lnTo>
                    <a:pt x="22" y="154"/>
                  </a:lnTo>
                  <a:lnTo>
                    <a:pt x="9" y="143"/>
                  </a:lnTo>
                  <a:lnTo>
                    <a:pt x="9" y="122"/>
                  </a:lnTo>
                  <a:lnTo>
                    <a:pt x="9" y="110"/>
                  </a:lnTo>
                  <a:lnTo>
                    <a:pt x="9" y="100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22" y="66"/>
                  </a:lnTo>
                  <a:lnTo>
                    <a:pt x="9" y="54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9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9"/>
                  </a:lnTo>
                  <a:lnTo>
                    <a:pt x="80" y="44"/>
                  </a:lnTo>
                  <a:lnTo>
                    <a:pt x="80" y="54"/>
                  </a:lnTo>
                  <a:lnTo>
                    <a:pt x="80" y="66"/>
                  </a:lnTo>
                  <a:lnTo>
                    <a:pt x="80" y="89"/>
                  </a:lnTo>
                  <a:lnTo>
                    <a:pt x="96" y="110"/>
                  </a:lnTo>
                  <a:lnTo>
                    <a:pt x="117" y="130"/>
                  </a:lnTo>
                  <a:lnTo>
                    <a:pt x="105" y="166"/>
                  </a:lnTo>
                  <a:lnTo>
                    <a:pt x="96" y="176"/>
                  </a:lnTo>
                  <a:lnTo>
                    <a:pt x="80" y="189"/>
                  </a:lnTo>
                  <a:lnTo>
                    <a:pt x="58" y="2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75"/>
            <p:cNvSpPr>
              <a:spLocks noChangeAspect="1"/>
            </p:cNvSpPr>
            <p:nvPr/>
          </p:nvSpPr>
          <p:spPr bwMode="auto">
            <a:xfrm>
              <a:off x="4585" y="6512"/>
              <a:ext cx="166" cy="134"/>
            </a:xfrm>
            <a:custGeom>
              <a:avLst/>
              <a:gdLst/>
              <a:ahLst/>
              <a:cxnLst>
                <a:cxn ang="0">
                  <a:pos x="154" y="91"/>
                </a:cxn>
                <a:cxn ang="0">
                  <a:pos x="144" y="91"/>
                </a:cxn>
                <a:cxn ang="0">
                  <a:pos x="119" y="102"/>
                </a:cxn>
                <a:cxn ang="0">
                  <a:pos x="107" y="102"/>
                </a:cxn>
                <a:cxn ang="0">
                  <a:pos x="95" y="102"/>
                </a:cxn>
                <a:cxn ang="0">
                  <a:pos x="85" y="102"/>
                </a:cxn>
                <a:cxn ang="0">
                  <a:pos x="71" y="115"/>
                </a:cxn>
                <a:cxn ang="0">
                  <a:pos x="61" y="124"/>
                </a:cxn>
                <a:cxn ang="0">
                  <a:pos x="37" y="124"/>
                </a:cxn>
                <a:cxn ang="0">
                  <a:pos x="12" y="102"/>
                </a:cxn>
                <a:cxn ang="0">
                  <a:pos x="0" y="79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0" y="34"/>
                </a:cxn>
                <a:cxn ang="0">
                  <a:pos x="12" y="34"/>
                </a:cxn>
                <a:cxn ang="0">
                  <a:pos x="12" y="24"/>
                </a:cxn>
                <a:cxn ang="0">
                  <a:pos x="24" y="11"/>
                </a:cxn>
                <a:cxn ang="0">
                  <a:pos x="37" y="11"/>
                </a:cxn>
                <a:cxn ang="0">
                  <a:pos x="37" y="24"/>
                </a:cxn>
                <a:cxn ang="0">
                  <a:pos x="48" y="24"/>
                </a:cxn>
                <a:cxn ang="0">
                  <a:pos x="37" y="11"/>
                </a:cxn>
                <a:cxn ang="0">
                  <a:pos x="48" y="11"/>
                </a:cxn>
                <a:cxn ang="0">
                  <a:pos x="61" y="11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95" y="0"/>
                </a:cxn>
                <a:cxn ang="0">
                  <a:pos x="107" y="0"/>
                </a:cxn>
                <a:cxn ang="0">
                  <a:pos x="107" y="11"/>
                </a:cxn>
                <a:cxn ang="0">
                  <a:pos x="131" y="24"/>
                </a:cxn>
                <a:cxn ang="0">
                  <a:pos x="144" y="34"/>
                </a:cxn>
                <a:cxn ang="0">
                  <a:pos x="154" y="56"/>
                </a:cxn>
                <a:cxn ang="0">
                  <a:pos x="154" y="70"/>
                </a:cxn>
                <a:cxn ang="0">
                  <a:pos x="154" y="79"/>
                </a:cxn>
                <a:cxn ang="0">
                  <a:pos x="154" y="91"/>
                </a:cxn>
              </a:cxnLst>
              <a:rect l="0" t="0" r="r" b="b"/>
              <a:pathLst>
                <a:path w="154" h="124">
                  <a:moveTo>
                    <a:pt x="154" y="91"/>
                  </a:moveTo>
                  <a:lnTo>
                    <a:pt x="144" y="91"/>
                  </a:lnTo>
                  <a:lnTo>
                    <a:pt x="119" y="102"/>
                  </a:lnTo>
                  <a:lnTo>
                    <a:pt x="107" y="102"/>
                  </a:lnTo>
                  <a:lnTo>
                    <a:pt x="95" y="102"/>
                  </a:lnTo>
                  <a:lnTo>
                    <a:pt x="85" y="102"/>
                  </a:lnTo>
                  <a:lnTo>
                    <a:pt x="71" y="115"/>
                  </a:lnTo>
                  <a:lnTo>
                    <a:pt x="61" y="124"/>
                  </a:lnTo>
                  <a:lnTo>
                    <a:pt x="37" y="124"/>
                  </a:lnTo>
                  <a:lnTo>
                    <a:pt x="12" y="102"/>
                  </a:lnTo>
                  <a:lnTo>
                    <a:pt x="0" y="79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37" y="11"/>
                  </a:lnTo>
                  <a:lnTo>
                    <a:pt x="37" y="24"/>
                  </a:lnTo>
                  <a:lnTo>
                    <a:pt x="48" y="24"/>
                  </a:lnTo>
                  <a:lnTo>
                    <a:pt x="37" y="11"/>
                  </a:lnTo>
                  <a:lnTo>
                    <a:pt x="48" y="11"/>
                  </a:lnTo>
                  <a:lnTo>
                    <a:pt x="61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07" y="11"/>
                  </a:lnTo>
                  <a:lnTo>
                    <a:pt x="131" y="24"/>
                  </a:lnTo>
                  <a:lnTo>
                    <a:pt x="144" y="34"/>
                  </a:lnTo>
                  <a:lnTo>
                    <a:pt x="154" y="56"/>
                  </a:lnTo>
                  <a:lnTo>
                    <a:pt x="154" y="70"/>
                  </a:lnTo>
                  <a:lnTo>
                    <a:pt x="154" y="79"/>
                  </a:lnTo>
                  <a:lnTo>
                    <a:pt x="154" y="9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76"/>
            <p:cNvSpPr>
              <a:spLocks noChangeAspect="1"/>
            </p:cNvSpPr>
            <p:nvPr/>
          </p:nvSpPr>
          <p:spPr bwMode="auto">
            <a:xfrm>
              <a:off x="2503" y="6536"/>
              <a:ext cx="252" cy="408"/>
            </a:xfrm>
            <a:custGeom>
              <a:avLst/>
              <a:gdLst/>
              <a:ahLst/>
              <a:cxnLst>
                <a:cxn ang="0">
                  <a:pos x="106" y="379"/>
                </a:cxn>
                <a:cxn ang="0">
                  <a:pos x="80" y="368"/>
                </a:cxn>
                <a:cxn ang="0">
                  <a:pos x="35" y="379"/>
                </a:cxn>
                <a:cxn ang="0">
                  <a:pos x="47" y="333"/>
                </a:cxn>
                <a:cxn ang="0">
                  <a:pos x="35" y="301"/>
                </a:cxn>
                <a:cxn ang="0">
                  <a:pos x="47" y="279"/>
                </a:cxn>
                <a:cxn ang="0">
                  <a:pos x="35" y="267"/>
                </a:cxn>
                <a:cxn ang="0">
                  <a:pos x="23" y="255"/>
                </a:cxn>
                <a:cxn ang="0">
                  <a:pos x="47" y="243"/>
                </a:cxn>
                <a:cxn ang="0">
                  <a:pos x="35" y="234"/>
                </a:cxn>
                <a:cxn ang="0">
                  <a:pos x="10" y="255"/>
                </a:cxn>
                <a:cxn ang="0">
                  <a:pos x="0" y="243"/>
                </a:cxn>
                <a:cxn ang="0">
                  <a:pos x="10" y="213"/>
                </a:cxn>
                <a:cxn ang="0">
                  <a:pos x="23" y="202"/>
                </a:cxn>
                <a:cxn ang="0">
                  <a:pos x="47" y="144"/>
                </a:cxn>
                <a:cxn ang="0">
                  <a:pos x="58" y="44"/>
                </a:cxn>
                <a:cxn ang="0">
                  <a:pos x="47" y="22"/>
                </a:cxn>
                <a:cxn ang="0">
                  <a:pos x="80" y="0"/>
                </a:cxn>
                <a:cxn ang="0">
                  <a:pos x="118" y="10"/>
                </a:cxn>
                <a:cxn ang="0">
                  <a:pos x="186" y="10"/>
                </a:cxn>
                <a:cxn ang="0">
                  <a:pos x="199" y="22"/>
                </a:cxn>
                <a:cxn ang="0">
                  <a:pos x="234" y="44"/>
                </a:cxn>
                <a:cxn ang="0">
                  <a:pos x="186" y="68"/>
                </a:cxn>
                <a:cxn ang="0">
                  <a:pos x="175" y="90"/>
                </a:cxn>
                <a:cxn ang="0">
                  <a:pos x="175" y="134"/>
                </a:cxn>
                <a:cxn ang="0">
                  <a:pos x="175" y="180"/>
                </a:cxn>
                <a:cxn ang="0">
                  <a:pos x="154" y="189"/>
                </a:cxn>
                <a:cxn ang="0">
                  <a:pos x="154" y="213"/>
                </a:cxn>
                <a:cxn ang="0">
                  <a:pos x="175" y="234"/>
                </a:cxn>
                <a:cxn ang="0">
                  <a:pos x="138" y="267"/>
                </a:cxn>
                <a:cxn ang="0">
                  <a:pos x="163" y="289"/>
                </a:cxn>
                <a:cxn ang="0">
                  <a:pos x="154" y="313"/>
                </a:cxn>
                <a:cxn ang="0">
                  <a:pos x="128" y="355"/>
                </a:cxn>
              </a:cxnLst>
              <a:rect l="0" t="0" r="r" b="b"/>
              <a:pathLst>
                <a:path w="234" h="379">
                  <a:moveTo>
                    <a:pt x="128" y="368"/>
                  </a:moveTo>
                  <a:lnTo>
                    <a:pt x="106" y="379"/>
                  </a:lnTo>
                  <a:lnTo>
                    <a:pt x="96" y="379"/>
                  </a:lnTo>
                  <a:lnTo>
                    <a:pt x="80" y="368"/>
                  </a:lnTo>
                  <a:lnTo>
                    <a:pt x="58" y="368"/>
                  </a:lnTo>
                  <a:lnTo>
                    <a:pt x="35" y="379"/>
                  </a:lnTo>
                  <a:lnTo>
                    <a:pt x="35" y="368"/>
                  </a:lnTo>
                  <a:lnTo>
                    <a:pt x="47" y="333"/>
                  </a:lnTo>
                  <a:lnTo>
                    <a:pt x="47" y="313"/>
                  </a:lnTo>
                  <a:lnTo>
                    <a:pt x="35" y="301"/>
                  </a:lnTo>
                  <a:lnTo>
                    <a:pt x="47" y="289"/>
                  </a:lnTo>
                  <a:lnTo>
                    <a:pt x="47" y="279"/>
                  </a:lnTo>
                  <a:lnTo>
                    <a:pt x="47" y="267"/>
                  </a:lnTo>
                  <a:lnTo>
                    <a:pt x="35" y="267"/>
                  </a:lnTo>
                  <a:lnTo>
                    <a:pt x="23" y="267"/>
                  </a:lnTo>
                  <a:lnTo>
                    <a:pt x="23" y="255"/>
                  </a:lnTo>
                  <a:lnTo>
                    <a:pt x="35" y="255"/>
                  </a:lnTo>
                  <a:lnTo>
                    <a:pt x="47" y="243"/>
                  </a:lnTo>
                  <a:lnTo>
                    <a:pt x="35" y="243"/>
                  </a:lnTo>
                  <a:lnTo>
                    <a:pt x="35" y="234"/>
                  </a:lnTo>
                  <a:lnTo>
                    <a:pt x="23" y="243"/>
                  </a:lnTo>
                  <a:lnTo>
                    <a:pt x="10" y="255"/>
                  </a:lnTo>
                  <a:lnTo>
                    <a:pt x="0" y="255"/>
                  </a:lnTo>
                  <a:lnTo>
                    <a:pt x="0" y="243"/>
                  </a:lnTo>
                  <a:lnTo>
                    <a:pt x="10" y="234"/>
                  </a:lnTo>
                  <a:lnTo>
                    <a:pt x="10" y="213"/>
                  </a:lnTo>
                  <a:lnTo>
                    <a:pt x="10" y="202"/>
                  </a:lnTo>
                  <a:lnTo>
                    <a:pt x="23" y="202"/>
                  </a:lnTo>
                  <a:lnTo>
                    <a:pt x="35" y="180"/>
                  </a:lnTo>
                  <a:lnTo>
                    <a:pt x="47" y="144"/>
                  </a:lnTo>
                  <a:lnTo>
                    <a:pt x="58" y="78"/>
                  </a:lnTo>
                  <a:lnTo>
                    <a:pt x="58" y="44"/>
                  </a:lnTo>
                  <a:lnTo>
                    <a:pt x="58" y="32"/>
                  </a:lnTo>
                  <a:lnTo>
                    <a:pt x="47" y="22"/>
                  </a:lnTo>
                  <a:lnTo>
                    <a:pt x="58" y="10"/>
                  </a:lnTo>
                  <a:lnTo>
                    <a:pt x="80" y="0"/>
                  </a:lnTo>
                  <a:lnTo>
                    <a:pt x="106" y="0"/>
                  </a:lnTo>
                  <a:lnTo>
                    <a:pt x="118" y="10"/>
                  </a:lnTo>
                  <a:lnTo>
                    <a:pt x="163" y="10"/>
                  </a:lnTo>
                  <a:lnTo>
                    <a:pt x="186" y="10"/>
                  </a:lnTo>
                  <a:lnTo>
                    <a:pt x="199" y="10"/>
                  </a:lnTo>
                  <a:lnTo>
                    <a:pt x="199" y="22"/>
                  </a:lnTo>
                  <a:lnTo>
                    <a:pt x="223" y="44"/>
                  </a:lnTo>
                  <a:lnTo>
                    <a:pt x="234" y="44"/>
                  </a:lnTo>
                  <a:lnTo>
                    <a:pt x="223" y="56"/>
                  </a:lnTo>
                  <a:lnTo>
                    <a:pt x="186" y="68"/>
                  </a:lnTo>
                  <a:lnTo>
                    <a:pt x="186" y="78"/>
                  </a:lnTo>
                  <a:lnTo>
                    <a:pt x="175" y="90"/>
                  </a:lnTo>
                  <a:lnTo>
                    <a:pt x="186" y="98"/>
                  </a:lnTo>
                  <a:lnTo>
                    <a:pt x="175" y="134"/>
                  </a:lnTo>
                  <a:lnTo>
                    <a:pt x="175" y="168"/>
                  </a:lnTo>
                  <a:lnTo>
                    <a:pt x="175" y="180"/>
                  </a:lnTo>
                  <a:lnTo>
                    <a:pt x="163" y="180"/>
                  </a:lnTo>
                  <a:lnTo>
                    <a:pt x="154" y="189"/>
                  </a:lnTo>
                  <a:lnTo>
                    <a:pt x="138" y="189"/>
                  </a:lnTo>
                  <a:lnTo>
                    <a:pt x="154" y="213"/>
                  </a:lnTo>
                  <a:lnTo>
                    <a:pt x="163" y="222"/>
                  </a:lnTo>
                  <a:lnTo>
                    <a:pt x="175" y="234"/>
                  </a:lnTo>
                  <a:lnTo>
                    <a:pt x="163" y="243"/>
                  </a:lnTo>
                  <a:lnTo>
                    <a:pt x="138" y="267"/>
                  </a:lnTo>
                  <a:lnTo>
                    <a:pt x="138" y="279"/>
                  </a:lnTo>
                  <a:lnTo>
                    <a:pt x="163" y="289"/>
                  </a:lnTo>
                  <a:lnTo>
                    <a:pt x="175" y="301"/>
                  </a:lnTo>
                  <a:lnTo>
                    <a:pt x="154" y="313"/>
                  </a:lnTo>
                  <a:lnTo>
                    <a:pt x="138" y="333"/>
                  </a:lnTo>
                  <a:lnTo>
                    <a:pt x="128" y="355"/>
                  </a:lnTo>
                  <a:lnTo>
                    <a:pt x="128" y="36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77"/>
            <p:cNvSpPr>
              <a:spLocks noChangeAspect="1" noEditPoints="1"/>
            </p:cNvSpPr>
            <p:nvPr/>
          </p:nvSpPr>
          <p:spPr bwMode="auto">
            <a:xfrm>
              <a:off x="4965" y="6536"/>
              <a:ext cx="1349" cy="504"/>
            </a:xfrm>
            <a:custGeom>
              <a:avLst/>
              <a:gdLst/>
              <a:ahLst/>
              <a:cxnLst>
                <a:cxn ang="0">
                  <a:pos x="1223" y="379"/>
                </a:cxn>
                <a:cxn ang="0">
                  <a:pos x="1177" y="368"/>
                </a:cxn>
                <a:cxn ang="0">
                  <a:pos x="1105" y="368"/>
                </a:cxn>
                <a:cxn ang="0">
                  <a:pos x="1047" y="379"/>
                </a:cxn>
                <a:cxn ang="0">
                  <a:pos x="929" y="400"/>
                </a:cxn>
                <a:cxn ang="0">
                  <a:pos x="801" y="400"/>
                </a:cxn>
                <a:cxn ang="0">
                  <a:pos x="730" y="414"/>
                </a:cxn>
                <a:cxn ang="0">
                  <a:pos x="718" y="466"/>
                </a:cxn>
                <a:cxn ang="0">
                  <a:pos x="672" y="446"/>
                </a:cxn>
                <a:cxn ang="0">
                  <a:pos x="683" y="400"/>
                </a:cxn>
                <a:cxn ang="0">
                  <a:pos x="649" y="424"/>
                </a:cxn>
                <a:cxn ang="0">
                  <a:pos x="588" y="400"/>
                </a:cxn>
                <a:cxn ang="0">
                  <a:pos x="529" y="446"/>
                </a:cxn>
                <a:cxn ang="0">
                  <a:pos x="426" y="414"/>
                </a:cxn>
                <a:cxn ang="0">
                  <a:pos x="331" y="436"/>
                </a:cxn>
                <a:cxn ang="0">
                  <a:pos x="261" y="446"/>
                </a:cxn>
                <a:cxn ang="0">
                  <a:pos x="178" y="400"/>
                </a:cxn>
                <a:cxn ang="0">
                  <a:pos x="117" y="379"/>
                </a:cxn>
                <a:cxn ang="0">
                  <a:pos x="95" y="345"/>
                </a:cxn>
                <a:cxn ang="0">
                  <a:pos x="70" y="301"/>
                </a:cxn>
                <a:cxn ang="0">
                  <a:pos x="70" y="279"/>
                </a:cxn>
                <a:cxn ang="0">
                  <a:pos x="84" y="243"/>
                </a:cxn>
                <a:cxn ang="0">
                  <a:pos x="59" y="213"/>
                </a:cxn>
                <a:cxn ang="0">
                  <a:pos x="47" y="189"/>
                </a:cxn>
                <a:cxn ang="0">
                  <a:pos x="12" y="157"/>
                </a:cxn>
                <a:cxn ang="0">
                  <a:pos x="84" y="122"/>
                </a:cxn>
                <a:cxn ang="0">
                  <a:pos x="107" y="122"/>
                </a:cxn>
                <a:cxn ang="0">
                  <a:pos x="187" y="122"/>
                </a:cxn>
                <a:cxn ang="0">
                  <a:pos x="187" y="111"/>
                </a:cxn>
                <a:cxn ang="0">
                  <a:pos x="225" y="98"/>
                </a:cxn>
                <a:cxn ang="0">
                  <a:pos x="225" y="68"/>
                </a:cxn>
                <a:cxn ang="0">
                  <a:pos x="341" y="68"/>
                </a:cxn>
                <a:cxn ang="0">
                  <a:pos x="411" y="10"/>
                </a:cxn>
                <a:cxn ang="0">
                  <a:pos x="539" y="10"/>
                </a:cxn>
                <a:cxn ang="0">
                  <a:pos x="625" y="32"/>
                </a:cxn>
                <a:cxn ang="0">
                  <a:pos x="718" y="78"/>
                </a:cxn>
                <a:cxn ang="0">
                  <a:pos x="858" y="78"/>
                </a:cxn>
                <a:cxn ang="0">
                  <a:pos x="977" y="56"/>
                </a:cxn>
                <a:cxn ang="0">
                  <a:pos x="1060" y="32"/>
                </a:cxn>
                <a:cxn ang="0">
                  <a:pos x="1143" y="134"/>
                </a:cxn>
                <a:cxn ang="0">
                  <a:pos x="1210" y="180"/>
                </a:cxn>
                <a:cxn ang="0">
                  <a:pos x="1200" y="234"/>
                </a:cxn>
                <a:cxn ang="0">
                  <a:pos x="1210" y="289"/>
                </a:cxn>
                <a:cxn ang="0">
                  <a:pos x="1235" y="345"/>
                </a:cxn>
                <a:cxn ang="0">
                  <a:pos x="117" y="10"/>
                </a:cxn>
                <a:cxn ang="0">
                  <a:pos x="187" y="56"/>
                </a:cxn>
                <a:cxn ang="0">
                  <a:pos x="142" y="78"/>
                </a:cxn>
                <a:cxn ang="0">
                  <a:pos x="59" y="111"/>
                </a:cxn>
                <a:cxn ang="0">
                  <a:pos x="12" y="157"/>
                </a:cxn>
                <a:cxn ang="0">
                  <a:pos x="37" y="111"/>
                </a:cxn>
                <a:cxn ang="0">
                  <a:pos x="12" y="68"/>
                </a:cxn>
                <a:cxn ang="0">
                  <a:pos x="47" y="0"/>
                </a:cxn>
              </a:cxnLst>
              <a:rect l="0" t="0" r="r" b="b"/>
              <a:pathLst>
                <a:path w="1258" h="466">
                  <a:moveTo>
                    <a:pt x="1258" y="368"/>
                  </a:moveTo>
                  <a:lnTo>
                    <a:pt x="1247" y="368"/>
                  </a:lnTo>
                  <a:lnTo>
                    <a:pt x="1235" y="379"/>
                  </a:lnTo>
                  <a:lnTo>
                    <a:pt x="1235" y="391"/>
                  </a:lnTo>
                  <a:lnTo>
                    <a:pt x="1223" y="379"/>
                  </a:lnTo>
                  <a:lnTo>
                    <a:pt x="1210" y="368"/>
                  </a:lnTo>
                  <a:lnTo>
                    <a:pt x="1210" y="355"/>
                  </a:lnTo>
                  <a:lnTo>
                    <a:pt x="1200" y="355"/>
                  </a:lnTo>
                  <a:lnTo>
                    <a:pt x="1188" y="368"/>
                  </a:lnTo>
                  <a:lnTo>
                    <a:pt x="1177" y="368"/>
                  </a:lnTo>
                  <a:lnTo>
                    <a:pt x="1152" y="355"/>
                  </a:lnTo>
                  <a:lnTo>
                    <a:pt x="1143" y="355"/>
                  </a:lnTo>
                  <a:lnTo>
                    <a:pt x="1129" y="355"/>
                  </a:lnTo>
                  <a:lnTo>
                    <a:pt x="1119" y="355"/>
                  </a:lnTo>
                  <a:lnTo>
                    <a:pt x="1105" y="368"/>
                  </a:lnTo>
                  <a:lnTo>
                    <a:pt x="1105" y="355"/>
                  </a:lnTo>
                  <a:lnTo>
                    <a:pt x="1095" y="355"/>
                  </a:lnTo>
                  <a:lnTo>
                    <a:pt x="1095" y="368"/>
                  </a:lnTo>
                  <a:lnTo>
                    <a:pt x="1072" y="379"/>
                  </a:lnTo>
                  <a:lnTo>
                    <a:pt x="1047" y="379"/>
                  </a:lnTo>
                  <a:lnTo>
                    <a:pt x="1024" y="379"/>
                  </a:lnTo>
                  <a:lnTo>
                    <a:pt x="1002" y="379"/>
                  </a:lnTo>
                  <a:lnTo>
                    <a:pt x="987" y="379"/>
                  </a:lnTo>
                  <a:lnTo>
                    <a:pt x="943" y="400"/>
                  </a:lnTo>
                  <a:lnTo>
                    <a:pt x="929" y="400"/>
                  </a:lnTo>
                  <a:lnTo>
                    <a:pt x="895" y="414"/>
                  </a:lnTo>
                  <a:lnTo>
                    <a:pt x="881" y="400"/>
                  </a:lnTo>
                  <a:lnTo>
                    <a:pt x="837" y="391"/>
                  </a:lnTo>
                  <a:lnTo>
                    <a:pt x="825" y="391"/>
                  </a:lnTo>
                  <a:lnTo>
                    <a:pt x="801" y="400"/>
                  </a:lnTo>
                  <a:lnTo>
                    <a:pt x="778" y="414"/>
                  </a:lnTo>
                  <a:lnTo>
                    <a:pt x="763" y="414"/>
                  </a:lnTo>
                  <a:lnTo>
                    <a:pt x="741" y="400"/>
                  </a:lnTo>
                  <a:lnTo>
                    <a:pt x="730" y="400"/>
                  </a:lnTo>
                  <a:lnTo>
                    <a:pt x="730" y="414"/>
                  </a:lnTo>
                  <a:lnTo>
                    <a:pt x="730" y="424"/>
                  </a:lnTo>
                  <a:lnTo>
                    <a:pt x="741" y="446"/>
                  </a:lnTo>
                  <a:lnTo>
                    <a:pt x="718" y="446"/>
                  </a:lnTo>
                  <a:lnTo>
                    <a:pt x="718" y="457"/>
                  </a:lnTo>
                  <a:lnTo>
                    <a:pt x="718" y="466"/>
                  </a:lnTo>
                  <a:lnTo>
                    <a:pt x="705" y="457"/>
                  </a:lnTo>
                  <a:lnTo>
                    <a:pt x="705" y="466"/>
                  </a:lnTo>
                  <a:lnTo>
                    <a:pt x="695" y="457"/>
                  </a:lnTo>
                  <a:lnTo>
                    <a:pt x="683" y="457"/>
                  </a:lnTo>
                  <a:lnTo>
                    <a:pt x="672" y="446"/>
                  </a:lnTo>
                  <a:lnTo>
                    <a:pt x="672" y="436"/>
                  </a:lnTo>
                  <a:lnTo>
                    <a:pt x="683" y="436"/>
                  </a:lnTo>
                  <a:lnTo>
                    <a:pt x="695" y="414"/>
                  </a:lnTo>
                  <a:lnTo>
                    <a:pt x="695" y="400"/>
                  </a:lnTo>
                  <a:lnTo>
                    <a:pt x="683" y="400"/>
                  </a:lnTo>
                  <a:lnTo>
                    <a:pt x="683" y="391"/>
                  </a:lnTo>
                  <a:lnTo>
                    <a:pt x="672" y="414"/>
                  </a:lnTo>
                  <a:lnTo>
                    <a:pt x="659" y="414"/>
                  </a:lnTo>
                  <a:lnTo>
                    <a:pt x="659" y="424"/>
                  </a:lnTo>
                  <a:lnTo>
                    <a:pt x="649" y="424"/>
                  </a:lnTo>
                  <a:lnTo>
                    <a:pt x="635" y="424"/>
                  </a:lnTo>
                  <a:lnTo>
                    <a:pt x="625" y="414"/>
                  </a:lnTo>
                  <a:lnTo>
                    <a:pt x="612" y="414"/>
                  </a:lnTo>
                  <a:lnTo>
                    <a:pt x="601" y="400"/>
                  </a:lnTo>
                  <a:lnTo>
                    <a:pt x="588" y="400"/>
                  </a:lnTo>
                  <a:lnTo>
                    <a:pt x="564" y="424"/>
                  </a:lnTo>
                  <a:lnTo>
                    <a:pt x="555" y="436"/>
                  </a:lnTo>
                  <a:lnTo>
                    <a:pt x="555" y="446"/>
                  </a:lnTo>
                  <a:lnTo>
                    <a:pt x="539" y="446"/>
                  </a:lnTo>
                  <a:lnTo>
                    <a:pt x="529" y="446"/>
                  </a:lnTo>
                  <a:lnTo>
                    <a:pt x="507" y="457"/>
                  </a:lnTo>
                  <a:lnTo>
                    <a:pt x="493" y="457"/>
                  </a:lnTo>
                  <a:lnTo>
                    <a:pt x="469" y="457"/>
                  </a:lnTo>
                  <a:lnTo>
                    <a:pt x="448" y="446"/>
                  </a:lnTo>
                  <a:lnTo>
                    <a:pt x="426" y="414"/>
                  </a:lnTo>
                  <a:lnTo>
                    <a:pt x="389" y="400"/>
                  </a:lnTo>
                  <a:lnTo>
                    <a:pt x="353" y="391"/>
                  </a:lnTo>
                  <a:lnTo>
                    <a:pt x="331" y="400"/>
                  </a:lnTo>
                  <a:lnTo>
                    <a:pt x="331" y="424"/>
                  </a:lnTo>
                  <a:lnTo>
                    <a:pt x="331" y="436"/>
                  </a:lnTo>
                  <a:lnTo>
                    <a:pt x="331" y="446"/>
                  </a:lnTo>
                  <a:lnTo>
                    <a:pt x="318" y="446"/>
                  </a:lnTo>
                  <a:lnTo>
                    <a:pt x="307" y="436"/>
                  </a:lnTo>
                  <a:lnTo>
                    <a:pt x="282" y="446"/>
                  </a:lnTo>
                  <a:lnTo>
                    <a:pt x="261" y="446"/>
                  </a:lnTo>
                  <a:lnTo>
                    <a:pt x="245" y="436"/>
                  </a:lnTo>
                  <a:lnTo>
                    <a:pt x="225" y="400"/>
                  </a:lnTo>
                  <a:lnTo>
                    <a:pt x="213" y="414"/>
                  </a:lnTo>
                  <a:lnTo>
                    <a:pt x="187" y="400"/>
                  </a:lnTo>
                  <a:lnTo>
                    <a:pt x="178" y="400"/>
                  </a:lnTo>
                  <a:lnTo>
                    <a:pt x="166" y="414"/>
                  </a:lnTo>
                  <a:lnTo>
                    <a:pt x="154" y="400"/>
                  </a:lnTo>
                  <a:lnTo>
                    <a:pt x="166" y="391"/>
                  </a:lnTo>
                  <a:lnTo>
                    <a:pt x="130" y="391"/>
                  </a:lnTo>
                  <a:lnTo>
                    <a:pt x="117" y="379"/>
                  </a:lnTo>
                  <a:lnTo>
                    <a:pt x="130" y="368"/>
                  </a:lnTo>
                  <a:lnTo>
                    <a:pt x="130" y="355"/>
                  </a:lnTo>
                  <a:lnTo>
                    <a:pt x="117" y="355"/>
                  </a:lnTo>
                  <a:lnTo>
                    <a:pt x="107" y="355"/>
                  </a:lnTo>
                  <a:lnTo>
                    <a:pt x="95" y="345"/>
                  </a:lnTo>
                  <a:lnTo>
                    <a:pt x="95" y="333"/>
                  </a:lnTo>
                  <a:lnTo>
                    <a:pt x="107" y="325"/>
                  </a:lnTo>
                  <a:lnTo>
                    <a:pt x="95" y="313"/>
                  </a:lnTo>
                  <a:lnTo>
                    <a:pt x="84" y="313"/>
                  </a:lnTo>
                  <a:lnTo>
                    <a:pt x="70" y="301"/>
                  </a:lnTo>
                  <a:lnTo>
                    <a:pt x="59" y="301"/>
                  </a:lnTo>
                  <a:lnTo>
                    <a:pt x="47" y="301"/>
                  </a:lnTo>
                  <a:lnTo>
                    <a:pt x="47" y="289"/>
                  </a:lnTo>
                  <a:lnTo>
                    <a:pt x="47" y="267"/>
                  </a:lnTo>
                  <a:lnTo>
                    <a:pt x="70" y="279"/>
                  </a:lnTo>
                  <a:lnTo>
                    <a:pt x="84" y="279"/>
                  </a:lnTo>
                  <a:lnTo>
                    <a:pt x="70" y="267"/>
                  </a:lnTo>
                  <a:lnTo>
                    <a:pt x="70" y="255"/>
                  </a:lnTo>
                  <a:lnTo>
                    <a:pt x="59" y="255"/>
                  </a:lnTo>
                  <a:lnTo>
                    <a:pt x="84" y="243"/>
                  </a:lnTo>
                  <a:lnTo>
                    <a:pt x="84" y="234"/>
                  </a:lnTo>
                  <a:lnTo>
                    <a:pt x="70" y="234"/>
                  </a:lnTo>
                  <a:lnTo>
                    <a:pt x="70" y="223"/>
                  </a:lnTo>
                  <a:lnTo>
                    <a:pt x="59" y="223"/>
                  </a:lnTo>
                  <a:lnTo>
                    <a:pt x="59" y="213"/>
                  </a:lnTo>
                  <a:lnTo>
                    <a:pt x="47" y="213"/>
                  </a:lnTo>
                  <a:lnTo>
                    <a:pt x="59" y="202"/>
                  </a:lnTo>
                  <a:lnTo>
                    <a:pt x="70" y="189"/>
                  </a:lnTo>
                  <a:lnTo>
                    <a:pt x="59" y="189"/>
                  </a:lnTo>
                  <a:lnTo>
                    <a:pt x="47" y="189"/>
                  </a:lnTo>
                  <a:lnTo>
                    <a:pt x="22" y="202"/>
                  </a:lnTo>
                  <a:lnTo>
                    <a:pt x="12" y="189"/>
                  </a:lnTo>
                  <a:lnTo>
                    <a:pt x="12" y="180"/>
                  </a:lnTo>
                  <a:lnTo>
                    <a:pt x="12" y="168"/>
                  </a:lnTo>
                  <a:lnTo>
                    <a:pt x="12" y="157"/>
                  </a:lnTo>
                  <a:lnTo>
                    <a:pt x="22" y="157"/>
                  </a:lnTo>
                  <a:lnTo>
                    <a:pt x="37" y="144"/>
                  </a:lnTo>
                  <a:lnTo>
                    <a:pt x="47" y="122"/>
                  </a:lnTo>
                  <a:lnTo>
                    <a:pt x="70" y="122"/>
                  </a:lnTo>
                  <a:lnTo>
                    <a:pt x="84" y="122"/>
                  </a:lnTo>
                  <a:lnTo>
                    <a:pt x="95" y="134"/>
                  </a:lnTo>
                  <a:lnTo>
                    <a:pt x="107" y="134"/>
                  </a:lnTo>
                  <a:lnTo>
                    <a:pt x="117" y="134"/>
                  </a:lnTo>
                  <a:lnTo>
                    <a:pt x="117" y="122"/>
                  </a:lnTo>
                  <a:lnTo>
                    <a:pt x="107" y="122"/>
                  </a:lnTo>
                  <a:lnTo>
                    <a:pt x="117" y="111"/>
                  </a:lnTo>
                  <a:lnTo>
                    <a:pt x="130" y="122"/>
                  </a:lnTo>
                  <a:lnTo>
                    <a:pt x="166" y="122"/>
                  </a:lnTo>
                  <a:lnTo>
                    <a:pt x="178" y="122"/>
                  </a:lnTo>
                  <a:lnTo>
                    <a:pt x="187" y="122"/>
                  </a:lnTo>
                  <a:lnTo>
                    <a:pt x="203" y="134"/>
                  </a:lnTo>
                  <a:lnTo>
                    <a:pt x="203" y="122"/>
                  </a:lnTo>
                  <a:lnTo>
                    <a:pt x="187" y="122"/>
                  </a:lnTo>
                  <a:lnTo>
                    <a:pt x="178" y="111"/>
                  </a:lnTo>
                  <a:lnTo>
                    <a:pt x="187" y="111"/>
                  </a:lnTo>
                  <a:lnTo>
                    <a:pt x="225" y="98"/>
                  </a:lnTo>
                  <a:lnTo>
                    <a:pt x="235" y="98"/>
                  </a:lnTo>
                  <a:lnTo>
                    <a:pt x="245" y="98"/>
                  </a:lnTo>
                  <a:lnTo>
                    <a:pt x="235" y="98"/>
                  </a:lnTo>
                  <a:lnTo>
                    <a:pt x="225" y="98"/>
                  </a:lnTo>
                  <a:lnTo>
                    <a:pt x="213" y="98"/>
                  </a:lnTo>
                  <a:lnTo>
                    <a:pt x="213" y="90"/>
                  </a:lnTo>
                  <a:lnTo>
                    <a:pt x="187" y="78"/>
                  </a:lnTo>
                  <a:lnTo>
                    <a:pt x="203" y="68"/>
                  </a:lnTo>
                  <a:lnTo>
                    <a:pt x="225" y="68"/>
                  </a:lnTo>
                  <a:lnTo>
                    <a:pt x="261" y="68"/>
                  </a:lnTo>
                  <a:lnTo>
                    <a:pt x="270" y="68"/>
                  </a:lnTo>
                  <a:lnTo>
                    <a:pt x="307" y="78"/>
                  </a:lnTo>
                  <a:lnTo>
                    <a:pt x="331" y="78"/>
                  </a:lnTo>
                  <a:lnTo>
                    <a:pt x="341" y="68"/>
                  </a:lnTo>
                  <a:lnTo>
                    <a:pt x="341" y="56"/>
                  </a:lnTo>
                  <a:lnTo>
                    <a:pt x="353" y="44"/>
                  </a:lnTo>
                  <a:lnTo>
                    <a:pt x="364" y="44"/>
                  </a:lnTo>
                  <a:lnTo>
                    <a:pt x="401" y="22"/>
                  </a:lnTo>
                  <a:lnTo>
                    <a:pt x="411" y="10"/>
                  </a:lnTo>
                  <a:lnTo>
                    <a:pt x="448" y="10"/>
                  </a:lnTo>
                  <a:lnTo>
                    <a:pt x="469" y="10"/>
                  </a:lnTo>
                  <a:lnTo>
                    <a:pt x="493" y="10"/>
                  </a:lnTo>
                  <a:lnTo>
                    <a:pt x="517" y="10"/>
                  </a:lnTo>
                  <a:lnTo>
                    <a:pt x="539" y="10"/>
                  </a:lnTo>
                  <a:lnTo>
                    <a:pt x="564" y="0"/>
                  </a:lnTo>
                  <a:lnTo>
                    <a:pt x="576" y="22"/>
                  </a:lnTo>
                  <a:lnTo>
                    <a:pt x="588" y="32"/>
                  </a:lnTo>
                  <a:lnTo>
                    <a:pt x="612" y="32"/>
                  </a:lnTo>
                  <a:lnTo>
                    <a:pt x="625" y="32"/>
                  </a:lnTo>
                  <a:lnTo>
                    <a:pt x="649" y="56"/>
                  </a:lnTo>
                  <a:lnTo>
                    <a:pt x="659" y="68"/>
                  </a:lnTo>
                  <a:lnTo>
                    <a:pt x="672" y="56"/>
                  </a:lnTo>
                  <a:lnTo>
                    <a:pt x="683" y="56"/>
                  </a:lnTo>
                  <a:lnTo>
                    <a:pt x="718" y="78"/>
                  </a:lnTo>
                  <a:lnTo>
                    <a:pt x="754" y="78"/>
                  </a:lnTo>
                  <a:lnTo>
                    <a:pt x="787" y="90"/>
                  </a:lnTo>
                  <a:lnTo>
                    <a:pt x="811" y="90"/>
                  </a:lnTo>
                  <a:lnTo>
                    <a:pt x="837" y="78"/>
                  </a:lnTo>
                  <a:lnTo>
                    <a:pt x="858" y="78"/>
                  </a:lnTo>
                  <a:lnTo>
                    <a:pt x="870" y="78"/>
                  </a:lnTo>
                  <a:lnTo>
                    <a:pt x="895" y="78"/>
                  </a:lnTo>
                  <a:lnTo>
                    <a:pt x="919" y="78"/>
                  </a:lnTo>
                  <a:lnTo>
                    <a:pt x="929" y="78"/>
                  </a:lnTo>
                  <a:lnTo>
                    <a:pt x="977" y="56"/>
                  </a:lnTo>
                  <a:lnTo>
                    <a:pt x="987" y="44"/>
                  </a:lnTo>
                  <a:lnTo>
                    <a:pt x="1024" y="44"/>
                  </a:lnTo>
                  <a:lnTo>
                    <a:pt x="1035" y="56"/>
                  </a:lnTo>
                  <a:lnTo>
                    <a:pt x="1035" y="44"/>
                  </a:lnTo>
                  <a:lnTo>
                    <a:pt x="1060" y="32"/>
                  </a:lnTo>
                  <a:lnTo>
                    <a:pt x="1072" y="32"/>
                  </a:lnTo>
                  <a:lnTo>
                    <a:pt x="1119" y="78"/>
                  </a:lnTo>
                  <a:lnTo>
                    <a:pt x="1143" y="98"/>
                  </a:lnTo>
                  <a:lnTo>
                    <a:pt x="1152" y="98"/>
                  </a:lnTo>
                  <a:lnTo>
                    <a:pt x="1143" y="134"/>
                  </a:lnTo>
                  <a:lnTo>
                    <a:pt x="1143" y="144"/>
                  </a:lnTo>
                  <a:lnTo>
                    <a:pt x="1152" y="157"/>
                  </a:lnTo>
                  <a:lnTo>
                    <a:pt x="1200" y="157"/>
                  </a:lnTo>
                  <a:lnTo>
                    <a:pt x="1210" y="168"/>
                  </a:lnTo>
                  <a:lnTo>
                    <a:pt x="1210" y="180"/>
                  </a:lnTo>
                  <a:lnTo>
                    <a:pt x="1200" y="180"/>
                  </a:lnTo>
                  <a:lnTo>
                    <a:pt x="1200" y="202"/>
                  </a:lnTo>
                  <a:lnTo>
                    <a:pt x="1177" y="213"/>
                  </a:lnTo>
                  <a:lnTo>
                    <a:pt x="1188" y="213"/>
                  </a:lnTo>
                  <a:lnTo>
                    <a:pt x="1200" y="234"/>
                  </a:lnTo>
                  <a:lnTo>
                    <a:pt x="1188" y="255"/>
                  </a:lnTo>
                  <a:lnTo>
                    <a:pt x="1200" y="267"/>
                  </a:lnTo>
                  <a:lnTo>
                    <a:pt x="1210" y="267"/>
                  </a:lnTo>
                  <a:lnTo>
                    <a:pt x="1223" y="279"/>
                  </a:lnTo>
                  <a:lnTo>
                    <a:pt x="1210" y="289"/>
                  </a:lnTo>
                  <a:lnTo>
                    <a:pt x="1210" y="313"/>
                  </a:lnTo>
                  <a:lnTo>
                    <a:pt x="1210" y="325"/>
                  </a:lnTo>
                  <a:lnTo>
                    <a:pt x="1235" y="325"/>
                  </a:lnTo>
                  <a:lnTo>
                    <a:pt x="1223" y="333"/>
                  </a:lnTo>
                  <a:lnTo>
                    <a:pt x="1235" y="345"/>
                  </a:lnTo>
                  <a:lnTo>
                    <a:pt x="1247" y="355"/>
                  </a:lnTo>
                  <a:lnTo>
                    <a:pt x="1258" y="355"/>
                  </a:lnTo>
                  <a:lnTo>
                    <a:pt x="1258" y="368"/>
                  </a:lnTo>
                  <a:close/>
                  <a:moveTo>
                    <a:pt x="107" y="10"/>
                  </a:moveTo>
                  <a:lnTo>
                    <a:pt x="117" y="10"/>
                  </a:lnTo>
                  <a:lnTo>
                    <a:pt x="117" y="22"/>
                  </a:lnTo>
                  <a:lnTo>
                    <a:pt x="130" y="32"/>
                  </a:lnTo>
                  <a:lnTo>
                    <a:pt x="142" y="44"/>
                  </a:lnTo>
                  <a:lnTo>
                    <a:pt x="166" y="56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87" y="78"/>
                  </a:lnTo>
                  <a:lnTo>
                    <a:pt x="178" y="90"/>
                  </a:lnTo>
                  <a:lnTo>
                    <a:pt x="166" y="78"/>
                  </a:lnTo>
                  <a:lnTo>
                    <a:pt x="142" y="78"/>
                  </a:lnTo>
                  <a:lnTo>
                    <a:pt x="130" y="78"/>
                  </a:lnTo>
                  <a:lnTo>
                    <a:pt x="117" y="78"/>
                  </a:lnTo>
                  <a:lnTo>
                    <a:pt x="95" y="78"/>
                  </a:lnTo>
                  <a:lnTo>
                    <a:pt x="84" y="98"/>
                  </a:lnTo>
                  <a:lnTo>
                    <a:pt x="59" y="111"/>
                  </a:lnTo>
                  <a:lnTo>
                    <a:pt x="47" y="122"/>
                  </a:lnTo>
                  <a:lnTo>
                    <a:pt x="37" y="134"/>
                  </a:lnTo>
                  <a:lnTo>
                    <a:pt x="22" y="134"/>
                  </a:lnTo>
                  <a:lnTo>
                    <a:pt x="22" y="144"/>
                  </a:lnTo>
                  <a:lnTo>
                    <a:pt x="12" y="157"/>
                  </a:lnTo>
                  <a:lnTo>
                    <a:pt x="22" y="144"/>
                  </a:lnTo>
                  <a:lnTo>
                    <a:pt x="22" y="134"/>
                  </a:lnTo>
                  <a:lnTo>
                    <a:pt x="12" y="134"/>
                  </a:lnTo>
                  <a:lnTo>
                    <a:pt x="37" y="122"/>
                  </a:lnTo>
                  <a:lnTo>
                    <a:pt x="37" y="111"/>
                  </a:lnTo>
                  <a:lnTo>
                    <a:pt x="22" y="111"/>
                  </a:lnTo>
                  <a:lnTo>
                    <a:pt x="12" y="111"/>
                  </a:lnTo>
                  <a:lnTo>
                    <a:pt x="0" y="98"/>
                  </a:lnTo>
                  <a:lnTo>
                    <a:pt x="12" y="90"/>
                  </a:lnTo>
                  <a:lnTo>
                    <a:pt x="12" y="68"/>
                  </a:lnTo>
                  <a:lnTo>
                    <a:pt x="37" y="44"/>
                  </a:lnTo>
                  <a:lnTo>
                    <a:pt x="37" y="32"/>
                  </a:lnTo>
                  <a:lnTo>
                    <a:pt x="12" y="32"/>
                  </a:lnTo>
                  <a:lnTo>
                    <a:pt x="22" y="22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70" y="10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78"/>
            <p:cNvSpPr>
              <a:spLocks noChangeAspect="1" noEditPoints="1"/>
            </p:cNvSpPr>
            <p:nvPr/>
          </p:nvSpPr>
          <p:spPr bwMode="auto">
            <a:xfrm>
              <a:off x="6267" y="6550"/>
              <a:ext cx="392" cy="288"/>
            </a:xfrm>
            <a:custGeom>
              <a:avLst/>
              <a:gdLst/>
              <a:ahLst/>
              <a:cxnLst>
                <a:cxn ang="0">
                  <a:pos x="270" y="256"/>
                </a:cxn>
                <a:cxn ang="0">
                  <a:pos x="246" y="243"/>
                </a:cxn>
                <a:cxn ang="0">
                  <a:pos x="236" y="234"/>
                </a:cxn>
                <a:cxn ang="0">
                  <a:pos x="246" y="211"/>
                </a:cxn>
                <a:cxn ang="0">
                  <a:pos x="246" y="201"/>
                </a:cxn>
                <a:cxn ang="0">
                  <a:pos x="236" y="177"/>
                </a:cxn>
                <a:cxn ang="0">
                  <a:pos x="214" y="168"/>
                </a:cxn>
                <a:cxn ang="0">
                  <a:pos x="166" y="190"/>
                </a:cxn>
                <a:cxn ang="0">
                  <a:pos x="142" y="211"/>
                </a:cxn>
                <a:cxn ang="0">
                  <a:pos x="142" y="211"/>
                </a:cxn>
                <a:cxn ang="0">
                  <a:pos x="142" y="201"/>
                </a:cxn>
                <a:cxn ang="0">
                  <a:pos x="131" y="177"/>
                </a:cxn>
                <a:cxn ang="0">
                  <a:pos x="118" y="168"/>
                </a:cxn>
                <a:cxn ang="0">
                  <a:pos x="96" y="156"/>
                </a:cxn>
                <a:cxn ang="0">
                  <a:pos x="71" y="145"/>
                </a:cxn>
                <a:cxn ang="0">
                  <a:pos x="85" y="132"/>
                </a:cxn>
                <a:cxn ang="0">
                  <a:pos x="71" y="122"/>
                </a:cxn>
                <a:cxn ang="0">
                  <a:pos x="48" y="99"/>
                </a:cxn>
                <a:cxn ang="0">
                  <a:pos x="60" y="78"/>
                </a:cxn>
                <a:cxn ang="0">
                  <a:pos x="39" y="68"/>
                </a:cxn>
                <a:cxn ang="0">
                  <a:pos x="23" y="56"/>
                </a:cxn>
                <a:cxn ang="0">
                  <a:pos x="13" y="45"/>
                </a:cxn>
                <a:cxn ang="0">
                  <a:pos x="39" y="32"/>
                </a:cxn>
                <a:cxn ang="0">
                  <a:pos x="60" y="45"/>
                </a:cxn>
                <a:cxn ang="0">
                  <a:pos x="96" y="56"/>
                </a:cxn>
                <a:cxn ang="0">
                  <a:pos x="118" y="56"/>
                </a:cxn>
                <a:cxn ang="0">
                  <a:pos x="96" y="32"/>
                </a:cxn>
                <a:cxn ang="0">
                  <a:pos x="85" y="10"/>
                </a:cxn>
                <a:cxn ang="0">
                  <a:pos x="96" y="10"/>
                </a:cxn>
                <a:cxn ang="0">
                  <a:pos x="118" y="10"/>
                </a:cxn>
                <a:cxn ang="0">
                  <a:pos x="142" y="22"/>
                </a:cxn>
                <a:cxn ang="0">
                  <a:pos x="155" y="45"/>
                </a:cxn>
                <a:cxn ang="0">
                  <a:pos x="188" y="56"/>
                </a:cxn>
                <a:cxn ang="0">
                  <a:pos x="200" y="32"/>
                </a:cxn>
                <a:cxn ang="0">
                  <a:pos x="224" y="22"/>
                </a:cxn>
                <a:cxn ang="0">
                  <a:pos x="246" y="22"/>
                </a:cxn>
                <a:cxn ang="0">
                  <a:pos x="259" y="32"/>
                </a:cxn>
                <a:cxn ang="0">
                  <a:pos x="283" y="68"/>
                </a:cxn>
                <a:cxn ang="0">
                  <a:pos x="307" y="90"/>
                </a:cxn>
                <a:cxn ang="0">
                  <a:pos x="331" y="99"/>
                </a:cxn>
                <a:cxn ang="0">
                  <a:pos x="354" y="99"/>
                </a:cxn>
                <a:cxn ang="0">
                  <a:pos x="365" y="122"/>
                </a:cxn>
                <a:cxn ang="0">
                  <a:pos x="342" y="111"/>
                </a:cxn>
                <a:cxn ang="0">
                  <a:pos x="317" y="122"/>
                </a:cxn>
                <a:cxn ang="0">
                  <a:pos x="317" y="156"/>
                </a:cxn>
                <a:cxn ang="0">
                  <a:pos x="317" y="177"/>
                </a:cxn>
                <a:cxn ang="0">
                  <a:pos x="317" y="201"/>
                </a:cxn>
                <a:cxn ang="0">
                  <a:pos x="307" y="201"/>
                </a:cxn>
                <a:cxn ang="0">
                  <a:pos x="294" y="201"/>
                </a:cxn>
                <a:cxn ang="0">
                  <a:pos x="294" y="222"/>
                </a:cxn>
                <a:cxn ang="0">
                  <a:pos x="294" y="267"/>
                </a:cxn>
                <a:cxn ang="0">
                  <a:pos x="23" y="168"/>
                </a:cxn>
                <a:cxn ang="0">
                  <a:pos x="39" y="156"/>
                </a:cxn>
                <a:cxn ang="0">
                  <a:pos x="60" y="177"/>
                </a:cxn>
                <a:cxn ang="0">
                  <a:pos x="85" y="177"/>
                </a:cxn>
                <a:cxn ang="0">
                  <a:pos x="108" y="201"/>
                </a:cxn>
                <a:cxn ang="0">
                  <a:pos x="108" y="222"/>
                </a:cxn>
                <a:cxn ang="0">
                  <a:pos x="85" y="222"/>
                </a:cxn>
                <a:cxn ang="0">
                  <a:pos x="60" y="211"/>
                </a:cxn>
                <a:cxn ang="0">
                  <a:pos x="39" y="190"/>
                </a:cxn>
                <a:cxn ang="0">
                  <a:pos x="13" y="168"/>
                </a:cxn>
              </a:cxnLst>
              <a:rect l="0" t="0" r="r" b="b"/>
              <a:pathLst>
                <a:path w="365" h="267">
                  <a:moveTo>
                    <a:pt x="294" y="267"/>
                  </a:moveTo>
                  <a:lnTo>
                    <a:pt x="270" y="256"/>
                  </a:lnTo>
                  <a:lnTo>
                    <a:pt x="259" y="256"/>
                  </a:lnTo>
                  <a:lnTo>
                    <a:pt x="246" y="243"/>
                  </a:lnTo>
                  <a:lnTo>
                    <a:pt x="236" y="243"/>
                  </a:lnTo>
                  <a:lnTo>
                    <a:pt x="236" y="234"/>
                  </a:lnTo>
                  <a:lnTo>
                    <a:pt x="246" y="222"/>
                  </a:lnTo>
                  <a:lnTo>
                    <a:pt x="246" y="211"/>
                  </a:lnTo>
                  <a:lnTo>
                    <a:pt x="236" y="201"/>
                  </a:lnTo>
                  <a:lnTo>
                    <a:pt x="246" y="201"/>
                  </a:lnTo>
                  <a:lnTo>
                    <a:pt x="246" y="190"/>
                  </a:lnTo>
                  <a:lnTo>
                    <a:pt x="236" y="177"/>
                  </a:lnTo>
                  <a:lnTo>
                    <a:pt x="224" y="168"/>
                  </a:lnTo>
                  <a:lnTo>
                    <a:pt x="214" y="168"/>
                  </a:lnTo>
                  <a:lnTo>
                    <a:pt x="200" y="168"/>
                  </a:lnTo>
                  <a:lnTo>
                    <a:pt x="166" y="190"/>
                  </a:lnTo>
                  <a:lnTo>
                    <a:pt x="166" y="201"/>
                  </a:lnTo>
                  <a:lnTo>
                    <a:pt x="142" y="211"/>
                  </a:lnTo>
                  <a:lnTo>
                    <a:pt x="142" y="222"/>
                  </a:lnTo>
                  <a:lnTo>
                    <a:pt x="142" y="211"/>
                  </a:lnTo>
                  <a:lnTo>
                    <a:pt x="131" y="201"/>
                  </a:lnTo>
                  <a:lnTo>
                    <a:pt x="142" y="201"/>
                  </a:lnTo>
                  <a:lnTo>
                    <a:pt x="131" y="190"/>
                  </a:lnTo>
                  <a:lnTo>
                    <a:pt x="131" y="177"/>
                  </a:lnTo>
                  <a:lnTo>
                    <a:pt x="118" y="177"/>
                  </a:lnTo>
                  <a:lnTo>
                    <a:pt x="118" y="168"/>
                  </a:lnTo>
                  <a:lnTo>
                    <a:pt x="108" y="168"/>
                  </a:lnTo>
                  <a:lnTo>
                    <a:pt x="96" y="156"/>
                  </a:lnTo>
                  <a:lnTo>
                    <a:pt x="85" y="145"/>
                  </a:lnTo>
                  <a:lnTo>
                    <a:pt x="71" y="145"/>
                  </a:lnTo>
                  <a:lnTo>
                    <a:pt x="85" y="145"/>
                  </a:lnTo>
                  <a:lnTo>
                    <a:pt x="85" y="132"/>
                  </a:lnTo>
                  <a:lnTo>
                    <a:pt x="85" y="122"/>
                  </a:lnTo>
                  <a:lnTo>
                    <a:pt x="71" y="122"/>
                  </a:lnTo>
                  <a:lnTo>
                    <a:pt x="60" y="111"/>
                  </a:lnTo>
                  <a:lnTo>
                    <a:pt x="48" y="99"/>
                  </a:lnTo>
                  <a:lnTo>
                    <a:pt x="48" y="90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39" y="68"/>
                  </a:lnTo>
                  <a:lnTo>
                    <a:pt x="23" y="68"/>
                  </a:lnTo>
                  <a:lnTo>
                    <a:pt x="23" y="56"/>
                  </a:lnTo>
                  <a:lnTo>
                    <a:pt x="13" y="56"/>
                  </a:lnTo>
                  <a:lnTo>
                    <a:pt x="13" y="45"/>
                  </a:lnTo>
                  <a:lnTo>
                    <a:pt x="23" y="32"/>
                  </a:lnTo>
                  <a:lnTo>
                    <a:pt x="39" y="32"/>
                  </a:lnTo>
                  <a:lnTo>
                    <a:pt x="48" y="45"/>
                  </a:lnTo>
                  <a:lnTo>
                    <a:pt x="60" y="45"/>
                  </a:lnTo>
                  <a:lnTo>
                    <a:pt x="85" y="56"/>
                  </a:lnTo>
                  <a:lnTo>
                    <a:pt x="96" y="56"/>
                  </a:lnTo>
                  <a:lnTo>
                    <a:pt x="108" y="68"/>
                  </a:lnTo>
                  <a:lnTo>
                    <a:pt x="118" y="56"/>
                  </a:lnTo>
                  <a:lnTo>
                    <a:pt x="118" y="45"/>
                  </a:lnTo>
                  <a:lnTo>
                    <a:pt x="96" y="32"/>
                  </a:lnTo>
                  <a:lnTo>
                    <a:pt x="85" y="22"/>
                  </a:lnTo>
                  <a:lnTo>
                    <a:pt x="85" y="10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108" y="10"/>
                  </a:lnTo>
                  <a:lnTo>
                    <a:pt x="118" y="10"/>
                  </a:lnTo>
                  <a:lnTo>
                    <a:pt x="131" y="22"/>
                  </a:lnTo>
                  <a:lnTo>
                    <a:pt x="142" y="22"/>
                  </a:lnTo>
                  <a:lnTo>
                    <a:pt x="155" y="32"/>
                  </a:lnTo>
                  <a:lnTo>
                    <a:pt x="155" y="45"/>
                  </a:lnTo>
                  <a:lnTo>
                    <a:pt x="166" y="45"/>
                  </a:lnTo>
                  <a:lnTo>
                    <a:pt x="188" y="56"/>
                  </a:lnTo>
                  <a:lnTo>
                    <a:pt x="200" y="45"/>
                  </a:lnTo>
                  <a:lnTo>
                    <a:pt x="200" y="32"/>
                  </a:lnTo>
                  <a:lnTo>
                    <a:pt x="214" y="32"/>
                  </a:lnTo>
                  <a:lnTo>
                    <a:pt x="224" y="22"/>
                  </a:lnTo>
                  <a:lnTo>
                    <a:pt x="224" y="10"/>
                  </a:lnTo>
                  <a:lnTo>
                    <a:pt x="246" y="22"/>
                  </a:lnTo>
                  <a:lnTo>
                    <a:pt x="246" y="32"/>
                  </a:lnTo>
                  <a:lnTo>
                    <a:pt x="259" y="32"/>
                  </a:lnTo>
                  <a:lnTo>
                    <a:pt x="270" y="45"/>
                  </a:lnTo>
                  <a:lnTo>
                    <a:pt x="283" y="68"/>
                  </a:lnTo>
                  <a:lnTo>
                    <a:pt x="294" y="78"/>
                  </a:lnTo>
                  <a:lnTo>
                    <a:pt x="307" y="90"/>
                  </a:lnTo>
                  <a:lnTo>
                    <a:pt x="317" y="99"/>
                  </a:lnTo>
                  <a:lnTo>
                    <a:pt x="331" y="99"/>
                  </a:lnTo>
                  <a:lnTo>
                    <a:pt x="342" y="99"/>
                  </a:lnTo>
                  <a:lnTo>
                    <a:pt x="354" y="99"/>
                  </a:lnTo>
                  <a:lnTo>
                    <a:pt x="365" y="111"/>
                  </a:lnTo>
                  <a:lnTo>
                    <a:pt x="365" y="122"/>
                  </a:lnTo>
                  <a:lnTo>
                    <a:pt x="354" y="122"/>
                  </a:lnTo>
                  <a:lnTo>
                    <a:pt x="342" y="111"/>
                  </a:lnTo>
                  <a:lnTo>
                    <a:pt x="331" y="122"/>
                  </a:lnTo>
                  <a:lnTo>
                    <a:pt x="317" y="122"/>
                  </a:lnTo>
                  <a:lnTo>
                    <a:pt x="317" y="132"/>
                  </a:lnTo>
                  <a:lnTo>
                    <a:pt x="317" y="156"/>
                  </a:lnTo>
                  <a:lnTo>
                    <a:pt x="317" y="168"/>
                  </a:lnTo>
                  <a:lnTo>
                    <a:pt x="317" y="177"/>
                  </a:lnTo>
                  <a:lnTo>
                    <a:pt x="317" y="190"/>
                  </a:lnTo>
                  <a:lnTo>
                    <a:pt x="317" y="201"/>
                  </a:lnTo>
                  <a:lnTo>
                    <a:pt x="317" y="190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294" y="201"/>
                  </a:lnTo>
                  <a:lnTo>
                    <a:pt x="294" y="211"/>
                  </a:lnTo>
                  <a:lnTo>
                    <a:pt x="294" y="222"/>
                  </a:lnTo>
                  <a:lnTo>
                    <a:pt x="294" y="234"/>
                  </a:lnTo>
                  <a:lnTo>
                    <a:pt x="294" y="267"/>
                  </a:lnTo>
                  <a:close/>
                  <a:moveTo>
                    <a:pt x="0" y="156"/>
                  </a:moveTo>
                  <a:lnTo>
                    <a:pt x="23" y="168"/>
                  </a:lnTo>
                  <a:lnTo>
                    <a:pt x="23" y="156"/>
                  </a:lnTo>
                  <a:lnTo>
                    <a:pt x="39" y="156"/>
                  </a:lnTo>
                  <a:lnTo>
                    <a:pt x="48" y="168"/>
                  </a:lnTo>
                  <a:lnTo>
                    <a:pt x="60" y="177"/>
                  </a:lnTo>
                  <a:lnTo>
                    <a:pt x="71" y="177"/>
                  </a:lnTo>
                  <a:lnTo>
                    <a:pt x="85" y="177"/>
                  </a:lnTo>
                  <a:lnTo>
                    <a:pt x="96" y="190"/>
                  </a:lnTo>
                  <a:lnTo>
                    <a:pt x="108" y="201"/>
                  </a:lnTo>
                  <a:lnTo>
                    <a:pt x="118" y="234"/>
                  </a:lnTo>
                  <a:lnTo>
                    <a:pt x="108" y="222"/>
                  </a:lnTo>
                  <a:lnTo>
                    <a:pt x="96" y="222"/>
                  </a:lnTo>
                  <a:lnTo>
                    <a:pt x="85" y="222"/>
                  </a:lnTo>
                  <a:lnTo>
                    <a:pt x="71" y="222"/>
                  </a:lnTo>
                  <a:lnTo>
                    <a:pt x="60" y="211"/>
                  </a:lnTo>
                  <a:lnTo>
                    <a:pt x="48" y="201"/>
                  </a:lnTo>
                  <a:lnTo>
                    <a:pt x="39" y="190"/>
                  </a:lnTo>
                  <a:lnTo>
                    <a:pt x="23" y="177"/>
                  </a:lnTo>
                  <a:lnTo>
                    <a:pt x="13" y="168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79"/>
            <p:cNvSpPr>
              <a:spLocks noChangeAspect="1" noEditPoints="1"/>
            </p:cNvSpPr>
            <p:nvPr/>
          </p:nvSpPr>
          <p:spPr bwMode="auto">
            <a:xfrm>
              <a:off x="4561" y="6575"/>
              <a:ext cx="468" cy="539"/>
            </a:xfrm>
            <a:custGeom>
              <a:avLst/>
              <a:gdLst/>
              <a:ahLst/>
              <a:cxnLst>
                <a:cxn ang="0">
                  <a:pos x="308" y="477"/>
                </a:cxn>
                <a:cxn ang="0">
                  <a:pos x="245" y="466"/>
                </a:cxn>
                <a:cxn ang="0">
                  <a:pos x="270" y="454"/>
                </a:cxn>
                <a:cxn ang="0">
                  <a:pos x="294" y="454"/>
                </a:cxn>
                <a:cxn ang="0">
                  <a:pos x="341" y="466"/>
                </a:cxn>
                <a:cxn ang="0">
                  <a:pos x="389" y="466"/>
                </a:cxn>
                <a:cxn ang="0">
                  <a:pos x="424" y="477"/>
                </a:cxn>
                <a:cxn ang="0">
                  <a:pos x="436" y="490"/>
                </a:cxn>
                <a:cxn ang="0">
                  <a:pos x="332" y="500"/>
                </a:cxn>
                <a:cxn ang="0">
                  <a:pos x="47" y="100"/>
                </a:cxn>
                <a:cxn ang="0">
                  <a:pos x="107" y="46"/>
                </a:cxn>
                <a:cxn ang="0">
                  <a:pos x="166" y="34"/>
                </a:cxn>
                <a:cxn ang="0">
                  <a:pos x="245" y="10"/>
                </a:cxn>
                <a:cxn ang="0">
                  <a:pos x="341" y="34"/>
                </a:cxn>
                <a:cxn ang="0">
                  <a:pos x="377" y="0"/>
                </a:cxn>
                <a:cxn ang="0">
                  <a:pos x="389" y="34"/>
                </a:cxn>
                <a:cxn ang="0">
                  <a:pos x="356" y="56"/>
                </a:cxn>
                <a:cxn ang="0">
                  <a:pos x="294" y="56"/>
                </a:cxn>
                <a:cxn ang="0">
                  <a:pos x="261" y="56"/>
                </a:cxn>
                <a:cxn ang="0">
                  <a:pos x="224" y="68"/>
                </a:cxn>
                <a:cxn ang="0">
                  <a:pos x="270" y="110"/>
                </a:cxn>
                <a:cxn ang="0">
                  <a:pos x="224" y="89"/>
                </a:cxn>
                <a:cxn ang="0">
                  <a:pos x="245" y="123"/>
                </a:cxn>
                <a:cxn ang="0">
                  <a:pos x="200" y="100"/>
                </a:cxn>
                <a:cxn ang="0">
                  <a:pos x="236" y="123"/>
                </a:cxn>
                <a:cxn ang="0">
                  <a:pos x="200" y="110"/>
                </a:cxn>
                <a:cxn ang="0">
                  <a:pos x="176" y="77"/>
                </a:cxn>
                <a:cxn ang="0">
                  <a:pos x="153" y="77"/>
                </a:cxn>
                <a:cxn ang="0">
                  <a:pos x="166" y="123"/>
                </a:cxn>
                <a:cxn ang="0">
                  <a:pos x="200" y="168"/>
                </a:cxn>
                <a:cxn ang="0">
                  <a:pos x="190" y="168"/>
                </a:cxn>
                <a:cxn ang="0">
                  <a:pos x="176" y="200"/>
                </a:cxn>
                <a:cxn ang="0">
                  <a:pos x="190" y="209"/>
                </a:cxn>
                <a:cxn ang="0">
                  <a:pos x="236" y="233"/>
                </a:cxn>
                <a:cxn ang="0">
                  <a:pos x="270" y="255"/>
                </a:cxn>
                <a:cxn ang="0">
                  <a:pos x="245" y="279"/>
                </a:cxn>
                <a:cxn ang="0">
                  <a:pos x="213" y="279"/>
                </a:cxn>
                <a:cxn ang="0">
                  <a:pos x="236" y="309"/>
                </a:cxn>
                <a:cxn ang="0">
                  <a:pos x="213" y="309"/>
                </a:cxn>
                <a:cxn ang="0">
                  <a:pos x="190" y="321"/>
                </a:cxn>
                <a:cxn ang="0">
                  <a:pos x="190" y="366"/>
                </a:cxn>
                <a:cxn ang="0">
                  <a:pos x="142" y="345"/>
                </a:cxn>
                <a:cxn ang="0">
                  <a:pos x="117" y="321"/>
                </a:cxn>
                <a:cxn ang="0">
                  <a:pos x="84" y="279"/>
                </a:cxn>
                <a:cxn ang="0">
                  <a:pos x="142" y="255"/>
                </a:cxn>
                <a:cxn ang="0">
                  <a:pos x="200" y="255"/>
                </a:cxn>
                <a:cxn ang="0">
                  <a:pos x="95" y="233"/>
                </a:cxn>
                <a:cxn ang="0">
                  <a:pos x="70" y="200"/>
                </a:cxn>
                <a:cxn ang="0">
                  <a:pos x="12" y="168"/>
                </a:cxn>
              </a:cxnLst>
              <a:rect l="0" t="0" r="r" b="b"/>
              <a:pathLst>
                <a:path w="436" h="500">
                  <a:moveTo>
                    <a:pt x="332" y="500"/>
                  </a:moveTo>
                  <a:lnTo>
                    <a:pt x="341" y="490"/>
                  </a:lnTo>
                  <a:lnTo>
                    <a:pt x="332" y="490"/>
                  </a:lnTo>
                  <a:lnTo>
                    <a:pt x="308" y="477"/>
                  </a:lnTo>
                  <a:lnTo>
                    <a:pt x="282" y="477"/>
                  </a:lnTo>
                  <a:lnTo>
                    <a:pt x="270" y="477"/>
                  </a:lnTo>
                  <a:lnTo>
                    <a:pt x="261" y="477"/>
                  </a:lnTo>
                  <a:lnTo>
                    <a:pt x="245" y="466"/>
                  </a:lnTo>
                  <a:lnTo>
                    <a:pt x="261" y="454"/>
                  </a:lnTo>
                  <a:lnTo>
                    <a:pt x="261" y="444"/>
                  </a:lnTo>
                  <a:lnTo>
                    <a:pt x="270" y="444"/>
                  </a:lnTo>
                  <a:lnTo>
                    <a:pt x="270" y="454"/>
                  </a:lnTo>
                  <a:lnTo>
                    <a:pt x="282" y="454"/>
                  </a:lnTo>
                  <a:lnTo>
                    <a:pt x="282" y="444"/>
                  </a:lnTo>
                  <a:lnTo>
                    <a:pt x="294" y="444"/>
                  </a:lnTo>
                  <a:lnTo>
                    <a:pt x="294" y="454"/>
                  </a:lnTo>
                  <a:lnTo>
                    <a:pt x="308" y="454"/>
                  </a:lnTo>
                  <a:lnTo>
                    <a:pt x="308" y="466"/>
                  </a:lnTo>
                  <a:lnTo>
                    <a:pt x="318" y="466"/>
                  </a:lnTo>
                  <a:lnTo>
                    <a:pt x="341" y="466"/>
                  </a:lnTo>
                  <a:lnTo>
                    <a:pt x="356" y="466"/>
                  </a:lnTo>
                  <a:lnTo>
                    <a:pt x="365" y="466"/>
                  </a:lnTo>
                  <a:lnTo>
                    <a:pt x="377" y="466"/>
                  </a:lnTo>
                  <a:lnTo>
                    <a:pt x="389" y="466"/>
                  </a:lnTo>
                  <a:lnTo>
                    <a:pt x="399" y="466"/>
                  </a:lnTo>
                  <a:lnTo>
                    <a:pt x="399" y="477"/>
                  </a:lnTo>
                  <a:lnTo>
                    <a:pt x="414" y="477"/>
                  </a:lnTo>
                  <a:lnTo>
                    <a:pt x="424" y="477"/>
                  </a:lnTo>
                  <a:lnTo>
                    <a:pt x="436" y="477"/>
                  </a:lnTo>
                  <a:lnTo>
                    <a:pt x="436" y="466"/>
                  </a:lnTo>
                  <a:lnTo>
                    <a:pt x="436" y="477"/>
                  </a:lnTo>
                  <a:lnTo>
                    <a:pt x="436" y="490"/>
                  </a:lnTo>
                  <a:lnTo>
                    <a:pt x="414" y="490"/>
                  </a:lnTo>
                  <a:lnTo>
                    <a:pt x="399" y="490"/>
                  </a:lnTo>
                  <a:lnTo>
                    <a:pt x="389" y="490"/>
                  </a:lnTo>
                  <a:lnTo>
                    <a:pt x="332" y="500"/>
                  </a:lnTo>
                  <a:close/>
                  <a:moveTo>
                    <a:pt x="0" y="155"/>
                  </a:moveTo>
                  <a:lnTo>
                    <a:pt x="22" y="123"/>
                  </a:lnTo>
                  <a:lnTo>
                    <a:pt x="38" y="110"/>
                  </a:lnTo>
                  <a:lnTo>
                    <a:pt x="47" y="100"/>
                  </a:lnTo>
                  <a:lnTo>
                    <a:pt x="59" y="68"/>
                  </a:lnTo>
                  <a:lnTo>
                    <a:pt x="84" y="68"/>
                  </a:lnTo>
                  <a:lnTo>
                    <a:pt x="95" y="56"/>
                  </a:lnTo>
                  <a:lnTo>
                    <a:pt x="107" y="46"/>
                  </a:lnTo>
                  <a:lnTo>
                    <a:pt x="117" y="46"/>
                  </a:lnTo>
                  <a:lnTo>
                    <a:pt x="129" y="46"/>
                  </a:lnTo>
                  <a:lnTo>
                    <a:pt x="142" y="46"/>
                  </a:lnTo>
                  <a:lnTo>
                    <a:pt x="166" y="34"/>
                  </a:lnTo>
                  <a:lnTo>
                    <a:pt x="176" y="34"/>
                  </a:lnTo>
                  <a:lnTo>
                    <a:pt x="176" y="23"/>
                  </a:lnTo>
                  <a:lnTo>
                    <a:pt x="224" y="23"/>
                  </a:lnTo>
                  <a:lnTo>
                    <a:pt x="245" y="10"/>
                  </a:lnTo>
                  <a:lnTo>
                    <a:pt x="270" y="10"/>
                  </a:lnTo>
                  <a:lnTo>
                    <a:pt x="318" y="23"/>
                  </a:lnTo>
                  <a:lnTo>
                    <a:pt x="332" y="34"/>
                  </a:lnTo>
                  <a:lnTo>
                    <a:pt x="341" y="34"/>
                  </a:lnTo>
                  <a:lnTo>
                    <a:pt x="377" y="23"/>
                  </a:lnTo>
                  <a:lnTo>
                    <a:pt x="377" y="10"/>
                  </a:lnTo>
                  <a:lnTo>
                    <a:pt x="365" y="0"/>
                  </a:lnTo>
                  <a:lnTo>
                    <a:pt x="377" y="0"/>
                  </a:lnTo>
                  <a:lnTo>
                    <a:pt x="389" y="0"/>
                  </a:lnTo>
                  <a:lnTo>
                    <a:pt x="414" y="0"/>
                  </a:lnTo>
                  <a:lnTo>
                    <a:pt x="414" y="10"/>
                  </a:lnTo>
                  <a:lnTo>
                    <a:pt x="389" y="34"/>
                  </a:lnTo>
                  <a:lnTo>
                    <a:pt x="389" y="56"/>
                  </a:lnTo>
                  <a:lnTo>
                    <a:pt x="377" y="68"/>
                  </a:lnTo>
                  <a:lnTo>
                    <a:pt x="377" y="56"/>
                  </a:lnTo>
                  <a:lnTo>
                    <a:pt x="356" y="56"/>
                  </a:lnTo>
                  <a:lnTo>
                    <a:pt x="332" y="56"/>
                  </a:lnTo>
                  <a:lnTo>
                    <a:pt x="318" y="46"/>
                  </a:lnTo>
                  <a:lnTo>
                    <a:pt x="308" y="46"/>
                  </a:lnTo>
                  <a:lnTo>
                    <a:pt x="294" y="56"/>
                  </a:lnTo>
                  <a:lnTo>
                    <a:pt x="282" y="56"/>
                  </a:lnTo>
                  <a:lnTo>
                    <a:pt x="282" y="46"/>
                  </a:lnTo>
                  <a:lnTo>
                    <a:pt x="270" y="46"/>
                  </a:lnTo>
                  <a:lnTo>
                    <a:pt x="261" y="56"/>
                  </a:lnTo>
                  <a:lnTo>
                    <a:pt x="245" y="68"/>
                  </a:lnTo>
                  <a:lnTo>
                    <a:pt x="236" y="68"/>
                  </a:lnTo>
                  <a:lnTo>
                    <a:pt x="236" y="56"/>
                  </a:lnTo>
                  <a:lnTo>
                    <a:pt x="224" y="68"/>
                  </a:lnTo>
                  <a:lnTo>
                    <a:pt x="224" y="77"/>
                  </a:lnTo>
                  <a:lnTo>
                    <a:pt x="236" y="89"/>
                  </a:lnTo>
                  <a:lnTo>
                    <a:pt x="245" y="89"/>
                  </a:lnTo>
                  <a:lnTo>
                    <a:pt x="270" y="110"/>
                  </a:lnTo>
                  <a:lnTo>
                    <a:pt x="261" y="100"/>
                  </a:lnTo>
                  <a:lnTo>
                    <a:pt x="245" y="89"/>
                  </a:lnTo>
                  <a:lnTo>
                    <a:pt x="236" y="89"/>
                  </a:lnTo>
                  <a:lnTo>
                    <a:pt x="224" y="89"/>
                  </a:lnTo>
                  <a:lnTo>
                    <a:pt x="224" y="100"/>
                  </a:lnTo>
                  <a:lnTo>
                    <a:pt x="236" y="110"/>
                  </a:lnTo>
                  <a:lnTo>
                    <a:pt x="245" y="110"/>
                  </a:lnTo>
                  <a:lnTo>
                    <a:pt x="245" y="123"/>
                  </a:lnTo>
                  <a:lnTo>
                    <a:pt x="236" y="123"/>
                  </a:lnTo>
                  <a:lnTo>
                    <a:pt x="224" y="110"/>
                  </a:lnTo>
                  <a:lnTo>
                    <a:pt x="213" y="100"/>
                  </a:lnTo>
                  <a:lnTo>
                    <a:pt x="200" y="100"/>
                  </a:lnTo>
                  <a:lnTo>
                    <a:pt x="213" y="110"/>
                  </a:lnTo>
                  <a:lnTo>
                    <a:pt x="213" y="123"/>
                  </a:lnTo>
                  <a:lnTo>
                    <a:pt x="224" y="123"/>
                  </a:lnTo>
                  <a:lnTo>
                    <a:pt x="236" y="123"/>
                  </a:lnTo>
                  <a:lnTo>
                    <a:pt x="224" y="123"/>
                  </a:lnTo>
                  <a:lnTo>
                    <a:pt x="213" y="123"/>
                  </a:lnTo>
                  <a:lnTo>
                    <a:pt x="200" y="123"/>
                  </a:lnTo>
                  <a:lnTo>
                    <a:pt x="200" y="110"/>
                  </a:lnTo>
                  <a:lnTo>
                    <a:pt x="200" y="100"/>
                  </a:lnTo>
                  <a:lnTo>
                    <a:pt x="190" y="100"/>
                  </a:lnTo>
                  <a:lnTo>
                    <a:pt x="166" y="89"/>
                  </a:lnTo>
                  <a:lnTo>
                    <a:pt x="176" y="77"/>
                  </a:lnTo>
                  <a:lnTo>
                    <a:pt x="176" y="68"/>
                  </a:lnTo>
                  <a:lnTo>
                    <a:pt x="166" y="68"/>
                  </a:lnTo>
                  <a:lnTo>
                    <a:pt x="166" y="77"/>
                  </a:lnTo>
                  <a:lnTo>
                    <a:pt x="153" y="77"/>
                  </a:lnTo>
                  <a:lnTo>
                    <a:pt x="166" y="89"/>
                  </a:lnTo>
                  <a:lnTo>
                    <a:pt x="153" y="100"/>
                  </a:lnTo>
                  <a:lnTo>
                    <a:pt x="153" y="110"/>
                  </a:lnTo>
                  <a:lnTo>
                    <a:pt x="166" y="123"/>
                  </a:lnTo>
                  <a:lnTo>
                    <a:pt x="166" y="134"/>
                  </a:lnTo>
                  <a:lnTo>
                    <a:pt x="176" y="134"/>
                  </a:lnTo>
                  <a:lnTo>
                    <a:pt x="176" y="146"/>
                  </a:lnTo>
                  <a:lnTo>
                    <a:pt x="200" y="168"/>
                  </a:lnTo>
                  <a:lnTo>
                    <a:pt x="213" y="179"/>
                  </a:lnTo>
                  <a:lnTo>
                    <a:pt x="200" y="189"/>
                  </a:lnTo>
                  <a:lnTo>
                    <a:pt x="200" y="179"/>
                  </a:lnTo>
                  <a:lnTo>
                    <a:pt x="190" y="168"/>
                  </a:lnTo>
                  <a:lnTo>
                    <a:pt x="176" y="179"/>
                  </a:lnTo>
                  <a:lnTo>
                    <a:pt x="190" y="179"/>
                  </a:lnTo>
                  <a:lnTo>
                    <a:pt x="190" y="189"/>
                  </a:lnTo>
                  <a:lnTo>
                    <a:pt x="176" y="200"/>
                  </a:lnTo>
                  <a:lnTo>
                    <a:pt x="166" y="200"/>
                  </a:lnTo>
                  <a:lnTo>
                    <a:pt x="176" y="200"/>
                  </a:lnTo>
                  <a:lnTo>
                    <a:pt x="176" y="209"/>
                  </a:lnTo>
                  <a:lnTo>
                    <a:pt x="190" y="209"/>
                  </a:lnTo>
                  <a:lnTo>
                    <a:pt x="200" y="221"/>
                  </a:lnTo>
                  <a:lnTo>
                    <a:pt x="213" y="221"/>
                  </a:lnTo>
                  <a:lnTo>
                    <a:pt x="224" y="233"/>
                  </a:lnTo>
                  <a:lnTo>
                    <a:pt x="236" y="233"/>
                  </a:lnTo>
                  <a:lnTo>
                    <a:pt x="236" y="245"/>
                  </a:lnTo>
                  <a:lnTo>
                    <a:pt x="245" y="245"/>
                  </a:lnTo>
                  <a:lnTo>
                    <a:pt x="261" y="255"/>
                  </a:lnTo>
                  <a:lnTo>
                    <a:pt x="270" y="255"/>
                  </a:lnTo>
                  <a:lnTo>
                    <a:pt x="261" y="255"/>
                  </a:lnTo>
                  <a:lnTo>
                    <a:pt x="270" y="291"/>
                  </a:lnTo>
                  <a:lnTo>
                    <a:pt x="261" y="291"/>
                  </a:lnTo>
                  <a:lnTo>
                    <a:pt x="245" y="279"/>
                  </a:lnTo>
                  <a:lnTo>
                    <a:pt x="236" y="267"/>
                  </a:lnTo>
                  <a:lnTo>
                    <a:pt x="213" y="267"/>
                  </a:lnTo>
                  <a:lnTo>
                    <a:pt x="200" y="279"/>
                  </a:lnTo>
                  <a:lnTo>
                    <a:pt x="213" y="279"/>
                  </a:lnTo>
                  <a:lnTo>
                    <a:pt x="213" y="291"/>
                  </a:lnTo>
                  <a:lnTo>
                    <a:pt x="213" y="299"/>
                  </a:lnTo>
                  <a:lnTo>
                    <a:pt x="224" y="299"/>
                  </a:lnTo>
                  <a:lnTo>
                    <a:pt x="236" y="309"/>
                  </a:lnTo>
                  <a:lnTo>
                    <a:pt x="224" y="309"/>
                  </a:lnTo>
                  <a:lnTo>
                    <a:pt x="213" y="321"/>
                  </a:lnTo>
                  <a:lnTo>
                    <a:pt x="200" y="309"/>
                  </a:lnTo>
                  <a:lnTo>
                    <a:pt x="213" y="309"/>
                  </a:lnTo>
                  <a:lnTo>
                    <a:pt x="200" y="299"/>
                  </a:lnTo>
                  <a:lnTo>
                    <a:pt x="190" y="299"/>
                  </a:lnTo>
                  <a:lnTo>
                    <a:pt x="190" y="309"/>
                  </a:lnTo>
                  <a:lnTo>
                    <a:pt x="190" y="321"/>
                  </a:lnTo>
                  <a:lnTo>
                    <a:pt x="200" y="332"/>
                  </a:lnTo>
                  <a:lnTo>
                    <a:pt x="200" y="345"/>
                  </a:lnTo>
                  <a:lnTo>
                    <a:pt x="213" y="377"/>
                  </a:lnTo>
                  <a:lnTo>
                    <a:pt x="190" y="366"/>
                  </a:lnTo>
                  <a:lnTo>
                    <a:pt x="176" y="366"/>
                  </a:lnTo>
                  <a:lnTo>
                    <a:pt x="176" y="377"/>
                  </a:lnTo>
                  <a:lnTo>
                    <a:pt x="153" y="354"/>
                  </a:lnTo>
                  <a:lnTo>
                    <a:pt x="142" y="345"/>
                  </a:lnTo>
                  <a:lnTo>
                    <a:pt x="129" y="354"/>
                  </a:lnTo>
                  <a:lnTo>
                    <a:pt x="117" y="345"/>
                  </a:lnTo>
                  <a:lnTo>
                    <a:pt x="117" y="332"/>
                  </a:lnTo>
                  <a:lnTo>
                    <a:pt x="117" y="321"/>
                  </a:lnTo>
                  <a:lnTo>
                    <a:pt x="117" y="309"/>
                  </a:lnTo>
                  <a:lnTo>
                    <a:pt x="107" y="299"/>
                  </a:lnTo>
                  <a:lnTo>
                    <a:pt x="95" y="291"/>
                  </a:lnTo>
                  <a:lnTo>
                    <a:pt x="84" y="279"/>
                  </a:lnTo>
                  <a:lnTo>
                    <a:pt x="107" y="255"/>
                  </a:lnTo>
                  <a:lnTo>
                    <a:pt x="117" y="255"/>
                  </a:lnTo>
                  <a:lnTo>
                    <a:pt x="129" y="245"/>
                  </a:lnTo>
                  <a:lnTo>
                    <a:pt x="142" y="255"/>
                  </a:lnTo>
                  <a:lnTo>
                    <a:pt x="190" y="279"/>
                  </a:lnTo>
                  <a:lnTo>
                    <a:pt x="200" y="267"/>
                  </a:lnTo>
                  <a:lnTo>
                    <a:pt x="213" y="255"/>
                  </a:lnTo>
                  <a:lnTo>
                    <a:pt x="200" y="255"/>
                  </a:lnTo>
                  <a:lnTo>
                    <a:pt x="190" y="255"/>
                  </a:lnTo>
                  <a:lnTo>
                    <a:pt x="153" y="233"/>
                  </a:lnTo>
                  <a:lnTo>
                    <a:pt x="117" y="233"/>
                  </a:lnTo>
                  <a:lnTo>
                    <a:pt x="95" y="233"/>
                  </a:lnTo>
                  <a:lnTo>
                    <a:pt x="84" y="245"/>
                  </a:lnTo>
                  <a:lnTo>
                    <a:pt x="47" y="209"/>
                  </a:lnTo>
                  <a:lnTo>
                    <a:pt x="59" y="200"/>
                  </a:lnTo>
                  <a:lnTo>
                    <a:pt x="70" y="200"/>
                  </a:lnTo>
                  <a:lnTo>
                    <a:pt x="70" y="189"/>
                  </a:lnTo>
                  <a:lnTo>
                    <a:pt x="59" y="189"/>
                  </a:lnTo>
                  <a:lnTo>
                    <a:pt x="47" y="189"/>
                  </a:lnTo>
                  <a:lnTo>
                    <a:pt x="12" y="168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Freeform 80"/>
            <p:cNvSpPr>
              <a:spLocks noChangeAspect="1"/>
            </p:cNvSpPr>
            <p:nvPr/>
          </p:nvSpPr>
          <p:spPr bwMode="auto">
            <a:xfrm>
              <a:off x="6168" y="6598"/>
              <a:ext cx="253" cy="201"/>
            </a:xfrm>
            <a:custGeom>
              <a:avLst/>
              <a:gdLst/>
              <a:ahLst/>
              <a:cxnLst>
                <a:cxn ang="0">
                  <a:pos x="235" y="177"/>
                </a:cxn>
                <a:cxn ang="0">
                  <a:pos x="224" y="186"/>
                </a:cxn>
                <a:cxn ang="0">
                  <a:pos x="211" y="186"/>
                </a:cxn>
                <a:cxn ang="0">
                  <a:pos x="199" y="156"/>
                </a:cxn>
                <a:cxn ang="0">
                  <a:pos x="187" y="143"/>
                </a:cxn>
                <a:cxn ang="0">
                  <a:pos x="176" y="132"/>
                </a:cxn>
                <a:cxn ang="0">
                  <a:pos x="164" y="132"/>
                </a:cxn>
                <a:cxn ang="0">
                  <a:pos x="153" y="132"/>
                </a:cxn>
                <a:cxn ang="0">
                  <a:pos x="139" y="123"/>
                </a:cxn>
                <a:cxn ang="0">
                  <a:pos x="128" y="111"/>
                </a:cxn>
                <a:cxn ang="0">
                  <a:pos x="116" y="111"/>
                </a:cxn>
                <a:cxn ang="0">
                  <a:pos x="116" y="123"/>
                </a:cxn>
                <a:cxn ang="0">
                  <a:pos x="91" y="111"/>
                </a:cxn>
                <a:cxn ang="0">
                  <a:pos x="81" y="100"/>
                </a:cxn>
                <a:cxn ang="0">
                  <a:pos x="36" y="100"/>
                </a:cxn>
                <a:cxn ang="0">
                  <a:pos x="24" y="87"/>
                </a:cxn>
                <a:cxn ang="0">
                  <a:pos x="24" y="77"/>
                </a:cxn>
                <a:cxn ang="0">
                  <a:pos x="36" y="45"/>
                </a:cxn>
                <a:cxn ang="0">
                  <a:pos x="24" y="45"/>
                </a:cxn>
                <a:cxn ang="0">
                  <a:pos x="0" y="23"/>
                </a:cxn>
                <a:cxn ang="0">
                  <a:pos x="10" y="11"/>
                </a:cxn>
                <a:cxn ang="0">
                  <a:pos x="24" y="11"/>
                </a:cxn>
                <a:cxn ang="0">
                  <a:pos x="36" y="11"/>
                </a:cxn>
                <a:cxn ang="0">
                  <a:pos x="49" y="11"/>
                </a:cxn>
                <a:cxn ang="0">
                  <a:pos x="69" y="11"/>
                </a:cxn>
                <a:cxn ang="0">
                  <a:pos x="81" y="11"/>
                </a:cxn>
                <a:cxn ang="0">
                  <a:pos x="91" y="0"/>
                </a:cxn>
                <a:cxn ang="0">
                  <a:pos x="106" y="0"/>
                </a:cxn>
                <a:cxn ang="0">
                  <a:pos x="106" y="11"/>
                </a:cxn>
                <a:cxn ang="0">
                  <a:pos x="116" y="11"/>
                </a:cxn>
                <a:cxn ang="0">
                  <a:pos x="116" y="23"/>
                </a:cxn>
                <a:cxn ang="0">
                  <a:pos x="128" y="23"/>
                </a:cxn>
                <a:cxn ang="0">
                  <a:pos x="139" y="33"/>
                </a:cxn>
                <a:cxn ang="0">
                  <a:pos x="153" y="33"/>
                </a:cxn>
                <a:cxn ang="0">
                  <a:pos x="139" y="45"/>
                </a:cxn>
                <a:cxn ang="0">
                  <a:pos x="139" y="54"/>
                </a:cxn>
                <a:cxn ang="0">
                  <a:pos x="153" y="65"/>
                </a:cxn>
                <a:cxn ang="0">
                  <a:pos x="164" y="77"/>
                </a:cxn>
                <a:cxn ang="0">
                  <a:pos x="176" y="77"/>
                </a:cxn>
                <a:cxn ang="0">
                  <a:pos x="176" y="87"/>
                </a:cxn>
                <a:cxn ang="0">
                  <a:pos x="176" y="100"/>
                </a:cxn>
                <a:cxn ang="0">
                  <a:pos x="164" y="100"/>
                </a:cxn>
                <a:cxn ang="0">
                  <a:pos x="176" y="100"/>
                </a:cxn>
                <a:cxn ang="0">
                  <a:pos x="187" y="111"/>
                </a:cxn>
                <a:cxn ang="0">
                  <a:pos x="199" y="123"/>
                </a:cxn>
                <a:cxn ang="0">
                  <a:pos x="211" y="123"/>
                </a:cxn>
                <a:cxn ang="0">
                  <a:pos x="211" y="132"/>
                </a:cxn>
                <a:cxn ang="0">
                  <a:pos x="224" y="132"/>
                </a:cxn>
                <a:cxn ang="0">
                  <a:pos x="224" y="143"/>
                </a:cxn>
                <a:cxn ang="0">
                  <a:pos x="235" y="156"/>
                </a:cxn>
                <a:cxn ang="0">
                  <a:pos x="224" y="156"/>
                </a:cxn>
                <a:cxn ang="0">
                  <a:pos x="235" y="165"/>
                </a:cxn>
                <a:cxn ang="0">
                  <a:pos x="235" y="177"/>
                </a:cxn>
              </a:cxnLst>
              <a:rect l="0" t="0" r="r" b="b"/>
              <a:pathLst>
                <a:path w="235" h="186">
                  <a:moveTo>
                    <a:pt x="235" y="177"/>
                  </a:moveTo>
                  <a:lnTo>
                    <a:pt x="224" y="186"/>
                  </a:lnTo>
                  <a:lnTo>
                    <a:pt x="211" y="186"/>
                  </a:lnTo>
                  <a:lnTo>
                    <a:pt x="199" y="156"/>
                  </a:lnTo>
                  <a:lnTo>
                    <a:pt x="187" y="143"/>
                  </a:lnTo>
                  <a:lnTo>
                    <a:pt x="176" y="132"/>
                  </a:lnTo>
                  <a:lnTo>
                    <a:pt x="164" y="132"/>
                  </a:lnTo>
                  <a:lnTo>
                    <a:pt x="153" y="132"/>
                  </a:lnTo>
                  <a:lnTo>
                    <a:pt x="139" y="123"/>
                  </a:lnTo>
                  <a:lnTo>
                    <a:pt x="128" y="111"/>
                  </a:lnTo>
                  <a:lnTo>
                    <a:pt x="116" y="111"/>
                  </a:lnTo>
                  <a:lnTo>
                    <a:pt x="116" y="123"/>
                  </a:lnTo>
                  <a:lnTo>
                    <a:pt x="91" y="111"/>
                  </a:lnTo>
                  <a:lnTo>
                    <a:pt x="81" y="100"/>
                  </a:lnTo>
                  <a:lnTo>
                    <a:pt x="36" y="100"/>
                  </a:lnTo>
                  <a:lnTo>
                    <a:pt x="24" y="87"/>
                  </a:lnTo>
                  <a:lnTo>
                    <a:pt x="24" y="77"/>
                  </a:lnTo>
                  <a:lnTo>
                    <a:pt x="36" y="45"/>
                  </a:lnTo>
                  <a:lnTo>
                    <a:pt x="24" y="45"/>
                  </a:lnTo>
                  <a:lnTo>
                    <a:pt x="0" y="23"/>
                  </a:lnTo>
                  <a:lnTo>
                    <a:pt x="10" y="11"/>
                  </a:lnTo>
                  <a:lnTo>
                    <a:pt x="24" y="11"/>
                  </a:lnTo>
                  <a:lnTo>
                    <a:pt x="36" y="11"/>
                  </a:lnTo>
                  <a:lnTo>
                    <a:pt x="49" y="11"/>
                  </a:lnTo>
                  <a:lnTo>
                    <a:pt x="69" y="11"/>
                  </a:lnTo>
                  <a:lnTo>
                    <a:pt x="81" y="11"/>
                  </a:lnTo>
                  <a:lnTo>
                    <a:pt x="91" y="0"/>
                  </a:lnTo>
                  <a:lnTo>
                    <a:pt x="106" y="0"/>
                  </a:lnTo>
                  <a:lnTo>
                    <a:pt x="106" y="11"/>
                  </a:lnTo>
                  <a:lnTo>
                    <a:pt x="116" y="11"/>
                  </a:lnTo>
                  <a:lnTo>
                    <a:pt x="116" y="23"/>
                  </a:lnTo>
                  <a:lnTo>
                    <a:pt x="128" y="23"/>
                  </a:lnTo>
                  <a:lnTo>
                    <a:pt x="139" y="33"/>
                  </a:lnTo>
                  <a:lnTo>
                    <a:pt x="153" y="33"/>
                  </a:lnTo>
                  <a:lnTo>
                    <a:pt x="139" y="45"/>
                  </a:lnTo>
                  <a:lnTo>
                    <a:pt x="139" y="54"/>
                  </a:lnTo>
                  <a:lnTo>
                    <a:pt x="153" y="65"/>
                  </a:lnTo>
                  <a:lnTo>
                    <a:pt x="164" y="77"/>
                  </a:lnTo>
                  <a:lnTo>
                    <a:pt x="176" y="77"/>
                  </a:lnTo>
                  <a:lnTo>
                    <a:pt x="176" y="87"/>
                  </a:lnTo>
                  <a:lnTo>
                    <a:pt x="176" y="100"/>
                  </a:lnTo>
                  <a:lnTo>
                    <a:pt x="164" y="100"/>
                  </a:lnTo>
                  <a:lnTo>
                    <a:pt x="176" y="100"/>
                  </a:lnTo>
                  <a:lnTo>
                    <a:pt x="187" y="111"/>
                  </a:lnTo>
                  <a:lnTo>
                    <a:pt x="199" y="123"/>
                  </a:lnTo>
                  <a:lnTo>
                    <a:pt x="211" y="123"/>
                  </a:lnTo>
                  <a:lnTo>
                    <a:pt x="211" y="132"/>
                  </a:lnTo>
                  <a:lnTo>
                    <a:pt x="224" y="132"/>
                  </a:lnTo>
                  <a:lnTo>
                    <a:pt x="224" y="143"/>
                  </a:lnTo>
                  <a:lnTo>
                    <a:pt x="235" y="156"/>
                  </a:lnTo>
                  <a:lnTo>
                    <a:pt x="224" y="156"/>
                  </a:lnTo>
                  <a:lnTo>
                    <a:pt x="235" y="165"/>
                  </a:lnTo>
                  <a:lnTo>
                    <a:pt x="235" y="177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81"/>
            <p:cNvSpPr>
              <a:spLocks noChangeAspect="1"/>
            </p:cNvSpPr>
            <p:nvPr/>
          </p:nvSpPr>
          <p:spPr bwMode="auto">
            <a:xfrm>
              <a:off x="6229" y="6718"/>
              <a:ext cx="1552" cy="1200"/>
            </a:xfrm>
            <a:custGeom>
              <a:avLst/>
              <a:gdLst/>
              <a:ahLst/>
              <a:cxnLst>
                <a:cxn ang="0">
                  <a:pos x="58" y="175"/>
                </a:cxn>
                <a:cxn ang="0">
                  <a:pos x="35" y="145"/>
                </a:cxn>
                <a:cxn ang="0">
                  <a:pos x="23" y="99"/>
                </a:cxn>
                <a:cxn ang="0">
                  <a:pos x="0" y="45"/>
                </a:cxn>
                <a:cxn ang="0">
                  <a:pos x="35" y="0"/>
                </a:cxn>
                <a:cxn ang="0">
                  <a:pos x="81" y="45"/>
                </a:cxn>
                <a:cxn ang="0">
                  <a:pos x="129" y="66"/>
                </a:cxn>
                <a:cxn ang="0">
                  <a:pos x="177" y="66"/>
                </a:cxn>
                <a:cxn ang="0">
                  <a:pos x="235" y="9"/>
                </a:cxn>
                <a:cxn ang="0">
                  <a:pos x="281" y="32"/>
                </a:cxn>
                <a:cxn ang="0">
                  <a:pos x="281" y="66"/>
                </a:cxn>
                <a:cxn ang="0">
                  <a:pos x="294" y="99"/>
                </a:cxn>
                <a:cxn ang="0">
                  <a:pos x="329" y="154"/>
                </a:cxn>
                <a:cxn ang="0">
                  <a:pos x="414" y="187"/>
                </a:cxn>
                <a:cxn ang="0">
                  <a:pos x="471" y="232"/>
                </a:cxn>
                <a:cxn ang="0">
                  <a:pos x="600" y="243"/>
                </a:cxn>
                <a:cxn ang="0">
                  <a:pos x="695" y="211"/>
                </a:cxn>
                <a:cxn ang="0">
                  <a:pos x="719" y="165"/>
                </a:cxn>
                <a:cxn ang="0">
                  <a:pos x="777" y="133"/>
                </a:cxn>
                <a:cxn ang="0">
                  <a:pos x="823" y="111"/>
                </a:cxn>
                <a:cxn ang="0">
                  <a:pos x="919" y="145"/>
                </a:cxn>
                <a:cxn ang="0">
                  <a:pos x="1000" y="165"/>
                </a:cxn>
                <a:cxn ang="0">
                  <a:pos x="1129" y="243"/>
                </a:cxn>
                <a:cxn ang="0">
                  <a:pos x="1165" y="286"/>
                </a:cxn>
                <a:cxn ang="0">
                  <a:pos x="1179" y="332"/>
                </a:cxn>
                <a:cxn ang="0">
                  <a:pos x="1155" y="432"/>
                </a:cxn>
                <a:cxn ang="0">
                  <a:pos x="1179" y="499"/>
                </a:cxn>
                <a:cxn ang="0">
                  <a:pos x="1212" y="609"/>
                </a:cxn>
                <a:cxn ang="0">
                  <a:pos x="1283" y="644"/>
                </a:cxn>
                <a:cxn ang="0">
                  <a:pos x="1261" y="709"/>
                </a:cxn>
                <a:cxn ang="0">
                  <a:pos x="1319" y="830"/>
                </a:cxn>
                <a:cxn ang="0">
                  <a:pos x="1390" y="876"/>
                </a:cxn>
                <a:cxn ang="0">
                  <a:pos x="1437" y="955"/>
                </a:cxn>
                <a:cxn ang="0">
                  <a:pos x="1402" y="999"/>
                </a:cxn>
                <a:cxn ang="0">
                  <a:pos x="1356" y="1065"/>
                </a:cxn>
                <a:cxn ang="0">
                  <a:pos x="1294" y="1100"/>
                </a:cxn>
                <a:cxn ang="0">
                  <a:pos x="1188" y="1077"/>
                </a:cxn>
                <a:cxn ang="0">
                  <a:pos x="1117" y="1065"/>
                </a:cxn>
                <a:cxn ang="0">
                  <a:pos x="1060" y="1054"/>
                </a:cxn>
                <a:cxn ang="0">
                  <a:pos x="1023" y="1009"/>
                </a:cxn>
                <a:cxn ang="0">
                  <a:pos x="989" y="955"/>
                </a:cxn>
                <a:cxn ang="0">
                  <a:pos x="931" y="955"/>
                </a:cxn>
                <a:cxn ang="0">
                  <a:pos x="885" y="987"/>
                </a:cxn>
                <a:cxn ang="0">
                  <a:pos x="789" y="975"/>
                </a:cxn>
                <a:cxn ang="0">
                  <a:pos x="719" y="932"/>
                </a:cxn>
                <a:cxn ang="0">
                  <a:pos x="623" y="876"/>
                </a:cxn>
                <a:cxn ang="0">
                  <a:pos x="565" y="775"/>
                </a:cxn>
                <a:cxn ang="0">
                  <a:pos x="484" y="730"/>
                </a:cxn>
                <a:cxn ang="0">
                  <a:pos x="460" y="698"/>
                </a:cxn>
                <a:cxn ang="0">
                  <a:pos x="425" y="730"/>
                </a:cxn>
                <a:cxn ang="0">
                  <a:pos x="377" y="686"/>
                </a:cxn>
                <a:cxn ang="0">
                  <a:pos x="342" y="652"/>
                </a:cxn>
                <a:cxn ang="0">
                  <a:pos x="342" y="586"/>
                </a:cxn>
                <a:cxn ang="0">
                  <a:pos x="246" y="523"/>
                </a:cxn>
                <a:cxn ang="0">
                  <a:pos x="177" y="464"/>
                </a:cxn>
                <a:cxn ang="0">
                  <a:pos x="201" y="356"/>
                </a:cxn>
                <a:cxn ang="0">
                  <a:pos x="166" y="297"/>
                </a:cxn>
                <a:cxn ang="0">
                  <a:pos x="81" y="198"/>
                </a:cxn>
              </a:cxnLst>
              <a:rect l="0" t="0" r="r" b="b"/>
              <a:pathLst>
                <a:path w="1447" h="1111">
                  <a:moveTo>
                    <a:pt x="81" y="198"/>
                  </a:moveTo>
                  <a:lnTo>
                    <a:pt x="81" y="187"/>
                  </a:lnTo>
                  <a:lnTo>
                    <a:pt x="70" y="187"/>
                  </a:lnTo>
                  <a:lnTo>
                    <a:pt x="58" y="175"/>
                  </a:lnTo>
                  <a:lnTo>
                    <a:pt x="48" y="165"/>
                  </a:lnTo>
                  <a:lnTo>
                    <a:pt x="58" y="154"/>
                  </a:lnTo>
                  <a:lnTo>
                    <a:pt x="35" y="154"/>
                  </a:lnTo>
                  <a:lnTo>
                    <a:pt x="35" y="145"/>
                  </a:lnTo>
                  <a:lnTo>
                    <a:pt x="35" y="121"/>
                  </a:lnTo>
                  <a:lnTo>
                    <a:pt x="48" y="111"/>
                  </a:lnTo>
                  <a:lnTo>
                    <a:pt x="35" y="99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23" y="66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23" y="32"/>
                  </a:lnTo>
                  <a:lnTo>
                    <a:pt x="23" y="9"/>
                  </a:lnTo>
                  <a:lnTo>
                    <a:pt x="35" y="9"/>
                  </a:lnTo>
                  <a:lnTo>
                    <a:pt x="35" y="0"/>
                  </a:lnTo>
                  <a:lnTo>
                    <a:pt x="48" y="9"/>
                  </a:lnTo>
                  <a:lnTo>
                    <a:pt x="58" y="21"/>
                  </a:lnTo>
                  <a:lnTo>
                    <a:pt x="70" y="32"/>
                  </a:lnTo>
                  <a:lnTo>
                    <a:pt x="81" y="45"/>
                  </a:lnTo>
                  <a:lnTo>
                    <a:pt x="95" y="54"/>
                  </a:lnTo>
                  <a:lnTo>
                    <a:pt x="106" y="66"/>
                  </a:lnTo>
                  <a:lnTo>
                    <a:pt x="118" y="66"/>
                  </a:lnTo>
                  <a:lnTo>
                    <a:pt x="129" y="66"/>
                  </a:lnTo>
                  <a:lnTo>
                    <a:pt x="143" y="66"/>
                  </a:lnTo>
                  <a:lnTo>
                    <a:pt x="153" y="75"/>
                  </a:lnTo>
                  <a:lnTo>
                    <a:pt x="166" y="75"/>
                  </a:lnTo>
                  <a:lnTo>
                    <a:pt x="177" y="66"/>
                  </a:lnTo>
                  <a:lnTo>
                    <a:pt x="177" y="54"/>
                  </a:lnTo>
                  <a:lnTo>
                    <a:pt x="201" y="45"/>
                  </a:lnTo>
                  <a:lnTo>
                    <a:pt x="201" y="32"/>
                  </a:lnTo>
                  <a:lnTo>
                    <a:pt x="235" y="9"/>
                  </a:lnTo>
                  <a:lnTo>
                    <a:pt x="246" y="9"/>
                  </a:lnTo>
                  <a:lnTo>
                    <a:pt x="259" y="9"/>
                  </a:lnTo>
                  <a:lnTo>
                    <a:pt x="271" y="21"/>
                  </a:lnTo>
                  <a:lnTo>
                    <a:pt x="281" y="32"/>
                  </a:lnTo>
                  <a:lnTo>
                    <a:pt x="281" y="45"/>
                  </a:lnTo>
                  <a:lnTo>
                    <a:pt x="271" y="45"/>
                  </a:lnTo>
                  <a:lnTo>
                    <a:pt x="281" y="54"/>
                  </a:lnTo>
                  <a:lnTo>
                    <a:pt x="281" y="66"/>
                  </a:lnTo>
                  <a:lnTo>
                    <a:pt x="271" y="75"/>
                  </a:lnTo>
                  <a:lnTo>
                    <a:pt x="271" y="87"/>
                  </a:lnTo>
                  <a:lnTo>
                    <a:pt x="281" y="87"/>
                  </a:lnTo>
                  <a:lnTo>
                    <a:pt x="294" y="99"/>
                  </a:lnTo>
                  <a:lnTo>
                    <a:pt x="305" y="99"/>
                  </a:lnTo>
                  <a:lnTo>
                    <a:pt x="329" y="111"/>
                  </a:lnTo>
                  <a:lnTo>
                    <a:pt x="329" y="133"/>
                  </a:lnTo>
                  <a:lnTo>
                    <a:pt x="329" y="154"/>
                  </a:lnTo>
                  <a:lnTo>
                    <a:pt x="342" y="175"/>
                  </a:lnTo>
                  <a:lnTo>
                    <a:pt x="352" y="175"/>
                  </a:lnTo>
                  <a:lnTo>
                    <a:pt x="389" y="187"/>
                  </a:lnTo>
                  <a:lnTo>
                    <a:pt x="414" y="187"/>
                  </a:lnTo>
                  <a:lnTo>
                    <a:pt x="425" y="187"/>
                  </a:lnTo>
                  <a:lnTo>
                    <a:pt x="437" y="198"/>
                  </a:lnTo>
                  <a:lnTo>
                    <a:pt x="447" y="220"/>
                  </a:lnTo>
                  <a:lnTo>
                    <a:pt x="471" y="232"/>
                  </a:lnTo>
                  <a:lnTo>
                    <a:pt x="528" y="256"/>
                  </a:lnTo>
                  <a:lnTo>
                    <a:pt x="553" y="256"/>
                  </a:lnTo>
                  <a:lnTo>
                    <a:pt x="565" y="256"/>
                  </a:lnTo>
                  <a:lnTo>
                    <a:pt x="600" y="243"/>
                  </a:lnTo>
                  <a:lnTo>
                    <a:pt x="637" y="232"/>
                  </a:lnTo>
                  <a:lnTo>
                    <a:pt x="683" y="232"/>
                  </a:lnTo>
                  <a:lnTo>
                    <a:pt x="683" y="220"/>
                  </a:lnTo>
                  <a:lnTo>
                    <a:pt x="695" y="211"/>
                  </a:lnTo>
                  <a:lnTo>
                    <a:pt x="683" y="187"/>
                  </a:lnTo>
                  <a:lnTo>
                    <a:pt x="695" y="187"/>
                  </a:lnTo>
                  <a:lnTo>
                    <a:pt x="708" y="175"/>
                  </a:lnTo>
                  <a:lnTo>
                    <a:pt x="719" y="165"/>
                  </a:lnTo>
                  <a:lnTo>
                    <a:pt x="729" y="145"/>
                  </a:lnTo>
                  <a:lnTo>
                    <a:pt x="741" y="133"/>
                  </a:lnTo>
                  <a:lnTo>
                    <a:pt x="751" y="133"/>
                  </a:lnTo>
                  <a:lnTo>
                    <a:pt x="777" y="133"/>
                  </a:lnTo>
                  <a:lnTo>
                    <a:pt x="798" y="133"/>
                  </a:lnTo>
                  <a:lnTo>
                    <a:pt x="814" y="133"/>
                  </a:lnTo>
                  <a:lnTo>
                    <a:pt x="823" y="121"/>
                  </a:lnTo>
                  <a:lnTo>
                    <a:pt x="823" y="111"/>
                  </a:lnTo>
                  <a:lnTo>
                    <a:pt x="847" y="121"/>
                  </a:lnTo>
                  <a:lnTo>
                    <a:pt x="871" y="121"/>
                  </a:lnTo>
                  <a:lnTo>
                    <a:pt x="894" y="133"/>
                  </a:lnTo>
                  <a:lnTo>
                    <a:pt x="919" y="145"/>
                  </a:lnTo>
                  <a:lnTo>
                    <a:pt x="942" y="154"/>
                  </a:lnTo>
                  <a:lnTo>
                    <a:pt x="964" y="154"/>
                  </a:lnTo>
                  <a:lnTo>
                    <a:pt x="977" y="154"/>
                  </a:lnTo>
                  <a:lnTo>
                    <a:pt x="1000" y="165"/>
                  </a:lnTo>
                  <a:lnTo>
                    <a:pt x="1023" y="175"/>
                  </a:lnTo>
                  <a:lnTo>
                    <a:pt x="1085" y="220"/>
                  </a:lnTo>
                  <a:lnTo>
                    <a:pt x="1108" y="243"/>
                  </a:lnTo>
                  <a:lnTo>
                    <a:pt x="1129" y="243"/>
                  </a:lnTo>
                  <a:lnTo>
                    <a:pt x="1155" y="232"/>
                  </a:lnTo>
                  <a:lnTo>
                    <a:pt x="1155" y="243"/>
                  </a:lnTo>
                  <a:lnTo>
                    <a:pt x="1165" y="278"/>
                  </a:lnTo>
                  <a:lnTo>
                    <a:pt x="1165" y="286"/>
                  </a:lnTo>
                  <a:lnTo>
                    <a:pt x="1179" y="310"/>
                  </a:lnTo>
                  <a:lnTo>
                    <a:pt x="1188" y="310"/>
                  </a:lnTo>
                  <a:lnTo>
                    <a:pt x="1179" y="320"/>
                  </a:lnTo>
                  <a:lnTo>
                    <a:pt x="1179" y="332"/>
                  </a:lnTo>
                  <a:lnTo>
                    <a:pt x="1179" y="366"/>
                  </a:lnTo>
                  <a:lnTo>
                    <a:pt x="1179" y="409"/>
                  </a:lnTo>
                  <a:lnTo>
                    <a:pt x="1165" y="409"/>
                  </a:lnTo>
                  <a:lnTo>
                    <a:pt x="1155" y="432"/>
                  </a:lnTo>
                  <a:lnTo>
                    <a:pt x="1165" y="453"/>
                  </a:lnTo>
                  <a:lnTo>
                    <a:pt x="1188" y="464"/>
                  </a:lnTo>
                  <a:lnTo>
                    <a:pt x="1188" y="477"/>
                  </a:lnTo>
                  <a:lnTo>
                    <a:pt x="1179" y="499"/>
                  </a:lnTo>
                  <a:lnTo>
                    <a:pt x="1179" y="510"/>
                  </a:lnTo>
                  <a:lnTo>
                    <a:pt x="1203" y="541"/>
                  </a:lnTo>
                  <a:lnTo>
                    <a:pt x="1212" y="586"/>
                  </a:lnTo>
                  <a:lnTo>
                    <a:pt x="1212" y="609"/>
                  </a:lnTo>
                  <a:lnTo>
                    <a:pt x="1224" y="622"/>
                  </a:lnTo>
                  <a:lnTo>
                    <a:pt x="1236" y="622"/>
                  </a:lnTo>
                  <a:lnTo>
                    <a:pt x="1271" y="632"/>
                  </a:lnTo>
                  <a:lnTo>
                    <a:pt x="1283" y="644"/>
                  </a:lnTo>
                  <a:lnTo>
                    <a:pt x="1283" y="652"/>
                  </a:lnTo>
                  <a:lnTo>
                    <a:pt x="1294" y="664"/>
                  </a:lnTo>
                  <a:lnTo>
                    <a:pt x="1283" y="686"/>
                  </a:lnTo>
                  <a:lnTo>
                    <a:pt x="1261" y="709"/>
                  </a:lnTo>
                  <a:lnTo>
                    <a:pt x="1246" y="744"/>
                  </a:lnTo>
                  <a:lnTo>
                    <a:pt x="1271" y="775"/>
                  </a:lnTo>
                  <a:lnTo>
                    <a:pt x="1294" y="820"/>
                  </a:lnTo>
                  <a:lnTo>
                    <a:pt x="1319" y="830"/>
                  </a:lnTo>
                  <a:lnTo>
                    <a:pt x="1341" y="843"/>
                  </a:lnTo>
                  <a:lnTo>
                    <a:pt x="1378" y="854"/>
                  </a:lnTo>
                  <a:lnTo>
                    <a:pt x="1390" y="866"/>
                  </a:lnTo>
                  <a:lnTo>
                    <a:pt x="1390" y="876"/>
                  </a:lnTo>
                  <a:lnTo>
                    <a:pt x="1402" y="920"/>
                  </a:lnTo>
                  <a:lnTo>
                    <a:pt x="1411" y="942"/>
                  </a:lnTo>
                  <a:lnTo>
                    <a:pt x="1437" y="942"/>
                  </a:lnTo>
                  <a:lnTo>
                    <a:pt x="1437" y="955"/>
                  </a:lnTo>
                  <a:lnTo>
                    <a:pt x="1447" y="987"/>
                  </a:lnTo>
                  <a:lnTo>
                    <a:pt x="1437" y="987"/>
                  </a:lnTo>
                  <a:lnTo>
                    <a:pt x="1437" y="999"/>
                  </a:lnTo>
                  <a:lnTo>
                    <a:pt x="1402" y="999"/>
                  </a:lnTo>
                  <a:lnTo>
                    <a:pt x="1390" y="1009"/>
                  </a:lnTo>
                  <a:lnTo>
                    <a:pt x="1366" y="1020"/>
                  </a:lnTo>
                  <a:lnTo>
                    <a:pt x="1356" y="1032"/>
                  </a:lnTo>
                  <a:lnTo>
                    <a:pt x="1356" y="1065"/>
                  </a:lnTo>
                  <a:lnTo>
                    <a:pt x="1356" y="1077"/>
                  </a:lnTo>
                  <a:lnTo>
                    <a:pt x="1341" y="1100"/>
                  </a:lnTo>
                  <a:lnTo>
                    <a:pt x="1331" y="1111"/>
                  </a:lnTo>
                  <a:lnTo>
                    <a:pt x="1294" y="1100"/>
                  </a:lnTo>
                  <a:lnTo>
                    <a:pt x="1271" y="1087"/>
                  </a:lnTo>
                  <a:lnTo>
                    <a:pt x="1261" y="1087"/>
                  </a:lnTo>
                  <a:lnTo>
                    <a:pt x="1212" y="1087"/>
                  </a:lnTo>
                  <a:lnTo>
                    <a:pt x="1188" y="1077"/>
                  </a:lnTo>
                  <a:lnTo>
                    <a:pt x="1179" y="1087"/>
                  </a:lnTo>
                  <a:lnTo>
                    <a:pt x="1155" y="1077"/>
                  </a:lnTo>
                  <a:lnTo>
                    <a:pt x="1155" y="1065"/>
                  </a:lnTo>
                  <a:lnTo>
                    <a:pt x="1117" y="1065"/>
                  </a:lnTo>
                  <a:lnTo>
                    <a:pt x="1108" y="1065"/>
                  </a:lnTo>
                  <a:lnTo>
                    <a:pt x="1096" y="1065"/>
                  </a:lnTo>
                  <a:lnTo>
                    <a:pt x="1085" y="1054"/>
                  </a:lnTo>
                  <a:lnTo>
                    <a:pt x="1060" y="1054"/>
                  </a:lnTo>
                  <a:lnTo>
                    <a:pt x="1047" y="1041"/>
                  </a:lnTo>
                  <a:lnTo>
                    <a:pt x="1047" y="1032"/>
                  </a:lnTo>
                  <a:lnTo>
                    <a:pt x="1037" y="1032"/>
                  </a:lnTo>
                  <a:lnTo>
                    <a:pt x="1023" y="1009"/>
                  </a:lnTo>
                  <a:lnTo>
                    <a:pt x="1013" y="999"/>
                  </a:lnTo>
                  <a:lnTo>
                    <a:pt x="1013" y="975"/>
                  </a:lnTo>
                  <a:lnTo>
                    <a:pt x="1000" y="955"/>
                  </a:lnTo>
                  <a:lnTo>
                    <a:pt x="989" y="955"/>
                  </a:lnTo>
                  <a:lnTo>
                    <a:pt x="977" y="955"/>
                  </a:lnTo>
                  <a:lnTo>
                    <a:pt x="954" y="955"/>
                  </a:lnTo>
                  <a:lnTo>
                    <a:pt x="942" y="955"/>
                  </a:lnTo>
                  <a:lnTo>
                    <a:pt x="931" y="955"/>
                  </a:lnTo>
                  <a:lnTo>
                    <a:pt x="906" y="966"/>
                  </a:lnTo>
                  <a:lnTo>
                    <a:pt x="906" y="975"/>
                  </a:lnTo>
                  <a:lnTo>
                    <a:pt x="894" y="975"/>
                  </a:lnTo>
                  <a:lnTo>
                    <a:pt x="885" y="987"/>
                  </a:lnTo>
                  <a:lnTo>
                    <a:pt x="871" y="999"/>
                  </a:lnTo>
                  <a:lnTo>
                    <a:pt x="861" y="999"/>
                  </a:lnTo>
                  <a:lnTo>
                    <a:pt x="823" y="975"/>
                  </a:lnTo>
                  <a:lnTo>
                    <a:pt x="789" y="975"/>
                  </a:lnTo>
                  <a:lnTo>
                    <a:pt x="777" y="966"/>
                  </a:lnTo>
                  <a:lnTo>
                    <a:pt x="741" y="955"/>
                  </a:lnTo>
                  <a:lnTo>
                    <a:pt x="729" y="942"/>
                  </a:lnTo>
                  <a:lnTo>
                    <a:pt x="719" y="932"/>
                  </a:lnTo>
                  <a:lnTo>
                    <a:pt x="695" y="909"/>
                  </a:lnTo>
                  <a:lnTo>
                    <a:pt x="671" y="897"/>
                  </a:lnTo>
                  <a:lnTo>
                    <a:pt x="648" y="897"/>
                  </a:lnTo>
                  <a:lnTo>
                    <a:pt x="623" y="876"/>
                  </a:lnTo>
                  <a:lnTo>
                    <a:pt x="600" y="843"/>
                  </a:lnTo>
                  <a:lnTo>
                    <a:pt x="575" y="810"/>
                  </a:lnTo>
                  <a:lnTo>
                    <a:pt x="565" y="798"/>
                  </a:lnTo>
                  <a:lnTo>
                    <a:pt x="565" y="775"/>
                  </a:lnTo>
                  <a:lnTo>
                    <a:pt x="543" y="754"/>
                  </a:lnTo>
                  <a:lnTo>
                    <a:pt x="517" y="730"/>
                  </a:lnTo>
                  <a:lnTo>
                    <a:pt x="495" y="730"/>
                  </a:lnTo>
                  <a:lnTo>
                    <a:pt x="484" y="730"/>
                  </a:lnTo>
                  <a:lnTo>
                    <a:pt x="471" y="730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60" y="698"/>
                  </a:lnTo>
                  <a:lnTo>
                    <a:pt x="447" y="698"/>
                  </a:lnTo>
                  <a:lnTo>
                    <a:pt x="437" y="698"/>
                  </a:lnTo>
                  <a:lnTo>
                    <a:pt x="437" y="730"/>
                  </a:lnTo>
                  <a:lnTo>
                    <a:pt x="425" y="730"/>
                  </a:lnTo>
                  <a:lnTo>
                    <a:pt x="414" y="730"/>
                  </a:lnTo>
                  <a:lnTo>
                    <a:pt x="400" y="721"/>
                  </a:lnTo>
                  <a:lnTo>
                    <a:pt x="377" y="698"/>
                  </a:lnTo>
                  <a:lnTo>
                    <a:pt x="377" y="686"/>
                  </a:lnTo>
                  <a:lnTo>
                    <a:pt x="377" y="664"/>
                  </a:lnTo>
                  <a:lnTo>
                    <a:pt x="366" y="664"/>
                  </a:lnTo>
                  <a:lnTo>
                    <a:pt x="352" y="664"/>
                  </a:lnTo>
                  <a:lnTo>
                    <a:pt x="342" y="652"/>
                  </a:lnTo>
                  <a:lnTo>
                    <a:pt x="342" y="632"/>
                  </a:lnTo>
                  <a:lnTo>
                    <a:pt x="352" y="609"/>
                  </a:lnTo>
                  <a:lnTo>
                    <a:pt x="342" y="598"/>
                  </a:lnTo>
                  <a:lnTo>
                    <a:pt x="342" y="586"/>
                  </a:lnTo>
                  <a:lnTo>
                    <a:pt x="329" y="577"/>
                  </a:lnTo>
                  <a:lnTo>
                    <a:pt x="305" y="564"/>
                  </a:lnTo>
                  <a:lnTo>
                    <a:pt x="294" y="553"/>
                  </a:lnTo>
                  <a:lnTo>
                    <a:pt x="246" y="523"/>
                  </a:lnTo>
                  <a:lnTo>
                    <a:pt x="235" y="523"/>
                  </a:lnTo>
                  <a:lnTo>
                    <a:pt x="223" y="523"/>
                  </a:lnTo>
                  <a:lnTo>
                    <a:pt x="214" y="487"/>
                  </a:lnTo>
                  <a:lnTo>
                    <a:pt x="177" y="464"/>
                  </a:lnTo>
                  <a:lnTo>
                    <a:pt x="166" y="441"/>
                  </a:lnTo>
                  <a:lnTo>
                    <a:pt x="166" y="409"/>
                  </a:lnTo>
                  <a:lnTo>
                    <a:pt x="177" y="388"/>
                  </a:lnTo>
                  <a:lnTo>
                    <a:pt x="201" y="356"/>
                  </a:lnTo>
                  <a:lnTo>
                    <a:pt x="190" y="332"/>
                  </a:lnTo>
                  <a:lnTo>
                    <a:pt x="177" y="320"/>
                  </a:lnTo>
                  <a:lnTo>
                    <a:pt x="190" y="297"/>
                  </a:lnTo>
                  <a:lnTo>
                    <a:pt x="166" y="297"/>
                  </a:lnTo>
                  <a:lnTo>
                    <a:pt x="143" y="286"/>
                  </a:lnTo>
                  <a:lnTo>
                    <a:pt x="129" y="286"/>
                  </a:lnTo>
                  <a:lnTo>
                    <a:pt x="106" y="243"/>
                  </a:lnTo>
                  <a:lnTo>
                    <a:pt x="81" y="19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82"/>
            <p:cNvSpPr>
              <a:spLocks noChangeAspect="1"/>
            </p:cNvSpPr>
            <p:nvPr/>
          </p:nvSpPr>
          <p:spPr bwMode="auto">
            <a:xfrm>
              <a:off x="5939" y="6920"/>
              <a:ext cx="735" cy="674"/>
            </a:xfrm>
            <a:custGeom>
              <a:avLst/>
              <a:gdLst/>
              <a:ahLst/>
              <a:cxnLst>
                <a:cxn ang="0">
                  <a:pos x="71" y="257"/>
                </a:cxn>
                <a:cxn ang="0">
                  <a:pos x="143" y="123"/>
                </a:cxn>
                <a:cxn ang="0">
                  <a:pos x="129" y="91"/>
                </a:cxn>
                <a:cxn ang="0">
                  <a:pos x="143" y="69"/>
                </a:cxn>
                <a:cxn ang="0">
                  <a:pos x="191" y="45"/>
                </a:cxn>
                <a:cxn ang="0">
                  <a:pos x="201" y="11"/>
                </a:cxn>
                <a:cxn ang="0">
                  <a:pos x="223" y="0"/>
                </a:cxn>
                <a:cxn ang="0">
                  <a:pos x="249" y="0"/>
                </a:cxn>
                <a:cxn ang="0">
                  <a:pos x="282" y="11"/>
                </a:cxn>
                <a:cxn ang="0">
                  <a:pos x="306" y="0"/>
                </a:cxn>
                <a:cxn ang="0">
                  <a:pos x="319" y="24"/>
                </a:cxn>
                <a:cxn ang="0">
                  <a:pos x="329" y="24"/>
                </a:cxn>
                <a:cxn ang="0">
                  <a:pos x="354" y="11"/>
                </a:cxn>
                <a:cxn ang="0">
                  <a:pos x="402" y="99"/>
                </a:cxn>
                <a:cxn ang="0">
                  <a:pos x="437" y="111"/>
                </a:cxn>
                <a:cxn ang="0">
                  <a:pos x="448" y="135"/>
                </a:cxn>
                <a:cxn ang="0">
                  <a:pos x="472" y="169"/>
                </a:cxn>
                <a:cxn ang="0">
                  <a:pos x="437" y="222"/>
                </a:cxn>
                <a:cxn ang="0">
                  <a:pos x="448" y="279"/>
                </a:cxn>
                <a:cxn ang="0">
                  <a:pos x="494" y="336"/>
                </a:cxn>
                <a:cxn ang="0">
                  <a:pos x="520" y="336"/>
                </a:cxn>
                <a:cxn ang="0">
                  <a:pos x="577" y="378"/>
                </a:cxn>
                <a:cxn ang="0">
                  <a:pos x="614" y="402"/>
                </a:cxn>
                <a:cxn ang="0">
                  <a:pos x="625" y="423"/>
                </a:cxn>
                <a:cxn ang="0">
                  <a:pos x="614" y="465"/>
                </a:cxn>
                <a:cxn ang="0">
                  <a:pos x="637" y="477"/>
                </a:cxn>
                <a:cxn ang="0">
                  <a:pos x="648" y="501"/>
                </a:cxn>
                <a:cxn ang="0">
                  <a:pos x="672" y="534"/>
                </a:cxn>
                <a:cxn ang="0">
                  <a:pos x="662" y="547"/>
                </a:cxn>
                <a:cxn ang="0">
                  <a:pos x="648" y="557"/>
                </a:cxn>
                <a:cxn ang="0">
                  <a:pos x="589" y="557"/>
                </a:cxn>
                <a:cxn ang="0">
                  <a:pos x="577" y="601"/>
                </a:cxn>
                <a:cxn ang="0">
                  <a:pos x="437" y="623"/>
                </a:cxn>
                <a:cxn ang="0">
                  <a:pos x="366" y="589"/>
                </a:cxn>
                <a:cxn ang="0">
                  <a:pos x="354" y="547"/>
                </a:cxn>
                <a:cxn ang="0">
                  <a:pos x="341" y="523"/>
                </a:cxn>
                <a:cxn ang="0">
                  <a:pos x="295" y="501"/>
                </a:cxn>
                <a:cxn ang="0">
                  <a:pos x="175" y="447"/>
                </a:cxn>
                <a:cxn ang="0">
                  <a:pos x="81" y="402"/>
                </a:cxn>
                <a:cxn ang="0">
                  <a:pos x="37" y="356"/>
                </a:cxn>
              </a:cxnLst>
              <a:rect l="0" t="0" r="r" b="b"/>
              <a:pathLst>
                <a:path w="685" h="623">
                  <a:moveTo>
                    <a:pt x="0" y="302"/>
                  </a:moveTo>
                  <a:lnTo>
                    <a:pt x="71" y="257"/>
                  </a:lnTo>
                  <a:lnTo>
                    <a:pt x="143" y="215"/>
                  </a:lnTo>
                  <a:lnTo>
                    <a:pt x="143" y="123"/>
                  </a:lnTo>
                  <a:lnTo>
                    <a:pt x="143" y="111"/>
                  </a:lnTo>
                  <a:lnTo>
                    <a:pt x="129" y="91"/>
                  </a:lnTo>
                  <a:lnTo>
                    <a:pt x="129" y="79"/>
                  </a:lnTo>
                  <a:lnTo>
                    <a:pt x="143" y="69"/>
                  </a:lnTo>
                  <a:lnTo>
                    <a:pt x="175" y="56"/>
                  </a:lnTo>
                  <a:lnTo>
                    <a:pt x="191" y="45"/>
                  </a:lnTo>
                  <a:lnTo>
                    <a:pt x="213" y="11"/>
                  </a:lnTo>
                  <a:lnTo>
                    <a:pt x="201" y="11"/>
                  </a:lnTo>
                  <a:lnTo>
                    <a:pt x="213" y="0"/>
                  </a:lnTo>
                  <a:lnTo>
                    <a:pt x="223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71" y="11"/>
                  </a:lnTo>
                  <a:lnTo>
                    <a:pt x="282" y="11"/>
                  </a:lnTo>
                  <a:lnTo>
                    <a:pt x="295" y="0"/>
                  </a:lnTo>
                  <a:lnTo>
                    <a:pt x="306" y="0"/>
                  </a:lnTo>
                  <a:lnTo>
                    <a:pt x="306" y="11"/>
                  </a:lnTo>
                  <a:lnTo>
                    <a:pt x="319" y="24"/>
                  </a:lnTo>
                  <a:lnTo>
                    <a:pt x="329" y="33"/>
                  </a:lnTo>
                  <a:lnTo>
                    <a:pt x="329" y="24"/>
                  </a:lnTo>
                  <a:lnTo>
                    <a:pt x="341" y="11"/>
                  </a:lnTo>
                  <a:lnTo>
                    <a:pt x="354" y="11"/>
                  </a:lnTo>
                  <a:lnTo>
                    <a:pt x="377" y="56"/>
                  </a:lnTo>
                  <a:lnTo>
                    <a:pt x="402" y="99"/>
                  </a:lnTo>
                  <a:lnTo>
                    <a:pt x="414" y="99"/>
                  </a:lnTo>
                  <a:lnTo>
                    <a:pt x="437" y="111"/>
                  </a:lnTo>
                  <a:lnTo>
                    <a:pt x="461" y="111"/>
                  </a:lnTo>
                  <a:lnTo>
                    <a:pt x="448" y="135"/>
                  </a:lnTo>
                  <a:lnTo>
                    <a:pt x="461" y="145"/>
                  </a:lnTo>
                  <a:lnTo>
                    <a:pt x="472" y="169"/>
                  </a:lnTo>
                  <a:lnTo>
                    <a:pt x="448" y="201"/>
                  </a:lnTo>
                  <a:lnTo>
                    <a:pt x="437" y="222"/>
                  </a:lnTo>
                  <a:lnTo>
                    <a:pt x="437" y="257"/>
                  </a:lnTo>
                  <a:lnTo>
                    <a:pt x="448" y="279"/>
                  </a:lnTo>
                  <a:lnTo>
                    <a:pt x="485" y="302"/>
                  </a:lnTo>
                  <a:lnTo>
                    <a:pt x="494" y="336"/>
                  </a:lnTo>
                  <a:lnTo>
                    <a:pt x="510" y="336"/>
                  </a:lnTo>
                  <a:lnTo>
                    <a:pt x="520" y="336"/>
                  </a:lnTo>
                  <a:lnTo>
                    <a:pt x="568" y="366"/>
                  </a:lnTo>
                  <a:lnTo>
                    <a:pt x="577" y="378"/>
                  </a:lnTo>
                  <a:lnTo>
                    <a:pt x="600" y="390"/>
                  </a:lnTo>
                  <a:lnTo>
                    <a:pt x="614" y="402"/>
                  </a:lnTo>
                  <a:lnTo>
                    <a:pt x="614" y="411"/>
                  </a:lnTo>
                  <a:lnTo>
                    <a:pt x="625" y="423"/>
                  </a:lnTo>
                  <a:lnTo>
                    <a:pt x="614" y="447"/>
                  </a:lnTo>
                  <a:lnTo>
                    <a:pt x="614" y="465"/>
                  </a:lnTo>
                  <a:lnTo>
                    <a:pt x="625" y="477"/>
                  </a:lnTo>
                  <a:lnTo>
                    <a:pt x="637" y="477"/>
                  </a:lnTo>
                  <a:lnTo>
                    <a:pt x="648" y="477"/>
                  </a:lnTo>
                  <a:lnTo>
                    <a:pt x="648" y="501"/>
                  </a:lnTo>
                  <a:lnTo>
                    <a:pt x="648" y="511"/>
                  </a:lnTo>
                  <a:lnTo>
                    <a:pt x="672" y="534"/>
                  </a:lnTo>
                  <a:lnTo>
                    <a:pt x="685" y="547"/>
                  </a:lnTo>
                  <a:lnTo>
                    <a:pt x="662" y="547"/>
                  </a:lnTo>
                  <a:lnTo>
                    <a:pt x="648" y="547"/>
                  </a:lnTo>
                  <a:lnTo>
                    <a:pt x="648" y="557"/>
                  </a:lnTo>
                  <a:lnTo>
                    <a:pt x="600" y="557"/>
                  </a:lnTo>
                  <a:lnTo>
                    <a:pt x="589" y="557"/>
                  </a:lnTo>
                  <a:lnTo>
                    <a:pt x="589" y="577"/>
                  </a:lnTo>
                  <a:lnTo>
                    <a:pt x="577" y="601"/>
                  </a:lnTo>
                  <a:lnTo>
                    <a:pt x="552" y="623"/>
                  </a:lnTo>
                  <a:lnTo>
                    <a:pt x="437" y="623"/>
                  </a:lnTo>
                  <a:lnTo>
                    <a:pt x="389" y="589"/>
                  </a:lnTo>
                  <a:lnTo>
                    <a:pt x="366" y="589"/>
                  </a:lnTo>
                  <a:lnTo>
                    <a:pt x="354" y="577"/>
                  </a:lnTo>
                  <a:lnTo>
                    <a:pt x="354" y="547"/>
                  </a:lnTo>
                  <a:lnTo>
                    <a:pt x="354" y="534"/>
                  </a:lnTo>
                  <a:lnTo>
                    <a:pt x="341" y="523"/>
                  </a:lnTo>
                  <a:lnTo>
                    <a:pt x="319" y="523"/>
                  </a:lnTo>
                  <a:lnTo>
                    <a:pt x="295" y="501"/>
                  </a:lnTo>
                  <a:lnTo>
                    <a:pt x="213" y="457"/>
                  </a:lnTo>
                  <a:lnTo>
                    <a:pt x="175" y="447"/>
                  </a:lnTo>
                  <a:lnTo>
                    <a:pt x="106" y="411"/>
                  </a:lnTo>
                  <a:lnTo>
                    <a:pt x="81" y="402"/>
                  </a:lnTo>
                  <a:lnTo>
                    <a:pt x="47" y="390"/>
                  </a:lnTo>
                  <a:lnTo>
                    <a:pt x="37" y="356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Freeform 83"/>
            <p:cNvSpPr>
              <a:spLocks noChangeAspect="1"/>
            </p:cNvSpPr>
            <p:nvPr/>
          </p:nvSpPr>
          <p:spPr bwMode="auto">
            <a:xfrm>
              <a:off x="5687" y="6920"/>
              <a:ext cx="480" cy="408"/>
            </a:xfrm>
            <a:custGeom>
              <a:avLst/>
              <a:gdLst/>
              <a:ahLst/>
              <a:cxnLst>
                <a:cxn ang="0">
                  <a:pos x="36" y="336"/>
                </a:cxn>
                <a:cxn ang="0">
                  <a:pos x="23" y="312"/>
                </a:cxn>
                <a:cxn ang="0">
                  <a:pos x="46" y="290"/>
                </a:cxn>
                <a:cxn ang="0">
                  <a:pos x="36" y="279"/>
                </a:cxn>
                <a:cxn ang="0">
                  <a:pos x="58" y="266"/>
                </a:cxn>
                <a:cxn ang="0">
                  <a:pos x="69" y="257"/>
                </a:cxn>
                <a:cxn ang="0">
                  <a:pos x="69" y="235"/>
                </a:cxn>
                <a:cxn ang="0">
                  <a:pos x="58" y="222"/>
                </a:cxn>
                <a:cxn ang="0">
                  <a:pos x="46" y="215"/>
                </a:cxn>
                <a:cxn ang="0">
                  <a:pos x="23" y="215"/>
                </a:cxn>
                <a:cxn ang="0">
                  <a:pos x="23" y="169"/>
                </a:cxn>
                <a:cxn ang="0">
                  <a:pos x="0" y="145"/>
                </a:cxn>
                <a:cxn ang="0">
                  <a:pos x="11" y="123"/>
                </a:cxn>
                <a:cxn ang="0">
                  <a:pos x="11" y="99"/>
                </a:cxn>
                <a:cxn ang="0">
                  <a:pos x="36" y="111"/>
                </a:cxn>
                <a:cxn ang="0">
                  <a:pos x="46" y="111"/>
                </a:cxn>
                <a:cxn ang="0">
                  <a:pos x="46" y="91"/>
                </a:cxn>
                <a:cxn ang="0">
                  <a:pos x="58" y="69"/>
                </a:cxn>
                <a:cxn ang="0">
                  <a:pos x="58" y="45"/>
                </a:cxn>
                <a:cxn ang="0">
                  <a:pos x="91" y="56"/>
                </a:cxn>
                <a:cxn ang="0">
                  <a:pos x="129" y="45"/>
                </a:cxn>
                <a:cxn ang="0">
                  <a:pos x="165" y="33"/>
                </a:cxn>
                <a:cxn ang="0">
                  <a:pos x="223" y="56"/>
                </a:cxn>
                <a:cxn ang="0">
                  <a:pos x="271" y="45"/>
                </a:cxn>
                <a:cxn ang="0">
                  <a:pos x="330" y="24"/>
                </a:cxn>
                <a:cxn ang="0">
                  <a:pos x="377" y="24"/>
                </a:cxn>
                <a:cxn ang="0">
                  <a:pos x="425" y="11"/>
                </a:cxn>
                <a:cxn ang="0">
                  <a:pos x="435" y="0"/>
                </a:cxn>
                <a:cxn ang="0">
                  <a:pos x="447" y="11"/>
                </a:cxn>
                <a:cxn ang="0">
                  <a:pos x="409" y="56"/>
                </a:cxn>
                <a:cxn ang="0">
                  <a:pos x="363" y="79"/>
                </a:cxn>
                <a:cxn ang="0">
                  <a:pos x="377" y="111"/>
                </a:cxn>
                <a:cxn ang="0">
                  <a:pos x="377" y="215"/>
                </a:cxn>
                <a:cxn ang="0">
                  <a:pos x="234" y="302"/>
                </a:cxn>
                <a:cxn ang="0">
                  <a:pos x="153" y="356"/>
                </a:cxn>
                <a:cxn ang="0">
                  <a:pos x="106" y="378"/>
                </a:cxn>
                <a:cxn ang="0">
                  <a:pos x="36" y="345"/>
                </a:cxn>
              </a:cxnLst>
              <a:rect l="0" t="0" r="r" b="b"/>
              <a:pathLst>
                <a:path w="447" h="378">
                  <a:moveTo>
                    <a:pt x="36" y="345"/>
                  </a:moveTo>
                  <a:lnTo>
                    <a:pt x="36" y="336"/>
                  </a:lnTo>
                  <a:lnTo>
                    <a:pt x="23" y="325"/>
                  </a:lnTo>
                  <a:lnTo>
                    <a:pt x="23" y="312"/>
                  </a:lnTo>
                  <a:lnTo>
                    <a:pt x="36" y="302"/>
                  </a:lnTo>
                  <a:lnTo>
                    <a:pt x="46" y="290"/>
                  </a:lnTo>
                  <a:lnTo>
                    <a:pt x="36" y="290"/>
                  </a:lnTo>
                  <a:lnTo>
                    <a:pt x="36" y="279"/>
                  </a:lnTo>
                  <a:lnTo>
                    <a:pt x="46" y="266"/>
                  </a:lnTo>
                  <a:lnTo>
                    <a:pt x="58" y="266"/>
                  </a:lnTo>
                  <a:lnTo>
                    <a:pt x="58" y="257"/>
                  </a:lnTo>
                  <a:lnTo>
                    <a:pt x="69" y="257"/>
                  </a:lnTo>
                  <a:lnTo>
                    <a:pt x="69" y="245"/>
                  </a:lnTo>
                  <a:lnTo>
                    <a:pt x="69" y="235"/>
                  </a:lnTo>
                  <a:lnTo>
                    <a:pt x="69" y="222"/>
                  </a:lnTo>
                  <a:lnTo>
                    <a:pt x="58" y="222"/>
                  </a:lnTo>
                  <a:lnTo>
                    <a:pt x="58" y="215"/>
                  </a:lnTo>
                  <a:lnTo>
                    <a:pt x="46" y="215"/>
                  </a:lnTo>
                  <a:lnTo>
                    <a:pt x="36" y="215"/>
                  </a:lnTo>
                  <a:lnTo>
                    <a:pt x="23" y="215"/>
                  </a:lnTo>
                  <a:lnTo>
                    <a:pt x="23" y="191"/>
                  </a:lnTo>
                  <a:lnTo>
                    <a:pt x="23" y="169"/>
                  </a:lnTo>
                  <a:lnTo>
                    <a:pt x="11" y="157"/>
                  </a:lnTo>
                  <a:lnTo>
                    <a:pt x="0" y="145"/>
                  </a:lnTo>
                  <a:lnTo>
                    <a:pt x="11" y="135"/>
                  </a:lnTo>
                  <a:lnTo>
                    <a:pt x="11" y="123"/>
                  </a:lnTo>
                  <a:lnTo>
                    <a:pt x="11" y="111"/>
                  </a:lnTo>
                  <a:lnTo>
                    <a:pt x="11" y="99"/>
                  </a:lnTo>
                  <a:lnTo>
                    <a:pt x="23" y="99"/>
                  </a:lnTo>
                  <a:lnTo>
                    <a:pt x="36" y="111"/>
                  </a:lnTo>
                  <a:lnTo>
                    <a:pt x="36" y="99"/>
                  </a:lnTo>
                  <a:lnTo>
                    <a:pt x="46" y="111"/>
                  </a:lnTo>
                  <a:lnTo>
                    <a:pt x="46" y="99"/>
                  </a:lnTo>
                  <a:lnTo>
                    <a:pt x="46" y="91"/>
                  </a:lnTo>
                  <a:lnTo>
                    <a:pt x="69" y="91"/>
                  </a:lnTo>
                  <a:lnTo>
                    <a:pt x="58" y="69"/>
                  </a:lnTo>
                  <a:lnTo>
                    <a:pt x="58" y="56"/>
                  </a:lnTo>
                  <a:lnTo>
                    <a:pt x="58" y="45"/>
                  </a:lnTo>
                  <a:lnTo>
                    <a:pt x="69" y="45"/>
                  </a:lnTo>
                  <a:lnTo>
                    <a:pt x="91" y="56"/>
                  </a:lnTo>
                  <a:lnTo>
                    <a:pt x="106" y="56"/>
                  </a:lnTo>
                  <a:lnTo>
                    <a:pt x="129" y="45"/>
                  </a:lnTo>
                  <a:lnTo>
                    <a:pt x="153" y="33"/>
                  </a:lnTo>
                  <a:lnTo>
                    <a:pt x="165" y="33"/>
                  </a:lnTo>
                  <a:lnTo>
                    <a:pt x="211" y="45"/>
                  </a:lnTo>
                  <a:lnTo>
                    <a:pt x="223" y="56"/>
                  </a:lnTo>
                  <a:lnTo>
                    <a:pt x="259" y="45"/>
                  </a:lnTo>
                  <a:lnTo>
                    <a:pt x="271" y="45"/>
                  </a:lnTo>
                  <a:lnTo>
                    <a:pt x="315" y="24"/>
                  </a:lnTo>
                  <a:lnTo>
                    <a:pt x="330" y="24"/>
                  </a:lnTo>
                  <a:lnTo>
                    <a:pt x="352" y="24"/>
                  </a:lnTo>
                  <a:lnTo>
                    <a:pt x="377" y="24"/>
                  </a:lnTo>
                  <a:lnTo>
                    <a:pt x="400" y="24"/>
                  </a:lnTo>
                  <a:lnTo>
                    <a:pt x="425" y="11"/>
                  </a:lnTo>
                  <a:lnTo>
                    <a:pt x="425" y="0"/>
                  </a:lnTo>
                  <a:lnTo>
                    <a:pt x="435" y="0"/>
                  </a:lnTo>
                  <a:lnTo>
                    <a:pt x="435" y="11"/>
                  </a:lnTo>
                  <a:lnTo>
                    <a:pt x="447" y="11"/>
                  </a:lnTo>
                  <a:lnTo>
                    <a:pt x="425" y="45"/>
                  </a:lnTo>
                  <a:lnTo>
                    <a:pt x="409" y="56"/>
                  </a:lnTo>
                  <a:lnTo>
                    <a:pt x="377" y="69"/>
                  </a:lnTo>
                  <a:lnTo>
                    <a:pt x="363" y="79"/>
                  </a:lnTo>
                  <a:lnTo>
                    <a:pt x="363" y="91"/>
                  </a:lnTo>
                  <a:lnTo>
                    <a:pt x="377" y="111"/>
                  </a:lnTo>
                  <a:lnTo>
                    <a:pt x="377" y="123"/>
                  </a:lnTo>
                  <a:lnTo>
                    <a:pt x="377" y="215"/>
                  </a:lnTo>
                  <a:lnTo>
                    <a:pt x="305" y="257"/>
                  </a:lnTo>
                  <a:lnTo>
                    <a:pt x="234" y="302"/>
                  </a:lnTo>
                  <a:lnTo>
                    <a:pt x="223" y="312"/>
                  </a:lnTo>
                  <a:lnTo>
                    <a:pt x="153" y="356"/>
                  </a:lnTo>
                  <a:lnTo>
                    <a:pt x="115" y="378"/>
                  </a:lnTo>
                  <a:lnTo>
                    <a:pt x="106" y="378"/>
                  </a:lnTo>
                  <a:lnTo>
                    <a:pt x="91" y="378"/>
                  </a:lnTo>
                  <a:lnTo>
                    <a:pt x="36" y="34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Freeform 84"/>
            <p:cNvSpPr>
              <a:spLocks noChangeAspect="1"/>
            </p:cNvSpPr>
            <p:nvPr/>
          </p:nvSpPr>
          <p:spPr bwMode="auto">
            <a:xfrm>
              <a:off x="3703" y="6920"/>
              <a:ext cx="290" cy="579"/>
            </a:xfrm>
            <a:custGeom>
              <a:avLst/>
              <a:gdLst/>
              <a:ahLst/>
              <a:cxnLst>
                <a:cxn ang="0">
                  <a:pos x="270" y="344"/>
                </a:cxn>
                <a:cxn ang="0">
                  <a:pos x="249" y="390"/>
                </a:cxn>
                <a:cxn ang="0">
                  <a:pos x="190" y="435"/>
                </a:cxn>
                <a:cxn ang="0">
                  <a:pos x="190" y="477"/>
                </a:cxn>
                <a:cxn ang="0">
                  <a:pos x="175" y="501"/>
                </a:cxn>
                <a:cxn ang="0">
                  <a:pos x="153" y="534"/>
                </a:cxn>
                <a:cxn ang="0">
                  <a:pos x="105" y="399"/>
                </a:cxn>
                <a:cxn ang="0">
                  <a:pos x="79" y="378"/>
                </a:cxn>
                <a:cxn ang="0">
                  <a:pos x="58" y="344"/>
                </a:cxn>
                <a:cxn ang="0">
                  <a:pos x="34" y="323"/>
                </a:cxn>
                <a:cxn ang="0">
                  <a:pos x="10" y="290"/>
                </a:cxn>
                <a:cxn ang="0">
                  <a:pos x="10" y="245"/>
                </a:cxn>
                <a:cxn ang="0">
                  <a:pos x="47" y="201"/>
                </a:cxn>
                <a:cxn ang="0">
                  <a:pos x="58" y="169"/>
                </a:cxn>
                <a:cxn ang="0">
                  <a:pos x="47" y="123"/>
                </a:cxn>
                <a:cxn ang="0">
                  <a:pos x="47" y="56"/>
                </a:cxn>
                <a:cxn ang="0">
                  <a:pos x="79" y="24"/>
                </a:cxn>
                <a:cxn ang="0">
                  <a:pos x="117" y="0"/>
                </a:cxn>
                <a:cxn ang="0">
                  <a:pos x="166" y="11"/>
                </a:cxn>
                <a:cxn ang="0">
                  <a:pos x="175" y="45"/>
                </a:cxn>
                <a:cxn ang="0">
                  <a:pos x="199" y="33"/>
                </a:cxn>
                <a:cxn ang="0">
                  <a:pos x="223" y="11"/>
                </a:cxn>
                <a:cxn ang="0">
                  <a:pos x="223" y="45"/>
                </a:cxn>
                <a:cxn ang="0">
                  <a:pos x="199" y="79"/>
                </a:cxn>
                <a:cxn ang="0">
                  <a:pos x="199" y="99"/>
                </a:cxn>
                <a:cxn ang="0">
                  <a:pos x="223" y="123"/>
                </a:cxn>
                <a:cxn ang="0">
                  <a:pos x="223" y="191"/>
                </a:cxn>
                <a:cxn ang="0">
                  <a:pos x="175" y="235"/>
                </a:cxn>
                <a:cxn ang="0">
                  <a:pos x="175" y="257"/>
                </a:cxn>
                <a:cxn ang="0">
                  <a:pos x="211" y="277"/>
                </a:cxn>
                <a:cxn ang="0">
                  <a:pos x="233" y="277"/>
                </a:cxn>
                <a:cxn ang="0">
                  <a:pos x="249" y="300"/>
                </a:cxn>
              </a:cxnLst>
              <a:rect l="0" t="0" r="r" b="b"/>
              <a:pathLst>
                <a:path w="270" h="534">
                  <a:moveTo>
                    <a:pt x="270" y="312"/>
                  </a:moveTo>
                  <a:lnTo>
                    <a:pt x="270" y="344"/>
                  </a:lnTo>
                  <a:lnTo>
                    <a:pt x="270" y="366"/>
                  </a:lnTo>
                  <a:lnTo>
                    <a:pt x="249" y="390"/>
                  </a:lnTo>
                  <a:lnTo>
                    <a:pt x="223" y="399"/>
                  </a:lnTo>
                  <a:lnTo>
                    <a:pt x="190" y="435"/>
                  </a:lnTo>
                  <a:lnTo>
                    <a:pt x="175" y="445"/>
                  </a:lnTo>
                  <a:lnTo>
                    <a:pt x="190" y="477"/>
                  </a:lnTo>
                  <a:lnTo>
                    <a:pt x="190" y="501"/>
                  </a:lnTo>
                  <a:lnTo>
                    <a:pt x="175" y="501"/>
                  </a:lnTo>
                  <a:lnTo>
                    <a:pt x="153" y="523"/>
                  </a:lnTo>
                  <a:lnTo>
                    <a:pt x="153" y="534"/>
                  </a:lnTo>
                  <a:lnTo>
                    <a:pt x="129" y="477"/>
                  </a:lnTo>
                  <a:lnTo>
                    <a:pt x="105" y="399"/>
                  </a:lnTo>
                  <a:lnTo>
                    <a:pt x="95" y="390"/>
                  </a:lnTo>
                  <a:lnTo>
                    <a:pt x="79" y="378"/>
                  </a:lnTo>
                  <a:lnTo>
                    <a:pt x="70" y="366"/>
                  </a:lnTo>
                  <a:lnTo>
                    <a:pt x="58" y="344"/>
                  </a:lnTo>
                  <a:lnTo>
                    <a:pt x="47" y="336"/>
                  </a:lnTo>
                  <a:lnTo>
                    <a:pt x="34" y="323"/>
                  </a:lnTo>
                  <a:lnTo>
                    <a:pt x="22" y="312"/>
                  </a:lnTo>
                  <a:lnTo>
                    <a:pt x="10" y="290"/>
                  </a:lnTo>
                  <a:lnTo>
                    <a:pt x="0" y="257"/>
                  </a:lnTo>
                  <a:lnTo>
                    <a:pt x="10" y="245"/>
                  </a:lnTo>
                  <a:lnTo>
                    <a:pt x="34" y="215"/>
                  </a:lnTo>
                  <a:lnTo>
                    <a:pt x="47" y="201"/>
                  </a:lnTo>
                  <a:lnTo>
                    <a:pt x="47" y="191"/>
                  </a:lnTo>
                  <a:lnTo>
                    <a:pt x="58" y="169"/>
                  </a:lnTo>
                  <a:lnTo>
                    <a:pt x="47" y="156"/>
                  </a:lnTo>
                  <a:lnTo>
                    <a:pt x="47" y="123"/>
                  </a:lnTo>
                  <a:lnTo>
                    <a:pt x="47" y="69"/>
                  </a:lnTo>
                  <a:lnTo>
                    <a:pt x="47" y="56"/>
                  </a:lnTo>
                  <a:lnTo>
                    <a:pt x="70" y="33"/>
                  </a:lnTo>
                  <a:lnTo>
                    <a:pt x="79" y="24"/>
                  </a:lnTo>
                  <a:lnTo>
                    <a:pt x="105" y="11"/>
                  </a:lnTo>
                  <a:lnTo>
                    <a:pt x="117" y="0"/>
                  </a:lnTo>
                  <a:lnTo>
                    <a:pt x="142" y="0"/>
                  </a:lnTo>
                  <a:lnTo>
                    <a:pt x="166" y="11"/>
                  </a:lnTo>
                  <a:lnTo>
                    <a:pt x="166" y="24"/>
                  </a:lnTo>
                  <a:lnTo>
                    <a:pt x="175" y="45"/>
                  </a:lnTo>
                  <a:lnTo>
                    <a:pt x="190" y="45"/>
                  </a:lnTo>
                  <a:lnTo>
                    <a:pt x="199" y="33"/>
                  </a:lnTo>
                  <a:lnTo>
                    <a:pt x="211" y="24"/>
                  </a:lnTo>
                  <a:lnTo>
                    <a:pt x="223" y="11"/>
                  </a:lnTo>
                  <a:lnTo>
                    <a:pt x="223" y="33"/>
                  </a:lnTo>
                  <a:lnTo>
                    <a:pt x="223" y="45"/>
                  </a:lnTo>
                  <a:lnTo>
                    <a:pt x="199" y="69"/>
                  </a:lnTo>
                  <a:lnTo>
                    <a:pt x="199" y="79"/>
                  </a:lnTo>
                  <a:lnTo>
                    <a:pt x="199" y="91"/>
                  </a:lnTo>
                  <a:lnTo>
                    <a:pt x="199" y="99"/>
                  </a:lnTo>
                  <a:lnTo>
                    <a:pt x="211" y="123"/>
                  </a:lnTo>
                  <a:lnTo>
                    <a:pt x="223" y="123"/>
                  </a:lnTo>
                  <a:lnTo>
                    <a:pt x="233" y="156"/>
                  </a:lnTo>
                  <a:lnTo>
                    <a:pt x="223" y="191"/>
                  </a:lnTo>
                  <a:lnTo>
                    <a:pt x="199" y="201"/>
                  </a:lnTo>
                  <a:lnTo>
                    <a:pt x="175" y="235"/>
                  </a:lnTo>
                  <a:lnTo>
                    <a:pt x="166" y="245"/>
                  </a:lnTo>
                  <a:lnTo>
                    <a:pt x="175" y="257"/>
                  </a:lnTo>
                  <a:lnTo>
                    <a:pt x="199" y="277"/>
                  </a:lnTo>
                  <a:lnTo>
                    <a:pt x="211" y="277"/>
                  </a:lnTo>
                  <a:lnTo>
                    <a:pt x="223" y="290"/>
                  </a:lnTo>
                  <a:lnTo>
                    <a:pt x="233" y="277"/>
                  </a:lnTo>
                  <a:lnTo>
                    <a:pt x="249" y="277"/>
                  </a:lnTo>
                  <a:lnTo>
                    <a:pt x="249" y="300"/>
                  </a:lnTo>
                  <a:lnTo>
                    <a:pt x="270" y="31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Freeform 85"/>
            <p:cNvSpPr>
              <a:spLocks noChangeAspect="1"/>
            </p:cNvSpPr>
            <p:nvPr/>
          </p:nvSpPr>
          <p:spPr bwMode="auto">
            <a:xfrm>
              <a:off x="2541" y="6932"/>
              <a:ext cx="1502" cy="1478"/>
            </a:xfrm>
            <a:custGeom>
              <a:avLst/>
              <a:gdLst/>
              <a:ahLst/>
              <a:cxnLst>
                <a:cxn ang="0">
                  <a:pos x="12" y="645"/>
                </a:cxn>
                <a:cxn ang="0">
                  <a:pos x="69" y="590"/>
                </a:cxn>
                <a:cxn ang="0">
                  <a:pos x="152" y="577"/>
                </a:cxn>
                <a:cxn ang="0">
                  <a:pos x="212" y="546"/>
                </a:cxn>
                <a:cxn ang="0">
                  <a:pos x="260" y="500"/>
                </a:cxn>
                <a:cxn ang="0">
                  <a:pos x="340" y="454"/>
                </a:cxn>
                <a:cxn ang="0">
                  <a:pos x="340" y="411"/>
                </a:cxn>
                <a:cxn ang="0">
                  <a:pos x="398" y="388"/>
                </a:cxn>
                <a:cxn ang="0">
                  <a:pos x="506" y="388"/>
                </a:cxn>
                <a:cxn ang="0">
                  <a:pos x="493" y="333"/>
                </a:cxn>
                <a:cxn ang="0">
                  <a:pos x="469" y="243"/>
                </a:cxn>
                <a:cxn ang="0">
                  <a:pos x="469" y="178"/>
                </a:cxn>
                <a:cxn ang="0">
                  <a:pos x="469" y="158"/>
                </a:cxn>
                <a:cxn ang="0">
                  <a:pos x="506" y="112"/>
                </a:cxn>
                <a:cxn ang="0">
                  <a:pos x="554" y="99"/>
                </a:cxn>
                <a:cxn ang="0">
                  <a:pos x="589" y="99"/>
                </a:cxn>
                <a:cxn ang="0">
                  <a:pos x="634" y="55"/>
                </a:cxn>
                <a:cxn ang="0">
                  <a:pos x="740" y="45"/>
                </a:cxn>
                <a:cxn ang="0">
                  <a:pos x="787" y="33"/>
                </a:cxn>
                <a:cxn ang="0">
                  <a:pos x="836" y="22"/>
                </a:cxn>
                <a:cxn ang="0">
                  <a:pos x="883" y="22"/>
                </a:cxn>
                <a:cxn ang="0">
                  <a:pos x="931" y="33"/>
                </a:cxn>
                <a:cxn ang="0">
                  <a:pos x="988" y="22"/>
                </a:cxn>
                <a:cxn ang="0">
                  <a:pos x="1048" y="22"/>
                </a:cxn>
                <a:cxn ang="0">
                  <a:pos x="1081" y="10"/>
                </a:cxn>
                <a:cxn ang="0">
                  <a:pos x="1106" y="22"/>
                </a:cxn>
                <a:cxn ang="0">
                  <a:pos x="1130" y="45"/>
                </a:cxn>
                <a:cxn ang="0">
                  <a:pos x="1130" y="145"/>
                </a:cxn>
                <a:cxn ang="0">
                  <a:pos x="1130" y="190"/>
                </a:cxn>
                <a:cxn ang="0">
                  <a:pos x="1081" y="243"/>
                </a:cxn>
                <a:cxn ang="0">
                  <a:pos x="1117" y="312"/>
                </a:cxn>
                <a:cxn ang="0">
                  <a:pos x="1154" y="355"/>
                </a:cxn>
                <a:cxn ang="0">
                  <a:pos x="1187" y="388"/>
                </a:cxn>
                <a:cxn ang="0">
                  <a:pos x="1225" y="523"/>
                </a:cxn>
                <a:cxn ang="0">
                  <a:pos x="1246" y="622"/>
                </a:cxn>
                <a:cxn ang="0">
                  <a:pos x="1258" y="699"/>
                </a:cxn>
                <a:cxn ang="0">
                  <a:pos x="1258" y="777"/>
                </a:cxn>
                <a:cxn ang="0">
                  <a:pos x="1225" y="822"/>
                </a:cxn>
                <a:cxn ang="0">
                  <a:pos x="1271" y="925"/>
                </a:cxn>
                <a:cxn ang="0">
                  <a:pos x="1316" y="943"/>
                </a:cxn>
                <a:cxn ang="0">
                  <a:pos x="1378" y="967"/>
                </a:cxn>
                <a:cxn ang="0">
                  <a:pos x="1341" y="1054"/>
                </a:cxn>
                <a:cxn ang="0">
                  <a:pos x="1177" y="1166"/>
                </a:cxn>
                <a:cxn ang="0">
                  <a:pos x="988" y="1322"/>
                </a:cxn>
                <a:cxn ang="0">
                  <a:pos x="811" y="1368"/>
                </a:cxn>
                <a:cxn ang="0">
                  <a:pos x="811" y="1299"/>
                </a:cxn>
                <a:cxn ang="0">
                  <a:pos x="765" y="1290"/>
                </a:cxn>
                <a:cxn ang="0">
                  <a:pos x="717" y="1269"/>
                </a:cxn>
                <a:cxn ang="0">
                  <a:pos x="670" y="1210"/>
                </a:cxn>
                <a:cxn ang="0">
                  <a:pos x="574" y="1146"/>
                </a:cxn>
                <a:cxn ang="0">
                  <a:pos x="376" y="988"/>
                </a:cxn>
                <a:cxn ang="0">
                  <a:pos x="260" y="913"/>
                </a:cxn>
                <a:cxn ang="0">
                  <a:pos x="84" y="801"/>
                </a:cxn>
              </a:cxnLst>
              <a:rect l="0" t="0" r="r" b="b"/>
              <a:pathLst>
                <a:path w="1400" h="1368">
                  <a:moveTo>
                    <a:pt x="0" y="744"/>
                  </a:moveTo>
                  <a:lnTo>
                    <a:pt x="0" y="711"/>
                  </a:lnTo>
                  <a:lnTo>
                    <a:pt x="12" y="645"/>
                  </a:lnTo>
                  <a:lnTo>
                    <a:pt x="12" y="632"/>
                  </a:lnTo>
                  <a:lnTo>
                    <a:pt x="21" y="622"/>
                  </a:lnTo>
                  <a:lnTo>
                    <a:pt x="69" y="590"/>
                  </a:lnTo>
                  <a:lnTo>
                    <a:pt x="104" y="577"/>
                  </a:lnTo>
                  <a:lnTo>
                    <a:pt x="141" y="577"/>
                  </a:lnTo>
                  <a:lnTo>
                    <a:pt x="152" y="577"/>
                  </a:lnTo>
                  <a:lnTo>
                    <a:pt x="165" y="556"/>
                  </a:lnTo>
                  <a:lnTo>
                    <a:pt x="187" y="546"/>
                  </a:lnTo>
                  <a:lnTo>
                    <a:pt x="212" y="546"/>
                  </a:lnTo>
                  <a:lnTo>
                    <a:pt x="223" y="532"/>
                  </a:lnTo>
                  <a:lnTo>
                    <a:pt x="244" y="523"/>
                  </a:lnTo>
                  <a:lnTo>
                    <a:pt x="260" y="500"/>
                  </a:lnTo>
                  <a:lnTo>
                    <a:pt x="294" y="488"/>
                  </a:lnTo>
                  <a:lnTo>
                    <a:pt x="340" y="465"/>
                  </a:lnTo>
                  <a:lnTo>
                    <a:pt x="340" y="454"/>
                  </a:lnTo>
                  <a:lnTo>
                    <a:pt x="331" y="434"/>
                  </a:lnTo>
                  <a:lnTo>
                    <a:pt x="331" y="424"/>
                  </a:lnTo>
                  <a:lnTo>
                    <a:pt x="340" y="411"/>
                  </a:lnTo>
                  <a:lnTo>
                    <a:pt x="376" y="411"/>
                  </a:lnTo>
                  <a:lnTo>
                    <a:pt x="388" y="400"/>
                  </a:lnTo>
                  <a:lnTo>
                    <a:pt x="398" y="388"/>
                  </a:lnTo>
                  <a:lnTo>
                    <a:pt x="435" y="388"/>
                  </a:lnTo>
                  <a:lnTo>
                    <a:pt x="446" y="388"/>
                  </a:lnTo>
                  <a:lnTo>
                    <a:pt x="506" y="388"/>
                  </a:lnTo>
                  <a:lnTo>
                    <a:pt x="517" y="355"/>
                  </a:lnTo>
                  <a:lnTo>
                    <a:pt x="517" y="343"/>
                  </a:lnTo>
                  <a:lnTo>
                    <a:pt x="493" y="333"/>
                  </a:lnTo>
                  <a:lnTo>
                    <a:pt x="483" y="312"/>
                  </a:lnTo>
                  <a:lnTo>
                    <a:pt x="469" y="289"/>
                  </a:lnTo>
                  <a:lnTo>
                    <a:pt x="469" y="243"/>
                  </a:lnTo>
                  <a:lnTo>
                    <a:pt x="483" y="222"/>
                  </a:lnTo>
                  <a:lnTo>
                    <a:pt x="469" y="190"/>
                  </a:lnTo>
                  <a:lnTo>
                    <a:pt x="469" y="178"/>
                  </a:lnTo>
                  <a:lnTo>
                    <a:pt x="446" y="178"/>
                  </a:lnTo>
                  <a:lnTo>
                    <a:pt x="446" y="158"/>
                  </a:lnTo>
                  <a:lnTo>
                    <a:pt x="469" y="158"/>
                  </a:lnTo>
                  <a:lnTo>
                    <a:pt x="493" y="145"/>
                  </a:lnTo>
                  <a:lnTo>
                    <a:pt x="493" y="122"/>
                  </a:lnTo>
                  <a:lnTo>
                    <a:pt x="506" y="112"/>
                  </a:lnTo>
                  <a:lnTo>
                    <a:pt x="531" y="112"/>
                  </a:lnTo>
                  <a:lnTo>
                    <a:pt x="542" y="99"/>
                  </a:lnTo>
                  <a:lnTo>
                    <a:pt x="554" y="99"/>
                  </a:lnTo>
                  <a:lnTo>
                    <a:pt x="564" y="99"/>
                  </a:lnTo>
                  <a:lnTo>
                    <a:pt x="574" y="99"/>
                  </a:lnTo>
                  <a:lnTo>
                    <a:pt x="589" y="99"/>
                  </a:lnTo>
                  <a:lnTo>
                    <a:pt x="600" y="79"/>
                  </a:lnTo>
                  <a:lnTo>
                    <a:pt x="621" y="68"/>
                  </a:lnTo>
                  <a:lnTo>
                    <a:pt x="634" y="55"/>
                  </a:lnTo>
                  <a:lnTo>
                    <a:pt x="658" y="55"/>
                  </a:lnTo>
                  <a:lnTo>
                    <a:pt x="692" y="45"/>
                  </a:lnTo>
                  <a:lnTo>
                    <a:pt x="740" y="45"/>
                  </a:lnTo>
                  <a:lnTo>
                    <a:pt x="754" y="45"/>
                  </a:lnTo>
                  <a:lnTo>
                    <a:pt x="777" y="33"/>
                  </a:lnTo>
                  <a:lnTo>
                    <a:pt x="787" y="33"/>
                  </a:lnTo>
                  <a:lnTo>
                    <a:pt x="800" y="33"/>
                  </a:lnTo>
                  <a:lnTo>
                    <a:pt x="823" y="22"/>
                  </a:lnTo>
                  <a:lnTo>
                    <a:pt x="836" y="22"/>
                  </a:lnTo>
                  <a:lnTo>
                    <a:pt x="858" y="22"/>
                  </a:lnTo>
                  <a:lnTo>
                    <a:pt x="868" y="22"/>
                  </a:lnTo>
                  <a:lnTo>
                    <a:pt x="883" y="22"/>
                  </a:lnTo>
                  <a:lnTo>
                    <a:pt x="894" y="22"/>
                  </a:lnTo>
                  <a:lnTo>
                    <a:pt x="894" y="33"/>
                  </a:lnTo>
                  <a:lnTo>
                    <a:pt x="931" y="33"/>
                  </a:lnTo>
                  <a:lnTo>
                    <a:pt x="940" y="33"/>
                  </a:lnTo>
                  <a:lnTo>
                    <a:pt x="964" y="33"/>
                  </a:lnTo>
                  <a:lnTo>
                    <a:pt x="988" y="22"/>
                  </a:lnTo>
                  <a:lnTo>
                    <a:pt x="1001" y="0"/>
                  </a:lnTo>
                  <a:lnTo>
                    <a:pt x="1034" y="22"/>
                  </a:lnTo>
                  <a:lnTo>
                    <a:pt x="1048" y="22"/>
                  </a:lnTo>
                  <a:lnTo>
                    <a:pt x="1059" y="10"/>
                  </a:lnTo>
                  <a:lnTo>
                    <a:pt x="1069" y="10"/>
                  </a:lnTo>
                  <a:lnTo>
                    <a:pt x="1081" y="10"/>
                  </a:lnTo>
                  <a:lnTo>
                    <a:pt x="1093" y="10"/>
                  </a:lnTo>
                  <a:lnTo>
                    <a:pt x="1093" y="22"/>
                  </a:lnTo>
                  <a:lnTo>
                    <a:pt x="1106" y="22"/>
                  </a:lnTo>
                  <a:lnTo>
                    <a:pt x="1117" y="22"/>
                  </a:lnTo>
                  <a:lnTo>
                    <a:pt x="1154" y="22"/>
                  </a:lnTo>
                  <a:lnTo>
                    <a:pt x="1130" y="45"/>
                  </a:lnTo>
                  <a:lnTo>
                    <a:pt x="1130" y="55"/>
                  </a:lnTo>
                  <a:lnTo>
                    <a:pt x="1130" y="112"/>
                  </a:lnTo>
                  <a:lnTo>
                    <a:pt x="1130" y="145"/>
                  </a:lnTo>
                  <a:lnTo>
                    <a:pt x="1139" y="158"/>
                  </a:lnTo>
                  <a:lnTo>
                    <a:pt x="1130" y="178"/>
                  </a:lnTo>
                  <a:lnTo>
                    <a:pt x="1130" y="190"/>
                  </a:lnTo>
                  <a:lnTo>
                    <a:pt x="1117" y="200"/>
                  </a:lnTo>
                  <a:lnTo>
                    <a:pt x="1093" y="234"/>
                  </a:lnTo>
                  <a:lnTo>
                    <a:pt x="1081" y="243"/>
                  </a:lnTo>
                  <a:lnTo>
                    <a:pt x="1093" y="279"/>
                  </a:lnTo>
                  <a:lnTo>
                    <a:pt x="1106" y="301"/>
                  </a:lnTo>
                  <a:lnTo>
                    <a:pt x="1117" y="312"/>
                  </a:lnTo>
                  <a:lnTo>
                    <a:pt x="1130" y="321"/>
                  </a:lnTo>
                  <a:lnTo>
                    <a:pt x="1139" y="333"/>
                  </a:lnTo>
                  <a:lnTo>
                    <a:pt x="1154" y="355"/>
                  </a:lnTo>
                  <a:lnTo>
                    <a:pt x="1163" y="366"/>
                  </a:lnTo>
                  <a:lnTo>
                    <a:pt x="1177" y="379"/>
                  </a:lnTo>
                  <a:lnTo>
                    <a:pt x="1187" y="388"/>
                  </a:lnTo>
                  <a:lnTo>
                    <a:pt x="1213" y="465"/>
                  </a:lnTo>
                  <a:lnTo>
                    <a:pt x="1234" y="523"/>
                  </a:lnTo>
                  <a:lnTo>
                    <a:pt x="1225" y="523"/>
                  </a:lnTo>
                  <a:lnTo>
                    <a:pt x="1213" y="532"/>
                  </a:lnTo>
                  <a:lnTo>
                    <a:pt x="1246" y="590"/>
                  </a:lnTo>
                  <a:lnTo>
                    <a:pt x="1246" y="622"/>
                  </a:lnTo>
                  <a:lnTo>
                    <a:pt x="1246" y="645"/>
                  </a:lnTo>
                  <a:lnTo>
                    <a:pt x="1246" y="668"/>
                  </a:lnTo>
                  <a:lnTo>
                    <a:pt x="1258" y="699"/>
                  </a:lnTo>
                  <a:lnTo>
                    <a:pt x="1246" y="722"/>
                  </a:lnTo>
                  <a:lnTo>
                    <a:pt x="1246" y="734"/>
                  </a:lnTo>
                  <a:lnTo>
                    <a:pt x="1258" y="777"/>
                  </a:lnTo>
                  <a:lnTo>
                    <a:pt x="1258" y="801"/>
                  </a:lnTo>
                  <a:lnTo>
                    <a:pt x="1234" y="822"/>
                  </a:lnTo>
                  <a:lnTo>
                    <a:pt x="1225" y="822"/>
                  </a:lnTo>
                  <a:lnTo>
                    <a:pt x="1225" y="834"/>
                  </a:lnTo>
                  <a:lnTo>
                    <a:pt x="1271" y="889"/>
                  </a:lnTo>
                  <a:lnTo>
                    <a:pt x="1271" y="925"/>
                  </a:lnTo>
                  <a:lnTo>
                    <a:pt x="1292" y="943"/>
                  </a:lnTo>
                  <a:lnTo>
                    <a:pt x="1292" y="955"/>
                  </a:lnTo>
                  <a:lnTo>
                    <a:pt x="1316" y="943"/>
                  </a:lnTo>
                  <a:lnTo>
                    <a:pt x="1341" y="955"/>
                  </a:lnTo>
                  <a:lnTo>
                    <a:pt x="1363" y="967"/>
                  </a:lnTo>
                  <a:lnTo>
                    <a:pt x="1378" y="967"/>
                  </a:lnTo>
                  <a:lnTo>
                    <a:pt x="1400" y="1024"/>
                  </a:lnTo>
                  <a:lnTo>
                    <a:pt x="1400" y="1034"/>
                  </a:lnTo>
                  <a:lnTo>
                    <a:pt x="1341" y="1054"/>
                  </a:lnTo>
                  <a:lnTo>
                    <a:pt x="1282" y="1100"/>
                  </a:lnTo>
                  <a:lnTo>
                    <a:pt x="1225" y="1134"/>
                  </a:lnTo>
                  <a:lnTo>
                    <a:pt x="1177" y="1166"/>
                  </a:lnTo>
                  <a:lnTo>
                    <a:pt x="1106" y="1210"/>
                  </a:lnTo>
                  <a:lnTo>
                    <a:pt x="1081" y="1233"/>
                  </a:lnTo>
                  <a:lnTo>
                    <a:pt x="988" y="1322"/>
                  </a:lnTo>
                  <a:lnTo>
                    <a:pt x="931" y="1335"/>
                  </a:lnTo>
                  <a:lnTo>
                    <a:pt x="883" y="1345"/>
                  </a:lnTo>
                  <a:lnTo>
                    <a:pt x="811" y="1368"/>
                  </a:lnTo>
                  <a:lnTo>
                    <a:pt x="800" y="1345"/>
                  </a:lnTo>
                  <a:lnTo>
                    <a:pt x="811" y="1322"/>
                  </a:lnTo>
                  <a:lnTo>
                    <a:pt x="811" y="1299"/>
                  </a:lnTo>
                  <a:lnTo>
                    <a:pt x="800" y="1290"/>
                  </a:lnTo>
                  <a:lnTo>
                    <a:pt x="787" y="1290"/>
                  </a:lnTo>
                  <a:lnTo>
                    <a:pt x="765" y="1290"/>
                  </a:lnTo>
                  <a:lnTo>
                    <a:pt x="754" y="1279"/>
                  </a:lnTo>
                  <a:lnTo>
                    <a:pt x="740" y="1256"/>
                  </a:lnTo>
                  <a:lnTo>
                    <a:pt x="717" y="1269"/>
                  </a:lnTo>
                  <a:lnTo>
                    <a:pt x="682" y="1233"/>
                  </a:lnTo>
                  <a:lnTo>
                    <a:pt x="670" y="1224"/>
                  </a:lnTo>
                  <a:lnTo>
                    <a:pt x="670" y="1210"/>
                  </a:lnTo>
                  <a:lnTo>
                    <a:pt x="658" y="1200"/>
                  </a:lnTo>
                  <a:lnTo>
                    <a:pt x="589" y="1146"/>
                  </a:lnTo>
                  <a:lnTo>
                    <a:pt x="574" y="1146"/>
                  </a:lnTo>
                  <a:lnTo>
                    <a:pt x="531" y="1111"/>
                  </a:lnTo>
                  <a:lnTo>
                    <a:pt x="469" y="1065"/>
                  </a:lnTo>
                  <a:lnTo>
                    <a:pt x="376" y="988"/>
                  </a:lnTo>
                  <a:lnTo>
                    <a:pt x="351" y="979"/>
                  </a:lnTo>
                  <a:lnTo>
                    <a:pt x="283" y="933"/>
                  </a:lnTo>
                  <a:lnTo>
                    <a:pt x="260" y="913"/>
                  </a:lnTo>
                  <a:lnTo>
                    <a:pt x="212" y="879"/>
                  </a:lnTo>
                  <a:lnTo>
                    <a:pt x="152" y="834"/>
                  </a:lnTo>
                  <a:lnTo>
                    <a:pt x="84" y="801"/>
                  </a:lnTo>
                  <a:lnTo>
                    <a:pt x="0" y="74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86"/>
            <p:cNvSpPr>
              <a:spLocks noChangeAspect="1"/>
            </p:cNvSpPr>
            <p:nvPr/>
          </p:nvSpPr>
          <p:spPr bwMode="auto">
            <a:xfrm>
              <a:off x="2213" y="7040"/>
              <a:ext cx="884" cy="671"/>
            </a:xfrm>
            <a:custGeom>
              <a:avLst/>
              <a:gdLst/>
              <a:ahLst/>
              <a:cxnLst>
                <a:cxn ang="0">
                  <a:pos x="753" y="80"/>
                </a:cxn>
                <a:cxn ang="0">
                  <a:pos x="776" y="92"/>
                </a:cxn>
                <a:cxn ang="0">
                  <a:pos x="776" y="146"/>
                </a:cxn>
                <a:cxn ang="0">
                  <a:pos x="788" y="214"/>
                </a:cxn>
                <a:cxn ang="0">
                  <a:pos x="823" y="245"/>
                </a:cxn>
                <a:cxn ang="0">
                  <a:pos x="813" y="291"/>
                </a:cxn>
                <a:cxn ang="0">
                  <a:pos x="743" y="291"/>
                </a:cxn>
                <a:cxn ang="0">
                  <a:pos x="695" y="300"/>
                </a:cxn>
                <a:cxn ang="0">
                  <a:pos x="648" y="312"/>
                </a:cxn>
                <a:cxn ang="0">
                  <a:pos x="637" y="334"/>
                </a:cxn>
                <a:cxn ang="0">
                  <a:pos x="648" y="366"/>
                </a:cxn>
                <a:cxn ang="0">
                  <a:pos x="565" y="400"/>
                </a:cxn>
                <a:cxn ang="0">
                  <a:pos x="529" y="432"/>
                </a:cxn>
                <a:cxn ang="0">
                  <a:pos x="494" y="446"/>
                </a:cxn>
                <a:cxn ang="0">
                  <a:pos x="457" y="477"/>
                </a:cxn>
                <a:cxn ang="0">
                  <a:pos x="409" y="477"/>
                </a:cxn>
                <a:cxn ang="0">
                  <a:pos x="329" y="522"/>
                </a:cxn>
                <a:cxn ang="0">
                  <a:pos x="318" y="545"/>
                </a:cxn>
                <a:cxn ang="0">
                  <a:pos x="271" y="611"/>
                </a:cxn>
                <a:cxn ang="0">
                  <a:pos x="128" y="611"/>
                </a:cxn>
                <a:cxn ang="0">
                  <a:pos x="0" y="622"/>
                </a:cxn>
                <a:cxn ang="0">
                  <a:pos x="23" y="599"/>
                </a:cxn>
                <a:cxn ang="0">
                  <a:pos x="69" y="578"/>
                </a:cxn>
                <a:cxn ang="0">
                  <a:pos x="128" y="556"/>
                </a:cxn>
                <a:cxn ang="0">
                  <a:pos x="201" y="500"/>
                </a:cxn>
                <a:cxn ang="0">
                  <a:pos x="248" y="432"/>
                </a:cxn>
                <a:cxn ang="0">
                  <a:pos x="248" y="400"/>
                </a:cxn>
                <a:cxn ang="0">
                  <a:pos x="234" y="354"/>
                </a:cxn>
                <a:cxn ang="0">
                  <a:pos x="248" y="312"/>
                </a:cxn>
                <a:cxn ang="0">
                  <a:pos x="281" y="267"/>
                </a:cxn>
                <a:cxn ang="0">
                  <a:pos x="281" y="245"/>
                </a:cxn>
                <a:cxn ang="0">
                  <a:pos x="342" y="191"/>
                </a:cxn>
                <a:cxn ang="0">
                  <a:pos x="409" y="155"/>
                </a:cxn>
                <a:cxn ang="0">
                  <a:pos x="446" y="124"/>
                </a:cxn>
                <a:cxn ang="0">
                  <a:pos x="482" y="70"/>
                </a:cxn>
                <a:cxn ang="0">
                  <a:pos x="529" y="0"/>
                </a:cxn>
                <a:cxn ang="0">
                  <a:pos x="590" y="46"/>
                </a:cxn>
                <a:cxn ang="0">
                  <a:pos x="623" y="46"/>
                </a:cxn>
                <a:cxn ang="0">
                  <a:pos x="681" y="46"/>
                </a:cxn>
                <a:cxn ang="0">
                  <a:pos x="705" y="46"/>
                </a:cxn>
                <a:cxn ang="0">
                  <a:pos x="743" y="58"/>
                </a:cxn>
              </a:cxnLst>
              <a:rect l="0" t="0" r="r" b="b"/>
              <a:pathLst>
                <a:path w="823" h="622">
                  <a:moveTo>
                    <a:pt x="753" y="58"/>
                  </a:moveTo>
                  <a:lnTo>
                    <a:pt x="753" y="80"/>
                  </a:lnTo>
                  <a:lnTo>
                    <a:pt x="776" y="80"/>
                  </a:lnTo>
                  <a:lnTo>
                    <a:pt x="776" y="92"/>
                  </a:lnTo>
                  <a:lnTo>
                    <a:pt x="788" y="124"/>
                  </a:lnTo>
                  <a:lnTo>
                    <a:pt x="776" y="146"/>
                  </a:lnTo>
                  <a:lnTo>
                    <a:pt x="776" y="191"/>
                  </a:lnTo>
                  <a:lnTo>
                    <a:pt x="788" y="214"/>
                  </a:lnTo>
                  <a:lnTo>
                    <a:pt x="801" y="233"/>
                  </a:lnTo>
                  <a:lnTo>
                    <a:pt x="823" y="245"/>
                  </a:lnTo>
                  <a:lnTo>
                    <a:pt x="823" y="255"/>
                  </a:lnTo>
                  <a:lnTo>
                    <a:pt x="813" y="291"/>
                  </a:lnTo>
                  <a:lnTo>
                    <a:pt x="753" y="291"/>
                  </a:lnTo>
                  <a:lnTo>
                    <a:pt x="743" y="291"/>
                  </a:lnTo>
                  <a:lnTo>
                    <a:pt x="705" y="291"/>
                  </a:lnTo>
                  <a:lnTo>
                    <a:pt x="695" y="300"/>
                  </a:lnTo>
                  <a:lnTo>
                    <a:pt x="681" y="312"/>
                  </a:lnTo>
                  <a:lnTo>
                    <a:pt x="648" y="312"/>
                  </a:lnTo>
                  <a:lnTo>
                    <a:pt x="637" y="324"/>
                  </a:lnTo>
                  <a:lnTo>
                    <a:pt x="637" y="334"/>
                  </a:lnTo>
                  <a:lnTo>
                    <a:pt x="648" y="354"/>
                  </a:lnTo>
                  <a:lnTo>
                    <a:pt x="648" y="366"/>
                  </a:lnTo>
                  <a:lnTo>
                    <a:pt x="600" y="390"/>
                  </a:lnTo>
                  <a:lnTo>
                    <a:pt x="565" y="400"/>
                  </a:lnTo>
                  <a:lnTo>
                    <a:pt x="553" y="423"/>
                  </a:lnTo>
                  <a:lnTo>
                    <a:pt x="529" y="432"/>
                  </a:lnTo>
                  <a:lnTo>
                    <a:pt x="517" y="446"/>
                  </a:lnTo>
                  <a:lnTo>
                    <a:pt x="494" y="446"/>
                  </a:lnTo>
                  <a:lnTo>
                    <a:pt x="471" y="456"/>
                  </a:lnTo>
                  <a:lnTo>
                    <a:pt x="457" y="477"/>
                  </a:lnTo>
                  <a:lnTo>
                    <a:pt x="446" y="477"/>
                  </a:lnTo>
                  <a:lnTo>
                    <a:pt x="409" y="477"/>
                  </a:lnTo>
                  <a:lnTo>
                    <a:pt x="377" y="490"/>
                  </a:lnTo>
                  <a:lnTo>
                    <a:pt x="329" y="522"/>
                  </a:lnTo>
                  <a:lnTo>
                    <a:pt x="318" y="532"/>
                  </a:lnTo>
                  <a:lnTo>
                    <a:pt x="318" y="545"/>
                  </a:lnTo>
                  <a:lnTo>
                    <a:pt x="306" y="611"/>
                  </a:lnTo>
                  <a:lnTo>
                    <a:pt x="271" y="611"/>
                  </a:lnTo>
                  <a:lnTo>
                    <a:pt x="211" y="611"/>
                  </a:lnTo>
                  <a:lnTo>
                    <a:pt x="128" y="611"/>
                  </a:lnTo>
                  <a:lnTo>
                    <a:pt x="57" y="611"/>
                  </a:lnTo>
                  <a:lnTo>
                    <a:pt x="0" y="622"/>
                  </a:lnTo>
                  <a:lnTo>
                    <a:pt x="11" y="611"/>
                  </a:lnTo>
                  <a:lnTo>
                    <a:pt x="23" y="599"/>
                  </a:lnTo>
                  <a:lnTo>
                    <a:pt x="36" y="588"/>
                  </a:lnTo>
                  <a:lnTo>
                    <a:pt x="69" y="578"/>
                  </a:lnTo>
                  <a:lnTo>
                    <a:pt x="105" y="568"/>
                  </a:lnTo>
                  <a:lnTo>
                    <a:pt x="128" y="556"/>
                  </a:lnTo>
                  <a:lnTo>
                    <a:pt x="163" y="522"/>
                  </a:lnTo>
                  <a:lnTo>
                    <a:pt x="201" y="500"/>
                  </a:lnTo>
                  <a:lnTo>
                    <a:pt x="223" y="456"/>
                  </a:lnTo>
                  <a:lnTo>
                    <a:pt x="248" y="432"/>
                  </a:lnTo>
                  <a:lnTo>
                    <a:pt x="248" y="423"/>
                  </a:lnTo>
                  <a:lnTo>
                    <a:pt x="248" y="400"/>
                  </a:lnTo>
                  <a:lnTo>
                    <a:pt x="234" y="377"/>
                  </a:lnTo>
                  <a:lnTo>
                    <a:pt x="234" y="354"/>
                  </a:lnTo>
                  <a:lnTo>
                    <a:pt x="234" y="334"/>
                  </a:lnTo>
                  <a:lnTo>
                    <a:pt x="248" y="312"/>
                  </a:lnTo>
                  <a:lnTo>
                    <a:pt x="271" y="291"/>
                  </a:lnTo>
                  <a:lnTo>
                    <a:pt x="281" y="267"/>
                  </a:lnTo>
                  <a:lnTo>
                    <a:pt x="271" y="255"/>
                  </a:lnTo>
                  <a:lnTo>
                    <a:pt x="281" y="245"/>
                  </a:lnTo>
                  <a:lnTo>
                    <a:pt x="318" y="201"/>
                  </a:lnTo>
                  <a:lnTo>
                    <a:pt x="342" y="191"/>
                  </a:lnTo>
                  <a:lnTo>
                    <a:pt x="367" y="179"/>
                  </a:lnTo>
                  <a:lnTo>
                    <a:pt x="409" y="155"/>
                  </a:lnTo>
                  <a:lnTo>
                    <a:pt x="425" y="146"/>
                  </a:lnTo>
                  <a:lnTo>
                    <a:pt x="446" y="124"/>
                  </a:lnTo>
                  <a:lnTo>
                    <a:pt x="457" y="104"/>
                  </a:lnTo>
                  <a:lnTo>
                    <a:pt x="482" y="70"/>
                  </a:lnTo>
                  <a:lnTo>
                    <a:pt x="505" y="0"/>
                  </a:lnTo>
                  <a:lnTo>
                    <a:pt x="529" y="0"/>
                  </a:lnTo>
                  <a:lnTo>
                    <a:pt x="553" y="34"/>
                  </a:lnTo>
                  <a:lnTo>
                    <a:pt x="590" y="46"/>
                  </a:lnTo>
                  <a:lnTo>
                    <a:pt x="612" y="46"/>
                  </a:lnTo>
                  <a:lnTo>
                    <a:pt x="623" y="46"/>
                  </a:lnTo>
                  <a:lnTo>
                    <a:pt x="671" y="46"/>
                  </a:lnTo>
                  <a:lnTo>
                    <a:pt x="681" y="46"/>
                  </a:lnTo>
                  <a:lnTo>
                    <a:pt x="695" y="34"/>
                  </a:lnTo>
                  <a:lnTo>
                    <a:pt x="705" y="46"/>
                  </a:lnTo>
                  <a:lnTo>
                    <a:pt x="719" y="58"/>
                  </a:lnTo>
                  <a:lnTo>
                    <a:pt x="743" y="58"/>
                  </a:lnTo>
                  <a:lnTo>
                    <a:pt x="753" y="5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reeform 87"/>
            <p:cNvSpPr>
              <a:spLocks noChangeAspect="1"/>
            </p:cNvSpPr>
            <p:nvPr/>
          </p:nvSpPr>
          <p:spPr bwMode="auto">
            <a:xfrm>
              <a:off x="5672" y="7152"/>
              <a:ext cx="87" cy="11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9" y="0"/>
                </a:cxn>
                <a:cxn ang="0">
                  <a:pos x="59" y="0"/>
                </a:cxn>
                <a:cxn ang="0">
                  <a:pos x="71" y="0"/>
                </a:cxn>
                <a:cxn ang="0">
                  <a:pos x="71" y="7"/>
                </a:cxn>
                <a:cxn ang="0">
                  <a:pos x="82" y="7"/>
                </a:cxn>
                <a:cxn ang="0">
                  <a:pos x="82" y="20"/>
                </a:cxn>
                <a:cxn ang="0">
                  <a:pos x="82" y="30"/>
                </a:cxn>
                <a:cxn ang="0">
                  <a:pos x="82" y="42"/>
                </a:cxn>
                <a:cxn ang="0">
                  <a:pos x="71" y="42"/>
                </a:cxn>
                <a:cxn ang="0">
                  <a:pos x="71" y="51"/>
                </a:cxn>
                <a:cxn ang="0">
                  <a:pos x="59" y="51"/>
                </a:cxn>
                <a:cxn ang="0">
                  <a:pos x="49" y="62"/>
                </a:cxn>
                <a:cxn ang="0">
                  <a:pos x="49" y="75"/>
                </a:cxn>
                <a:cxn ang="0">
                  <a:pos x="59" y="75"/>
                </a:cxn>
                <a:cxn ang="0">
                  <a:pos x="49" y="85"/>
                </a:cxn>
                <a:cxn ang="0">
                  <a:pos x="37" y="97"/>
                </a:cxn>
                <a:cxn ang="0">
                  <a:pos x="24" y="97"/>
                </a:cxn>
                <a:cxn ang="0">
                  <a:pos x="24" y="108"/>
                </a:cxn>
                <a:cxn ang="0">
                  <a:pos x="13" y="108"/>
                </a:cxn>
                <a:cxn ang="0">
                  <a:pos x="0" y="108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13" y="85"/>
                </a:cxn>
                <a:cxn ang="0">
                  <a:pos x="13" y="62"/>
                </a:cxn>
                <a:cxn ang="0">
                  <a:pos x="13" y="51"/>
                </a:cxn>
                <a:cxn ang="0">
                  <a:pos x="24" y="51"/>
                </a:cxn>
                <a:cxn ang="0">
                  <a:pos x="24" y="42"/>
                </a:cxn>
                <a:cxn ang="0">
                  <a:pos x="24" y="30"/>
                </a:cxn>
                <a:cxn ang="0">
                  <a:pos x="24" y="20"/>
                </a:cxn>
                <a:cxn ang="0">
                  <a:pos x="37" y="7"/>
                </a:cxn>
                <a:cxn ang="0">
                  <a:pos x="49" y="0"/>
                </a:cxn>
                <a:cxn ang="0">
                  <a:pos x="37" y="0"/>
                </a:cxn>
              </a:cxnLst>
              <a:rect l="0" t="0" r="r" b="b"/>
              <a:pathLst>
                <a:path w="82" h="108">
                  <a:moveTo>
                    <a:pt x="37" y="0"/>
                  </a:moveTo>
                  <a:lnTo>
                    <a:pt x="49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82" y="7"/>
                  </a:lnTo>
                  <a:lnTo>
                    <a:pt x="82" y="20"/>
                  </a:lnTo>
                  <a:lnTo>
                    <a:pt x="82" y="30"/>
                  </a:lnTo>
                  <a:lnTo>
                    <a:pt x="82" y="42"/>
                  </a:lnTo>
                  <a:lnTo>
                    <a:pt x="71" y="42"/>
                  </a:lnTo>
                  <a:lnTo>
                    <a:pt x="71" y="51"/>
                  </a:lnTo>
                  <a:lnTo>
                    <a:pt x="59" y="51"/>
                  </a:lnTo>
                  <a:lnTo>
                    <a:pt x="49" y="62"/>
                  </a:lnTo>
                  <a:lnTo>
                    <a:pt x="49" y="75"/>
                  </a:lnTo>
                  <a:lnTo>
                    <a:pt x="59" y="75"/>
                  </a:lnTo>
                  <a:lnTo>
                    <a:pt x="49" y="85"/>
                  </a:lnTo>
                  <a:lnTo>
                    <a:pt x="37" y="97"/>
                  </a:lnTo>
                  <a:lnTo>
                    <a:pt x="24" y="97"/>
                  </a:lnTo>
                  <a:lnTo>
                    <a:pt x="24" y="108"/>
                  </a:lnTo>
                  <a:lnTo>
                    <a:pt x="13" y="10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13" y="85"/>
                  </a:lnTo>
                  <a:lnTo>
                    <a:pt x="13" y="62"/>
                  </a:lnTo>
                  <a:lnTo>
                    <a:pt x="13" y="51"/>
                  </a:lnTo>
                  <a:lnTo>
                    <a:pt x="24" y="51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24" y="20"/>
                  </a:lnTo>
                  <a:lnTo>
                    <a:pt x="37" y="7"/>
                  </a:lnTo>
                  <a:lnTo>
                    <a:pt x="49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Freeform 88"/>
            <p:cNvSpPr>
              <a:spLocks noChangeAspect="1"/>
            </p:cNvSpPr>
            <p:nvPr/>
          </p:nvSpPr>
          <p:spPr bwMode="auto">
            <a:xfrm>
              <a:off x="6531" y="7522"/>
              <a:ext cx="154" cy="12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08" y="31"/>
                </a:cxn>
                <a:cxn ang="0">
                  <a:pos x="96" y="20"/>
                </a:cxn>
                <a:cxn ang="0">
                  <a:pos x="85" y="44"/>
                </a:cxn>
                <a:cxn ang="0">
                  <a:pos x="96" y="54"/>
                </a:cxn>
                <a:cxn ang="0">
                  <a:pos x="108" y="44"/>
                </a:cxn>
                <a:cxn ang="0">
                  <a:pos x="119" y="44"/>
                </a:cxn>
                <a:cxn ang="0">
                  <a:pos x="144" y="110"/>
                </a:cxn>
                <a:cxn ang="0">
                  <a:pos x="119" y="110"/>
                </a:cxn>
                <a:cxn ang="0">
                  <a:pos x="96" y="110"/>
                </a:cxn>
                <a:cxn ang="0">
                  <a:pos x="85" y="99"/>
                </a:cxn>
                <a:cxn ang="0">
                  <a:pos x="71" y="76"/>
                </a:cxn>
                <a:cxn ang="0">
                  <a:pos x="61" y="76"/>
                </a:cxn>
                <a:cxn ang="0">
                  <a:pos x="0" y="64"/>
                </a:cxn>
                <a:cxn ang="0">
                  <a:pos x="24" y="44"/>
                </a:cxn>
                <a:cxn ang="0">
                  <a:pos x="37" y="20"/>
                </a:cxn>
                <a:cxn ang="0">
                  <a:pos x="37" y="0"/>
                </a:cxn>
                <a:cxn ang="0">
                  <a:pos x="48" y="0"/>
                </a:cxn>
                <a:cxn ang="0">
                  <a:pos x="96" y="0"/>
                </a:cxn>
              </a:cxnLst>
              <a:rect l="0" t="0" r="r" b="b"/>
              <a:pathLst>
                <a:path w="144" h="110">
                  <a:moveTo>
                    <a:pt x="96" y="0"/>
                  </a:moveTo>
                  <a:lnTo>
                    <a:pt x="108" y="31"/>
                  </a:lnTo>
                  <a:lnTo>
                    <a:pt x="96" y="20"/>
                  </a:lnTo>
                  <a:lnTo>
                    <a:pt x="85" y="44"/>
                  </a:lnTo>
                  <a:lnTo>
                    <a:pt x="96" y="54"/>
                  </a:lnTo>
                  <a:lnTo>
                    <a:pt x="108" y="44"/>
                  </a:lnTo>
                  <a:lnTo>
                    <a:pt x="119" y="44"/>
                  </a:lnTo>
                  <a:lnTo>
                    <a:pt x="144" y="110"/>
                  </a:lnTo>
                  <a:lnTo>
                    <a:pt x="119" y="110"/>
                  </a:lnTo>
                  <a:lnTo>
                    <a:pt x="96" y="110"/>
                  </a:lnTo>
                  <a:lnTo>
                    <a:pt x="85" y="99"/>
                  </a:lnTo>
                  <a:lnTo>
                    <a:pt x="71" y="76"/>
                  </a:lnTo>
                  <a:lnTo>
                    <a:pt x="61" y="76"/>
                  </a:lnTo>
                  <a:lnTo>
                    <a:pt x="0" y="64"/>
                  </a:lnTo>
                  <a:lnTo>
                    <a:pt x="24" y="44"/>
                  </a:lnTo>
                  <a:lnTo>
                    <a:pt x="37" y="2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Freeform 89"/>
            <p:cNvSpPr>
              <a:spLocks noChangeAspect="1"/>
            </p:cNvSpPr>
            <p:nvPr/>
          </p:nvSpPr>
          <p:spPr bwMode="auto">
            <a:xfrm>
              <a:off x="3401" y="5648"/>
              <a:ext cx="224" cy="206"/>
            </a:xfrm>
            <a:custGeom>
              <a:avLst/>
              <a:gdLst/>
              <a:ahLst/>
              <a:cxnLst>
                <a:cxn ang="0">
                  <a:pos x="209" y="24"/>
                </a:cxn>
                <a:cxn ang="0">
                  <a:pos x="199" y="56"/>
                </a:cxn>
                <a:cxn ang="0">
                  <a:pos x="186" y="69"/>
                </a:cxn>
                <a:cxn ang="0">
                  <a:pos x="209" y="69"/>
                </a:cxn>
                <a:cxn ang="0">
                  <a:pos x="199" y="90"/>
                </a:cxn>
                <a:cxn ang="0">
                  <a:pos x="186" y="99"/>
                </a:cxn>
                <a:cxn ang="0">
                  <a:pos x="150" y="99"/>
                </a:cxn>
                <a:cxn ang="0">
                  <a:pos x="138" y="111"/>
                </a:cxn>
                <a:cxn ang="0">
                  <a:pos x="150" y="135"/>
                </a:cxn>
                <a:cxn ang="0">
                  <a:pos x="150" y="145"/>
                </a:cxn>
                <a:cxn ang="0">
                  <a:pos x="150" y="169"/>
                </a:cxn>
                <a:cxn ang="0">
                  <a:pos x="150" y="169"/>
                </a:cxn>
                <a:cxn ang="0">
                  <a:pos x="150" y="191"/>
                </a:cxn>
                <a:cxn ang="0">
                  <a:pos x="129" y="181"/>
                </a:cxn>
                <a:cxn ang="0">
                  <a:pos x="117" y="145"/>
                </a:cxn>
                <a:cxn ang="0">
                  <a:pos x="92" y="145"/>
                </a:cxn>
                <a:cxn ang="0">
                  <a:pos x="81" y="145"/>
                </a:cxn>
                <a:cxn ang="0">
                  <a:pos x="68" y="145"/>
                </a:cxn>
                <a:cxn ang="0">
                  <a:pos x="44" y="135"/>
                </a:cxn>
                <a:cxn ang="0">
                  <a:pos x="34" y="145"/>
                </a:cxn>
                <a:cxn ang="0">
                  <a:pos x="10" y="145"/>
                </a:cxn>
                <a:cxn ang="0">
                  <a:pos x="0" y="123"/>
                </a:cxn>
                <a:cxn ang="0">
                  <a:pos x="34" y="90"/>
                </a:cxn>
                <a:cxn ang="0">
                  <a:pos x="58" y="45"/>
                </a:cxn>
                <a:cxn ang="0">
                  <a:pos x="81" y="33"/>
                </a:cxn>
                <a:cxn ang="0">
                  <a:pos x="92" y="56"/>
                </a:cxn>
                <a:cxn ang="0">
                  <a:pos x="81" y="78"/>
                </a:cxn>
                <a:cxn ang="0">
                  <a:pos x="117" y="78"/>
                </a:cxn>
                <a:cxn ang="0">
                  <a:pos x="129" y="56"/>
                </a:cxn>
                <a:cxn ang="0">
                  <a:pos x="117" y="45"/>
                </a:cxn>
                <a:cxn ang="0">
                  <a:pos x="104" y="33"/>
                </a:cxn>
                <a:cxn ang="0">
                  <a:pos x="104" y="11"/>
                </a:cxn>
                <a:cxn ang="0">
                  <a:pos x="138" y="0"/>
                </a:cxn>
                <a:cxn ang="0">
                  <a:pos x="186" y="0"/>
                </a:cxn>
                <a:cxn ang="0">
                  <a:pos x="199" y="11"/>
                </a:cxn>
              </a:cxnLst>
              <a:rect l="0" t="0" r="r" b="b"/>
              <a:pathLst>
                <a:path w="209" h="191">
                  <a:moveTo>
                    <a:pt x="209" y="11"/>
                  </a:moveTo>
                  <a:lnTo>
                    <a:pt x="209" y="24"/>
                  </a:lnTo>
                  <a:lnTo>
                    <a:pt x="209" y="33"/>
                  </a:lnTo>
                  <a:lnTo>
                    <a:pt x="199" y="56"/>
                  </a:lnTo>
                  <a:lnTo>
                    <a:pt x="186" y="56"/>
                  </a:lnTo>
                  <a:lnTo>
                    <a:pt x="186" y="69"/>
                  </a:lnTo>
                  <a:lnTo>
                    <a:pt x="199" y="69"/>
                  </a:lnTo>
                  <a:lnTo>
                    <a:pt x="209" y="69"/>
                  </a:lnTo>
                  <a:lnTo>
                    <a:pt x="209" y="78"/>
                  </a:lnTo>
                  <a:lnTo>
                    <a:pt x="199" y="90"/>
                  </a:lnTo>
                  <a:lnTo>
                    <a:pt x="199" y="99"/>
                  </a:lnTo>
                  <a:lnTo>
                    <a:pt x="186" y="99"/>
                  </a:lnTo>
                  <a:lnTo>
                    <a:pt x="162" y="111"/>
                  </a:lnTo>
                  <a:lnTo>
                    <a:pt x="150" y="99"/>
                  </a:lnTo>
                  <a:lnTo>
                    <a:pt x="150" y="111"/>
                  </a:lnTo>
                  <a:lnTo>
                    <a:pt x="138" y="111"/>
                  </a:lnTo>
                  <a:lnTo>
                    <a:pt x="150" y="123"/>
                  </a:lnTo>
                  <a:lnTo>
                    <a:pt x="150" y="135"/>
                  </a:lnTo>
                  <a:lnTo>
                    <a:pt x="162" y="145"/>
                  </a:lnTo>
                  <a:lnTo>
                    <a:pt x="150" y="145"/>
                  </a:lnTo>
                  <a:lnTo>
                    <a:pt x="150" y="157"/>
                  </a:lnTo>
                  <a:lnTo>
                    <a:pt x="150" y="169"/>
                  </a:lnTo>
                  <a:lnTo>
                    <a:pt x="138" y="169"/>
                  </a:lnTo>
                  <a:lnTo>
                    <a:pt x="150" y="169"/>
                  </a:lnTo>
                  <a:lnTo>
                    <a:pt x="150" y="181"/>
                  </a:lnTo>
                  <a:lnTo>
                    <a:pt x="150" y="191"/>
                  </a:lnTo>
                  <a:lnTo>
                    <a:pt x="129" y="191"/>
                  </a:lnTo>
                  <a:lnTo>
                    <a:pt x="129" y="181"/>
                  </a:lnTo>
                  <a:lnTo>
                    <a:pt x="138" y="157"/>
                  </a:lnTo>
                  <a:lnTo>
                    <a:pt x="117" y="145"/>
                  </a:lnTo>
                  <a:lnTo>
                    <a:pt x="104" y="157"/>
                  </a:lnTo>
                  <a:lnTo>
                    <a:pt x="92" y="145"/>
                  </a:lnTo>
                  <a:lnTo>
                    <a:pt x="81" y="135"/>
                  </a:lnTo>
                  <a:lnTo>
                    <a:pt x="81" y="145"/>
                  </a:lnTo>
                  <a:lnTo>
                    <a:pt x="68" y="135"/>
                  </a:lnTo>
                  <a:lnTo>
                    <a:pt x="68" y="145"/>
                  </a:lnTo>
                  <a:lnTo>
                    <a:pt x="58" y="145"/>
                  </a:lnTo>
                  <a:lnTo>
                    <a:pt x="44" y="135"/>
                  </a:lnTo>
                  <a:lnTo>
                    <a:pt x="44" y="145"/>
                  </a:lnTo>
                  <a:lnTo>
                    <a:pt x="34" y="145"/>
                  </a:lnTo>
                  <a:lnTo>
                    <a:pt x="21" y="145"/>
                  </a:lnTo>
                  <a:lnTo>
                    <a:pt x="10" y="145"/>
                  </a:lnTo>
                  <a:lnTo>
                    <a:pt x="10" y="135"/>
                  </a:lnTo>
                  <a:lnTo>
                    <a:pt x="0" y="123"/>
                  </a:lnTo>
                  <a:lnTo>
                    <a:pt x="21" y="111"/>
                  </a:lnTo>
                  <a:lnTo>
                    <a:pt x="34" y="90"/>
                  </a:lnTo>
                  <a:lnTo>
                    <a:pt x="44" y="78"/>
                  </a:lnTo>
                  <a:lnTo>
                    <a:pt x="58" y="45"/>
                  </a:lnTo>
                  <a:lnTo>
                    <a:pt x="68" y="33"/>
                  </a:lnTo>
                  <a:lnTo>
                    <a:pt x="81" y="33"/>
                  </a:lnTo>
                  <a:lnTo>
                    <a:pt x="92" y="45"/>
                  </a:lnTo>
                  <a:lnTo>
                    <a:pt x="92" y="56"/>
                  </a:lnTo>
                  <a:lnTo>
                    <a:pt x="81" y="56"/>
                  </a:lnTo>
                  <a:lnTo>
                    <a:pt x="81" y="78"/>
                  </a:lnTo>
                  <a:lnTo>
                    <a:pt x="117" y="90"/>
                  </a:lnTo>
                  <a:lnTo>
                    <a:pt x="117" y="78"/>
                  </a:lnTo>
                  <a:lnTo>
                    <a:pt x="129" y="78"/>
                  </a:lnTo>
                  <a:lnTo>
                    <a:pt x="129" y="56"/>
                  </a:lnTo>
                  <a:lnTo>
                    <a:pt x="117" y="56"/>
                  </a:lnTo>
                  <a:lnTo>
                    <a:pt x="117" y="45"/>
                  </a:lnTo>
                  <a:lnTo>
                    <a:pt x="104" y="45"/>
                  </a:lnTo>
                  <a:lnTo>
                    <a:pt x="104" y="33"/>
                  </a:lnTo>
                  <a:lnTo>
                    <a:pt x="104" y="24"/>
                  </a:lnTo>
                  <a:lnTo>
                    <a:pt x="104" y="11"/>
                  </a:lnTo>
                  <a:lnTo>
                    <a:pt x="117" y="11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86" y="0"/>
                  </a:lnTo>
                  <a:lnTo>
                    <a:pt x="186" y="11"/>
                  </a:lnTo>
                  <a:lnTo>
                    <a:pt x="199" y="11"/>
                  </a:lnTo>
                  <a:lnTo>
                    <a:pt x="209" y="1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reeform 90"/>
            <p:cNvSpPr>
              <a:spLocks noChangeAspect="1"/>
            </p:cNvSpPr>
            <p:nvPr/>
          </p:nvSpPr>
          <p:spPr bwMode="auto">
            <a:xfrm>
              <a:off x="3967" y="5830"/>
              <a:ext cx="430" cy="191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82" y="144"/>
                </a:cxn>
                <a:cxn ang="0">
                  <a:pos x="59" y="132"/>
                </a:cxn>
                <a:cxn ang="0">
                  <a:pos x="24" y="108"/>
                </a:cxn>
                <a:cxn ang="0">
                  <a:pos x="12" y="98"/>
                </a:cxn>
                <a:cxn ang="0">
                  <a:pos x="24" y="76"/>
                </a:cxn>
                <a:cxn ang="0">
                  <a:pos x="0" y="53"/>
                </a:cxn>
                <a:cxn ang="0">
                  <a:pos x="24" y="42"/>
                </a:cxn>
                <a:cxn ang="0">
                  <a:pos x="49" y="42"/>
                </a:cxn>
                <a:cxn ang="0">
                  <a:pos x="59" y="30"/>
                </a:cxn>
                <a:cxn ang="0">
                  <a:pos x="71" y="22"/>
                </a:cxn>
                <a:cxn ang="0">
                  <a:pos x="96" y="10"/>
                </a:cxn>
                <a:cxn ang="0">
                  <a:pos x="119" y="10"/>
                </a:cxn>
                <a:cxn ang="0">
                  <a:pos x="119" y="0"/>
                </a:cxn>
                <a:cxn ang="0">
                  <a:pos x="144" y="0"/>
                </a:cxn>
                <a:cxn ang="0">
                  <a:pos x="154" y="10"/>
                </a:cxn>
                <a:cxn ang="0">
                  <a:pos x="166" y="0"/>
                </a:cxn>
                <a:cxn ang="0">
                  <a:pos x="178" y="10"/>
                </a:cxn>
                <a:cxn ang="0">
                  <a:pos x="199" y="10"/>
                </a:cxn>
                <a:cxn ang="0">
                  <a:pos x="211" y="22"/>
                </a:cxn>
                <a:cxn ang="0">
                  <a:pos x="235" y="22"/>
                </a:cxn>
                <a:cxn ang="0">
                  <a:pos x="247" y="30"/>
                </a:cxn>
                <a:cxn ang="0">
                  <a:pos x="257" y="42"/>
                </a:cxn>
                <a:cxn ang="0">
                  <a:pos x="272" y="66"/>
                </a:cxn>
                <a:cxn ang="0">
                  <a:pos x="282" y="42"/>
                </a:cxn>
                <a:cxn ang="0">
                  <a:pos x="282" y="42"/>
                </a:cxn>
                <a:cxn ang="0">
                  <a:pos x="330" y="42"/>
                </a:cxn>
                <a:cxn ang="0">
                  <a:pos x="330" y="66"/>
                </a:cxn>
                <a:cxn ang="0">
                  <a:pos x="353" y="66"/>
                </a:cxn>
                <a:cxn ang="0">
                  <a:pos x="390" y="76"/>
                </a:cxn>
                <a:cxn ang="0">
                  <a:pos x="401" y="86"/>
                </a:cxn>
                <a:cxn ang="0">
                  <a:pos x="401" y="108"/>
                </a:cxn>
                <a:cxn ang="0">
                  <a:pos x="377" y="108"/>
                </a:cxn>
                <a:cxn ang="0">
                  <a:pos x="365" y="121"/>
                </a:cxn>
                <a:cxn ang="0">
                  <a:pos x="365" y="144"/>
                </a:cxn>
                <a:cxn ang="0">
                  <a:pos x="343" y="144"/>
                </a:cxn>
                <a:cxn ang="0">
                  <a:pos x="330" y="152"/>
                </a:cxn>
                <a:cxn ang="0">
                  <a:pos x="306" y="152"/>
                </a:cxn>
                <a:cxn ang="0">
                  <a:pos x="294" y="166"/>
                </a:cxn>
                <a:cxn ang="0">
                  <a:pos x="247" y="166"/>
                </a:cxn>
                <a:cxn ang="0">
                  <a:pos x="178" y="144"/>
                </a:cxn>
                <a:cxn ang="0">
                  <a:pos x="144" y="175"/>
                </a:cxn>
                <a:cxn ang="0">
                  <a:pos x="119" y="166"/>
                </a:cxn>
              </a:cxnLst>
              <a:rect l="0" t="0" r="r" b="b"/>
              <a:pathLst>
                <a:path w="401" h="175">
                  <a:moveTo>
                    <a:pt x="119" y="166"/>
                  </a:moveTo>
                  <a:lnTo>
                    <a:pt x="96" y="152"/>
                  </a:lnTo>
                  <a:lnTo>
                    <a:pt x="96" y="144"/>
                  </a:lnTo>
                  <a:lnTo>
                    <a:pt x="82" y="144"/>
                  </a:lnTo>
                  <a:lnTo>
                    <a:pt x="71" y="144"/>
                  </a:lnTo>
                  <a:lnTo>
                    <a:pt x="59" y="132"/>
                  </a:lnTo>
                  <a:lnTo>
                    <a:pt x="49" y="121"/>
                  </a:lnTo>
                  <a:lnTo>
                    <a:pt x="24" y="108"/>
                  </a:lnTo>
                  <a:lnTo>
                    <a:pt x="24" y="98"/>
                  </a:lnTo>
                  <a:lnTo>
                    <a:pt x="12" y="98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12" y="66"/>
                  </a:lnTo>
                  <a:lnTo>
                    <a:pt x="0" y="53"/>
                  </a:lnTo>
                  <a:lnTo>
                    <a:pt x="12" y="42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49" y="42"/>
                  </a:lnTo>
                  <a:lnTo>
                    <a:pt x="49" y="30"/>
                  </a:lnTo>
                  <a:lnTo>
                    <a:pt x="59" y="30"/>
                  </a:lnTo>
                  <a:lnTo>
                    <a:pt x="59" y="22"/>
                  </a:lnTo>
                  <a:lnTo>
                    <a:pt x="71" y="22"/>
                  </a:lnTo>
                  <a:lnTo>
                    <a:pt x="96" y="22"/>
                  </a:lnTo>
                  <a:lnTo>
                    <a:pt x="96" y="10"/>
                  </a:lnTo>
                  <a:lnTo>
                    <a:pt x="107" y="10"/>
                  </a:lnTo>
                  <a:lnTo>
                    <a:pt x="119" y="1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44" y="10"/>
                  </a:lnTo>
                  <a:lnTo>
                    <a:pt x="154" y="10"/>
                  </a:lnTo>
                  <a:lnTo>
                    <a:pt x="166" y="10"/>
                  </a:lnTo>
                  <a:lnTo>
                    <a:pt x="166" y="0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199" y="10"/>
                  </a:lnTo>
                  <a:lnTo>
                    <a:pt x="211" y="10"/>
                  </a:lnTo>
                  <a:lnTo>
                    <a:pt x="211" y="22"/>
                  </a:lnTo>
                  <a:lnTo>
                    <a:pt x="224" y="22"/>
                  </a:lnTo>
                  <a:lnTo>
                    <a:pt x="235" y="22"/>
                  </a:lnTo>
                  <a:lnTo>
                    <a:pt x="247" y="22"/>
                  </a:lnTo>
                  <a:lnTo>
                    <a:pt x="247" y="30"/>
                  </a:lnTo>
                  <a:lnTo>
                    <a:pt x="235" y="42"/>
                  </a:lnTo>
                  <a:lnTo>
                    <a:pt x="257" y="42"/>
                  </a:lnTo>
                  <a:lnTo>
                    <a:pt x="257" y="53"/>
                  </a:lnTo>
                  <a:lnTo>
                    <a:pt x="272" y="66"/>
                  </a:lnTo>
                  <a:lnTo>
                    <a:pt x="282" y="53"/>
                  </a:lnTo>
                  <a:lnTo>
                    <a:pt x="282" y="42"/>
                  </a:lnTo>
                  <a:lnTo>
                    <a:pt x="282" y="30"/>
                  </a:lnTo>
                  <a:lnTo>
                    <a:pt x="282" y="42"/>
                  </a:lnTo>
                  <a:lnTo>
                    <a:pt x="306" y="42"/>
                  </a:lnTo>
                  <a:lnTo>
                    <a:pt x="330" y="42"/>
                  </a:lnTo>
                  <a:lnTo>
                    <a:pt x="330" y="53"/>
                  </a:lnTo>
                  <a:lnTo>
                    <a:pt x="330" y="66"/>
                  </a:lnTo>
                  <a:lnTo>
                    <a:pt x="343" y="66"/>
                  </a:lnTo>
                  <a:lnTo>
                    <a:pt x="353" y="66"/>
                  </a:lnTo>
                  <a:lnTo>
                    <a:pt x="365" y="66"/>
                  </a:lnTo>
                  <a:lnTo>
                    <a:pt x="390" y="76"/>
                  </a:lnTo>
                  <a:lnTo>
                    <a:pt x="390" y="86"/>
                  </a:lnTo>
                  <a:lnTo>
                    <a:pt x="401" y="86"/>
                  </a:lnTo>
                  <a:lnTo>
                    <a:pt x="401" y="98"/>
                  </a:lnTo>
                  <a:lnTo>
                    <a:pt x="401" y="108"/>
                  </a:lnTo>
                  <a:lnTo>
                    <a:pt x="390" y="108"/>
                  </a:lnTo>
                  <a:lnTo>
                    <a:pt x="377" y="108"/>
                  </a:lnTo>
                  <a:lnTo>
                    <a:pt x="377" y="121"/>
                  </a:lnTo>
                  <a:lnTo>
                    <a:pt x="365" y="121"/>
                  </a:lnTo>
                  <a:lnTo>
                    <a:pt x="365" y="132"/>
                  </a:lnTo>
                  <a:lnTo>
                    <a:pt x="365" y="144"/>
                  </a:lnTo>
                  <a:lnTo>
                    <a:pt x="353" y="144"/>
                  </a:lnTo>
                  <a:lnTo>
                    <a:pt x="343" y="144"/>
                  </a:lnTo>
                  <a:lnTo>
                    <a:pt x="343" y="152"/>
                  </a:lnTo>
                  <a:lnTo>
                    <a:pt x="330" y="152"/>
                  </a:lnTo>
                  <a:lnTo>
                    <a:pt x="319" y="152"/>
                  </a:lnTo>
                  <a:lnTo>
                    <a:pt x="306" y="152"/>
                  </a:lnTo>
                  <a:lnTo>
                    <a:pt x="294" y="152"/>
                  </a:lnTo>
                  <a:lnTo>
                    <a:pt x="294" y="166"/>
                  </a:lnTo>
                  <a:lnTo>
                    <a:pt x="282" y="166"/>
                  </a:lnTo>
                  <a:lnTo>
                    <a:pt x="247" y="166"/>
                  </a:lnTo>
                  <a:lnTo>
                    <a:pt x="211" y="152"/>
                  </a:lnTo>
                  <a:lnTo>
                    <a:pt x="178" y="144"/>
                  </a:lnTo>
                  <a:lnTo>
                    <a:pt x="154" y="175"/>
                  </a:lnTo>
                  <a:lnTo>
                    <a:pt x="144" y="175"/>
                  </a:lnTo>
                  <a:lnTo>
                    <a:pt x="128" y="175"/>
                  </a:lnTo>
                  <a:lnTo>
                    <a:pt x="119" y="16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reeform 91"/>
            <p:cNvSpPr>
              <a:spLocks noChangeAspect="1"/>
            </p:cNvSpPr>
            <p:nvPr/>
          </p:nvSpPr>
          <p:spPr bwMode="auto">
            <a:xfrm>
              <a:off x="3803" y="5986"/>
              <a:ext cx="518" cy="202"/>
            </a:xfrm>
            <a:custGeom>
              <a:avLst/>
              <a:gdLst/>
              <a:ahLst/>
              <a:cxnLst>
                <a:cxn ang="0">
                  <a:pos x="10" y="109"/>
                </a:cxn>
                <a:cxn ang="0">
                  <a:pos x="10" y="109"/>
                </a:cxn>
                <a:cxn ang="0">
                  <a:pos x="22" y="122"/>
                </a:cxn>
                <a:cxn ang="0">
                  <a:pos x="48" y="109"/>
                </a:cxn>
                <a:cxn ang="0">
                  <a:pos x="57" y="109"/>
                </a:cxn>
                <a:cxn ang="0">
                  <a:pos x="81" y="109"/>
                </a:cxn>
                <a:cxn ang="0">
                  <a:pos x="105" y="122"/>
                </a:cxn>
                <a:cxn ang="0">
                  <a:pos x="115" y="109"/>
                </a:cxn>
                <a:cxn ang="0">
                  <a:pos x="152" y="100"/>
                </a:cxn>
                <a:cxn ang="0">
                  <a:pos x="176" y="100"/>
                </a:cxn>
                <a:cxn ang="0">
                  <a:pos x="201" y="100"/>
                </a:cxn>
                <a:cxn ang="0">
                  <a:pos x="211" y="109"/>
                </a:cxn>
                <a:cxn ang="0">
                  <a:pos x="211" y="88"/>
                </a:cxn>
                <a:cxn ang="0">
                  <a:pos x="211" y="88"/>
                </a:cxn>
                <a:cxn ang="0">
                  <a:pos x="201" y="54"/>
                </a:cxn>
                <a:cxn ang="0">
                  <a:pos x="234" y="43"/>
                </a:cxn>
                <a:cxn ang="0">
                  <a:pos x="248" y="31"/>
                </a:cxn>
                <a:cxn ang="0">
                  <a:pos x="280" y="31"/>
                </a:cxn>
                <a:cxn ang="0">
                  <a:pos x="306" y="31"/>
                </a:cxn>
                <a:cxn ang="0">
                  <a:pos x="363" y="8"/>
                </a:cxn>
                <a:cxn ang="0">
                  <a:pos x="434" y="22"/>
                </a:cxn>
                <a:cxn ang="0">
                  <a:pos x="446" y="31"/>
                </a:cxn>
                <a:cxn ang="0">
                  <a:pos x="459" y="54"/>
                </a:cxn>
                <a:cxn ang="0">
                  <a:pos x="459" y="88"/>
                </a:cxn>
                <a:cxn ang="0">
                  <a:pos x="446" y="100"/>
                </a:cxn>
                <a:cxn ang="0">
                  <a:pos x="424" y="88"/>
                </a:cxn>
                <a:cxn ang="0">
                  <a:pos x="434" y="100"/>
                </a:cxn>
                <a:cxn ang="0">
                  <a:pos x="424" y="122"/>
                </a:cxn>
                <a:cxn ang="0">
                  <a:pos x="434" y="130"/>
                </a:cxn>
                <a:cxn ang="0">
                  <a:pos x="424" y="154"/>
                </a:cxn>
                <a:cxn ang="0">
                  <a:pos x="400" y="175"/>
                </a:cxn>
                <a:cxn ang="0">
                  <a:pos x="363" y="175"/>
                </a:cxn>
                <a:cxn ang="0">
                  <a:pos x="330" y="175"/>
                </a:cxn>
                <a:cxn ang="0">
                  <a:pos x="306" y="187"/>
                </a:cxn>
                <a:cxn ang="0">
                  <a:pos x="259" y="187"/>
                </a:cxn>
                <a:cxn ang="0">
                  <a:pos x="211" y="175"/>
                </a:cxn>
                <a:cxn ang="0">
                  <a:pos x="164" y="154"/>
                </a:cxn>
                <a:cxn ang="0">
                  <a:pos x="152" y="142"/>
                </a:cxn>
                <a:cxn ang="0">
                  <a:pos x="115" y="142"/>
                </a:cxn>
                <a:cxn ang="0">
                  <a:pos x="94" y="142"/>
                </a:cxn>
                <a:cxn ang="0">
                  <a:pos x="69" y="163"/>
                </a:cxn>
                <a:cxn ang="0">
                  <a:pos x="48" y="142"/>
                </a:cxn>
                <a:cxn ang="0">
                  <a:pos x="10" y="142"/>
                </a:cxn>
                <a:cxn ang="0">
                  <a:pos x="0" y="130"/>
                </a:cxn>
                <a:cxn ang="0">
                  <a:pos x="0" y="109"/>
                </a:cxn>
              </a:cxnLst>
              <a:rect l="0" t="0" r="r" b="b"/>
              <a:pathLst>
                <a:path w="482" h="187">
                  <a:moveTo>
                    <a:pt x="0" y="109"/>
                  </a:moveTo>
                  <a:lnTo>
                    <a:pt x="10" y="109"/>
                  </a:lnTo>
                  <a:lnTo>
                    <a:pt x="10" y="100"/>
                  </a:lnTo>
                  <a:lnTo>
                    <a:pt x="10" y="109"/>
                  </a:lnTo>
                  <a:lnTo>
                    <a:pt x="22" y="109"/>
                  </a:lnTo>
                  <a:lnTo>
                    <a:pt x="22" y="122"/>
                  </a:lnTo>
                  <a:lnTo>
                    <a:pt x="36" y="122"/>
                  </a:lnTo>
                  <a:lnTo>
                    <a:pt x="48" y="109"/>
                  </a:lnTo>
                  <a:lnTo>
                    <a:pt x="48" y="100"/>
                  </a:lnTo>
                  <a:lnTo>
                    <a:pt x="57" y="109"/>
                  </a:lnTo>
                  <a:lnTo>
                    <a:pt x="69" y="100"/>
                  </a:lnTo>
                  <a:lnTo>
                    <a:pt x="81" y="109"/>
                  </a:lnTo>
                  <a:lnTo>
                    <a:pt x="81" y="122"/>
                  </a:lnTo>
                  <a:lnTo>
                    <a:pt x="105" y="122"/>
                  </a:lnTo>
                  <a:lnTo>
                    <a:pt x="105" y="109"/>
                  </a:lnTo>
                  <a:lnTo>
                    <a:pt x="115" y="109"/>
                  </a:lnTo>
                  <a:lnTo>
                    <a:pt x="115" y="100"/>
                  </a:lnTo>
                  <a:lnTo>
                    <a:pt x="152" y="100"/>
                  </a:lnTo>
                  <a:lnTo>
                    <a:pt x="164" y="100"/>
                  </a:lnTo>
                  <a:lnTo>
                    <a:pt x="176" y="100"/>
                  </a:lnTo>
                  <a:lnTo>
                    <a:pt x="186" y="100"/>
                  </a:lnTo>
                  <a:lnTo>
                    <a:pt x="201" y="100"/>
                  </a:lnTo>
                  <a:lnTo>
                    <a:pt x="201" y="109"/>
                  </a:lnTo>
                  <a:lnTo>
                    <a:pt x="211" y="109"/>
                  </a:lnTo>
                  <a:lnTo>
                    <a:pt x="211" y="100"/>
                  </a:lnTo>
                  <a:lnTo>
                    <a:pt x="211" y="88"/>
                  </a:lnTo>
                  <a:lnTo>
                    <a:pt x="201" y="88"/>
                  </a:lnTo>
                  <a:lnTo>
                    <a:pt x="211" y="88"/>
                  </a:lnTo>
                  <a:lnTo>
                    <a:pt x="186" y="64"/>
                  </a:lnTo>
                  <a:lnTo>
                    <a:pt x="201" y="54"/>
                  </a:lnTo>
                  <a:lnTo>
                    <a:pt x="223" y="43"/>
                  </a:lnTo>
                  <a:lnTo>
                    <a:pt x="234" y="43"/>
                  </a:lnTo>
                  <a:lnTo>
                    <a:pt x="234" y="31"/>
                  </a:lnTo>
                  <a:lnTo>
                    <a:pt x="248" y="31"/>
                  </a:lnTo>
                  <a:lnTo>
                    <a:pt x="271" y="22"/>
                  </a:lnTo>
                  <a:lnTo>
                    <a:pt x="280" y="31"/>
                  </a:lnTo>
                  <a:lnTo>
                    <a:pt x="296" y="31"/>
                  </a:lnTo>
                  <a:lnTo>
                    <a:pt x="306" y="31"/>
                  </a:lnTo>
                  <a:lnTo>
                    <a:pt x="330" y="0"/>
                  </a:lnTo>
                  <a:lnTo>
                    <a:pt x="363" y="8"/>
                  </a:lnTo>
                  <a:lnTo>
                    <a:pt x="400" y="22"/>
                  </a:lnTo>
                  <a:lnTo>
                    <a:pt x="434" y="22"/>
                  </a:lnTo>
                  <a:lnTo>
                    <a:pt x="446" y="22"/>
                  </a:lnTo>
                  <a:lnTo>
                    <a:pt x="446" y="31"/>
                  </a:lnTo>
                  <a:lnTo>
                    <a:pt x="446" y="43"/>
                  </a:lnTo>
                  <a:lnTo>
                    <a:pt x="459" y="54"/>
                  </a:lnTo>
                  <a:lnTo>
                    <a:pt x="482" y="77"/>
                  </a:lnTo>
                  <a:lnTo>
                    <a:pt x="459" y="88"/>
                  </a:lnTo>
                  <a:lnTo>
                    <a:pt x="459" y="100"/>
                  </a:lnTo>
                  <a:lnTo>
                    <a:pt x="446" y="100"/>
                  </a:lnTo>
                  <a:lnTo>
                    <a:pt x="434" y="88"/>
                  </a:lnTo>
                  <a:lnTo>
                    <a:pt x="424" y="88"/>
                  </a:lnTo>
                  <a:lnTo>
                    <a:pt x="424" y="100"/>
                  </a:lnTo>
                  <a:lnTo>
                    <a:pt x="434" y="100"/>
                  </a:lnTo>
                  <a:lnTo>
                    <a:pt x="434" y="109"/>
                  </a:lnTo>
                  <a:lnTo>
                    <a:pt x="424" y="122"/>
                  </a:lnTo>
                  <a:lnTo>
                    <a:pt x="424" y="130"/>
                  </a:lnTo>
                  <a:lnTo>
                    <a:pt x="434" y="130"/>
                  </a:lnTo>
                  <a:lnTo>
                    <a:pt x="424" y="142"/>
                  </a:lnTo>
                  <a:lnTo>
                    <a:pt x="424" y="154"/>
                  </a:lnTo>
                  <a:lnTo>
                    <a:pt x="400" y="154"/>
                  </a:lnTo>
                  <a:lnTo>
                    <a:pt x="400" y="175"/>
                  </a:lnTo>
                  <a:lnTo>
                    <a:pt x="376" y="163"/>
                  </a:lnTo>
                  <a:lnTo>
                    <a:pt x="363" y="175"/>
                  </a:lnTo>
                  <a:lnTo>
                    <a:pt x="343" y="175"/>
                  </a:lnTo>
                  <a:lnTo>
                    <a:pt x="330" y="175"/>
                  </a:lnTo>
                  <a:lnTo>
                    <a:pt x="318" y="187"/>
                  </a:lnTo>
                  <a:lnTo>
                    <a:pt x="306" y="187"/>
                  </a:lnTo>
                  <a:lnTo>
                    <a:pt x="280" y="187"/>
                  </a:lnTo>
                  <a:lnTo>
                    <a:pt x="259" y="187"/>
                  </a:lnTo>
                  <a:lnTo>
                    <a:pt x="234" y="175"/>
                  </a:lnTo>
                  <a:lnTo>
                    <a:pt x="211" y="175"/>
                  </a:lnTo>
                  <a:lnTo>
                    <a:pt x="176" y="163"/>
                  </a:lnTo>
                  <a:lnTo>
                    <a:pt x="164" y="154"/>
                  </a:lnTo>
                  <a:lnTo>
                    <a:pt x="152" y="154"/>
                  </a:lnTo>
                  <a:lnTo>
                    <a:pt x="152" y="142"/>
                  </a:lnTo>
                  <a:lnTo>
                    <a:pt x="128" y="142"/>
                  </a:lnTo>
                  <a:lnTo>
                    <a:pt x="115" y="142"/>
                  </a:lnTo>
                  <a:lnTo>
                    <a:pt x="105" y="142"/>
                  </a:lnTo>
                  <a:lnTo>
                    <a:pt x="94" y="142"/>
                  </a:lnTo>
                  <a:lnTo>
                    <a:pt x="94" y="163"/>
                  </a:lnTo>
                  <a:lnTo>
                    <a:pt x="69" y="163"/>
                  </a:lnTo>
                  <a:lnTo>
                    <a:pt x="57" y="154"/>
                  </a:lnTo>
                  <a:lnTo>
                    <a:pt x="48" y="142"/>
                  </a:lnTo>
                  <a:lnTo>
                    <a:pt x="36" y="154"/>
                  </a:lnTo>
                  <a:lnTo>
                    <a:pt x="10" y="142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0" y="12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reeform 92"/>
            <p:cNvSpPr>
              <a:spLocks noChangeAspect="1"/>
            </p:cNvSpPr>
            <p:nvPr/>
          </p:nvSpPr>
          <p:spPr bwMode="auto">
            <a:xfrm>
              <a:off x="5700" y="7243"/>
              <a:ext cx="290" cy="337"/>
            </a:xfrm>
            <a:custGeom>
              <a:avLst/>
              <a:gdLst/>
              <a:ahLst/>
              <a:cxnLst>
                <a:cxn ang="0">
                  <a:pos x="12" y="301"/>
                </a:cxn>
                <a:cxn ang="0">
                  <a:pos x="12" y="288"/>
                </a:cxn>
                <a:cxn ang="0">
                  <a:pos x="0" y="288"/>
                </a:cxn>
                <a:cxn ang="0">
                  <a:pos x="0" y="277"/>
                </a:cxn>
                <a:cxn ang="0">
                  <a:pos x="12" y="243"/>
                </a:cxn>
                <a:cxn ang="0">
                  <a:pos x="12" y="222"/>
                </a:cxn>
                <a:cxn ang="0">
                  <a:pos x="22" y="188"/>
                </a:cxn>
                <a:cxn ang="0">
                  <a:pos x="22" y="157"/>
                </a:cxn>
                <a:cxn ang="0">
                  <a:pos x="22" y="145"/>
                </a:cxn>
                <a:cxn ang="0">
                  <a:pos x="22" y="135"/>
                </a:cxn>
                <a:cxn ang="0">
                  <a:pos x="22" y="99"/>
                </a:cxn>
                <a:cxn ang="0">
                  <a:pos x="22" y="77"/>
                </a:cxn>
                <a:cxn ang="0">
                  <a:pos x="22" y="66"/>
                </a:cxn>
                <a:cxn ang="0">
                  <a:pos x="22" y="44"/>
                </a:cxn>
                <a:cxn ang="0">
                  <a:pos x="80" y="77"/>
                </a:cxn>
                <a:cxn ang="0">
                  <a:pos x="95" y="77"/>
                </a:cxn>
                <a:cxn ang="0">
                  <a:pos x="104" y="77"/>
                </a:cxn>
                <a:cxn ang="0">
                  <a:pos x="142" y="54"/>
                </a:cxn>
                <a:cxn ang="0">
                  <a:pos x="212" y="11"/>
                </a:cxn>
                <a:cxn ang="0">
                  <a:pos x="223" y="0"/>
                </a:cxn>
                <a:cxn ang="0">
                  <a:pos x="260" y="54"/>
                </a:cxn>
                <a:cxn ang="0">
                  <a:pos x="270" y="90"/>
                </a:cxn>
                <a:cxn ang="0">
                  <a:pos x="260" y="99"/>
                </a:cxn>
                <a:cxn ang="0">
                  <a:pos x="248" y="111"/>
                </a:cxn>
                <a:cxn ang="0">
                  <a:pos x="223" y="111"/>
                </a:cxn>
                <a:cxn ang="0">
                  <a:pos x="154" y="135"/>
                </a:cxn>
                <a:cxn ang="0">
                  <a:pos x="128" y="145"/>
                </a:cxn>
                <a:cxn ang="0">
                  <a:pos x="166" y="188"/>
                </a:cxn>
                <a:cxn ang="0">
                  <a:pos x="191" y="222"/>
                </a:cxn>
                <a:cxn ang="0">
                  <a:pos x="175" y="243"/>
                </a:cxn>
                <a:cxn ang="0">
                  <a:pos x="166" y="257"/>
                </a:cxn>
                <a:cxn ang="0">
                  <a:pos x="154" y="257"/>
                </a:cxn>
                <a:cxn ang="0">
                  <a:pos x="118" y="267"/>
                </a:cxn>
                <a:cxn ang="0">
                  <a:pos x="104" y="288"/>
                </a:cxn>
                <a:cxn ang="0">
                  <a:pos x="80" y="311"/>
                </a:cxn>
                <a:cxn ang="0">
                  <a:pos x="12" y="301"/>
                </a:cxn>
              </a:cxnLst>
              <a:rect l="0" t="0" r="r" b="b"/>
              <a:pathLst>
                <a:path w="270" h="311">
                  <a:moveTo>
                    <a:pt x="12" y="301"/>
                  </a:moveTo>
                  <a:lnTo>
                    <a:pt x="12" y="288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12" y="243"/>
                  </a:lnTo>
                  <a:lnTo>
                    <a:pt x="12" y="222"/>
                  </a:lnTo>
                  <a:lnTo>
                    <a:pt x="22" y="188"/>
                  </a:lnTo>
                  <a:lnTo>
                    <a:pt x="22" y="157"/>
                  </a:lnTo>
                  <a:lnTo>
                    <a:pt x="22" y="145"/>
                  </a:lnTo>
                  <a:lnTo>
                    <a:pt x="22" y="135"/>
                  </a:lnTo>
                  <a:lnTo>
                    <a:pt x="22" y="99"/>
                  </a:lnTo>
                  <a:lnTo>
                    <a:pt x="22" y="77"/>
                  </a:lnTo>
                  <a:lnTo>
                    <a:pt x="22" y="66"/>
                  </a:lnTo>
                  <a:lnTo>
                    <a:pt x="22" y="44"/>
                  </a:lnTo>
                  <a:lnTo>
                    <a:pt x="80" y="77"/>
                  </a:lnTo>
                  <a:lnTo>
                    <a:pt x="95" y="77"/>
                  </a:lnTo>
                  <a:lnTo>
                    <a:pt x="104" y="77"/>
                  </a:lnTo>
                  <a:lnTo>
                    <a:pt x="142" y="54"/>
                  </a:lnTo>
                  <a:lnTo>
                    <a:pt x="212" y="11"/>
                  </a:lnTo>
                  <a:lnTo>
                    <a:pt x="223" y="0"/>
                  </a:lnTo>
                  <a:lnTo>
                    <a:pt x="260" y="54"/>
                  </a:lnTo>
                  <a:lnTo>
                    <a:pt x="270" y="90"/>
                  </a:lnTo>
                  <a:lnTo>
                    <a:pt x="260" y="99"/>
                  </a:lnTo>
                  <a:lnTo>
                    <a:pt x="248" y="111"/>
                  </a:lnTo>
                  <a:lnTo>
                    <a:pt x="223" y="111"/>
                  </a:lnTo>
                  <a:lnTo>
                    <a:pt x="154" y="135"/>
                  </a:lnTo>
                  <a:lnTo>
                    <a:pt x="128" y="145"/>
                  </a:lnTo>
                  <a:lnTo>
                    <a:pt x="166" y="188"/>
                  </a:lnTo>
                  <a:lnTo>
                    <a:pt x="191" y="222"/>
                  </a:lnTo>
                  <a:lnTo>
                    <a:pt x="175" y="243"/>
                  </a:lnTo>
                  <a:lnTo>
                    <a:pt x="166" y="257"/>
                  </a:lnTo>
                  <a:lnTo>
                    <a:pt x="154" y="257"/>
                  </a:lnTo>
                  <a:lnTo>
                    <a:pt x="118" y="267"/>
                  </a:lnTo>
                  <a:lnTo>
                    <a:pt x="104" y="288"/>
                  </a:lnTo>
                  <a:lnTo>
                    <a:pt x="80" y="311"/>
                  </a:lnTo>
                  <a:lnTo>
                    <a:pt x="12" y="30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reeform 93"/>
            <p:cNvSpPr>
              <a:spLocks noChangeAspect="1"/>
            </p:cNvSpPr>
            <p:nvPr/>
          </p:nvSpPr>
          <p:spPr bwMode="auto">
            <a:xfrm>
              <a:off x="3843" y="7258"/>
              <a:ext cx="1173" cy="1104"/>
            </a:xfrm>
            <a:custGeom>
              <a:avLst/>
              <a:gdLst/>
              <a:ahLst/>
              <a:cxnLst>
                <a:cxn ang="0">
                  <a:pos x="1084" y="877"/>
                </a:cxn>
                <a:cxn ang="0">
                  <a:pos x="1094" y="989"/>
                </a:cxn>
                <a:cxn ang="0">
                  <a:pos x="1026" y="989"/>
                </a:cxn>
                <a:cxn ang="0">
                  <a:pos x="966" y="989"/>
                </a:cxn>
                <a:cxn ang="0">
                  <a:pos x="787" y="899"/>
                </a:cxn>
                <a:cxn ang="0">
                  <a:pos x="637" y="810"/>
                </a:cxn>
                <a:cxn ang="0">
                  <a:pos x="471" y="733"/>
                </a:cxn>
                <a:cxn ang="0">
                  <a:pos x="398" y="753"/>
                </a:cxn>
                <a:cxn ang="0">
                  <a:pos x="340" y="787"/>
                </a:cxn>
                <a:cxn ang="0">
                  <a:pos x="270" y="745"/>
                </a:cxn>
                <a:cxn ang="0">
                  <a:pos x="189" y="723"/>
                </a:cxn>
                <a:cxn ang="0">
                  <a:pos x="152" y="666"/>
                </a:cxn>
                <a:cxn ang="0">
                  <a:pos x="104" y="642"/>
                </a:cxn>
                <a:cxn ang="0">
                  <a:pos x="79" y="642"/>
                </a:cxn>
                <a:cxn ang="0">
                  <a:pos x="58" y="588"/>
                </a:cxn>
                <a:cxn ang="0">
                  <a:pos x="12" y="521"/>
                </a:cxn>
                <a:cxn ang="0">
                  <a:pos x="46" y="501"/>
                </a:cxn>
                <a:cxn ang="0">
                  <a:pos x="37" y="433"/>
                </a:cxn>
                <a:cxn ang="0">
                  <a:pos x="46" y="398"/>
                </a:cxn>
                <a:cxn ang="0">
                  <a:pos x="37" y="344"/>
                </a:cxn>
                <a:cxn ang="0">
                  <a:pos x="37" y="289"/>
                </a:cxn>
                <a:cxn ang="0">
                  <a:pos x="12" y="222"/>
                </a:cxn>
                <a:cxn ang="0">
                  <a:pos x="21" y="211"/>
                </a:cxn>
                <a:cxn ang="0">
                  <a:pos x="58" y="189"/>
                </a:cxn>
                <a:cxn ang="0">
                  <a:pos x="46" y="133"/>
                </a:cxn>
                <a:cxn ang="0">
                  <a:pos x="94" y="90"/>
                </a:cxn>
                <a:cxn ang="0">
                  <a:pos x="141" y="54"/>
                </a:cxn>
                <a:cxn ang="0">
                  <a:pos x="141" y="0"/>
                </a:cxn>
                <a:cxn ang="0">
                  <a:pos x="212" y="32"/>
                </a:cxn>
                <a:cxn ang="0">
                  <a:pos x="260" y="24"/>
                </a:cxn>
                <a:cxn ang="0">
                  <a:pos x="318" y="32"/>
                </a:cxn>
                <a:cxn ang="0">
                  <a:pos x="364" y="54"/>
                </a:cxn>
                <a:cxn ang="0">
                  <a:pos x="388" y="66"/>
                </a:cxn>
                <a:cxn ang="0">
                  <a:pos x="414" y="123"/>
                </a:cxn>
                <a:cxn ang="0">
                  <a:pos x="446" y="145"/>
                </a:cxn>
                <a:cxn ang="0">
                  <a:pos x="493" y="145"/>
                </a:cxn>
                <a:cxn ang="0">
                  <a:pos x="542" y="153"/>
                </a:cxn>
                <a:cxn ang="0">
                  <a:pos x="574" y="176"/>
                </a:cxn>
                <a:cxn ang="0">
                  <a:pos x="646" y="222"/>
                </a:cxn>
                <a:cxn ang="0">
                  <a:pos x="670" y="211"/>
                </a:cxn>
                <a:cxn ang="0">
                  <a:pos x="717" y="176"/>
                </a:cxn>
                <a:cxn ang="0">
                  <a:pos x="717" y="153"/>
                </a:cxn>
                <a:cxn ang="0">
                  <a:pos x="708" y="111"/>
                </a:cxn>
                <a:cxn ang="0">
                  <a:pos x="717" y="78"/>
                </a:cxn>
                <a:cxn ang="0">
                  <a:pos x="741" y="54"/>
                </a:cxn>
                <a:cxn ang="0">
                  <a:pos x="777" y="32"/>
                </a:cxn>
                <a:cxn ang="0">
                  <a:pos x="860" y="24"/>
                </a:cxn>
                <a:cxn ang="0">
                  <a:pos x="907" y="44"/>
                </a:cxn>
                <a:cxn ang="0">
                  <a:pos x="919" y="78"/>
                </a:cxn>
                <a:cxn ang="0">
                  <a:pos x="956" y="78"/>
                </a:cxn>
                <a:cxn ang="0">
                  <a:pos x="988" y="90"/>
                </a:cxn>
                <a:cxn ang="0">
                  <a:pos x="1047" y="99"/>
                </a:cxn>
                <a:cxn ang="0">
                  <a:pos x="1059" y="123"/>
                </a:cxn>
                <a:cxn ang="0">
                  <a:pos x="1047" y="133"/>
                </a:cxn>
                <a:cxn ang="0">
                  <a:pos x="1047" y="189"/>
                </a:cxn>
                <a:cxn ang="0">
                  <a:pos x="1035" y="222"/>
                </a:cxn>
                <a:cxn ang="0">
                  <a:pos x="1047" y="265"/>
                </a:cxn>
                <a:cxn ang="0">
                  <a:pos x="1059" y="311"/>
                </a:cxn>
                <a:cxn ang="0">
                  <a:pos x="1071" y="467"/>
                </a:cxn>
                <a:cxn ang="0">
                  <a:pos x="1071" y="588"/>
                </a:cxn>
                <a:cxn ang="0">
                  <a:pos x="1084" y="711"/>
                </a:cxn>
                <a:cxn ang="0">
                  <a:pos x="1084" y="845"/>
                </a:cxn>
              </a:cxnLst>
              <a:rect l="0" t="0" r="r" b="b"/>
              <a:pathLst>
                <a:path w="1094" h="1021">
                  <a:moveTo>
                    <a:pt x="1084" y="845"/>
                  </a:moveTo>
                  <a:lnTo>
                    <a:pt x="1084" y="877"/>
                  </a:lnTo>
                  <a:lnTo>
                    <a:pt x="1094" y="978"/>
                  </a:lnTo>
                  <a:lnTo>
                    <a:pt x="1094" y="989"/>
                  </a:lnTo>
                  <a:lnTo>
                    <a:pt x="1047" y="989"/>
                  </a:lnTo>
                  <a:lnTo>
                    <a:pt x="1026" y="989"/>
                  </a:lnTo>
                  <a:lnTo>
                    <a:pt x="1026" y="1021"/>
                  </a:lnTo>
                  <a:lnTo>
                    <a:pt x="966" y="989"/>
                  </a:lnTo>
                  <a:lnTo>
                    <a:pt x="870" y="944"/>
                  </a:lnTo>
                  <a:lnTo>
                    <a:pt x="787" y="899"/>
                  </a:lnTo>
                  <a:lnTo>
                    <a:pt x="708" y="855"/>
                  </a:lnTo>
                  <a:lnTo>
                    <a:pt x="637" y="810"/>
                  </a:lnTo>
                  <a:lnTo>
                    <a:pt x="554" y="777"/>
                  </a:lnTo>
                  <a:lnTo>
                    <a:pt x="471" y="733"/>
                  </a:lnTo>
                  <a:lnTo>
                    <a:pt x="460" y="733"/>
                  </a:lnTo>
                  <a:lnTo>
                    <a:pt x="398" y="753"/>
                  </a:lnTo>
                  <a:lnTo>
                    <a:pt x="351" y="787"/>
                  </a:lnTo>
                  <a:lnTo>
                    <a:pt x="340" y="787"/>
                  </a:lnTo>
                  <a:lnTo>
                    <a:pt x="307" y="753"/>
                  </a:lnTo>
                  <a:lnTo>
                    <a:pt x="270" y="745"/>
                  </a:lnTo>
                  <a:lnTo>
                    <a:pt x="223" y="723"/>
                  </a:lnTo>
                  <a:lnTo>
                    <a:pt x="189" y="723"/>
                  </a:lnTo>
                  <a:lnTo>
                    <a:pt x="165" y="666"/>
                  </a:lnTo>
                  <a:lnTo>
                    <a:pt x="152" y="666"/>
                  </a:lnTo>
                  <a:lnTo>
                    <a:pt x="128" y="654"/>
                  </a:lnTo>
                  <a:lnTo>
                    <a:pt x="104" y="642"/>
                  </a:lnTo>
                  <a:lnTo>
                    <a:pt x="79" y="654"/>
                  </a:lnTo>
                  <a:lnTo>
                    <a:pt x="79" y="642"/>
                  </a:lnTo>
                  <a:lnTo>
                    <a:pt x="58" y="624"/>
                  </a:lnTo>
                  <a:lnTo>
                    <a:pt x="58" y="588"/>
                  </a:lnTo>
                  <a:lnTo>
                    <a:pt x="12" y="533"/>
                  </a:lnTo>
                  <a:lnTo>
                    <a:pt x="12" y="521"/>
                  </a:lnTo>
                  <a:lnTo>
                    <a:pt x="21" y="521"/>
                  </a:lnTo>
                  <a:lnTo>
                    <a:pt x="46" y="501"/>
                  </a:lnTo>
                  <a:lnTo>
                    <a:pt x="46" y="479"/>
                  </a:lnTo>
                  <a:lnTo>
                    <a:pt x="37" y="433"/>
                  </a:lnTo>
                  <a:lnTo>
                    <a:pt x="37" y="421"/>
                  </a:lnTo>
                  <a:lnTo>
                    <a:pt x="46" y="398"/>
                  </a:lnTo>
                  <a:lnTo>
                    <a:pt x="37" y="367"/>
                  </a:lnTo>
                  <a:lnTo>
                    <a:pt x="37" y="344"/>
                  </a:lnTo>
                  <a:lnTo>
                    <a:pt x="37" y="321"/>
                  </a:lnTo>
                  <a:lnTo>
                    <a:pt x="37" y="289"/>
                  </a:lnTo>
                  <a:lnTo>
                    <a:pt x="0" y="235"/>
                  </a:lnTo>
                  <a:lnTo>
                    <a:pt x="12" y="222"/>
                  </a:lnTo>
                  <a:lnTo>
                    <a:pt x="21" y="222"/>
                  </a:lnTo>
                  <a:lnTo>
                    <a:pt x="21" y="211"/>
                  </a:lnTo>
                  <a:lnTo>
                    <a:pt x="46" y="189"/>
                  </a:lnTo>
                  <a:lnTo>
                    <a:pt x="58" y="189"/>
                  </a:lnTo>
                  <a:lnTo>
                    <a:pt x="58" y="165"/>
                  </a:lnTo>
                  <a:lnTo>
                    <a:pt x="46" y="133"/>
                  </a:lnTo>
                  <a:lnTo>
                    <a:pt x="58" y="123"/>
                  </a:lnTo>
                  <a:lnTo>
                    <a:pt x="94" y="90"/>
                  </a:lnTo>
                  <a:lnTo>
                    <a:pt x="116" y="78"/>
                  </a:lnTo>
                  <a:lnTo>
                    <a:pt x="141" y="54"/>
                  </a:lnTo>
                  <a:lnTo>
                    <a:pt x="141" y="32"/>
                  </a:lnTo>
                  <a:lnTo>
                    <a:pt x="141" y="0"/>
                  </a:lnTo>
                  <a:lnTo>
                    <a:pt x="175" y="24"/>
                  </a:lnTo>
                  <a:lnTo>
                    <a:pt x="212" y="32"/>
                  </a:lnTo>
                  <a:lnTo>
                    <a:pt x="223" y="32"/>
                  </a:lnTo>
                  <a:lnTo>
                    <a:pt x="260" y="24"/>
                  </a:lnTo>
                  <a:lnTo>
                    <a:pt x="270" y="24"/>
                  </a:lnTo>
                  <a:lnTo>
                    <a:pt x="318" y="32"/>
                  </a:lnTo>
                  <a:lnTo>
                    <a:pt x="340" y="44"/>
                  </a:lnTo>
                  <a:lnTo>
                    <a:pt x="364" y="54"/>
                  </a:lnTo>
                  <a:lnTo>
                    <a:pt x="376" y="54"/>
                  </a:lnTo>
                  <a:lnTo>
                    <a:pt x="388" y="66"/>
                  </a:lnTo>
                  <a:lnTo>
                    <a:pt x="398" y="99"/>
                  </a:lnTo>
                  <a:lnTo>
                    <a:pt x="414" y="123"/>
                  </a:lnTo>
                  <a:lnTo>
                    <a:pt x="435" y="133"/>
                  </a:lnTo>
                  <a:lnTo>
                    <a:pt x="446" y="145"/>
                  </a:lnTo>
                  <a:lnTo>
                    <a:pt x="471" y="145"/>
                  </a:lnTo>
                  <a:lnTo>
                    <a:pt x="493" y="145"/>
                  </a:lnTo>
                  <a:lnTo>
                    <a:pt x="518" y="153"/>
                  </a:lnTo>
                  <a:lnTo>
                    <a:pt x="542" y="153"/>
                  </a:lnTo>
                  <a:lnTo>
                    <a:pt x="564" y="165"/>
                  </a:lnTo>
                  <a:lnTo>
                    <a:pt x="574" y="176"/>
                  </a:lnTo>
                  <a:lnTo>
                    <a:pt x="621" y="199"/>
                  </a:lnTo>
                  <a:lnTo>
                    <a:pt x="646" y="222"/>
                  </a:lnTo>
                  <a:lnTo>
                    <a:pt x="658" y="222"/>
                  </a:lnTo>
                  <a:lnTo>
                    <a:pt x="670" y="211"/>
                  </a:lnTo>
                  <a:lnTo>
                    <a:pt x="694" y="199"/>
                  </a:lnTo>
                  <a:lnTo>
                    <a:pt x="717" y="176"/>
                  </a:lnTo>
                  <a:lnTo>
                    <a:pt x="717" y="165"/>
                  </a:lnTo>
                  <a:lnTo>
                    <a:pt x="717" y="153"/>
                  </a:lnTo>
                  <a:lnTo>
                    <a:pt x="717" y="133"/>
                  </a:lnTo>
                  <a:lnTo>
                    <a:pt x="708" y="111"/>
                  </a:lnTo>
                  <a:lnTo>
                    <a:pt x="708" y="99"/>
                  </a:lnTo>
                  <a:lnTo>
                    <a:pt x="717" y="78"/>
                  </a:lnTo>
                  <a:lnTo>
                    <a:pt x="732" y="66"/>
                  </a:lnTo>
                  <a:lnTo>
                    <a:pt x="741" y="54"/>
                  </a:lnTo>
                  <a:lnTo>
                    <a:pt x="765" y="44"/>
                  </a:lnTo>
                  <a:lnTo>
                    <a:pt x="777" y="32"/>
                  </a:lnTo>
                  <a:lnTo>
                    <a:pt x="823" y="24"/>
                  </a:lnTo>
                  <a:lnTo>
                    <a:pt x="860" y="24"/>
                  </a:lnTo>
                  <a:lnTo>
                    <a:pt x="883" y="32"/>
                  </a:lnTo>
                  <a:lnTo>
                    <a:pt x="907" y="44"/>
                  </a:lnTo>
                  <a:lnTo>
                    <a:pt x="907" y="66"/>
                  </a:lnTo>
                  <a:lnTo>
                    <a:pt x="919" y="78"/>
                  </a:lnTo>
                  <a:lnTo>
                    <a:pt x="931" y="78"/>
                  </a:lnTo>
                  <a:lnTo>
                    <a:pt x="956" y="78"/>
                  </a:lnTo>
                  <a:lnTo>
                    <a:pt x="978" y="90"/>
                  </a:lnTo>
                  <a:lnTo>
                    <a:pt x="988" y="90"/>
                  </a:lnTo>
                  <a:lnTo>
                    <a:pt x="1035" y="90"/>
                  </a:lnTo>
                  <a:lnTo>
                    <a:pt x="1047" y="99"/>
                  </a:lnTo>
                  <a:lnTo>
                    <a:pt x="1047" y="111"/>
                  </a:lnTo>
                  <a:lnTo>
                    <a:pt x="1059" y="123"/>
                  </a:lnTo>
                  <a:lnTo>
                    <a:pt x="1047" y="123"/>
                  </a:lnTo>
                  <a:lnTo>
                    <a:pt x="1047" y="133"/>
                  </a:lnTo>
                  <a:lnTo>
                    <a:pt x="1035" y="145"/>
                  </a:lnTo>
                  <a:lnTo>
                    <a:pt x="1047" y="189"/>
                  </a:lnTo>
                  <a:lnTo>
                    <a:pt x="1047" y="199"/>
                  </a:lnTo>
                  <a:lnTo>
                    <a:pt x="1035" y="222"/>
                  </a:lnTo>
                  <a:lnTo>
                    <a:pt x="1035" y="235"/>
                  </a:lnTo>
                  <a:lnTo>
                    <a:pt x="1047" y="265"/>
                  </a:lnTo>
                  <a:lnTo>
                    <a:pt x="1059" y="299"/>
                  </a:lnTo>
                  <a:lnTo>
                    <a:pt x="1059" y="311"/>
                  </a:lnTo>
                  <a:lnTo>
                    <a:pt x="1059" y="344"/>
                  </a:lnTo>
                  <a:lnTo>
                    <a:pt x="1071" y="467"/>
                  </a:lnTo>
                  <a:lnTo>
                    <a:pt x="1071" y="521"/>
                  </a:lnTo>
                  <a:lnTo>
                    <a:pt x="1071" y="588"/>
                  </a:lnTo>
                  <a:lnTo>
                    <a:pt x="1071" y="612"/>
                  </a:lnTo>
                  <a:lnTo>
                    <a:pt x="1084" y="711"/>
                  </a:lnTo>
                  <a:lnTo>
                    <a:pt x="1084" y="753"/>
                  </a:lnTo>
                  <a:lnTo>
                    <a:pt x="1084" y="84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reeform 94"/>
            <p:cNvSpPr>
              <a:spLocks noChangeAspect="1"/>
            </p:cNvSpPr>
            <p:nvPr/>
          </p:nvSpPr>
          <p:spPr bwMode="auto">
            <a:xfrm>
              <a:off x="5623" y="7258"/>
              <a:ext cx="102" cy="298"/>
            </a:xfrm>
            <a:custGeom>
              <a:avLst/>
              <a:gdLst/>
              <a:ahLst/>
              <a:cxnLst>
                <a:cxn ang="0">
                  <a:pos x="71" y="276"/>
                </a:cxn>
                <a:cxn ang="0">
                  <a:pos x="37" y="222"/>
                </a:cxn>
                <a:cxn ang="0">
                  <a:pos x="13" y="153"/>
                </a:cxn>
                <a:cxn ang="0">
                  <a:pos x="0" y="145"/>
                </a:cxn>
                <a:cxn ang="0">
                  <a:pos x="23" y="110"/>
                </a:cxn>
                <a:cxn ang="0">
                  <a:pos x="23" y="99"/>
                </a:cxn>
                <a:cxn ang="0">
                  <a:pos x="37" y="78"/>
                </a:cxn>
                <a:cxn ang="0">
                  <a:pos x="37" y="66"/>
                </a:cxn>
                <a:cxn ang="0">
                  <a:pos x="37" y="32"/>
                </a:cxn>
                <a:cxn ang="0">
                  <a:pos x="47" y="32"/>
                </a:cxn>
                <a:cxn ang="0">
                  <a:pos x="47" y="24"/>
                </a:cxn>
                <a:cxn ang="0">
                  <a:pos x="47" y="11"/>
                </a:cxn>
                <a:cxn ang="0">
                  <a:pos x="60" y="11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84" y="0"/>
                </a:cxn>
                <a:cxn ang="0">
                  <a:pos x="84" y="11"/>
                </a:cxn>
                <a:cxn ang="0">
                  <a:pos x="96" y="24"/>
                </a:cxn>
                <a:cxn ang="0">
                  <a:pos x="96" y="32"/>
                </a:cxn>
                <a:cxn ang="0">
                  <a:pos x="96" y="54"/>
                </a:cxn>
                <a:cxn ang="0">
                  <a:pos x="96" y="66"/>
                </a:cxn>
                <a:cxn ang="0">
                  <a:pos x="96" y="90"/>
                </a:cxn>
                <a:cxn ang="0">
                  <a:pos x="96" y="123"/>
                </a:cxn>
                <a:cxn ang="0">
                  <a:pos x="96" y="133"/>
                </a:cxn>
                <a:cxn ang="0">
                  <a:pos x="96" y="145"/>
                </a:cxn>
                <a:cxn ang="0">
                  <a:pos x="96" y="176"/>
                </a:cxn>
                <a:cxn ang="0">
                  <a:pos x="84" y="210"/>
                </a:cxn>
                <a:cxn ang="0">
                  <a:pos x="84" y="231"/>
                </a:cxn>
                <a:cxn ang="0">
                  <a:pos x="71" y="265"/>
                </a:cxn>
                <a:cxn ang="0">
                  <a:pos x="71" y="276"/>
                </a:cxn>
              </a:cxnLst>
              <a:rect l="0" t="0" r="r" b="b"/>
              <a:pathLst>
                <a:path w="96" h="276">
                  <a:moveTo>
                    <a:pt x="71" y="276"/>
                  </a:moveTo>
                  <a:lnTo>
                    <a:pt x="37" y="222"/>
                  </a:lnTo>
                  <a:lnTo>
                    <a:pt x="13" y="153"/>
                  </a:lnTo>
                  <a:lnTo>
                    <a:pt x="0" y="145"/>
                  </a:lnTo>
                  <a:lnTo>
                    <a:pt x="23" y="110"/>
                  </a:lnTo>
                  <a:lnTo>
                    <a:pt x="23" y="99"/>
                  </a:lnTo>
                  <a:lnTo>
                    <a:pt x="37" y="78"/>
                  </a:lnTo>
                  <a:lnTo>
                    <a:pt x="37" y="66"/>
                  </a:lnTo>
                  <a:lnTo>
                    <a:pt x="37" y="32"/>
                  </a:lnTo>
                  <a:lnTo>
                    <a:pt x="47" y="32"/>
                  </a:lnTo>
                  <a:lnTo>
                    <a:pt x="47" y="24"/>
                  </a:lnTo>
                  <a:lnTo>
                    <a:pt x="47" y="11"/>
                  </a:lnTo>
                  <a:lnTo>
                    <a:pt x="60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84" y="11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96" y="90"/>
                  </a:lnTo>
                  <a:lnTo>
                    <a:pt x="96" y="123"/>
                  </a:lnTo>
                  <a:lnTo>
                    <a:pt x="96" y="133"/>
                  </a:lnTo>
                  <a:lnTo>
                    <a:pt x="96" y="145"/>
                  </a:lnTo>
                  <a:lnTo>
                    <a:pt x="96" y="176"/>
                  </a:lnTo>
                  <a:lnTo>
                    <a:pt x="84" y="210"/>
                  </a:lnTo>
                  <a:lnTo>
                    <a:pt x="84" y="231"/>
                  </a:lnTo>
                  <a:lnTo>
                    <a:pt x="71" y="265"/>
                  </a:lnTo>
                  <a:lnTo>
                    <a:pt x="71" y="27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reeform 95"/>
            <p:cNvSpPr>
              <a:spLocks noChangeAspect="1"/>
            </p:cNvSpPr>
            <p:nvPr/>
          </p:nvSpPr>
          <p:spPr bwMode="auto">
            <a:xfrm>
              <a:off x="5700" y="7342"/>
              <a:ext cx="1601" cy="1378"/>
            </a:xfrm>
            <a:custGeom>
              <a:avLst/>
              <a:gdLst/>
              <a:ahLst/>
              <a:cxnLst>
                <a:cxn ang="0">
                  <a:pos x="589" y="1122"/>
                </a:cxn>
                <a:cxn ang="0">
                  <a:pos x="517" y="1052"/>
                </a:cxn>
                <a:cxn ang="0">
                  <a:pos x="460" y="931"/>
                </a:cxn>
                <a:cxn ang="0">
                  <a:pos x="377" y="877"/>
                </a:cxn>
                <a:cxn ang="0">
                  <a:pos x="329" y="777"/>
                </a:cxn>
                <a:cxn ang="0">
                  <a:pos x="319" y="709"/>
                </a:cxn>
                <a:cxn ang="0">
                  <a:pos x="260" y="620"/>
                </a:cxn>
                <a:cxn ang="0">
                  <a:pos x="212" y="588"/>
                </a:cxn>
                <a:cxn ang="0">
                  <a:pos x="191" y="534"/>
                </a:cxn>
                <a:cxn ang="0">
                  <a:pos x="142" y="455"/>
                </a:cxn>
                <a:cxn ang="0">
                  <a:pos x="58" y="343"/>
                </a:cxn>
                <a:cxn ang="0">
                  <a:pos x="0" y="299"/>
                </a:cxn>
                <a:cxn ang="0">
                  <a:pos x="12" y="231"/>
                </a:cxn>
                <a:cxn ang="0">
                  <a:pos x="104" y="198"/>
                </a:cxn>
                <a:cxn ang="0">
                  <a:pos x="166" y="167"/>
                </a:cxn>
                <a:cxn ang="0">
                  <a:pos x="166" y="98"/>
                </a:cxn>
                <a:cxn ang="0">
                  <a:pos x="223" y="21"/>
                </a:cxn>
                <a:cxn ang="0">
                  <a:pos x="270" y="0"/>
                </a:cxn>
                <a:cxn ang="0">
                  <a:pos x="398" y="55"/>
                </a:cxn>
                <a:cxn ang="0">
                  <a:pos x="542" y="132"/>
                </a:cxn>
                <a:cxn ang="0">
                  <a:pos x="575" y="153"/>
                </a:cxn>
                <a:cxn ang="0">
                  <a:pos x="612" y="198"/>
                </a:cxn>
                <a:cxn ang="0">
                  <a:pos x="836" y="243"/>
                </a:cxn>
                <a:cxn ang="0">
                  <a:pos x="871" y="277"/>
                </a:cxn>
                <a:cxn ang="0">
                  <a:pos x="931" y="299"/>
                </a:cxn>
                <a:cxn ang="0">
                  <a:pos x="954" y="343"/>
                </a:cxn>
                <a:cxn ang="0">
                  <a:pos x="989" y="365"/>
                </a:cxn>
                <a:cxn ang="0">
                  <a:pos x="1037" y="389"/>
                </a:cxn>
                <a:cxn ang="0">
                  <a:pos x="1037" y="410"/>
                </a:cxn>
                <a:cxn ang="0">
                  <a:pos x="1047" y="455"/>
                </a:cxn>
                <a:cxn ang="0">
                  <a:pos x="1059" y="488"/>
                </a:cxn>
                <a:cxn ang="0">
                  <a:pos x="1094" y="543"/>
                </a:cxn>
                <a:cxn ang="0">
                  <a:pos x="1117" y="576"/>
                </a:cxn>
                <a:cxn ang="0">
                  <a:pos x="1189" y="686"/>
                </a:cxn>
                <a:cxn ang="0">
                  <a:pos x="1413" y="743"/>
                </a:cxn>
                <a:cxn ang="0">
                  <a:pos x="1483" y="765"/>
                </a:cxn>
                <a:cxn ang="0">
                  <a:pos x="1331" y="908"/>
                </a:cxn>
                <a:cxn ang="0">
                  <a:pos x="1213" y="986"/>
                </a:cxn>
                <a:cxn ang="0">
                  <a:pos x="1011" y="1052"/>
                </a:cxn>
                <a:cxn ang="0">
                  <a:pos x="931" y="1098"/>
                </a:cxn>
                <a:cxn ang="0">
                  <a:pos x="799" y="1275"/>
                </a:cxn>
                <a:cxn ang="0">
                  <a:pos x="708" y="1098"/>
                </a:cxn>
                <a:cxn ang="0">
                  <a:pos x="647" y="1086"/>
                </a:cxn>
                <a:cxn ang="0">
                  <a:pos x="637" y="1143"/>
                </a:cxn>
              </a:cxnLst>
              <a:rect l="0" t="0" r="r" b="b"/>
              <a:pathLst>
                <a:path w="1494" h="1275">
                  <a:moveTo>
                    <a:pt x="612" y="1176"/>
                  </a:moveTo>
                  <a:lnTo>
                    <a:pt x="600" y="1152"/>
                  </a:lnTo>
                  <a:lnTo>
                    <a:pt x="589" y="1122"/>
                  </a:lnTo>
                  <a:lnTo>
                    <a:pt x="564" y="1086"/>
                  </a:lnTo>
                  <a:lnTo>
                    <a:pt x="542" y="1076"/>
                  </a:lnTo>
                  <a:lnTo>
                    <a:pt x="517" y="1052"/>
                  </a:lnTo>
                  <a:lnTo>
                    <a:pt x="505" y="1022"/>
                  </a:lnTo>
                  <a:lnTo>
                    <a:pt x="472" y="953"/>
                  </a:lnTo>
                  <a:lnTo>
                    <a:pt x="460" y="931"/>
                  </a:lnTo>
                  <a:lnTo>
                    <a:pt x="446" y="908"/>
                  </a:lnTo>
                  <a:lnTo>
                    <a:pt x="424" y="900"/>
                  </a:lnTo>
                  <a:lnTo>
                    <a:pt x="377" y="877"/>
                  </a:lnTo>
                  <a:lnTo>
                    <a:pt x="366" y="854"/>
                  </a:lnTo>
                  <a:lnTo>
                    <a:pt x="329" y="809"/>
                  </a:lnTo>
                  <a:lnTo>
                    <a:pt x="329" y="777"/>
                  </a:lnTo>
                  <a:lnTo>
                    <a:pt x="329" y="755"/>
                  </a:lnTo>
                  <a:lnTo>
                    <a:pt x="329" y="720"/>
                  </a:lnTo>
                  <a:lnTo>
                    <a:pt x="319" y="709"/>
                  </a:lnTo>
                  <a:lnTo>
                    <a:pt x="304" y="686"/>
                  </a:lnTo>
                  <a:lnTo>
                    <a:pt x="270" y="633"/>
                  </a:lnTo>
                  <a:lnTo>
                    <a:pt x="260" y="620"/>
                  </a:lnTo>
                  <a:lnTo>
                    <a:pt x="236" y="597"/>
                  </a:lnTo>
                  <a:lnTo>
                    <a:pt x="223" y="588"/>
                  </a:lnTo>
                  <a:lnTo>
                    <a:pt x="212" y="588"/>
                  </a:lnTo>
                  <a:lnTo>
                    <a:pt x="200" y="576"/>
                  </a:lnTo>
                  <a:lnTo>
                    <a:pt x="191" y="554"/>
                  </a:lnTo>
                  <a:lnTo>
                    <a:pt x="191" y="534"/>
                  </a:lnTo>
                  <a:lnTo>
                    <a:pt x="175" y="521"/>
                  </a:lnTo>
                  <a:lnTo>
                    <a:pt x="166" y="488"/>
                  </a:lnTo>
                  <a:lnTo>
                    <a:pt x="142" y="455"/>
                  </a:lnTo>
                  <a:lnTo>
                    <a:pt x="104" y="422"/>
                  </a:lnTo>
                  <a:lnTo>
                    <a:pt x="71" y="377"/>
                  </a:lnTo>
                  <a:lnTo>
                    <a:pt x="58" y="343"/>
                  </a:lnTo>
                  <a:lnTo>
                    <a:pt x="47" y="320"/>
                  </a:lnTo>
                  <a:lnTo>
                    <a:pt x="22" y="29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0" y="277"/>
                  </a:lnTo>
                  <a:lnTo>
                    <a:pt x="12" y="231"/>
                  </a:lnTo>
                  <a:lnTo>
                    <a:pt x="12" y="211"/>
                  </a:lnTo>
                  <a:lnTo>
                    <a:pt x="80" y="221"/>
                  </a:lnTo>
                  <a:lnTo>
                    <a:pt x="104" y="198"/>
                  </a:lnTo>
                  <a:lnTo>
                    <a:pt x="118" y="177"/>
                  </a:lnTo>
                  <a:lnTo>
                    <a:pt x="154" y="167"/>
                  </a:lnTo>
                  <a:lnTo>
                    <a:pt x="166" y="167"/>
                  </a:lnTo>
                  <a:lnTo>
                    <a:pt x="175" y="153"/>
                  </a:lnTo>
                  <a:lnTo>
                    <a:pt x="191" y="132"/>
                  </a:lnTo>
                  <a:lnTo>
                    <a:pt x="166" y="98"/>
                  </a:lnTo>
                  <a:lnTo>
                    <a:pt x="128" y="55"/>
                  </a:lnTo>
                  <a:lnTo>
                    <a:pt x="154" y="45"/>
                  </a:lnTo>
                  <a:lnTo>
                    <a:pt x="223" y="21"/>
                  </a:lnTo>
                  <a:lnTo>
                    <a:pt x="246" y="21"/>
                  </a:lnTo>
                  <a:lnTo>
                    <a:pt x="260" y="9"/>
                  </a:lnTo>
                  <a:lnTo>
                    <a:pt x="270" y="0"/>
                  </a:lnTo>
                  <a:lnTo>
                    <a:pt x="304" y="9"/>
                  </a:lnTo>
                  <a:lnTo>
                    <a:pt x="329" y="21"/>
                  </a:lnTo>
                  <a:lnTo>
                    <a:pt x="398" y="55"/>
                  </a:lnTo>
                  <a:lnTo>
                    <a:pt x="436" y="67"/>
                  </a:lnTo>
                  <a:lnTo>
                    <a:pt x="517" y="111"/>
                  </a:lnTo>
                  <a:lnTo>
                    <a:pt x="542" y="132"/>
                  </a:lnTo>
                  <a:lnTo>
                    <a:pt x="564" y="132"/>
                  </a:lnTo>
                  <a:lnTo>
                    <a:pt x="575" y="144"/>
                  </a:lnTo>
                  <a:lnTo>
                    <a:pt x="575" y="153"/>
                  </a:lnTo>
                  <a:lnTo>
                    <a:pt x="575" y="187"/>
                  </a:lnTo>
                  <a:lnTo>
                    <a:pt x="589" y="198"/>
                  </a:lnTo>
                  <a:lnTo>
                    <a:pt x="612" y="198"/>
                  </a:lnTo>
                  <a:lnTo>
                    <a:pt x="660" y="231"/>
                  </a:lnTo>
                  <a:lnTo>
                    <a:pt x="775" y="231"/>
                  </a:lnTo>
                  <a:lnTo>
                    <a:pt x="836" y="243"/>
                  </a:lnTo>
                  <a:lnTo>
                    <a:pt x="846" y="243"/>
                  </a:lnTo>
                  <a:lnTo>
                    <a:pt x="860" y="266"/>
                  </a:lnTo>
                  <a:lnTo>
                    <a:pt x="871" y="277"/>
                  </a:lnTo>
                  <a:lnTo>
                    <a:pt x="894" y="277"/>
                  </a:lnTo>
                  <a:lnTo>
                    <a:pt x="919" y="277"/>
                  </a:lnTo>
                  <a:lnTo>
                    <a:pt x="931" y="299"/>
                  </a:lnTo>
                  <a:lnTo>
                    <a:pt x="941" y="309"/>
                  </a:lnTo>
                  <a:lnTo>
                    <a:pt x="954" y="332"/>
                  </a:lnTo>
                  <a:lnTo>
                    <a:pt x="954" y="343"/>
                  </a:lnTo>
                  <a:lnTo>
                    <a:pt x="978" y="343"/>
                  </a:lnTo>
                  <a:lnTo>
                    <a:pt x="978" y="353"/>
                  </a:lnTo>
                  <a:lnTo>
                    <a:pt x="989" y="365"/>
                  </a:lnTo>
                  <a:lnTo>
                    <a:pt x="999" y="365"/>
                  </a:lnTo>
                  <a:lnTo>
                    <a:pt x="999" y="377"/>
                  </a:lnTo>
                  <a:lnTo>
                    <a:pt x="1037" y="389"/>
                  </a:lnTo>
                  <a:lnTo>
                    <a:pt x="1047" y="398"/>
                  </a:lnTo>
                  <a:lnTo>
                    <a:pt x="1047" y="410"/>
                  </a:lnTo>
                  <a:lnTo>
                    <a:pt x="1037" y="410"/>
                  </a:lnTo>
                  <a:lnTo>
                    <a:pt x="1037" y="422"/>
                  </a:lnTo>
                  <a:lnTo>
                    <a:pt x="1047" y="432"/>
                  </a:lnTo>
                  <a:lnTo>
                    <a:pt x="1047" y="455"/>
                  </a:lnTo>
                  <a:lnTo>
                    <a:pt x="1037" y="455"/>
                  </a:lnTo>
                  <a:lnTo>
                    <a:pt x="1047" y="464"/>
                  </a:lnTo>
                  <a:lnTo>
                    <a:pt x="1059" y="488"/>
                  </a:lnTo>
                  <a:lnTo>
                    <a:pt x="1069" y="498"/>
                  </a:lnTo>
                  <a:lnTo>
                    <a:pt x="1085" y="521"/>
                  </a:lnTo>
                  <a:lnTo>
                    <a:pt x="1094" y="543"/>
                  </a:lnTo>
                  <a:lnTo>
                    <a:pt x="1094" y="554"/>
                  </a:lnTo>
                  <a:lnTo>
                    <a:pt x="1106" y="564"/>
                  </a:lnTo>
                  <a:lnTo>
                    <a:pt x="1117" y="576"/>
                  </a:lnTo>
                  <a:lnTo>
                    <a:pt x="1131" y="576"/>
                  </a:lnTo>
                  <a:lnTo>
                    <a:pt x="1177" y="643"/>
                  </a:lnTo>
                  <a:lnTo>
                    <a:pt x="1189" y="686"/>
                  </a:lnTo>
                  <a:lnTo>
                    <a:pt x="1202" y="720"/>
                  </a:lnTo>
                  <a:lnTo>
                    <a:pt x="1308" y="732"/>
                  </a:lnTo>
                  <a:lnTo>
                    <a:pt x="1413" y="743"/>
                  </a:lnTo>
                  <a:lnTo>
                    <a:pt x="1436" y="755"/>
                  </a:lnTo>
                  <a:lnTo>
                    <a:pt x="1458" y="732"/>
                  </a:lnTo>
                  <a:lnTo>
                    <a:pt x="1483" y="765"/>
                  </a:lnTo>
                  <a:lnTo>
                    <a:pt x="1494" y="809"/>
                  </a:lnTo>
                  <a:lnTo>
                    <a:pt x="1413" y="865"/>
                  </a:lnTo>
                  <a:lnTo>
                    <a:pt x="1331" y="908"/>
                  </a:lnTo>
                  <a:lnTo>
                    <a:pt x="1271" y="953"/>
                  </a:lnTo>
                  <a:lnTo>
                    <a:pt x="1213" y="977"/>
                  </a:lnTo>
                  <a:lnTo>
                    <a:pt x="1213" y="986"/>
                  </a:lnTo>
                  <a:lnTo>
                    <a:pt x="1177" y="998"/>
                  </a:lnTo>
                  <a:lnTo>
                    <a:pt x="1085" y="1031"/>
                  </a:lnTo>
                  <a:lnTo>
                    <a:pt x="1011" y="1052"/>
                  </a:lnTo>
                  <a:lnTo>
                    <a:pt x="941" y="1076"/>
                  </a:lnTo>
                  <a:lnTo>
                    <a:pt x="931" y="1086"/>
                  </a:lnTo>
                  <a:lnTo>
                    <a:pt x="931" y="1098"/>
                  </a:lnTo>
                  <a:lnTo>
                    <a:pt x="919" y="1109"/>
                  </a:lnTo>
                  <a:lnTo>
                    <a:pt x="860" y="1185"/>
                  </a:lnTo>
                  <a:lnTo>
                    <a:pt x="799" y="1275"/>
                  </a:lnTo>
                  <a:lnTo>
                    <a:pt x="753" y="1185"/>
                  </a:lnTo>
                  <a:lnTo>
                    <a:pt x="717" y="1098"/>
                  </a:lnTo>
                  <a:lnTo>
                    <a:pt x="708" y="1098"/>
                  </a:lnTo>
                  <a:lnTo>
                    <a:pt x="683" y="1098"/>
                  </a:lnTo>
                  <a:lnTo>
                    <a:pt x="671" y="1098"/>
                  </a:lnTo>
                  <a:lnTo>
                    <a:pt x="647" y="1086"/>
                  </a:lnTo>
                  <a:lnTo>
                    <a:pt x="637" y="1098"/>
                  </a:lnTo>
                  <a:lnTo>
                    <a:pt x="637" y="1122"/>
                  </a:lnTo>
                  <a:lnTo>
                    <a:pt x="637" y="1143"/>
                  </a:lnTo>
                  <a:lnTo>
                    <a:pt x="637" y="1163"/>
                  </a:lnTo>
                  <a:lnTo>
                    <a:pt x="612" y="117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Freeform 96"/>
            <p:cNvSpPr>
              <a:spLocks noChangeAspect="1"/>
            </p:cNvSpPr>
            <p:nvPr/>
          </p:nvSpPr>
          <p:spPr bwMode="auto">
            <a:xfrm>
              <a:off x="4953" y="7389"/>
              <a:ext cx="924" cy="781"/>
            </a:xfrm>
            <a:custGeom>
              <a:avLst/>
              <a:gdLst/>
              <a:ahLst/>
              <a:cxnLst>
                <a:cxn ang="0">
                  <a:pos x="637" y="30"/>
                </a:cxn>
                <a:cxn ang="0">
                  <a:pos x="695" y="153"/>
                </a:cxn>
                <a:cxn ang="0">
                  <a:pos x="671" y="208"/>
                </a:cxn>
                <a:cxn ang="0">
                  <a:pos x="661" y="275"/>
                </a:cxn>
                <a:cxn ang="0">
                  <a:pos x="624" y="254"/>
                </a:cxn>
                <a:cxn ang="0">
                  <a:pos x="588" y="221"/>
                </a:cxn>
                <a:cxn ang="0">
                  <a:pos x="567" y="166"/>
                </a:cxn>
                <a:cxn ang="0">
                  <a:pos x="541" y="132"/>
                </a:cxn>
                <a:cxn ang="0">
                  <a:pos x="519" y="132"/>
                </a:cxn>
                <a:cxn ang="0">
                  <a:pos x="541" y="188"/>
                </a:cxn>
                <a:cxn ang="0">
                  <a:pos x="567" y="232"/>
                </a:cxn>
                <a:cxn ang="0">
                  <a:pos x="613" y="308"/>
                </a:cxn>
                <a:cxn ang="0">
                  <a:pos x="647" y="365"/>
                </a:cxn>
                <a:cxn ang="0">
                  <a:pos x="695" y="443"/>
                </a:cxn>
                <a:cxn ang="0">
                  <a:pos x="742" y="530"/>
                </a:cxn>
                <a:cxn ang="0">
                  <a:pos x="775" y="564"/>
                </a:cxn>
                <a:cxn ang="0">
                  <a:pos x="766" y="575"/>
                </a:cxn>
                <a:cxn ang="0">
                  <a:pos x="775" y="629"/>
                </a:cxn>
                <a:cxn ang="0">
                  <a:pos x="813" y="664"/>
                </a:cxn>
                <a:cxn ang="0">
                  <a:pos x="837" y="687"/>
                </a:cxn>
                <a:cxn ang="0">
                  <a:pos x="861" y="720"/>
                </a:cxn>
                <a:cxn ang="0">
                  <a:pos x="707" y="720"/>
                </a:cxn>
                <a:cxn ang="0">
                  <a:pos x="541" y="720"/>
                </a:cxn>
                <a:cxn ang="0">
                  <a:pos x="390" y="720"/>
                </a:cxn>
                <a:cxn ang="0">
                  <a:pos x="247" y="710"/>
                </a:cxn>
                <a:cxn ang="0">
                  <a:pos x="154" y="720"/>
                </a:cxn>
                <a:cxn ang="0">
                  <a:pos x="71" y="710"/>
                </a:cxn>
                <a:cxn ang="0">
                  <a:pos x="49" y="629"/>
                </a:cxn>
                <a:cxn ang="0">
                  <a:pos x="34" y="489"/>
                </a:cxn>
                <a:cxn ang="0">
                  <a:pos x="34" y="398"/>
                </a:cxn>
                <a:cxn ang="0">
                  <a:pos x="24" y="221"/>
                </a:cxn>
                <a:cxn ang="0">
                  <a:pos x="24" y="176"/>
                </a:cxn>
                <a:cxn ang="0">
                  <a:pos x="0" y="108"/>
                </a:cxn>
                <a:cxn ang="0">
                  <a:pos x="12" y="76"/>
                </a:cxn>
                <a:cxn ang="0">
                  <a:pos x="0" y="22"/>
                </a:cxn>
                <a:cxn ang="0">
                  <a:pos x="12" y="0"/>
                </a:cxn>
                <a:cxn ang="0">
                  <a:pos x="34" y="0"/>
                </a:cxn>
                <a:cxn ang="0">
                  <a:pos x="71" y="0"/>
                </a:cxn>
                <a:cxn ang="0">
                  <a:pos x="129" y="10"/>
                </a:cxn>
                <a:cxn ang="0">
                  <a:pos x="178" y="22"/>
                </a:cxn>
                <a:cxn ang="0">
                  <a:pos x="215" y="30"/>
                </a:cxn>
                <a:cxn ang="0">
                  <a:pos x="247" y="42"/>
                </a:cxn>
                <a:cxn ang="0">
                  <a:pos x="306" y="53"/>
                </a:cxn>
                <a:cxn ang="0">
                  <a:pos x="353" y="22"/>
                </a:cxn>
                <a:cxn ang="0">
                  <a:pos x="401" y="0"/>
                </a:cxn>
                <a:cxn ang="0">
                  <a:pos x="423" y="0"/>
                </a:cxn>
                <a:cxn ang="0">
                  <a:pos x="460" y="10"/>
                </a:cxn>
                <a:cxn ang="0">
                  <a:pos x="496" y="30"/>
                </a:cxn>
                <a:cxn ang="0">
                  <a:pos x="529" y="42"/>
                </a:cxn>
                <a:cxn ang="0">
                  <a:pos x="555" y="22"/>
                </a:cxn>
                <a:cxn ang="0">
                  <a:pos x="588" y="42"/>
                </a:cxn>
                <a:cxn ang="0">
                  <a:pos x="613" y="30"/>
                </a:cxn>
              </a:cxnLst>
              <a:rect l="0" t="0" r="r" b="b"/>
              <a:pathLst>
                <a:path w="861" h="720">
                  <a:moveTo>
                    <a:pt x="624" y="22"/>
                  </a:moveTo>
                  <a:lnTo>
                    <a:pt x="637" y="30"/>
                  </a:lnTo>
                  <a:lnTo>
                    <a:pt x="661" y="99"/>
                  </a:lnTo>
                  <a:lnTo>
                    <a:pt x="695" y="153"/>
                  </a:lnTo>
                  <a:lnTo>
                    <a:pt x="684" y="166"/>
                  </a:lnTo>
                  <a:lnTo>
                    <a:pt x="671" y="208"/>
                  </a:lnTo>
                  <a:lnTo>
                    <a:pt x="671" y="254"/>
                  </a:lnTo>
                  <a:lnTo>
                    <a:pt x="661" y="275"/>
                  </a:lnTo>
                  <a:lnTo>
                    <a:pt x="647" y="275"/>
                  </a:lnTo>
                  <a:lnTo>
                    <a:pt x="624" y="254"/>
                  </a:lnTo>
                  <a:lnTo>
                    <a:pt x="600" y="232"/>
                  </a:lnTo>
                  <a:lnTo>
                    <a:pt x="588" y="221"/>
                  </a:lnTo>
                  <a:lnTo>
                    <a:pt x="576" y="188"/>
                  </a:lnTo>
                  <a:lnTo>
                    <a:pt x="567" y="166"/>
                  </a:lnTo>
                  <a:lnTo>
                    <a:pt x="555" y="153"/>
                  </a:lnTo>
                  <a:lnTo>
                    <a:pt x="541" y="132"/>
                  </a:lnTo>
                  <a:lnTo>
                    <a:pt x="541" y="122"/>
                  </a:lnTo>
                  <a:lnTo>
                    <a:pt x="519" y="132"/>
                  </a:lnTo>
                  <a:lnTo>
                    <a:pt x="519" y="142"/>
                  </a:lnTo>
                  <a:lnTo>
                    <a:pt x="541" y="188"/>
                  </a:lnTo>
                  <a:lnTo>
                    <a:pt x="541" y="198"/>
                  </a:lnTo>
                  <a:lnTo>
                    <a:pt x="567" y="232"/>
                  </a:lnTo>
                  <a:lnTo>
                    <a:pt x="600" y="264"/>
                  </a:lnTo>
                  <a:lnTo>
                    <a:pt x="613" y="308"/>
                  </a:lnTo>
                  <a:lnTo>
                    <a:pt x="637" y="344"/>
                  </a:lnTo>
                  <a:lnTo>
                    <a:pt x="647" y="365"/>
                  </a:lnTo>
                  <a:lnTo>
                    <a:pt x="661" y="387"/>
                  </a:lnTo>
                  <a:lnTo>
                    <a:pt x="695" y="443"/>
                  </a:lnTo>
                  <a:lnTo>
                    <a:pt x="730" y="507"/>
                  </a:lnTo>
                  <a:lnTo>
                    <a:pt x="742" y="530"/>
                  </a:lnTo>
                  <a:lnTo>
                    <a:pt x="766" y="543"/>
                  </a:lnTo>
                  <a:lnTo>
                    <a:pt x="775" y="564"/>
                  </a:lnTo>
                  <a:lnTo>
                    <a:pt x="775" y="575"/>
                  </a:lnTo>
                  <a:lnTo>
                    <a:pt x="766" y="575"/>
                  </a:lnTo>
                  <a:lnTo>
                    <a:pt x="775" y="621"/>
                  </a:lnTo>
                  <a:lnTo>
                    <a:pt x="775" y="629"/>
                  </a:lnTo>
                  <a:lnTo>
                    <a:pt x="790" y="641"/>
                  </a:lnTo>
                  <a:lnTo>
                    <a:pt x="813" y="664"/>
                  </a:lnTo>
                  <a:lnTo>
                    <a:pt x="823" y="664"/>
                  </a:lnTo>
                  <a:lnTo>
                    <a:pt x="837" y="687"/>
                  </a:lnTo>
                  <a:lnTo>
                    <a:pt x="849" y="698"/>
                  </a:lnTo>
                  <a:lnTo>
                    <a:pt x="861" y="720"/>
                  </a:lnTo>
                  <a:lnTo>
                    <a:pt x="790" y="720"/>
                  </a:lnTo>
                  <a:lnTo>
                    <a:pt x="707" y="720"/>
                  </a:lnTo>
                  <a:lnTo>
                    <a:pt x="624" y="720"/>
                  </a:lnTo>
                  <a:lnTo>
                    <a:pt x="541" y="720"/>
                  </a:lnTo>
                  <a:lnTo>
                    <a:pt x="472" y="720"/>
                  </a:lnTo>
                  <a:lnTo>
                    <a:pt x="390" y="720"/>
                  </a:lnTo>
                  <a:lnTo>
                    <a:pt x="319" y="720"/>
                  </a:lnTo>
                  <a:lnTo>
                    <a:pt x="247" y="710"/>
                  </a:lnTo>
                  <a:lnTo>
                    <a:pt x="190" y="720"/>
                  </a:lnTo>
                  <a:lnTo>
                    <a:pt x="154" y="720"/>
                  </a:lnTo>
                  <a:lnTo>
                    <a:pt x="107" y="710"/>
                  </a:lnTo>
                  <a:lnTo>
                    <a:pt x="71" y="710"/>
                  </a:lnTo>
                  <a:lnTo>
                    <a:pt x="49" y="720"/>
                  </a:lnTo>
                  <a:lnTo>
                    <a:pt x="49" y="629"/>
                  </a:lnTo>
                  <a:lnTo>
                    <a:pt x="49" y="588"/>
                  </a:lnTo>
                  <a:lnTo>
                    <a:pt x="34" y="489"/>
                  </a:lnTo>
                  <a:lnTo>
                    <a:pt x="34" y="465"/>
                  </a:lnTo>
                  <a:lnTo>
                    <a:pt x="34" y="398"/>
                  </a:lnTo>
                  <a:lnTo>
                    <a:pt x="34" y="344"/>
                  </a:lnTo>
                  <a:lnTo>
                    <a:pt x="24" y="221"/>
                  </a:lnTo>
                  <a:lnTo>
                    <a:pt x="24" y="188"/>
                  </a:lnTo>
                  <a:lnTo>
                    <a:pt x="24" y="176"/>
                  </a:lnTo>
                  <a:lnTo>
                    <a:pt x="12" y="142"/>
                  </a:lnTo>
                  <a:lnTo>
                    <a:pt x="0" y="108"/>
                  </a:lnTo>
                  <a:lnTo>
                    <a:pt x="0" y="99"/>
                  </a:lnTo>
                  <a:lnTo>
                    <a:pt x="12" y="76"/>
                  </a:lnTo>
                  <a:lnTo>
                    <a:pt x="12" y="66"/>
                  </a:lnTo>
                  <a:lnTo>
                    <a:pt x="0" y="22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71" y="0"/>
                  </a:lnTo>
                  <a:lnTo>
                    <a:pt x="96" y="0"/>
                  </a:lnTo>
                  <a:lnTo>
                    <a:pt x="129" y="10"/>
                  </a:lnTo>
                  <a:lnTo>
                    <a:pt x="154" y="10"/>
                  </a:lnTo>
                  <a:lnTo>
                    <a:pt x="178" y="22"/>
                  </a:lnTo>
                  <a:lnTo>
                    <a:pt x="199" y="22"/>
                  </a:lnTo>
                  <a:lnTo>
                    <a:pt x="215" y="30"/>
                  </a:lnTo>
                  <a:lnTo>
                    <a:pt x="225" y="30"/>
                  </a:lnTo>
                  <a:lnTo>
                    <a:pt x="247" y="42"/>
                  </a:lnTo>
                  <a:lnTo>
                    <a:pt x="282" y="53"/>
                  </a:lnTo>
                  <a:lnTo>
                    <a:pt x="306" y="53"/>
                  </a:lnTo>
                  <a:lnTo>
                    <a:pt x="330" y="30"/>
                  </a:lnTo>
                  <a:lnTo>
                    <a:pt x="353" y="22"/>
                  </a:lnTo>
                  <a:lnTo>
                    <a:pt x="376" y="10"/>
                  </a:lnTo>
                  <a:lnTo>
                    <a:pt x="401" y="0"/>
                  </a:lnTo>
                  <a:lnTo>
                    <a:pt x="413" y="0"/>
                  </a:lnTo>
                  <a:lnTo>
                    <a:pt x="423" y="0"/>
                  </a:lnTo>
                  <a:lnTo>
                    <a:pt x="438" y="0"/>
                  </a:lnTo>
                  <a:lnTo>
                    <a:pt x="460" y="10"/>
                  </a:lnTo>
                  <a:lnTo>
                    <a:pt x="472" y="22"/>
                  </a:lnTo>
                  <a:lnTo>
                    <a:pt x="496" y="30"/>
                  </a:lnTo>
                  <a:lnTo>
                    <a:pt x="505" y="30"/>
                  </a:lnTo>
                  <a:lnTo>
                    <a:pt x="529" y="42"/>
                  </a:lnTo>
                  <a:lnTo>
                    <a:pt x="541" y="42"/>
                  </a:lnTo>
                  <a:lnTo>
                    <a:pt x="555" y="22"/>
                  </a:lnTo>
                  <a:lnTo>
                    <a:pt x="567" y="30"/>
                  </a:lnTo>
                  <a:lnTo>
                    <a:pt x="588" y="42"/>
                  </a:lnTo>
                  <a:lnTo>
                    <a:pt x="600" y="30"/>
                  </a:lnTo>
                  <a:lnTo>
                    <a:pt x="613" y="30"/>
                  </a:lnTo>
                  <a:lnTo>
                    <a:pt x="624" y="2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5" name="Group 97"/>
            <p:cNvGrpSpPr>
              <a:grpSpLocks noChangeAspect="1"/>
            </p:cNvGrpSpPr>
            <p:nvPr/>
          </p:nvGrpSpPr>
          <p:grpSpPr bwMode="auto">
            <a:xfrm>
              <a:off x="5709" y="7422"/>
              <a:ext cx="639" cy="376"/>
              <a:chOff x="3551" y="2599"/>
              <a:chExt cx="596" cy="347"/>
            </a:xfrm>
          </p:grpSpPr>
          <p:sp>
            <p:nvSpPr>
              <p:cNvPr id="369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3894" y="2723"/>
                <a:ext cx="256" cy="98"/>
              </a:xfrm>
              <a:prstGeom prst="rect">
                <a:avLst/>
              </a:prstGeom>
              <a:solidFill>
                <a:srgbClr val="0BA6F5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0" name="Freeform 99"/>
              <p:cNvSpPr>
                <a:spLocks noChangeAspect="1"/>
              </p:cNvSpPr>
              <p:nvPr/>
            </p:nvSpPr>
            <p:spPr bwMode="auto">
              <a:xfrm>
                <a:off x="3551" y="2599"/>
                <a:ext cx="349" cy="344"/>
              </a:xfrm>
              <a:custGeom>
                <a:avLst/>
                <a:gdLst/>
                <a:ahLst/>
                <a:cxnLst>
                  <a:cxn ang="0">
                    <a:pos x="348" y="0"/>
                  </a:cxn>
                  <a:cxn ang="0">
                    <a:pos x="0" y="173"/>
                  </a:cxn>
                  <a:cxn ang="0">
                    <a:pos x="348" y="347"/>
                  </a:cxn>
                  <a:cxn ang="0">
                    <a:pos x="348" y="0"/>
                  </a:cxn>
                </a:cxnLst>
                <a:rect l="0" t="0" r="r" b="b"/>
                <a:pathLst>
                  <a:path w="348" h="347">
                    <a:moveTo>
                      <a:pt x="348" y="0"/>
                    </a:moveTo>
                    <a:lnTo>
                      <a:pt x="0" y="173"/>
                    </a:lnTo>
                    <a:lnTo>
                      <a:pt x="348" y="347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0BA6F5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6" name="Freeform 100"/>
            <p:cNvSpPr>
              <a:spLocks noChangeAspect="1"/>
            </p:cNvSpPr>
            <p:nvPr/>
          </p:nvSpPr>
          <p:spPr bwMode="auto">
            <a:xfrm>
              <a:off x="3539" y="5898"/>
              <a:ext cx="61" cy="50"/>
            </a:xfrm>
            <a:custGeom>
              <a:avLst/>
              <a:gdLst/>
              <a:ahLst/>
              <a:cxnLst>
                <a:cxn ang="0">
                  <a:pos x="9" y="46"/>
                </a:cxn>
                <a:cxn ang="0">
                  <a:pos x="9" y="34"/>
                </a:cxn>
                <a:cxn ang="0">
                  <a:pos x="9" y="24"/>
                </a:cxn>
                <a:cxn ang="0">
                  <a:pos x="0" y="12"/>
                </a:cxn>
                <a:cxn ang="0">
                  <a:pos x="9" y="0"/>
                </a:cxn>
                <a:cxn ang="0">
                  <a:pos x="21" y="0"/>
                </a:cxn>
                <a:cxn ang="0">
                  <a:pos x="35" y="12"/>
                </a:cxn>
                <a:cxn ang="0">
                  <a:pos x="35" y="24"/>
                </a:cxn>
                <a:cxn ang="0">
                  <a:pos x="57" y="24"/>
                </a:cxn>
                <a:cxn ang="0">
                  <a:pos x="57" y="34"/>
                </a:cxn>
                <a:cxn ang="0">
                  <a:pos x="47" y="34"/>
                </a:cxn>
                <a:cxn ang="0">
                  <a:pos x="47" y="46"/>
                </a:cxn>
                <a:cxn ang="0">
                  <a:pos x="21" y="46"/>
                </a:cxn>
                <a:cxn ang="0">
                  <a:pos x="9" y="46"/>
                </a:cxn>
              </a:cxnLst>
              <a:rect l="0" t="0" r="r" b="b"/>
              <a:pathLst>
                <a:path w="57" h="46">
                  <a:moveTo>
                    <a:pt x="9" y="46"/>
                  </a:moveTo>
                  <a:lnTo>
                    <a:pt x="9" y="34"/>
                  </a:lnTo>
                  <a:lnTo>
                    <a:pt x="9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5" y="12"/>
                  </a:lnTo>
                  <a:lnTo>
                    <a:pt x="35" y="24"/>
                  </a:lnTo>
                  <a:lnTo>
                    <a:pt x="57" y="24"/>
                  </a:lnTo>
                  <a:lnTo>
                    <a:pt x="57" y="34"/>
                  </a:lnTo>
                  <a:lnTo>
                    <a:pt x="47" y="34"/>
                  </a:lnTo>
                  <a:lnTo>
                    <a:pt x="47" y="46"/>
                  </a:lnTo>
                  <a:lnTo>
                    <a:pt x="21" y="46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Freeform 101"/>
            <p:cNvSpPr>
              <a:spLocks noChangeAspect="1"/>
            </p:cNvSpPr>
            <p:nvPr/>
          </p:nvSpPr>
          <p:spPr bwMode="auto">
            <a:xfrm>
              <a:off x="3562" y="6082"/>
              <a:ext cx="302" cy="156"/>
            </a:xfrm>
            <a:custGeom>
              <a:avLst/>
              <a:gdLst/>
              <a:ahLst/>
              <a:cxnLst>
                <a:cxn ang="0">
                  <a:pos x="225" y="21"/>
                </a:cxn>
                <a:cxn ang="0">
                  <a:pos x="225" y="32"/>
                </a:cxn>
                <a:cxn ang="0">
                  <a:pos x="225" y="42"/>
                </a:cxn>
                <a:cxn ang="0">
                  <a:pos x="225" y="54"/>
                </a:cxn>
                <a:cxn ang="0">
                  <a:pos x="235" y="54"/>
                </a:cxn>
                <a:cxn ang="0">
                  <a:pos x="261" y="66"/>
                </a:cxn>
                <a:cxn ang="0">
                  <a:pos x="273" y="54"/>
                </a:cxn>
                <a:cxn ang="0">
                  <a:pos x="282" y="66"/>
                </a:cxn>
                <a:cxn ang="0">
                  <a:pos x="273" y="75"/>
                </a:cxn>
                <a:cxn ang="0">
                  <a:pos x="282" y="87"/>
                </a:cxn>
                <a:cxn ang="0">
                  <a:pos x="273" y="87"/>
                </a:cxn>
                <a:cxn ang="0">
                  <a:pos x="261" y="87"/>
                </a:cxn>
                <a:cxn ang="0">
                  <a:pos x="261" y="99"/>
                </a:cxn>
                <a:cxn ang="0">
                  <a:pos x="261" y="111"/>
                </a:cxn>
                <a:cxn ang="0">
                  <a:pos x="247" y="99"/>
                </a:cxn>
                <a:cxn ang="0">
                  <a:pos x="235" y="99"/>
                </a:cxn>
                <a:cxn ang="0">
                  <a:pos x="235" y="111"/>
                </a:cxn>
                <a:cxn ang="0">
                  <a:pos x="225" y="111"/>
                </a:cxn>
                <a:cxn ang="0">
                  <a:pos x="225" y="99"/>
                </a:cxn>
                <a:cxn ang="0">
                  <a:pos x="211" y="87"/>
                </a:cxn>
                <a:cxn ang="0">
                  <a:pos x="202" y="99"/>
                </a:cxn>
                <a:cxn ang="0">
                  <a:pos x="211" y="111"/>
                </a:cxn>
                <a:cxn ang="0">
                  <a:pos x="202" y="121"/>
                </a:cxn>
                <a:cxn ang="0">
                  <a:pos x="202" y="133"/>
                </a:cxn>
                <a:cxn ang="0">
                  <a:pos x="187" y="145"/>
                </a:cxn>
                <a:cxn ang="0">
                  <a:pos x="178" y="133"/>
                </a:cxn>
                <a:cxn ang="0">
                  <a:pos x="178" y="121"/>
                </a:cxn>
                <a:cxn ang="0">
                  <a:pos x="154" y="111"/>
                </a:cxn>
                <a:cxn ang="0">
                  <a:pos x="154" y="99"/>
                </a:cxn>
                <a:cxn ang="0">
                  <a:pos x="129" y="111"/>
                </a:cxn>
                <a:cxn ang="0">
                  <a:pos x="141" y="121"/>
                </a:cxn>
                <a:cxn ang="0">
                  <a:pos x="129" y="133"/>
                </a:cxn>
                <a:cxn ang="0">
                  <a:pos x="117" y="133"/>
                </a:cxn>
                <a:cxn ang="0">
                  <a:pos x="107" y="133"/>
                </a:cxn>
                <a:cxn ang="0">
                  <a:pos x="82" y="133"/>
                </a:cxn>
                <a:cxn ang="0">
                  <a:pos x="71" y="133"/>
                </a:cxn>
                <a:cxn ang="0">
                  <a:pos x="59" y="121"/>
                </a:cxn>
                <a:cxn ang="0">
                  <a:pos x="59" y="99"/>
                </a:cxn>
                <a:cxn ang="0">
                  <a:pos x="36" y="99"/>
                </a:cxn>
                <a:cxn ang="0">
                  <a:pos x="12" y="121"/>
                </a:cxn>
                <a:cxn ang="0">
                  <a:pos x="0" y="121"/>
                </a:cxn>
                <a:cxn ang="0">
                  <a:pos x="12" y="111"/>
                </a:cxn>
                <a:cxn ang="0">
                  <a:pos x="12" y="99"/>
                </a:cxn>
                <a:cxn ang="0">
                  <a:pos x="12" y="87"/>
                </a:cxn>
                <a:cxn ang="0">
                  <a:pos x="24" y="75"/>
                </a:cxn>
                <a:cxn ang="0">
                  <a:pos x="24" y="66"/>
                </a:cxn>
                <a:cxn ang="0">
                  <a:pos x="49" y="54"/>
                </a:cxn>
                <a:cxn ang="0">
                  <a:pos x="59" y="32"/>
                </a:cxn>
                <a:cxn ang="0">
                  <a:pos x="59" y="21"/>
                </a:cxn>
                <a:cxn ang="0">
                  <a:pos x="71" y="21"/>
                </a:cxn>
                <a:cxn ang="0">
                  <a:pos x="82" y="21"/>
                </a:cxn>
                <a:cxn ang="0">
                  <a:pos x="96" y="9"/>
                </a:cxn>
                <a:cxn ang="0">
                  <a:pos x="107" y="21"/>
                </a:cxn>
                <a:cxn ang="0">
                  <a:pos x="107" y="9"/>
                </a:cxn>
                <a:cxn ang="0">
                  <a:pos x="117" y="21"/>
                </a:cxn>
                <a:cxn ang="0">
                  <a:pos x="129" y="9"/>
                </a:cxn>
                <a:cxn ang="0">
                  <a:pos x="141" y="9"/>
                </a:cxn>
                <a:cxn ang="0">
                  <a:pos x="154" y="9"/>
                </a:cxn>
                <a:cxn ang="0">
                  <a:pos x="165" y="0"/>
                </a:cxn>
                <a:cxn ang="0">
                  <a:pos x="165" y="9"/>
                </a:cxn>
                <a:cxn ang="0">
                  <a:pos x="178" y="9"/>
                </a:cxn>
                <a:cxn ang="0">
                  <a:pos x="202" y="9"/>
                </a:cxn>
                <a:cxn ang="0">
                  <a:pos x="225" y="21"/>
                </a:cxn>
              </a:cxnLst>
              <a:rect l="0" t="0" r="r" b="b"/>
              <a:pathLst>
                <a:path w="282" h="145">
                  <a:moveTo>
                    <a:pt x="225" y="21"/>
                  </a:moveTo>
                  <a:lnTo>
                    <a:pt x="225" y="32"/>
                  </a:lnTo>
                  <a:lnTo>
                    <a:pt x="225" y="42"/>
                  </a:lnTo>
                  <a:lnTo>
                    <a:pt x="225" y="54"/>
                  </a:lnTo>
                  <a:lnTo>
                    <a:pt x="235" y="54"/>
                  </a:lnTo>
                  <a:lnTo>
                    <a:pt x="261" y="66"/>
                  </a:lnTo>
                  <a:lnTo>
                    <a:pt x="273" y="54"/>
                  </a:lnTo>
                  <a:lnTo>
                    <a:pt x="282" y="66"/>
                  </a:lnTo>
                  <a:lnTo>
                    <a:pt x="273" y="75"/>
                  </a:lnTo>
                  <a:lnTo>
                    <a:pt x="282" y="87"/>
                  </a:lnTo>
                  <a:lnTo>
                    <a:pt x="273" y="87"/>
                  </a:lnTo>
                  <a:lnTo>
                    <a:pt x="261" y="87"/>
                  </a:lnTo>
                  <a:lnTo>
                    <a:pt x="261" y="99"/>
                  </a:lnTo>
                  <a:lnTo>
                    <a:pt x="261" y="111"/>
                  </a:lnTo>
                  <a:lnTo>
                    <a:pt x="247" y="99"/>
                  </a:lnTo>
                  <a:lnTo>
                    <a:pt x="235" y="99"/>
                  </a:lnTo>
                  <a:lnTo>
                    <a:pt x="235" y="111"/>
                  </a:lnTo>
                  <a:lnTo>
                    <a:pt x="225" y="111"/>
                  </a:lnTo>
                  <a:lnTo>
                    <a:pt x="225" y="99"/>
                  </a:lnTo>
                  <a:lnTo>
                    <a:pt x="211" y="87"/>
                  </a:lnTo>
                  <a:lnTo>
                    <a:pt x="202" y="99"/>
                  </a:lnTo>
                  <a:lnTo>
                    <a:pt x="211" y="111"/>
                  </a:lnTo>
                  <a:lnTo>
                    <a:pt x="202" y="121"/>
                  </a:lnTo>
                  <a:lnTo>
                    <a:pt x="202" y="133"/>
                  </a:lnTo>
                  <a:lnTo>
                    <a:pt x="187" y="145"/>
                  </a:lnTo>
                  <a:lnTo>
                    <a:pt x="178" y="133"/>
                  </a:lnTo>
                  <a:lnTo>
                    <a:pt x="178" y="121"/>
                  </a:lnTo>
                  <a:lnTo>
                    <a:pt x="154" y="111"/>
                  </a:lnTo>
                  <a:lnTo>
                    <a:pt x="154" y="99"/>
                  </a:lnTo>
                  <a:lnTo>
                    <a:pt x="129" y="111"/>
                  </a:lnTo>
                  <a:lnTo>
                    <a:pt x="141" y="121"/>
                  </a:lnTo>
                  <a:lnTo>
                    <a:pt x="129" y="133"/>
                  </a:lnTo>
                  <a:lnTo>
                    <a:pt x="117" y="133"/>
                  </a:lnTo>
                  <a:lnTo>
                    <a:pt x="107" y="133"/>
                  </a:lnTo>
                  <a:lnTo>
                    <a:pt x="82" y="133"/>
                  </a:lnTo>
                  <a:lnTo>
                    <a:pt x="71" y="133"/>
                  </a:lnTo>
                  <a:lnTo>
                    <a:pt x="59" y="121"/>
                  </a:lnTo>
                  <a:lnTo>
                    <a:pt x="59" y="99"/>
                  </a:lnTo>
                  <a:lnTo>
                    <a:pt x="36" y="99"/>
                  </a:lnTo>
                  <a:lnTo>
                    <a:pt x="12" y="121"/>
                  </a:lnTo>
                  <a:lnTo>
                    <a:pt x="0" y="121"/>
                  </a:lnTo>
                  <a:lnTo>
                    <a:pt x="12" y="111"/>
                  </a:lnTo>
                  <a:lnTo>
                    <a:pt x="12" y="99"/>
                  </a:lnTo>
                  <a:lnTo>
                    <a:pt x="12" y="87"/>
                  </a:lnTo>
                  <a:lnTo>
                    <a:pt x="24" y="75"/>
                  </a:lnTo>
                  <a:lnTo>
                    <a:pt x="24" y="66"/>
                  </a:lnTo>
                  <a:lnTo>
                    <a:pt x="49" y="54"/>
                  </a:lnTo>
                  <a:lnTo>
                    <a:pt x="59" y="32"/>
                  </a:lnTo>
                  <a:lnTo>
                    <a:pt x="59" y="21"/>
                  </a:lnTo>
                  <a:lnTo>
                    <a:pt x="71" y="21"/>
                  </a:lnTo>
                  <a:lnTo>
                    <a:pt x="82" y="21"/>
                  </a:lnTo>
                  <a:lnTo>
                    <a:pt x="96" y="9"/>
                  </a:lnTo>
                  <a:lnTo>
                    <a:pt x="107" y="21"/>
                  </a:lnTo>
                  <a:lnTo>
                    <a:pt x="107" y="9"/>
                  </a:lnTo>
                  <a:lnTo>
                    <a:pt x="117" y="21"/>
                  </a:lnTo>
                  <a:lnTo>
                    <a:pt x="129" y="9"/>
                  </a:lnTo>
                  <a:lnTo>
                    <a:pt x="141" y="9"/>
                  </a:lnTo>
                  <a:lnTo>
                    <a:pt x="154" y="9"/>
                  </a:lnTo>
                  <a:lnTo>
                    <a:pt x="165" y="0"/>
                  </a:lnTo>
                  <a:lnTo>
                    <a:pt x="165" y="9"/>
                  </a:lnTo>
                  <a:lnTo>
                    <a:pt x="178" y="9"/>
                  </a:lnTo>
                  <a:lnTo>
                    <a:pt x="202" y="9"/>
                  </a:lnTo>
                  <a:lnTo>
                    <a:pt x="225" y="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102"/>
            <p:cNvSpPr>
              <a:spLocks noChangeAspect="1" noEditPoints="1"/>
            </p:cNvSpPr>
            <p:nvPr/>
          </p:nvSpPr>
          <p:spPr bwMode="auto">
            <a:xfrm>
              <a:off x="2855" y="5830"/>
              <a:ext cx="962" cy="768"/>
            </a:xfrm>
            <a:custGeom>
              <a:avLst/>
              <a:gdLst/>
              <a:ahLst/>
              <a:cxnLst>
                <a:cxn ang="0">
                  <a:pos x="895" y="620"/>
                </a:cxn>
                <a:cxn ang="0">
                  <a:pos x="885" y="686"/>
                </a:cxn>
                <a:cxn ang="0">
                  <a:pos x="860" y="700"/>
                </a:cxn>
                <a:cxn ang="0">
                  <a:pos x="848" y="664"/>
                </a:cxn>
                <a:cxn ang="0">
                  <a:pos x="837" y="641"/>
                </a:cxn>
                <a:cxn ang="0">
                  <a:pos x="860" y="610"/>
                </a:cxn>
                <a:cxn ang="0">
                  <a:pos x="885" y="588"/>
                </a:cxn>
                <a:cxn ang="0">
                  <a:pos x="212" y="464"/>
                </a:cxn>
                <a:cxn ang="0">
                  <a:pos x="212" y="432"/>
                </a:cxn>
                <a:cxn ang="0">
                  <a:pos x="237" y="432"/>
                </a:cxn>
                <a:cxn ang="0">
                  <a:pos x="212" y="389"/>
                </a:cxn>
                <a:cxn ang="0">
                  <a:pos x="212" y="343"/>
                </a:cxn>
                <a:cxn ang="0">
                  <a:pos x="165" y="298"/>
                </a:cxn>
                <a:cxn ang="0">
                  <a:pos x="141" y="274"/>
                </a:cxn>
                <a:cxn ang="0">
                  <a:pos x="116" y="253"/>
                </a:cxn>
                <a:cxn ang="0">
                  <a:pos x="46" y="221"/>
                </a:cxn>
                <a:cxn ang="0">
                  <a:pos x="0" y="221"/>
                </a:cxn>
                <a:cxn ang="0">
                  <a:pos x="12" y="198"/>
                </a:cxn>
                <a:cxn ang="0">
                  <a:pos x="0" y="187"/>
                </a:cxn>
                <a:cxn ang="0">
                  <a:pos x="46" y="166"/>
                </a:cxn>
                <a:cxn ang="0">
                  <a:pos x="79" y="152"/>
                </a:cxn>
                <a:cxn ang="0">
                  <a:pos x="128" y="175"/>
                </a:cxn>
                <a:cxn ang="0">
                  <a:pos x="175" y="166"/>
                </a:cxn>
                <a:cxn ang="0">
                  <a:pos x="199" y="152"/>
                </a:cxn>
                <a:cxn ang="0">
                  <a:pos x="175" y="112"/>
                </a:cxn>
                <a:cxn ang="0">
                  <a:pos x="212" y="112"/>
                </a:cxn>
                <a:cxn ang="0">
                  <a:pos x="280" y="121"/>
                </a:cxn>
                <a:cxn ang="0">
                  <a:pos x="295" y="98"/>
                </a:cxn>
                <a:cxn ang="0">
                  <a:pos x="364" y="76"/>
                </a:cxn>
                <a:cxn ang="0">
                  <a:pos x="388" y="10"/>
                </a:cxn>
                <a:cxn ang="0">
                  <a:pos x="446" y="0"/>
                </a:cxn>
                <a:cxn ang="0">
                  <a:pos x="483" y="10"/>
                </a:cxn>
                <a:cxn ang="0">
                  <a:pos x="508" y="42"/>
                </a:cxn>
                <a:cxn ang="0">
                  <a:pos x="542" y="66"/>
                </a:cxn>
                <a:cxn ang="0">
                  <a:pos x="576" y="76"/>
                </a:cxn>
                <a:cxn ang="0">
                  <a:pos x="589" y="88"/>
                </a:cxn>
                <a:cxn ang="0">
                  <a:pos x="625" y="112"/>
                </a:cxn>
                <a:cxn ang="0">
                  <a:pos x="694" y="121"/>
                </a:cxn>
                <a:cxn ang="0">
                  <a:pos x="757" y="144"/>
                </a:cxn>
                <a:cxn ang="0">
                  <a:pos x="766" y="175"/>
                </a:cxn>
                <a:cxn ang="0">
                  <a:pos x="757" y="221"/>
                </a:cxn>
                <a:cxn ang="0">
                  <a:pos x="719" y="253"/>
                </a:cxn>
                <a:cxn ang="0">
                  <a:pos x="684" y="310"/>
                </a:cxn>
                <a:cxn ang="0">
                  <a:pos x="662" y="353"/>
                </a:cxn>
                <a:cxn ang="0">
                  <a:pos x="719" y="353"/>
                </a:cxn>
                <a:cxn ang="0">
                  <a:pos x="731" y="397"/>
                </a:cxn>
                <a:cxn ang="0">
                  <a:pos x="719" y="419"/>
                </a:cxn>
                <a:cxn ang="0">
                  <a:pos x="731" y="455"/>
                </a:cxn>
                <a:cxn ang="0">
                  <a:pos x="777" y="498"/>
                </a:cxn>
                <a:cxn ang="0">
                  <a:pos x="757" y="530"/>
                </a:cxn>
                <a:cxn ang="0">
                  <a:pos x="684" y="576"/>
                </a:cxn>
                <a:cxn ang="0">
                  <a:pos x="614" y="564"/>
                </a:cxn>
                <a:cxn ang="0">
                  <a:pos x="576" y="554"/>
                </a:cxn>
                <a:cxn ang="0">
                  <a:pos x="508" y="564"/>
                </a:cxn>
                <a:cxn ang="0">
                  <a:pos x="493" y="630"/>
                </a:cxn>
                <a:cxn ang="0">
                  <a:pos x="446" y="630"/>
                </a:cxn>
                <a:cxn ang="0">
                  <a:pos x="400" y="630"/>
                </a:cxn>
                <a:cxn ang="0">
                  <a:pos x="376" y="610"/>
                </a:cxn>
                <a:cxn ang="0">
                  <a:pos x="318" y="610"/>
                </a:cxn>
                <a:cxn ang="0">
                  <a:pos x="260" y="598"/>
                </a:cxn>
                <a:cxn ang="0">
                  <a:pos x="199" y="588"/>
                </a:cxn>
                <a:cxn ang="0">
                  <a:pos x="189" y="564"/>
                </a:cxn>
              </a:cxnLst>
              <a:rect l="0" t="0" r="r" b="b"/>
              <a:pathLst>
                <a:path w="895" h="709">
                  <a:moveTo>
                    <a:pt x="885" y="588"/>
                  </a:moveTo>
                  <a:lnTo>
                    <a:pt x="895" y="588"/>
                  </a:lnTo>
                  <a:lnTo>
                    <a:pt x="895" y="598"/>
                  </a:lnTo>
                  <a:lnTo>
                    <a:pt x="895" y="620"/>
                  </a:lnTo>
                  <a:lnTo>
                    <a:pt x="895" y="630"/>
                  </a:lnTo>
                  <a:lnTo>
                    <a:pt x="895" y="654"/>
                  </a:lnTo>
                  <a:lnTo>
                    <a:pt x="895" y="664"/>
                  </a:lnTo>
                  <a:lnTo>
                    <a:pt x="885" y="686"/>
                  </a:lnTo>
                  <a:lnTo>
                    <a:pt x="885" y="709"/>
                  </a:lnTo>
                  <a:lnTo>
                    <a:pt x="873" y="709"/>
                  </a:lnTo>
                  <a:lnTo>
                    <a:pt x="873" y="700"/>
                  </a:lnTo>
                  <a:lnTo>
                    <a:pt x="860" y="700"/>
                  </a:lnTo>
                  <a:lnTo>
                    <a:pt x="848" y="686"/>
                  </a:lnTo>
                  <a:lnTo>
                    <a:pt x="860" y="686"/>
                  </a:lnTo>
                  <a:lnTo>
                    <a:pt x="848" y="676"/>
                  </a:lnTo>
                  <a:lnTo>
                    <a:pt x="848" y="664"/>
                  </a:lnTo>
                  <a:lnTo>
                    <a:pt x="837" y="664"/>
                  </a:lnTo>
                  <a:lnTo>
                    <a:pt x="848" y="654"/>
                  </a:lnTo>
                  <a:lnTo>
                    <a:pt x="837" y="654"/>
                  </a:lnTo>
                  <a:lnTo>
                    <a:pt x="837" y="641"/>
                  </a:lnTo>
                  <a:lnTo>
                    <a:pt x="848" y="641"/>
                  </a:lnTo>
                  <a:lnTo>
                    <a:pt x="837" y="630"/>
                  </a:lnTo>
                  <a:lnTo>
                    <a:pt x="837" y="620"/>
                  </a:lnTo>
                  <a:lnTo>
                    <a:pt x="860" y="610"/>
                  </a:lnTo>
                  <a:lnTo>
                    <a:pt x="873" y="610"/>
                  </a:lnTo>
                  <a:lnTo>
                    <a:pt x="885" y="610"/>
                  </a:lnTo>
                  <a:lnTo>
                    <a:pt x="885" y="598"/>
                  </a:lnTo>
                  <a:lnTo>
                    <a:pt x="885" y="588"/>
                  </a:lnTo>
                  <a:close/>
                  <a:moveTo>
                    <a:pt x="175" y="564"/>
                  </a:moveTo>
                  <a:lnTo>
                    <a:pt x="175" y="554"/>
                  </a:lnTo>
                  <a:lnTo>
                    <a:pt x="189" y="542"/>
                  </a:lnTo>
                  <a:lnTo>
                    <a:pt x="212" y="464"/>
                  </a:lnTo>
                  <a:lnTo>
                    <a:pt x="223" y="464"/>
                  </a:lnTo>
                  <a:lnTo>
                    <a:pt x="212" y="455"/>
                  </a:lnTo>
                  <a:lnTo>
                    <a:pt x="212" y="464"/>
                  </a:lnTo>
                  <a:lnTo>
                    <a:pt x="212" y="432"/>
                  </a:lnTo>
                  <a:lnTo>
                    <a:pt x="223" y="397"/>
                  </a:lnTo>
                  <a:lnTo>
                    <a:pt x="223" y="409"/>
                  </a:lnTo>
                  <a:lnTo>
                    <a:pt x="237" y="419"/>
                  </a:lnTo>
                  <a:lnTo>
                    <a:pt x="237" y="432"/>
                  </a:lnTo>
                  <a:lnTo>
                    <a:pt x="248" y="432"/>
                  </a:lnTo>
                  <a:lnTo>
                    <a:pt x="237" y="409"/>
                  </a:lnTo>
                  <a:lnTo>
                    <a:pt x="223" y="397"/>
                  </a:lnTo>
                  <a:lnTo>
                    <a:pt x="212" y="389"/>
                  </a:lnTo>
                  <a:lnTo>
                    <a:pt x="212" y="377"/>
                  </a:lnTo>
                  <a:lnTo>
                    <a:pt x="223" y="365"/>
                  </a:lnTo>
                  <a:lnTo>
                    <a:pt x="223" y="353"/>
                  </a:lnTo>
                  <a:lnTo>
                    <a:pt x="212" y="343"/>
                  </a:lnTo>
                  <a:lnTo>
                    <a:pt x="199" y="332"/>
                  </a:lnTo>
                  <a:lnTo>
                    <a:pt x="189" y="332"/>
                  </a:lnTo>
                  <a:lnTo>
                    <a:pt x="175" y="310"/>
                  </a:lnTo>
                  <a:lnTo>
                    <a:pt x="165" y="298"/>
                  </a:lnTo>
                  <a:lnTo>
                    <a:pt x="165" y="287"/>
                  </a:lnTo>
                  <a:lnTo>
                    <a:pt x="165" y="274"/>
                  </a:lnTo>
                  <a:lnTo>
                    <a:pt x="152" y="274"/>
                  </a:lnTo>
                  <a:lnTo>
                    <a:pt x="141" y="274"/>
                  </a:lnTo>
                  <a:lnTo>
                    <a:pt x="128" y="266"/>
                  </a:lnTo>
                  <a:lnTo>
                    <a:pt x="141" y="253"/>
                  </a:lnTo>
                  <a:lnTo>
                    <a:pt x="128" y="253"/>
                  </a:lnTo>
                  <a:lnTo>
                    <a:pt x="116" y="253"/>
                  </a:lnTo>
                  <a:lnTo>
                    <a:pt x="104" y="244"/>
                  </a:lnTo>
                  <a:lnTo>
                    <a:pt x="79" y="244"/>
                  </a:lnTo>
                  <a:lnTo>
                    <a:pt x="57" y="233"/>
                  </a:lnTo>
                  <a:lnTo>
                    <a:pt x="46" y="221"/>
                  </a:lnTo>
                  <a:lnTo>
                    <a:pt x="21" y="233"/>
                  </a:lnTo>
                  <a:lnTo>
                    <a:pt x="21" y="221"/>
                  </a:lnTo>
                  <a:lnTo>
                    <a:pt x="12" y="221"/>
                  </a:lnTo>
                  <a:lnTo>
                    <a:pt x="0" y="221"/>
                  </a:lnTo>
                  <a:lnTo>
                    <a:pt x="0" y="211"/>
                  </a:lnTo>
                  <a:lnTo>
                    <a:pt x="21" y="211"/>
                  </a:lnTo>
                  <a:lnTo>
                    <a:pt x="21" y="198"/>
                  </a:lnTo>
                  <a:lnTo>
                    <a:pt x="12" y="198"/>
                  </a:lnTo>
                  <a:lnTo>
                    <a:pt x="21" y="198"/>
                  </a:lnTo>
                  <a:lnTo>
                    <a:pt x="21" y="187"/>
                  </a:lnTo>
                  <a:lnTo>
                    <a:pt x="12" y="187"/>
                  </a:lnTo>
                  <a:lnTo>
                    <a:pt x="0" y="187"/>
                  </a:lnTo>
                  <a:lnTo>
                    <a:pt x="0" y="175"/>
                  </a:lnTo>
                  <a:lnTo>
                    <a:pt x="12" y="175"/>
                  </a:lnTo>
                  <a:lnTo>
                    <a:pt x="37" y="166"/>
                  </a:lnTo>
                  <a:lnTo>
                    <a:pt x="46" y="166"/>
                  </a:lnTo>
                  <a:lnTo>
                    <a:pt x="57" y="166"/>
                  </a:lnTo>
                  <a:lnTo>
                    <a:pt x="69" y="166"/>
                  </a:lnTo>
                  <a:lnTo>
                    <a:pt x="69" y="152"/>
                  </a:lnTo>
                  <a:lnTo>
                    <a:pt x="79" y="152"/>
                  </a:lnTo>
                  <a:lnTo>
                    <a:pt x="104" y="152"/>
                  </a:lnTo>
                  <a:lnTo>
                    <a:pt x="116" y="166"/>
                  </a:lnTo>
                  <a:lnTo>
                    <a:pt x="116" y="175"/>
                  </a:lnTo>
                  <a:lnTo>
                    <a:pt x="128" y="175"/>
                  </a:lnTo>
                  <a:lnTo>
                    <a:pt x="152" y="166"/>
                  </a:lnTo>
                  <a:lnTo>
                    <a:pt x="152" y="175"/>
                  </a:lnTo>
                  <a:lnTo>
                    <a:pt x="165" y="166"/>
                  </a:lnTo>
                  <a:lnTo>
                    <a:pt x="175" y="166"/>
                  </a:lnTo>
                  <a:lnTo>
                    <a:pt x="175" y="175"/>
                  </a:lnTo>
                  <a:lnTo>
                    <a:pt x="199" y="175"/>
                  </a:lnTo>
                  <a:lnTo>
                    <a:pt x="199" y="166"/>
                  </a:lnTo>
                  <a:lnTo>
                    <a:pt x="199" y="152"/>
                  </a:lnTo>
                  <a:lnTo>
                    <a:pt x="199" y="144"/>
                  </a:lnTo>
                  <a:lnTo>
                    <a:pt x="199" y="132"/>
                  </a:lnTo>
                  <a:lnTo>
                    <a:pt x="189" y="132"/>
                  </a:lnTo>
                  <a:lnTo>
                    <a:pt x="175" y="112"/>
                  </a:lnTo>
                  <a:lnTo>
                    <a:pt x="175" y="98"/>
                  </a:lnTo>
                  <a:lnTo>
                    <a:pt x="199" y="98"/>
                  </a:lnTo>
                  <a:lnTo>
                    <a:pt x="212" y="98"/>
                  </a:lnTo>
                  <a:lnTo>
                    <a:pt x="212" y="112"/>
                  </a:lnTo>
                  <a:lnTo>
                    <a:pt x="223" y="121"/>
                  </a:lnTo>
                  <a:lnTo>
                    <a:pt x="237" y="121"/>
                  </a:lnTo>
                  <a:lnTo>
                    <a:pt x="260" y="121"/>
                  </a:lnTo>
                  <a:lnTo>
                    <a:pt x="280" y="121"/>
                  </a:lnTo>
                  <a:lnTo>
                    <a:pt x="295" y="121"/>
                  </a:lnTo>
                  <a:lnTo>
                    <a:pt x="318" y="112"/>
                  </a:lnTo>
                  <a:lnTo>
                    <a:pt x="295" y="112"/>
                  </a:lnTo>
                  <a:lnTo>
                    <a:pt x="295" y="98"/>
                  </a:lnTo>
                  <a:lnTo>
                    <a:pt x="306" y="98"/>
                  </a:lnTo>
                  <a:lnTo>
                    <a:pt x="327" y="88"/>
                  </a:lnTo>
                  <a:lnTo>
                    <a:pt x="343" y="76"/>
                  </a:lnTo>
                  <a:lnTo>
                    <a:pt x="364" y="76"/>
                  </a:lnTo>
                  <a:lnTo>
                    <a:pt x="376" y="66"/>
                  </a:lnTo>
                  <a:lnTo>
                    <a:pt x="388" y="53"/>
                  </a:lnTo>
                  <a:lnTo>
                    <a:pt x="388" y="30"/>
                  </a:lnTo>
                  <a:lnTo>
                    <a:pt x="388" y="10"/>
                  </a:lnTo>
                  <a:lnTo>
                    <a:pt x="400" y="10"/>
                  </a:lnTo>
                  <a:lnTo>
                    <a:pt x="414" y="0"/>
                  </a:lnTo>
                  <a:lnTo>
                    <a:pt x="435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60" y="22"/>
                  </a:lnTo>
                  <a:lnTo>
                    <a:pt x="471" y="22"/>
                  </a:lnTo>
                  <a:lnTo>
                    <a:pt x="483" y="10"/>
                  </a:lnTo>
                  <a:lnTo>
                    <a:pt x="483" y="22"/>
                  </a:lnTo>
                  <a:lnTo>
                    <a:pt x="493" y="30"/>
                  </a:lnTo>
                  <a:lnTo>
                    <a:pt x="493" y="42"/>
                  </a:lnTo>
                  <a:lnTo>
                    <a:pt x="508" y="42"/>
                  </a:lnTo>
                  <a:lnTo>
                    <a:pt x="518" y="42"/>
                  </a:lnTo>
                  <a:lnTo>
                    <a:pt x="542" y="53"/>
                  </a:lnTo>
                  <a:lnTo>
                    <a:pt x="552" y="53"/>
                  </a:lnTo>
                  <a:lnTo>
                    <a:pt x="542" y="66"/>
                  </a:lnTo>
                  <a:lnTo>
                    <a:pt x="542" y="76"/>
                  </a:lnTo>
                  <a:lnTo>
                    <a:pt x="552" y="76"/>
                  </a:lnTo>
                  <a:lnTo>
                    <a:pt x="566" y="76"/>
                  </a:lnTo>
                  <a:lnTo>
                    <a:pt x="576" y="76"/>
                  </a:lnTo>
                  <a:lnTo>
                    <a:pt x="576" y="66"/>
                  </a:lnTo>
                  <a:lnTo>
                    <a:pt x="589" y="66"/>
                  </a:lnTo>
                  <a:lnTo>
                    <a:pt x="589" y="76"/>
                  </a:lnTo>
                  <a:lnTo>
                    <a:pt x="589" y="88"/>
                  </a:lnTo>
                  <a:lnTo>
                    <a:pt x="600" y="88"/>
                  </a:lnTo>
                  <a:lnTo>
                    <a:pt x="614" y="98"/>
                  </a:lnTo>
                  <a:lnTo>
                    <a:pt x="625" y="98"/>
                  </a:lnTo>
                  <a:lnTo>
                    <a:pt x="625" y="112"/>
                  </a:lnTo>
                  <a:lnTo>
                    <a:pt x="646" y="112"/>
                  </a:lnTo>
                  <a:lnTo>
                    <a:pt x="662" y="112"/>
                  </a:lnTo>
                  <a:lnTo>
                    <a:pt x="684" y="112"/>
                  </a:lnTo>
                  <a:lnTo>
                    <a:pt x="694" y="121"/>
                  </a:lnTo>
                  <a:lnTo>
                    <a:pt x="709" y="132"/>
                  </a:lnTo>
                  <a:lnTo>
                    <a:pt x="719" y="132"/>
                  </a:lnTo>
                  <a:lnTo>
                    <a:pt x="741" y="132"/>
                  </a:lnTo>
                  <a:lnTo>
                    <a:pt x="757" y="144"/>
                  </a:lnTo>
                  <a:lnTo>
                    <a:pt x="766" y="144"/>
                  </a:lnTo>
                  <a:lnTo>
                    <a:pt x="777" y="144"/>
                  </a:lnTo>
                  <a:lnTo>
                    <a:pt x="790" y="144"/>
                  </a:lnTo>
                  <a:lnTo>
                    <a:pt x="766" y="175"/>
                  </a:lnTo>
                  <a:lnTo>
                    <a:pt x="766" y="187"/>
                  </a:lnTo>
                  <a:lnTo>
                    <a:pt x="757" y="198"/>
                  </a:lnTo>
                  <a:lnTo>
                    <a:pt x="757" y="211"/>
                  </a:lnTo>
                  <a:lnTo>
                    <a:pt x="757" y="221"/>
                  </a:lnTo>
                  <a:lnTo>
                    <a:pt x="757" y="244"/>
                  </a:lnTo>
                  <a:lnTo>
                    <a:pt x="741" y="253"/>
                  </a:lnTo>
                  <a:lnTo>
                    <a:pt x="731" y="253"/>
                  </a:lnTo>
                  <a:lnTo>
                    <a:pt x="719" y="253"/>
                  </a:lnTo>
                  <a:lnTo>
                    <a:pt x="719" y="266"/>
                  </a:lnTo>
                  <a:lnTo>
                    <a:pt x="709" y="287"/>
                  </a:lnTo>
                  <a:lnTo>
                    <a:pt x="684" y="298"/>
                  </a:lnTo>
                  <a:lnTo>
                    <a:pt x="684" y="310"/>
                  </a:lnTo>
                  <a:lnTo>
                    <a:pt x="672" y="319"/>
                  </a:lnTo>
                  <a:lnTo>
                    <a:pt x="672" y="332"/>
                  </a:lnTo>
                  <a:lnTo>
                    <a:pt x="672" y="343"/>
                  </a:lnTo>
                  <a:lnTo>
                    <a:pt x="662" y="353"/>
                  </a:lnTo>
                  <a:lnTo>
                    <a:pt x="672" y="353"/>
                  </a:lnTo>
                  <a:lnTo>
                    <a:pt x="694" y="332"/>
                  </a:lnTo>
                  <a:lnTo>
                    <a:pt x="719" y="332"/>
                  </a:lnTo>
                  <a:lnTo>
                    <a:pt x="719" y="353"/>
                  </a:lnTo>
                  <a:lnTo>
                    <a:pt x="731" y="365"/>
                  </a:lnTo>
                  <a:lnTo>
                    <a:pt x="709" y="377"/>
                  </a:lnTo>
                  <a:lnTo>
                    <a:pt x="731" y="389"/>
                  </a:lnTo>
                  <a:lnTo>
                    <a:pt x="731" y="397"/>
                  </a:lnTo>
                  <a:lnTo>
                    <a:pt x="741" y="409"/>
                  </a:lnTo>
                  <a:lnTo>
                    <a:pt x="731" y="409"/>
                  </a:lnTo>
                  <a:lnTo>
                    <a:pt x="719" y="432"/>
                  </a:lnTo>
                  <a:lnTo>
                    <a:pt x="719" y="419"/>
                  </a:lnTo>
                  <a:lnTo>
                    <a:pt x="709" y="432"/>
                  </a:lnTo>
                  <a:lnTo>
                    <a:pt x="709" y="443"/>
                  </a:lnTo>
                  <a:lnTo>
                    <a:pt x="731" y="443"/>
                  </a:lnTo>
                  <a:lnTo>
                    <a:pt x="731" y="455"/>
                  </a:lnTo>
                  <a:lnTo>
                    <a:pt x="719" y="464"/>
                  </a:lnTo>
                  <a:lnTo>
                    <a:pt x="731" y="488"/>
                  </a:lnTo>
                  <a:lnTo>
                    <a:pt x="741" y="498"/>
                  </a:lnTo>
                  <a:lnTo>
                    <a:pt x="777" y="498"/>
                  </a:lnTo>
                  <a:lnTo>
                    <a:pt x="777" y="509"/>
                  </a:lnTo>
                  <a:lnTo>
                    <a:pt x="766" y="518"/>
                  </a:lnTo>
                  <a:lnTo>
                    <a:pt x="766" y="530"/>
                  </a:lnTo>
                  <a:lnTo>
                    <a:pt x="757" y="530"/>
                  </a:lnTo>
                  <a:lnTo>
                    <a:pt x="731" y="554"/>
                  </a:lnTo>
                  <a:lnTo>
                    <a:pt x="709" y="576"/>
                  </a:lnTo>
                  <a:lnTo>
                    <a:pt x="694" y="576"/>
                  </a:lnTo>
                  <a:lnTo>
                    <a:pt x="684" y="576"/>
                  </a:lnTo>
                  <a:lnTo>
                    <a:pt x="662" y="588"/>
                  </a:lnTo>
                  <a:lnTo>
                    <a:pt x="646" y="588"/>
                  </a:lnTo>
                  <a:lnTo>
                    <a:pt x="637" y="576"/>
                  </a:lnTo>
                  <a:lnTo>
                    <a:pt x="614" y="564"/>
                  </a:lnTo>
                  <a:lnTo>
                    <a:pt x="600" y="554"/>
                  </a:lnTo>
                  <a:lnTo>
                    <a:pt x="589" y="554"/>
                  </a:lnTo>
                  <a:lnTo>
                    <a:pt x="589" y="564"/>
                  </a:lnTo>
                  <a:lnTo>
                    <a:pt x="576" y="554"/>
                  </a:lnTo>
                  <a:lnTo>
                    <a:pt x="552" y="554"/>
                  </a:lnTo>
                  <a:lnTo>
                    <a:pt x="529" y="554"/>
                  </a:lnTo>
                  <a:lnTo>
                    <a:pt x="518" y="564"/>
                  </a:lnTo>
                  <a:lnTo>
                    <a:pt x="508" y="564"/>
                  </a:lnTo>
                  <a:lnTo>
                    <a:pt x="483" y="588"/>
                  </a:lnTo>
                  <a:lnTo>
                    <a:pt x="483" y="598"/>
                  </a:lnTo>
                  <a:lnTo>
                    <a:pt x="483" y="620"/>
                  </a:lnTo>
                  <a:lnTo>
                    <a:pt x="493" y="630"/>
                  </a:lnTo>
                  <a:lnTo>
                    <a:pt x="483" y="630"/>
                  </a:lnTo>
                  <a:lnTo>
                    <a:pt x="460" y="630"/>
                  </a:lnTo>
                  <a:lnTo>
                    <a:pt x="460" y="641"/>
                  </a:lnTo>
                  <a:lnTo>
                    <a:pt x="446" y="630"/>
                  </a:lnTo>
                  <a:lnTo>
                    <a:pt x="435" y="630"/>
                  </a:lnTo>
                  <a:lnTo>
                    <a:pt x="423" y="630"/>
                  </a:lnTo>
                  <a:lnTo>
                    <a:pt x="414" y="630"/>
                  </a:lnTo>
                  <a:lnTo>
                    <a:pt x="400" y="630"/>
                  </a:lnTo>
                  <a:lnTo>
                    <a:pt x="388" y="630"/>
                  </a:lnTo>
                  <a:lnTo>
                    <a:pt x="376" y="630"/>
                  </a:lnTo>
                  <a:lnTo>
                    <a:pt x="376" y="620"/>
                  </a:lnTo>
                  <a:lnTo>
                    <a:pt x="376" y="610"/>
                  </a:lnTo>
                  <a:lnTo>
                    <a:pt x="343" y="598"/>
                  </a:lnTo>
                  <a:lnTo>
                    <a:pt x="327" y="598"/>
                  </a:lnTo>
                  <a:lnTo>
                    <a:pt x="327" y="610"/>
                  </a:lnTo>
                  <a:lnTo>
                    <a:pt x="318" y="610"/>
                  </a:lnTo>
                  <a:lnTo>
                    <a:pt x="306" y="610"/>
                  </a:lnTo>
                  <a:lnTo>
                    <a:pt x="280" y="610"/>
                  </a:lnTo>
                  <a:lnTo>
                    <a:pt x="270" y="598"/>
                  </a:lnTo>
                  <a:lnTo>
                    <a:pt x="260" y="598"/>
                  </a:lnTo>
                  <a:lnTo>
                    <a:pt x="260" y="610"/>
                  </a:lnTo>
                  <a:lnTo>
                    <a:pt x="237" y="588"/>
                  </a:lnTo>
                  <a:lnTo>
                    <a:pt x="237" y="598"/>
                  </a:lnTo>
                  <a:lnTo>
                    <a:pt x="199" y="588"/>
                  </a:lnTo>
                  <a:lnTo>
                    <a:pt x="189" y="576"/>
                  </a:lnTo>
                  <a:lnTo>
                    <a:pt x="199" y="576"/>
                  </a:lnTo>
                  <a:lnTo>
                    <a:pt x="199" y="564"/>
                  </a:lnTo>
                  <a:lnTo>
                    <a:pt x="189" y="564"/>
                  </a:lnTo>
                  <a:lnTo>
                    <a:pt x="175" y="56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reeform 103"/>
            <p:cNvSpPr>
              <a:spLocks noChangeAspect="1"/>
            </p:cNvSpPr>
            <p:nvPr/>
          </p:nvSpPr>
          <p:spPr bwMode="auto">
            <a:xfrm>
              <a:off x="5447" y="7054"/>
              <a:ext cx="166" cy="86"/>
            </a:xfrm>
            <a:custGeom>
              <a:avLst/>
              <a:gdLst/>
              <a:ahLst/>
              <a:cxnLst>
                <a:cxn ang="0">
                  <a:pos x="107" y="33"/>
                </a:cxn>
                <a:cxn ang="0">
                  <a:pos x="107" y="46"/>
                </a:cxn>
                <a:cxn ang="0">
                  <a:pos x="116" y="56"/>
                </a:cxn>
                <a:cxn ang="0">
                  <a:pos x="107" y="56"/>
                </a:cxn>
                <a:cxn ang="0">
                  <a:pos x="95" y="56"/>
                </a:cxn>
                <a:cxn ang="0">
                  <a:pos x="95" y="68"/>
                </a:cxn>
                <a:cxn ang="0">
                  <a:pos x="69" y="78"/>
                </a:cxn>
                <a:cxn ang="0">
                  <a:pos x="59" y="78"/>
                </a:cxn>
                <a:cxn ang="0">
                  <a:pos x="45" y="78"/>
                </a:cxn>
                <a:cxn ang="0">
                  <a:pos x="36" y="78"/>
                </a:cxn>
                <a:cxn ang="0">
                  <a:pos x="21" y="78"/>
                </a:cxn>
                <a:cxn ang="0">
                  <a:pos x="12" y="68"/>
                </a:cxn>
                <a:cxn ang="0">
                  <a:pos x="12" y="56"/>
                </a:cxn>
                <a:cxn ang="0">
                  <a:pos x="0" y="46"/>
                </a:cxn>
                <a:cxn ang="0">
                  <a:pos x="12" y="46"/>
                </a:cxn>
                <a:cxn ang="0">
                  <a:pos x="21" y="33"/>
                </a:cxn>
                <a:cxn ang="0">
                  <a:pos x="36" y="33"/>
                </a:cxn>
                <a:cxn ang="0">
                  <a:pos x="45" y="46"/>
                </a:cxn>
                <a:cxn ang="0">
                  <a:pos x="45" y="33"/>
                </a:cxn>
                <a:cxn ang="0">
                  <a:pos x="45" y="22"/>
                </a:cxn>
                <a:cxn ang="0">
                  <a:pos x="59" y="22"/>
                </a:cxn>
                <a:cxn ang="0">
                  <a:pos x="83" y="22"/>
                </a:cxn>
                <a:cxn ang="0">
                  <a:pos x="95" y="22"/>
                </a:cxn>
                <a:cxn ang="0">
                  <a:pos x="116" y="10"/>
                </a:cxn>
                <a:cxn ang="0">
                  <a:pos x="132" y="10"/>
                </a:cxn>
                <a:cxn ang="0">
                  <a:pos x="153" y="0"/>
                </a:cxn>
                <a:cxn ang="0">
                  <a:pos x="141" y="10"/>
                </a:cxn>
                <a:cxn ang="0">
                  <a:pos x="132" y="22"/>
                </a:cxn>
                <a:cxn ang="0">
                  <a:pos x="107" y="33"/>
                </a:cxn>
              </a:cxnLst>
              <a:rect l="0" t="0" r="r" b="b"/>
              <a:pathLst>
                <a:path w="153" h="78">
                  <a:moveTo>
                    <a:pt x="107" y="33"/>
                  </a:moveTo>
                  <a:lnTo>
                    <a:pt x="107" y="46"/>
                  </a:lnTo>
                  <a:lnTo>
                    <a:pt x="116" y="56"/>
                  </a:lnTo>
                  <a:lnTo>
                    <a:pt x="107" y="56"/>
                  </a:lnTo>
                  <a:lnTo>
                    <a:pt x="95" y="56"/>
                  </a:lnTo>
                  <a:lnTo>
                    <a:pt x="95" y="68"/>
                  </a:lnTo>
                  <a:lnTo>
                    <a:pt x="69" y="78"/>
                  </a:lnTo>
                  <a:lnTo>
                    <a:pt x="59" y="78"/>
                  </a:lnTo>
                  <a:lnTo>
                    <a:pt x="45" y="78"/>
                  </a:lnTo>
                  <a:lnTo>
                    <a:pt x="36" y="78"/>
                  </a:lnTo>
                  <a:lnTo>
                    <a:pt x="21" y="78"/>
                  </a:lnTo>
                  <a:lnTo>
                    <a:pt x="12" y="68"/>
                  </a:lnTo>
                  <a:lnTo>
                    <a:pt x="12" y="56"/>
                  </a:lnTo>
                  <a:lnTo>
                    <a:pt x="0" y="46"/>
                  </a:lnTo>
                  <a:lnTo>
                    <a:pt x="12" y="46"/>
                  </a:lnTo>
                  <a:lnTo>
                    <a:pt x="21" y="33"/>
                  </a:lnTo>
                  <a:lnTo>
                    <a:pt x="36" y="33"/>
                  </a:lnTo>
                  <a:lnTo>
                    <a:pt x="45" y="46"/>
                  </a:lnTo>
                  <a:lnTo>
                    <a:pt x="45" y="33"/>
                  </a:lnTo>
                  <a:lnTo>
                    <a:pt x="45" y="22"/>
                  </a:lnTo>
                  <a:lnTo>
                    <a:pt x="59" y="22"/>
                  </a:lnTo>
                  <a:lnTo>
                    <a:pt x="83" y="22"/>
                  </a:lnTo>
                  <a:lnTo>
                    <a:pt x="95" y="22"/>
                  </a:lnTo>
                  <a:lnTo>
                    <a:pt x="116" y="10"/>
                  </a:lnTo>
                  <a:lnTo>
                    <a:pt x="132" y="10"/>
                  </a:lnTo>
                  <a:lnTo>
                    <a:pt x="153" y="0"/>
                  </a:lnTo>
                  <a:lnTo>
                    <a:pt x="141" y="10"/>
                  </a:lnTo>
                  <a:lnTo>
                    <a:pt x="132" y="22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Freeform 104"/>
            <p:cNvSpPr>
              <a:spLocks noChangeAspect="1"/>
            </p:cNvSpPr>
            <p:nvPr/>
          </p:nvSpPr>
          <p:spPr bwMode="auto">
            <a:xfrm>
              <a:off x="6885" y="7834"/>
              <a:ext cx="64" cy="130"/>
            </a:xfrm>
            <a:custGeom>
              <a:avLst/>
              <a:gdLst/>
              <a:ahLst/>
              <a:cxnLst>
                <a:cxn ang="0">
                  <a:pos x="36" y="121"/>
                </a:cxn>
                <a:cxn ang="0">
                  <a:pos x="24" y="121"/>
                </a:cxn>
                <a:cxn ang="0">
                  <a:pos x="11" y="121"/>
                </a:cxn>
                <a:cxn ang="0">
                  <a:pos x="11" y="99"/>
                </a:cxn>
                <a:cxn ang="0">
                  <a:pos x="11" y="79"/>
                </a:cxn>
                <a:cxn ang="0">
                  <a:pos x="0" y="55"/>
                </a:cxn>
                <a:cxn ang="0">
                  <a:pos x="0" y="33"/>
                </a:cxn>
                <a:cxn ang="0">
                  <a:pos x="11" y="33"/>
                </a:cxn>
                <a:cxn ang="0">
                  <a:pos x="11" y="22"/>
                </a:cxn>
                <a:cxn ang="0">
                  <a:pos x="11" y="0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9"/>
                </a:cxn>
                <a:cxn ang="0">
                  <a:pos x="48" y="9"/>
                </a:cxn>
                <a:cxn ang="0">
                  <a:pos x="48" y="22"/>
                </a:cxn>
                <a:cxn ang="0">
                  <a:pos x="48" y="33"/>
                </a:cxn>
                <a:cxn ang="0">
                  <a:pos x="48" y="45"/>
                </a:cxn>
                <a:cxn ang="0">
                  <a:pos x="48" y="68"/>
                </a:cxn>
                <a:cxn ang="0">
                  <a:pos x="59" y="79"/>
                </a:cxn>
                <a:cxn ang="0">
                  <a:pos x="59" y="91"/>
                </a:cxn>
                <a:cxn ang="0">
                  <a:pos x="48" y="99"/>
                </a:cxn>
                <a:cxn ang="0">
                  <a:pos x="36" y="121"/>
                </a:cxn>
              </a:cxnLst>
              <a:rect l="0" t="0" r="r" b="b"/>
              <a:pathLst>
                <a:path w="59" h="121">
                  <a:moveTo>
                    <a:pt x="36" y="121"/>
                  </a:moveTo>
                  <a:lnTo>
                    <a:pt x="24" y="121"/>
                  </a:lnTo>
                  <a:lnTo>
                    <a:pt x="11" y="121"/>
                  </a:lnTo>
                  <a:lnTo>
                    <a:pt x="11" y="99"/>
                  </a:lnTo>
                  <a:lnTo>
                    <a:pt x="11" y="79"/>
                  </a:lnTo>
                  <a:lnTo>
                    <a:pt x="0" y="55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22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48" y="9"/>
                  </a:lnTo>
                  <a:lnTo>
                    <a:pt x="48" y="22"/>
                  </a:lnTo>
                  <a:lnTo>
                    <a:pt x="48" y="33"/>
                  </a:lnTo>
                  <a:lnTo>
                    <a:pt x="48" y="45"/>
                  </a:lnTo>
                  <a:lnTo>
                    <a:pt x="48" y="68"/>
                  </a:lnTo>
                  <a:lnTo>
                    <a:pt x="59" y="79"/>
                  </a:lnTo>
                  <a:lnTo>
                    <a:pt x="59" y="91"/>
                  </a:lnTo>
                  <a:lnTo>
                    <a:pt x="48" y="99"/>
                  </a:lnTo>
                  <a:lnTo>
                    <a:pt x="36" y="1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Freeform 105"/>
            <p:cNvSpPr>
              <a:spLocks noChangeAspect="1"/>
            </p:cNvSpPr>
            <p:nvPr/>
          </p:nvSpPr>
          <p:spPr bwMode="auto">
            <a:xfrm>
              <a:off x="4625" y="5722"/>
              <a:ext cx="1177" cy="622"/>
            </a:xfrm>
            <a:custGeom>
              <a:avLst/>
              <a:gdLst/>
              <a:ahLst/>
              <a:cxnLst>
                <a:cxn ang="0">
                  <a:pos x="94" y="54"/>
                </a:cxn>
                <a:cxn ang="0">
                  <a:pos x="139" y="30"/>
                </a:cxn>
                <a:cxn ang="0">
                  <a:pos x="202" y="30"/>
                </a:cxn>
                <a:cxn ang="0">
                  <a:pos x="249" y="42"/>
                </a:cxn>
                <a:cxn ang="0">
                  <a:pos x="294" y="54"/>
                </a:cxn>
                <a:cxn ang="0">
                  <a:pos x="330" y="66"/>
                </a:cxn>
                <a:cxn ang="0">
                  <a:pos x="377" y="66"/>
                </a:cxn>
                <a:cxn ang="0">
                  <a:pos x="411" y="76"/>
                </a:cxn>
                <a:cxn ang="0">
                  <a:pos x="459" y="66"/>
                </a:cxn>
                <a:cxn ang="0">
                  <a:pos x="472" y="66"/>
                </a:cxn>
                <a:cxn ang="0">
                  <a:pos x="505" y="21"/>
                </a:cxn>
                <a:cxn ang="0">
                  <a:pos x="563" y="21"/>
                </a:cxn>
                <a:cxn ang="0">
                  <a:pos x="612" y="9"/>
                </a:cxn>
                <a:cxn ang="0">
                  <a:pos x="682" y="21"/>
                </a:cxn>
                <a:cxn ang="0">
                  <a:pos x="696" y="54"/>
                </a:cxn>
                <a:cxn ang="0">
                  <a:pos x="744" y="88"/>
                </a:cxn>
                <a:cxn ang="0">
                  <a:pos x="778" y="110"/>
                </a:cxn>
                <a:cxn ang="0">
                  <a:pos x="811" y="142"/>
                </a:cxn>
                <a:cxn ang="0">
                  <a:pos x="873" y="153"/>
                </a:cxn>
                <a:cxn ang="0">
                  <a:pos x="930" y="153"/>
                </a:cxn>
                <a:cxn ang="0">
                  <a:pos x="967" y="166"/>
                </a:cxn>
                <a:cxn ang="0">
                  <a:pos x="1026" y="186"/>
                </a:cxn>
                <a:cxn ang="0">
                  <a:pos x="1084" y="198"/>
                </a:cxn>
                <a:cxn ang="0">
                  <a:pos x="1084" y="244"/>
                </a:cxn>
                <a:cxn ang="0">
                  <a:pos x="1084" y="266"/>
                </a:cxn>
                <a:cxn ang="0">
                  <a:pos x="1096" y="298"/>
                </a:cxn>
                <a:cxn ang="0">
                  <a:pos x="1059" y="332"/>
                </a:cxn>
                <a:cxn ang="0">
                  <a:pos x="1014" y="344"/>
                </a:cxn>
                <a:cxn ang="0">
                  <a:pos x="953" y="398"/>
                </a:cxn>
                <a:cxn ang="0">
                  <a:pos x="847" y="431"/>
                </a:cxn>
                <a:cxn ang="0">
                  <a:pos x="766" y="443"/>
                </a:cxn>
                <a:cxn ang="0">
                  <a:pos x="835" y="507"/>
                </a:cxn>
                <a:cxn ang="0">
                  <a:pos x="930" y="507"/>
                </a:cxn>
                <a:cxn ang="0">
                  <a:pos x="882" y="530"/>
                </a:cxn>
                <a:cxn ang="0">
                  <a:pos x="787" y="575"/>
                </a:cxn>
                <a:cxn ang="0">
                  <a:pos x="744" y="519"/>
                </a:cxn>
                <a:cxn ang="0">
                  <a:pos x="707" y="486"/>
                </a:cxn>
                <a:cxn ang="0">
                  <a:pos x="719" y="453"/>
                </a:cxn>
                <a:cxn ang="0">
                  <a:pos x="634" y="431"/>
                </a:cxn>
                <a:cxn ang="0">
                  <a:pos x="576" y="419"/>
                </a:cxn>
                <a:cxn ang="0">
                  <a:pos x="496" y="486"/>
                </a:cxn>
                <a:cxn ang="0">
                  <a:pos x="448" y="507"/>
                </a:cxn>
                <a:cxn ang="0">
                  <a:pos x="425" y="497"/>
                </a:cxn>
                <a:cxn ang="0">
                  <a:pos x="448" y="465"/>
                </a:cxn>
                <a:cxn ang="0">
                  <a:pos x="459" y="419"/>
                </a:cxn>
                <a:cxn ang="0">
                  <a:pos x="484" y="431"/>
                </a:cxn>
                <a:cxn ang="0">
                  <a:pos x="521" y="431"/>
                </a:cxn>
                <a:cxn ang="0">
                  <a:pos x="496" y="398"/>
                </a:cxn>
                <a:cxn ang="0">
                  <a:pos x="472" y="366"/>
                </a:cxn>
                <a:cxn ang="0">
                  <a:pos x="448" y="332"/>
                </a:cxn>
                <a:cxn ang="0">
                  <a:pos x="411" y="308"/>
                </a:cxn>
                <a:cxn ang="0">
                  <a:pos x="364" y="298"/>
                </a:cxn>
                <a:cxn ang="0">
                  <a:pos x="318" y="286"/>
                </a:cxn>
                <a:cxn ang="0">
                  <a:pos x="259" y="298"/>
                </a:cxn>
                <a:cxn ang="0">
                  <a:pos x="186" y="332"/>
                </a:cxn>
                <a:cxn ang="0">
                  <a:pos x="117" y="321"/>
                </a:cxn>
                <a:cxn ang="0">
                  <a:pos x="48" y="298"/>
                </a:cxn>
                <a:cxn ang="0">
                  <a:pos x="48" y="244"/>
                </a:cxn>
                <a:cxn ang="0">
                  <a:pos x="82" y="142"/>
                </a:cxn>
                <a:cxn ang="0">
                  <a:pos x="107" y="110"/>
                </a:cxn>
              </a:cxnLst>
              <a:rect l="0" t="0" r="r" b="b"/>
              <a:pathLst>
                <a:path w="1096" h="575">
                  <a:moveTo>
                    <a:pt x="58" y="66"/>
                  </a:moveTo>
                  <a:lnTo>
                    <a:pt x="58" y="54"/>
                  </a:lnTo>
                  <a:lnTo>
                    <a:pt x="70" y="54"/>
                  </a:lnTo>
                  <a:lnTo>
                    <a:pt x="82" y="54"/>
                  </a:lnTo>
                  <a:lnTo>
                    <a:pt x="94" y="54"/>
                  </a:lnTo>
                  <a:lnTo>
                    <a:pt x="107" y="42"/>
                  </a:lnTo>
                  <a:lnTo>
                    <a:pt x="107" y="30"/>
                  </a:lnTo>
                  <a:lnTo>
                    <a:pt x="117" y="30"/>
                  </a:lnTo>
                  <a:lnTo>
                    <a:pt x="129" y="30"/>
                  </a:lnTo>
                  <a:lnTo>
                    <a:pt x="139" y="30"/>
                  </a:lnTo>
                  <a:lnTo>
                    <a:pt x="154" y="30"/>
                  </a:lnTo>
                  <a:lnTo>
                    <a:pt x="165" y="30"/>
                  </a:lnTo>
                  <a:lnTo>
                    <a:pt x="177" y="30"/>
                  </a:lnTo>
                  <a:lnTo>
                    <a:pt x="186" y="30"/>
                  </a:lnTo>
                  <a:lnTo>
                    <a:pt x="202" y="30"/>
                  </a:lnTo>
                  <a:lnTo>
                    <a:pt x="211" y="30"/>
                  </a:lnTo>
                  <a:lnTo>
                    <a:pt x="211" y="42"/>
                  </a:lnTo>
                  <a:lnTo>
                    <a:pt x="223" y="42"/>
                  </a:lnTo>
                  <a:lnTo>
                    <a:pt x="235" y="42"/>
                  </a:lnTo>
                  <a:lnTo>
                    <a:pt x="249" y="42"/>
                  </a:lnTo>
                  <a:lnTo>
                    <a:pt x="259" y="42"/>
                  </a:lnTo>
                  <a:lnTo>
                    <a:pt x="273" y="42"/>
                  </a:lnTo>
                  <a:lnTo>
                    <a:pt x="273" y="54"/>
                  </a:lnTo>
                  <a:lnTo>
                    <a:pt x="282" y="54"/>
                  </a:lnTo>
                  <a:lnTo>
                    <a:pt x="294" y="54"/>
                  </a:lnTo>
                  <a:lnTo>
                    <a:pt x="306" y="54"/>
                  </a:lnTo>
                  <a:lnTo>
                    <a:pt x="306" y="66"/>
                  </a:lnTo>
                  <a:lnTo>
                    <a:pt x="318" y="66"/>
                  </a:lnTo>
                  <a:lnTo>
                    <a:pt x="318" y="54"/>
                  </a:lnTo>
                  <a:lnTo>
                    <a:pt x="330" y="66"/>
                  </a:lnTo>
                  <a:lnTo>
                    <a:pt x="330" y="54"/>
                  </a:lnTo>
                  <a:lnTo>
                    <a:pt x="340" y="54"/>
                  </a:lnTo>
                  <a:lnTo>
                    <a:pt x="352" y="66"/>
                  </a:lnTo>
                  <a:lnTo>
                    <a:pt x="364" y="66"/>
                  </a:lnTo>
                  <a:lnTo>
                    <a:pt x="377" y="66"/>
                  </a:lnTo>
                  <a:lnTo>
                    <a:pt x="377" y="54"/>
                  </a:lnTo>
                  <a:lnTo>
                    <a:pt x="388" y="54"/>
                  </a:lnTo>
                  <a:lnTo>
                    <a:pt x="401" y="54"/>
                  </a:lnTo>
                  <a:lnTo>
                    <a:pt x="401" y="66"/>
                  </a:lnTo>
                  <a:lnTo>
                    <a:pt x="411" y="76"/>
                  </a:lnTo>
                  <a:lnTo>
                    <a:pt x="411" y="66"/>
                  </a:lnTo>
                  <a:lnTo>
                    <a:pt x="425" y="66"/>
                  </a:lnTo>
                  <a:lnTo>
                    <a:pt x="435" y="66"/>
                  </a:lnTo>
                  <a:lnTo>
                    <a:pt x="448" y="66"/>
                  </a:lnTo>
                  <a:lnTo>
                    <a:pt x="459" y="66"/>
                  </a:lnTo>
                  <a:lnTo>
                    <a:pt x="472" y="66"/>
                  </a:lnTo>
                  <a:lnTo>
                    <a:pt x="472" y="76"/>
                  </a:lnTo>
                  <a:lnTo>
                    <a:pt x="484" y="76"/>
                  </a:lnTo>
                  <a:lnTo>
                    <a:pt x="484" y="66"/>
                  </a:lnTo>
                  <a:lnTo>
                    <a:pt x="472" y="66"/>
                  </a:lnTo>
                  <a:lnTo>
                    <a:pt x="472" y="54"/>
                  </a:lnTo>
                  <a:lnTo>
                    <a:pt x="484" y="42"/>
                  </a:lnTo>
                  <a:lnTo>
                    <a:pt x="496" y="30"/>
                  </a:lnTo>
                  <a:lnTo>
                    <a:pt x="496" y="21"/>
                  </a:lnTo>
                  <a:lnTo>
                    <a:pt x="505" y="21"/>
                  </a:lnTo>
                  <a:lnTo>
                    <a:pt x="521" y="21"/>
                  </a:lnTo>
                  <a:lnTo>
                    <a:pt x="531" y="21"/>
                  </a:lnTo>
                  <a:lnTo>
                    <a:pt x="543" y="21"/>
                  </a:lnTo>
                  <a:lnTo>
                    <a:pt x="553" y="21"/>
                  </a:lnTo>
                  <a:lnTo>
                    <a:pt x="563" y="21"/>
                  </a:lnTo>
                  <a:lnTo>
                    <a:pt x="576" y="21"/>
                  </a:lnTo>
                  <a:lnTo>
                    <a:pt x="576" y="9"/>
                  </a:lnTo>
                  <a:lnTo>
                    <a:pt x="576" y="0"/>
                  </a:lnTo>
                  <a:lnTo>
                    <a:pt x="600" y="9"/>
                  </a:lnTo>
                  <a:lnTo>
                    <a:pt x="612" y="9"/>
                  </a:lnTo>
                  <a:lnTo>
                    <a:pt x="624" y="0"/>
                  </a:lnTo>
                  <a:lnTo>
                    <a:pt x="649" y="9"/>
                  </a:lnTo>
                  <a:lnTo>
                    <a:pt x="659" y="0"/>
                  </a:lnTo>
                  <a:lnTo>
                    <a:pt x="671" y="9"/>
                  </a:lnTo>
                  <a:lnTo>
                    <a:pt x="682" y="21"/>
                  </a:lnTo>
                  <a:lnTo>
                    <a:pt x="696" y="30"/>
                  </a:lnTo>
                  <a:lnTo>
                    <a:pt x="707" y="42"/>
                  </a:lnTo>
                  <a:lnTo>
                    <a:pt x="707" y="54"/>
                  </a:lnTo>
                  <a:lnTo>
                    <a:pt x="707" y="42"/>
                  </a:lnTo>
                  <a:lnTo>
                    <a:pt x="696" y="54"/>
                  </a:lnTo>
                  <a:lnTo>
                    <a:pt x="696" y="66"/>
                  </a:lnTo>
                  <a:lnTo>
                    <a:pt x="707" y="76"/>
                  </a:lnTo>
                  <a:lnTo>
                    <a:pt x="719" y="88"/>
                  </a:lnTo>
                  <a:lnTo>
                    <a:pt x="729" y="88"/>
                  </a:lnTo>
                  <a:lnTo>
                    <a:pt x="744" y="88"/>
                  </a:lnTo>
                  <a:lnTo>
                    <a:pt x="754" y="88"/>
                  </a:lnTo>
                  <a:lnTo>
                    <a:pt x="766" y="88"/>
                  </a:lnTo>
                  <a:lnTo>
                    <a:pt x="766" y="100"/>
                  </a:lnTo>
                  <a:lnTo>
                    <a:pt x="778" y="100"/>
                  </a:lnTo>
                  <a:lnTo>
                    <a:pt x="778" y="110"/>
                  </a:lnTo>
                  <a:lnTo>
                    <a:pt x="787" y="122"/>
                  </a:lnTo>
                  <a:lnTo>
                    <a:pt x="787" y="130"/>
                  </a:lnTo>
                  <a:lnTo>
                    <a:pt x="802" y="142"/>
                  </a:lnTo>
                  <a:lnTo>
                    <a:pt x="802" y="153"/>
                  </a:lnTo>
                  <a:lnTo>
                    <a:pt x="811" y="142"/>
                  </a:lnTo>
                  <a:lnTo>
                    <a:pt x="825" y="142"/>
                  </a:lnTo>
                  <a:lnTo>
                    <a:pt x="835" y="142"/>
                  </a:lnTo>
                  <a:lnTo>
                    <a:pt x="847" y="153"/>
                  </a:lnTo>
                  <a:lnTo>
                    <a:pt x="861" y="153"/>
                  </a:lnTo>
                  <a:lnTo>
                    <a:pt x="873" y="153"/>
                  </a:lnTo>
                  <a:lnTo>
                    <a:pt x="882" y="153"/>
                  </a:lnTo>
                  <a:lnTo>
                    <a:pt x="894" y="153"/>
                  </a:lnTo>
                  <a:lnTo>
                    <a:pt x="906" y="142"/>
                  </a:lnTo>
                  <a:lnTo>
                    <a:pt x="919" y="142"/>
                  </a:lnTo>
                  <a:lnTo>
                    <a:pt x="930" y="153"/>
                  </a:lnTo>
                  <a:lnTo>
                    <a:pt x="930" y="166"/>
                  </a:lnTo>
                  <a:lnTo>
                    <a:pt x="943" y="166"/>
                  </a:lnTo>
                  <a:lnTo>
                    <a:pt x="953" y="176"/>
                  </a:lnTo>
                  <a:lnTo>
                    <a:pt x="967" y="176"/>
                  </a:lnTo>
                  <a:lnTo>
                    <a:pt x="967" y="166"/>
                  </a:lnTo>
                  <a:lnTo>
                    <a:pt x="977" y="176"/>
                  </a:lnTo>
                  <a:lnTo>
                    <a:pt x="990" y="176"/>
                  </a:lnTo>
                  <a:lnTo>
                    <a:pt x="1014" y="176"/>
                  </a:lnTo>
                  <a:lnTo>
                    <a:pt x="1014" y="186"/>
                  </a:lnTo>
                  <a:lnTo>
                    <a:pt x="1026" y="186"/>
                  </a:lnTo>
                  <a:lnTo>
                    <a:pt x="1036" y="186"/>
                  </a:lnTo>
                  <a:lnTo>
                    <a:pt x="1048" y="186"/>
                  </a:lnTo>
                  <a:lnTo>
                    <a:pt x="1059" y="198"/>
                  </a:lnTo>
                  <a:lnTo>
                    <a:pt x="1073" y="208"/>
                  </a:lnTo>
                  <a:lnTo>
                    <a:pt x="1084" y="198"/>
                  </a:lnTo>
                  <a:lnTo>
                    <a:pt x="1084" y="208"/>
                  </a:lnTo>
                  <a:lnTo>
                    <a:pt x="1096" y="221"/>
                  </a:lnTo>
                  <a:lnTo>
                    <a:pt x="1096" y="232"/>
                  </a:lnTo>
                  <a:lnTo>
                    <a:pt x="1084" y="232"/>
                  </a:lnTo>
                  <a:lnTo>
                    <a:pt x="1084" y="244"/>
                  </a:lnTo>
                  <a:lnTo>
                    <a:pt x="1073" y="244"/>
                  </a:lnTo>
                  <a:lnTo>
                    <a:pt x="1084" y="252"/>
                  </a:lnTo>
                  <a:lnTo>
                    <a:pt x="1096" y="252"/>
                  </a:lnTo>
                  <a:lnTo>
                    <a:pt x="1096" y="266"/>
                  </a:lnTo>
                  <a:lnTo>
                    <a:pt x="1084" y="266"/>
                  </a:lnTo>
                  <a:lnTo>
                    <a:pt x="1073" y="266"/>
                  </a:lnTo>
                  <a:lnTo>
                    <a:pt x="1084" y="275"/>
                  </a:lnTo>
                  <a:lnTo>
                    <a:pt x="1096" y="275"/>
                  </a:lnTo>
                  <a:lnTo>
                    <a:pt x="1096" y="286"/>
                  </a:lnTo>
                  <a:lnTo>
                    <a:pt x="1096" y="298"/>
                  </a:lnTo>
                  <a:lnTo>
                    <a:pt x="1096" y="308"/>
                  </a:lnTo>
                  <a:lnTo>
                    <a:pt x="1096" y="321"/>
                  </a:lnTo>
                  <a:lnTo>
                    <a:pt x="1096" y="332"/>
                  </a:lnTo>
                  <a:lnTo>
                    <a:pt x="1084" y="332"/>
                  </a:lnTo>
                  <a:lnTo>
                    <a:pt x="1059" y="332"/>
                  </a:lnTo>
                  <a:lnTo>
                    <a:pt x="1048" y="332"/>
                  </a:lnTo>
                  <a:lnTo>
                    <a:pt x="1036" y="332"/>
                  </a:lnTo>
                  <a:lnTo>
                    <a:pt x="1036" y="344"/>
                  </a:lnTo>
                  <a:lnTo>
                    <a:pt x="1026" y="344"/>
                  </a:lnTo>
                  <a:lnTo>
                    <a:pt x="1014" y="344"/>
                  </a:lnTo>
                  <a:lnTo>
                    <a:pt x="1014" y="366"/>
                  </a:lnTo>
                  <a:lnTo>
                    <a:pt x="1014" y="374"/>
                  </a:lnTo>
                  <a:lnTo>
                    <a:pt x="990" y="386"/>
                  </a:lnTo>
                  <a:lnTo>
                    <a:pt x="967" y="386"/>
                  </a:lnTo>
                  <a:lnTo>
                    <a:pt x="953" y="398"/>
                  </a:lnTo>
                  <a:lnTo>
                    <a:pt x="930" y="407"/>
                  </a:lnTo>
                  <a:lnTo>
                    <a:pt x="906" y="407"/>
                  </a:lnTo>
                  <a:lnTo>
                    <a:pt x="873" y="419"/>
                  </a:lnTo>
                  <a:lnTo>
                    <a:pt x="861" y="419"/>
                  </a:lnTo>
                  <a:lnTo>
                    <a:pt x="847" y="431"/>
                  </a:lnTo>
                  <a:lnTo>
                    <a:pt x="835" y="419"/>
                  </a:lnTo>
                  <a:lnTo>
                    <a:pt x="825" y="443"/>
                  </a:lnTo>
                  <a:lnTo>
                    <a:pt x="802" y="443"/>
                  </a:lnTo>
                  <a:lnTo>
                    <a:pt x="787" y="443"/>
                  </a:lnTo>
                  <a:lnTo>
                    <a:pt x="766" y="443"/>
                  </a:lnTo>
                  <a:lnTo>
                    <a:pt x="754" y="453"/>
                  </a:lnTo>
                  <a:lnTo>
                    <a:pt x="778" y="453"/>
                  </a:lnTo>
                  <a:lnTo>
                    <a:pt x="835" y="486"/>
                  </a:lnTo>
                  <a:lnTo>
                    <a:pt x="835" y="497"/>
                  </a:lnTo>
                  <a:lnTo>
                    <a:pt x="835" y="507"/>
                  </a:lnTo>
                  <a:lnTo>
                    <a:pt x="861" y="507"/>
                  </a:lnTo>
                  <a:lnTo>
                    <a:pt x="873" y="507"/>
                  </a:lnTo>
                  <a:lnTo>
                    <a:pt x="894" y="507"/>
                  </a:lnTo>
                  <a:lnTo>
                    <a:pt x="919" y="507"/>
                  </a:lnTo>
                  <a:lnTo>
                    <a:pt x="930" y="507"/>
                  </a:lnTo>
                  <a:lnTo>
                    <a:pt x="930" y="519"/>
                  </a:lnTo>
                  <a:lnTo>
                    <a:pt x="919" y="530"/>
                  </a:lnTo>
                  <a:lnTo>
                    <a:pt x="906" y="530"/>
                  </a:lnTo>
                  <a:lnTo>
                    <a:pt x="894" y="530"/>
                  </a:lnTo>
                  <a:lnTo>
                    <a:pt x="882" y="530"/>
                  </a:lnTo>
                  <a:lnTo>
                    <a:pt x="861" y="530"/>
                  </a:lnTo>
                  <a:lnTo>
                    <a:pt x="847" y="543"/>
                  </a:lnTo>
                  <a:lnTo>
                    <a:pt x="825" y="552"/>
                  </a:lnTo>
                  <a:lnTo>
                    <a:pt x="802" y="552"/>
                  </a:lnTo>
                  <a:lnTo>
                    <a:pt x="787" y="575"/>
                  </a:lnTo>
                  <a:lnTo>
                    <a:pt x="766" y="575"/>
                  </a:lnTo>
                  <a:lnTo>
                    <a:pt x="744" y="564"/>
                  </a:lnTo>
                  <a:lnTo>
                    <a:pt x="754" y="543"/>
                  </a:lnTo>
                  <a:lnTo>
                    <a:pt x="744" y="530"/>
                  </a:lnTo>
                  <a:lnTo>
                    <a:pt x="744" y="519"/>
                  </a:lnTo>
                  <a:lnTo>
                    <a:pt x="719" y="507"/>
                  </a:lnTo>
                  <a:lnTo>
                    <a:pt x="707" y="507"/>
                  </a:lnTo>
                  <a:lnTo>
                    <a:pt x="696" y="507"/>
                  </a:lnTo>
                  <a:lnTo>
                    <a:pt x="682" y="507"/>
                  </a:lnTo>
                  <a:lnTo>
                    <a:pt x="707" y="486"/>
                  </a:lnTo>
                  <a:lnTo>
                    <a:pt x="719" y="477"/>
                  </a:lnTo>
                  <a:lnTo>
                    <a:pt x="744" y="477"/>
                  </a:lnTo>
                  <a:lnTo>
                    <a:pt x="744" y="465"/>
                  </a:lnTo>
                  <a:lnTo>
                    <a:pt x="729" y="453"/>
                  </a:lnTo>
                  <a:lnTo>
                    <a:pt x="719" y="453"/>
                  </a:lnTo>
                  <a:lnTo>
                    <a:pt x="696" y="453"/>
                  </a:lnTo>
                  <a:lnTo>
                    <a:pt x="671" y="453"/>
                  </a:lnTo>
                  <a:lnTo>
                    <a:pt x="649" y="453"/>
                  </a:lnTo>
                  <a:lnTo>
                    <a:pt x="649" y="443"/>
                  </a:lnTo>
                  <a:lnTo>
                    <a:pt x="634" y="431"/>
                  </a:lnTo>
                  <a:lnTo>
                    <a:pt x="649" y="419"/>
                  </a:lnTo>
                  <a:lnTo>
                    <a:pt x="624" y="398"/>
                  </a:lnTo>
                  <a:lnTo>
                    <a:pt x="624" y="407"/>
                  </a:lnTo>
                  <a:lnTo>
                    <a:pt x="600" y="407"/>
                  </a:lnTo>
                  <a:lnTo>
                    <a:pt x="576" y="419"/>
                  </a:lnTo>
                  <a:lnTo>
                    <a:pt x="563" y="419"/>
                  </a:lnTo>
                  <a:lnTo>
                    <a:pt x="543" y="443"/>
                  </a:lnTo>
                  <a:lnTo>
                    <a:pt x="521" y="477"/>
                  </a:lnTo>
                  <a:lnTo>
                    <a:pt x="505" y="477"/>
                  </a:lnTo>
                  <a:lnTo>
                    <a:pt x="496" y="486"/>
                  </a:lnTo>
                  <a:lnTo>
                    <a:pt x="496" y="497"/>
                  </a:lnTo>
                  <a:lnTo>
                    <a:pt x="496" y="507"/>
                  </a:lnTo>
                  <a:lnTo>
                    <a:pt x="484" y="497"/>
                  </a:lnTo>
                  <a:lnTo>
                    <a:pt x="459" y="507"/>
                  </a:lnTo>
                  <a:lnTo>
                    <a:pt x="448" y="507"/>
                  </a:lnTo>
                  <a:lnTo>
                    <a:pt x="448" y="519"/>
                  </a:lnTo>
                  <a:lnTo>
                    <a:pt x="435" y="519"/>
                  </a:lnTo>
                  <a:lnTo>
                    <a:pt x="425" y="507"/>
                  </a:lnTo>
                  <a:lnTo>
                    <a:pt x="411" y="497"/>
                  </a:lnTo>
                  <a:lnTo>
                    <a:pt x="425" y="497"/>
                  </a:lnTo>
                  <a:lnTo>
                    <a:pt x="425" y="486"/>
                  </a:lnTo>
                  <a:lnTo>
                    <a:pt x="435" y="486"/>
                  </a:lnTo>
                  <a:lnTo>
                    <a:pt x="435" y="477"/>
                  </a:lnTo>
                  <a:lnTo>
                    <a:pt x="435" y="465"/>
                  </a:lnTo>
                  <a:lnTo>
                    <a:pt x="448" y="465"/>
                  </a:lnTo>
                  <a:lnTo>
                    <a:pt x="448" y="453"/>
                  </a:lnTo>
                  <a:lnTo>
                    <a:pt x="448" y="443"/>
                  </a:lnTo>
                  <a:lnTo>
                    <a:pt x="448" y="431"/>
                  </a:lnTo>
                  <a:lnTo>
                    <a:pt x="459" y="431"/>
                  </a:lnTo>
                  <a:lnTo>
                    <a:pt x="459" y="419"/>
                  </a:lnTo>
                  <a:lnTo>
                    <a:pt x="459" y="431"/>
                  </a:lnTo>
                  <a:lnTo>
                    <a:pt x="472" y="431"/>
                  </a:lnTo>
                  <a:lnTo>
                    <a:pt x="484" y="431"/>
                  </a:lnTo>
                  <a:lnTo>
                    <a:pt x="484" y="443"/>
                  </a:lnTo>
                  <a:lnTo>
                    <a:pt x="484" y="431"/>
                  </a:lnTo>
                  <a:lnTo>
                    <a:pt x="496" y="431"/>
                  </a:lnTo>
                  <a:lnTo>
                    <a:pt x="496" y="443"/>
                  </a:lnTo>
                  <a:lnTo>
                    <a:pt x="505" y="443"/>
                  </a:lnTo>
                  <a:lnTo>
                    <a:pt x="505" y="431"/>
                  </a:lnTo>
                  <a:lnTo>
                    <a:pt x="521" y="431"/>
                  </a:lnTo>
                  <a:lnTo>
                    <a:pt x="505" y="431"/>
                  </a:lnTo>
                  <a:lnTo>
                    <a:pt x="505" y="419"/>
                  </a:lnTo>
                  <a:lnTo>
                    <a:pt x="505" y="407"/>
                  </a:lnTo>
                  <a:lnTo>
                    <a:pt x="496" y="407"/>
                  </a:lnTo>
                  <a:lnTo>
                    <a:pt x="496" y="398"/>
                  </a:lnTo>
                  <a:lnTo>
                    <a:pt x="484" y="398"/>
                  </a:lnTo>
                  <a:lnTo>
                    <a:pt x="484" y="386"/>
                  </a:lnTo>
                  <a:lnTo>
                    <a:pt x="472" y="386"/>
                  </a:lnTo>
                  <a:lnTo>
                    <a:pt x="472" y="374"/>
                  </a:lnTo>
                  <a:lnTo>
                    <a:pt x="472" y="366"/>
                  </a:lnTo>
                  <a:lnTo>
                    <a:pt x="459" y="366"/>
                  </a:lnTo>
                  <a:lnTo>
                    <a:pt x="448" y="366"/>
                  </a:lnTo>
                  <a:lnTo>
                    <a:pt x="448" y="353"/>
                  </a:lnTo>
                  <a:lnTo>
                    <a:pt x="448" y="344"/>
                  </a:lnTo>
                  <a:lnTo>
                    <a:pt x="448" y="332"/>
                  </a:lnTo>
                  <a:lnTo>
                    <a:pt x="448" y="321"/>
                  </a:lnTo>
                  <a:lnTo>
                    <a:pt x="435" y="321"/>
                  </a:lnTo>
                  <a:lnTo>
                    <a:pt x="425" y="321"/>
                  </a:lnTo>
                  <a:lnTo>
                    <a:pt x="425" y="308"/>
                  </a:lnTo>
                  <a:lnTo>
                    <a:pt x="411" y="308"/>
                  </a:lnTo>
                  <a:lnTo>
                    <a:pt x="401" y="308"/>
                  </a:lnTo>
                  <a:lnTo>
                    <a:pt x="388" y="308"/>
                  </a:lnTo>
                  <a:lnTo>
                    <a:pt x="388" y="298"/>
                  </a:lnTo>
                  <a:lnTo>
                    <a:pt x="377" y="298"/>
                  </a:lnTo>
                  <a:lnTo>
                    <a:pt x="364" y="298"/>
                  </a:lnTo>
                  <a:lnTo>
                    <a:pt x="352" y="298"/>
                  </a:lnTo>
                  <a:lnTo>
                    <a:pt x="352" y="286"/>
                  </a:lnTo>
                  <a:lnTo>
                    <a:pt x="340" y="286"/>
                  </a:lnTo>
                  <a:lnTo>
                    <a:pt x="330" y="286"/>
                  </a:lnTo>
                  <a:lnTo>
                    <a:pt x="318" y="286"/>
                  </a:lnTo>
                  <a:lnTo>
                    <a:pt x="306" y="286"/>
                  </a:lnTo>
                  <a:lnTo>
                    <a:pt x="294" y="286"/>
                  </a:lnTo>
                  <a:lnTo>
                    <a:pt x="294" y="298"/>
                  </a:lnTo>
                  <a:lnTo>
                    <a:pt x="282" y="298"/>
                  </a:lnTo>
                  <a:lnTo>
                    <a:pt x="259" y="298"/>
                  </a:lnTo>
                  <a:lnTo>
                    <a:pt x="259" y="308"/>
                  </a:lnTo>
                  <a:lnTo>
                    <a:pt x="259" y="321"/>
                  </a:lnTo>
                  <a:lnTo>
                    <a:pt x="202" y="321"/>
                  </a:lnTo>
                  <a:lnTo>
                    <a:pt x="202" y="332"/>
                  </a:lnTo>
                  <a:lnTo>
                    <a:pt x="186" y="332"/>
                  </a:lnTo>
                  <a:lnTo>
                    <a:pt x="177" y="332"/>
                  </a:lnTo>
                  <a:lnTo>
                    <a:pt x="165" y="332"/>
                  </a:lnTo>
                  <a:lnTo>
                    <a:pt x="165" y="321"/>
                  </a:lnTo>
                  <a:lnTo>
                    <a:pt x="154" y="321"/>
                  </a:lnTo>
                  <a:lnTo>
                    <a:pt x="117" y="321"/>
                  </a:lnTo>
                  <a:lnTo>
                    <a:pt x="94" y="308"/>
                  </a:lnTo>
                  <a:lnTo>
                    <a:pt x="94" y="321"/>
                  </a:lnTo>
                  <a:lnTo>
                    <a:pt x="70" y="308"/>
                  </a:lnTo>
                  <a:lnTo>
                    <a:pt x="58" y="321"/>
                  </a:lnTo>
                  <a:lnTo>
                    <a:pt x="48" y="298"/>
                  </a:lnTo>
                  <a:lnTo>
                    <a:pt x="24" y="298"/>
                  </a:lnTo>
                  <a:lnTo>
                    <a:pt x="11" y="286"/>
                  </a:lnTo>
                  <a:lnTo>
                    <a:pt x="0" y="286"/>
                  </a:lnTo>
                  <a:lnTo>
                    <a:pt x="24" y="244"/>
                  </a:lnTo>
                  <a:lnTo>
                    <a:pt x="48" y="244"/>
                  </a:lnTo>
                  <a:lnTo>
                    <a:pt x="36" y="232"/>
                  </a:lnTo>
                  <a:lnTo>
                    <a:pt x="24" y="208"/>
                  </a:lnTo>
                  <a:lnTo>
                    <a:pt x="24" y="198"/>
                  </a:lnTo>
                  <a:lnTo>
                    <a:pt x="70" y="166"/>
                  </a:lnTo>
                  <a:lnTo>
                    <a:pt x="82" y="142"/>
                  </a:lnTo>
                  <a:lnTo>
                    <a:pt x="94" y="142"/>
                  </a:lnTo>
                  <a:lnTo>
                    <a:pt x="107" y="130"/>
                  </a:lnTo>
                  <a:lnTo>
                    <a:pt x="107" y="122"/>
                  </a:lnTo>
                  <a:lnTo>
                    <a:pt x="94" y="110"/>
                  </a:lnTo>
                  <a:lnTo>
                    <a:pt x="107" y="110"/>
                  </a:lnTo>
                  <a:lnTo>
                    <a:pt x="94" y="100"/>
                  </a:lnTo>
                  <a:lnTo>
                    <a:pt x="70" y="76"/>
                  </a:lnTo>
                  <a:lnTo>
                    <a:pt x="70" y="66"/>
                  </a:lnTo>
                  <a:lnTo>
                    <a:pt x="58" y="6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 106"/>
            <p:cNvSpPr>
              <a:spLocks noChangeAspect="1"/>
            </p:cNvSpPr>
            <p:nvPr/>
          </p:nvSpPr>
          <p:spPr bwMode="auto">
            <a:xfrm>
              <a:off x="3337" y="5793"/>
              <a:ext cx="241" cy="15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3" y="11"/>
                </a:cxn>
                <a:cxn ang="0">
                  <a:pos x="38" y="11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81" y="11"/>
                </a:cxn>
                <a:cxn ang="0">
                  <a:pos x="95" y="11"/>
                </a:cxn>
                <a:cxn ang="0">
                  <a:pos x="106" y="11"/>
                </a:cxn>
                <a:cxn ang="0">
                  <a:pos x="106" y="0"/>
                </a:cxn>
                <a:cxn ang="0">
                  <a:pos x="118" y="11"/>
                </a:cxn>
                <a:cxn ang="0">
                  <a:pos x="128" y="11"/>
                </a:cxn>
                <a:cxn ang="0">
                  <a:pos x="128" y="0"/>
                </a:cxn>
                <a:cxn ang="0">
                  <a:pos x="143" y="11"/>
                </a:cxn>
                <a:cxn ang="0">
                  <a:pos x="143" y="0"/>
                </a:cxn>
                <a:cxn ang="0">
                  <a:pos x="153" y="11"/>
                </a:cxn>
                <a:cxn ang="0">
                  <a:pos x="166" y="23"/>
                </a:cxn>
                <a:cxn ang="0">
                  <a:pos x="177" y="11"/>
                </a:cxn>
                <a:cxn ang="0">
                  <a:pos x="201" y="23"/>
                </a:cxn>
                <a:cxn ang="0">
                  <a:pos x="189" y="46"/>
                </a:cxn>
                <a:cxn ang="0">
                  <a:pos x="189" y="56"/>
                </a:cxn>
                <a:cxn ang="0">
                  <a:pos x="214" y="56"/>
                </a:cxn>
                <a:cxn ang="0">
                  <a:pos x="224" y="66"/>
                </a:cxn>
                <a:cxn ang="0">
                  <a:pos x="224" y="89"/>
                </a:cxn>
                <a:cxn ang="0">
                  <a:pos x="214" y="98"/>
                </a:cxn>
                <a:cxn ang="0">
                  <a:pos x="201" y="98"/>
                </a:cxn>
                <a:cxn ang="0">
                  <a:pos x="189" y="112"/>
                </a:cxn>
                <a:cxn ang="0">
                  <a:pos x="201" y="122"/>
                </a:cxn>
                <a:cxn ang="0">
                  <a:pos x="201" y="134"/>
                </a:cxn>
                <a:cxn ang="0">
                  <a:pos x="201" y="144"/>
                </a:cxn>
                <a:cxn ang="0">
                  <a:pos x="177" y="144"/>
                </a:cxn>
                <a:cxn ang="0">
                  <a:pos x="177" y="134"/>
                </a:cxn>
                <a:cxn ang="0">
                  <a:pos x="166" y="134"/>
                </a:cxn>
                <a:cxn ang="0">
                  <a:pos x="153" y="122"/>
                </a:cxn>
                <a:cxn ang="0">
                  <a:pos x="143" y="122"/>
                </a:cxn>
                <a:cxn ang="0">
                  <a:pos x="143" y="112"/>
                </a:cxn>
                <a:cxn ang="0">
                  <a:pos x="143" y="98"/>
                </a:cxn>
                <a:cxn ang="0">
                  <a:pos x="128" y="98"/>
                </a:cxn>
                <a:cxn ang="0">
                  <a:pos x="128" y="112"/>
                </a:cxn>
                <a:cxn ang="0">
                  <a:pos x="118" y="112"/>
                </a:cxn>
                <a:cxn ang="0">
                  <a:pos x="106" y="112"/>
                </a:cxn>
                <a:cxn ang="0">
                  <a:pos x="95" y="112"/>
                </a:cxn>
                <a:cxn ang="0">
                  <a:pos x="95" y="98"/>
                </a:cxn>
                <a:cxn ang="0">
                  <a:pos x="106" y="89"/>
                </a:cxn>
                <a:cxn ang="0">
                  <a:pos x="95" y="89"/>
                </a:cxn>
                <a:cxn ang="0">
                  <a:pos x="70" y="77"/>
                </a:cxn>
                <a:cxn ang="0">
                  <a:pos x="60" y="77"/>
                </a:cxn>
                <a:cxn ang="0">
                  <a:pos x="48" y="77"/>
                </a:cxn>
                <a:cxn ang="0">
                  <a:pos x="48" y="66"/>
                </a:cxn>
                <a:cxn ang="0">
                  <a:pos x="38" y="56"/>
                </a:cxn>
                <a:cxn ang="0">
                  <a:pos x="38" y="46"/>
                </a:cxn>
                <a:cxn ang="0">
                  <a:pos x="23" y="56"/>
                </a:cxn>
                <a:cxn ang="0">
                  <a:pos x="12" y="56"/>
                </a:cxn>
                <a:cxn ang="0">
                  <a:pos x="0" y="46"/>
                </a:cxn>
                <a:cxn ang="0">
                  <a:pos x="0" y="32"/>
                </a:cxn>
              </a:cxnLst>
              <a:rect l="0" t="0" r="r" b="b"/>
              <a:pathLst>
                <a:path w="224" h="144">
                  <a:moveTo>
                    <a:pt x="0" y="32"/>
                  </a:moveTo>
                  <a:lnTo>
                    <a:pt x="23" y="11"/>
                  </a:lnTo>
                  <a:lnTo>
                    <a:pt x="38" y="11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06" y="0"/>
                  </a:lnTo>
                  <a:lnTo>
                    <a:pt x="118" y="11"/>
                  </a:lnTo>
                  <a:lnTo>
                    <a:pt x="128" y="11"/>
                  </a:lnTo>
                  <a:lnTo>
                    <a:pt x="128" y="0"/>
                  </a:lnTo>
                  <a:lnTo>
                    <a:pt x="143" y="11"/>
                  </a:lnTo>
                  <a:lnTo>
                    <a:pt x="143" y="0"/>
                  </a:lnTo>
                  <a:lnTo>
                    <a:pt x="153" y="11"/>
                  </a:lnTo>
                  <a:lnTo>
                    <a:pt x="166" y="23"/>
                  </a:lnTo>
                  <a:lnTo>
                    <a:pt x="177" y="11"/>
                  </a:lnTo>
                  <a:lnTo>
                    <a:pt x="201" y="23"/>
                  </a:lnTo>
                  <a:lnTo>
                    <a:pt x="189" y="46"/>
                  </a:lnTo>
                  <a:lnTo>
                    <a:pt x="189" y="56"/>
                  </a:lnTo>
                  <a:lnTo>
                    <a:pt x="214" y="56"/>
                  </a:lnTo>
                  <a:lnTo>
                    <a:pt x="224" y="66"/>
                  </a:lnTo>
                  <a:lnTo>
                    <a:pt x="224" y="89"/>
                  </a:lnTo>
                  <a:lnTo>
                    <a:pt x="214" y="98"/>
                  </a:lnTo>
                  <a:lnTo>
                    <a:pt x="201" y="98"/>
                  </a:lnTo>
                  <a:lnTo>
                    <a:pt x="189" y="112"/>
                  </a:lnTo>
                  <a:lnTo>
                    <a:pt x="201" y="122"/>
                  </a:lnTo>
                  <a:lnTo>
                    <a:pt x="201" y="134"/>
                  </a:lnTo>
                  <a:lnTo>
                    <a:pt x="201" y="144"/>
                  </a:lnTo>
                  <a:lnTo>
                    <a:pt x="177" y="144"/>
                  </a:lnTo>
                  <a:lnTo>
                    <a:pt x="177" y="134"/>
                  </a:lnTo>
                  <a:lnTo>
                    <a:pt x="166" y="134"/>
                  </a:lnTo>
                  <a:lnTo>
                    <a:pt x="153" y="122"/>
                  </a:lnTo>
                  <a:lnTo>
                    <a:pt x="143" y="122"/>
                  </a:lnTo>
                  <a:lnTo>
                    <a:pt x="143" y="112"/>
                  </a:lnTo>
                  <a:lnTo>
                    <a:pt x="143" y="98"/>
                  </a:lnTo>
                  <a:lnTo>
                    <a:pt x="128" y="98"/>
                  </a:lnTo>
                  <a:lnTo>
                    <a:pt x="128" y="112"/>
                  </a:lnTo>
                  <a:lnTo>
                    <a:pt x="118" y="112"/>
                  </a:lnTo>
                  <a:lnTo>
                    <a:pt x="106" y="112"/>
                  </a:lnTo>
                  <a:lnTo>
                    <a:pt x="95" y="112"/>
                  </a:lnTo>
                  <a:lnTo>
                    <a:pt x="95" y="98"/>
                  </a:lnTo>
                  <a:lnTo>
                    <a:pt x="106" y="89"/>
                  </a:lnTo>
                  <a:lnTo>
                    <a:pt x="95" y="89"/>
                  </a:lnTo>
                  <a:lnTo>
                    <a:pt x="70" y="77"/>
                  </a:lnTo>
                  <a:lnTo>
                    <a:pt x="60" y="77"/>
                  </a:lnTo>
                  <a:lnTo>
                    <a:pt x="48" y="77"/>
                  </a:lnTo>
                  <a:lnTo>
                    <a:pt x="48" y="66"/>
                  </a:lnTo>
                  <a:lnTo>
                    <a:pt x="38" y="56"/>
                  </a:lnTo>
                  <a:lnTo>
                    <a:pt x="38" y="46"/>
                  </a:lnTo>
                  <a:lnTo>
                    <a:pt x="23" y="56"/>
                  </a:lnTo>
                  <a:lnTo>
                    <a:pt x="12" y="56"/>
                  </a:lnTo>
                  <a:lnTo>
                    <a:pt x="0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Freeform 107"/>
            <p:cNvSpPr>
              <a:spLocks noChangeAspect="1"/>
            </p:cNvSpPr>
            <p:nvPr/>
          </p:nvSpPr>
          <p:spPr bwMode="auto">
            <a:xfrm>
              <a:off x="4283" y="5937"/>
              <a:ext cx="366" cy="1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54"/>
                </a:cxn>
                <a:cxn ang="0">
                  <a:pos x="12" y="54"/>
                </a:cxn>
                <a:cxn ang="0">
                  <a:pos x="24" y="54"/>
                </a:cxn>
                <a:cxn ang="0">
                  <a:pos x="36" y="54"/>
                </a:cxn>
                <a:cxn ang="0">
                  <a:pos x="49" y="54"/>
                </a:cxn>
                <a:cxn ang="0">
                  <a:pos x="49" y="46"/>
                </a:cxn>
                <a:cxn ang="0">
                  <a:pos x="59" y="46"/>
                </a:cxn>
                <a:cxn ang="0">
                  <a:pos x="71" y="46"/>
                </a:cxn>
                <a:cxn ang="0">
                  <a:pos x="71" y="34"/>
                </a:cxn>
                <a:cxn ang="0">
                  <a:pos x="71" y="23"/>
                </a:cxn>
                <a:cxn ang="0">
                  <a:pos x="83" y="23"/>
                </a:cxn>
                <a:cxn ang="0">
                  <a:pos x="83" y="10"/>
                </a:cxn>
                <a:cxn ang="0">
                  <a:pos x="96" y="10"/>
                </a:cxn>
                <a:cxn ang="0">
                  <a:pos x="107" y="10"/>
                </a:cxn>
                <a:cxn ang="0">
                  <a:pos x="107" y="0"/>
                </a:cxn>
                <a:cxn ang="0">
                  <a:pos x="119" y="10"/>
                </a:cxn>
                <a:cxn ang="0">
                  <a:pos x="132" y="10"/>
                </a:cxn>
                <a:cxn ang="0">
                  <a:pos x="144" y="0"/>
                </a:cxn>
                <a:cxn ang="0">
                  <a:pos x="154" y="0"/>
                </a:cxn>
                <a:cxn ang="0">
                  <a:pos x="154" y="10"/>
                </a:cxn>
                <a:cxn ang="0">
                  <a:pos x="164" y="10"/>
                </a:cxn>
                <a:cxn ang="0">
                  <a:pos x="164" y="23"/>
                </a:cxn>
                <a:cxn ang="0">
                  <a:pos x="179" y="34"/>
                </a:cxn>
                <a:cxn ang="0">
                  <a:pos x="179" y="23"/>
                </a:cxn>
                <a:cxn ang="0">
                  <a:pos x="190" y="34"/>
                </a:cxn>
                <a:cxn ang="0">
                  <a:pos x="190" y="23"/>
                </a:cxn>
                <a:cxn ang="0">
                  <a:pos x="211" y="10"/>
                </a:cxn>
                <a:cxn ang="0">
                  <a:pos x="227" y="10"/>
                </a:cxn>
                <a:cxn ang="0">
                  <a:pos x="236" y="23"/>
                </a:cxn>
                <a:cxn ang="0">
                  <a:pos x="248" y="10"/>
                </a:cxn>
                <a:cxn ang="0">
                  <a:pos x="260" y="10"/>
                </a:cxn>
                <a:cxn ang="0">
                  <a:pos x="284" y="10"/>
                </a:cxn>
                <a:cxn ang="0">
                  <a:pos x="307" y="23"/>
                </a:cxn>
                <a:cxn ang="0">
                  <a:pos x="322" y="34"/>
                </a:cxn>
                <a:cxn ang="0">
                  <a:pos x="344" y="46"/>
                </a:cxn>
                <a:cxn ang="0">
                  <a:pos x="322" y="88"/>
                </a:cxn>
                <a:cxn ang="0">
                  <a:pos x="307" y="88"/>
                </a:cxn>
                <a:cxn ang="0">
                  <a:pos x="298" y="88"/>
                </a:cxn>
                <a:cxn ang="0">
                  <a:pos x="274" y="77"/>
                </a:cxn>
                <a:cxn ang="0">
                  <a:pos x="248" y="77"/>
                </a:cxn>
                <a:cxn ang="0">
                  <a:pos x="227" y="77"/>
                </a:cxn>
                <a:cxn ang="0">
                  <a:pos x="202" y="100"/>
                </a:cxn>
                <a:cxn ang="0">
                  <a:pos x="190" y="100"/>
                </a:cxn>
                <a:cxn ang="0">
                  <a:pos x="179" y="100"/>
                </a:cxn>
                <a:cxn ang="0">
                  <a:pos x="154" y="100"/>
                </a:cxn>
                <a:cxn ang="0">
                  <a:pos x="144" y="110"/>
                </a:cxn>
                <a:cxn ang="0">
                  <a:pos x="132" y="110"/>
                </a:cxn>
                <a:cxn ang="0">
                  <a:pos x="119" y="134"/>
                </a:cxn>
                <a:cxn ang="0">
                  <a:pos x="83" y="123"/>
                </a:cxn>
                <a:cxn ang="0">
                  <a:pos x="71" y="123"/>
                </a:cxn>
                <a:cxn ang="0">
                  <a:pos x="49" y="123"/>
                </a:cxn>
                <a:cxn ang="0">
                  <a:pos x="36" y="110"/>
                </a:cxn>
                <a:cxn ang="0">
                  <a:pos x="36" y="123"/>
                </a:cxn>
                <a:cxn ang="0">
                  <a:pos x="12" y="100"/>
                </a:cxn>
                <a:cxn ang="0">
                  <a:pos x="0" y="88"/>
                </a:cxn>
                <a:cxn ang="0">
                  <a:pos x="0" y="77"/>
                </a:cxn>
                <a:cxn ang="0">
                  <a:pos x="0" y="64"/>
                </a:cxn>
              </a:cxnLst>
              <a:rect l="0" t="0" r="r" b="b"/>
              <a:pathLst>
                <a:path w="344" h="134">
                  <a:moveTo>
                    <a:pt x="0" y="64"/>
                  </a:moveTo>
                  <a:lnTo>
                    <a:pt x="0" y="54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36" y="54"/>
                  </a:lnTo>
                  <a:lnTo>
                    <a:pt x="49" y="54"/>
                  </a:lnTo>
                  <a:lnTo>
                    <a:pt x="49" y="46"/>
                  </a:lnTo>
                  <a:lnTo>
                    <a:pt x="59" y="46"/>
                  </a:lnTo>
                  <a:lnTo>
                    <a:pt x="71" y="46"/>
                  </a:lnTo>
                  <a:lnTo>
                    <a:pt x="71" y="34"/>
                  </a:lnTo>
                  <a:lnTo>
                    <a:pt x="71" y="23"/>
                  </a:lnTo>
                  <a:lnTo>
                    <a:pt x="83" y="23"/>
                  </a:lnTo>
                  <a:lnTo>
                    <a:pt x="83" y="10"/>
                  </a:lnTo>
                  <a:lnTo>
                    <a:pt x="96" y="10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119" y="10"/>
                  </a:lnTo>
                  <a:lnTo>
                    <a:pt x="132" y="10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64" y="23"/>
                  </a:lnTo>
                  <a:lnTo>
                    <a:pt x="179" y="34"/>
                  </a:lnTo>
                  <a:lnTo>
                    <a:pt x="179" y="23"/>
                  </a:lnTo>
                  <a:lnTo>
                    <a:pt x="190" y="34"/>
                  </a:lnTo>
                  <a:lnTo>
                    <a:pt x="190" y="23"/>
                  </a:lnTo>
                  <a:lnTo>
                    <a:pt x="211" y="10"/>
                  </a:lnTo>
                  <a:lnTo>
                    <a:pt x="227" y="10"/>
                  </a:lnTo>
                  <a:lnTo>
                    <a:pt x="236" y="23"/>
                  </a:lnTo>
                  <a:lnTo>
                    <a:pt x="248" y="10"/>
                  </a:lnTo>
                  <a:lnTo>
                    <a:pt x="260" y="10"/>
                  </a:lnTo>
                  <a:lnTo>
                    <a:pt x="284" y="10"/>
                  </a:lnTo>
                  <a:lnTo>
                    <a:pt x="307" y="23"/>
                  </a:lnTo>
                  <a:lnTo>
                    <a:pt x="322" y="34"/>
                  </a:lnTo>
                  <a:lnTo>
                    <a:pt x="344" y="46"/>
                  </a:lnTo>
                  <a:lnTo>
                    <a:pt x="322" y="88"/>
                  </a:lnTo>
                  <a:lnTo>
                    <a:pt x="307" y="88"/>
                  </a:lnTo>
                  <a:lnTo>
                    <a:pt x="298" y="88"/>
                  </a:lnTo>
                  <a:lnTo>
                    <a:pt x="274" y="77"/>
                  </a:lnTo>
                  <a:lnTo>
                    <a:pt x="248" y="77"/>
                  </a:lnTo>
                  <a:lnTo>
                    <a:pt x="227" y="77"/>
                  </a:lnTo>
                  <a:lnTo>
                    <a:pt x="202" y="100"/>
                  </a:lnTo>
                  <a:lnTo>
                    <a:pt x="190" y="100"/>
                  </a:lnTo>
                  <a:lnTo>
                    <a:pt x="179" y="100"/>
                  </a:lnTo>
                  <a:lnTo>
                    <a:pt x="154" y="100"/>
                  </a:lnTo>
                  <a:lnTo>
                    <a:pt x="144" y="110"/>
                  </a:lnTo>
                  <a:lnTo>
                    <a:pt x="132" y="110"/>
                  </a:lnTo>
                  <a:lnTo>
                    <a:pt x="119" y="134"/>
                  </a:lnTo>
                  <a:lnTo>
                    <a:pt x="83" y="123"/>
                  </a:lnTo>
                  <a:lnTo>
                    <a:pt x="71" y="123"/>
                  </a:lnTo>
                  <a:lnTo>
                    <a:pt x="49" y="123"/>
                  </a:lnTo>
                  <a:lnTo>
                    <a:pt x="36" y="110"/>
                  </a:lnTo>
                  <a:lnTo>
                    <a:pt x="36" y="123"/>
                  </a:lnTo>
                  <a:lnTo>
                    <a:pt x="12" y="100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reeform 108"/>
            <p:cNvSpPr>
              <a:spLocks noChangeAspect="1"/>
            </p:cNvSpPr>
            <p:nvPr/>
          </p:nvSpPr>
          <p:spPr bwMode="auto">
            <a:xfrm>
              <a:off x="4259" y="6021"/>
              <a:ext cx="429" cy="217"/>
            </a:xfrm>
            <a:custGeom>
              <a:avLst/>
              <a:gdLst/>
              <a:ahLst/>
              <a:cxnLst>
                <a:cxn ang="0">
                  <a:pos x="166" y="202"/>
                </a:cxn>
                <a:cxn ang="0">
                  <a:pos x="142" y="202"/>
                </a:cxn>
                <a:cxn ang="0">
                  <a:pos x="129" y="202"/>
                </a:cxn>
                <a:cxn ang="0">
                  <a:pos x="118" y="202"/>
                </a:cxn>
                <a:cxn ang="0">
                  <a:pos x="95" y="202"/>
                </a:cxn>
                <a:cxn ang="0">
                  <a:pos x="58" y="178"/>
                </a:cxn>
                <a:cxn ang="0">
                  <a:pos x="22" y="156"/>
                </a:cxn>
                <a:cxn ang="0">
                  <a:pos x="10" y="156"/>
                </a:cxn>
                <a:cxn ang="0">
                  <a:pos x="0" y="144"/>
                </a:cxn>
                <a:cxn ang="0">
                  <a:pos x="0" y="123"/>
                </a:cxn>
                <a:cxn ang="0">
                  <a:pos x="0" y="111"/>
                </a:cxn>
                <a:cxn ang="0">
                  <a:pos x="10" y="99"/>
                </a:cxn>
                <a:cxn ang="0">
                  <a:pos x="0" y="99"/>
                </a:cxn>
                <a:cxn ang="0">
                  <a:pos x="0" y="91"/>
                </a:cxn>
                <a:cxn ang="0">
                  <a:pos x="10" y="78"/>
                </a:cxn>
                <a:cxn ang="0">
                  <a:pos x="10" y="69"/>
                </a:cxn>
                <a:cxn ang="0">
                  <a:pos x="0" y="69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22" y="69"/>
                </a:cxn>
                <a:cxn ang="0">
                  <a:pos x="35" y="69"/>
                </a:cxn>
                <a:cxn ang="0">
                  <a:pos x="35" y="57"/>
                </a:cxn>
                <a:cxn ang="0">
                  <a:pos x="58" y="46"/>
                </a:cxn>
                <a:cxn ang="0">
                  <a:pos x="58" y="33"/>
                </a:cxn>
                <a:cxn ang="0">
                  <a:pos x="71" y="46"/>
                </a:cxn>
                <a:cxn ang="0">
                  <a:pos x="95" y="46"/>
                </a:cxn>
                <a:cxn ang="0">
                  <a:pos x="105" y="46"/>
                </a:cxn>
                <a:cxn ang="0">
                  <a:pos x="142" y="57"/>
                </a:cxn>
                <a:cxn ang="0">
                  <a:pos x="154" y="33"/>
                </a:cxn>
                <a:cxn ang="0">
                  <a:pos x="166" y="33"/>
                </a:cxn>
                <a:cxn ang="0">
                  <a:pos x="176" y="23"/>
                </a:cxn>
                <a:cxn ang="0">
                  <a:pos x="200" y="23"/>
                </a:cxn>
                <a:cxn ang="0">
                  <a:pos x="212" y="23"/>
                </a:cxn>
                <a:cxn ang="0">
                  <a:pos x="224" y="23"/>
                </a:cxn>
                <a:cxn ang="0">
                  <a:pos x="246" y="0"/>
                </a:cxn>
                <a:cxn ang="0">
                  <a:pos x="270" y="0"/>
                </a:cxn>
                <a:cxn ang="0">
                  <a:pos x="294" y="0"/>
                </a:cxn>
                <a:cxn ang="0">
                  <a:pos x="320" y="11"/>
                </a:cxn>
                <a:cxn ang="0">
                  <a:pos x="329" y="11"/>
                </a:cxn>
                <a:cxn ang="0">
                  <a:pos x="341" y="11"/>
                </a:cxn>
                <a:cxn ang="0">
                  <a:pos x="352" y="11"/>
                </a:cxn>
                <a:cxn ang="0">
                  <a:pos x="365" y="23"/>
                </a:cxn>
                <a:cxn ang="0">
                  <a:pos x="389" y="23"/>
                </a:cxn>
                <a:cxn ang="0">
                  <a:pos x="399" y="46"/>
                </a:cxn>
                <a:cxn ang="0">
                  <a:pos x="389" y="57"/>
                </a:cxn>
                <a:cxn ang="0">
                  <a:pos x="365" y="57"/>
                </a:cxn>
                <a:cxn ang="0">
                  <a:pos x="352" y="78"/>
                </a:cxn>
                <a:cxn ang="0">
                  <a:pos x="329" y="123"/>
                </a:cxn>
                <a:cxn ang="0">
                  <a:pos x="320" y="144"/>
                </a:cxn>
                <a:cxn ang="0">
                  <a:pos x="294" y="168"/>
                </a:cxn>
                <a:cxn ang="0">
                  <a:pos x="282" y="178"/>
                </a:cxn>
                <a:cxn ang="0">
                  <a:pos x="257" y="178"/>
                </a:cxn>
                <a:cxn ang="0">
                  <a:pos x="246" y="178"/>
                </a:cxn>
                <a:cxn ang="0">
                  <a:pos x="224" y="178"/>
                </a:cxn>
                <a:cxn ang="0">
                  <a:pos x="200" y="178"/>
                </a:cxn>
                <a:cxn ang="0">
                  <a:pos x="166" y="202"/>
                </a:cxn>
              </a:cxnLst>
              <a:rect l="0" t="0" r="r" b="b"/>
              <a:pathLst>
                <a:path w="399" h="202">
                  <a:moveTo>
                    <a:pt x="166" y="202"/>
                  </a:moveTo>
                  <a:lnTo>
                    <a:pt x="142" y="202"/>
                  </a:lnTo>
                  <a:lnTo>
                    <a:pt x="129" y="202"/>
                  </a:lnTo>
                  <a:lnTo>
                    <a:pt x="118" y="202"/>
                  </a:lnTo>
                  <a:lnTo>
                    <a:pt x="95" y="202"/>
                  </a:lnTo>
                  <a:lnTo>
                    <a:pt x="58" y="178"/>
                  </a:lnTo>
                  <a:lnTo>
                    <a:pt x="22" y="156"/>
                  </a:lnTo>
                  <a:lnTo>
                    <a:pt x="10" y="156"/>
                  </a:lnTo>
                  <a:lnTo>
                    <a:pt x="0" y="144"/>
                  </a:lnTo>
                  <a:lnTo>
                    <a:pt x="0" y="123"/>
                  </a:lnTo>
                  <a:lnTo>
                    <a:pt x="0" y="111"/>
                  </a:lnTo>
                  <a:lnTo>
                    <a:pt x="10" y="99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22" y="69"/>
                  </a:lnTo>
                  <a:lnTo>
                    <a:pt x="35" y="69"/>
                  </a:lnTo>
                  <a:lnTo>
                    <a:pt x="35" y="57"/>
                  </a:lnTo>
                  <a:lnTo>
                    <a:pt x="58" y="46"/>
                  </a:lnTo>
                  <a:lnTo>
                    <a:pt x="58" y="33"/>
                  </a:lnTo>
                  <a:lnTo>
                    <a:pt x="71" y="46"/>
                  </a:lnTo>
                  <a:lnTo>
                    <a:pt x="95" y="46"/>
                  </a:lnTo>
                  <a:lnTo>
                    <a:pt x="105" y="46"/>
                  </a:lnTo>
                  <a:lnTo>
                    <a:pt x="142" y="57"/>
                  </a:lnTo>
                  <a:lnTo>
                    <a:pt x="154" y="33"/>
                  </a:lnTo>
                  <a:lnTo>
                    <a:pt x="166" y="33"/>
                  </a:lnTo>
                  <a:lnTo>
                    <a:pt x="176" y="23"/>
                  </a:lnTo>
                  <a:lnTo>
                    <a:pt x="200" y="23"/>
                  </a:lnTo>
                  <a:lnTo>
                    <a:pt x="212" y="23"/>
                  </a:lnTo>
                  <a:lnTo>
                    <a:pt x="224" y="23"/>
                  </a:lnTo>
                  <a:lnTo>
                    <a:pt x="246" y="0"/>
                  </a:lnTo>
                  <a:lnTo>
                    <a:pt x="270" y="0"/>
                  </a:lnTo>
                  <a:lnTo>
                    <a:pt x="294" y="0"/>
                  </a:lnTo>
                  <a:lnTo>
                    <a:pt x="320" y="11"/>
                  </a:lnTo>
                  <a:lnTo>
                    <a:pt x="329" y="11"/>
                  </a:lnTo>
                  <a:lnTo>
                    <a:pt x="341" y="11"/>
                  </a:lnTo>
                  <a:lnTo>
                    <a:pt x="352" y="11"/>
                  </a:lnTo>
                  <a:lnTo>
                    <a:pt x="365" y="23"/>
                  </a:lnTo>
                  <a:lnTo>
                    <a:pt x="389" y="23"/>
                  </a:lnTo>
                  <a:lnTo>
                    <a:pt x="399" y="46"/>
                  </a:lnTo>
                  <a:lnTo>
                    <a:pt x="389" y="57"/>
                  </a:lnTo>
                  <a:lnTo>
                    <a:pt x="365" y="57"/>
                  </a:lnTo>
                  <a:lnTo>
                    <a:pt x="352" y="78"/>
                  </a:lnTo>
                  <a:lnTo>
                    <a:pt x="329" y="123"/>
                  </a:lnTo>
                  <a:lnTo>
                    <a:pt x="320" y="144"/>
                  </a:lnTo>
                  <a:lnTo>
                    <a:pt x="294" y="168"/>
                  </a:lnTo>
                  <a:lnTo>
                    <a:pt x="282" y="178"/>
                  </a:lnTo>
                  <a:lnTo>
                    <a:pt x="257" y="178"/>
                  </a:lnTo>
                  <a:lnTo>
                    <a:pt x="246" y="178"/>
                  </a:lnTo>
                  <a:lnTo>
                    <a:pt x="224" y="178"/>
                  </a:lnTo>
                  <a:lnTo>
                    <a:pt x="200" y="178"/>
                  </a:lnTo>
                  <a:lnTo>
                    <a:pt x="166" y="20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reeform 109"/>
            <p:cNvSpPr>
              <a:spLocks noChangeAspect="1"/>
            </p:cNvSpPr>
            <p:nvPr/>
          </p:nvSpPr>
          <p:spPr bwMode="auto">
            <a:xfrm>
              <a:off x="4927" y="6031"/>
              <a:ext cx="256" cy="228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23" y="0"/>
                </a:cxn>
                <a:cxn ang="0">
                  <a:pos x="48" y="0"/>
                </a:cxn>
                <a:cxn ang="0">
                  <a:pos x="70" y="0"/>
                </a:cxn>
                <a:cxn ang="0">
                  <a:pos x="83" y="10"/>
                </a:cxn>
                <a:cxn ang="0">
                  <a:pos x="106" y="10"/>
                </a:cxn>
                <a:cxn ang="0">
                  <a:pos x="119" y="22"/>
                </a:cxn>
                <a:cxn ang="0">
                  <a:pos x="143" y="22"/>
                </a:cxn>
                <a:cxn ang="0">
                  <a:pos x="153" y="32"/>
                </a:cxn>
                <a:cxn ang="0">
                  <a:pos x="166" y="46"/>
                </a:cxn>
                <a:cxn ang="0">
                  <a:pos x="166" y="67"/>
                </a:cxn>
                <a:cxn ang="0">
                  <a:pos x="178" y="78"/>
                </a:cxn>
                <a:cxn ang="0">
                  <a:pos x="190" y="88"/>
                </a:cxn>
                <a:cxn ang="0">
                  <a:pos x="202" y="100"/>
                </a:cxn>
                <a:cxn ang="0">
                  <a:pos x="214" y="112"/>
                </a:cxn>
                <a:cxn ang="0">
                  <a:pos x="226" y="121"/>
                </a:cxn>
                <a:cxn ang="0">
                  <a:pos x="226" y="145"/>
                </a:cxn>
                <a:cxn ang="0">
                  <a:pos x="226" y="145"/>
                </a:cxn>
                <a:cxn ang="0">
                  <a:pos x="214" y="157"/>
                </a:cxn>
                <a:cxn ang="0">
                  <a:pos x="202" y="145"/>
                </a:cxn>
                <a:cxn ang="0">
                  <a:pos x="202" y="145"/>
                </a:cxn>
                <a:cxn ang="0">
                  <a:pos x="178" y="145"/>
                </a:cxn>
                <a:cxn ang="0">
                  <a:pos x="178" y="145"/>
                </a:cxn>
                <a:cxn ang="0">
                  <a:pos x="166" y="157"/>
                </a:cxn>
                <a:cxn ang="0">
                  <a:pos x="166" y="179"/>
                </a:cxn>
                <a:cxn ang="0">
                  <a:pos x="153" y="191"/>
                </a:cxn>
                <a:cxn ang="0">
                  <a:pos x="143" y="203"/>
                </a:cxn>
                <a:cxn ang="0">
                  <a:pos x="131" y="211"/>
                </a:cxn>
                <a:cxn ang="0">
                  <a:pos x="119" y="191"/>
                </a:cxn>
                <a:cxn ang="0">
                  <a:pos x="119" y="145"/>
                </a:cxn>
                <a:cxn ang="0">
                  <a:pos x="106" y="100"/>
                </a:cxn>
                <a:cxn ang="0">
                  <a:pos x="48" y="55"/>
                </a:cxn>
                <a:cxn ang="0">
                  <a:pos x="0" y="10"/>
                </a:cxn>
              </a:cxnLst>
              <a:rect l="0" t="0" r="r" b="b"/>
              <a:pathLst>
                <a:path w="239" h="211">
                  <a:moveTo>
                    <a:pt x="0" y="10"/>
                  </a:moveTo>
                  <a:lnTo>
                    <a:pt x="12" y="1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0"/>
                  </a:lnTo>
                  <a:lnTo>
                    <a:pt x="83" y="10"/>
                  </a:lnTo>
                  <a:lnTo>
                    <a:pt x="95" y="10"/>
                  </a:lnTo>
                  <a:lnTo>
                    <a:pt x="106" y="10"/>
                  </a:lnTo>
                  <a:lnTo>
                    <a:pt x="106" y="22"/>
                  </a:lnTo>
                  <a:lnTo>
                    <a:pt x="119" y="22"/>
                  </a:lnTo>
                  <a:lnTo>
                    <a:pt x="131" y="22"/>
                  </a:lnTo>
                  <a:lnTo>
                    <a:pt x="143" y="22"/>
                  </a:lnTo>
                  <a:lnTo>
                    <a:pt x="143" y="32"/>
                  </a:lnTo>
                  <a:lnTo>
                    <a:pt x="153" y="32"/>
                  </a:lnTo>
                  <a:lnTo>
                    <a:pt x="166" y="32"/>
                  </a:lnTo>
                  <a:lnTo>
                    <a:pt x="166" y="46"/>
                  </a:lnTo>
                  <a:lnTo>
                    <a:pt x="166" y="55"/>
                  </a:lnTo>
                  <a:lnTo>
                    <a:pt x="166" y="67"/>
                  </a:lnTo>
                  <a:lnTo>
                    <a:pt x="166" y="78"/>
                  </a:lnTo>
                  <a:lnTo>
                    <a:pt x="178" y="78"/>
                  </a:lnTo>
                  <a:lnTo>
                    <a:pt x="190" y="78"/>
                  </a:lnTo>
                  <a:lnTo>
                    <a:pt x="190" y="88"/>
                  </a:lnTo>
                  <a:lnTo>
                    <a:pt x="190" y="100"/>
                  </a:lnTo>
                  <a:lnTo>
                    <a:pt x="202" y="100"/>
                  </a:lnTo>
                  <a:lnTo>
                    <a:pt x="202" y="112"/>
                  </a:lnTo>
                  <a:lnTo>
                    <a:pt x="214" y="112"/>
                  </a:lnTo>
                  <a:lnTo>
                    <a:pt x="214" y="121"/>
                  </a:lnTo>
                  <a:lnTo>
                    <a:pt x="226" y="121"/>
                  </a:lnTo>
                  <a:lnTo>
                    <a:pt x="226" y="133"/>
                  </a:lnTo>
                  <a:lnTo>
                    <a:pt x="226" y="145"/>
                  </a:lnTo>
                  <a:lnTo>
                    <a:pt x="239" y="145"/>
                  </a:lnTo>
                  <a:lnTo>
                    <a:pt x="226" y="145"/>
                  </a:lnTo>
                  <a:lnTo>
                    <a:pt x="226" y="157"/>
                  </a:lnTo>
                  <a:lnTo>
                    <a:pt x="214" y="157"/>
                  </a:lnTo>
                  <a:lnTo>
                    <a:pt x="214" y="145"/>
                  </a:lnTo>
                  <a:lnTo>
                    <a:pt x="202" y="145"/>
                  </a:lnTo>
                  <a:lnTo>
                    <a:pt x="202" y="157"/>
                  </a:lnTo>
                  <a:lnTo>
                    <a:pt x="202" y="145"/>
                  </a:lnTo>
                  <a:lnTo>
                    <a:pt x="190" y="145"/>
                  </a:lnTo>
                  <a:lnTo>
                    <a:pt x="178" y="145"/>
                  </a:lnTo>
                  <a:lnTo>
                    <a:pt x="178" y="133"/>
                  </a:lnTo>
                  <a:lnTo>
                    <a:pt x="178" y="145"/>
                  </a:lnTo>
                  <a:lnTo>
                    <a:pt x="166" y="145"/>
                  </a:lnTo>
                  <a:lnTo>
                    <a:pt x="166" y="157"/>
                  </a:lnTo>
                  <a:lnTo>
                    <a:pt x="166" y="167"/>
                  </a:lnTo>
                  <a:lnTo>
                    <a:pt x="166" y="179"/>
                  </a:lnTo>
                  <a:lnTo>
                    <a:pt x="153" y="179"/>
                  </a:lnTo>
                  <a:lnTo>
                    <a:pt x="153" y="191"/>
                  </a:lnTo>
                  <a:lnTo>
                    <a:pt x="153" y="203"/>
                  </a:lnTo>
                  <a:lnTo>
                    <a:pt x="143" y="203"/>
                  </a:lnTo>
                  <a:lnTo>
                    <a:pt x="143" y="211"/>
                  </a:lnTo>
                  <a:lnTo>
                    <a:pt x="131" y="211"/>
                  </a:lnTo>
                  <a:lnTo>
                    <a:pt x="119" y="203"/>
                  </a:lnTo>
                  <a:lnTo>
                    <a:pt x="119" y="191"/>
                  </a:lnTo>
                  <a:lnTo>
                    <a:pt x="119" y="179"/>
                  </a:lnTo>
                  <a:lnTo>
                    <a:pt x="119" y="145"/>
                  </a:lnTo>
                  <a:lnTo>
                    <a:pt x="119" y="133"/>
                  </a:lnTo>
                  <a:lnTo>
                    <a:pt x="106" y="100"/>
                  </a:lnTo>
                  <a:lnTo>
                    <a:pt x="83" y="88"/>
                  </a:lnTo>
                  <a:lnTo>
                    <a:pt x="48" y="55"/>
                  </a:lnTo>
                  <a:lnTo>
                    <a:pt x="23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Freeform 110"/>
            <p:cNvSpPr>
              <a:spLocks noChangeAspect="1"/>
            </p:cNvSpPr>
            <p:nvPr/>
          </p:nvSpPr>
          <p:spPr bwMode="auto">
            <a:xfrm>
              <a:off x="4526" y="6047"/>
              <a:ext cx="641" cy="355"/>
            </a:xfrm>
            <a:custGeom>
              <a:avLst/>
              <a:gdLst/>
              <a:ahLst/>
              <a:cxnLst>
                <a:cxn ang="0">
                  <a:pos x="9" y="155"/>
                </a:cxn>
                <a:cxn ang="0">
                  <a:pos x="47" y="145"/>
                </a:cxn>
                <a:cxn ang="0">
                  <a:pos x="80" y="100"/>
                </a:cxn>
                <a:cxn ang="0">
                  <a:pos x="117" y="34"/>
                </a:cxn>
                <a:cxn ang="0">
                  <a:pos x="153" y="23"/>
                </a:cxn>
                <a:cxn ang="0">
                  <a:pos x="186" y="23"/>
                </a:cxn>
                <a:cxn ang="0">
                  <a:pos x="209" y="23"/>
                </a:cxn>
                <a:cxn ang="0">
                  <a:pos x="257" y="23"/>
                </a:cxn>
                <a:cxn ang="0">
                  <a:pos x="270" y="34"/>
                </a:cxn>
                <a:cxn ang="0">
                  <a:pos x="294" y="34"/>
                </a:cxn>
                <a:cxn ang="0">
                  <a:pos x="351" y="23"/>
                </a:cxn>
                <a:cxn ang="0">
                  <a:pos x="351" y="0"/>
                </a:cxn>
                <a:cxn ang="0">
                  <a:pos x="398" y="0"/>
                </a:cxn>
                <a:cxn ang="0">
                  <a:pos x="457" y="76"/>
                </a:cxn>
                <a:cxn ang="0">
                  <a:pos x="493" y="121"/>
                </a:cxn>
                <a:cxn ang="0">
                  <a:pos x="493" y="167"/>
                </a:cxn>
                <a:cxn ang="0">
                  <a:pos x="493" y="188"/>
                </a:cxn>
                <a:cxn ang="0">
                  <a:pos x="517" y="209"/>
                </a:cxn>
                <a:cxn ang="0">
                  <a:pos x="540" y="221"/>
                </a:cxn>
                <a:cxn ang="0">
                  <a:pos x="551" y="209"/>
                </a:cxn>
                <a:cxn ang="0">
                  <a:pos x="588" y="209"/>
                </a:cxn>
                <a:cxn ang="0">
                  <a:pos x="597" y="221"/>
                </a:cxn>
                <a:cxn ang="0">
                  <a:pos x="588" y="245"/>
                </a:cxn>
                <a:cxn ang="0">
                  <a:pos x="564" y="245"/>
                </a:cxn>
                <a:cxn ang="0">
                  <a:pos x="540" y="277"/>
                </a:cxn>
                <a:cxn ang="0">
                  <a:pos x="540" y="320"/>
                </a:cxn>
                <a:cxn ang="0">
                  <a:pos x="517" y="320"/>
                </a:cxn>
                <a:cxn ang="0">
                  <a:pos x="469" y="308"/>
                </a:cxn>
                <a:cxn ang="0">
                  <a:pos x="432" y="300"/>
                </a:cxn>
                <a:cxn ang="0">
                  <a:pos x="398" y="300"/>
                </a:cxn>
                <a:cxn ang="0">
                  <a:pos x="341" y="331"/>
                </a:cxn>
                <a:cxn ang="0">
                  <a:pos x="294" y="320"/>
                </a:cxn>
                <a:cxn ang="0">
                  <a:pos x="233" y="308"/>
                </a:cxn>
                <a:cxn ang="0">
                  <a:pos x="199" y="320"/>
                </a:cxn>
                <a:cxn ang="0">
                  <a:pos x="186" y="308"/>
                </a:cxn>
                <a:cxn ang="0">
                  <a:pos x="175" y="300"/>
                </a:cxn>
                <a:cxn ang="0">
                  <a:pos x="153" y="287"/>
                </a:cxn>
                <a:cxn ang="0">
                  <a:pos x="163" y="265"/>
                </a:cxn>
                <a:cxn ang="0">
                  <a:pos x="140" y="265"/>
                </a:cxn>
                <a:cxn ang="0">
                  <a:pos x="117" y="265"/>
                </a:cxn>
                <a:cxn ang="0">
                  <a:pos x="80" y="254"/>
                </a:cxn>
                <a:cxn ang="0">
                  <a:pos x="95" y="245"/>
                </a:cxn>
                <a:cxn ang="0">
                  <a:pos x="80" y="232"/>
                </a:cxn>
                <a:cxn ang="0">
                  <a:pos x="71" y="221"/>
                </a:cxn>
                <a:cxn ang="0">
                  <a:pos x="33" y="199"/>
                </a:cxn>
                <a:cxn ang="0">
                  <a:pos x="33" y="179"/>
                </a:cxn>
                <a:cxn ang="0">
                  <a:pos x="9" y="167"/>
                </a:cxn>
              </a:cxnLst>
              <a:rect l="0" t="0" r="r" b="b"/>
              <a:pathLst>
                <a:path w="597" h="331">
                  <a:moveTo>
                    <a:pt x="0" y="155"/>
                  </a:moveTo>
                  <a:lnTo>
                    <a:pt x="9" y="155"/>
                  </a:lnTo>
                  <a:lnTo>
                    <a:pt x="33" y="155"/>
                  </a:lnTo>
                  <a:lnTo>
                    <a:pt x="47" y="145"/>
                  </a:lnTo>
                  <a:lnTo>
                    <a:pt x="71" y="121"/>
                  </a:lnTo>
                  <a:lnTo>
                    <a:pt x="80" y="100"/>
                  </a:lnTo>
                  <a:lnTo>
                    <a:pt x="104" y="55"/>
                  </a:lnTo>
                  <a:lnTo>
                    <a:pt x="117" y="34"/>
                  </a:lnTo>
                  <a:lnTo>
                    <a:pt x="140" y="34"/>
                  </a:lnTo>
                  <a:lnTo>
                    <a:pt x="153" y="23"/>
                  </a:lnTo>
                  <a:lnTo>
                    <a:pt x="163" y="10"/>
                  </a:lnTo>
                  <a:lnTo>
                    <a:pt x="186" y="23"/>
                  </a:lnTo>
                  <a:lnTo>
                    <a:pt x="186" y="10"/>
                  </a:lnTo>
                  <a:lnTo>
                    <a:pt x="209" y="23"/>
                  </a:lnTo>
                  <a:lnTo>
                    <a:pt x="246" y="23"/>
                  </a:lnTo>
                  <a:lnTo>
                    <a:pt x="257" y="23"/>
                  </a:lnTo>
                  <a:lnTo>
                    <a:pt x="257" y="34"/>
                  </a:lnTo>
                  <a:lnTo>
                    <a:pt x="270" y="34"/>
                  </a:lnTo>
                  <a:lnTo>
                    <a:pt x="282" y="34"/>
                  </a:lnTo>
                  <a:lnTo>
                    <a:pt x="294" y="34"/>
                  </a:lnTo>
                  <a:lnTo>
                    <a:pt x="294" y="23"/>
                  </a:lnTo>
                  <a:lnTo>
                    <a:pt x="351" y="23"/>
                  </a:lnTo>
                  <a:lnTo>
                    <a:pt x="351" y="10"/>
                  </a:lnTo>
                  <a:lnTo>
                    <a:pt x="351" y="0"/>
                  </a:lnTo>
                  <a:lnTo>
                    <a:pt x="374" y="0"/>
                  </a:lnTo>
                  <a:lnTo>
                    <a:pt x="398" y="0"/>
                  </a:lnTo>
                  <a:lnTo>
                    <a:pt x="422" y="46"/>
                  </a:lnTo>
                  <a:lnTo>
                    <a:pt x="457" y="76"/>
                  </a:lnTo>
                  <a:lnTo>
                    <a:pt x="480" y="88"/>
                  </a:lnTo>
                  <a:lnTo>
                    <a:pt x="493" y="121"/>
                  </a:lnTo>
                  <a:lnTo>
                    <a:pt x="493" y="133"/>
                  </a:lnTo>
                  <a:lnTo>
                    <a:pt x="493" y="167"/>
                  </a:lnTo>
                  <a:lnTo>
                    <a:pt x="493" y="179"/>
                  </a:lnTo>
                  <a:lnTo>
                    <a:pt x="493" y="188"/>
                  </a:lnTo>
                  <a:lnTo>
                    <a:pt x="503" y="199"/>
                  </a:lnTo>
                  <a:lnTo>
                    <a:pt x="517" y="209"/>
                  </a:lnTo>
                  <a:lnTo>
                    <a:pt x="527" y="221"/>
                  </a:lnTo>
                  <a:lnTo>
                    <a:pt x="540" y="221"/>
                  </a:lnTo>
                  <a:lnTo>
                    <a:pt x="540" y="209"/>
                  </a:lnTo>
                  <a:lnTo>
                    <a:pt x="551" y="209"/>
                  </a:lnTo>
                  <a:lnTo>
                    <a:pt x="576" y="199"/>
                  </a:lnTo>
                  <a:lnTo>
                    <a:pt x="588" y="209"/>
                  </a:lnTo>
                  <a:lnTo>
                    <a:pt x="597" y="209"/>
                  </a:lnTo>
                  <a:lnTo>
                    <a:pt x="597" y="221"/>
                  </a:lnTo>
                  <a:lnTo>
                    <a:pt x="597" y="232"/>
                  </a:lnTo>
                  <a:lnTo>
                    <a:pt x="588" y="245"/>
                  </a:lnTo>
                  <a:lnTo>
                    <a:pt x="576" y="245"/>
                  </a:lnTo>
                  <a:lnTo>
                    <a:pt x="564" y="245"/>
                  </a:lnTo>
                  <a:lnTo>
                    <a:pt x="551" y="254"/>
                  </a:lnTo>
                  <a:lnTo>
                    <a:pt x="540" y="277"/>
                  </a:lnTo>
                  <a:lnTo>
                    <a:pt x="540" y="300"/>
                  </a:lnTo>
                  <a:lnTo>
                    <a:pt x="540" y="320"/>
                  </a:lnTo>
                  <a:lnTo>
                    <a:pt x="540" y="331"/>
                  </a:lnTo>
                  <a:lnTo>
                    <a:pt x="517" y="320"/>
                  </a:lnTo>
                  <a:lnTo>
                    <a:pt x="480" y="308"/>
                  </a:lnTo>
                  <a:lnTo>
                    <a:pt x="469" y="308"/>
                  </a:lnTo>
                  <a:lnTo>
                    <a:pt x="457" y="308"/>
                  </a:lnTo>
                  <a:lnTo>
                    <a:pt x="432" y="300"/>
                  </a:lnTo>
                  <a:lnTo>
                    <a:pt x="422" y="287"/>
                  </a:lnTo>
                  <a:lnTo>
                    <a:pt x="398" y="300"/>
                  </a:lnTo>
                  <a:lnTo>
                    <a:pt x="351" y="320"/>
                  </a:lnTo>
                  <a:lnTo>
                    <a:pt x="341" y="331"/>
                  </a:lnTo>
                  <a:lnTo>
                    <a:pt x="303" y="320"/>
                  </a:lnTo>
                  <a:lnTo>
                    <a:pt x="294" y="320"/>
                  </a:lnTo>
                  <a:lnTo>
                    <a:pt x="270" y="320"/>
                  </a:lnTo>
                  <a:lnTo>
                    <a:pt x="233" y="308"/>
                  </a:lnTo>
                  <a:lnTo>
                    <a:pt x="209" y="308"/>
                  </a:lnTo>
                  <a:lnTo>
                    <a:pt x="199" y="320"/>
                  </a:lnTo>
                  <a:lnTo>
                    <a:pt x="186" y="320"/>
                  </a:lnTo>
                  <a:lnTo>
                    <a:pt x="186" y="308"/>
                  </a:lnTo>
                  <a:lnTo>
                    <a:pt x="186" y="300"/>
                  </a:lnTo>
                  <a:lnTo>
                    <a:pt x="175" y="300"/>
                  </a:lnTo>
                  <a:lnTo>
                    <a:pt x="163" y="287"/>
                  </a:lnTo>
                  <a:lnTo>
                    <a:pt x="153" y="287"/>
                  </a:lnTo>
                  <a:lnTo>
                    <a:pt x="153" y="277"/>
                  </a:lnTo>
                  <a:lnTo>
                    <a:pt x="163" y="265"/>
                  </a:lnTo>
                  <a:lnTo>
                    <a:pt x="153" y="254"/>
                  </a:lnTo>
                  <a:lnTo>
                    <a:pt x="140" y="265"/>
                  </a:lnTo>
                  <a:lnTo>
                    <a:pt x="128" y="277"/>
                  </a:lnTo>
                  <a:lnTo>
                    <a:pt x="117" y="265"/>
                  </a:lnTo>
                  <a:lnTo>
                    <a:pt x="95" y="254"/>
                  </a:lnTo>
                  <a:lnTo>
                    <a:pt x="80" y="254"/>
                  </a:lnTo>
                  <a:lnTo>
                    <a:pt x="80" y="245"/>
                  </a:lnTo>
                  <a:lnTo>
                    <a:pt x="95" y="245"/>
                  </a:lnTo>
                  <a:lnTo>
                    <a:pt x="80" y="245"/>
                  </a:lnTo>
                  <a:lnTo>
                    <a:pt x="80" y="232"/>
                  </a:lnTo>
                  <a:lnTo>
                    <a:pt x="80" y="221"/>
                  </a:lnTo>
                  <a:lnTo>
                    <a:pt x="71" y="221"/>
                  </a:lnTo>
                  <a:lnTo>
                    <a:pt x="57" y="209"/>
                  </a:lnTo>
                  <a:lnTo>
                    <a:pt x="33" y="199"/>
                  </a:lnTo>
                  <a:lnTo>
                    <a:pt x="33" y="188"/>
                  </a:lnTo>
                  <a:lnTo>
                    <a:pt x="33" y="179"/>
                  </a:lnTo>
                  <a:lnTo>
                    <a:pt x="21" y="167"/>
                  </a:lnTo>
                  <a:lnTo>
                    <a:pt x="9" y="167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Freeform 111"/>
            <p:cNvSpPr>
              <a:spLocks noChangeAspect="1" noEditPoints="1"/>
            </p:cNvSpPr>
            <p:nvPr/>
          </p:nvSpPr>
          <p:spPr bwMode="auto">
            <a:xfrm>
              <a:off x="3616" y="6141"/>
              <a:ext cx="831" cy="827"/>
            </a:xfrm>
            <a:custGeom>
              <a:avLst/>
              <a:gdLst/>
              <a:ahLst/>
              <a:cxnLst>
                <a:cxn ang="0">
                  <a:pos x="129" y="568"/>
                </a:cxn>
                <a:cxn ang="0">
                  <a:pos x="129" y="488"/>
                </a:cxn>
                <a:cxn ang="0">
                  <a:pos x="129" y="456"/>
                </a:cxn>
                <a:cxn ang="0">
                  <a:pos x="200" y="456"/>
                </a:cxn>
                <a:cxn ang="0">
                  <a:pos x="212" y="510"/>
                </a:cxn>
                <a:cxn ang="0">
                  <a:pos x="186" y="579"/>
                </a:cxn>
                <a:cxn ang="0">
                  <a:pos x="153" y="600"/>
                </a:cxn>
                <a:cxn ang="0">
                  <a:pos x="494" y="734"/>
                </a:cxn>
                <a:cxn ang="0">
                  <a:pos x="399" y="691"/>
                </a:cxn>
                <a:cxn ang="0">
                  <a:pos x="435" y="667"/>
                </a:cxn>
                <a:cxn ang="0">
                  <a:pos x="506" y="667"/>
                </a:cxn>
                <a:cxn ang="0">
                  <a:pos x="585" y="667"/>
                </a:cxn>
                <a:cxn ang="0">
                  <a:pos x="585" y="745"/>
                </a:cxn>
                <a:cxn ang="0">
                  <a:pos x="435" y="100"/>
                </a:cxn>
                <a:cxn ang="0">
                  <a:pos x="387" y="111"/>
                </a:cxn>
                <a:cxn ang="0">
                  <a:pos x="352" y="133"/>
                </a:cxn>
                <a:cxn ang="0">
                  <a:pos x="362" y="166"/>
                </a:cxn>
                <a:cxn ang="0">
                  <a:pos x="387" y="232"/>
                </a:cxn>
                <a:cxn ang="0">
                  <a:pos x="472" y="312"/>
                </a:cxn>
                <a:cxn ang="0">
                  <a:pos x="530" y="366"/>
                </a:cxn>
                <a:cxn ang="0">
                  <a:pos x="622" y="388"/>
                </a:cxn>
                <a:cxn ang="0">
                  <a:pos x="634" y="423"/>
                </a:cxn>
                <a:cxn ang="0">
                  <a:pos x="754" y="477"/>
                </a:cxn>
                <a:cxn ang="0">
                  <a:pos x="776" y="534"/>
                </a:cxn>
                <a:cxn ang="0">
                  <a:pos x="741" y="500"/>
                </a:cxn>
                <a:cxn ang="0">
                  <a:pos x="695" y="477"/>
                </a:cxn>
                <a:cxn ang="0">
                  <a:pos x="671" y="510"/>
                </a:cxn>
                <a:cxn ang="0">
                  <a:pos x="658" y="546"/>
                </a:cxn>
                <a:cxn ang="0">
                  <a:pos x="695" y="589"/>
                </a:cxn>
                <a:cxn ang="0">
                  <a:pos x="671" y="609"/>
                </a:cxn>
                <a:cxn ang="0">
                  <a:pos x="634" y="679"/>
                </a:cxn>
                <a:cxn ang="0">
                  <a:pos x="610" y="645"/>
                </a:cxn>
                <a:cxn ang="0">
                  <a:pos x="634" y="621"/>
                </a:cxn>
                <a:cxn ang="0">
                  <a:pos x="622" y="568"/>
                </a:cxn>
                <a:cxn ang="0">
                  <a:pos x="585" y="510"/>
                </a:cxn>
                <a:cxn ang="0">
                  <a:pos x="552" y="488"/>
                </a:cxn>
                <a:cxn ang="0">
                  <a:pos x="518" y="464"/>
                </a:cxn>
                <a:cxn ang="0">
                  <a:pos x="472" y="446"/>
                </a:cxn>
                <a:cxn ang="0">
                  <a:pos x="424" y="423"/>
                </a:cxn>
                <a:cxn ang="0">
                  <a:pos x="316" y="343"/>
                </a:cxn>
                <a:cxn ang="0">
                  <a:pos x="233" y="243"/>
                </a:cxn>
                <a:cxn ang="0">
                  <a:pos x="162" y="199"/>
                </a:cxn>
                <a:cxn ang="0">
                  <a:pos x="92" y="220"/>
                </a:cxn>
                <a:cxn ang="0">
                  <a:pos x="68" y="212"/>
                </a:cxn>
                <a:cxn ang="0">
                  <a:pos x="22" y="166"/>
                </a:cxn>
                <a:cxn ang="0">
                  <a:pos x="10" y="133"/>
                </a:cxn>
                <a:cxn ang="0">
                  <a:pos x="22" y="111"/>
                </a:cxn>
                <a:cxn ang="0">
                  <a:pos x="34" y="78"/>
                </a:cxn>
                <a:cxn ang="0">
                  <a:pos x="92" y="67"/>
                </a:cxn>
                <a:cxn ang="0">
                  <a:pos x="129" y="67"/>
                </a:cxn>
                <a:cxn ang="0">
                  <a:pos x="153" y="67"/>
                </a:cxn>
                <a:cxn ang="0">
                  <a:pos x="176" y="45"/>
                </a:cxn>
                <a:cxn ang="0">
                  <a:pos x="200" y="45"/>
                </a:cxn>
                <a:cxn ang="0">
                  <a:pos x="224" y="32"/>
                </a:cxn>
                <a:cxn ang="0">
                  <a:pos x="245" y="21"/>
                </a:cxn>
                <a:cxn ang="0">
                  <a:pos x="291" y="0"/>
                </a:cxn>
                <a:cxn ang="0">
                  <a:pos x="340" y="9"/>
                </a:cxn>
                <a:cxn ang="0">
                  <a:pos x="435" y="45"/>
                </a:cxn>
                <a:cxn ang="0">
                  <a:pos x="424" y="78"/>
                </a:cxn>
                <a:cxn ang="0">
                  <a:pos x="447" y="111"/>
                </a:cxn>
              </a:cxnLst>
              <a:rect l="0" t="0" r="r" b="b"/>
              <a:pathLst>
                <a:path w="776" h="766">
                  <a:moveTo>
                    <a:pt x="153" y="600"/>
                  </a:moveTo>
                  <a:lnTo>
                    <a:pt x="138" y="589"/>
                  </a:lnTo>
                  <a:lnTo>
                    <a:pt x="129" y="579"/>
                  </a:lnTo>
                  <a:lnTo>
                    <a:pt x="129" y="568"/>
                  </a:lnTo>
                  <a:lnTo>
                    <a:pt x="129" y="546"/>
                  </a:lnTo>
                  <a:lnTo>
                    <a:pt x="138" y="523"/>
                  </a:lnTo>
                  <a:lnTo>
                    <a:pt x="129" y="500"/>
                  </a:lnTo>
                  <a:lnTo>
                    <a:pt x="129" y="488"/>
                  </a:lnTo>
                  <a:lnTo>
                    <a:pt x="116" y="464"/>
                  </a:lnTo>
                  <a:lnTo>
                    <a:pt x="105" y="464"/>
                  </a:lnTo>
                  <a:lnTo>
                    <a:pt x="116" y="456"/>
                  </a:lnTo>
                  <a:lnTo>
                    <a:pt x="129" y="456"/>
                  </a:lnTo>
                  <a:lnTo>
                    <a:pt x="153" y="456"/>
                  </a:lnTo>
                  <a:lnTo>
                    <a:pt x="162" y="456"/>
                  </a:lnTo>
                  <a:lnTo>
                    <a:pt x="186" y="434"/>
                  </a:lnTo>
                  <a:lnTo>
                    <a:pt x="200" y="456"/>
                  </a:lnTo>
                  <a:lnTo>
                    <a:pt x="212" y="477"/>
                  </a:lnTo>
                  <a:lnTo>
                    <a:pt x="212" y="488"/>
                  </a:lnTo>
                  <a:lnTo>
                    <a:pt x="212" y="500"/>
                  </a:lnTo>
                  <a:lnTo>
                    <a:pt x="212" y="510"/>
                  </a:lnTo>
                  <a:lnTo>
                    <a:pt x="212" y="546"/>
                  </a:lnTo>
                  <a:lnTo>
                    <a:pt x="212" y="555"/>
                  </a:lnTo>
                  <a:lnTo>
                    <a:pt x="200" y="589"/>
                  </a:lnTo>
                  <a:lnTo>
                    <a:pt x="186" y="579"/>
                  </a:lnTo>
                  <a:lnTo>
                    <a:pt x="176" y="579"/>
                  </a:lnTo>
                  <a:lnTo>
                    <a:pt x="162" y="579"/>
                  </a:lnTo>
                  <a:lnTo>
                    <a:pt x="162" y="589"/>
                  </a:lnTo>
                  <a:lnTo>
                    <a:pt x="153" y="600"/>
                  </a:lnTo>
                  <a:close/>
                  <a:moveTo>
                    <a:pt x="563" y="766"/>
                  </a:moveTo>
                  <a:lnTo>
                    <a:pt x="539" y="757"/>
                  </a:lnTo>
                  <a:lnTo>
                    <a:pt x="518" y="745"/>
                  </a:lnTo>
                  <a:lnTo>
                    <a:pt x="494" y="734"/>
                  </a:lnTo>
                  <a:lnTo>
                    <a:pt x="435" y="699"/>
                  </a:lnTo>
                  <a:lnTo>
                    <a:pt x="410" y="699"/>
                  </a:lnTo>
                  <a:lnTo>
                    <a:pt x="399" y="699"/>
                  </a:lnTo>
                  <a:lnTo>
                    <a:pt x="399" y="691"/>
                  </a:lnTo>
                  <a:lnTo>
                    <a:pt x="399" y="679"/>
                  </a:lnTo>
                  <a:lnTo>
                    <a:pt x="410" y="667"/>
                  </a:lnTo>
                  <a:lnTo>
                    <a:pt x="424" y="655"/>
                  </a:lnTo>
                  <a:lnTo>
                    <a:pt x="435" y="667"/>
                  </a:lnTo>
                  <a:lnTo>
                    <a:pt x="456" y="655"/>
                  </a:lnTo>
                  <a:lnTo>
                    <a:pt x="472" y="667"/>
                  </a:lnTo>
                  <a:lnTo>
                    <a:pt x="482" y="667"/>
                  </a:lnTo>
                  <a:lnTo>
                    <a:pt x="506" y="667"/>
                  </a:lnTo>
                  <a:lnTo>
                    <a:pt x="552" y="667"/>
                  </a:lnTo>
                  <a:lnTo>
                    <a:pt x="585" y="655"/>
                  </a:lnTo>
                  <a:lnTo>
                    <a:pt x="600" y="655"/>
                  </a:lnTo>
                  <a:lnTo>
                    <a:pt x="585" y="667"/>
                  </a:lnTo>
                  <a:lnTo>
                    <a:pt x="575" y="691"/>
                  </a:lnTo>
                  <a:lnTo>
                    <a:pt x="575" y="711"/>
                  </a:lnTo>
                  <a:lnTo>
                    <a:pt x="575" y="721"/>
                  </a:lnTo>
                  <a:lnTo>
                    <a:pt x="585" y="745"/>
                  </a:lnTo>
                  <a:lnTo>
                    <a:pt x="575" y="766"/>
                  </a:lnTo>
                  <a:lnTo>
                    <a:pt x="563" y="766"/>
                  </a:lnTo>
                  <a:close/>
                  <a:moveTo>
                    <a:pt x="447" y="111"/>
                  </a:moveTo>
                  <a:lnTo>
                    <a:pt x="435" y="100"/>
                  </a:lnTo>
                  <a:lnTo>
                    <a:pt x="424" y="100"/>
                  </a:lnTo>
                  <a:lnTo>
                    <a:pt x="410" y="100"/>
                  </a:lnTo>
                  <a:lnTo>
                    <a:pt x="399" y="111"/>
                  </a:lnTo>
                  <a:lnTo>
                    <a:pt x="387" y="111"/>
                  </a:lnTo>
                  <a:lnTo>
                    <a:pt x="362" y="121"/>
                  </a:lnTo>
                  <a:lnTo>
                    <a:pt x="362" y="111"/>
                  </a:lnTo>
                  <a:lnTo>
                    <a:pt x="352" y="121"/>
                  </a:lnTo>
                  <a:lnTo>
                    <a:pt x="352" y="133"/>
                  </a:lnTo>
                  <a:lnTo>
                    <a:pt x="362" y="144"/>
                  </a:lnTo>
                  <a:lnTo>
                    <a:pt x="362" y="157"/>
                  </a:lnTo>
                  <a:lnTo>
                    <a:pt x="377" y="157"/>
                  </a:lnTo>
                  <a:lnTo>
                    <a:pt x="362" y="166"/>
                  </a:lnTo>
                  <a:lnTo>
                    <a:pt x="352" y="177"/>
                  </a:lnTo>
                  <a:lnTo>
                    <a:pt x="362" y="177"/>
                  </a:lnTo>
                  <a:lnTo>
                    <a:pt x="362" y="199"/>
                  </a:lnTo>
                  <a:lnTo>
                    <a:pt x="387" y="232"/>
                  </a:lnTo>
                  <a:lnTo>
                    <a:pt x="447" y="256"/>
                  </a:lnTo>
                  <a:lnTo>
                    <a:pt x="456" y="266"/>
                  </a:lnTo>
                  <a:lnTo>
                    <a:pt x="456" y="289"/>
                  </a:lnTo>
                  <a:lnTo>
                    <a:pt x="472" y="312"/>
                  </a:lnTo>
                  <a:lnTo>
                    <a:pt x="482" y="322"/>
                  </a:lnTo>
                  <a:lnTo>
                    <a:pt x="506" y="343"/>
                  </a:lnTo>
                  <a:lnTo>
                    <a:pt x="518" y="355"/>
                  </a:lnTo>
                  <a:lnTo>
                    <a:pt x="530" y="366"/>
                  </a:lnTo>
                  <a:lnTo>
                    <a:pt x="539" y="378"/>
                  </a:lnTo>
                  <a:lnTo>
                    <a:pt x="575" y="378"/>
                  </a:lnTo>
                  <a:lnTo>
                    <a:pt x="610" y="378"/>
                  </a:lnTo>
                  <a:lnTo>
                    <a:pt x="622" y="388"/>
                  </a:lnTo>
                  <a:lnTo>
                    <a:pt x="610" y="400"/>
                  </a:lnTo>
                  <a:lnTo>
                    <a:pt x="600" y="410"/>
                  </a:lnTo>
                  <a:lnTo>
                    <a:pt x="610" y="410"/>
                  </a:lnTo>
                  <a:lnTo>
                    <a:pt x="634" y="423"/>
                  </a:lnTo>
                  <a:lnTo>
                    <a:pt x="671" y="434"/>
                  </a:lnTo>
                  <a:lnTo>
                    <a:pt x="695" y="456"/>
                  </a:lnTo>
                  <a:lnTo>
                    <a:pt x="741" y="477"/>
                  </a:lnTo>
                  <a:lnTo>
                    <a:pt x="754" y="477"/>
                  </a:lnTo>
                  <a:lnTo>
                    <a:pt x="776" y="500"/>
                  </a:lnTo>
                  <a:lnTo>
                    <a:pt x="776" y="510"/>
                  </a:lnTo>
                  <a:lnTo>
                    <a:pt x="776" y="523"/>
                  </a:lnTo>
                  <a:lnTo>
                    <a:pt x="776" y="534"/>
                  </a:lnTo>
                  <a:lnTo>
                    <a:pt x="766" y="534"/>
                  </a:lnTo>
                  <a:lnTo>
                    <a:pt x="754" y="523"/>
                  </a:lnTo>
                  <a:lnTo>
                    <a:pt x="741" y="510"/>
                  </a:lnTo>
                  <a:lnTo>
                    <a:pt x="741" y="500"/>
                  </a:lnTo>
                  <a:lnTo>
                    <a:pt x="718" y="500"/>
                  </a:lnTo>
                  <a:lnTo>
                    <a:pt x="705" y="500"/>
                  </a:lnTo>
                  <a:lnTo>
                    <a:pt x="695" y="488"/>
                  </a:lnTo>
                  <a:lnTo>
                    <a:pt x="695" y="477"/>
                  </a:lnTo>
                  <a:lnTo>
                    <a:pt x="681" y="477"/>
                  </a:lnTo>
                  <a:lnTo>
                    <a:pt x="681" y="488"/>
                  </a:lnTo>
                  <a:lnTo>
                    <a:pt x="671" y="488"/>
                  </a:lnTo>
                  <a:lnTo>
                    <a:pt x="671" y="510"/>
                  </a:lnTo>
                  <a:lnTo>
                    <a:pt x="658" y="510"/>
                  </a:lnTo>
                  <a:lnTo>
                    <a:pt x="658" y="523"/>
                  </a:lnTo>
                  <a:lnTo>
                    <a:pt x="658" y="534"/>
                  </a:lnTo>
                  <a:lnTo>
                    <a:pt x="658" y="546"/>
                  </a:lnTo>
                  <a:lnTo>
                    <a:pt x="681" y="555"/>
                  </a:lnTo>
                  <a:lnTo>
                    <a:pt x="695" y="568"/>
                  </a:lnTo>
                  <a:lnTo>
                    <a:pt x="695" y="579"/>
                  </a:lnTo>
                  <a:lnTo>
                    <a:pt x="695" y="589"/>
                  </a:lnTo>
                  <a:lnTo>
                    <a:pt x="705" y="589"/>
                  </a:lnTo>
                  <a:lnTo>
                    <a:pt x="695" y="600"/>
                  </a:lnTo>
                  <a:lnTo>
                    <a:pt x="671" y="600"/>
                  </a:lnTo>
                  <a:lnTo>
                    <a:pt x="671" y="609"/>
                  </a:lnTo>
                  <a:lnTo>
                    <a:pt x="658" y="609"/>
                  </a:lnTo>
                  <a:lnTo>
                    <a:pt x="658" y="633"/>
                  </a:lnTo>
                  <a:lnTo>
                    <a:pt x="647" y="645"/>
                  </a:lnTo>
                  <a:lnTo>
                    <a:pt x="634" y="679"/>
                  </a:lnTo>
                  <a:lnTo>
                    <a:pt x="610" y="679"/>
                  </a:lnTo>
                  <a:lnTo>
                    <a:pt x="600" y="667"/>
                  </a:lnTo>
                  <a:lnTo>
                    <a:pt x="600" y="655"/>
                  </a:lnTo>
                  <a:lnTo>
                    <a:pt x="610" y="645"/>
                  </a:lnTo>
                  <a:lnTo>
                    <a:pt x="622" y="633"/>
                  </a:lnTo>
                  <a:lnTo>
                    <a:pt x="610" y="621"/>
                  </a:lnTo>
                  <a:lnTo>
                    <a:pt x="622" y="609"/>
                  </a:lnTo>
                  <a:lnTo>
                    <a:pt x="634" y="621"/>
                  </a:lnTo>
                  <a:lnTo>
                    <a:pt x="634" y="609"/>
                  </a:lnTo>
                  <a:lnTo>
                    <a:pt x="634" y="600"/>
                  </a:lnTo>
                  <a:lnTo>
                    <a:pt x="634" y="589"/>
                  </a:lnTo>
                  <a:lnTo>
                    <a:pt x="622" y="568"/>
                  </a:lnTo>
                  <a:lnTo>
                    <a:pt x="610" y="546"/>
                  </a:lnTo>
                  <a:lnTo>
                    <a:pt x="600" y="523"/>
                  </a:lnTo>
                  <a:lnTo>
                    <a:pt x="600" y="510"/>
                  </a:lnTo>
                  <a:lnTo>
                    <a:pt x="585" y="510"/>
                  </a:lnTo>
                  <a:lnTo>
                    <a:pt x="585" y="523"/>
                  </a:lnTo>
                  <a:lnTo>
                    <a:pt x="552" y="500"/>
                  </a:lnTo>
                  <a:lnTo>
                    <a:pt x="539" y="500"/>
                  </a:lnTo>
                  <a:lnTo>
                    <a:pt x="552" y="488"/>
                  </a:lnTo>
                  <a:lnTo>
                    <a:pt x="552" y="477"/>
                  </a:lnTo>
                  <a:lnTo>
                    <a:pt x="530" y="464"/>
                  </a:lnTo>
                  <a:lnTo>
                    <a:pt x="506" y="477"/>
                  </a:lnTo>
                  <a:lnTo>
                    <a:pt x="518" y="464"/>
                  </a:lnTo>
                  <a:lnTo>
                    <a:pt x="506" y="456"/>
                  </a:lnTo>
                  <a:lnTo>
                    <a:pt x="494" y="464"/>
                  </a:lnTo>
                  <a:lnTo>
                    <a:pt x="482" y="446"/>
                  </a:lnTo>
                  <a:lnTo>
                    <a:pt x="472" y="446"/>
                  </a:lnTo>
                  <a:lnTo>
                    <a:pt x="472" y="434"/>
                  </a:lnTo>
                  <a:lnTo>
                    <a:pt x="447" y="423"/>
                  </a:lnTo>
                  <a:lnTo>
                    <a:pt x="435" y="423"/>
                  </a:lnTo>
                  <a:lnTo>
                    <a:pt x="424" y="423"/>
                  </a:lnTo>
                  <a:lnTo>
                    <a:pt x="399" y="410"/>
                  </a:lnTo>
                  <a:lnTo>
                    <a:pt x="377" y="388"/>
                  </a:lnTo>
                  <a:lnTo>
                    <a:pt x="352" y="366"/>
                  </a:lnTo>
                  <a:lnTo>
                    <a:pt x="316" y="343"/>
                  </a:lnTo>
                  <a:lnTo>
                    <a:pt x="291" y="334"/>
                  </a:lnTo>
                  <a:lnTo>
                    <a:pt x="270" y="312"/>
                  </a:lnTo>
                  <a:lnTo>
                    <a:pt x="245" y="278"/>
                  </a:lnTo>
                  <a:lnTo>
                    <a:pt x="233" y="243"/>
                  </a:lnTo>
                  <a:lnTo>
                    <a:pt x="224" y="232"/>
                  </a:lnTo>
                  <a:lnTo>
                    <a:pt x="212" y="212"/>
                  </a:lnTo>
                  <a:lnTo>
                    <a:pt x="200" y="212"/>
                  </a:lnTo>
                  <a:lnTo>
                    <a:pt x="162" y="199"/>
                  </a:lnTo>
                  <a:lnTo>
                    <a:pt x="138" y="189"/>
                  </a:lnTo>
                  <a:lnTo>
                    <a:pt x="129" y="189"/>
                  </a:lnTo>
                  <a:lnTo>
                    <a:pt x="105" y="212"/>
                  </a:lnTo>
                  <a:lnTo>
                    <a:pt x="92" y="220"/>
                  </a:lnTo>
                  <a:lnTo>
                    <a:pt x="68" y="232"/>
                  </a:lnTo>
                  <a:lnTo>
                    <a:pt x="58" y="232"/>
                  </a:lnTo>
                  <a:lnTo>
                    <a:pt x="68" y="220"/>
                  </a:lnTo>
                  <a:lnTo>
                    <a:pt x="68" y="212"/>
                  </a:lnTo>
                  <a:lnTo>
                    <a:pt x="34" y="212"/>
                  </a:lnTo>
                  <a:lnTo>
                    <a:pt x="22" y="199"/>
                  </a:lnTo>
                  <a:lnTo>
                    <a:pt x="10" y="177"/>
                  </a:lnTo>
                  <a:lnTo>
                    <a:pt x="22" y="166"/>
                  </a:lnTo>
                  <a:lnTo>
                    <a:pt x="22" y="157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10" y="133"/>
                  </a:lnTo>
                  <a:lnTo>
                    <a:pt x="10" y="144"/>
                  </a:lnTo>
                  <a:lnTo>
                    <a:pt x="22" y="121"/>
                  </a:lnTo>
                  <a:lnTo>
                    <a:pt x="34" y="121"/>
                  </a:lnTo>
                  <a:lnTo>
                    <a:pt x="22" y="111"/>
                  </a:lnTo>
                  <a:lnTo>
                    <a:pt x="22" y="100"/>
                  </a:lnTo>
                  <a:lnTo>
                    <a:pt x="0" y="91"/>
                  </a:lnTo>
                  <a:lnTo>
                    <a:pt x="22" y="78"/>
                  </a:lnTo>
                  <a:lnTo>
                    <a:pt x="34" y="78"/>
                  </a:lnTo>
                  <a:lnTo>
                    <a:pt x="58" y="78"/>
                  </a:lnTo>
                  <a:lnTo>
                    <a:pt x="68" y="78"/>
                  </a:lnTo>
                  <a:lnTo>
                    <a:pt x="80" y="78"/>
                  </a:lnTo>
                  <a:lnTo>
                    <a:pt x="92" y="67"/>
                  </a:lnTo>
                  <a:lnTo>
                    <a:pt x="80" y="55"/>
                  </a:lnTo>
                  <a:lnTo>
                    <a:pt x="105" y="45"/>
                  </a:lnTo>
                  <a:lnTo>
                    <a:pt x="105" y="55"/>
                  </a:lnTo>
                  <a:lnTo>
                    <a:pt x="129" y="67"/>
                  </a:lnTo>
                  <a:lnTo>
                    <a:pt x="129" y="78"/>
                  </a:lnTo>
                  <a:lnTo>
                    <a:pt x="138" y="91"/>
                  </a:lnTo>
                  <a:lnTo>
                    <a:pt x="153" y="78"/>
                  </a:lnTo>
                  <a:lnTo>
                    <a:pt x="153" y="67"/>
                  </a:lnTo>
                  <a:lnTo>
                    <a:pt x="162" y="55"/>
                  </a:lnTo>
                  <a:lnTo>
                    <a:pt x="153" y="45"/>
                  </a:lnTo>
                  <a:lnTo>
                    <a:pt x="162" y="32"/>
                  </a:lnTo>
                  <a:lnTo>
                    <a:pt x="176" y="45"/>
                  </a:lnTo>
                  <a:lnTo>
                    <a:pt x="176" y="55"/>
                  </a:lnTo>
                  <a:lnTo>
                    <a:pt x="186" y="55"/>
                  </a:lnTo>
                  <a:lnTo>
                    <a:pt x="186" y="45"/>
                  </a:lnTo>
                  <a:lnTo>
                    <a:pt x="200" y="45"/>
                  </a:lnTo>
                  <a:lnTo>
                    <a:pt x="212" y="55"/>
                  </a:lnTo>
                  <a:lnTo>
                    <a:pt x="212" y="45"/>
                  </a:lnTo>
                  <a:lnTo>
                    <a:pt x="212" y="32"/>
                  </a:lnTo>
                  <a:lnTo>
                    <a:pt x="224" y="32"/>
                  </a:lnTo>
                  <a:lnTo>
                    <a:pt x="233" y="32"/>
                  </a:lnTo>
                  <a:lnTo>
                    <a:pt x="224" y="21"/>
                  </a:lnTo>
                  <a:lnTo>
                    <a:pt x="233" y="9"/>
                  </a:lnTo>
                  <a:lnTo>
                    <a:pt x="245" y="21"/>
                  </a:lnTo>
                  <a:lnTo>
                    <a:pt x="270" y="21"/>
                  </a:lnTo>
                  <a:lnTo>
                    <a:pt x="270" y="0"/>
                  </a:lnTo>
                  <a:lnTo>
                    <a:pt x="281" y="0"/>
                  </a:lnTo>
                  <a:lnTo>
                    <a:pt x="291" y="0"/>
                  </a:lnTo>
                  <a:lnTo>
                    <a:pt x="304" y="0"/>
                  </a:lnTo>
                  <a:lnTo>
                    <a:pt x="328" y="0"/>
                  </a:lnTo>
                  <a:lnTo>
                    <a:pt x="328" y="9"/>
                  </a:lnTo>
                  <a:lnTo>
                    <a:pt x="340" y="9"/>
                  </a:lnTo>
                  <a:lnTo>
                    <a:pt x="352" y="21"/>
                  </a:lnTo>
                  <a:lnTo>
                    <a:pt x="387" y="32"/>
                  </a:lnTo>
                  <a:lnTo>
                    <a:pt x="410" y="32"/>
                  </a:lnTo>
                  <a:lnTo>
                    <a:pt x="435" y="45"/>
                  </a:lnTo>
                  <a:lnTo>
                    <a:pt x="410" y="55"/>
                  </a:lnTo>
                  <a:lnTo>
                    <a:pt x="424" y="55"/>
                  </a:lnTo>
                  <a:lnTo>
                    <a:pt x="435" y="67"/>
                  </a:lnTo>
                  <a:lnTo>
                    <a:pt x="424" y="78"/>
                  </a:lnTo>
                  <a:lnTo>
                    <a:pt x="435" y="78"/>
                  </a:lnTo>
                  <a:lnTo>
                    <a:pt x="435" y="91"/>
                  </a:lnTo>
                  <a:lnTo>
                    <a:pt x="447" y="100"/>
                  </a:lnTo>
                  <a:lnTo>
                    <a:pt x="447" y="11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Freeform 112"/>
            <p:cNvSpPr>
              <a:spLocks noChangeAspect="1"/>
            </p:cNvSpPr>
            <p:nvPr/>
          </p:nvSpPr>
          <p:spPr bwMode="auto">
            <a:xfrm>
              <a:off x="4055" y="6154"/>
              <a:ext cx="214" cy="117"/>
            </a:xfrm>
            <a:custGeom>
              <a:avLst/>
              <a:gdLst/>
              <a:ahLst/>
              <a:cxnLst>
                <a:cxn ang="0">
                  <a:pos x="24" y="33"/>
                </a:cxn>
                <a:cxn ang="0">
                  <a:pos x="49" y="33"/>
                </a:cxn>
                <a:cxn ang="0">
                  <a:pos x="71" y="33"/>
                </a:cxn>
                <a:cxn ang="0">
                  <a:pos x="83" y="33"/>
                </a:cxn>
                <a:cxn ang="0">
                  <a:pos x="95" y="21"/>
                </a:cxn>
                <a:cxn ang="0">
                  <a:pos x="108" y="21"/>
                </a:cxn>
                <a:cxn ang="0">
                  <a:pos x="128" y="21"/>
                </a:cxn>
                <a:cxn ang="0">
                  <a:pos x="141" y="9"/>
                </a:cxn>
                <a:cxn ang="0">
                  <a:pos x="165" y="21"/>
                </a:cxn>
                <a:cxn ang="0">
                  <a:pos x="165" y="0"/>
                </a:cxn>
                <a:cxn ang="0">
                  <a:pos x="189" y="0"/>
                </a:cxn>
                <a:cxn ang="0">
                  <a:pos x="189" y="21"/>
                </a:cxn>
                <a:cxn ang="0">
                  <a:pos x="199" y="33"/>
                </a:cxn>
                <a:cxn ang="0">
                  <a:pos x="199" y="21"/>
                </a:cxn>
                <a:cxn ang="0">
                  <a:pos x="189" y="21"/>
                </a:cxn>
                <a:cxn ang="0">
                  <a:pos x="189" y="33"/>
                </a:cxn>
                <a:cxn ang="0">
                  <a:pos x="177" y="33"/>
                </a:cxn>
                <a:cxn ang="0">
                  <a:pos x="177" y="45"/>
                </a:cxn>
                <a:cxn ang="0">
                  <a:pos x="165" y="45"/>
                </a:cxn>
                <a:cxn ang="0">
                  <a:pos x="152" y="45"/>
                </a:cxn>
                <a:cxn ang="0">
                  <a:pos x="152" y="55"/>
                </a:cxn>
                <a:cxn ang="0">
                  <a:pos x="152" y="66"/>
                </a:cxn>
                <a:cxn ang="0">
                  <a:pos x="152" y="79"/>
                </a:cxn>
                <a:cxn ang="0">
                  <a:pos x="141" y="79"/>
                </a:cxn>
                <a:cxn ang="0">
                  <a:pos x="128" y="79"/>
                </a:cxn>
                <a:cxn ang="0">
                  <a:pos x="128" y="88"/>
                </a:cxn>
                <a:cxn ang="0">
                  <a:pos x="128" y="99"/>
                </a:cxn>
                <a:cxn ang="0">
                  <a:pos x="128" y="109"/>
                </a:cxn>
                <a:cxn ang="0">
                  <a:pos x="119" y="109"/>
                </a:cxn>
                <a:cxn ang="0">
                  <a:pos x="119" y="99"/>
                </a:cxn>
                <a:cxn ang="0">
                  <a:pos x="108" y="99"/>
                </a:cxn>
                <a:cxn ang="0">
                  <a:pos x="95" y="99"/>
                </a:cxn>
                <a:cxn ang="0">
                  <a:pos x="83" y="88"/>
                </a:cxn>
                <a:cxn ang="0">
                  <a:pos x="83" y="99"/>
                </a:cxn>
                <a:cxn ang="0">
                  <a:pos x="71" y="99"/>
                </a:cxn>
                <a:cxn ang="0">
                  <a:pos x="61" y="99"/>
                </a:cxn>
                <a:cxn ang="0">
                  <a:pos x="49" y="99"/>
                </a:cxn>
                <a:cxn ang="0">
                  <a:pos x="49" y="109"/>
                </a:cxn>
                <a:cxn ang="0">
                  <a:pos x="49" y="99"/>
                </a:cxn>
                <a:cxn ang="0">
                  <a:pos x="37" y="99"/>
                </a:cxn>
                <a:cxn ang="0">
                  <a:pos x="37" y="109"/>
                </a:cxn>
                <a:cxn ang="0">
                  <a:pos x="24" y="99"/>
                </a:cxn>
                <a:cxn ang="0">
                  <a:pos x="37" y="99"/>
                </a:cxn>
                <a:cxn ang="0">
                  <a:pos x="37" y="88"/>
                </a:cxn>
                <a:cxn ang="0">
                  <a:pos x="24" y="79"/>
                </a:cxn>
                <a:cxn ang="0">
                  <a:pos x="24" y="66"/>
                </a:cxn>
                <a:cxn ang="0">
                  <a:pos x="13" y="66"/>
                </a:cxn>
                <a:cxn ang="0">
                  <a:pos x="24" y="55"/>
                </a:cxn>
                <a:cxn ang="0">
                  <a:pos x="13" y="45"/>
                </a:cxn>
                <a:cxn ang="0">
                  <a:pos x="0" y="45"/>
                </a:cxn>
                <a:cxn ang="0">
                  <a:pos x="24" y="33"/>
                </a:cxn>
              </a:cxnLst>
              <a:rect l="0" t="0" r="r" b="b"/>
              <a:pathLst>
                <a:path w="199" h="109">
                  <a:moveTo>
                    <a:pt x="24" y="33"/>
                  </a:moveTo>
                  <a:lnTo>
                    <a:pt x="49" y="33"/>
                  </a:lnTo>
                  <a:lnTo>
                    <a:pt x="71" y="33"/>
                  </a:lnTo>
                  <a:lnTo>
                    <a:pt x="83" y="33"/>
                  </a:lnTo>
                  <a:lnTo>
                    <a:pt x="95" y="21"/>
                  </a:lnTo>
                  <a:lnTo>
                    <a:pt x="108" y="21"/>
                  </a:lnTo>
                  <a:lnTo>
                    <a:pt x="128" y="21"/>
                  </a:lnTo>
                  <a:lnTo>
                    <a:pt x="141" y="9"/>
                  </a:lnTo>
                  <a:lnTo>
                    <a:pt x="165" y="21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21"/>
                  </a:lnTo>
                  <a:lnTo>
                    <a:pt x="199" y="33"/>
                  </a:lnTo>
                  <a:lnTo>
                    <a:pt x="199" y="21"/>
                  </a:lnTo>
                  <a:lnTo>
                    <a:pt x="189" y="21"/>
                  </a:lnTo>
                  <a:lnTo>
                    <a:pt x="189" y="33"/>
                  </a:lnTo>
                  <a:lnTo>
                    <a:pt x="177" y="33"/>
                  </a:lnTo>
                  <a:lnTo>
                    <a:pt x="177" y="45"/>
                  </a:lnTo>
                  <a:lnTo>
                    <a:pt x="165" y="45"/>
                  </a:lnTo>
                  <a:lnTo>
                    <a:pt x="152" y="45"/>
                  </a:lnTo>
                  <a:lnTo>
                    <a:pt x="152" y="55"/>
                  </a:lnTo>
                  <a:lnTo>
                    <a:pt x="152" y="66"/>
                  </a:lnTo>
                  <a:lnTo>
                    <a:pt x="152" y="79"/>
                  </a:lnTo>
                  <a:lnTo>
                    <a:pt x="141" y="79"/>
                  </a:lnTo>
                  <a:lnTo>
                    <a:pt x="128" y="79"/>
                  </a:lnTo>
                  <a:lnTo>
                    <a:pt x="128" y="88"/>
                  </a:lnTo>
                  <a:lnTo>
                    <a:pt x="128" y="99"/>
                  </a:lnTo>
                  <a:lnTo>
                    <a:pt x="128" y="109"/>
                  </a:lnTo>
                  <a:lnTo>
                    <a:pt x="119" y="109"/>
                  </a:lnTo>
                  <a:lnTo>
                    <a:pt x="119" y="99"/>
                  </a:lnTo>
                  <a:lnTo>
                    <a:pt x="108" y="99"/>
                  </a:lnTo>
                  <a:lnTo>
                    <a:pt x="95" y="99"/>
                  </a:lnTo>
                  <a:lnTo>
                    <a:pt x="83" y="88"/>
                  </a:lnTo>
                  <a:lnTo>
                    <a:pt x="83" y="99"/>
                  </a:lnTo>
                  <a:lnTo>
                    <a:pt x="71" y="99"/>
                  </a:lnTo>
                  <a:lnTo>
                    <a:pt x="61" y="99"/>
                  </a:lnTo>
                  <a:lnTo>
                    <a:pt x="49" y="99"/>
                  </a:lnTo>
                  <a:lnTo>
                    <a:pt x="49" y="109"/>
                  </a:lnTo>
                  <a:lnTo>
                    <a:pt x="49" y="99"/>
                  </a:lnTo>
                  <a:lnTo>
                    <a:pt x="37" y="99"/>
                  </a:lnTo>
                  <a:lnTo>
                    <a:pt x="37" y="109"/>
                  </a:lnTo>
                  <a:lnTo>
                    <a:pt x="24" y="99"/>
                  </a:lnTo>
                  <a:lnTo>
                    <a:pt x="37" y="99"/>
                  </a:lnTo>
                  <a:lnTo>
                    <a:pt x="37" y="88"/>
                  </a:lnTo>
                  <a:lnTo>
                    <a:pt x="24" y="79"/>
                  </a:lnTo>
                  <a:lnTo>
                    <a:pt x="24" y="66"/>
                  </a:lnTo>
                  <a:lnTo>
                    <a:pt x="13" y="66"/>
                  </a:lnTo>
                  <a:lnTo>
                    <a:pt x="24" y="55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Freeform 113"/>
            <p:cNvSpPr>
              <a:spLocks noChangeAspect="1" noEditPoints="1"/>
            </p:cNvSpPr>
            <p:nvPr/>
          </p:nvSpPr>
          <p:spPr bwMode="auto">
            <a:xfrm>
              <a:off x="4081" y="6176"/>
              <a:ext cx="396" cy="336"/>
            </a:xfrm>
            <a:custGeom>
              <a:avLst/>
              <a:gdLst/>
              <a:ahLst/>
              <a:cxnLst>
                <a:cxn ang="0">
                  <a:pos x="223" y="245"/>
                </a:cxn>
                <a:cxn ang="0">
                  <a:pos x="165" y="235"/>
                </a:cxn>
                <a:cxn ang="0">
                  <a:pos x="104" y="179"/>
                </a:cxn>
                <a:cxn ang="0">
                  <a:pos x="117" y="169"/>
                </a:cxn>
                <a:cxn ang="0">
                  <a:pos x="95" y="124"/>
                </a:cxn>
                <a:cxn ang="0">
                  <a:pos x="47" y="90"/>
                </a:cxn>
                <a:cxn ang="0">
                  <a:pos x="47" y="124"/>
                </a:cxn>
                <a:cxn ang="0">
                  <a:pos x="21" y="136"/>
                </a:cxn>
                <a:cxn ang="0">
                  <a:pos x="0" y="78"/>
                </a:cxn>
                <a:cxn ang="0">
                  <a:pos x="21" y="78"/>
                </a:cxn>
                <a:cxn ang="0">
                  <a:pos x="37" y="78"/>
                </a:cxn>
                <a:cxn ang="0">
                  <a:pos x="59" y="70"/>
                </a:cxn>
                <a:cxn ang="0">
                  <a:pos x="95" y="78"/>
                </a:cxn>
                <a:cxn ang="0">
                  <a:pos x="104" y="78"/>
                </a:cxn>
                <a:cxn ang="0">
                  <a:pos x="117" y="58"/>
                </a:cxn>
                <a:cxn ang="0">
                  <a:pos x="128" y="34"/>
                </a:cxn>
                <a:cxn ang="0">
                  <a:pos x="153" y="24"/>
                </a:cxn>
                <a:cxn ang="0">
                  <a:pos x="165" y="0"/>
                </a:cxn>
                <a:cxn ang="0">
                  <a:pos x="191" y="12"/>
                </a:cxn>
                <a:cxn ang="0">
                  <a:pos x="285" y="58"/>
                </a:cxn>
                <a:cxn ang="0">
                  <a:pos x="331" y="58"/>
                </a:cxn>
                <a:cxn ang="0">
                  <a:pos x="331" y="70"/>
                </a:cxn>
                <a:cxn ang="0">
                  <a:pos x="343" y="90"/>
                </a:cxn>
                <a:cxn ang="0">
                  <a:pos x="366" y="100"/>
                </a:cxn>
                <a:cxn ang="0">
                  <a:pos x="353" y="124"/>
                </a:cxn>
                <a:cxn ang="0">
                  <a:pos x="343" y="124"/>
                </a:cxn>
                <a:cxn ang="0">
                  <a:pos x="331" y="113"/>
                </a:cxn>
                <a:cxn ang="0">
                  <a:pos x="295" y="113"/>
                </a:cxn>
                <a:cxn ang="0">
                  <a:pos x="260" y="113"/>
                </a:cxn>
                <a:cxn ang="0">
                  <a:pos x="237" y="100"/>
                </a:cxn>
                <a:cxn ang="0">
                  <a:pos x="223" y="100"/>
                </a:cxn>
                <a:cxn ang="0">
                  <a:pos x="191" y="100"/>
                </a:cxn>
                <a:cxn ang="0">
                  <a:pos x="153" y="100"/>
                </a:cxn>
                <a:cxn ang="0">
                  <a:pos x="141" y="124"/>
                </a:cxn>
                <a:cxn ang="0">
                  <a:pos x="153" y="145"/>
                </a:cxn>
                <a:cxn ang="0">
                  <a:pos x="165" y="169"/>
                </a:cxn>
                <a:cxn ang="0">
                  <a:pos x="175" y="190"/>
                </a:cxn>
                <a:cxn ang="0">
                  <a:pos x="212" y="199"/>
                </a:cxn>
                <a:cxn ang="0">
                  <a:pos x="237" y="223"/>
                </a:cxn>
                <a:cxn ang="0">
                  <a:pos x="248" y="245"/>
                </a:cxn>
                <a:cxn ang="0">
                  <a:pos x="270" y="257"/>
                </a:cxn>
                <a:cxn ang="0">
                  <a:pos x="270" y="269"/>
                </a:cxn>
                <a:cxn ang="0">
                  <a:pos x="295" y="281"/>
                </a:cxn>
                <a:cxn ang="0">
                  <a:pos x="331" y="303"/>
                </a:cxn>
                <a:cxn ang="0">
                  <a:pos x="295" y="291"/>
                </a:cxn>
              </a:cxnLst>
              <a:rect l="0" t="0" r="r" b="b"/>
              <a:pathLst>
                <a:path w="366" h="311">
                  <a:moveTo>
                    <a:pt x="270" y="269"/>
                  </a:moveTo>
                  <a:lnTo>
                    <a:pt x="237" y="245"/>
                  </a:lnTo>
                  <a:lnTo>
                    <a:pt x="223" y="245"/>
                  </a:lnTo>
                  <a:lnTo>
                    <a:pt x="200" y="235"/>
                  </a:lnTo>
                  <a:lnTo>
                    <a:pt x="191" y="223"/>
                  </a:lnTo>
                  <a:lnTo>
                    <a:pt x="165" y="235"/>
                  </a:lnTo>
                  <a:lnTo>
                    <a:pt x="153" y="211"/>
                  </a:lnTo>
                  <a:lnTo>
                    <a:pt x="128" y="199"/>
                  </a:lnTo>
                  <a:lnTo>
                    <a:pt x="104" y="179"/>
                  </a:lnTo>
                  <a:lnTo>
                    <a:pt x="117" y="179"/>
                  </a:lnTo>
                  <a:lnTo>
                    <a:pt x="128" y="179"/>
                  </a:lnTo>
                  <a:lnTo>
                    <a:pt x="117" y="169"/>
                  </a:lnTo>
                  <a:lnTo>
                    <a:pt x="95" y="159"/>
                  </a:lnTo>
                  <a:lnTo>
                    <a:pt x="84" y="136"/>
                  </a:lnTo>
                  <a:lnTo>
                    <a:pt x="95" y="124"/>
                  </a:lnTo>
                  <a:lnTo>
                    <a:pt x="84" y="113"/>
                  </a:lnTo>
                  <a:lnTo>
                    <a:pt x="59" y="100"/>
                  </a:lnTo>
                  <a:lnTo>
                    <a:pt x="47" y="90"/>
                  </a:lnTo>
                  <a:lnTo>
                    <a:pt x="47" y="113"/>
                  </a:lnTo>
                  <a:lnTo>
                    <a:pt x="37" y="113"/>
                  </a:lnTo>
                  <a:lnTo>
                    <a:pt x="47" y="124"/>
                  </a:lnTo>
                  <a:lnTo>
                    <a:pt x="37" y="124"/>
                  </a:lnTo>
                  <a:lnTo>
                    <a:pt x="37" y="136"/>
                  </a:lnTo>
                  <a:lnTo>
                    <a:pt x="21" y="136"/>
                  </a:lnTo>
                  <a:lnTo>
                    <a:pt x="12" y="113"/>
                  </a:lnTo>
                  <a:lnTo>
                    <a:pt x="12" y="100"/>
                  </a:lnTo>
                  <a:lnTo>
                    <a:pt x="0" y="78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21" y="78"/>
                  </a:lnTo>
                  <a:lnTo>
                    <a:pt x="21" y="90"/>
                  </a:lnTo>
                  <a:lnTo>
                    <a:pt x="21" y="78"/>
                  </a:lnTo>
                  <a:lnTo>
                    <a:pt x="37" y="78"/>
                  </a:lnTo>
                  <a:lnTo>
                    <a:pt x="47" y="78"/>
                  </a:lnTo>
                  <a:lnTo>
                    <a:pt x="59" y="78"/>
                  </a:lnTo>
                  <a:lnTo>
                    <a:pt x="59" y="70"/>
                  </a:lnTo>
                  <a:lnTo>
                    <a:pt x="71" y="78"/>
                  </a:lnTo>
                  <a:lnTo>
                    <a:pt x="84" y="78"/>
                  </a:lnTo>
                  <a:lnTo>
                    <a:pt x="95" y="78"/>
                  </a:lnTo>
                  <a:lnTo>
                    <a:pt x="95" y="90"/>
                  </a:lnTo>
                  <a:lnTo>
                    <a:pt x="104" y="90"/>
                  </a:lnTo>
                  <a:lnTo>
                    <a:pt x="104" y="78"/>
                  </a:lnTo>
                  <a:lnTo>
                    <a:pt x="104" y="70"/>
                  </a:lnTo>
                  <a:lnTo>
                    <a:pt x="104" y="58"/>
                  </a:lnTo>
                  <a:lnTo>
                    <a:pt x="117" y="58"/>
                  </a:lnTo>
                  <a:lnTo>
                    <a:pt x="128" y="58"/>
                  </a:lnTo>
                  <a:lnTo>
                    <a:pt x="128" y="46"/>
                  </a:lnTo>
                  <a:lnTo>
                    <a:pt x="128" y="34"/>
                  </a:lnTo>
                  <a:lnTo>
                    <a:pt x="128" y="24"/>
                  </a:lnTo>
                  <a:lnTo>
                    <a:pt x="141" y="24"/>
                  </a:lnTo>
                  <a:lnTo>
                    <a:pt x="153" y="24"/>
                  </a:lnTo>
                  <a:lnTo>
                    <a:pt x="153" y="12"/>
                  </a:lnTo>
                  <a:lnTo>
                    <a:pt x="165" y="12"/>
                  </a:lnTo>
                  <a:lnTo>
                    <a:pt x="165" y="0"/>
                  </a:lnTo>
                  <a:lnTo>
                    <a:pt x="175" y="0"/>
                  </a:lnTo>
                  <a:lnTo>
                    <a:pt x="175" y="12"/>
                  </a:lnTo>
                  <a:lnTo>
                    <a:pt x="191" y="12"/>
                  </a:lnTo>
                  <a:lnTo>
                    <a:pt x="223" y="34"/>
                  </a:lnTo>
                  <a:lnTo>
                    <a:pt x="260" y="58"/>
                  </a:lnTo>
                  <a:lnTo>
                    <a:pt x="285" y="58"/>
                  </a:lnTo>
                  <a:lnTo>
                    <a:pt x="295" y="58"/>
                  </a:lnTo>
                  <a:lnTo>
                    <a:pt x="307" y="58"/>
                  </a:lnTo>
                  <a:lnTo>
                    <a:pt x="331" y="58"/>
                  </a:lnTo>
                  <a:lnTo>
                    <a:pt x="331" y="70"/>
                  </a:lnTo>
                  <a:lnTo>
                    <a:pt x="343" y="70"/>
                  </a:lnTo>
                  <a:lnTo>
                    <a:pt x="331" y="70"/>
                  </a:lnTo>
                  <a:lnTo>
                    <a:pt x="331" y="78"/>
                  </a:lnTo>
                  <a:lnTo>
                    <a:pt x="343" y="78"/>
                  </a:lnTo>
                  <a:lnTo>
                    <a:pt x="343" y="90"/>
                  </a:lnTo>
                  <a:lnTo>
                    <a:pt x="353" y="90"/>
                  </a:lnTo>
                  <a:lnTo>
                    <a:pt x="353" y="100"/>
                  </a:lnTo>
                  <a:lnTo>
                    <a:pt x="366" y="100"/>
                  </a:lnTo>
                  <a:lnTo>
                    <a:pt x="353" y="100"/>
                  </a:lnTo>
                  <a:lnTo>
                    <a:pt x="353" y="113"/>
                  </a:lnTo>
                  <a:lnTo>
                    <a:pt x="353" y="124"/>
                  </a:lnTo>
                  <a:lnTo>
                    <a:pt x="343" y="124"/>
                  </a:lnTo>
                  <a:lnTo>
                    <a:pt x="353" y="124"/>
                  </a:lnTo>
                  <a:lnTo>
                    <a:pt x="343" y="124"/>
                  </a:lnTo>
                  <a:lnTo>
                    <a:pt x="343" y="136"/>
                  </a:lnTo>
                  <a:lnTo>
                    <a:pt x="331" y="124"/>
                  </a:lnTo>
                  <a:lnTo>
                    <a:pt x="331" y="113"/>
                  </a:lnTo>
                  <a:lnTo>
                    <a:pt x="319" y="113"/>
                  </a:lnTo>
                  <a:lnTo>
                    <a:pt x="307" y="113"/>
                  </a:lnTo>
                  <a:lnTo>
                    <a:pt x="295" y="113"/>
                  </a:lnTo>
                  <a:lnTo>
                    <a:pt x="285" y="113"/>
                  </a:lnTo>
                  <a:lnTo>
                    <a:pt x="270" y="113"/>
                  </a:lnTo>
                  <a:lnTo>
                    <a:pt x="260" y="113"/>
                  </a:lnTo>
                  <a:lnTo>
                    <a:pt x="248" y="113"/>
                  </a:lnTo>
                  <a:lnTo>
                    <a:pt x="237" y="113"/>
                  </a:lnTo>
                  <a:lnTo>
                    <a:pt x="237" y="100"/>
                  </a:lnTo>
                  <a:lnTo>
                    <a:pt x="237" y="113"/>
                  </a:lnTo>
                  <a:lnTo>
                    <a:pt x="223" y="113"/>
                  </a:lnTo>
                  <a:lnTo>
                    <a:pt x="223" y="100"/>
                  </a:lnTo>
                  <a:lnTo>
                    <a:pt x="212" y="100"/>
                  </a:lnTo>
                  <a:lnTo>
                    <a:pt x="200" y="100"/>
                  </a:lnTo>
                  <a:lnTo>
                    <a:pt x="191" y="100"/>
                  </a:lnTo>
                  <a:lnTo>
                    <a:pt x="175" y="113"/>
                  </a:lnTo>
                  <a:lnTo>
                    <a:pt x="165" y="113"/>
                  </a:lnTo>
                  <a:lnTo>
                    <a:pt x="153" y="100"/>
                  </a:lnTo>
                  <a:lnTo>
                    <a:pt x="141" y="100"/>
                  </a:lnTo>
                  <a:lnTo>
                    <a:pt x="141" y="113"/>
                  </a:lnTo>
                  <a:lnTo>
                    <a:pt x="141" y="124"/>
                  </a:lnTo>
                  <a:lnTo>
                    <a:pt x="141" y="136"/>
                  </a:lnTo>
                  <a:lnTo>
                    <a:pt x="153" y="136"/>
                  </a:lnTo>
                  <a:lnTo>
                    <a:pt x="153" y="145"/>
                  </a:lnTo>
                  <a:lnTo>
                    <a:pt x="165" y="145"/>
                  </a:lnTo>
                  <a:lnTo>
                    <a:pt x="165" y="159"/>
                  </a:lnTo>
                  <a:lnTo>
                    <a:pt x="165" y="169"/>
                  </a:lnTo>
                  <a:lnTo>
                    <a:pt x="175" y="169"/>
                  </a:lnTo>
                  <a:lnTo>
                    <a:pt x="175" y="179"/>
                  </a:lnTo>
                  <a:lnTo>
                    <a:pt x="175" y="190"/>
                  </a:lnTo>
                  <a:lnTo>
                    <a:pt x="191" y="190"/>
                  </a:lnTo>
                  <a:lnTo>
                    <a:pt x="200" y="190"/>
                  </a:lnTo>
                  <a:lnTo>
                    <a:pt x="212" y="199"/>
                  </a:lnTo>
                  <a:lnTo>
                    <a:pt x="212" y="211"/>
                  </a:lnTo>
                  <a:lnTo>
                    <a:pt x="223" y="223"/>
                  </a:lnTo>
                  <a:lnTo>
                    <a:pt x="237" y="223"/>
                  </a:lnTo>
                  <a:lnTo>
                    <a:pt x="237" y="235"/>
                  </a:lnTo>
                  <a:lnTo>
                    <a:pt x="248" y="235"/>
                  </a:lnTo>
                  <a:lnTo>
                    <a:pt x="248" y="245"/>
                  </a:lnTo>
                  <a:lnTo>
                    <a:pt x="260" y="245"/>
                  </a:lnTo>
                  <a:lnTo>
                    <a:pt x="260" y="257"/>
                  </a:lnTo>
                  <a:lnTo>
                    <a:pt x="270" y="257"/>
                  </a:lnTo>
                  <a:lnTo>
                    <a:pt x="270" y="269"/>
                  </a:lnTo>
                  <a:close/>
                  <a:moveTo>
                    <a:pt x="270" y="281"/>
                  </a:moveTo>
                  <a:lnTo>
                    <a:pt x="270" y="269"/>
                  </a:lnTo>
                  <a:lnTo>
                    <a:pt x="285" y="269"/>
                  </a:lnTo>
                  <a:lnTo>
                    <a:pt x="285" y="281"/>
                  </a:lnTo>
                  <a:lnTo>
                    <a:pt x="295" y="281"/>
                  </a:lnTo>
                  <a:lnTo>
                    <a:pt x="307" y="291"/>
                  </a:lnTo>
                  <a:lnTo>
                    <a:pt x="319" y="291"/>
                  </a:lnTo>
                  <a:lnTo>
                    <a:pt x="331" y="303"/>
                  </a:lnTo>
                  <a:lnTo>
                    <a:pt x="331" y="311"/>
                  </a:lnTo>
                  <a:lnTo>
                    <a:pt x="319" y="303"/>
                  </a:lnTo>
                  <a:lnTo>
                    <a:pt x="295" y="291"/>
                  </a:lnTo>
                  <a:lnTo>
                    <a:pt x="270" y="28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Freeform 114"/>
            <p:cNvSpPr>
              <a:spLocks noChangeAspect="1"/>
            </p:cNvSpPr>
            <p:nvPr/>
          </p:nvSpPr>
          <p:spPr bwMode="auto">
            <a:xfrm>
              <a:off x="4437" y="6214"/>
              <a:ext cx="302" cy="336"/>
            </a:xfrm>
            <a:custGeom>
              <a:avLst/>
              <a:gdLst/>
              <a:ahLst/>
              <a:cxnLst>
                <a:cxn ang="0">
                  <a:pos x="245" y="145"/>
                </a:cxn>
                <a:cxn ang="0">
                  <a:pos x="233" y="176"/>
                </a:cxn>
                <a:cxn ang="0">
                  <a:pos x="282" y="222"/>
                </a:cxn>
                <a:cxn ang="0">
                  <a:pos x="245" y="245"/>
                </a:cxn>
                <a:cxn ang="0">
                  <a:pos x="245" y="277"/>
                </a:cxn>
                <a:cxn ang="0">
                  <a:pos x="223" y="277"/>
                </a:cxn>
                <a:cxn ang="0">
                  <a:pos x="211" y="288"/>
                </a:cxn>
                <a:cxn ang="0">
                  <a:pos x="186" y="288"/>
                </a:cxn>
                <a:cxn ang="0">
                  <a:pos x="186" y="301"/>
                </a:cxn>
                <a:cxn ang="0">
                  <a:pos x="175" y="288"/>
                </a:cxn>
                <a:cxn ang="0">
                  <a:pos x="154" y="301"/>
                </a:cxn>
                <a:cxn ang="0">
                  <a:pos x="138" y="311"/>
                </a:cxn>
                <a:cxn ang="0">
                  <a:pos x="104" y="267"/>
                </a:cxn>
                <a:cxn ang="0">
                  <a:pos x="104" y="257"/>
                </a:cxn>
                <a:cxn ang="0">
                  <a:pos x="91" y="245"/>
                </a:cxn>
                <a:cxn ang="0">
                  <a:pos x="104" y="257"/>
                </a:cxn>
                <a:cxn ang="0">
                  <a:pos x="116" y="245"/>
                </a:cxn>
                <a:cxn ang="0">
                  <a:pos x="104" y="235"/>
                </a:cxn>
                <a:cxn ang="0">
                  <a:pos x="91" y="222"/>
                </a:cxn>
                <a:cxn ang="0">
                  <a:pos x="67" y="222"/>
                </a:cxn>
                <a:cxn ang="0">
                  <a:pos x="58" y="199"/>
                </a:cxn>
                <a:cxn ang="0">
                  <a:pos x="35" y="199"/>
                </a:cxn>
                <a:cxn ang="0">
                  <a:pos x="46" y="189"/>
                </a:cxn>
                <a:cxn ang="0">
                  <a:pos x="58" y="176"/>
                </a:cxn>
                <a:cxn ang="0">
                  <a:pos x="46" y="165"/>
                </a:cxn>
                <a:cxn ang="0">
                  <a:pos x="35" y="153"/>
                </a:cxn>
                <a:cxn ang="0">
                  <a:pos x="46" y="165"/>
                </a:cxn>
                <a:cxn ang="0">
                  <a:pos x="46" y="145"/>
                </a:cxn>
                <a:cxn ang="0">
                  <a:pos x="35" y="135"/>
                </a:cxn>
                <a:cxn ang="0">
                  <a:pos x="20" y="122"/>
                </a:cxn>
                <a:cxn ang="0">
                  <a:pos x="35" y="111"/>
                </a:cxn>
                <a:cxn ang="0">
                  <a:pos x="35" y="90"/>
                </a:cxn>
                <a:cxn ang="0">
                  <a:pos x="10" y="90"/>
                </a:cxn>
                <a:cxn ang="0">
                  <a:pos x="20" y="77"/>
                </a:cxn>
                <a:cxn ang="0">
                  <a:pos x="35" y="66"/>
                </a:cxn>
                <a:cxn ang="0">
                  <a:pos x="20" y="54"/>
                </a:cxn>
                <a:cxn ang="0">
                  <a:pos x="10" y="44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5" y="0"/>
                </a:cxn>
                <a:cxn ang="0">
                  <a:pos x="80" y="0"/>
                </a:cxn>
                <a:cxn ang="0">
                  <a:pos x="104" y="11"/>
                </a:cxn>
                <a:cxn ang="0">
                  <a:pos x="116" y="33"/>
                </a:cxn>
                <a:cxn ang="0">
                  <a:pos x="138" y="54"/>
                </a:cxn>
                <a:cxn ang="0">
                  <a:pos x="163" y="66"/>
                </a:cxn>
                <a:cxn ang="0">
                  <a:pos x="163" y="90"/>
                </a:cxn>
                <a:cxn ang="0">
                  <a:pos x="163" y="90"/>
                </a:cxn>
                <a:cxn ang="0">
                  <a:pos x="175" y="99"/>
                </a:cxn>
                <a:cxn ang="0">
                  <a:pos x="211" y="122"/>
                </a:cxn>
                <a:cxn ang="0">
                  <a:pos x="233" y="99"/>
                </a:cxn>
                <a:cxn ang="0">
                  <a:pos x="233" y="122"/>
                </a:cxn>
                <a:cxn ang="0">
                  <a:pos x="245" y="135"/>
                </a:cxn>
              </a:cxnLst>
              <a:rect l="0" t="0" r="r" b="b"/>
              <a:pathLst>
                <a:path w="282" h="311">
                  <a:moveTo>
                    <a:pt x="245" y="135"/>
                  </a:moveTo>
                  <a:lnTo>
                    <a:pt x="245" y="145"/>
                  </a:lnTo>
                  <a:lnTo>
                    <a:pt x="233" y="165"/>
                  </a:lnTo>
                  <a:lnTo>
                    <a:pt x="233" y="176"/>
                  </a:lnTo>
                  <a:lnTo>
                    <a:pt x="269" y="222"/>
                  </a:lnTo>
                  <a:lnTo>
                    <a:pt x="282" y="222"/>
                  </a:lnTo>
                  <a:lnTo>
                    <a:pt x="269" y="235"/>
                  </a:lnTo>
                  <a:lnTo>
                    <a:pt x="245" y="245"/>
                  </a:lnTo>
                  <a:lnTo>
                    <a:pt x="245" y="257"/>
                  </a:lnTo>
                  <a:lnTo>
                    <a:pt x="245" y="277"/>
                  </a:lnTo>
                  <a:lnTo>
                    <a:pt x="233" y="277"/>
                  </a:lnTo>
                  <a:lnTo>
                    <a:pt x="223" y="277"/>
                  </a:lnTo>
                  <a:lnTo>
                    <a:pt x="211" y="277"/>
                  </a:lnTo>
                  <a:lnTo>
                    <a:pt x="211" y="288"/>
                  </a:lnTo>
                  <a:lnTo>
                    <a:pt x="200" y="288"/>
                  </a:lnTo>
                  <a:lnTo>
                    <a:pt x="186" y="288"/>
                  </a:lnTo>
                  <a:lnTo>
                    <a:pt x="175" y="288"/>
                  </a:lnTo>
                  <a:lnTo>
                    <a:pt x="186" y="301"/>
                  </a:lnTo>
                  <a:lnTo>
                    <a:pt x="175" y="301"/>
                  </a:lnTo>
                  <a:lnTo>
                    <a:pt x="175" y="288"/>
                  </a:lnTo>
                  <a:lnTo>
                    <a:pt x="163" y="288"/>
                  </a:lnTo>
                  <a:lnTo>
                    <a:pt x="154" y="301"/>
                  </a:lnTo>
                  <a:lnTo>
                    <a:pt x="154" y="311"/>
                  </a:lnTo>
                  <a:lnTo>
                    <a:pt x="138" y="311"/>
                  </a:lnTo>
                  <a:lnTo>
                    <a:pt x="116" y="277"/>
                  </a:lnTo>
                  <a:lnTo>
                    <a:pt x="104" y="267"/>
                  </a:lnTo>
                  <a:lnTo>
                    <a:pt x="91" y="267"/>
                  </a:lnTo>
                  <a:lnTo>
                    <a:pt x="104" y="257"/>
                  </a:lnTo>
                  <a:lnTo>
                    <a:pt x="91" y="257"/>
                  </a:lnTo>
                  <a:lnTo>
                    <a:pt x="91" y="245"/>
                  </a:lnTo>
                  <a:lnTo>
                    <a:pt x="104" y="245"/>
                  </a:lnTo>
                  <a:lnTo>
                    <a:pt x="104" y="257"/>
                  </a:lnTo>
                  <a:lnTo>
                    <a:pt x="104" y="245"/>
                  </a:lnTo>
                  <a:lnTo>
                    <a:pt x="116" y="245"/>
                  </a:lnTo>
                  <a:lnTo>
                    <a:pt x="116" y="235"/>
                  </a:lnTo>
                  <a:lnTo>
                    <a:pt x="104" y="235"/>
                  </a:lnTo>
                  <a:lnTo>
                    <a:pt x="91" y="235"/>
                  </a:lnTo>
                  <a:lnTo>
                    <a:pt x="91" y="222"/>
                  </a:lnTo>
                  <a:lnTo>
                    <a:pt x="80" y="222"/>
                  </a:lnTo>
                  <a:lnTo>
                    <a:pt x="67" y="222"/>
                  </a:lnTo>
                  <a:lnTo>
                    <a:pt x="58" y="211"/>
                  </a:lnTo>
                  <a:lnTo>
                    <a:pt x="58" y="199"/>
                  </a:lnTo>
                  <a:lnTo>
                    <a:pt x="46" y="199"/>
                  </a:lnTo>
                  <a:lnTo>
                    <a:pt x="35" y="199"/>
                  </a:lnTo>
                  <a:lnTo>
                    <a:pt x="35" y="189"/>
                  </a:lnTo>
                  <a:lnTo>
                    <a:pt x="46" y="189"/>
                  </a:lnTo>
                  <a:lnTo>
                    <a:pt x="58" y="189"/>
                  </a:lnTo>
                  <a:lnTo>
                    <a:pt x="58" y="176"/>
                  </a:lnTo>
                  <a:lnTo>
                    <a:pt x="46" y="176"/>
                  </a:lnTo>
                  <a:lnTo>
                    <a:pt x="46" y="165"/>
                  </a:lnTo>
                  <a:lnTo>
                    <a:pt x="35" y="165"/>
                  </a:lnTo>
                  <a:lnTo>
                    <a:pt x="35" y="153"/>
                  </a:lnTo>
                  <a:lnTo>
                    <a:pt x="46" y="153"/>
                  </a:lnTo>
                  <a:lnTo>
                    <a:pt x="46" y="165"/>
                  </a:lnTo>
                  <a:lnTo>
                    <a:pt x="58" y="153"/>
                  </a:lnTo>
                  <a:lnTo>
                    <a:pt x="46" y="145"/>
                  </a:lnTo>
                  <a:lnTo>
                    <a:pt x="35" y="145"/>
                  </a:lnTo>
                  <a:lnTo>
                    <a:pt x="35" y="135"/>
                  </a:lnTo>
                  <a:lnTo>
                    <a:pt x="20" y="135"/>
                  </a:lnTo>
                  <a:lnTo>
                    <a:pt x="20" y="122"/>
                  </a:lnTo>
                  <a:lnTo>
                    <a:pt x="20" y="111"/>
                  </a:lnTo>
                  <a:lnTo>
                    <a:pt x="35" y="111"/>
                  </a:lnTo>
                  <a:lnTo>
                    <a:pt x="35" y="99"/>
                  </a:lnTo>
                  <a:lnTo>
                    <a:pt x="35" y="90"/>
                  </a:lnTo>
                  <a:lnTo>
                    <a:pt x="20" y="90"/>
                  </a:lnTo>
                  <a:lnTo>
                    <a:pt x="10" y="90"/>
                  </a:lnTo>
                  <a:lnTo>
                    <a:pt x="20" y="90"/>
                  </a:lnTo>
                  <a:lnTo>
                    <a:pt x="20" y="77"/>
                  </a:lnTo>
                  <a:lnTo>
                    <a:pt x="20" y="66"/>
                  </a:lnTo>
                  <a:lnTo>
                    <a:pt x="35" y="66"/>
                  </a:lnTo>
                  <a:lnTo>
                    <a:pt x="20" y="66"/>
                  </a:lnTo>
                  <a:lnTo>
                    <a:pt x="20" y="54"/>
                  </a:lnTo>
                  <a:lnTo>
                    <a:pt x="10" y="54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5" y="0"/>
                  </a:lnTo>
                  <a:lnTo>
                    <a:pt x="58" y="0"/>
                  </a:lnTo>
                  <a:lnTo>
                    <a:pt x="80" y="0"/>
                  </a:lnTo>
                  <a:lnTo>
                    <a:pt x="91" y="11"/>
                  </a:lnTo>
                  <a:lnTo>
                    <a:pt x="104" y="11"/>
                  </a:lnTo>
                  <a:lnTo>
                    <a:pt x="116" y="24"/>
                  </a:lnTo>
                  <a:lnTo>
                    <a:pt x="116" y="33"/>
                  </a:lnTo>
                  <a:lnTo>
                    <a:pt x="116" y="44"/>
                  </a:lnTo>
                  <a:lnTo>
                    <a:pt x="138" y="54"/>
                  </a:lnTo>
                  <a:lnTo>
                    <a:pt x="154" y="66"/>
                  </a:lnTo>
                  <a:lnTo>
                    <a:pt x="163" y="66"/>
                  </a:lnTo>
                  <a:lnTo>
                    <a:pt x="163" y="77"/>
                  </a:lnTo>
                  <a:lnTo>
                    <a:pt x="163" y="90"/>
                  </a:lnTo>
                  <a:lnTo>
                    <a:pt x="175" y="90"/>
                  </a:lnTo>
                  <a:lnTo>
                    <a:pt x="163" y="90"/>
                  </a:lnTo>
                  <a:lnTo>
                    <a:pt x="163" y="99"/>
                  </a:lnTo>
                  <a:lnTo>
                    <a:pt x="175" y="99"/>
                  </a:lnTo>
                  <a:lnTo>
                    <a:pt x="200" y="111"/>
                  </a:lnTo>
                  <a:lnTo>
                    <a:pt x="211" y="122"/>
                  </a:lnTo>
                  <a:lnTo>
                    <a:pt x="223" y="111"/>
                  </a:lnTo>
                  <a:lnTo>
                    <a:pt x="233" y="99"/>
                  </a:lnTo>
                  <a:lnTo>
                    <a:pt x="245" y="111"/>
                  </a:lnTo>
                  <a:lnTo>
                    <a:pt x="233" y="122"/>
                  </a:lnTo>
                  <a:lnTo>
                    <a:pt x="233" y="135"/>
                  </a:lnTo>
                  <a:lnTo>
                    <a:pt x="245" y="13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Freeform 115"/>
            <p:cNvSpPr>
              <a:spLocks noChangeAspect="1"/>
            </p:cNvSpPr>
            <p:nvPr/>
          </p:nvSpPr>
          <p:spPr bwMode="auto">
            <a:xfrm>
              <a:off x="4233" y="6284"/>
              <a:ext cx="265" cy="218"/>
            </a:xfrm>
            <a:custGeom>
              <a:avLst/>
              <a:gdLst/>
              <a:ahLst/>
              <a:cxnLst>
                <a:cxn ang="0">
                  <a:pos x="129" y="169"/>
                </a:cxn>
                <a:cxn ang="0">
                  <a:pos x="119" y="156"/>
                </a:cxn>
                <a:cxn ang="0">
                  <a:pos x="107" y="145"/>
                </a:cxn>
                <a:cxn ang="0">
                  <a:pos x="96" y="133"/>
                </a:cxn>
                <a:cxn ang="0">
                  <a:pos x="82" y="123"/>
                </a:cxn>
                <a:cxn ang="0">
                  <a:pos x="71" y="99"/>
                </a:cxn>
                <a:cxn ang="0">
                  <a:pos x="50" y="90"/>
                </a:cxn>
                <a:cxn ang="0">
                  <a:pos x="34" y="79"/>
                </a:cxn>
                <a:cxn ang="0">
                  <a:pos x="24" y="69"/>
                </a:cxn>
                <a:cxn ang="0">
                  <a:pos x="24" y="45"/>
                </a:cxn>
                <a:cxn ang="0">
                  <a:pos x="12" y="33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4" y="11"/>
                </a:cxn>
                <a:cxn ang="0">
                  <a:pos x="50" y="0"/>
                </a:cxn>
                <a:cxn ang="0">
                  <a:pos x="71" y="0"/>
                </a:cxn>
                <a:cxn ang="0">
                  <a:pos x="82" y="11"/>
                </a:cxn>
                <a:cxn ang="0">
                  <a:pos x="96" y="0"/>
                </a:cxn>
                <a:cxn ang="0">
                  <a:pos x="107" y="11"/>
                </a:cxn>
                <a:cxn ang="0">
                  <a:pos x="129" y="11"/>
                </a:cxn>
                <a:cxn ang="0">
                  <a:pos x="153" y="11"/>
                </a:cxn>
                <a:cxn ang="0">
                  <a:pos x="178" y="11"/>
                </a:cxn>
                <a:cxn ang="0">
                  <a:pos x="190" y="24"/>
                </a:cxn>
                <a:cxn ang="0">
                  <a:pos x="200" y="24"/>
                </a:cxn>
                <a:cxn ang="0">
                  <a:pos x="225" y="24"/>
                </a:cxn>
                <a:cxn ang="0">
                  <a:pos x="225" y="45"/>
                </a:cxn>
                <a:cxn ang="0">
                  <a:pos x="210" y="56"/>
                </a:cxn>
                <a:cxn ang="0">
                  <a:pos x="225" y="69"/>
                </a:cxn>
                <a:cxn ang="0">
                  <a:pos x="236" y="79"/>
                </a:cxn>
                <a:cxn ang="0">
                  <a:pos x="236" y="99"/>
                </a:cxn>
                <a:cxn ang="0">
                  <a:pos x="225" y="90"/>
                </a:cxn>
                <a:cxn ang="0">
                  <a:pos x="236" y="99"/>
                </a:cxn>
                <a:cxn ang="0">
                  <a:pos x="248" y="110"/>
                </a:cxn>
                <a:cxn ang="0">
                  <a:pos x="236" y="123"/>
                </a:cxn>
                <a:cxn ang="0">
                  <a:pos x="210" y="123"/>
                </a:cxn>
                <a:cxn ang="0">
                  <a:pos x="225" y="145"/>
                </a:cxn>
                <a:cxn ang="0">
                  <a:pos x="200" y="145"/>
                </a:cxn>
                <a:cxn ang="0">
                  <a:pos x="190" y="156"/>
                </a:cxn>
                <a:cxn ang="0">
                  <a:pos x="190" y="169"/>
                </a:cxn>
                <a:cxn ang="0">
                  <a:pos x="190" y="191"/>
                </a:cxn>
                <a:cxn ang="0">
                  <a:pos x="178" y="191"/>
                </a:cxn>
                <a:cxn ang="0">
                  <a:pos x="153" y="179"/>
                </a:cxn>
                <a:cxn ang="0">
                  <a:pos x="142" y="169"/>
                </a:cxn>
                <a:cxn ang="0">
                  <a:pos x="129" y="179"/>
                </a:cxn>
              </a:cxnLst>
              <a:rect l="0" t="0" r="r" b="b"/>
              <a:pathLst>
                <a:path w="248" h="201">
                  <a:moveTo>
                    <a:pt x="129" y="179"/>
                  </a:moveTo>
                  <a:lnTo>
                    <a:pt x="129" y="169"/>
                  </a:lnTo>
                  <a:lnTo>
                    <a:pt x="129" y="156"/>
                  </a:lnTo>
                  <a:lnTo>
                    <a:pt x="119" y="156"/>
                  </a:lnTo>
                  <a:lnTo>
                    <a:pt x="119" y="145"/>
                  </a:lnTo>
                  <a:lnTo>
                    <a:pt x="107" y="145"/>
                  </a:lnTo>
                  <a:lnTo>
                    <a:pt x="107" y="133"/>
                  </a:lnTo>
                  <a:lnTo>
                    <a:pt x="96" y="133"/>
                  </a:lnTo>
                  <a:lnTo>
                    <a:pt x="96" y="123"/>
                  </a:lnTo>
                  <a:lnTo>
                    <a:pt x="82" y="123"/>
                  </a:lnTo>
                  <a:lnTo>
                    <a:pt x="71" y="110"/>
                  </a:lnTo>
                  <a:lnTo>
                    <a:pt x="71" y="99"/>
                  </a:lnTo>
                  <a:lnTo>
                    <a:pt x="59" y="90"/>
                  </a:lnTo>
                  <a:lnTo>
                    <a:pt x="50" y="90"/>
                  </a:lnTo>
                  <a:lnTo>
                    <a:pt x="34" y="90"/>
                  </a:lnTo>
                  <a:lnTo>
                    <a:pt x="34" y="79"/>
                  </a:lnTo>
                  <a:lnTo>
                    <a:pt x="34" y="69"/>
                  </a:lnTo>
                  <a:lnTo>
                    <a:pt x="24" y="69"/>
                  </a:lnTo>
                  <a:lnTo>
                    <a:pt x="24" y="56"/>
                  </a:lnTo>
                  <a:lnTo>
                    <a:pt x="24" y="45"/>
                  </a:lnTo>
                  <a:lnTo>
                    <a:pt x="12" y="45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11"/>
                  </a:lnTo>
                  <a:lnTo>
                    <a:pt x="34" y="11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82" y="11"/>
                  </a:lnTo>
                  <a:lnTo>
                    <a:pt x="96" y="11"/>
                  </a:lnTo>
                  <a:lnTo>
                    <a:pt x="96" y="0"/>
                  </a:lnTo>
                  <a:lnTo>
                    <a:pt x="96" y="11"/>
                  </a:lnTo>
                  <a:lnTo>
                    <a:pt x="107" y="11"/>
                  </a:lnTo>
                  <a:lnTo>
                    <a:pt x="119" y="11"/>
                  </a:lnTo>
                  <a:lnTo>
                    <a:pt x="129" y="11"/>
                  </a:lnTo>
                  <a:lnTo>
                    <a:pt x="142" y="11"/>
                  </a:lnTo>
                  <a:lnTo>
                    <a:pt x="153" y="11"/>
                  </a:lnTo>
                  <a:lnTo>
                    <a:pt x="166" y="11"/>
                  </a:lnTo>
                  <a:lnTo>
                    <a:pt x="178" y="11"/>
                  </a:lnTo>
                  <a:lnTo>
                    <a:pt x="190" y="11"/>
                  </a:lnTo>
                  <a:lnTo>
                    <a:pt x="190" y="24"/>
                  </a:lnTo>
                  <a:lnTo>
                    <a:pt x="200" y="33"/>
                  </a:lnTo>
                  <a:lnTo>
                    <a:pt x="200" y="24"/>
                  </a:lnTo>
                  <a:lnTo>
                    <a:pt x="210" y="24"/>
                  </a:lnTo>
                  <a:lnTo>
                    <a:pt x="225" y="24"/>
                  </a:lnTo>
                  <a:lnTo>
                    <a:pt x="225" y="33"/>
                  </a:lnTo>
                  <a:lnTo>
                    <a:pt x="225" y="45"/>
                  </a:lnTo>
                  <a:lnTo>
                    <a:pt x="210" y="45"/>
                  </a:lnTo>
                  <a:lnTo>
                    <a:pt x="210" y="56"/>
                  </a:lnTo>
                  <a:lnTo>
                    <a:pt x="210" y="69"/>
                  </a:lnTo>
                  <a:lnTo>
                    <a:pt x="225" y="69"/>
                  </a:lnTo>
                  <a:lnTo>
                    <a:pt x="225" y="79"/>
                  </a:lnTo>
                  <a:lnTo>
                    <a:pt x="236" y="79"/>
                  </a:lnTo>
                  <a:lnTo>
                    <a:pt x="248" y="90"/>
                  </a:lnTo>
                  <a:lnTo>
                    <a:pt x="236" y="99"/>
                  </a:lnTo>
                  <a:lnTo>
                    <a:pt x="236" y="90"/>
                  </a:lnTo>
                  <a:lnTo>
                    <a:pt x="225" y="90"/>
                  </a:lnTo>
                  <a:lnTo>
                    <a:pt x="225" y="99"/>
                  </a:lnTo>
                  <a:lnTo>
                    <a:pt x="236" y="99"/>
                  </a:lnTo>
                  <a:lnTo>
                    <a:pt x="236" y="110"/>
                  </a:lnTo>
                  <a:lnTo>
                    <a:pt x="248" y="110"/>
                  </a:lnTo>
                  <a:lnTo>
                    <a:pt x="248" y="123"/>
                  </a:lnTo>
                  <a:lnTo>
                    <a:pt x="236" y="123"/>
                  </a:lnTo>
                  <a:lnTo>
                    <a:pt x="225" y="123"/>
                  </a:lnTo>
                  <a:lnTo>
                    <a:pt x="210" y="123"/>
                  </a:lnTo>
                  <a:lnTo>
                    <a:pt x="210" y="133"/>
                  </a:lnTo>
                  <a:lnTo>
                    <a:pt x="225" y="145"/>
                  </a:lnTo>
                  <a:lnTo>
                    <a:pt x="210" y="145"/>
                  </a:lnTo>
                  <a:lnTo>
                    <a:pt x="200" y="145"/>
                  </a:lnTo>
                  <a:lnTo>
                    <a:pt x="200" y="156"/>
                  </a:lnTo>
                  <a:lnTo>
                    <a:pt x="190" y="156"/>
                  </a:lnTo>
                  <a:lnTo>
                    <a:pt x="200" y="156"/>
                  </a:lnTo>
                  <a:lnTo>
                    <a:pt x="190" y="169"/>
                  </a:lnTo>
                  <a:lnTo>
                    <a:pt x="190" y="179"/>
                  </a:lnTo>
                  <a:lnTo>
                    <a:pt x="190" y="191"/>
                  </a:lnTo>
                  <a:lnTo>
                    <a:pt x="190" y="201"/>
                  </a:lnTo>
                  <a:lnTo>
                    <a:pt x="178" y="191"/>
                  </a:lnTo>
                  <a:lnTo>
                    <a:pt x="166" y="191"/>
                  </a:lnTo>
                  <a:lnTo>
                    <a:pt x="153" y="179"/>
                  </a:lnTo>
                  <a:lnTo>
                    <a:pt x="142" y="179"/>
                  </a:lnTo>
                  <a:lnTo>
                    <a:pt x="142" y="169"/>
                  </a:lnTo>
                  <a:lnTo>
                    <a:pt x="129" y="169"/>
                  </a:lnTo>
                  <a:lnTo>
                    <a:pt x="129" y="179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Freeform 116"/>
            <p:cNvSpPr>
              <a:spLocks noChangeAspect="1"/>
            </p:cNvSpPr>
            <p:nvPr/>
          </p:nvSpPr>
          <p:spPr bwMode="auto">
            <a:xfrm>
              <a:off x="4688" y="6358"/>
              <a:ext cx="419" cy="252"/>
            </a:xfrm>
            <a:custGeom>
              <a:avLst/>
              <a:gdLst/>
              <a:ahLst/>
              <a:cxnLst>
                <a:cxn ang="0">
                  <a:pos x="12" y="122"/>
                </a:cxn>
                <a:cxn ang="0">
                  <a:pos x="36" y="100"/>
                </a:cxn>
                <a:cxn ang="0">
                  <a:pos x="36" y="87"/>
                </a:cxn>
                <a:cxn ang="0">
                  <a:pos x="0" y="30"/>
                </a:cxn>
                <a:cxn ang="0">
                  <a:pos x="12" y="0"/>
                </a:cxn>
                <a:cxn ang="0">
                  <a:pos x="36" y="10"/>
                </a:cxn>
                <a:cxn ang="0">
                  <a:pos x="36" y="30"/>
                </a:cxn>
                <a:cxn ang="0">
                  <a:pos x="59" y="21"/>
                </a:cxn>
                <a:cxn ang="0">
                  <a:pos x="119" y="30"/>
                </a:cxn>
                <a:cxn ang="0">
                  <a:pos x="153" y="30"/>
                </a:cxn>
                <a:cxn ang="0">
                  <a:pos x="201" y="30"/>
                </a:cxn>
                <a:cxn ang="0">
                  <a:pos x="272" y="0"/>
                </a:cxn>
                <a:cxn ang="0">
                  <a:pos x="306" y="21"/>
                </a:cxn>
                <a:cxn ang="0">
                  <a:pos x="330" y="21"/>
                </a:cxn>
                <a:cxn ang="0">
                  <a:pos x="390" y="42"/>
                </a:cxn>
                <a:cxn ang="0">
                  <a:pos x="390" y="66"/>
                </a:cxn>
                <a:cxn ang="0">
                  <a:pos x="367" y="66"/>
                </a:cxn>
                <a:cxn ang="0">
                  <a:pos x="353" y="110"/>
                </a:cxn>
                <a:cxn ang="0">
                  <a:pos x="343" y="122"/>
                </a:cxn>
                <a:cxn ang="0">
                  <a:pos x="343" y="142"/>
                </a:cxn>
                <a:cxn ang="0">
                  <a:pos x="353" y="153"/>
                </a:cxn>
                <a:cxn ang="0">
                  <a:pos x="367" y="176"/>
                </a:cxn>
                <a:cxn ang="0">
                  <a:pos x="319" y="164"/>
                </a:cxn>
                <a:cxn ang="0">
                  <a:pos x="282" y="186"/>
                </a:cxn>
                <a:cxn ang="0">
                  <a:pos x="257" y="198"/>
                </a:cxn>
                <a:cxn ang="0">
                  <a:pos x="257" y="208"/>
                </a:cxn>
                <a:cxn ang="0">
                  <a:pos x="224" y="232"/>
                </a:cxn>
                <a:cxn ang="0">
                  <a:pos x="201" y="221"/>
                </a:cxn>
                <a:cxn ang="0">
                  <a:pos x="128" y="208"/>
                </a:cxn>
                <a:cxn ang="0">
                  <a:pos x="59" y="221"/>
                </a:cxn>
                <a:cxn ang="0">
                  <a:pos x="59" y="221"/>
                </a:cxn>
                <a:cxn ang="0">
                  <a:pos x="59" y="198"/>
                </a:cxn>
                <a:cxn ang="0">
                  <a:pos x="36" y="164"/>
                </a:cxn>
                <a:cxn ang="0">
                  <a:pos x="12" y="142"/>
                </a:cxn>
              </a:cxnLst>
              <a:rect l="0" t="0" r="r" b="b"/>
              <a:pathLst>
                <a:path w="390" h="232">
                  <a:moveTo>
                    <a:pt x="12" y="142"/>
                  </a:moveTo>
                  <a:lnTo>
                    <a:pt x="12" y="122"/>
                  </a:lnTo>
                  <a:lnTo>
                    <a:pt x="12" y="110"/>
                  </a:lnTo>
                  <a:lnTo>
                    <a:pt x="36" y="100"/>
                  </a:lnTo>
                  <a:lnTo>
                    <a:pt x="49" y="87"/>
                  </a:lnTo>
                  <a:lnTo>
                    <a:pt x="36" y="87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4" y="10"/>
                  </a:lnTo>
                  <a:lnTo>
                    <a:pt x="36" y="10"/>
                  </a:lnTo>
                  <a:lnTo>
                    <a:pt x="36" y="21"/>
                  </a:lnTo>
                  <a:lnTo>
                    <a:pt x="36" y="30"/>
                  </a:lnTo>
                  <a:lnTo>
                    <a:pt x="49" y="30"/>
                  </a:lnTo>
                  <a:lnTo>
                    <a:pt x="59" y="21"/>
                  </a:lnTo>
                  <a:lnTo>
                    <a:pt x="81" y="21"/>
                  </a:lnTo>
                  <a:lnTo>
                    <a:pt x="119" y="30"/>
                  </a:lnTo>
                  <a:lnTo>
                    <a:pt x="144" y="30"/>
                  </a:lnTo>
                  <a:lnTo>
                    <a:pt x="153" y="30"/>
                  </a:lnTo>
                  <a:lnTo>
                    <a:pt x="189" y="42"/>
                  </a:lnTo>
                  <a:lnTo>
                    <a:pt x="201" y="30"/>
                  </a:lnTo>
                  <a:lnTo>
                    <a:pt x="247" y="10"/>
                  </a:lnTo>
                  <a:lnTo>
                    <a:pt x="272" y="0"/>
                  </a:lnTo>
                  <a:lnTo>
                    <a:pt x="282" y="10"/>
                  </a:lnTo>
                  <a:lnTo>
                    <a:pt x="306" y="21"/>
                  </a:lnTo>
                  <a:lnTo>
                    <a:pt x="319" y="21"/>
                  </a:lnTo>
                  <a:lnTo>
                    <a:pt x="330" y="21"/>
                  </a:lnTo>
                  <a:lnTo>
                    <a:pt x="367" y="30"/>
                  </a:lnTo>
                  <a:lnTo>
                    <a:pt x="390" y="42"/>
                  </a:lnTo>
                  <a:lnTo>
                    <a:pt x="390" y="54"/>
                  </a:lnTo>
                  <a:lnTo>
                    <a:pt x="390" y="66"/>
                  </a:lnTo>
                  <a:lnTo>
                    <a:pt x="377" y="66"/>
                  </a:lnTo>
                  <a:lnTo>
                    <a:pt x="367" y="66"/>
                  </a:lnTo>
                  <a:lnTo>
                    <a:pt x="353" y="87"/>
                  </a:lnTo>
                  <a:lnTo>
                    <a:pt x="353" y="110"/>
                  </a:lnTo>
                  <a:lnTo>
                    <a:pt x="353" y="122"/>
                  </a:lnTo>
                  <a:lnTo>
                    <a:pt x="343" y="122"/>
                  </a:lnTo>
                  <a:lnTo>
                    <a:pt x="343" y="132"/>
                  </a:lnTo>
                  <a:lnTo>
                    <a:pt x="343" y="142"/>
                  </a:lnTo>
                  <a:lnTo>
                    <a:pt x="353" y="142"/>
                  </a:lnTo>
                  <a:lnTo>
                    <a:pt x="353" y="153"/>
                  </a:lnTo>
                  <a:lnTo>
                    <a:pt x="367" y="164"/>
                  </a:lnTo>
                  <a:lnTo>
                    <a:pt x="367" y="176"/>
                  </a:lnTo>
                  <a:lnTo>
                    <a:pt x="330" y="176"/>
                  </a:lnTo>
                  <a:lnTo>
                    <a:pt x="319" y="164"/>
                  </a:lnTo>
                  <a:lnTo>
                    <a:pt x="306" y="164"/>
                  </a:lnTo>
                  <a:lnTo>
                    <a:pt x="282" y="186"/>
                  </a:lnTo>
                  <a:lnTo>
                    <a:pt x="272" y="198"/>
                  </a:lnTo>
                  <a:lnTo>
                    <a:pt x="257" y="198"/>
                  </a:lnTo>
                  <a:lnTo>
                    <a:pt x="247" y="198"/>
                  </a:lnTo>
                  <a:lnTo>
                    <a:pt x="257" y="208"/>
                  </a:lnTo>
                  <a:lnTo>
                    <a:pt x="257" y="221"/>
                  </a:lnTo>
                  <a:lnTo>
                    <a:pt x="224" y="232"/>
                  </a:lnTo>
                  <a:lnTo>
                    <a:pt x="215" y="232"/>
                  </a:lnTo>
                  <a:lnTo>
                    <a:pt x="201" y="221"/>
                  </a:lnTo>
                  <a:lnTo>
                    <a:pt x="153" y="208"/>
                  </a:lnTo>
                  <a:lnTo>
                    <a:pt x="128" y="208"/>
                  </a:lnTo>
                  <a:lnTo>
                    <a:pt x="107" y="221"/>
                  </a:lnTo>
                  <a:lnTo>
                    <a:pt x="59" y="221"/>
                  </a:lnTo>
                  <a:lnTo>
                    <a:pt x="59" y="232"/>
                  </a:lnTo>
                  <a:lnTo>
                    <a:pt x="59" y="221"/>
                  </a:lnTo>
                  <a:lnTo>
                    <a:pt x="59" y="208"/>
                  </a:lnTo>
                  <a:lnTo>
                    <a:pt x="59" y="198"/>
                  </a:lnTo>
                  <a:lnTo>
                    <a:pt x="49" y="176"/>
                  </a:lnTo>
                  <a:lnTo>
                    <a:pt x="36" y="164"/>
                  </a:lnTo>
                  <a:lnTo>
                    <a:pt x="12" y="153"/>
                  </a:lnTo>
                  <a:lnTo>
                    <a:pt x="12" y="14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Freeform 117"/>
            <p:cNvSpPr>
              <a:spLocks noChangeAspect="1"/>
            </p:cNvSpPr>
            <p:nvPr/>
          </p:nvSpPr>
          <p:spPr bwMode="auto">
            <a:xfrm>
              <a:off x="2541" y="6401"/>
              <a:ext cx="845" cy="625"/>
            </a:xfrm>
            <a:custGeom>
              <a:avLst/>
              <a:gdLst/>
              <a:ahLst/>
              <a:cxnLst>
                <a:cxn ang="0">
                  <a:pos x="21" y="112"/>
                </a:cxn>
                <a:cxn ang="0">
                  <a:pos x="21" y="69"/>
                </a:cxn>
                <a:cxn ang="0">
                  <a:pos x="0" y="46"/>
                </a:cxn>
                <a:cxn ang="0">
                  <a:pos x="46" y="34"/>
                </a:cxn>
                <a:cxn ang="0">
                  <a:pos x="84" y="0"/>
                </a:cxn>
                <a:cxn ang="0">
                  <a:pos x="152" y="10"/>
                </a:cxn>
                <a:cxn ang="0">
                  <a:pos x="212" y="0"/>
                </a:cxn>
                <a:cxn ang="0">
                  <a:pos x="260" y="10"/>
                </a:cxn>
                <a:cxn ang="0">
                  <a:pos x="340" y="23"/>
                </a:cxn>
                <a:cxn ang="0">
                  <a:pos x="398" y="10"/>
                </a:cxn>
                <a:cxn ang="0">
                  <a:pos x="459" y="34"/>
                </a:cxn>
                <a:cxn ang="0">
                  <a:pos x="493" y="34"/>
                </a:cxn>
                <a:cxn ang="0">
                  <a:pos x="493" y="55"/>
                </a:cxn>
                <a:cxn ang="0">
                  <a:pos x="554" y="79"/>
                </a:cxn>
                <a:cxn ang="0">
                  <a:pos x="574" y="79"/>
                </a:cxn>
                <a:cxn ang="0">
                  <a:pos x="621" y="79"/>
                </a:cxn>
                <a:cxn ang="0">
                  <a:pos x="670" y="79"/>
                </a:cxn>
                <a:cxn ang="0">
                  <a:pos x="682" y="100"/>
                </a:cxn>
                <a:cxn ang="0">
                  <a:pos x="717" y="100"/>
                </a:cxn>
                <a:cxn ang="0">
                  <a:pos x="753" y="112"/>
                </a:cxn>
                <a:cxn ang="0">
                  <a:pos x="787" y="100"/>
                </a:cxn>
                <a:cxn ang="0">
                  <a:pos x="753" y="155"/>
                </a:cxn>
                <a:cxn ang="0">
                  <a:pos x="692" y="191"/>
                </a:cxn>
                <a:cxn ang="0">
                  <a:pos x="634" y="213"/>
                </a:cxn>
                <a:cxn ang="0">
                  <a:pos x="600" y="257"/>
                </a:cxn>
                <a:cxn ang="0">
                  <a:pos x="564" y="323"/>
                </a:cxn>
                <a:cxn ang="0">
                  <a:pos x="600" y="366"/>
                </a:cxn>
                <a:cxn ang="0">
                  <a:pos x="554" y="390"/>
                </a:cxn>
                <a:cxn ang="0">
                  <a:pos x="531" y="448"/>
                </a:cxn>
                <a:cxn ang="0">
                  <a:pos x="483" y="466"/>
                </a:cxn>
                <a:cxn ang="0">
                  <a:pos x="435" y="523"/>
                </a:cxn>
                <a:cxn ang="0">
                  <a:pos x="410" y="523"/>
                </a:cxn>
                <a:cxn ang="0">
                  <a:pos x="294" y="523"/>
                </a:cxn>
                <a:cxn ang="0">
                  <a:pos x="235" y="557"/>
                </a:cxn>
                <a:cxn ang="0">
                  <a:pos x="223" y="557"/>
                </a:cxn>
                <a:cxn ang="0">
                  <a:pos x="200" y="569"/>
                </a:cxn>
                <a:cxn ang="0">
                  <a:pos x="175" y="534"/>
                </a:cxn>
                <a:cxn ang="0">
                  <a:pos x="152" y="502"/>
                </a:cxn>
                <a:cxn ang="0">
                  <a:pos x="94" y="489"/>
                </a:cxn>
                <a:cxn ang="0">
                  <a:pos x="117" y="436"/>
                </a:cxn>
                <a:cxn ang="0">
                  <a:pos x="104" y="402"/>
                </a:cxn>
                <a:cxn ang="0">
                  <a:pos x="141" y="357"/>
                </a:cxn>
                <a:cxn ang="0">
                  <a:pos x="104" y="312"/>
                </a:cxn>
                <a:cxn ang="0">
                  <a:pos x="141" y="303"/>
                </a:cxn>
                <a:cxn ang="0">
                  <a:pos x="152" y="221"/>
                </a:cxn>
                <a:cxn ang="0">
                  <a:pos x="152" y="191"/>
                </a:cxn>
                <a:cxn ang="0">
                  <a:pos x="187" y="167"/>
                </a:cxn>
                <a:cxn ang="0">
                  <a:pos x="152" y="135"/>
                </a:cxn>
                <a:cxn ang="0">
                  <a:pos x="69" y="123"/>
                </a:cxn>
              </a:cxnLst>
              <a:rect l="0" t="0" r="r" b="b"/>
              <a:pathLst>
                <a:path w="787" h="577">
                  <a:moveTo>
                    <a:pt x="21" y="135"/>
                  </a:moveTo>
                  <a:lnTo>
                    <a:pt x="21" y="123"/>
                  </a:lnTo>
                  <a:lnTo>
                    <a:pt x="21" y="112"/>
                  </a:lnTo>
                  <a:lnTo>
                    <a:pt x="37" y="100"/>
                  </a:lnTo>
                  <a:lnTo>
                    <a:pt x="21" y="79"/>
                  </a:lnTo>
                  <a:lnTo>
                    <a:pt x="21" y="69"/>
                  </a:lnTo>
                  <a:lnTo>
                    <a:pt x="0" y="69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12" y="34"/>
                  </a:lnTo>
                  <a:lnTo>
                    <a:pt x="21" y="34"/>
                  </a:lnTo>
                  <a:lnTo>
                    <a:pt x="46" y="34"/>
                  </a:lnTo>
                  <a:lnTo>
                    <a:pt x="58" y="23"/>
                  </a:lnTo>
                  <a:lnTo>
                    <a:pt x="69" y="10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28" y="10"/>
                  </a:lnTo>
                  <a:lnTo>
                    <a:pt x="152" y="10"/>
                  </a:lnTo>
                  <a:lnTo>
                    <a:pt x="175" y="10"/>
                  </a:lnTo>
                  <a:lnTo>
                    <a:pt x="187" y="10"/>
                  </a:lnTo>
                  <a:lnTo>
                    <a:pt x="212" y="0"/>
                  </a:lnTo>
                  <a:lnTo>
                    <a:pt x="223" y="0"/>
                  </a:lnTo>
                  <a:lnTo>
                    <a:pt x="235" y="10"/>
                  </a:lnTo>
                  <a:lnTo>
                    <a:pt x="260" y="10"/>
                  </a:lnTo>
                  <a:lnTo>
                    <a:pt x="283" y="23"/>
                  </a:lnTo>
                  <a:lnTo>
                    <a:pt x="331" y="23"/>
                  </a:lnTo>
                  <a:lnTo>
                    <a:pt x="340" y="23"/>
                  </a:lnTo>
                  <a:lnTo>
                    <a:pt x="366" y="23"/>
                  </a:lnTo>
                  <a:lnTo>
                    <a:pt x="388" y="23"/>
                  </a:lnTo>
                  <a:lnTo>
                    <a:pt x="398" y="10"/>
                  </a:lnTo>
                  <a:lnTo>
                    <a:pt x="410" y="10"/>
                  </a:lnTo>
                  <a:lnTo>
                    <a:pt x="435" y="34"/>
                  </a:lnTo>
                  <a:lnTo>
                    <a:pt x="459" y="34"/>
                  </a:lnTo>
                  <a:lnTo>
                    <a:pt x="469" y="34"/>
                  </a:lnTo>
                  <a:lnTo>
                    <a:pt x="483" y="34"/>
                  </a:lnTo>
                  <a:lnTo>
                    <a:pt x="493" y="34"/>
                  </a:lnTo>
                  <a:lnTo>
                    <a:pt x="493" y="46"/>
                  </a:lnTo>
                  <a:lnTo>
                    <a:pt x="483" y="46"/>
                  </a:lnTo>
                  <a:lnTo>
                    <a:pt x="493" y="55"/>
                  </a:lnTo>
                  <a:lnTo>
                    <a:pt x="531" y="69"/>
                  </a:lnTo>
                  <a:lnTo>
                    <a:pt x="531" y="55"/>
                  </a:lnTo>
                  <a:lnTo>
                    <a:pt x="554" y="79"/>
                  </a:lnTo>
                  <a:lnTo>
                    <a:pt x="554" y="69"/>
                  </a:lnTo>
                  <a:lnTo>
                    <a:pt x="564" y="69"/>
                  </a:lnTo>
                  <a:lnTo>
                    <a:pt x="574" y="79"/>
                  </a:lnTo>
                  <a:lnTo>
                    <a:pt x="600" y="79"/>
                  </a:lnTo>
                  <a:lnTo>
                    <a:pt x="612" y="79"/>
                  </a:lnTo>
                  <a:lnTo>
                    <a:pt x="621" y="79"/>
                  </a:lnTo>
                  <a:lnTo>
                    <a:pt x="621" y="69"/>
                  </a:lnTo>
                  <a:lnTo>
                    <a:pt x="634" y="69"/>
                  </a:lnTo>
                  <a:lnTo>
                    <a:pt x="670" y="79"/>
                  </a:lnTo>
                  <a:lnTo>
                    <a:pt x="670" y="91"/>
                  </a:lnTo>
                  <a:lnTo>
                    <a:pt x="670" y="100"/>
                  </a:lnTo>
                  <a:lnTo>
                    <a:pt x="682" y="100"/>
                  </a:lnTo>
                  <a:lnTo>
                    <a:pt x="692" y="100"/>
                  </a:lnTo>
                  <a:lnTo>
                    <a:pt x="708" y="100"/>
                  </a:lnTo>
                  <a:lnTo>
                    <a:pt x="717" y="100"/>
                  </a:lnTo>
                  <a:lnTo>
                    <a:pt x="729" y="100"/>
                  </a:lnTo>
                  <a:lnTo>
                    <a:pt x="740" y="100"/>
                  </a:lnTo>
                  <a:lnTo>
                    <a:pt x="753" y="112"/>
                  </a:lnTo>
                  <a:lnTo>
                    <a:pt x="753" y="100"/>
                  </a:lnTo>
                  <a:lnTo>
                    <a:pt x="777" y="100"/>
                  </a:lnTo>
                  <a:lnTo>
                    <a:pt x="787" y="100"/>
                  </a:lnTo>
                  <a:lnTo>
                    <a:pt x="787" y="123"/>
                  </a:lnTo>
                  <a:lnTo>
                    <a:pt x="787" y="135"/>
                  </a:lnTo>
                  <a:lnTo>
                    <a:pt x="753" y="155"/>
                  </a:lnTo>
                  <a:lnTo>
                    <a:pt x="729" y="167"/>
                  </a:lnTo>
                  <a:lnTo>
                    <a:pt x="717" y="179"/>
                  </a:lnTo>
                  <a:lnTo>
                    <a:pt x="692" y="191"/>
                  </a:lnTo>
                  <a:lnTo>
                    <a:pt x="670" y="191"/>
                  </a:lnTo>
                  <a:lnTo>
                    <a:pt x="645" y="201"/>
                  </a:lnTo>
                  <a:lnTo>
                    <a:pt x="634" y="213"/>
                  </a:lnTo>
                  <a:lnTo>
                    <a:pt x="634" y="221"/>
                  </a:lnTo>
                  <a:lnTo>
                    <a:pt x="621" y="234"/>
                  </a:lnTo>
                  <a:lnTo>
                    <a:pt x="600" y="257"/>
                  </a:lnTo>
                  <a:lnTo>
                    <a:pt x="574" y="291"/>
                  </a:lnTo>
                  <a:lnTo>
                    <a:pt x="564" y="303"/>
                  </a:lnTo>
                  <a:lnTo>
                    <a:pt x="564" y="323"/>
                  </a:lnTo>
                  <a:lnTo>
                    <a:pt x="574" y="345"/>
                  </a:lnTo>
                  <a:lnTo>
                    <a:pt x="574" y="357"/>
                  </a:lnTo>
                  <a:lnTo>
                    <a:pt x="600" y="366"/>
                  </a:lnTo>
                  <a:lnTo>
                    <a:pt x="574" y="378"/>
                  </a:lnTo>
                  <a:lnTo>
                    <a:pt x="574" y="390"/>
                  </a:lnTo>
                  <a:lnTo>
                    <a:pt x="554" y="390"/>
                  </a:lnTo>
                  <a:lnTo>
                    <a:pt x="554" y="412"/>
                  </a:lnTo>
                  <a:lnTo>
                    <a:pt x="542" y="412"/>
                  </a:lnTo>
                  <a:lnTo>
                    <a:pt x="531" y="448"/>
                  </a:lnTo>
                  <a:lnTo>
                    <a:pt x="531" y="456"/>
                  </a:lnTo>
                  <a:lnTo>
                    <a:pt x="493" y="456"/>
                  </a:lnTo>
                  <a:lnTo>
                    <a:pt x="483" y="466"/>
                  </a:lnTo>
                  <a:lnTo>
                    <a:pt x="469" y="478"/>
                  </a:lnTo>
                  <a:lnTo>
                    <a:pt x="459" y="502"/>
                  </a:lnTo>
                  <a:lnTo>
                    <a:pt x="435" y="523"/>
                  </a:lnTo>
                  <a:lnTo>
                    <a:pt x="435" y="511"/>
                  </a:lnTo>
                  <a:lnTo>
                    <a:pt x="410" y="511"/>
                  </a:lnTo>
                  <a:lnTo>
                    <a:pt x="410" y="523"/>
                  </a:lnTo>
                  <a:lnTo>
                    <a:pt x="398" y="523"/>
                  </a:lnTo>
                  <a:lnTo>
                    <a:pt x="388" y="523"/>
                  </a:lnTo>
                  <a:lnTo>
                    <a:pt x="294" y="523"/>
                  </a:lnTo>
                  <a:lnTo>
                    <a:pt x="270" y="534"/>
                  </a:lnTo>
                  <a:lnTo>
                    <a:pt x="244" y="547"/>
                  </a:lnTo>
                  <a:lnTo>
                    <a:pt x="235" y="557"/>
                  </a:lnTo>
                  <a:lnTo>
                    <a:pt x="235" y="569"/>
                  </a:lnTo>
                  <a:lnTo>
                    <a:pt x="223" y="569"/>
                  </a:lnTo>
                  <a:lnTo>
                    <a:pt x="223" y="557"/>
                  </a:lnTo>
                  <a:lnTo>
                    <a:pt x="223" y="569"/>
                  </a:lnTo>
                  <a:lnTo>
                    <a:pt x="212" y="577"/>
                  </a:lnTo>
                  <a:lnTo>
                    <a:pt x="200" y="569"/>
                  </a:lnTo>
                  <a:lnTo>
                    <a:pt x="175" y="557"/>
                  </a:lnTo>
                  <a:lnTo>
                    <a:pt x="175" y="547"/>
                  </a:lnTo>
                  <a:lnTo>
                    <a:pt x="175" y="534"/>
                  </a:lnTo>
                  <a:lnTo>
                    <a:pt x="165" y="523"/>
                  </a:lnTo>
                  <a:lnTo>
                    <a:pt x="165" y="511"/>
                  </a:lnTo>
                  <a:lnTo>
                    <a:pt x="152" y="502"/>
                  </a:lnTo>
                  <a:lnTo>
                    <a:pt x="128" y="489"/>
                  </a:lnTo>
                  <a:lnTo>
                    <a:pt x="117" y="478"/>
                  </a:lnTo>
                  <a:lnTo>
                    <a:pt x="94" y="489"/>
                  </a:lnTo>
                  <a:lnTo>
                    <a:pt x="94" y="478"/>
                  </a:lnTo>
                  <a:lnTo>
                    <a:pt x="104" y="456"/>
                  </a:lnTo>
                  <a:lnTo>
                    <a:pt x="117" y="436"/>
                  </a:lnTo>
                  <a:lnTo>
                    <a:pt x="141" y="424"/>
                  </a:lnTo>
                  <a:lnTo>
                    <a:pt x="128" y="412"/>
                  </a:lnTo>
                  <a:lnTo>
                    <a:pt x="104" y="402"/>
                  </a:lnTo>
                  <a:lnTo>
                    <a:pt x="104" y="390"/>
                  </a:lnTo>
                  <a:lnTo>
                    <a:pt x="128" y="366"/>
                  </a:lnTo>
                  <a:lnTo>
                    <a:pt x="141" y="357"/>
                  </a:lnTo>
                  <a:lnTo>
                    <a:pt x="128" y="345"/>
                  </a:lnTo>
                  <a:lnTo>
                    <a:pt x="117" y="336"/>
                  </a:lnTo>
                  <a:lnTo>
                    <a:pt x="104" y="312"/>
                  </a:lnTo>
                  <a:lnTo>
                    <a:pt x="117" y="312"/>
                  </a:lnTo>
                  <a:lnTo>
                    <a:pt x="128" y="303"/>
                  </a:lnTo>
                  <a:lnTo>
                    <a:pt x="141" y="303"/>
                  </a:lnTo>
                  <a:lnTo>
                    <a:pt x="141" y="291"/>
                  </a:lnTo>
                  <a:lnTo>
                    <a:pt x="141" y="257"/>
                  </a:lnTo>
                  <a:lnTo>
                    <a:pt x="152" y="221"/>
                  </a:lnTo>
                  <a:lnTo>
                    <a:pt x="141" y="213"/>
                  </a:lnTo>
                  <a:lnTo>
                    <a:pt x="152" y="201"/>
                  </a:lnTo>
                  <a:lnTo>
                    <a:pt x="152" y="191"/>
                  </a:lnTo>
                  <a:lnTo>
                    <a:pt x="187" y="179"/>
                  </a:lnTo>
                  <a:lnTo>
                    <a:pt x="200" y="167"/>
                  </a:lnTo>
                  <a:lnTo>
                    <a:pt x="187" y="167"/>
                  </a:lnTo>
                  <a:lnTo>
                    <a:pt x="165" y="145"/>
                  </a:lnTo>
                  <a:lnTo>
                    <a:pt x="165" y="135"/>
                  </a:lnTo>
                  <a:lnTo>
                    <a:pt x="152" y="135"/>
                  </a:lnTo>
                  <a:lnTo>
                    <a:pt x="128" y="135"/>
                  </a:lnTo>
                  <a:lnTo>
                    <a:pt x="84" y="135"/>
                  </a:lnTo>
                  <a:lnTo>
                    <a:pt x="69" y="123"/>
                  </a:lnTo>
                  <a:lnTo>
                    <a:pt x="46" y="123"/>
                  </a:lnTo>
                  <a:lnTo>
                    <a:pt x="21" y="13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reeform 118"/>
            <p:cNvSpPr>
              <a:spLocks noChangeAspect="1"/>
            </p:cNvSpPr>
            <p:nvPr/>
          </p:nvSpPr>
          <p:spPr bwMode="auto">
            <a:xfrm>
              <a:off x="5902" y="6418"/>
              <a:ext cx="491" cy="2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47" y="10"/>
                </a:cxn>
                <a:cxn ang="0">
                  <a:pos x="69" y="10"/>
                </a:cxn>
                <a:cxn ang="0">
                  <a:pos x="90" y="22"/>
                </a:cxn>
                <a:cxn ang="0">
                  <a:pos x="115" y="33"/>
                </a:cxn>
                <a:cxn ang="0">
                  <a:pos x="138" y="22"/>
                </a:cxn>
                <a:cxn ang="0">
                  <a:pos x="162" y="33"/>
                </a:cxn>
                <a:cxn ang="0">
                  <a:pos x="186" y="33"/>
                </a:cxn>
                <a:cxn ang="0">
                  <a:pos x="211" y="46"/>
                </a:cxn>
                <a:cxn ang="0">
                  <a:pos x="233" y="56"/>
                </a:cxn>
                <a:cxn ang="0">
                  <a:pos x="245" y="68"/>
                </a:cxn>
                <a:cxn ang="0">
                  <a:pos x="270" y="68"/>
                </a:cxn>
                <a:cxn ang="0">
                  <a:pos x="281" y="56"/>
                </a:cxn>
                <a:cxn ang="0">
                  <a:pos x="303" y="68"/>
                </a:cxn>
                <a:cxn ang="0">
                  <a:pos x="314" y="56"/>
                </a:cxn>
                <a:cxn ang="0">
                  <a:pos x="338" y="68"/>
                </a:cxn>
                <a:cxn ang="0">
                  <a:pos x="361" y="78"/>
                </a:cxn>
                <a:cxn ang="0">
                  <a:pos x="377" y="88"/>
                </a:cxn>
                <a:cxn ang="0">
                  <a:pos x="386" y="112"/>
                </a:cxn>
                <a:cxn ang="0">
                  <a:pos x="409" y="122"/>
                </a:cxn>
                <a:cxn ang="0">
                  <a:pos x="421" y="122"/>
                </a:cxn>
                <a:cxn ang="0">
                  <a:pos x="421" y="134"/>
                </a:cxn>
                <a:cxn ang="0">
                  <a:pos x="434" y="158"/>
                </a:cxn>
                <a:cxn ang="0">
                  <a:pos x="456" y="179"/>
                </a:cxn>
                <a:cxn ang="0">
                  <a:pos x="434" y="179"/>
                </a:cxn>
                <a:cxn ang="0">
                  <a:pos x="398" y="167"/>
                </a:cxn>
                <a:cxn ang="0">
                  <a:pos x="377" y="158"/>
                </a:cxn>
                <a:cxn ang="0">
                  <a:pos x="351" y="167"/>
                </a:cxn>
                <a:cxn ang="0">
                  <a:pos x="327" y="179"/>
                </a:cxn>
                <a:cxn ang="0">
                  <a:pos x="294" y="179"/>
                </a:cxn>
                <a:cxn ang="0">
                  <a:pos x="270" y="179"/>
                </a:cxn>
                <a:cxn ang="0">
                  <a:pos x="245" y="190"/>
                </a:cxn>
                <a:cxn ang="0">
                  <a:pos x="186" y="144"/>
                </a:cxn>
                <a:cxn ang="0">
                  <a:pos x="162" y="167"/>
                </a:cxn>
                <a:cxn ang="0">
                  <a:pos x="115" y="158"/>
                </a:cxn>
                <a:cxn ang="0">
                  <a:pos x="115" y="112"/>
                </a:cxn>
                <a:cxn ang="0">
                  <a:pos x="90" y="56"/>
                </a:cxn>
                <a:cxn ang="0">
                  <a:pos x="57" y="33"/>
                </a:cxn>
                <a:cxn ang="0">
                  <a:pos x="9" y="22"/>
                </a:cxn>
              </a:cxnLst>
              <a:rect l="0" t="0" r="r" b="b"/>
              <a:pathLst>
                <a:path w="456" h="190">
                  <a:moveTo>
                    <a:pt x="0" y="1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7" y="10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79" y="10"/>
                  </a:lnTo>
                  <a:lnTo>
                    <a:pt x="90" y="22"/>
                  </a:lnTo>
                  <a:lnTo>
                    <a:pt x="104" y="22"/>
                  </a:lnTo>
                  <a:lnTo>
                    <a:pt x="115" y="33"/>
                  </a:lnTo>
                  <a:lnTo>
                    <a:pt x="128" y="33"/>
                  </a:lnTo>
                  <a:lnTo>
                    <a:pt x="138" y="22"/>
                  </a:lnTo>
                  <a:lnTo>
                    <a:pt x="152" y="22"/>
                  </a:lnTo>
                  <a:lnTo>
                    <a:pt x="162" y="33"/>
                  </a:lnTo>
                  <a:lnTo>
                    <a:pt x="175" y="33"/>
                  </a:lnTo>
                  <a:lnTo>
                    <a:pt x="186" y="33"/>
                  </a:lnTo>
                  <a:lnTo>
                    <a:pt x="199" y="46"/>
                  </a:lnTo>
                  <a:lnTo>
                    <a:pt x="211" y="46"/>
                  </a:lnTo>
                  <a:lnTo>
                    <a:pt x="223" y="56"/>
                  </a:lnTo>
                  <a:lnTo>
                    <a:pt x="233" y="56"/>
                  </a:lnTo>
                  <a:lnTo>
                    <a:pt x="245" y="56"/>
                  </a:lnTo>
                  <a:lnTo>
                    <a:pt x="245" y="68"/>
                  </a:lnTo>
                  <a:lnTo>
                    <a:pt x="255" y="78"/>
                  </a:lnTo>
                  <a:lnTo>
                    <a:pt x="270" y="68"/>
                  </a:lnTo>
                  <a:lnTo>
                    <a:pt x="281" y="68"/>
                  </a:lnTo>
                  <a:lnTo>
                    <a:pt x="281" y="56"/>
                  </a:lnTo>
                  <a:lnTo>
                    <a:pt x="294" y="56"/>
                  </a:lnTo>
                  <a:lnTo>
                    <a:pt x="303" y="68"/>
                  </a:lnTo>
                  <a:lnTo>
                    <a:pt x="314" y="68"/>
                  </a:lnTo>
                  <a:lnTo>
                    <a:pt x="314" y="56"/>
                  </a:lnTo>
                  <a:lnTo>
                    <a:pt x="327" y="68"/>
                  </a:lnTo>
                  <a:lnTo>
                    <a:pt x="338" y="68"/>
                  </a:lnTo>
                  <a:lnTo>
                    <a:pt x="351" y="78"/>
                  </a:lnTo>
                  <a:lnTo>
                    <a:pt x="361" y="78"/>
                  </a:lnTo>
                  <a:lnTo>
                    <a:pt x="377" y="78"/>
                  </a:lnTo>
                  <a:lnTo>
                    <a:pt x="377" y="88"/>
                  </a:lnTo>
                  <a:lnTo>
                    <a:pt x="377" y="99"/>
                  </a:lnTo>
                  <a:lnTo>
                    <a:pt x="386" y="112"/>
                  </a:lnTo>
                  <a:lnTo>
                    <a:pt x="398" y="112"/>
                  </a:lnTo>
                  <a:lnTo>
                    <a:pt x="409" y="122"/>
                  </a:lnTo>
                  <a:lnTo>
                    <a:pt x="421" y="112"/>
                  </a:lnTo>
                  <a:lnTo>
                    <a:pt x="421" y="122"/>
                  </a:lnTo>
                  <a:lnTo>
                    <a:pt x="434" y="122"/>
                  </a:lnTo>
                  <a:lnTo>
                    <a:pt x="421" y="134"/>
                  </a:lnTo>
                  <a:lnTo>
                    <a:pt x="421" y="144"/>
                  </a:lnTo>
                  <a:lnTo>
                    <a:pt x="434" y="158"/>
                  </a:lnTo>
                  <a:lnTo>
                    <a:pt x="456" y="167"/>
                  </a:lnTo>
                  <a:lnTo>
                    <a:pt x="456" y="179"/>
                  </a:lnTo>
                  <a:lnTo>
                    <a:pt x="446" y="190"/>
                  </a:lnTo>
                  <a:lnTo>
                    <a:pt x="434" y="179"/>
                  </a:lnTo>
                  <a:lnTo>
                    <a:pt x="421" y="179"/>
                  </a:lnTo>
                  <a:lnTo>
                    <a:pt x="398" y="167"/>
                  </a:lnTo>
                  <a:lnTo>
                    <a:pt x="386" y="167"/>
                  </a:lnTo>
                  <a:lnTo>
                    <a:pt x="377" y="158"/>
                  </a:lnTo>
                  <a:lnTo>
                    <a:pt x="361" y="158"/>
                  </a:lnTo>
                  <a:lnTo>
                    <a:pt x="351" y="167"/>
                  </a:lnTo>
                  <a:lnTo>
                    <a:pt x="338" y="167"/>
                  </a:lnTo>
                  <a:lnTo>
                    <a:pt x="327" y="179"/>
                  </a:lnTo>
                  <a:lnTo>
                    <a:pt x="314" y="179"/>
                  </a:lnTo>
                  <a:lnTo>
                    <a:pt x="294" y="179"/>
                  </a:lnTo>
                  <a:lnTo>
                    <a:pt x="281" y="179"/>
                  </a:lnTo>
                  <a:lnTo>
                    <a:pt x="270" y="179"/>
                  </a:lnTo>
                  <a:lnTo>
                    <a:pt x="255" y="179"/>
                  </a:lnTo>
                  <a:lnTo>
                    <a:pt x="245" y="190"/>
                  </a:lnTo>
                  <a:lnTo>
                    <a:pt x="199" y="144"/>
                  </a:lnTo>
                  <a:lnTo>
                    <a:pt x="186" y="144"/>
                  </a:lnTo>
                  <a:lnTo>
                    <a:pt x="162" y="158"/>
                  </a:lnTo>
                  <a:lnTo>
                    <a:pt x="162" y="167"/>
                  </a:lnTo>
                  <a:lnTo>
                    <a:pt x="152" y="158"/>
                  </a:lnTo>
                  <a:lnTo>
                    <a:pt x="115" y="158"/>
                  </a:lnTo>
                  <a:lnTo>
                    <a:pt x="115" y="134"/>
                  </a:lnTo>
                  <a:lnTo>
                    <a:pt x="115" y="112"/>
                  </a:lnTo>
                  <a:lnTo>
                    <a:pt x="90" y="68"/>
                  </a:lnTo>
                  <a:lnTo>
                    <a:pt x="90" y="56"/>
                  </a:lnTo>
                  <a:lnTo>
                    <a:pt x="69" y="46"/>
                  </a:lnTo>
                  <a:lnTo>
                    <a:pt x="57" y="33"/>
                  </a:lnTo>
                  <a:lnTo>
                    <a:pt x="33" y="33"/>
                  </a:lnTo>
                  <a:lnTo>
                    <a:pt x="9" y="2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Freeform 119"/>
            <p:cNvSpPr>
              <a:spLocks noChangeAspect="1"/>
            </p:cNvSpPr>
            <p:nvPr/>
          </p:nvSpPr>
          <p:spPr bwMode="auto">
            <a:xfrm>
              <a:off x="4437" y="6418"/>
              <a:ext cx="124" cy="132"/>
            </a:xfrm>
            <a:custGeom>
              <a:avLst/>
              <a:gdLst/>
              <a:ahLst/>
              <a:cxnLst>
                <a:cxn ang="0">
                  <a:pos x="58" y="122"/>
                </a:cxn>
                <a:cxn ang="0">
                  <a:pos x="46" y="122"/>
                </a:cxn>
                <a:cxn ang="0">
                  <a:pos x="46" y="112"/>
                </a:cxn>
                <a:cxn ang="0">
                  <a:pos x="20" y="99"/>
                </a:cxn>
                <a:cxn ang="0">
                  <a:pos x="0" y="88"/>
                </a:cxn>
                <a:cxn ang="0">
                  <a:pos x="0" y="78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10" y="33"/>
                </a:cxn>
                <a:cxn ang="0">
                  <a:pos x="10" y="22"/>
                </a:cxn>
                <a:cxn ang="0">
                  <a:pos x="20" y="22"/>
                </a:cxn>
                <a:cxn ang="0">
                  <a:pos x="35" y="22"/>
                </a:cxn>
                <a:cxn ang="0">
                  <a:pos x="20" y="10"/>
                </a:cxn>
                <a:cxn ang="0">
                  <a:pos x="20" y="0"/>
                </a:cxn>
                <a:cxn ang="0">
                  <a:pos x="35" y="0"/>
                </a:cxn>
                <a:cxn ang="0">
                  <a:pos x="35" y="10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58" y="22"/>
                </a:cxn>
                <a:cxn ang="0">
                  <a:pos x="67" y="33"/>
                </a:cxn>
                <a:cxn ang="0">
                  <a:pos x="80" y="33"/>
                </a:cxn>
                <a:cxn ang="0">
                  <a:pos x="92" y="33"/>
                </a:cxn>
                <a:cxn ang="0">
                  <a:pos x="92" y="46"/>
                </a:cxn>
                <a:cxn ang="0">
                  <a:pos x="104" y="46"/>
                </a:cxn>
                <a:cxn ang="0">
                  <a:pos x="116" y="46"/>
                </a:cxn>
                <a:cxn ang="0">
                  <a:pos x="116" y="56"/>
                </a:cxn>
                <a:cxn ang="0">
                  <a:pos x="104" y="56"/>
                </a:cxn>
                <a:cxn ang="0">
                  <a:pos x="104" y="68"/>
                </a:cxn>
                <a:cxn ang="0">
                  <a:pos x="104" y="56"/>
                </a:cxn>
                <a:cxn ang="0">
                  <a:pos x="92" y="56"/>
                </a:cxn>
                <a:cxn ang="0">
                  <a:pos x="92" y="68"/>
                </a:cxn>
                <a:cxn ang="0">
                  <a:pos x="104" y="68"/>
                </a:cxn>
                <a:cxn ang="0">
                  <a:pos x="92" y="78"/>
                </a:cxn>
                <a:cxn ang="0">
                  <a:pos x="80" y="78"/>
                </a:cxn>
                <a:cxn ang="0">
                  <a:pos x="67" y="78"/>
                </a:cxn>
                <a:cxn ang="0">
                  <a:pos x="58" y="88"/>
                </a:cxn>
                <a:cxn ang="0">
                  <a:pos x="58" y="99"/>
                </a:cxn>
                <a:cxn ang="0">
                  <a:pos x="58" y="112"/>
                </a:cxn>
                <a:cxn ang="0">
                  <a:pos x="58" y="122"/>
                </a:cxn>
              </a:cxnLst>
              <a:rect l="0" t="0" r="r" b="b"/>
              <a:pathLst>
                <a:path w="116" h="122">
                  <a:moveTo>
                    <a:pt x="58" y="122"/>
                  </a:moveTo>
                  <a:lnTo>
                    <a:pt x="46" y="122"/>
                  </a:lnTo>
                  <a:lnTo>
                    <a:pt x="46" y="112"/>
                  </a:lnTo>
                  <a:lnTo>
                    <a:pt x="20" y="99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2"/>
                  </a:lnTo>
                  <a:lnTo>
                    <a:pt x="20" y="22"/>
                  </a:lnTo>
                  <a:lnTo>
                    <a:pt x="35" y="22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46" y="10"/>
                  </a:lnTo>
                  <a:lnTo>
                    <a:pt x="58" y="10"/>
                  </a:lnTo>
                  <a:lnTo>
                    <a:pt x="58" y="22"/>
                  </a:lnTo>
                  <a:lnTo>
                    <a:pt x="67" y="33"/>
                  </a:lnTo>
                  <a:lnTo>
                    <a:pt x="80" y="33"/>
                  </a:lnTo>
                  <a:lnTo>
                    <a:pt x="92" y="33"/>
                  </a:lnTo>
                  <a:lnTo>
                    <a:pt x="92" y="46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16" y="56"/>
                  </a:lnTo>
                  <a:lnTo>
                    <a:pt x="104" y="56"/>
                  </a:lnTo>
                  <a:lnTo>
                    <a:pt x="104" y="68"/>
                  </a:lnTo>
                  <a:lnTo>
                    <a:pt x="104" y="56"/>
                  </a:lnTo>
                  <a:lnTo>
                    <a:pt x="92" y="56"/>
                  </a:lnTo>
                  <a:lnTo>
                    <a:pt x="92" y="68"/>
                  </a:lnTo>
                  <a:lnTo>
                    <a:pt x="104" y="68"/>
                  </a:lnTo>
                  <a:lnTo>
                    <a:pt x="92" y="78"/>
                  </a:lnTo>
                  <a:lnTo>
                    <a:pt x="80" y="78"/>
                  </a:lnTo>
                  <a:lnTo>
                    <a:pt x="67" y="78"/>
                  </a:lnTo>
                  <a:lnTo>
                    <a:pt x="58" y="88"/>
                  </a:lnTo>
                  <a:lnTo>
                    <a:pt x="58" y="99"/>
                  </a:lnTo>
                  <a:lnTo>
                    <a:pt x="58" y="112"/>
                  </a:lnTo>
                  <a:lnTo>
                    <a:pt x="58" y="12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Freeform 120"/>
            <p:cNvSpPr>
              <a:spLocks noChangeAspect="1"/>
            </p:cNvSpPr>
            <p:nvPr/>
          </p:nvSpPr>
          <p:spPr bwMode="auto">
            <a:xfrm>
              <a:off x="4498" y="6502"/>
              <a:ext cx="127" cy="236"/>
            </a:xfrm>
            <a:custGeom>
              <a:avLst/>
              <a:gdLst/>
              <a:ahLst/>
              <a:cxnLst>
                <a:cxn ang="0">
                  <a:pos x="58" y="221"/>
                </a:cxn>
                <a:cxn ang="0">
                  <a:pos x="58" y="212"/>
                </a:cxn>
                <a:cxn ang="0">
                  <a:pos x="58" y="200"/>
                </a:cxn>
                <a:cxn ang="0">
                  <a:pos x="33" y="189"/>
                </a:cxn>
                <a:cxn ang="0">
                  <a:pos x="9" y="166"/>
                </a:cxn>
                <a:cxn ang="0">
                  <a:pos x="22" y="166"/>
                </a:cxn>
                <a:cxn ang="0">
                  <a:pos x="22" y="154"/>
                </a:cxn>
                <a:cxn ang="0">
                  <a:pos x="9" y="143"/>
                </a:cxn>
                <a:cxn ang="0">
                  <a:pos x="9" y="122"/>
                </a:cxn>
                <a:cxn ang="0">
                  <a:pos x="9" y="110"/>
                </a:cxn>
                <a:cxn ang="0">
                  <a:pos x="9" y="100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22" y="66"/>
                </a:cxn>
                <a:cxn ang="0">
                  <a:pos x="9" y="54"/>
                </a:cxn>
                <a:cxn ang="0">
                  <a:pos x="0" y="44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6" y="0"/>
                </a:cxn>
                <a:cxn ang="0">
                  <a:pos x="58" y="9"/>
                </a:cxn>
                <a:cxn ang="0">
                  <a:pos x="80" y="44"/>
                </a:cxn>
                <a:cxn ang="0">
                  <a:pos x="80" y="54"/>
                </a:cxn>
                <a:cxn ang="0">
                  <a:pos x="80" y="66"/>
                </a:cxn>
                <a:cxn ang="0">
                  <a:pos x="80" y="89"/>
                </a:cxn>
                <a:cxn ang="0">
                  <a:pos x="96" y="110"/>
                </a:cxn>
                <a:cxn ang="0">
                  <a:pos x="117" y="130"/>
                </a:cxn>
                <a:cxn ang="0">
                  <a:pos x="105" y="166"/>
                </a:cxn>
                <a:cxn ang="0">
                  <a:pos x="96" y="176"/>
                </a:cxn>
                <a:cxn ang="0">
                  <a:pos x="80" y="189"/>
                </a:cxn>
                <a:cxn ang="0">
                  <a:pos x="58" y="221"/>
                </a:cxn>
              </a:cxnLst>
              <a:rect l="0" t="0" r="r" b="b"/>
              <a:pathLst>
                <a:path w="117" h="221">
                  <a:moveTo>
                    <a:pt x="58" y="221"/>
                  </a:moveTo>
                  <a:lnTo>
                    <a:pt x="58" y="212"/>
                  </a:lnTo>
                  <a:lnTo>
                    <a:pt x="58" y="200"/>
                  </a:lnTo>
                  <a:lnTo>
                    <a:pt x="33" y="189"/>
                  </a:lnTo>
                  <a:lnTo>
                    <a:pt x="9" y="166"/>
                  </a:lnTo>
                  <a:lnTo>
                    <a:pt x="22" y="166"/>
                  </a:lnTo>
                  <a:lnTo>
                    <a:pt x="22" y="154"/>
                  </a:lnTo>
                  <a:lnTo>
                    <a:pt x="9" y="143"/>
                  </a:lnTo>
                  <a:lnTo>
                    <a:pt x="9" y="122"/>
                  </a:lnTo>
                  <a:lnTo>
                    <a:pt x="9" y="110"/>
                  </a:lnTo>
                  <a:lnTo>
                    <a:pt x="9" y="100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22" y="66"/>
                  </a:lnTo>
                  <a:lnTo>
                    <a:pt x="9" y="54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9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9"/>
                  </a:lnTo>
                  <a:lnTo>
                    <a:pt x="80" y="44"/>
                  </a:lnTo>
                  <a:lnTo>
                    <a:pt x="80" y="54"/>
                  </a:lnTo>
                  <a:lnTo>
                    <a:pt x="80" y="66"/>
                  </a:lnTo>
                  <a:lnTo>
                    <a:pt x="80" y="89"/>
                  </a:lnTo>
                  <a:lnTo>
                    <a:pt x="96" y="110"/>
                  </a:lnTo>
                  <a:lnTo>
                    <a:pt x="117" y="130"/>
                  </a:lnTo>
                  <a:lnTo>
                    <a:pt x="105" y="166"/>
                  </a:lnTo>
                  <a:lnTo>
                    <a:pt x="96" y="176"/>
                  </a:lnTo>
                  <a:lnTo>
                    <a:pt x="80" y="189"/>
                  </a:lnTo>
                  <a:lnTo>
                    <a:pt x="58" y="2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Freeform 121"/>
            <p:cNvSpPr>
              <a:spLocks noChangeAspect="1"/>
            </p:cNvSpPr>
            <p:nvPr/>
          </p:nvSpPr>
          <p:spPr bwMode="auto">
            <a:xfrm>
              <a:off x="4585" y="6512"/>
              <a:ext cx="166" cy="134"/>
            </a:xfrm>
            <a:custGeom>
              <a:avLst/>
              <a:gdLst/>
              <a:ahLst/>
              <a:cxnLst>
                <a:cxn ang="0">
                  <a:pos x="154" y="91"/>
                </a:cxn>
                <a:cxn ang="0">
                  <a:pos x="144" y="91"/>
                </a:cxn>
                <a:cxn ang="0">
                  <a:pos x="119" y="102"/>
                </a:cxn>
                <a:cxn ang="0">
                  <a:pos x="107" y="102"/>
                </a:cxn>
                <a:cxn ang="0">
                  <a:pos x="95" y="102"/>
                </a:cxn>
                <a:cxn ang="0">
                  <a:pos x="85" y="102"/>
                </a:cxn>
                <a:cxn ang="0">
                  <a:pos x="71" y="115"/>
                </a:cxn>
                <a:cxn ang="0">
                  <a:pos x="61" y="124"/>
                </a:cxn>
                <a:cxn ang="0">
                  <a:pos x="37" y="124"/>
                </a:cxn>
                <a:cxn ang="0">
                  <a:pos x="12" y="102"/>
                </a:cxn>
                <a:cxn ang="0">
                  <a:pos x="0" y="79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0" y="34"/>
                </a:cxn>
                <a:cxn ang="0">
                  <a:pos x="12" y="34"/>
                </a:cxn>
                <a:cxn ang="0">
                  <a:pos x="12" y="24"/>
                </a:cxn>
                <a:cxn ang="0">
                  <a:pos x="24" y="11"/>
                </a:cxn>
                <a:cxn ang="0">
                  <a:pos x="37" y="11"/>
                </a:cxn>
                <a:cxn ang="0">
                  <a:pos x="37" y="24"/>
                </a:cxn>
                <a:cxn ang="0">
                  <a:pos x="48" y="24"/>
                </a:cxn>
                <a:cxn ang="0">
                  <a:pos x="37" y="11"/>
                </a:cxn>
                <a:cxn ang="0">
                  <a:pos x="48" y="11"/>
                </a:cxn>
                <a:cxn ang="0">
                  <a:pos x="61" y="11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95" y="0"/>
                </a:cxn>
                <a:cxn ang="0">
                  <a:pos x="107" y="0"/>
                </a:cxn>
                <a:cxn ang="0">
                  <a:pos x="107" y="11"/>
                </a:cxn>
                <a:cxn ang="0">
                  <a:pos x="131" y="24"/>
                </a:cxn>
                <a:cxn ang="0">
                  <a:pos x="144" y="34"/>
                </a:cxn>
                <a:cxn ang="0">
                  <a:pos x="154" y="56"/>
                </a:cxn>
                <a:cxn ang="0">
                  <a:pos x="154" y="70"/>
                </a:cxn>
                <a:cxn ang="0">
                  <a:pos x="154" y="79"/>
                </a:cxn>
                <a:cxn ang="0">
                  <a:pos x="154" y="91"/>
                </a:cxn>
              </a:cxnLst>
              <a:rect l="0" t="0" r="r" b="b"/>
              <a:pathLst>
                <a:path w="154" h="124">
                  <a:moveTo>
                    <a:pt x="154" y="91"/>
                  </a:moveTo>
                  <a:lnTo>
                    <a:pt x="144" y="91"/>
                  </a:lnTo>
                  <a:lnTo>
                    <a:pt x="119" y="102"/>
                  </a:lnTo>
                  <a:lnTo>
                    <a:pt x="107" y="102"/>
                  </a:lnTo>
                  <a:lnTo>
                    <a:pt x="95" y="102"/>
                  </a:lnTo>
                  <a:lnTo>
                    <a:pt x="85" y="102"/>
                  </a:lnTo>
                  <a:lnTo>
                    <a:pt x="71" y="115"/>
                  </a:lnTo>
                  <a:lnTo>
                    <a:pt x="61" y="124"/>
                  </a:lnTo>
                  <a:lnTo>
                    <a:pt x="37" y="124"/>
                  </a:lnTo>
                  <a:lnTo>
                    <a:pt x="12" y="102"/>
                  </a:lnTo>
                  <a:lnTo>
                    <a:pt x="0" y="79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37" y="11"/>
                  </a:lnTo>
                  <a:lnTo>
                    <a:pt x="37" y="24"/>
                  </a:lnTo>
                  <a:lnTo>
                    <a:pt x="48" y="24"/>
                  </a:lnTo>
                  <a:lnTo>
                    <a:pt x="37" y="11"/>
                  </a:lnTo>
                  <a:lnTo>
                    <a:pt x="48" y="11"/>
                  </a:lnTo>
                  <a:lnTo>
                    <a:pt x="61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07" y="11"/>
                  </a:lnTo>
                  <a:lnTo>
                    <a:pt x="131" y="24"/>
                  </a:lnTo>
                  <a:lnTo>
                    <a:pt x="144" y="34"/>
                  </a:lnTo>
                  <a:lnTo>
                    <a:pt x="154" y="56"/>
                  </a:lnTo>
                  <a:lnTo>
                    <a:pt x="154" y="70"/>
                  </a:lnTo>
                  <a:lnTo>
                    <a:pt x="154" y="79"/>
                  </a:lnTo>
                  <a:lnTo>
                    <a:pt x="154" y="9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Freeform 122"/>
            <p:cNvSpPr>
              <a:spLocks noChangeAspect="1"/>
            </p:cNvSpPr>
            <p:nvPr/>
          </p:nvSpPr>
          <p:spPr bwMode="auto">
            <a:xfrm>
              <a:off x="2503" y="6536"/>
              <a:ext cx="252" cy="408"/>
            </a:xfrm>
            <a:custGeom>
              <a:avLst/>
              <a:gdLst/>
              <a:ahLst/>
              <a:cxnLst>
                <a:cxn ang="0">
                  <a:pos x="106" y="379"/>
                </a:cxn>
                <a:cxn ang="0">
                  <a:pos x="80" y="368"/>
                </a:cxn>
                <a:cxn ang="0">
                  <a:pos x="35" y="379"/>
                </a:cxn>
                <a:cxn ang="0">
                  <a:pos x="47" y="333"/>
                </a:cxn>
                <a:cxn ang="0">
                  <a:pos x="35" y="301"/>
                </a:cxn>
                <a:cxn ang="0">
                  <a:pos x="47" y="279"/>
                </a:cxn>
                <a:cxn ang="0">
                  <a:pos x="35" y="267"/>
                </a:cxn>
                <a:cxn ang="0">
                  <a:pos x="23" y="255"/>
                </a:cxn>
                <a:cxn ang="0">
                  <a:pos x="47" y="243"/>
                </a:cxn>
                <a:cxn ang="0">
                  <a:pos x="35" y="234"/>
                </a:cxn>
                <a:cxn ang="0">
                  <a:pos x="10" y="255"/>
                </a:cxn>
                <a:cxn ang="0">
                  <a:pos x="0" y="243"/>
                </a:cxn>
                <a:cxn ang="0">
                  <a:pos x="10" y="213"/>
                </a:cxn>
                <a:cxn ang="0">
                  <a:pos x="23" y="202"/>
                </a:cxn>
                <a:cxn ang="0">
                  <a:pos x="47" y="144"/>
                </a:cxn>
                <a:cxn ang="0">
                  <a:pos x="58" y="44"/>
                </a:cxn>
                <a:cxn ang="0">
                  <a:pos x="47" y="22"/>
                </a:cxn>
                <a:cxn ang="0">
                  <a:pos x="80" y="0"/>
                </a:cxn>
                <a:cxn ang="0">
                  <a:pos x="118" y="10"/>
                </a:cxn>
                <a:cxn ang="0">
                  <a:pos x="186" y="10"/>
                </a:cxn>
                <a:cxn ang="0">
                  <a:pos x="199" y="22"/>
                </a:cxn>
                <a:cxn ang="0">
                  <a:pos x="234" y="44"/>
                </a:cxn>
                <a:cxn ang="0">
                  <a:pos x="186" y="68"/>
                </a:cxn>
                <a:cxn ang="0">
                  <a:pos x="175" y="90"/>
                </a:cxn>
                <a:cxn ang="0">
                  <a:pos x="175" y="134"/>
                </a:cxn>
                <a:cxn ang="0">
                  <a:pos x="175" y="180"/>
                </a:cxn>
                <a:cxn ang="0">
                  <a:pos x="154" y="189"/>
                </a:cxn>
                <a:cxn ang="0">
                  <a:pos x="154" y="213"/>
                </a:cxn>
                <a:cxn ang="0">
                  <a:pos x="175" y="234"/>
                </a:cxn>
                <a:cxn ang="0">
                  <a:pos x="138" y="267"/>
                </a:cxn>
                <a:cxn ang="0">
                  <a:pos x="163" y="289"/>
                </a:cxn>
                <a:cxn ang="0">
                  <a:pos x="154" y="313"/>
                </a:cxn>
                <a:cxn ang="0">
                  <a:pos x="128" y="355"/>
                </a:cxn>
              </a:cxnLst>
              <a:rect l="0" t="0" r="r" b="b"/>
              <a:pathLst>
                <a:path w="234" h="379">
                  <a:moveTo>
                    <a:pt x="128" y="368"/>
                  </a:moveTo>
                  <a:lnTo>
                    <a:pt x="106" y="379"/>
                  </a:lnTo>
                  <a:lnTo>
                    <a:pt x="96" y="379"/>
                  </a:lnTo>
                  <a:lnTo>
                    <a:pt x="80" y="368"/>
                  </a:lnTo>
                  <a:lnTo>
                    <a:pt x="58" y="368"/>
                  </a:lnTo>
                  <a:lnTo>
                    <a:pt x="35" y="379"/>
                  </a:lnTo>
                  <a:lnTo>
                    <a:pt x="35" y="368"/>
                  </a:lnTo>
                  <a:lnTo>
                    <a:pt x="47" y="333"/>
                  </a:lnTo>
                  <a:lnTo>
                    <a:pt x="47" y="313"/>
                  </a:lnTo>
                  <a:lnTo>
                    <a:pt x="35" y="301"/>
                  </a:lnTo>
                  <a:lnTo>
                    <a:pt x="47" y="289"/>
                  </a:lnTo>
                  <a:lnTo>
                    <a:pt x="47" y="279"/>
                  </a:lnTo>
                  <a:lnTo>
                    <a:pt x="47" y="267"/>
                  </a:lnTo>
                  <a:lnTo>
                    <a:pt x="35" y="267"/>
                  </a:lnTo>
                  <a:lnTo>
                    <a:pt x="23" y="267"/>
                  </a:lnTo>
                  <a:lnTo>
                    <a:pt x="23" y="255"/>
                  </a:lnTo>
                  <a:lnTo>
                    <a:pt x="35" y="255"/>
                  </a:lnTo>
                  <a:lnTo>
                    <a:pt x="47" y="243"/>
                  </a:lnTo>
                  <a:lnTo>
                    <a:pt x="35" y="243"/>
                  </a:lnTo>
                  <a:lnTo>
                    <a:pt x="35" y="234"/>
                  </a:lnTo>
                  <a:lnTo>
                    <a:pt x="23" y="243"/>
                  </a:lnTo>
                  <a:lnTo>
                    <a:pt x="10" y="255"/>
                  </a:lnTo>
                  <a:lnTo>
                    <a:pt x="0" y="255"/>
                  </a:lnTo>
                  <a:lnTo>
                    <a:pt x="0" y="243"/>
                  </a:lnTo>
                  <a:lnTo>
                    <a:pt x="10" y="234"/>
                  </a:lnTo>
                  <a:lnTo>
                    <a:pt x="10" y="213"/>
                  </a:lnTo>
                  <a:lnTo>
                    <a:pt x="10" y="202"/>
                  </a:lnTo>
                  <a:lnTo>
                    <a:pt x="23" y="202"/>
                  </a:lnTo>
                  <a:lnTo>
                    <a:pt x="35" y="180"/>
                  </a:lnTo>
                  <a:lnTo>
                    <a:pt x="47" y="144"/>
                  </a:lnTo>
                  <a:lnTo>
                    <a:pt x="58" y="78"/>
                  </a:lnTo>
                  <a:lnTo>
                    <a:pt x="58" y="44"/>
                  </a:lnTo>
                  <a:lnTo>
                    <a:pt x="58" y="32"/>
                  </a:lnTo>
                  <a:lnTo>
                    <a:pt x="47" y="22"/>
                  </a:lnTo>
                  <a:lnTo>
                    <a:pt x="58" y="10"/>
                  </a:lnTo>
                  <a:lnTo>
                    <a:pt x="80" y="0"/>
                  </a:lnTo>
                  <a:lnTo>
                    <a:pt x="106" y="0"/>
                  </a:lnTo>
                  <a:lnTo>
                    <a:pt x="118" y="10"/>
                  </a:lnTo>
                  <a:lnTo>
                    <a:pt x="163" y="10"/>
                  </a:lnTo>
                  <a:lnTo>
                    <a:pt x="186" y="10"/>
                  </a:lnTo>
                  <a:lnTo>
                    <a:pt x="199" y="10"/>
                  </a:lnTo>
                  <a:lnTo>
                    <a:pt x="199" y="22"/>
                  </a:lnTo>
                  <a:lnTo>
                    <a:pt x="223" y="44"/>
                  </a:lnTo>
                  <a:lnTo>
                    <a:pt x="234" y="44"/>
                  </a:lnTo>
                  <a:lnTo>
                    <a:pt x="223" y="56"/>
                  </a:lnTo>
                  <a:lnTo>
                    <a:pt x="186" y="68"/>
                  </a:lnTo>
                  <a:lnTo>
                    <a:pt x="186" y="78"/>
                  </a:lnTo>
                  <a:lnTo>
                    <a:pt x="175" y="90"/>
                  </a:lnTo>
                  <a:lnTo>
                    <a:pt x="186" y="98"/>
                  </a:lnTo>
                  <a:lnTo>
                    <a:pt x="175" y="134"/>
                  </a:lnTo>
                  <a:lnTo>
                    <a:pt x="175" y="168"/>
                  </a:lnTo>
                  <a:lnTo>
                    <a:pt x="175" y="180"/>
                  </a:lnTo>
                  <a:lnTo>
                    <a:pt x="163" y="180"/>
                  </a:lnTo>
                  <a:lnTo>
                    <a:pt x="154" y="189"/>
                  </a:lnTo>
                  <a:lnTo>
                    <a:pt x="138" y="189"/>
                  </a:lnTo>
                  <a:lnTo>
                    <a:pt x="154" y="213"/>
                  </a:lnTo>
                  <a:lnTo>
                    <a:pt x="163" y="222"/>
                  </a:lnTo>
                  <a:lnTo>
                    <a:pt x="175" y="234"/>
                  </a:lnTo>
                  <a:lnTo>
                    <a:pt x="163" y="243"/>
                  </a:lnTo>
                  <a:lnTo>
                    <a:pt x="138" y="267"/>
                  </a:lnTo>
                  <a:lnTo>
                    <a:pt x="138" y="279"/>
                  </a:lnTo>
                  <a:lnTo>
                    <a:pt x="163" y="289"/>
                  </a:lnTo>
                  <a:lnTo>
                    <a:pt x="175" y="301"/>
                  </a:lnTo>
                  <a:lnTo>
                    <a:pt x="154" y="313"/>
                  </a:lnTo>
                  <a:lnTo>
                    <a:pt x="138" y="333"/>
                  </a:lnTo>
                  <a:lnTo>
                    <a:pt x="128" y="355"/>
                  </a:lnTo>
                  <a:lnTo>
                    <a:pt x="128" y="36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Freeform 123"/>
            <p:cNvSpPr>
              <a:spLocks noChangeAspect="1" noEditPoints="1"/>
            </p:cNvSpPr>
            <p:nvPr/>
          </p:nvSpPr>
          <p:spPr bwMode="auto">
            <a:xfrm>
              <a:off x="4965" y="6536"/>
              <a:ext cx="1349" cy="504"/>
            </a:xfrm>
            <a:custGeom>
              <a:avLst/>
              <a:gdLst/>
              <a:ahLst/>
              <a:cxnLst>
                <a:cxn ang="0">
                  <a:pos x="1223" y="379"/>
                </a:cxn>
                <a:cxn ang="0">
                  <a:pos x="1177" y="368"/>
                </a:cxn>
                <a:cxn ang="0">
                  <a:pos x="1105" y="368"/>
                </a:cxn>
                <a:cxn ang="0">
                  <a:pos x="1047" y="379"/>
                </a:cxn>
                <a:cxn ang="0">
                  <a:pos x="929" y="400"/>
                </a:cxn>
                <a:cxn ang="0">
                  <a:pos x="801" y="400"/>
                </a:cxn>
                <a:cxn ang="0">
                  <a:pos x="730" y="414"/>
                </a:cxn>
                <a:cxn ang="0">
                  <a:pos x="718" y="466"/>
                </a:cxn>
                <a:cxn ang="0">
                  <a:pos x="672" y="446"/>
                </a:cxn>
                <a:cxn ang="0">
                  <a:pos x="683" y="400"/>
                </a:cxn>
                <a:cxn ang="0">
                  <a:pos x="649" y="424"/>
                </a:cxn>
                <a:cxn ang="0">
                  <a:pos x="588" y="400"/>
                </a:cxn>
                <a:cxn ang="0">
                  <a:pos x="529" y="446"/>
                </a:cxn>
                <a:cxn ang="0">
                  <a:pos x="426" y="414"/>
                </a:cxn>
                <a:cxn ang="0">
                  <a:pos x="331" y="436"/>
                </a:cxn>
                <a:cxn ang="0">
                  <a:pos x="261" y="446"/>
                </a:cxn>
                <a:cxn ang="0">
                  <a:pos x="178" y="400"/>
                </a:cxn>
                <a:cxn ang="0">
                  <a:pos x="117" y="379"/>
                </a:cxn>
                <a:cxn ang="0">
                  <a:pos x="95" y="345"/>
                </a:cxn>
                <a:cxn ang="0">
                  <a:pos x="70" y="301"/>
                </a:cxn>
                <a:cxn ang="0">
                  <a:pos x="70" y="279"/>
                </a:cxn>
                <a:cxn ang="0">
                  <a:pos x="84" y="243"/>
                </a:cxn>
                <a:cxn ang="0">
                  <a:pos x="59" y="213"/>
                </a:cxn>
                <a:cxn ang="0">
                  <a:pos x="47" y="189"/>
                </a:cxn>
                <a:cxn ang="0">
                  <a:pos x="12" y="157"/>
                </a:cxn>
                <a:cxn ang="0">
                  <a:pos x="84" y="122"/>
                </a:cxn>
                <a:cxn ang="0">
                  <a:pos x="107" y="122"/>
                </a:cxn>
                <a:cxn ang="0">
                  <a:pos x="187" y="122"/>
                </a:cxn>
                <a:cxn ang="0">
                  <a:pos x="187" y="111"/>
                </a:cxn>
                <a:cxn ang="0">
                  <a:pos x="225" y="98"/>
                </a:cxn>
                <a:cxn ang="0">
                  <a:pos x="225" y="68"/>
                </a:cxn>
                <a:cxn ang="0">
                  <a:pos x="341" y="68"/>
                </a:cxn>
                <a:cxn ang="0">
                  <a:pos x="411" y="10"/>
                </a:cxn>
                <a:cxn ang="0">
                  <a:pos x="539" y="10"/>
                </a:cxn>
                <a:cxn ang="0">
                  <a:pos x="625" y="32"/>
                </a:cxn>
                <a:cxn ang="0">
                  <a:pos x="718" y="78"/>
                </a:cxn>
                <a:cxn ang="0">
                  <a:pos x="858" y="78"/>
                </a:cxn>
                <a:cxn ang="0">
                  <a:pos x="977" y="56"/>
                </a:cxn>
                <a:cxn ang="0">
                  <a:pos x="1060" y="32"/>
                </a:cxn>
                <a:cxn ang="0">
                  <a:pos x="1143" y="134"/>
                </a:cxn>
                <a:cxn ang="0">
                  <a:pos x="1210" y="180"/>
                </a:cxn>
                <a:cxn ang="0">
                  <a:pos x="1200" y="234"/>
                </a:cxn>
                <a:cxn ang="0">
                  <a:pos x="1210" y="289"/>
                </a:cxn>
                <a:cxn ang="0">
                  <a:pos x="1235" y="345"/>
                </a:cxn>
                <a:cxn ang="0">
                  <a:pos x="117" y="10"/>
                </a:cxn>
                <a:cxn ang="0">
                  <a:pos x="187" y="56"/>
                </a:cxn>
                <a:cxn ang="0">
                  <a:pos x="142" y="78"/>
                </a:cxn>
                <a:cxn ang="0">
                  <a:pos x="59" y="111"/>
                </a:cxn>
                <a:cxn ang="0">
                  <a:pos x="12" y="157"/>
                </a:cxn>
                <a:cxn ang="0">
                  <a:pos x="37" y="111"/>
                </a:cxn>
                <a:cxn ang="0">
                  <a:pos x="12" y="68"/>
                </a:cxn>
                <a:cxn ang="0">
                  <a:pos x="47" y="0"/>
                </a:cxn>
              </a:cxnLst>
              <a:rect l="0" t="0" r="r" b="b"/>
              <a:pathLst>
                <a:path w="1258" h="466">
                  <a:moveTo>
                    <a:pt x="1258" y="368"/>
                  </a:moveTo>
                  <a:lnTo>
                    <a:pt x="1247" y="368"/>
                  </a:lnTo>
                  <a:lnTo>
                    <a:pt x="1235" y="379"/>
                  </a:lnTo>
                  <a:lnTo>
                    <a:pt x="1235" y="391"/>
                  </a:lnTo>
                  <a:lnTo>
                    <a:pt x="1223" y="379"/>
                  </a:lnTo>
                  <a:lnTo>
                    <a:pt x="1210" y="368"/>
                  </a:lnTo>
                  <a:lnTo>
                    <a:pt x="1210" y="355"/>
                  </a:lnTo>
                  <a:lnTo>
                    <a:pt x="1200" y="355"/>
                  </a:lnTo>
                  <a:lnTo>
                    <a:pt x="1188" y="368"/>
                  </a:lnTo>
                  <a:lnTo>
                    <a:pt x="1177" y="368"/>
                  </a:lnTo>
                  <a:lnTo>
                    <a:pt x="1152" y="355"/>
                  </a:lnTo>
                  <a:lnTo>
                    <a:pt x="1143" y="355"/>
                  </a:lnTo>
                  <a:lnTo>
                    <a:pt x="1129" y="355"/>
                  </a:lnTo>
                  <a:lnTo>
                    <a:pt x="1119" y="355"/>
                  </a:lnTo>
                  <a:lnTo>
                    <a:pt x="1105" y="368"/>
                  </a:lnTo>
                  <a:lnTo>
                    <a:pt x="1105" y="355"/>
                  </a:lnTo>
                  <a:lnTo>
                    <a:pt x="1095" y="355"/>
                  </a:lnTo>
                  <a:lnTo>
                    <a:pt x="1095" y="368"/>
                  </a:lnTo>
                  <a:lnTo>
                    <a:pt x="1072" y="379"/>
                  </a:lnTo>
                  <a:lnTo>
                    <a:pt x="1047" y="379"/>
                  </a:lnTo>
                  <a:lnTo>
                    <a:pt x="1024" y="379"/>
                  </a:lnTo>
                  <a:lnTo>
                    <a:pt x="1002" y="379"/>
                  </a:lnTo>
                  <a:lnTo>
                    <a:pt x="987" y="379"/>
                  </a:lnTo>
                  <a:lnTo>
                    <a:pt x="943" y="400"/>
                  </a:lnTo>
                  <a:lnTo>
                    <a:pt x="929" y="400"/>
                  </a:lnTo>
                  <a:lnTo>
                    <a:pt x="895" y="414"/>
                  </a:lnTo>
                  <a:lnTo>
                    <a:pt x="881" y="400"/>
                  </a:lnTo>
                  <a:lnTo>
                    <a:pt x="837" y="391"/>
                  </a:lnTo>
                  <a:lnTo>
                    <a:pt x="825" y="391"/>
                  </a:lnTo>
                  <a:lnTo>
                    <a:pt x="801" y="400"/>
                  </a:lnTo>
                  <a:lnTo>
                    <a:pt x="778" y="414"/>
                  </a:lnTo>
                  <a:lnTo>
                    <a:pt x="763" y="414"/>
                  </a:lnTo>
                  <a:lnTo>
                    <a:pt x="741" y="400"/>
                  </a:lnTo>
                  <a:lnTo>
                    <a:pt x="730" y="400"/>
                  </a:lnTo>
                  <a:lnTo>
                    <a:pt x="730" y="414"/>
                  </a:lnTo>
                  <a:lnTo>
                    <a:pt x="730" y="424"/>
                  </a:lnTo>
                  <a:lnTo>
                    <a:pt x="741" y="446"/>
                  </a:lnTo>
                  <a:lnTo>
                    <a:pt x="718" y="446"/>
                  </a:lnTo>
                  <a:lnTo>
                    <a:pt x="718" y="457"/>
                  </a:lnTo>
                  <a:lnTo>
                    <a:pt x="718" y="466"/>
                  </a:lnTo>
                  <a:lnTo>
                    <a:pt x="705" y="457"/>
                  </a:lnTo>
                  <a:lnTo>
                    <a:pt x="705" y="466"/>
                  </a:lnTo>
                  <a:lnTo>
                    <a:pt x="695" y="457"/>
                  </a:lnTo>
                  <a:lnTo>
                    <a:pt x="683" y="457"/>
                  </a:lnTo>
                  <a:lnTo>
                    <a:pt x="672" y="446"/>
                  </a:lnTo>
                  <a:lnTo>
                    <a:pt x="672" y="436"/>
                  </a:lnTo>
                  <a:lnTo>
                    <a:pt x="683" y="436"/>
                  </a:lnTo>
                  <a:lnTo>
                    <a:pt x="695" y="414"/>
                  </a:lnTo>
                  <a:lnTo>
                    <a:pt x="695" y="400"/>
                  </a:lnTo>
                  <a:lnTo>
                    <a:pt x="683" y="400"/>
                  </a:lnTo>
                  <a:lnTo>
                    <a:pt x="683" y="391"/>
                  </a:lnTo>
                  <a:lnTo>
                    <a:pt x="672" y="414"/>
                  </a:lnTo>
                  <a:lnTo>
                    <a:pt x="659" y="414"/>
                  </a:lnTo>
                  <a:lnTo>
                    <a:pt x="659" y="424"/>
                  </a:lnTo>
                  <a:lnTo>
                    <a:pt x="649" y="424"/>
                  </a:lnTo>
                  <a:lnTo>
                    <a:pt x="635" y="424"/>
                  </a:lnTo>
                  <a:lnTo>
                    <a:pt x="625" y="414"/>
                  </a:lnTo>
                  <a:lnTo>
                    <a:pt x="612" y="414"/>
                  </a:lnTo>
                  <a:lnTo>
                    <a:pt x="601" y="400"/>
                  </a:lnTo>
                  <a:lnTo>
                    <a:pt x="588" y="400"/>
                  </a:lnTo>
                  <a:lnTo>
                    <a:pt x="564" y="424"/>
                  </a:lnTo>
                  <a:lnTo>
                    <a:pt x="555" y="436"/>
                  </a:lnTo>
                  <a:lnTo>
                    <a:pt x="555" y="446"/>
                  </a:lnTo>
                  <a:lnTo>
                    <a:pt x="539" y="446"/>
                  </a:lnTo>
                  <a:lnTo>
                    <a:pt x="529" y="446"/>
                  </a:lnTo>
                  <a:lnTo>
                    <a:pt x="507" y="457"/>
                  </a:lnTo>
                  <a:lnTo>
                    <a:pt x="493" y="457"/>
                  </a:lnTo>
                  <a:lnTo>
                    <a:pt x="469" y="457"/>
                  </a:lnTo>
                  <a:lnTo>
                    <a:pt x="448" y="446"/>
                  </a:lnTo>
                  <a:lnTo>
                    <a:pt x="426" y="414"/>
                  </a:lnTo>
                  <a:lnTo>
                    <a:pt x="389" y="400"/>
                  </a:lnTo>
                  <a:lnTo>
                    <a:pt x="353" y="391"/>
                  </a:lnTo>
                  <a:lnTo>
                    <a:pt x="331" y="400"/>
                  </a:lnTo>
                  <a:lnTo>
                    <a:pt x="331" y="424"/>
                  </a:lnTo>
                  <a:lnTo>
                    <a:pt x="331" y="436"/>
                  </a:lnTo>
                  <a:lnTo>
                    <a:pt x="331" y="446"/>
                  </a:lnTo>
                  <a:lnTo>
                    <a:pt x="318" y="446"/>
                  </a:lnTo>
                  <a:lnTo>
                    <a:pt x="307" y="436"/>
                  </a:lnTo>
                  <a:lnTo>
                    <a:pt x="282" y="446"/>
                  </a:lnTo>
                  <a:lnTo>
                    <a:pt x="261" y="446"/>
                  </a:lnTo>
                  <a:lnTo>
                    <a:pt x="245" y="436"/>
                  </a:lnTo>
                  <a:lnTo>
                    <a:pt x="225" y="400"/>
                  </a:lnTo>
                  <a:lnTo>
                    <a:pt x="213" y="414"/>
                  </a:lnTo>
                  <a:lnTo>
                    <a:pt x="187" y="400"/>
                  </a:lnTo>
                  <a:lnTo>
                    <a:pt x="178" y="400"/>
                  </a:lnTo>
                  <a:lnTo>
                    <a:pt x="166" y="414"/>
                  </a:lnTo>
                  <a:lnTo>
                    <a:pt x="154" y="400"/>
                  </a:lnTo>
                  <a:lnTo>
                    <a:pt x="166" y="391"/>
                  </a:lnTo>
                  <a:lnTo>
                    <a:pt x="130" y="391"/>
                  </a:lnTo>
                  <a:lnTo>
                    <a:pt x="117" y="379"/>
                  </a:lnTo>
                  <a:lnTo>
                    <a:pt x="130" y="368"/>
                  </a:lnTo>
                  <a:lnTo>
                    <a:pt x="130" y="355"/>
                  </a:lnTo>
                  <a:lnTo>
                    <a:pt x="117" y="355"/>
                  </a:lnTo>
                  <a:lnTo>
                    <a:pt x="107" y="355"/>
                  </a:lnTo>
                  <a:lnTo>
                    <a:pt x="95" y="345"/>
                  </a:lnTo>
                  <a:lnTo>
                    <a:pt x="95" y="333"/>
                  </a:lnTo>
                  <a:lnTo>
                    <a:pt x="107" y="325"/>
                  </a:lnTo>
                  <a:lnTo>
                    <a:pt x="95" y="313"/>
                  </a:lnTo>
                  <a:lnTo>
                    <a:pt x="84" y="313"/>
                  </a:lnTo>
                  <a:lnTo>
                    <a:pt x="70" y="301"/>
                  </a:lnTo>
                  <a:lnTo>
                    <a:pt x="59" y="301"/>
                  </a:lnTo>
                  <a:lnTo>
                    <a:pt x="47" y="301"/>
                  </a:lnTo>
                  <a:lnTo>
                    <a:pt x="47" y="289"/>
                  </a:lnTo>
                  <a:lnTo>
                    <a:pt x="47" y="267"/>
                  </a:lnTo>
                  <a:lnTo>
                    <a:pt x="70" y="279"/>
                  </a:lnTo>
                  <a:lnTo>
                    <a:pt x="84" y="279"/>
                  </a:lnTo>
                  <a:lnTo>
                    <a:pt x="70" y="267"/>
                  </a:lnTo>
                  <a:lnTo>
                    <a:pt x="70" y="255"/>
                  </a:lnTo>
                  <a:lnTo>
                    <a:pt x="59" y="255"/>
                  </a:lnTo>
                  <a:lnTo>
                    <a:pt x="84" y="243"/>
                  </a:lnTo>
                  <a:lnTo>
                    <a:pt x="84" y="234"/>
                  </a:lnTo>
                  <a:lnTo>
                    <a:pt x="70" y="234"/>
                  </a:lnTo>
                  <a:lnTo>
                    <a:pt x="70" y="223"/>
                  </a:lnTo>
                  <a:lnTo>
                    <a:pt x="59" y="223"/>
                  </a:lnTo>
                  <a:lnTo>
                    <a:pt x="59" y="213"/>
                  </a:lnTo>
                  <a:lnTo>
                    <a:pt x="47" y="213"/>
                  </a:lnTo>
                  <a:lnTo>
                    <a:pt x="59" y="202"/>
                  </a:lnTo>
                  <a:lnTo>
                    <a:pt x="70" y="189"/>
                  </a:lnTo>
                  <a:lnTo>
                    <a:pt x="59" y="189"/>
                  </a:lnTo>
                  <a:lnTo>
                    <a:pt x="47" y="189"/>
                  </a:lnTo>
                  <a:lnTo>
                    <a:pt x="22" y="202"/>
                  </a:lnTo>
                  <a:lnTo>
                    <a:pt x="12" y="189"/>
                  </a:lnTo>
                  <a:lnTo>
                    <a:pt x="12" y="180"/>
                  </a:lnTo>
                  <a:lnTo>
                    <a:pt x="12" y="168"/>
                  </a:lnTo>
                  <a:lnTo>
                    <a:pt x="12" y="157"/>
                  </a:lnTo>
                  <a:lnTo>
                    <a:pt x="22" y="157"/>
                  </a:lnTo>
                  <a:lnTo>
                    <a:pt x="37" y="144"/>
                  </a:lnTo>
                  <a:lnTo>
                    <a:pt x="47" y="122"/>
                  </a:lnTo>
                  <a:lnTo>
                    <a:pt x="70" y="122"/>
                  </a:lnTo>
                  <a:lnTo>
                    <a:pt x="84" y="122"/>
                  </a:lnTo>
                  <a:lnTo>
                    <a:pt x="95" y="134"/>
                  </a:lnTo>
                  <a:lnTo>
                    <a:pt x="107" y="134"/>
                  </a:lnTo>
                  <a:lnTo>
                    <a:pt x="117" y="134"/>
                  </a:lnTo>
                  <a:lnTo>
                    <a:pt x="117" y="122"/>
                  </a:lnTo>
                  <a:lnTo>
                    <a:pt x="107" y="122"/>
                  </a:lnTo>
                  <a:lnTo>
                    <a:pt x="117" y="111"/>
                  </a:lnTo>
                  <a:lnTo>
                    <a:pt x="130" y="122"/>
                  </a:lnTo>
                  <a:lnTo>
                    <a:pt x="166" y="122"/>
                  </a:lnTo>
                  <a:lnTo>
                    <a:pt x="178" y="122"/>
                  </a:lnTo>
                  <a:lnTo>
                    <a:pt x="187" y="122"/>
                  </a:lnTo>
                  <a:lnTo>
                    <a:pt x="203" y="134"/>
                  </a:lnTo>
                  <a:lnTo>
                    <a:pt x="203" y="122"/>
                  </a:lnTo>
                  <a:lnTo>
                    <a:pt x="187" y="122"/>
                  </a:lnTo>
                  <a:lnTo>
                    <a:pt x="178" y="111"/>
                  </a:lnTo>
                  <a:lnTo>
                    <a:pt x="187" y="111"/>
                  </a:lnTo>
                  <a:lnTo>
                    <a:pt x="225" y="98"/>
                  </a:lnTo>
                  <a:lnTo>
                    <a:pt x="235" y="98"/>
                  </a:lnTo>
                  <a:lnTo>
                    <a:pt x="245" y="98"/>
                  </a:lnTo>
                  <a:lnTo>
                    <a:pt x="235" y="98"/>
                  </a:lnTo>
                  <a:lnTo>
                    <a:pt x="225" y="98"/>
                  </a:lnTo>
                  <a:lnTo>
                    <a:pt x="213" y="98"/>
                  </a:lnTo>
                  <a:lnTo>
                    <a:pt x="213" y="90"/>
                  </a:lnTo>
                  <a:lnTo>
                    <a:pt x="187" y="78"/>
                  </a:lnTo>
                  <a:lnTo>
                    <a:pt x="203" y="68"/>
                  </a:lnTo>
                  <a:lnTo>
                    <a:pt x="225" y="68"/>
                  </a:lnTo>
                  <a:lnTo>
                    <a:pt x="261" y="68"/>
                  </a:lnTo>
                  <a:lnTo>
                    <a:pt x="270" y="68"/>
                  </a:lnTo>
                  <a:lnTo>
                    <a:pt x="307" y="78"/>
                  </a:lnTo>
                  <a:lnTo>
                    <a:pt x="331" y="78"/>
                  </a:lnTo>
                  <a:lnTo>
                    <a:pt x="341" y="68"/>
                  </a:lnTo>
                  <a:lnTo>
                    <a:pt x="341" y="56"/>
                  </a:lnTo>
                  <a:lnTo>
                    <a:pt x="353" y="44"/>
                  </a:lnTo>
                  <a:lnTo>
                    <a:pt x="364" y="44"/>
                  </a:lnTo>
                  <a:lnTo>
                    <a:pt x="401" y="22"/>
                  </a:lnTo>
                  <a:lnTo>
                    <a:pt x="411" y="10"/>
                  </a:lnTo>
                  <a:lnTo>
                    <a:pt x="448" y="10"/>
                  </a:lnTo>
                  <a:lnTo>
                    <a:pt x="469" y="10"/>
                  </a:lnTo>
                  <a:lnTo>
                    <a:pt x="493" y="10"/>
                  </a:lnTo>
                  <a:lnTo>
                    <a:pt x="517" y="10"/>
                  </a:lnTo>
                  <a:lnTo>
                    <a:pt x="539" y="10"/>
                  </a:lnTo>
                  <a:lnTo>
                    <a:pt x="564" y="0"/>
                  </a:lnTo>
                  <a:lnTo>
                    <a:pt x="576" y="22"/>
                  </a:lnTo>
                  <a:lnTo>
                    <a:pt x="588" y="32"/>
                  </a:lnTo>
                  <a:lnTo>
                    <a:pt x="612" y="32"/>
                  </a:lnTo>
                  <a:lnTo>
                    <a:pt x="625" y="32"/>
                  </a:lnTo>
                  <a:lnTo>
                    <a:pt x="649" y="56"/>
                  </a:lnTo>
                  <a:lnTo>
                    <a:pt x="659" y="68"/>
                  </a:lnTo>
                  <a:lnTo>
                    <a:pt x="672" y="56"/>
                  </a:lnTo>
                  <a:lnTo>
                    <a:pt x="683" y="56"/>
                  </a:lnTo>
                  <a:lnTo>
                    <a:pt x="718" y="78"/>
                  </a:lnTo>
                  <a:lnTo>
                    <a:pt x="754" y="78"/>
                  </a:lnTo>
                  <a:lnTo>
                    <a:pt x="787" y="90"/>
                  </a:lnTo>
                  <a:lnTo>
                    <a:pt x="811" y="90"/>
                  </a:lnTo>
                  <a:lnTo>
                    <a:pt x="837" y="78"/>
                  </a:lnTo>
                  <a:lnTo>
                    <a:pt x="858" y="78"/>
                  </a:lnTo>
                  <a:lnTo>
                    <a:pt x="870" y="78"/>
                  </a:lnTo>
                  <a:lnTo>
                    <a:pt x="895" y="78"/>
                  </a:lnTo>
                  <a:lnTo>
                    <a:pt x="919" y="78"/>
                  </a:lnTo>
                  <a:lnTo>
                    <a:pt x="929" y="78"/>
                  </a:lnTo>
                  <a:lnTo>
                    <a:pt x="977" y="56"/>
                  </a:lnTo>
                  <a:lnTo>
                    <a:pt x="987" y="44"/>
                  </a:lnTo>
                  <a:lnTo>
                    <a:pt x="1024" y="44"/>
                  </a:lnTo>
                  <a:lnTo>
                    <a:pt x="1035" y="56"/>
                  </a:lnTo>
                  <a:lnTo>
                    <a:pt x="1035" y="44"/>
                  </a:lnTo>
                  <a:lnTo>
                    <a:pt x="1060" y="32"/>
                  </a:lnTo>
                  <a:lnTo>
                    <a:pt x="1072" y="32"/>
                  </a:lnTo>
                  <a:lnTo>
                    <a:pt x="1119" y="78"/>
                  </a:lnTo>
                  <a:lnTo>
                    <a:pt x="1143" y="98"/>
                  </a:lnTo>
                  <a:lnTo>
                    <a:pt x="1152" y="98"/>
                  </a:lnTo>
                  <a:lnTo>
                    <a:pt x="1143" y="134"/>
                  </a:lnTo>
                  <a:lnTo>
                    <a:pt x="1143" y="144"/>
                  </a:lnTo>
                  <a:lnTo>
                    <a:pt x="1152" y="157"/>
                  </a:lnTo>
                  <a:lnTo>
                    <a:pt x="1200" y="157"/>
                  </a:lnTo>
                  <a:lnTo>
                    <a:pt x="1210" y="168"/>
                  </a:lnTo>
                  <a:lnTo>
                    <a:pt x="1210" y="180"/>
                  </a:lnTo>
                  <a:lnTo>
                    <a:pt x="1200" y="180"/>
                  </a:lnTo>
                  <a:lnTo>
                    <a:pt x="1200" y="202"/>
                  </a:lnTo>
                  <a:lnTo>
                    <a:pt x="1177" y="213"/>
                  </a:lnTo>
                  <a:lnTo>
                    <a:pt x="1188" y="213"/>
                  </a:lnTo>
                  <a:lnTo>
                    <a:pt x="1200" y="234"/>
                  </a:lnTo>
                  <a:lnTo>
                    <a:pt x="1188" y="255"/>
                  </a:lnTo>
                  <a:lnTo>
                    <a:pt x="1200" y="267"/>
                  </a:lnTo>
                  <a:lnTo>
                    <a:pt x="1210" y="267"/>
                  </a:lnTo>
                  <a:lnTo>
                    <a:pt x="1223" y="279"/>
                  </a:lnTo>
                  <a:lnTo>
                    <a:pt x="1210" y="289"/>
                  </a:lnTo>
                  <a:lnTo>
                    <a:pt x="1210" y="313"/>
                  </a:lnTo>
                  <a:lnTo>
                    <a:pt x="1210" y="325"/>
                  </a:lnTo>
                  <a:lnTo>
                    <a:pt x="1235" y="325"/>
                  </a:lnTo>
                  <a:lnTo>
                    <a:pt x="1223" y="333"/>
                  </a:lnTo>
                  <a:lnTo>
                    <a:pt x="1235" y="345"/>
                  </a:lnTo>
                  <a:lnTo>
                    <a:pt x="1247" y="355"/>
                  </a:lnTo>
                  <a:lnTo>
                    <a:pt x="1258" y="355"/>
                  </a:lnTo>
                  <a:lnTo>
                    <a:pt x="1258" y="368"/>
                  </a:lnTo>
                  <a:close/>
                  <a:moveTo>
                    <a:pt x="107" y="10"/>
                  </a:moveTo>
                  <a:lnTo>
                    <a:pt x="117" y="10"/>
                  </a:lnTo>
                  <a:lnTo>
                    <a:pt x="117" y="22"/>
                  </a:lnTo>
                  <a:lnTo>
                    <a:pt x="130" y="32"/>
                  </a:lnTo>
                  <a:lnTo>
                    <a:pt x="142" y="44"/>
                  </a:lnTo>
                  <a:lnTo>
                    <a:pt x="166" y="56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87" y="78"/>
                  </a:lnTo>
                  <a:lnTo>
                    <a:pt x="178" y="90"/>
                  </a:lnTo>
                  <a:lnTo>
                    <a:pt x="166" y="78"/>
                  </a:lnTo>
                  <a:lnTo>
                    <a:pt x="142" y="78"/>
                  </a:lnTo>
                  <a:lnTo>
                    <a:pt x="130" y="78"/>
                  </a:lnTo>
                  <a:lnTo>
                    <a:pt x="117" y="78"/>
                  </a:lnTo>
                  <a:lnTo>
                    <a:pt x="95" y="78"/>
                  </a:lnTo>
                  <a:lnTo>
                    <a:pt x="84" y="98"/>
                  </a:lnTo>
                  <a:lnTo>
                    <a:pt x="59" y="111"/>
                  </a:lnTo>
                  <a:lnTo>
                    <a:pt x="47" y="122"/>
                  </a:lnTo>
                  <a:lnTo>
                    <a:pt x="37" y="134"/>
                  </a:lnTo>
                  <a:lnTo>
                    <a:pt x="22" y="134"/>
                  </a:lnTo>
                  <a:lnTo>
                    <a:pt x="22" y="144"/>
                  </a:lnTo>
                  <a:lnTo>
                    <a:pt x="12" y="157"/>
                  </a:lnTo>
                  <a:lnTo>
                    <a:pt x="22" y="144"/>
                  </a:lnTo>
                  <a:lnTo>
                    <a:pt x="22" y="134"/>
                  </a:lnTo>
                  <a:lnTo>
                    <a:pt x="12" y="134"/>
                  </a:lnTo>
                  <a:lnTo>
                    <a:pt x="37" y="122"/>
                  </a:lnTo>
                  <a:lnTo>
                    <a:pt x="37" y="111"/>
                  </a:lnTo>
                  <a:lnTo>
                    <a:pt x="22" y="111"/>
                  </a:lnTo>
                  <a:lnTo>
                    <a:pt x="12" y="111"/>
                  </a:lnTo>
                  <a:lnTo>
                    <a:pt x="0" y="98"/>
                  </a:lnTo>
                  <a:lnTo>
                    <a:pt x="12" y="90"/>
                  </a:lnTo>
                  <a:lnTo>
                    <a:pt x="12" y="68"/>
                  </a:lnTo>
                  <a:lnTo>
                    <a:pt x="37" y="44"/>
                  </a:lnTo>
                  <a:lnTo>
                    <a:pt x="37" y="32"/>
                  </a:lnTo>
                  <a:lnTo>
                    <a:pt x="12" y="32"/>
                  </a:lnTo>
                  <a:lnTo>
                    <a:pt x="22" y="22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70" y="10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Freeform 124"/>
            <p:cNvSpPr>
              <a:spLocks noChangeAspect="1" noEditPoints="1"/>
            </p:cNvSpPr>
            <p:nvPr/>
          </p:nvSpPr>
          <p:spPr bwMode="auto">
            <a:xfrm>
              <a:off x="6267" y="6550"/>
              <a:ext cx="392" cy="288"/>
            </a:xfrm>
            <a:custGeom>
              <a:avLst/>
              <a:gdLst/>
              <a:ahLst/>
              <a:cxnLst>
                <a:cxn ang="0">
                  <a:pos x="270" y="256"/>
                </a:cxn>
                <a:cxn ang="0">
                  <a:pos x="246" y="243"/>
                </a:cxn>
                <a:cxn ang="0">
                  <a:pos x="236" y="234"/>
                </a:cxn>
                <a:cxn ang="0">
                  <a:pos x="246" y="211"/>
                </a:cxn>
                <a:cxn ang="0">
                  <a:pos x="246" y="201"/>
                </a:cxn>
                <a:cxn ang="0">
                  <a:pos x="236" y="177"/>
                </a:cxn>
                <a:cxn ang="0">
                  <a:pos x="214" y="168"/>
                </a:cxn>
                <a:cxn ang="0">
                  <a:pos x="166" y="190"/>
                </a:cxn>
                <a:cxn ang="0">
                  <a:pos x="142" y="211"/>
                </a:cxn>
                <a:cxn ang="0">
                  <a:pos x="142" y="211"/>
                </a:cxn>
                <a:cxn ang="0">
                  <a:pos x="142" y="201"/>
                </a:cxn>
                <a:cxn ang="0">
                  <a:pos x="131" y="177"/>
                </a:cxn>
                <a:cxn ang="0">
                  <a:pos x="118" y="168"/>
                </a:cxn>
                <a:cxn ang="0">
                  <a:pos x="96" y="156"/>
                </a:cxn>
                <a:cxn ang="0">
                  <a:pos x="71" y="145"/>
                </a:cxn>
                <a:cxn ang="0">
                  <a:pos x="85" y="132"/>
                </a:cxn>
                <a:cxn ang="0">
                  <a:pos x="71" y="122"/>
                </a:cxn>
                <a:cxn ang="0">
                  <a:pos x="48" y="99"/>
                </a:cxn>
                <a:cxn ang="0">
                  <a:pos x="60" y="78"/>
                </a:cxn>
                <a:cxn ang="0">
                  <a:pos x="39" y="68"/>
                </a:cxn>
                <a:cxn ang="0">
                  <a:pos x="23" y="56"/>
                </a:cxn>
                <a:cxn ang="0">
                  <a:pos x="13" y="45"/>
                </a:cxn>
                <a:cxn ang="0">
                  <a:pos x="39" y="32"/>
                </a:cxn>
                <a:cxn ang="0">
                  <a:pos x="60" y="45"/>
                </a:cxn>
                <a:cxn ang="0">
                  <a:pos x="96" y="56"/>
                </a:cxn>
                <a:cxn ang="0">
                  <a:pos x="118" y="56"/>
                </a:cxn>
                <a:cxn ang="0">
                  <a:pos x="96" y="32"/>
                </a:cxn>
                <a:cxn ang="0">
                  <a:pos x="85" y="10"/>
                </a:cxn>
                <a:cxn ang="0">
                  <a:pos x="96" y="10"/>
                </a:cxn>
                <a:cxn ang="0">
                  <a:pos x="118" y="10"/>
                </a:cxn>
                <a:cxn ang="0">
                  <a:pos x="142" y="22"/>
                </a:cxn>
                <a:cxn ang="0">
                  <a:pos x="155" y="45"/>
                </a:cxn>
                <a:cxn ang="0">
                  <a:pos x="188" y="56"/>
                </a:cxn>
                <a:cxn ang="0">
                  <a:pos x="200" y="32"/>
                </a:cxn>
                <a:cxn ang="0">
                  <a:pos x="224" y="22"/>
                </a:cxn>
                <a:cxn ang="0">
                  <a:pos x="246" y="22"/>
                </a:cxn>
                <a:cxn ang="0">
                  <a:pos x="259" y="32"/>
                </a:cxn>
                <a:cxn ang="0">
                  <a:pos x="283" y="68"/>
                </a:cxn>
                <a:cxn ang="0">
                  <a:pos x="307" y="90"/>
                </a:cxn>
                <a:cxn ang="0">
                  <a:pos x="331" y="99"/>
                </a:cxn>
                <a:cxn ang="0">
                  <a:pos x="354" y="99"/>
                </a:cxn>
                <a:cxn ang="0">
                  <a:pos x="365" y="122"/>
                </a:cxn>
                <a:cxn ang="0">
                  <a:pos x="342" y="111"/>
                </a:cxn>
                <a:cxn ang="0">
                  <a:pos x="317" y="122"/>
                </a:cxn>
                <a:cxn ang="0">
                  <a:pos x="317" y="156"/>
                </a:cxn>
                <a:cxn ang="0">
                  <a:pos x="317" y="177"/>
                </a:cxn>
                <a:cxn ang="0">
                  <a:pos x="317" y="201"/>
                </a:cxn>
                <a:cxn ang="0">
                  <a:pos x="307" y="201"/>
                </a:cxn>
                <a:cxn ang="0">
                  <a:pos x="294" y="201"/>
                </a:cxn>
                <a:cxn ang="0">
                  <a:pos x="294" y="222"/>
                </a:cxn>
                <a:cxn ang="0">
                  <a:pos x="294" y="267"/>
                </a:cxn>
                <a:cxn ang="0">
                  <a:pos x="23" y="168"/>
                </a:cxn>
                <a:cxn ang="0">
                  <a:pos x="39" y="156"/>
                </a:cxn>
                <a:cxn ang="0">
                  <a:pos x="60" y="177"/>
                </a:cxn>
                <a:cxn ang="0">
                  <a:pos x="85" y="177"/>
                </a:cxn>
                <a:cxn ang="0">
                  <a:pos x="108" y="201"/>
                </a:cxn>
                <a:cxn ang="0">
                  <a:pos x="108" y="222"/>
                </a:cxn>
                <a:cxn ang="0">
                  <a:pos x="85" y="222"/>
                </a:cxn>
                <a:cxn ang="0">
                  <a:pos x="60" y="211"/>
                </a:cxn>
                <a:cxn ang="0">
                  <a:pos x="39" y="190"/>
                </a:cxn>
                <a:cxn ang="0">
                  <a:pos x="13" y="168"/>
                </a:cxn>
              </a:cxnLst>
              <a:rect l="0" t="0" r="r" b="b"/>
              <a:pathLst>
                <a:path w="365" h="267">
                  <a:moveTo>
                    <a:pt x="294" y="267"/>
                  </a:moveTo>
                  <a:lnTo>
                    <a:pt x="270" y="256"/>
                  </a:lnTo>
                  <a:lnTo>
                    <a:pt x="259" y="256"/>
                  </a:lnTo>
                  <a:lnTo>
                    <a:pt x="246" y="243"/>
                  </a:lnTo>
                  <a:lnTo>
                    <a:pt x="236" y="243"/>
                  </a:lnTo>
                  <a:lnTo>
                    <a:pt x="236" y="234"/>
                  </a:lnTo>
                  <a:lnTo>
                    <a:pt x="246" y="222"/>
                  </a:lnTo>
                  <a:lnTo>
                    <a:pt x="246" y="211"/>
                  </a:lnTo>
                  <a:lnTo>
                    <a:pt x="236" y="201"/>
                  </a:lnTo>
                  <a:lnTo>
                    <a:pt x="246" y="201"/>
                  </a:lnTo>
                  <a:lnTo>
                    <a:pt x="246" y="190"/>
                  </a:lnTo>
                  <a:lnTo>
                    <a:pt x="236" y="177"/>
                  </a:lnTo>
                  <a:lnTo>
                    <a:pt x="224" y="168"/>
                  </a:lnTo>
                  <a:lnTo>
                    <a:pt x="214" y="168"/>
                  </a:lnTo>
                  <a:lnTo>
                    <a:pt x="200" y="168"/>
                  </a:lnTo>
                  <a:lnTo>
                    <a:pt x="166" y="190"/>
                  </a:lnTo>
                  <a:lnTo>
                    <a:pt x="166" y="201"/>
                  </a:lnTo>
                  <a:lnTo>
                    <a:pt x="142" y="211"/>
                  </a:lnTo>
                  <a:lnTo>
                    <a:pt x="142" y="222"/>
                  </a:lnTo>
                  <a:lnTo>
                    <a:pt x="142" y="211"/>
                  </a:lnTo>
                  <a:lnTo>
                    <a:pt x="131" y="201"/>
                  </a:lnTo>
                  <a:lnTo>
                    <a:pt x="142" y="201"/>
                  </a:lnTo>
                  <a:lnTo>
                    <a:pt x="131" y="190"/>
                  </a:lnTo>
                  <a:lnTo>
                    <a:pt x="131" y="177"/>
                  </a:lnTo>
                  <a:lnTo>
                    <a:pt x="118" y="177"/>
                  </a:lnTo>
                  <a:lnTo>
                    <a:pt x="118" y="168"/>
                  </a:lnTo>
                  <a:lnTo>
                    <a:pt x="108" y="168"/>
                  </a:lnTo>
                  <a:lnTo>
                    <a:pt x="96" y="156"/>
                  </a:lnTo>
                  <a:lnTo>
                    <a:pt x="85" y="145"/>
                  </a:lnTo>
                  <a:lnTo>
                    <a:pt x="71" y="145"/>
                  </a:lnTo>
                  <a:lnTo>
                    <a:pt x="85" y="145"/>
                  </a:lnTo>
                  <a:lnTo>
                    <a:pt x="85" y="132"/>
                  </a:lnTo>
                  <a:lnTo>
                    <a:pt x="85" y="122"/>
                  </a:lnTo>
                  <a:lnTo>
                    <a:pt x="71" y="122"/>
                  </a:lnTo>
                  <a:lnTo>
                    <a:pt x="60" y="111"/>
                  </a:lnTo>
                  <a:lnTo>
                    <a:pt x="48" y="99"/>
                  </a:lnTo>
                  <a:lnTo>
                    <a:pt x="48" y="90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39" y="68"/>
                  </a:lnTo>
                  <a:lnTo>
                    <a:pt x="23" y="68"/>
                  </a:lnTo>
                  <a:lnTo>
                    <a:pt x="23" y="56"/>
                  </a:lnTo>
                  <a:lnTo>
                    <a:pt x="13" y="56"/>
                  </a:lnTo>
                  <a:lnTo>
                    <a:pt x="13" y="45"/>
                  </a:lnTo>
                  <a:lnTo>
                    <a:pt x="23" y="32"/>
                  </a:lnTo>
                  <a:lnTo>
                    <a:pt x="39" y="32"/>
                  </a:lnTo>
                  <a:lnTo>
                    <a:pt x="48" y="45"/>
                  </a:lnTo>
                  <a:lnTo>
                    <a:pt x="60" y="45"/>
                  </a:lnTo>
                  <a:lnTo>
                    <a:pt x="85" y="56"/>
                  </a:lnTo>
                  <a:lnTo>
                    <a:pt x="96" y="56"/>
                  </a:lnTo>
                  <a:lnTo>
                    <a:pt x="108" y="68"/>
                  </a:lnTo>
                  <a:lnTo>
                    <a:pt x="118" y="56"/>
                  </a:lnTo>
                  <a:lnTo>
                    <a:pt x="118" y="45"/>
                  </a:lnTo>
                  <a:lnTo>
                    <a:pt x="96" y="32"/>
                  </a:lnTo>
                  <a:lnTo>
                    <a:pt x="85" y="22"/>
                  </a:lnTo>
                  <a:lnTo>
                    <a:pt x="85" y="10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108" y="10"/>
                  </a:lnTo>
                  <a:lnTo>
                    <a:pt x="118" y="10"/>
                  </a:lnTo>
                  <a:lnTo>
                    <a:pt x="131" y="22"/>
                  </a:lnTo>
                  <a:lnTo>
                    <a:pt x="142" y="22"/>
                  </a:lnTo>
                  <a:lnTo>
                    <a:pt x="155" y="32"/>
                  </a:lnTo>
                  <a:lnTo>
                    <a:pt x="155" y="45"/>
                  </a:lnTo>
                  <a:lnTo>
                    <a:pt x="166" y="45"/>
                  </a:lnTo>
                  <a:lnTo>
                    <a:pt x="188" y="56"/>
                  </a:lnTo>
                  <a:lnTo>
                    <a:pt x="200" y="45"/>
                  </a:lnTo>
                  <a:lnTo>
                    <a:pt x="200" y="32"/>
                  </a:lnTo>
                  <a:lnTo>
                    <a:pt x="214" y="32"/>
                  </a:lnTo>
                  <a:lnTo>
                    <a:pt x="224" y="22"/>
                  </a:lnTo>
                  <a:lnTo>
                    <a:pt x="224" y="10"/>
                  </a:lnTo>
                  <a:lnTo>
                    <a:pt x="246" y="22"/>
                  </a:lnTo>
                  <a:lnTo>
                    <a:pt x="246" y="32"/>
                  </a:lnTo>
                  <a:lnTo>
                    <a:pt x="259" y="32"/>
                  </a:lnTo>
                  <a:lnTo>
                    <a:pt x="270" y="45"/>
                  </a:lnTo>
                  <a:lnTo>
                    <a:pt x="283" y="68"/>
                  </a:lnTo>
                  <a:lnTo>
                    <a:pt x="294" y="78"/>
                  </a:lnTo>
                  <a:lnTo>
                    <a:pt x="307" y="90"/>
                  </a:lnTo>
                  <a:lnTo>
                    <a:pt x="317" y="99"/>
                  </a:lnTo>
                  <a:lnTo>
                    <a:pt x="331" y="99"/>
                  </a:lnTo>
                  <a:lnTo>
                    <a:pt x="342" y="99"/>
                  </a:lnTo>
                  <a:lnTo>
                    <a:pt x="354" y="99"/>
                  </a:lnTo>
                  <a:lnTo>
                    <a:pt x="365" y="111"/>
                  </a:lnTo>
                  <a:lnTo>
                    <a:pt x="365" y="122"/>
                  </a:lnTo>
                  <a:lnTo>
                    <a:pt x="354" y="122"/>
                  </a:lnTo>
                  <a:lnTo>
                    <a:pt x="342" y="111"/>
                  </a:lnTo>
                  <a:lnTo>
                    <a:pt x="331" y="122"/>
                  </a:lnTo>
                  <a:lnTo>
                    <a:pt x="317" y="122"/>
                  </a:lnTo>
                  <a:lnTo>
                    <a:pt x="317" y="132"/>
                  </a:lnTo>
                  <a:lnTo>
                    <a:pt x="317" y="156"/>
                  </a:lnTo>
                  <a:lnTo>
                    <a:pt x="317" y="168"/>
                  </a:lnTo>
                  <a:lnTo>
                    <a:pt x="317" y="177"/>
                  </a:lnTo>
                  <a:lnTo>
                    <a:pt x="317" y="190"/>
                  </a:lnTo>
                  <a:lnTo>
                    <a:pt x="317" y="201"/>
                  </a:lnTo>
                  <a:lnTo>
                    <a:pt x="317" y="190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294" y="201"/>
                  </a:lnTo>
                  <a:lnTo>
                    <a:pt x="294" y="211"/>
                  </a:lnTo>
                  <a:lnTo>
                    <a:pt x="294" y="222"/>
                  </a:lnTo>
                  <a:lnTo>
                    <a:pt x="294" y="234"/>
                  </a:lnTo>
                  <a:lnTo>
                    <a:pt x="294" y="267"/>
                  </a:lnTo>
                  <a:close/>
                  <a:moveTo>
                    <a:pt x="0" y="156"/>
                  </a:moveTo>
                  <a:lnTo>
                    <a:pt x="23" y="168"/>
                  </a:lnTo>
                  <a:lnTo>
                    <a:pt x="23" y="156"/>
                  </a:lnTo>
                  <a:lnTo>
                    <a:pt x="39" y="156"/>
                  </a:lnTo>
                  <a:lnTo>
                    <a:pt x="48" y="168"/>
                  </a:lnTo>
                  <a:lnTo>
                    <a:pt x="60" y="177"/>
                  </a:lnTo>
                  <a:lnTo>
                    <a:pt x="71" y="177"/>
                  </a:lnTo>
                  <a:lnTo>
                    <a:pt x="85" y="177"/>
                  </a:lnTo>
                  <a:lnTo>
                    <a:pt x="96" y="190"/>
                  </a:lnTo>
                  <a:lnTo>
                    <a:pt x="108" y="201"/>
                  </a:lnTo>
                  <a:lnTo>
                    <a:pt x="118" y="234"/>
                  </a:lnTo>
                  <a:lnTo>
                    <a:pt x="108" y="222"/>
                  </a:lnTo>
                  <a:lnTo>
                    <a:pt x="96" y="222"/>
                  </a:lnTo>
                  <a:lnTo>
                    <a:pt x="85" y="222"/>
                  </a:lnTo>
                  <a:lnTo>
                    <a:pt x="71" y="222"/>
                  </a:lnTo>
                  <a:lnTo>
                    <a:pt x="60" y="211"/>
                  </a:lnTo>
                  <a:lnTo>
                    <a:pt x="48" y="201"/>
                  </a:lnTo>
                  <a:lnTo>
                    <a:pt x="39" y="190"/>
                  </a:lnTo>
                  <a:lnTo>
                    <a:pt x="23" y="177"/>
                  </a:lnTo>
                  <a:lnTo>
                    <a:pt x="13" y="168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Freeform 125"/>
            <p:cNvSpPr>
              <a:spLocks noChangeAspect="1" noEditPoints="1"/>
            </p:cNvSpPr>
            <p:nvPr/>
          </p:nvSpPr>
          <p:spPr bwMode="auto">
            <a:xfrm>
              <a:off x="4561" y="6575"/>
              <a:ext cx="468" cy="539"/>
            </a:xfrm>
            <a:custGeom>
              <a:avLst/>
              <a:gdLst/>
              <a:ahLst/>
              <a:cxnLst>
                <a:cxn ang="0">
                  <a:pos x="308" y="477"/>
                </a:cxn>
                <a:cxn ang="0">
                  <a:pos x="245" y="466"/>
                </a:cxn>
                <a:cxn ang="0">
                  <a:pos x="270" y="454"/>
                </a:cxn>
                <a:cxn ang="0">
                  <a:pos x="294" y="454"/>
                </a:cxn>
                <a:cxn ang="0">
                  <a:pos x="341" y="466"/>
                </a:cxn>
                <a:cxn ang="0">
                  <a:pos x="389" y="466"/>
                </a:cxn>
                <a:cxn ang="0">
                  <a:pos x="424" y="477"/>
                </a:cxn>
                <a:cxn ang="0">
                  <a:pos x="436" y="490"/>
                </a:cxn>
                <a:cxn ang="0">
                  <a:pos x="332" y="500"/>
                </a:cxn>
                <a:cxn ang="0">
                  <a:pos x="47" y="100"/>
                </a:cxn>
                <a:cxn ang="0">
                  <a:pos x="107" y="46"/>
                </a:cxn>
                <a:cxn ang="0">
                  <a:pos x="166" y="34"/>
                </a:cxn>
                <a:cxn ang="0">
                  <a:pos x="245" y="10"/>
                </a:cxn>
                <a:cxn ang="0">
                  <a:pos x="341" y="34"/>
                </a:cxn>
                <a:cxn ang="0">
                  <a:pos x="377" y="0"/>
                </a:cxn>
                <a:cxn ang="0">
                  <a:pos x="389" y="34"/>
                </a:cxn>
                <a:cxn ang="0">
                  <a:pos x="356" y="56"/>
                </a:cxn>
                <a:cxn ang="0">
                  <a:pos x="294" y="56"/>
                </a:cxn>
                <a:cxn ang="0">
                  <a:pos x="261" y="56"/>
                </a:cxn>
                <a:cxn ang="0">
                  <a:pos x="224" y="68"/>
                </a:cxn>
                <a:cxn ang="0">
                  <a:pos x="270" y="110"/>
                </a:cxn>
                <a:cxn ang="0">
                  <a:pos x="224" y="89"/>
                </a:cxn>
                <a:cxn ang="0">
                  <a:pos x="245" y="123"/>
                </a:cxn>
                <a:cxn ang="0">
                  <a:pos x="200" y="100"/>
                </a:cxn>
                <a:cxn ang="0">
                  <a:pos x="236" y="123"/>
                </a:cxn>
                <a:cxn ang="0">
                  <a:pos x="200" y="110"/>
                </a:cxn>
                <a:cxn ang="0">
                  <a:pos x="176" y="77"/>
                </a:cxn>
                <a:cxn ang="0">
                  <a:pos x="153" y="77"/>
                </a:cxn>
                <a:cxn ang="0">
                  <a:pos x="166" y="123"/>
                </a:cxn>
                <a:cxn ang="0">
                  <a:pos x="200" y="168"/>
                </a:cxn>
                <a:cxn ang="0">
                  <a:pos x="190" y="168"/>
                </a:cxn>
                <a:cxn ang="0">
                  <a:pos x="176" y="200"/>
                </a:cxn>
                <a:cxn ang="0">
                  <a:pos x="190" y="209"/>
                </a:cxn>
                <a:cxn ang="0">
                  <a:pos x="236" y="233"/>
                </a:cxn>
                <a:cxn ang="0">
                  <a:pos x="270" y="255"/>
                </a:cxn>
                <a:cxn ang="0">
                  <a:pos x="245" y="279"/>
                </a:cxn>
                <a:cxn ang="0">
                  <a:pos x="213" y="279"/>
                </a:cxn>
                <a:cxn ang="0">
                  <a:pos x="236" y="309"/>
                </a:cxn>
                <a:cxn ang="0">
                  <a:pos x="213" y="309"/>
                </a:cxn>
                <a:cxn ang="0">
                  <a:pos x="190" y="321"/>
                </a:cxn>
                <a:cxn ang="0">
                  <a:pos x="190" y="366"/>
                </a:cxn>
                <a:cxn ang="0">
                  <a:pos x="142" y="345"/>
                </a:cxn>
                <a:cxn ang="0">
                  <a:pos x="117" y="321"/>
                </a:cxn>
                <a:cxn ang="0">
                  <a:pos x="84" y="279"/>
                </a:cxn>
                <a:cxn ang="0">
                  <a:pos x="142" y="255"/>
                </a:cxn>
                <a:cxn ang="0">
                  <a:pos x="200" y="255"/>
                </a:cxn>
                <a:cxn ang="0">
                  <a:pos x="95" y="233"/>
                </a:cxn>
                <a:cxn ang="0">
                  <a:pos x="70" y="200"/>
                </a:cxn>
                <a:cxn ang="0">
                  <a:pos x="12" y="168"/>
                </a:cxn>
              </a:cxnLst>
              <a:rect l="0" t="0" r="r" b="b"/>
              <a:pathLst>
                <a:path w="436" h="500">
                  <a:moveTo>
                    <a:pt x="332" y="500"/>
                  </a:moveTo>
                  <a:lnTo>
                    <a:pt x="341" y="490"/>
                  </a:lnTo>
                  <a:lnTo>
                    <a:pt x="332" y="490"/>
                  </a:lnTo>
                  <a:lnTo>
                    <a:pt x="308" y="477"/>
                  </a:lnTo>
                  <a:lnTo>
                    <a:pt x="282" y="477"/>
                  </a:lnTo>
                  <a:lnTo>
                    <a:pt x="270" y="477"/>
                  </a:lnTo>
                  <a:lnTo>
                    <a:pt x="261" y="477"/>
                  </a:lnTo>
                  <a:lnTo>
                    <a:pt x="245" y="466"/>
                  </a:lnTo>
                  <a:lnTo>
                    <a:pt x="261" y="454"/>
                  </a:lnTo>
                  <a:lnTo>
                    <a:pt x="261" y="444"/>
                  </a:lnTo>
                  <a:lnTo>
                    <a:pt x="270" y="444"/>
                  </a:lnTo>
                  <a:lnTo>
                    <a:pt x="270" y="454"/>
                  </a:lnTo>
                  <a:lnTo>
                    <a:pt x="282" y="454"/>
                  </a:lnTo>
                  <a:lnTo>
                    <a:pt x="282" y="444"/>
                  </a:lnTo>
                  <a:lnTo>
                    <a:pt x="294" y="444"/>
                  </a:lnTo>
                  <a:lnTo>
                    <a:pt x="294" y="454"/>
                  </a:lnTo>
                  <a:lnTo>
                    <a:pt x="308" y="454"/>
                  </a:lnTo>
                  <a:lnTo>
                    <a:pt x="308" y="466"/>
                  </a:lnTo>
                  <a:lnTo>
                    <a:pt x="318" y="466"/>
                  </a:lnTo>
                  <a:lnTo>
                    <a:pt x="341" y="466"/>
                  </a:lnTo>
                  <a:lnTo>
                    <a:pt x="356" y="466"/>
                  </a:lnTo>
                  <a:lnTo>
                    <a:pt x="365" y="466"/>
                  </a:lnTo>
                  <a:lnTo>
                    <a:pt x="377" y="466"/>
                  </a:lnTo>
                  <a:lnTo>
                    <a:pt x="389" y="466"/>
                  </a:lnTo>
                  <a:lnTo>
                    <a:pt x="399" y="466"/>
                  </a:lnTo>
                  <a:lnTo>
                    <a:pt x="399" y="477"/>
                  </a:lnTo>
                  <a:lnTo>
                    <a:pt x="414" y="477"/>
                  </a:lnTo>
                  <a:lnTo>
                    <a:pt x="424" y="477"/>
                  </a:lnTo>
                  <a:lnTo>
                    <a:pt x="436" y="477"/>
                  </a:lnTo>
                  <a:lnTo>
                    <a:pt x="436" y="466"/>
                  </a:lnTo>
                  <a:lnTo>
                    <a:pt x="436" y="477"/>
                  </a:lnTo>
                  <a:lnTo>
                    <a:pt x="436" y="490"/>
                  </a:lnTo>
                  <a:lnTo>
                    <a:pt x="414" y="490"/>
                  </a:lnTo>
                  <a:lnTo>
                    <a:pt x="399" y="490"/>
                  </a:lnTo>
                  <a:lnTo>
                    <a:pt x="389" y="490"/>
                  </a:lnTo>
                  <a:lnTo>
                    <a:pt x="332" y="500"/>
                  </a:lnTo>
                  <a:close/>
                  <a:moveTo>
                    <a:pt x="0" y="155"/>
                  </a:moveTo>
                  <a:lnTo>
                    <a:pt x="22" y="123"/>
                  </a:lnTo>
                  <a:lnTo>
                    <a:pt x="38" y="110"/>
                  </a:lnTo>
                  <a:lnTo>
                    <a:pt x="47" y="100"/>
                  </a:lnTo>
                  <a:lnTo>
                    <a:pt x="59" y="68"/>
                  </a:lnTo>
                  <a:lnTo>
                    <a:pt x="84" y="68"/>
                  </a:lnTo>
                  <a:lnTo>
                    <a:pt x="95" y="56"/>
                  </a:lnTo>
                  <a:lnTo>
                    <a:pt x="107" y="46"/>
                  </a:lnTo>
                  <a:lnTo>
                    <a:pt x="117" y="46"/>
                  </a:lnTo>
                  <a:lnTo>
                    <a:pt x="129" y="46"/>
                  </a:lnTo>
                  <a:lnTo>
                    <a:pt x="142" y="46"/>
                  </a:lnTo>
                  <a:lnTo>
                    <a:pt x="166" y="34"/>
                  </a:lnTo>
                  <a:lnTo>
                    <a:pt x="176" y="34"/>
                  </a:lnTo>
                  <a:lnTo>
                    <a:pt x="176" y="23"/>
                  </a:lnTo>
                  <a:lnTo>
                    <a:pt x="224" y="23"/>
                  </a:lnTo>
                  <a:lnTo>
                    <a:pt x="245" y="10"/>
                  </a:lnTo>
                  <a:lnTo>
                    <a:pt x="270" y="10"/>
                  </a:lnTo>
                  <a:lnTo>
                    <a:pt x="318" y="23"/>
                  </a:lnTo>
                  <a:lnTo>
                    <a:pt x="332" y="34"/>
                  </a:lnTo>
                  <a:lnTo>
                    <a:pt x="341" y="34"/>
                  </a:lnTo>
                  <a:lnTo>
                    <a:pt x="377" y="23"/>
                  </a:lnTo>
                  <a:lnTo>
                    <a:pt x="377" y="10"/>
                  </a:lnTo>
                  <a:lnTo>
                    <a:pt x="365" y="0"/>
                  </a:lnTo>
                  <a:lnTo>
                    <a:pt x="377" y="0"/>
                  </a:lnTo>
                  <a:lnTo>
                    <a:pt x="389" y="0"/>
                  </a:lnTo>
                  <a:lnTo>
                    <a:pt x="414" y="0"/>
                  </a:lnTo>
                  <a:lnTo>
                    <a:pt x="414" y="10"/>
                  </a:lnTo>
                  <a:lnTo>
                    <a:pt x="389" y="34"/>
                  </a:lnTo>
                  <a:lnTo>
                    <a:pt x="389" y="56"/>
                  </a:lnTo>
                  <a:lnTo>
                    <a:pt x="377" y="68"/>
                  </a:lnTo>
                  <a:lnTo>
                    <a:pt x="377" y="56"/>
                  </a:lnTo>
                  <a:lnTo>
                    <a:pt x="356" y="56"/>
                  </a:lnTo>
                  <a:lnTo>
                    <a:pt x="332" y="56"/>
                  </a:lnTo>
                  <a:lnTo>
                    <a:pt x="318" y="46"/>
                  </a:lnTo>
                  <a:lnTo>
                    <a:pt x="308" y="46"/>
                  </a:lnTo>
                  <a:lnTo>
                    <a:pt x="294" y="56"/>
                  </a:lnTo>
                  <a:lnTo>
                    <a:pt x="282" y="56"/>
                  </a:lnTo>
                  <a:lnTo>
                    <a:pt x="282" y="46"/>
                  </a:lnTo>
                  <a:lnTo>
                    <a:pt x="270" y="46"/>
                  </a:lnTo>
                  <a:lnTo>
                    <a:pt x="261" y="56"/>
                  </a:lnTo>
                  <a:lnTo>
                    <a:pt x="245" y="68"/>
                  </a:lnTo>
                  <a:lnTo>
                    <a:pt x="236" y="68"/>
                  </a:lnTo>
                  <a:lnTo>
                    <a:pt x="236" y="56"/>
                  </a:lnTo>
                  <a:lnTo>
                    <a:pt x="224" y="68"/>
                  </a:lnTo>
                  <a:lnTo>
                    <a:pt x="224" y="77"/>
                  </a:lnTo>
                  <a:lnTo>
                    <a:pt x="236" y="89"/>
                  </a:lnTo>
                  <a:lnTo>
                    <a:pt x="245" y="89"/>
                  </a:lnTo>
                  <a:lnTo>
                    <a:pt x="270" y="110"/>
                  </a:lnTo>
                  <a:lnTo>
                    <a:pt x="261" y="100"/>
                  </a:lnTo>
                  <a:lnTo>
                    <a:pt x="245" y="89"/>
                  </a:lnTo>
                  <a:lnTo>
                    <a:pt x="236" y="89"/>
                  </a:lnTo>
                  <a:lnTo>
                    <a:pt x="224" y="89"/>
                  </a:lnTo>
                  <a:lnTo>
                    <a:pt x="224" y="100"/>
                  </a:lnTo>
                  <a:lnTo>
                    <a:pt x="236" y="110"/>
                  </a:lnTo>
                  <a:lnTo>
                    <a:pt x="245" y="110"/>
                  </a:lnTo>
                  <a:lnTo>
                    <a:pt x="245" y="123"/>
                  </a:lnTo>
                  <a:lnTo>
                    <a:pt x="236" y="123"/>
                  </a:lnTo>
                  <a:lnTo>
                    <a:pt x="224" y="110"/>
                  </a:lnTo>
                  <a:lnTo>
                    <a:pt x="213" y="100"/>
                  </a:lnTo>
                  <a:lnTo>
                    <a:pt x="200" y="100"/>
                  </a:lnTo>
                  <a:lnTo>
                    <a:pt x="213" y="110"/>
                  </a:lnTo>
                  <a:lnTo>
                    <a:pt x="213" y="123"/>
                  </a:lnTo>
                  <a:lnTo>
                    <a:pt x="224" y="123"/>
                  </a:lnTo>
                  <a:lnTo>
                    <a:pt x="236" y="123"/>
                  </a:lnTo>
                  <a:lnTo>
                    <a:pt x="224" y="123"/>
                  </a:lnTo>
                  <a:lnTo>
                    <a:pt x="213" y="123"/>
                  </a:lnTo>
                  <a:lnTo>
                    <a:pt x="200" y="123"/>
                  </a:lnTo>
                  <a:lnTo>
                    <a:pt x="200" y="110"/>
                  </a:lnTo>
                  <a:lnTo>
                    <a:pt x="200" y="100"/>
                  </a:lnTo>
                  <a:lnTo>
                    <a:pt x="190" y="100"/>
                  </a:lnTo>
                  <a:lnTo>
                    <a:pt x="166" y="89"/>
                  </a:lnTo>
                  <a:lnTo>
                    <a:pt x="176" y="77"/>
                  </a:lnTo>
                  <a:lnTo>
                    <a:pt x="176" y="68"/>
                  </a:lnTo>
                  <a:lnTo>
                    <a:pt x="166" y="68"/>
                  </a:lnTo>
                  <a:lnTo>
                    <a:pt x="166" y="77"/>
                  </a:lnTo>
                  <a:lnTo>
                    <a:pt x="153" y="77"/>
                  </a:lnTo>
                  <a:lnTo>
                    <a:pt x="166" y="89"/>
                  </a:lnTo>
                  <a:lnTo>
                    <a:pt x="153" y="100"/>
                  </a:lnTo>
                  <a:lnTo>
                    <a:pt x="153" y="110"/>
                  </a:lnTo>
                  <a:lnTo>
                    <a:pt x="166" y="123"/>
                  </a:lnTo>
                  <a:lnTo>
                    <a:pt x="166" y="134"/>
                  </a:lnTo>
                  <a:lnTo>
                    <a:pt x="176" y="134"/>
                  </a:lnTo>
                  <a:lnTo>
                    <a:pt x="176" y="146"/>
                  </a:lnTo>
                  <a:lnTo>
                    <a:pt x="200" y="168"/>
                  </a:lnTo>
                  <a:lnTo>
                    <a:pt x="213" y="179"/>
                  </a:lnTo>
                  <a:lnTo>
                    <a:pt x="200" y="189"/>
                  </a:lnTo>
                  <a:lnTo>
                    <a:pt x="200" y="179"/>
                  </a:lnTo>
                  <a:lnTo>
                    <a:pt x="190" y="168"/>
                  </a:lnTo>
                  <a:lnTo>
                    <a:pt x="176" y="179"/>
                  </a:lnTo>
                  <a:lnTo>
                    <a:pt x="190" y="179"/>
                  </a:lnTo>
                  <a:lnTo>
                    <a:pt x="190" y="189"/>
                  </a:lnTo>
                  <a:lnTo>
                    <a:pt x="176" y="200"/>
                  </a:lnTo>
                  <a:lnTo>
                    <a:pt x="166" y="200"/>
                  </a:lnTo>
                  <a:lnTo>
                    <a:pt x="176" y="200"/>
                  </a:lnTo>
                  <a:lnTo>
                    <a:pt x="176" y="209"/>
                  </a:lnTo>
                  <a:lnTo>
                    <a:pt x="190" y="209"/>
                  </a:lnTo>
                  <a:lnTo>
                    <a:pt x="200" y="221"/>
                  </a:lnTo>
                  <a:lnTo>
                    <a:pt x="213" y="221"/>
                  </a:lnTo>
                  <a:lnTo>
                    <a:pt x="224" y="233"/>
                  </a:lnTo>
                  <a:lnTo>
                    <a:pt x="236" y="233"/>
                  </a:lnTo>
                  <a:lnTo>
                    <a:pt x="236" y="245"/>
                  </a:lnTo>
                  <a:lnTo>
                    <a:pt x="245" y="245"/>
                  </a:lnTo>
                  <a:lnTo>
                    <a:pt x="261" y="255"/>
                  </a:lnTo>
                  <a:lnTo>
                    <a:pt x="270" y="255"/>
                  </a:lnTo>
                  <a:lnTo>
                    <a:pt x="261" y="255"/>
                  </a:lnTo>
                  <a:lnTo>
                    <a:pt x="270" y="291"/>
                  </a:lnTo>
                  <a:lnTo>
                    <a:pt x="261" y="291"/>
                  </a:lnTo>
                  <a:lnTo>
                    <a:pt x="245" y="279"/>
                  </a:lnTo>
                  <a:lnTo>
                    <a:pt x="236" y="267"/>
                  </a:lnTo>
                  <a:lnTo>
                    <a:pt x="213" y="267"/>
                  </a:lnTo>
                  <a:lnTo>
                    <a:pt x="200" y="279"/>
                  </a:lnTo>
                  <a:lnTo>
                    <a:pt x="213" y="279"/>
                  </a:lnTo>
                  <a:lnTo>
                    <a:pt x="213" y="291"/>
                  </a:lnTo>
                  <a:lnTo>
                    <a:pt x="213" y="299"/>
                  </a:lnTo>
                  <a:lnTo>
                    <a:pt x="224" y="299"/>
                  </a:lnTo>
                  <a:lnTo>
                    <a:pt x="236" y="309"/>
                  </a:lnTo>
                  <a:lnTo>
                    <a:pt x="224" y="309"/>
                  </a:lnTo>
                  <a:lnTo>
                    <a:pt x="213" y="321"/>
                  </a:lnTo>
                  <a:lnTo>
                    <a:pt x="200" y="309"/>
                  </a:lnTo>
                  <a:lnTo>
                    <a:pt x="213" y="309"/>
                  </a:lnTo>
                  <a:lnTo>
                    <a:pt x="200" y="299"/>
                  </a:lnTo>
                  <a:lnTo>
                    <a:pt x="190" y="299"/>
                  </a:lnTo>
                  <a:lnTo>
                    <a:pt x="190" y="309"/>
                  </a:lnTo>
                  <a:lnTo>
                    <a:pt x="190" y="321"/>
                  </a:lnTo>
                  <a:lnTo>
                    <a:pt x="200" y="332"/>
                  </a:lnTo>
                  <a:lnTo>
                    <a:pt x="200" y="345"/>
                  </a:lnTo>
                  <a:lnTo>
                    <a:pt x="213" y="377"/>
                  </a:lnTo>
                  <a:lnTo>
                    <a:pt x="190" y="366"/>
                  </a:lnTo>
                  <a:lnTo>
                    <a:pt x="176" y="366"/>
                  </a:lnTo>
                  <a:lnTo>
                    <a:pt x="176" y="377"/>
                  </a:lnTo>
                  <a:lnTo>
                    <a:pt x="153" y="354"/>
                  </a:lnTo>
                  <a:lnTo>
                    <a:pt x="142" y="345"/>
                  </a:lnTo>
                  <a:lnTo>
                    <a:pt x="129" y="354"/>
                  </a:lnTo>
                  <a:lnTo>
                    <a:pt x="117" y="345"/>
                  </a:lnTo>
                  <a:lnTo>
                    <a:pt x="117" y="332"/>
                  </a:lnTo>
                  <a:lnTo>
                    <a:pt x="117" y="321"/>
                  </a:lnTo>
                  <a:lnTo>
                    <a:pt x="117" y="309"/>
                  </a:lnTo>
                  <a:lnTo>
                    <a:pt x="107" y="299"/>
                  </a:lnTo>
                  <a:lnTo>
                    <a:pt x="95" y="291"/>
                  </a:lnTo>
                  <a:lnTo>
                    <a:pt x="84" y="279"/>
                  </a:lnTo>
                  <a:lnTo>
                    <a:pt x="107" y="255"/>
                  </a:lnTo>
                  <a:lnTo>
                    <a:pt x="117" y="255"/>
                  </a:lnTo>
                  <a:lnTo>
                    <a:pt x="129" y="245"/>
                  </a:lnTo>
                  <a:lnTo>
                    <a:pt x="142" y="255"/>
                  </a:lnTo>
                  <a:lnTo>
                    <a:pt x="190" y="279"/>
                  </a:lnTo>
                  <a:lnTo>
                    <a:pt x="200" y="267"/>
                  </a:lnTo>
                  <a:lnTo>
                    <a:pt x="213" y="255"/>
                  </a:lnTo>
                  <a:lnTo>
                    <a:pt x="200" y="255"/>
                  </a:lnTo>
                  <a:lnTo>
                    <a:pt x="190" y="255"/>
                  </a:lnTo>
                  <a:lnTo>
                    <a:pt x="153" y="233"/>
                  </a:lnTo>
                  <a:lnTo>
                    <a:pt x="117" y="233"/>
                  </a:lnTo>
                  <a:lnTo>
                    <a:pt x="95" y="233"/>
                  </a:lnTo>
                  <a:lnTo>
                    <a:pt x="84" y="245"/>
                  </a:lnTo>
                  <a:lnTo>
                    <a:pt x="47" y="209"/>
                  </a:lnTo>
                  <a:lnTo>
                    <a:pt x="59" y="200"/>
                  </a:lnTo>
                  <a:lnTo>
                    <a:pt x="70" y="200"/>
                  </a:lnTo>
                  <a:lnTo>
                    <a:pt x="70" y="189"/>
                  </a:lnTo>
                  <a:lnTo>
                    <a:pt x="59" y="189"/>
                  </a:lnTo>
                  <a:lnTo>
                    <a:pt x="47" y="189"/>
                  </a:lnTo>
                  <a:lnTo>
                    <a:pt x="12" y="168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Freeform 126"/>
            <p:cNvSpPr>
              <a:spLocks noChangeAspect="1"/>
            </p:cNvSpPr>
            <p:nvPr/>
          </p:nvSpPr>
          <p:spPr bwMode="auto">
            <a:xfrm>
              <a:off x="6168" y="6598"/>
              <a:ext cx="253" cy="201"/>
            </a:xfrm>
            <a:custGeom>
              <a:avLst/>
              <a:gdLst/>
              <a:ahLst/>
              <a:cxnLst>
                <a:cxn ang="0">
                  <a:pos x="235" y="177"/>
                </a:cxn>
                <a:cxn ang="0">
                  <a:pos x="224" y="186"/>
                </a:cxn>
                <a:cxn ang="0">
                  <a:pos x="211" y="186"/>
                </a:cxn>
                <a:cxn ang="0">
                  <a:pos x="199" y="156"/>
                </a:cxn>
                <a:cxn ang="0">
                  <a:pos x="187" y="143"/>
                </a:cxn>
                <a:cxn ang="0">
                  <a:pos x="176" y="132"/>
                </a:cxn>
                <a:cxn ang="0">
                  <a:pos x="164" y="132"/>
                </a:cxn>
                <a:cxn ang="0">
                  <a:pos x="153" y="132"/>
                </a:cxn>
                <a:cxn ang="0">
                  <a:pos x="139" y="123"/>
                </a:cxn>
                <a:cxn ang="0">
                  <a:pos x="128" y="111"/>
                </a:cxn>
                <a:cxn ang="0">
                  <a:pos x="116" y="111"/>
                </a:cxn>
                <a:cxn ang="0">
                  <a:pos x="116" y="123"/>
                </a:cxn>
                <a:cxn ang="0">
                  <a:pos x="91" y="111"/>
                </a:cxn>
                <a:cxn ang="0">
                  <a:pos x="81" y="100"/>
                </a:cxn>
                <a:cxn ang="0">
                  <a:pos x="36" y="100"/>
                </a:cxn>
                <a:cxn ang="0">
                  <a:pos x="24" y="87"/>
                </a:cxn>
                <a:cxn ang="0">
                  <a:pos x="24" y="77"/>
                </a:cxn>
                <a:cxn ang="0">
                  <a:pos x="36" y="45"/>
                </a:cxn>
                <a:cxn ang="0">
                  <a:pos x="24" y="45"/>
                </a:cxn>
                <a:cxn ang="0">
                  <a:pos x="0" y="23"/>
                </a:cxn>
                <a:cxn ang="0">
                  <a:pos x="10" y="11"/>
                </a:cxn>
                <a:cxn ang="0">
                  <a:pos x="24" y="11"/>
                </a:cxn>
                <a:cxn ang="0">
                  <a:pos x="36" y="11"/>
                </a:cxn>
                <a:cxn ang="0">
                  <a:pos x="49" y="11"/>
                </a:cxn>
                <a:cxn ang="0">
                  <a:pos x="69" y="11"/>
                </a:cxn>
                <a:cxn ang="0">
                  <a:pos x="81" y="11"/>
                </a:cxn>
                <a:cxn ang="0">
                  <a:pos x="91" y="0"/>
                </a:cxn>
                <a:cxn ang="0">
                  <a:pos x="106" y="0"/>
                </a:cxn>
                <a:cxn ang="0">
                  <a:pos x="106" y="11"/>
                </a:cxn>
                <a:cxn ang="0">
                  <a:pos x="116" y="11"/>
                </a:cxn>
                <a:cxn ang="0">
                  <a:pos x="116" y="23"/>
                </a:cxn>
                <a:cxn ang="0">
                  <a:pos x="128" y="23"/>
                </a:cxn>
                <a:cxn ang="0">
                  <a:pos x="139" y="33"/>
                </a:cxn>
                <a:cxn ang="0">
                  <a:pos x="153" y="33"/>
                </a:cxn>
                <a:cxn ang="0">
                  <a:pos x="139" y="45"/>
                </a:cxn>
                <a:cxn ang="0">
                  <a:pos x="139" y="54"/>
                </a:cxn>
                <a:cxn ang="0">
                  <a:pos x="153" y="65"/>
                </a:cxn>
                <a:cxn ang="0">
                  <a:pos x="164" y="77"/>
                </a:cxn>
                <a:cxn ang="0">
                  <a:pos x="176" y="77"/>
                </a:cxn>
                <a:cxn ang="0">
                  <a:pos x="176" y="87"/>
                </a:cxn>
                <a:cxn ang="0">
                  <a:pos x="176" y="100"/>
                </a:cxn>
                <a:cxn ang="0">
                  <a:pos x="164" y="100"/>
                </a:cxn>
                <a:cxn ang="0">
                  <a:pos x="176" y="100"/>
                </a:cxn>
                <a:cxn ang="0">
                  <a:pos x="187" y="111"/>
                </a:cxn>
                <a:cxn ang="0">
                  <a:pos x="199" y="123"/>
                </a:cxn>
                <a:cxn ang="0">
                  <a:pos x="211" y="123"/>
                </a:cxn>
                <a:cxn ang="0">
                  <a:pos x="211" y="132"/>
                </a:cxn>
                <a:cxn ang="0">
                  <a:pos x="224" y="132"/>
                </a:cxn>
                <a:cxn ang="0">
                  <a:pos x="224" y="143"/>
                </a:cxn>
                <a:cxn ang="0">
                  <a:pos x="235" y="156"/>
                </a:cxn>
                <a:cxn ang="0">
                  <a:pos x="224" y="156"/>
                </a:cxn>
                <a:cxn ang="0">
                  <a:pos x="235" y="165"/>
                </a:cxn>
                <a:cxn ang="0">
                  <a:pos x="235" y="177"/>
                </a:cxn>
              </a:cxnLst>
              <a:rect l="0" t="0" r="r" b="b"/>
              <a:pathLst>
                <a:path w="235" h="186">
                  <a:moveTo>
                    <a:pt x="235" y="177"/>
                  </a:moveTo>
                  <a:lnTo>
                    <a:pt x="224" y="186"/>
                  </a:lnTo>
                  <a:lnTo>
                    <a:pt x="211" y="186"/>
                  </a:lnTo>
                  <a:lnTo>
                    <a:pt x="199" y="156"/>
                  </a:lnTo>
                  <a:lnTo>
                    <a:pt x="187" y="143"/>
                  </a:lnTo>
                  <a:lnTo>
                    <a:pt x="176" y="132"/>
                  </a:lnTo>
                  <a:lnTo>
                    <a:pt x="164" y="132"/>
                  </a:lnTo>
                  <a:lnTo>
                    <a:pt x="153" y="132"/>
                  </a:lnTo>
                  <a:lnTo>
                    <a:pt x="139" y="123"/>
                  </a:lnTo>
                  <a:lnTo>
                    <a:pt x="128" y="111"/>
                  </a:lnTo>
                  <a:lnTo>
                    <a:pt x="116" y="111"/>
                  </a:lnTo>
                  <a:lnTo>
                    <a:pt x="116" y="123"/>
                  </a:lnTo>
                  <a:lnTo>
                    <a:pt x="91" y="111"/>
                  </a:lnTo>
                  <a:lnTo>
                    <a:pt x="81" y="100"/>
                  </a:lnTo>
                  <a:lnTo>
                    <a:pt x="36" y="100"/>
                  </a:lnTo>
                  <a:lnTo>
                    <a:pt x="24" y="87"/>
                  </a:lnTo>
                  <a:lnTo>
                    <a:pt x="24" y="77"/>
                  </a:lnTo>
                  <a:lnTo>
                    <a:pt x="36" y="45"/>
                  </a:lnTo>
                  <a:lnTo>
                    <a:pt x="24" y="45"/>
                  </a:lnTo>
                  <a:lnTo>
                    <a:pt x="0" y="23"/>
                  </a:lnTo>
                  <a:lnTo>
                    <a:pt x="10" y="11"/>
                  </a:lnTo>
                  <a:lnTo>
                    <a:pt x="24" y="11"/>
                  </a:lnTo>
                  <a:lnTo>
                    <a:pt x="36" y="11"/>
                  </a:lnTo>
                  <a:lnTo>
                    <a:pt x="49" y="11"/>
                  </a:lnTo>
                  <a:lnTo>
                    <a:pt x="69" y="11"/>
                  </a:lnTo>
                  <a:lnTo>
                    <a:pt x="81" y="11"/>
                  </a:lnTo>
                  <a:lnTo>
                    <a:pt x="91" y="0"/>
                  </a:lnTo>
                  <a:lnTo>
                    <a:pt x="106" y="0"/>
                  </a:lnTo>
                  <a:lnTo>
                    <a:pt x="106" y="11"/>
                  </a:lnTo>
                  <a:lnTo>
                    <a:pt x="116" y="11"/>
                  </a:lnTo>
                  <a:lnTo>
                    <a:pt x="116" y="23"/>
                  </a:lnTo>
                  <a:lnTo>
                    <a:pt x="128" y="23"/>
                  </a:lnTo>
                  <a:lnTo>
                    <a:pt x="139" y="33"/>
                  </a:lnTo>
                  <a:lnTo>
                    <a:pt x="153" y="33"/>
                  </a:lnTo>
                  <a:lnTo>
                    <a:pt x="139" y="45"/>
                  </a:lnTo>
                  <a:lnTo>
                    <a:pt x="139" y="54"/>
                  </a:lnTo>
                  <a:lnTo>
                    <a:pt x="153" y="65"/>
                  </a:lnTo>
                  <a:lnTo>
                    <a:pt x="164" y="77"/>
                  </a:lnTo>
                  <a:lnTo>
                    <a:pt x="176" y="77"/>
                  </a:lnTo>
                  <a:lnTo>
                    <a:pt x="176" y="87"/>
                  </a:lnTo>
                  <a:lnTo>
                    <a:pt x="176" y="100"/>
                  </a:lnTo>
                  <a:lnTo>
                    <a:pt x="164" y="100"/>
                  </a:lnTo>
                  <a:lnTo>
                    <a:pt x="176" y="100"/>
                  </a:lnTo>
                  <a:lnTo>
                    <a:pt x="187" y="111"/>
                  </a:lnTo>
                  <a:lnTo>
                    <a:pt x="199" y="123"/>
                  </a:lnTo>
                  <a:lnTo>
                    <a:pt x="211" y="123"/>
                  </a:lnTo>
                  <a:lnTo>
                    <a:pt x="211" y="132"/>
                  </a:lnTo>
                  <a:lnTo>
                    <a:pt x="224" y="132"/>
                  </a:lnTo>
                  <a:lnTo>
                    <a:pt x="224" y="143"/>
                  </a:lnTo>
                  <a:lnTo>
                    <a:pt x="235" y="156"/>
                  </a:lnTo>
                  <a:lnTo>
                    <a:pt x="224" y="156"/>
                  </a:lnTo>
                  <a:lnTo>
                    <a:pt x="235" y="165"/>
                  </a:lnTo>
                  <a:lnTo>
                    <a:pt x="235" y="177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Freeform 127"/>
            <p:cNvSpPr>
              <a:spLocks noChangeAspect="1"/>
            </p:cNvSpPr>
            <p:nvPr/>
          </p:nvSpPr>
          <p:spPr bwMode="auto">
            <a:xfrm>
              <a:off x="6229" y="6718"/>
              <a:ext cx="1552" cy="1200"/>
            </a:xfrm>
            <a:custGeom>
              <a:avLst/>
              <a:gdLst/>
              <a:ahLst/>
              <a:cxnLst>
                <a:cxn ang="0">
                  <a:pos x="58" y="175"/>
                </a:cxn>
                <a:cxn ang="0">
                  <a:pos x="35" y="145"/>
                </a:cxn>
                <a:cxn ang="0">
                  <a:pos x="23" y="99"/>
                </a:cxn>
                <a:cxn ang="0">
                  <a:pos x="0" y="45"/>
                </a:cxn>
                <a:cxn ang="0">
                  <a:pos x="35" y="0"/>
                </a:cxn>
                <a:cxn ang="0">
                  <a:pos x="81" y="45"/>
                </a:cxn>
                <a:cxn ang="0">
                  <a:pos x="129" y="66"/>
                </a:cxn>
                <a:cxn ang="0">
                  <a:pos x="177" y="66"/>
                </a:cxn>
                <a:cxn ang="0">
                  <a:pos x="235" y="9"/>
                </a:cxn>
                <a:cxn ang="0">
                  <a:pos x="281" y="32"/>
                </a:cxn>
                <a:cxn ang="0">
                  <a:pos x="281" y="66"/>
                </a:cxn>
                <a:cxn ang="0">
                  <a:pos x="294" y="99"/>
                </a:cxn>
                <a:cxn ang="0">
                  <a:pos x="329" y="154"/>
                </a:cxn>
                <a:cxn ang="0">
                  <a:pos x="414" y="187"/>
                </a:cxn>
                <a:cxn ang="0">
                  <a:pos x="471" y="232"/>
                </a:cxn>
                <a:cxn ang="0">
                  <a:pos x="600" y="243"/>
                </a:cxn>
                <a:cxn ang="0">
                  <a:pos x="695" y="211"/>
                </a:cxn>
                <a:cxn ang="0">
                  <a:pos x="719" y="165"/>
                </a:cxn>
                <a:cxn ang="0">
                  <a:pos x="777" y="133"/>
                </a:cxn>
                <a:cxn ang="0">
                  <a:pos x="823" y="111"/>
                </a:cxn>
                <a:cxn ang="0">
                  <a:pos x="919" y="145"/>
                </a:cxn>
                <a:cxn ang="0">
                  <a:pos x="1000" y="165"/>
                </a:cxn>
                <a:cxn ang="0">
                  <a:pos x="1129" y="243"/>
                </a:cxn>
                <a:cxn ang="0">
                  <a:pos x="1165" y="286"/>
                </a:cxn>
                <a:cxn ang="0">
                  <a:pos x="1179" y="332"/>
                </a:cxn>
                <a:cxn ang="0">
                  <a:pos x="1155" y="432"/>
                </a:cxn>
                <a:cxn ang="0">
                  <a:pos x="1179" y="499"/>
                </a:cxn>
                <a:cxn ang="0">
                  <a:pos x="1212" y="609"/>
                </a:cxn>
                <a:cxn ang="0">
                  <a:pos x="1283" y="644"/>
                </a:cxn>
                <a:cxn ang="0">
                  <a:pos x="1261" y="709"/>
                </a:cxn>
                <a:cxn ang="0">
                  <a:pos x="1319" y="830"/>
                </a:cxn>
                <a:cxn ang="0">
                  <a:pos x="1390" y="876"/>
                </a:cxn>
                <a:cxn ang="0">
                  <a:pos x="1437" y="955"/>
                </a:cxn>
                <a:cxn ang="0">
                  <a:pos x="1402" y="999"/>
                </a:cxn>
                <a:cxn ang="0">
                  <a:pos x="1356" y="1065"/>
                </a:cxn>
                <a:cxn ang="0">
                  <a:pos x="1294" y="1100"/>
                </a:cxn>
                <a:cxn ang="0">
                  <a:pos x="1188" y="1077"/>
                </a:cxn>
                <a:cxn ang="0">
                  <a:pos x="1117" y="1065"/>
                </a:cxn>
                <a:cxn ang="0">
                  <a:pos x="1060" y="1054"/>
                </a:cxn>
                <a:cxn ang="0">
                  <a:pos x="1023" y="1009"/>
                </a:cxn>
                <a:cxn ang="0">
                  <a:pos x="989" y="955"/>
                </a:cxn>
                <a:cxn ang="0">
                  <a:pos x="931" y="955"/>
                </a:cxn>
                <a:cxn ang="0">
                  <a:pos x="885" y="987"/>
                </a:cxn>
                <a:cxn ang="0">
                  <a:pos x="789" y="975"/>
                </a:cxn>
                <a:cxn ang="0">
                  <a:pos x="719" y="932"/>
                </a:cxn>
                <a:cxn ang="0">
                  <a:pos x="623" y="876"/>
                </a:cxn>
                <a:cxn ang="0">
                  <a:pos x="565" y="775"/>
                </a:cxn>
                <a:cxn ang="0">
                  <a:pos x="484" y="730"/>
                </a:cxn>
                <a:cxn ang="0">
                  <a:pos x="460" y="698"/>
                </a:cxn>
                <a:cxn ang="0">
                  <a:pos x="425" y="730"/>
                </a:cxn>
                <a:cxn ang="0">
                  <a:pos x="377" y="686"/>
                </a:cxn>
                <a:cxn ang="0">
                  <a:pos x="342" y="652"/>
                </a:cxn>
                <a:cxn ang="0">
                  <a:pos x="342" y="586"/>
                </a:cxn>
                <a:cxn ang="0">
                  <a:pos x="246" y="523"/>
                </a:cxn>
                <a:cxn ang="0">
                  <a:pos x="177" y="464"/>
                </a:cxn>
                <a:cxn ang="0">
                  <a:pos x="201" y="356"/>
                </a:cxn>
                <a:cxn ang="0">
                  <a:pos x="166" y="297"/>
                </a:cxn>
                <a:cxn ang="0">
                  <a:pos x="81" y="198"/>
                </a:cxn>
              </a:cxnLst>
              <a:rect l="0" t="0" r="r" b="b"/>
              <a:pathLst>
                <a:path w="1447" h="1111">
                  <a:moveTo>
                    <a:pt x="81" y="198"/>
                  </a:moveTo>
                  <a:lnTo>
                    <a:pt x="81" y="187"/>
                  </a:lnTo>
                  <a:lnTo>
                    <a:pt x="70" y="187"/>
                  </a:lnTo>
                  <a:lnTo>
                    <a:pt x="58" y="175"/>
                  </a:lnTo>
                  <a:lnTo>
                    <a:pt x="48" y="165"/>
                  </a:lnTo>
                  <a:lnTo>
                    <a:pt x="58" y="154"/>
                  </a:lnTo>
                  <a:lnTo>
                    <a:pt x="35" y="154"/>
                  </a:lnTo>
                  <a:lnTo>
                    <a:pt x="35" y="145"/>
                  </a:lnTo>
                  <a:lnTo>
                    <a:pt x="35" y="121"/>
                  </a:lnTo>
                  <a:lnTo>
                    <a:pt x="48" y="111"/>
                  </a:lnTo>
                  <a:lnTo>
                    <a:pt x="35" y="99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23" y="66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23" y="32"/>
                  </a:lnTo>
                  <a:lnTo>
                    <a:pt x="23" y="9"/>
                  </a:lnTo>
                  <a:lnTo>
                    <a:pt x="35" y="9"/>
                  </a:lnTo>
                  <a:lnTo>
                    <a:pt x="35" y="0"/>
                  </a:lnTo>
                  <a:lnTo>
                    <a:pt x="48" y="9"/>
                  </a:lnTo>
                  <a:lnTo>
                    <a:pt x="58" y="21"/>
                  </a:lnTo>
                  <a:lnTo>
                    <a:pt x="70" y="32"/>
                  </a:lnTo>
                  <a:lnTo>
                    <a:pt x="81" y="45"/>
                  </a:lnTo>
                  <a:lnTo>
                    <a:pt x="95" y="54"/>
                  </a:lnTo>
                  <a:lnTo>
                    <a:pt x="106" y="66"/>
                  </a:lnTo>
                  <a:lnTo>
                    <a:pt x="118" y="66"/>
                  </a:lnTo>
                  <a:lnTo>
                    <a:pt x="129" y="66"/>
                  </a:lnTo>
                  <a:lnTo>
                    <a:pt x="143" y="66"/>
                  </a:lnTo>
                  <a:lnTo>
                    <a:pt x="153" y="75"/>
                  </a:lnTo>
                  <a:lnTo>
                    <a:pt x="166" y="75"/>
                  </a:lnTo>
                  <a:lnTo>
                    <a:pt x="177" y="66"/>
                  </a:lnTo>
                  <a:lnTo>
                    <a:pt x="177" y="54"/>
                  </a:lnTo>
                  <a:lnTo>
                    <a:pt x="201" y="45"/>
                  </a:lnTo>
                  <a:lnTo>
                    <a:pt x="201" y="32"/>
                  </a:lnTo>
                  <a:lnTo>
                    <a:pt x="235" y="9"/>
                  </a:lnTo>
                  <a:lnTo>
                    <a:pt x="246" y="9"/>
                  </a:lnTo>
                  <a:lnTo>
                    <a:pt x="259" y="9"/>
                  </a:lnTo>
                  <a:lnTo>
                    <a:pt x="271" y="21"/>
                  </a:lnTo>
                  <a:lnTo>
                    <a:pt x="281" y="32"/>
                  </a:lnTo>
                  <a:lnTo>
                    <a:pt x="281" y="45"/>
                  </a:lnTo>
                  <a:lnTo>
                    <a:pt x="271" y="45"/>
                  </a:lnTo>
                  <a:lnTo>
                    <a:pt x="281" y="54"/>
                  </a:lnTo>
                  <a:lnTo>
                    <a:pt x="281" y="66"/>
                  </a:lnTo>
                  <a:lnTo>
                    <a:pt x="271" y="75"/>
                  </a:lnTo>
                  <a:lnTo>
                    <a:pt x="271" y="87"/>
                  </a:lnTo>
                  <a:lnTo>
                    <a:pt x="281" y="87"/>
                  </a:lnTo>
                  <a:lnTo>
                    <a:pt x="294" y="99"/>
                  </a:lnTo>
                  <a:lnTo>
                    <a:pt x="305" y="99"/>
                  </a:lnTo>
                  <a:lnTo>
                    <a:pt x="329" y="111"/>
                  </a:lnTo>
                  <a:lnTo>
                    <a:pt x="329" y="133"/>
                  </a:lnTo>
                  <a:lnTo>
                    <a:pt x="329" y="154"/>
                  </a:lnTo>
                  <a:lnTo>
                    <a:pt x="342" y="175"/>
                  </a:lnTo>
                  <a:lnTo>
                    <a:pt x="352" y="175"/>
                  </a:lnTo>
                  <a:lnTo>
                    <a:pt x="389" y="187"/>
                  </a:lnTo>
                  <a:lnTo>
                    <a:pt x="414" y="187"/>
                  </a:lnTo>
                  <a:lnTo>
                    <a:pt x="425" y="187"/>
                  </a:lnTo>
                  <a:lnTo>
                    <a:pt x="437" y="198"/>
                  </a:lnTo>
                  <a:lnTo>
                    <a:pt x="447" y="220"/>
                  </a:lnTo>
                  <a:lnTo>
                    <a:pt x="471" y="232"/>
                  </a:lnTo>
                  <a:lnTo>
                    <a:pt x="528" y="256"/>
                  </a:lnTo>
                  <a:lnTo>
                    <a:pt x="553" y="256"/>
                  </a:lnTo>
                  <a:lnTo>
                    <a:pt x="565" y="256"/>
                  </a:lnTo>
                  <a:lnTo>
                    <a:pt x="600" y="243"/>
                  </a:lnTo>
                  <a:lnTo>
                    <a:pt x="637" y="232"/>
                  </a:lnTo>
                  <a:lnTo>
                    <a:pt x="683" y="232"/>
                  </a:lnTo>
                  <a:lnTo>
                    <a:pt x="683" y="220"/>
                  </a:lnTo>
                  <a:lnTo>
                    <a:pt x="695" y="211"/>
                  </a:lnTo>
                  <a:lnTo>
                    <a:pt x="683" y="187"/>
                  </a:lnTo>
                  <a:lnTo>
                    <a:pt x="695" y="187"/>
                  </a:lnTo>
                  <a:lnTo>
                    <a:pt x="708" y="175"/>
                  </a:lnTo>
                  <a:lnTo>
                    <a:pt x="719" y="165"/>
                  </a:lnTo>
                  <a:lnTo>
                    <a:pt x="729" y="145"/>
                  </a:lnTo>
                  <a:lnTo>
                    <a:pt x="741" y="133"/>
                  </a:lnTo>
                  <a:lnTo>
                    <a:pt x="751" y="133"/>
                  </a:lnTo>
                  <a:lnTo>
                    <a:pt x="777" y="133"/>
                  </a:lnTo>
                  <a:lnTo>
                    <a:pt x="798" y="133"/>
                  </a:lnTo>
                  <a:lnTo>
                    <a:pt x="814" y="133"/>
                  </a:lnTo>
                  <a:lnTo>
                    <a:pt x="823" y="121"/>
                  </a:lnTo>
                  <a:lnTo>
                    <a:pt x="823" y="111"/>
                  </a:lnTo>
                  <a:lnTo>
                    <a:pt x="847" y="121"/>
                  </a:lnTo>
                  <a:lnTo>
                    <a:pt x="871" y="121"/>
                  </a:lnTo>
                  <a:lnTo>
                    <a:pt x="894" y="133"/>
                  </a:lnTo>
                  <a:lnTo>
                    <a:pt x="919" y="145"/>
                  </a:lnTo>
                  <a:lnTo>
                    <a:pt x="942" y="154"/>
                  </a:lnTo>
                  <a:lnTo>
                    <a:pt x="964" y="154"/>
                  </a:lnTo>
                  <a:lnTo>
                    <a:pt x="977" y="154"/>
                  </a:lnTo>
                  <a:lnTo>
                    <a:pt x="1000" y="165"/>
                  </a:lnTo>
                  <a:lnTo>
                    <a:pt x="1023" y="175"/>
                  </a:lnTo>
                  <a:lnTo>
                    <a:pt x="1085" y="220"/>
                  </a:lnTo>
                  <a:lnTo>
                    <a:pt x="1108" y="243"/>
                  </a:lnTo>
                  <a:lnTo>
                    <a:pt x="1129" y="243"/>
                  </a:lnTo>
                  <a:lnTo>
                    <a:pt x="1155" y="232"/>
                  </a:lnTo>
                  <a:lnTo>
                    <a:pt x="1155" y="243"/>
                  </a:lnTo>
                  <a:lnTo>
                    <a:pt x="1165" y="278"/>
                  </a:lnTo>
                  <a:lnTo>
                    <a:pt x="1165" y="286"/>
                  </a:lnTo>
                  <a:lnTo>
                    <a:pt x="1179" y="310"/>
                  </a:lnTo>
                  <a:lnTo>
                    <a:pt x="1188" y="310"/>
                  </a:lnTo>
                  <a:lnTo>
                    <a:pt x="1179" y="320"/>
                  </a:lnTo>
                  <a:lnTo>
                    <a:pt x="1179" y="332"/>
                  </a:lnTo>
                  <a:lnTo>
                    <a:pt x="1179" y="366"/>
                  </a:lnTo>
                  <a:lnTo>
                    <a:pt x="1179" y="409"/>
                  </a:lnTo>
                  <a:lnTo>
                    <a:pt x="1165" y="409"/>
                  </a:lnTo>
                  <a:lnTo>
                    <a:pt x="1155" y="432"/>
                  </a:lnTo>
                  <a:lnTo>
                    <a:pt x="1165" y="453"/>
                  </a:lnTo>
                  <a:lnTo>
                    <a:pt x="1188" y="464"/>
                  </a:lnTo>
                  <a:lnTo>
                    <a:pt x="1188" y="477"/>
                  </a:lnTo>
                  <a:lnTo>
                    <a:pt x="1179" y="499"/>
                  </a:lnTo>
                  <a:lnTo>
                    <a:pt x="1179" y="510"/>
                  </a:lnTo>
                  <a:lnTo>
                    <a:pt x="1203" y="541"/>
                  </a:lnTo>
                  <a:lnTo>
                    <a:pt x="1212" y="586"/>
                  </a:lnTo>
                  <a:lnTo>
                    <a:pt x="1212" y="609"/>
                  </a:lnTo>
                  <a:lnTo>
                    <a:pt x="1224" y="622"/>
                  </a:lnTo>
                  <a:lnTo>
                    <a:pt x="1236" y="622"/>
                  </a:lnTo>
                  <a:lnTo>
                    <a:pt x="1271" y="632"/>
                  </a:lnTo>
                  <a:lnTo>
                    <a:pt x="1283" y="644"/>
                  </a:lnTo>
                  <a:lnTo>
                    <a:pt x="1283" y="652"/>
                  </a:lnTo>
                  <a:lnTo>
                    <a:pt x="1294" y="664"/>
                  </a:lnTo>
                  <a:lnTo>
                    <a:pt x="1283" y="686"/>
                  </a:lnTo>
                  <a:lnTo>
                    <a:pt x="1261" y="709"/>
                  </a:lnTo>
                  <a:lnTo>
                    <a:pt x="1246" y="744"/>
                  </a:lnTo>
                  <a:lnTo>
                    <a:pt x="1271" y="775"/>
                  </a:lnTo>
                  <a:lnTo>
                    <a:pt x="1294" y="820"/>
                  </a:lnTo>
                  <a:lnTo>
                    <a:pt x="1319" y="830"/>
                  </a:lnTo>
                  <a:lnTo>
                    <a:pt x="1341" y="843"/>
                  </a:lnTo>
                  <a:lnTo>
                    <a:pt x="1378" y="854"/>
                  </a:lnTo>
                  <a:lnTo>
                    <a:pt x="1390" y="866"/>
                  </a:lnTo>
                  <a:lnTo>
                    <a:pt x="1390" y="876"/>
                  </a:lnTo>
                  <a:lnTo>
                    <a:pt x="1402" y="920"/>
                  </a:lnTo>
                  <a:lnTo>
                    <a:pt x="1411" y="942"/>
                  </a:lnTo>
                  <a:lnTo>
                    <a:pt x="1437" y="942"/>
                  </a:lnTo>
                  <a:lnTo>
                    <a:pt x="1437" y="955"/>
                  </a:lnTo>
                  <a:lnTo>
                    <a:pt x="1447" y="987"/>
                  </a:lnTo>
                  <a:lnTo>
                    <a:pt x="1437" y="987"/>
                  </a:lnTo>
                  <a:lnTo>
                    <a:pt x="1437" y="999"/>
                  </a:lnTo>
                  <a:lnTo>
                    <a:pt x="1402" y="999"/>
                  </a:lnTo>
                  <a:lnTo>
                    <a:pt x="1390" y="1009"/>
                  </a:lnTo>
                  <a:lnTo>
                    <a:pt x="1366" y="1020"/>
                  </a:lnTo>
                  <a:lnTo>
                    <a:pt x="1356" y="1032"/>
                  </a:lnTo>
                  <a:lnTo>
                    <a:pt x="1356" y="1065"/>
                  </a:lnTo>
                  <a:lnTo>
                    <a:pt x="1356" y="1077"/>
                  </a:lnTo>
                  <a:lnTo>
                    <a:pt x="1341" y="1100"/>
                  </a:lnTo>
                  <a:lnTo>
                    <a:pt x="1331" y="1111"/>
                  </a:lnTo>
                  <a:lnTo>
                    <a:pt x="1294" y="1100"/>
                  </a:lnTo>
                  <a:lnTo>
                    <a:pt x="1271" y="1087"/>
                  </a:lnTo>
                  <a:lnTo>
                    <a:pt x="1261" y="1087"/>
                  </a:lnTo>
                  <a:lnTo>
                    <a:pt x="1212" y="1087"/>
                  </a:lnTo>
                  <a:lnTo>
                    <a:pt x="1188" y="1077"/>
                  </a:lnTo>
                  <a:lnTo>
                    <a:pt x="1179" y="1087"/>
                  </a:lnTo>
                  <a:lnTo>
                    <a:pt x="1155" y="1077"/>
                  </a:lnTo>
                  <a:lnTo>
                    <a:pt x="1155" y="1065"/>
                  </a:lnTo>
                  <a:lnTo>
                    <a:pt x="1117" y="1065"/>
                  </a:lnTo>
                  <a:lnTo>
                    <a:pt x="1108" y="1065"/>
                  </a:lnTo>
                  <a:lnTo>
                    <a:pt x="1096" y="1065"/>
                  </a:lnTo>
                  <a:lnTo>
                    <a:pt x="1085" y="1054"/>
                  </a:lnTo>
                  <a:lnTo>
                    <a:pt x="1060" y="1054"/>
                  </a:lnTo>
                  <a:lnTo>
                    <a:pt x="1047" y="1041"/>
                  </a:lnTo>
                  <a:lnTo>
                    <a:pt x="1047" y="1032"/>
                  </a:lnTo>
                  <a:lnTo>
                    <a:pt x="1037" y="1032"/>
                  </a:lnTo>
                  <a:lnTo>
                    <a:pt x="1023" y="1009"/>
                  </a:lnTo>
                  <a:lnTo>
                    <a:pt x="1013" y="999"/>
                  </a:lnTo>
                  <a:lnTo>
                    <a:pt x="1013" y="975"/>
                  </a:lnTo>
                  <a:lnTo>
                    <a:pt x="1000" y="955"/>
                  </a:lnTo>
                  <a:lnTo>
                    <a:pt x="989" y="955"/>
                  </a:lnTo>
                  <a:lnTo>
                    <a:pt x="977" y="955"/>
                  </a:lnTo>
                  <a:lnTo>
                    <a:pt x="954" y="955"/>
                  </a:lnTo>
                  <a:lnTo>
                    <a:pt x="942" y="955"/>
                  </a:lnTo>
                  <a:lnTo>
                    <a:pt x="931" y="955"/>
                  </a:lnTo>
                  <a:lnTo>
                    <a:pt x="906" y="966"/>
                  </a:lnTo>
                  <a:lnTo>
                    <a:pt x="906" y="975"/>
                  </a:lnTo>
                  <a:lnTo>
                    <a:pt x="894" y="975"/>
                  </a:lnTo>
                  <a:lnTo>
                    <a:pt x="885" y="987"/>
                  </a:lnTo>
                  <a:lnTo>
                    <a:pt x="871" y="999"/>
                  </a:lnTo>
                  <a:lnTo>
                    <a:pt x="861" y="999"/>
                  </a:lnTo>
                  <a:lnTo>
                    <a:pt x="823" y="975"/>
                  </a:lnTo>
                  <a:lnTo>
                    <a:pt x="789" y="975"/>
                  </a:lnTo>
                  <a:lnTo>
                    <a:pt x="777" y="966"/>
                  </a:lnTo>
                  <a:lnTo>
                    <a:pt x="741" y="955"/>
                  </a:lnTo>
                  <a:lnTo>
                    <a:pt x="729" y="942"/>
                  </a:lnTo>
                  <a:lnTo>
                    <a:pt x="719" y="932"/>
                  </a:lnTo>
                  <a:lnTo>
                    <a:pt x="695" y="909"/>
                  </a:lnTo>
                  <a:lnTo>
                    <a:pt x="671" y="897"/>
                  </a:lnTo>
                  <a:lnTo>
                    <a:pt x="648" y="897"/>
                  </a:lnTo>
                  <a:lnTo>
                    <a:pt x="623" y="876"/>
                  </a:lnTo>
                  <a:lnTo>
                    <a:pt x="600" y="843"/>
                  </a:lnTo>
                  <a:lnTo>
                    <a:pt x="575" y="810"/>
                  </a:lnTo>
                  <a:lnTo>
                    <a:pt x="565" y="798"/>
                  </a:lnTo>
                  <a:lnTo>
                    <a:pt x="565" y="775"/>
                  </a:lnTo>
                  <a:lnTo>
                    <a:pt x="543" y="754"/>
                  </a:lnTo>
                  <a:lnTo>
                    <a:pt x="517" y="730"/>
                  </a:lnTo>
                  <a:lnTo>
                    <a:pt x="495" y="730"/>
                  </a:lnTo>
                  <a:lnTo>
                    <a:pt x="484" y="730"/>
                  </a:lnTo>
                  <a:lnTo>
                    <a:pt x="471" y="730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60" y="698"/>
                  </a:lnTo>
                  <a:lnTo>
                    <a:pt x="447" y="698"/>
                  </a:lnTo>
                  <a:lnTo>
                    <a:pt x="437" y="698"/>
                  </a:lnTo>
                  <a:lnTo>
                    <a:pt x="437" y="730"/>
                  </a:lnTo>
                  <a:lnTo>
                    <a:pt x="425" y="730"/>
                  </a:lnTo>
                  <a:lnTo>
                    <a:pt x="414" y="730"/>
                  </a:lnTo>
                  <a:lnTo>
                    <a:pt x="400" y="721"/>
                  </a:lnTo>
                  <a:lnTo>
                    <a:pt x="377" y="698"/>
                  </a:lnTo>
                  <a:lnTo>
                    <a:pt x="377" y="686"/>
                  </a:lnTo>
                  <a:lnTo>
                    <a:pt x="377" y="664"/>
                  </a:lnTo>
                  <a:lnTo>
                    <a:pt x="366" y="664"/>
                  </a:lnTo>
                  <a:lnTo>
                    <a:pt x="352" y="664"/>
                  </a:lnTo>
                  <a:lnTo>
                    <a:pt x="342" y="652"/>
                  </a:lnTo>
                  <a:lnTo>
                    <a:pt x="342" y="632"/>
                  </a:lnTo>
                  <a:lnTo>
                    <a:pt x="352" y="609"/>
                  </a:lnTo>
                  <a:lnTo>
                    <a:pt x="342" y="598"/>
                  </a:lnTo>
                  <a:lnTo>
                    <a:pt x="342" y="586"/>
                  </a:lnTo>
                  <a:lnTo>
                    <a:pt x="329" y="577"/>
                  </a:lnTo>
                  <a:lnTo>
                    <a:pt x="305" y="564"/>
                  </a:lnTo>
                  <a:lnTo>
                    <a:pt x="294" y="553"/>
                  </a:lnTo>
                  <a:lnTo>
                    <a:pt x="246" y="523"/>
                  </a:lnTo>
                  <a:lnTo>
                    <a:pt x="235" y="523"/>
                  </a:lnTo>
                  <a:lnTo>
                    <a:pt x="223" y="523"/>
                  </a:lnTo>
                  <a:lnTo>
                    <a:pt x="214" y="487"/>
                  </a:lnTo>
                  <a:lnTo>
                    <a:pt x="177" y="464"/>
                  </a:lnTo>
                  <a:lnTo>
                    <a:pt x="166" y="441"/>
                  </a:lnTo>
                  <a:lnTo>
                    <a:pt x="166" y="409"/>
                  </a:lnTo>
                  <a:lnTo>
                    <a:pt x="177" y="388"/>
                  </a:lnTo>
                  <a:lnTo>
                    <a:pt x="201" y="356"/>
                  </a:lnTo>
                  <a:lnTo>
                    <a:pt x="190" y="332"/>
                  </a:lnTo>
                  <a:lnTo>
                    <a:pt x="177" y="320"/>
                  </a:lnTo>
                  <a:lnTo>
                    <a:pt x="190" y="297"/>
                  </a:lnTo>
                  <a:lnTo>
                    <a:pt x="166" y="297"/>
                  </a:lnTo>
                  <a:lnTo>
                    <a:pt x="143" y="286"/>
                  </a:lnTo>
                  <a:lnTo>
                    <a:pt x="129" y="286"/>
                  </a:lnTo>
                  <a:lnTo>
                    <a:pt x="106" y="243"/>
                  </a:lnTo>
                  <a:lnTo>
                    <a:pt x="81" y="19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Freeform 128"/>
            <p:cNvSpPr>
              <a:spLocks noChangeAspect="1"/>
            </p:cNvSpPr>
            <p:nvPr/>
          </p:nvSpPr>
          <p:spPr bwMode="auto">
            <a:xfrm>
              <a:off x="5939" y="6920"/>
              <a:ext cx="735" cy="674"/>
            </a:xfrm>
            <a:custGeom>
              <a:avLst/>
              <a:gdLst/>
              <a:ahLst/>
              <a:cxnLst>
                <a:cxn ang="0">
                  <a:pos x="71" y="257"/>
                </a:cxn>
                <a:cxn ang="0">
                  <a:pos x="143" y="123"/>
                </a:cxn>
                <a:cxn ang="0">
                  <a:pos x="129" y="91"/>
                </a:cxn>
                <a:cxn ang="0">
                  <a:pos x="143" y="69"/>
                </a:cxn>
                <a:cxn ang="0">
                  <a:pos x="191" y="45"/>
                </a:cxn>
                <a:cxn ang="0">
                  <a:pos x="201" y="11"/>
                </a:cxn>
                <a:cxn ang="0">
                  <a:pos x="223" y="0"/>
                </a:cxn>
                <a:cxn ang="0">
                  <a:pos x="249" y="0"/>
                </a:cxn>
                <a:cxn ang="0">
                  <a:pos x="282" y="11"/>
                </a:cxn>
                <a:cxn ang="0">
                  <a:pos x="306" y="0"/>
                </a:cxn>
                <a:cxn ang="0">
                  <a:pos x="319" y="24"/>
                </a:cxn>
                <a:cxn ang="0">
                  <a:pos x="329" y="24"/>
                </a:cxn>
                <a:cxn ang="0">
                  <a:pos x="354" y="11"/>
                </a:cxn>
                <a:cxn ang="0">
                  <a:pos x="402" y="99"/>
                </a:cxn>
                <a:cxn ang="0">
                  <a:pos x="437" y="111"/>
                </a:cxn>
                <a:cxn ang="0">
                  <a:pos x="448" y="135"/>
                </a:cxn>
                <a:cxn ang="0">
                  <a:pos x="472" y="169"/>
                </a:cxn>
                <a:cxn ang="0">
                  <a:pos x="437" y="222"/>
                </a:cxn>
                <a:cxn ang="0">
                  <a:pos x="448" y="279"/>
                </a:cxn>
                <a:cxn ang="0">
                  <a:pos x="494" y="336"/>
                </a:cxn>
                <a:cxn ang="0">
                  <a:pos x="520" y="336"/>
                </a:cxn>
                <a:cxn ang="0">
                  <a:pos x="577" y="378"/>
                </a:cxn>
                <a:cxn ang="0">
                  <a:pos x="614" y="402"/>
                </a:cxn>
                <a:cxn ang="0">
                  <a:pos x="625" y="423"/>
                </a:cxn>
                <a:cxn ang="0">
                  <a:pos x="614" y="465"/>
                </a:cxn>
                <a:cxn ang="0">
                  <a:pos x="637" y="477"/>
                </a:cxn>
                <a:cxn ang="0">
                  <a:pos x="648" y="501"/>
                </a:cxn>
                <a:cxn ang="0">
                  <a:pos x="672" y="534"/>
                </a:cxn>
                <a:cxn ang="0">
                  <a:pos x="662" y="547"/>
                </a:cxn>
                <a:cxn ang="0">
                  <a:pos x="648" y="557"/>
                </a:cxn>
                <a:cxn ang="0">
                  <a:pos x="589" y="557"/>
                </a:cxn>
                <a:cxn ang="0">
                  <a:pos x="577" y="601"/>
                </a:cxn>
                <a:cxn ang="0">
                  <a:pos x="437" y="623"/>
                </a:cxn>
                <a:cxn ang="0">
                  <a:pos x="366" y="589"/>
                </a:cxn>
                <a:cxn ang="0">
                  <a:pos x="354" y="547"/>
                </a:cxn>
                <a:cxn ang="0">
                  <a:pos x="341" y="523"/>
                </a:cxn>
                <a:cxn ang="0">
                  <a:pos x="295" y="501"/>
                </a:cxn>
                <a:cxn ang="0">
                  <a:pos x="175" y="447"/>
                </a:cxn>
                <a:cxn ang="0">
                  <a:pos x="81" y="402"/>
                </a:cxn>
                <a:cxn ang="0">
                  <a:pos x="37" y="356"/>
                </a:cxn>
              </a:cxnLst>
              <a:rect l="0" t="0" r="r" b="b"/>
              <a:pathLst>
                <a:path w="685" h="623">
                  <a:moveTo>
                    <a:pt x="0" y="302"/>
                  </a:moveTo>
                  <a:lnTo>
                    <a:pt x="71" y="257"/>
                  </a:lnTo>
                  <a:lnTo>
                    <a:pt x="143" y="215"/>
                  </a:lnTo>
                  <a:lnTo>
                    <a:pt x="143" y="123"/>
                  </a:lnTo>
                  <a:lnTo>
                    <a:pt x="143" y="111"/>
                  </a:lnTo>
                  <a:lnTo>
                    <a:pt x="129" y="91"/>
                  </a:lnTo>
                  <a:lnTo>
                    <a:pt x="129" y="79"/>
                  </a:lnTo>
                  <a:lnTo>
                    <a:pt x="143" y="69"/>
                  </a:lnTo>
                  <a:lnTo>
                    <a:pt x="175" y="56"/>
                  </a:lnTo>
                  <a:lnTo>
                    <a:pt x="191" y="45"/>
                  </a:lnTo>
                  <a:lnTo>
                    <a:pt x="213" y="11"/>
                  </a:lnTo>
                  <a:lnTo>
                    <a:pt x="201" y="11"/>
                  </a:lnTo>
                  <a:lnTo>
                    <a:pt x="213" y="0"/>
                  </a:lnTo>
                  <a:lnTo>
                    <a:pt x="223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71" y="11"/>
                  </a:lnTo>
                  <a:lnTo>
                    <a:pt x="282" y="11"/>
                  </a:lnTo>
                  <a:lnTo>
                    <a:pt x="295" y="0"/>
                  </a:lnTo>
                  <a:lnTo>
                    <a:pt x="306" y="0"/>
                  </a:lnTo>
                  <a:lnTo>
                    <a:pt x="306" y="11"/>
                  </a:lnTo>
                  <a:lnTo>
                    <a:pt x="319" y="24"/>
                  </a:lnTo>
                  <a:lnTo>
                    <a:pt x="329" y="33"/>
                  </a:lnTo>
                  <a:lnTo>
                    <a:pt x="329" y="24"/>
                  </a:lnTo>
                  <a:lnTo>
                    <a:pt x="341" y="11"/>
                  </a:lnTo>
                  <a:lnTo>
                    <a:pt x="354" y="11"/>
                  </a:lnTo>
                  <a:lnTo>
                    <a:pt x="377" y="56"/>
                  </a:lnTo>
                  <a:lnTo>
                    <a:pt x="402" y="99"/>
                  </a:lnTo>
                  <a:lnTo>
                    <a:pt x="414" y="99"/>
                  </a:lnTo>
                  <a:lnTo>
                    <a:pt x="437" y="111"/>
                  </a:lnTo>
                  <a:lnTo>
                    <a:pt x="461" y="111"/>
                  </a:lnTo>
                  <a:lnTo>
                    <a:pt x="448" y="135"/>
                  </a:lnTo>
                  <a:lnTo>
                    <a:pt x="461" y="145"/>
                  </a:lnTo>
                  <a:lnTo>
                    <a:pt x="472" y="169"/>
                  </a:lnTo>
                  <a:lnTo>
                    <a:pt x="448" y="201"/>
                  </a:lnTo>
                  <a:lnTo>
                    <a:pt x="437" y="222"/>
                  </a:lnTo>
                  <a:lnTo>
                    <a:pt x="437" y="257"/>
                  </a:lnTo>
                  <a:lnTo>
                    <a:pt x="448" y="279"/>
                  </a:lnTo>
                  <a:lnTo>
                    <a:pt x="485" y="302"/>
                  </a:lnTo>
                  <a:lnTo>
                    <a:pt x="494" y="336"/>
                  </a:lnTo>
                  <a:lnTo>
                    <a:pt x="510" y="336"/>
                  </a:lnTo>
                  <a:lnTo>
                    <a:pt x="520" y="336"/>
                  </a:lnTo>
                  <a:lnTo>
                    <a:pt x="568" y="366"/>
                  </a:lnTo>
                  <a:lnTo>
                    <a:pt x="577" y="378"/>
                  </a:lnTo>
                  <a:lnTo>
                    <a:pt x="600" y="390"/>
                  </a:lnTo>
                  <a:lnTo>
                    <a:pt x="614" y="402"/>
                  </a:lnTo>
                  <a:lnTo>
                    <a:pt x="614" y="411"/>
                  </a:lnTo>
                  <a:lnTo>
                    <a:pt x="625" y="423"/>
                  </a:lnTo>
                  <a:lnTo>
                    <a:pt x="614" y="447"/>
                  </a:lnTo>
                  <a:lnTo>
                    <a:pt x="614" y="465"/>
                  </a:lnTo>
                  <a:lnTo>
                    <a:pt x="625" y="477"/>
                  </a:lnTo>
                  <a:lnTo>
                    <a:pt x="637" y="477"/>
                  </a:lnTo>
                  <a:lnTo>
                    <a:pt x="648" y="477"/>
                  </a:lnTo>
                  <a:lnTo>
                    <a:pt x="648" y="501"/>
                  </a:lnTo>
                  <a:lnTo>
                    <a:pt x="648" y="511"/>
                  </a:lnTo>
                  <a:lnTo>
                    <a:pt x="672" y="534"/>
                  </a:lnTo>
                  <a:lnTo>
                    <a:pt x="685" y="547"/>
                  </a:lnTo>
                  <a:lnTo>
                    <a:pt x="662" y="547"/>
                  </a:lnTo>
                  <a:lnTo>
                    <a:pt x="648" y="547"/>
                  </a:lnTo>
                  <a:lnTo>
                    <a:pt x="648" y="557"/>
                  </a:lnTo>
                  <a:lnTo>
                    <a:pt x="600" y="557"/>
                  </a:lnTo>
                  <a:lnTo>
                    <a:pt x="589" y="557"/>
                  </a:lnTo>
                  <a:lnTo>
                    <a:pt x="589" y="577"/>
                  </a:lnTo>
                  <a:lnTo>
                    <a:pt x="577" y="601"/>
                  </a:lnTo>
                  <a:lnTo>
                    <a:pt x="552" y="623"/>
                  </a:lnTo>
                  <a:lnTo>
                    <a:pt x="437" y="623"/>
                  </a:lnTo>
                  <a:lnTo>
                    <a:pt x="389" y="589"/>
                  </a:lnTo>
                  <a:lnTo>
                    <a:pt x="366" y="589"/>
                  </a:lnTo>
                  <a:lnTo>
                    <a:pt x="354" y="577"/>
                  </a:lnTo>
                  <a:lnTo>
                    <a:pt x="354" y="547"/>
                  </a:lnTo>
                  <a:lnTo>
                    <a:pt x="354" y="534"/>
                  </a:lnTo>
                  <a:lnTo>
                    <a:pt x="341" y="523"/>
                  </a:lnTo>
                  <a:lnTo>
                    <a:pt x="319" y="523"/>
                  </a:lnTo>
                  <a:lnTo>
                    <a:pt x="295" y="501"/>
                  </a:lnTo>
                  <a:lnTo>
                    <a:pt x="213" y="457"/>
                  </a:lnTo>
                  <a:lnTo>
                    <a:pt x="175" y="447"/>
                  </a:lnTo>
                  <a:lnTo>
                    <a:pt x="106" y="411"/>
                  </a:lnTo>
                  <a:lnTo>
                    <a:pt x="81" y="402"/>
                  </a:lnTo>
                  <a:lnTo>
                    <a:pt x="47" y="390"/>
                  </a:lnTo>
                  <a:lnTo>
                    <a:pt x="37" y="356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Freeform 129"/>
            <p:cNvSpPr>
              <a:spLocks noChangeAspect="1"/>
            </p:cNvSpPr>
            <p:nvPr/>
          </p:nvSpPr>
          <p:spPr bwMode="auto">
            <a:xfrm>
              <a:off x="5687" y="6920"/>
              <a:ext cx="480" cy="408"/>
            </a:xfrm>
            <a:custGeom>
              <a:avLst/>
              <a:gdLst/>
              <a:ahLst/>
              <a:cxnLst>
                <a:cxn ang="0">
                  <a:pos x="36" y="336"/>
                </a:cxn>
                <a:cxn ang="0">
                  <a:pos x="23" y="312"/>
                </a:cxn>
                <a:cxn ang="0">
                  <a:pos x="46" y="290"/>
                </a:cxn>
                <a:cxn ang="0">
                  <a:pos x="36" y="279"/>
                </a:cxn>
                <a:cxn ang="0">
                  <a:pos x="58" y="266"/>
                </a:cxn>
                <a:cxn ang="0">
                  <a:pos x="69" y="257"/>
                </a:cxn>
                <a:cxn ang="0">
                  <a:pos x="69" y="235"/>
                </a:cxn>
                <a:cxn ang="0">
                  <a:pos x="58" y="222"/>
                </a:cxn>
                <a:cxn ang="0">
                  <a:pos x="46" y="215"/>
                </a:cxn>
                <a:cxn ang="0">
                  <a:pos x="23" y="215"/>
                </a:cxn>
                <a:cxn ang="0">
                  <a:pos x="23" y="169"/>
                </a:cxn>
                <a:cxn ang="0">
                  <a:pos x="0" y="145"/>
                </a:cxn>
                <a:cxn ang="0">
                  <a:pos x="11" y="123"/>
                </a:cxn>
                <a:cxn ang="0">
                  <a:pos x="11" y="99"/>
                </a:cxn>
                <a:cxn ang="0">
                  <a:pos x="36" y="111"/>
                </a:cxn>
                <a:cxn ang="0">
                  <a:pos x="46" y="111"/>
                </a:cxn>
                <a:cxn ang="0">
                  <a:pos x="46" y="91"/>
                </a:cxn>
                <a:cxn ang="0">
                  <a:pos x="58" y="69"/>
                </a:cxn>
                <a:cxn ang="0">
                  <a:pos x="58" y="45"/>
                </a:cxn>
                <a:cxn ang="0">
                  <a:pos x="91" y="56"/>
                </a:cxn>
                <a:cxn ang="0">
                  <a:pos x="129" y="45"/>
                </a:cxn>
                <a:cxn ang="0">
                  <a:pos x="165" y="33"/>
                </a:cxn>
                <a:cxn ang="0">
                  <a:pos x="223" y="56"/>
                </a:cxn>
                <a:cxn ang="0">
                  <a:pos x="271" y="45"/>
                </a:cxn>
                <a:cxn ang="0">
                  <a:pos x="330" y="24"/>
                </a:cxn>
                <a:cxn ang="0">
                  <a:pos x="377" y="24"/>
                </a:cxn>
                <a:cxn ang="0">
                  <a:pos x="425" y="11"/>
                </a:cxn>
                <a:cxn ang="0">
                  <a:pos x="435" y="0"/>
                </a:cxn>
                <a:cxn ang="0">
                  <a:pos x="447" y="11"/>
                </a:cxn>
                <a:cxn ang="0">
                  <a:pos x="409" y="56"/>
                </a:cxn>
                <a:cxn ang="0">
                  <a:pos x="363" y="79"/>
                </a:cxn>
                <a:cxn ang="0">
                  <a:pos x="377" y="111"/>
                </a:cxn>
                <a:cxn ang="0">
                  <a:pos x="377" y="215"/>
                </a:cxn>
                <a:cxn ang="0">
                  <a:pos x="234" y="302"/>
                </a:cxn>
                <a:cxn ang="0">
                  <a:pos x="153" y="356"/>
                </a:cxn>
                <a:cxn ang="0">
                  <a:pos x="106" y="378"/>
                </a:cxn>
                <a:cxn ang="0">
                  <a:pos x="36" y="345"/>
                </a:cxn>
              </a:cxnLst>
              <a:rect l="0" t="0" r="r" b="b"/>
              <a:pathLst>
                <a:path w="447" h="378">
                  <a:moveTo>
                    <a:pt x="36" y="345"/>
                  </a:moveTo>
                  <a:lnTo>
                    <a:pt x="36" y="336"/>
                  </a:lnTo>
                  <a:lnTo>
                    <a:pt x="23" y="325"/>
                  </a:lnTo>
                  <a:lnTo>
                    <a:pt x="23" y="312"/>
                  </a:lnTo>
                  <a:lnTo>
                    <a:pt x="36" y="302"/>
                  </a:lnTo>
                  <a:lnTo>
                    <a:pt x="46" y="290"/>
                  </a:lnTo>
                  <a:lnTo>
                    <a:pt x="36" y="290"/>
                  </a:lnTo>
                  <a:lnTo>
                    <a:pt x="36" y="279"/>
                  </a:lnTo>
                  <a:lnTo>
                    <a:pt x="46" y="266"/>
                  </a:lnTo>
                  <a:lnTo>
                    <a:pt x="58" y="266"/>
                  </a:lnTo>
                  <a:lnTo>
                    <a:pt x="58" y="257"/>
                  </a:lnTo>
                  <a:lnTo>
                    <a:pt x="69" y="257"/>
                  </a:lnTo>
                  <a:lnTo>
                    <a:pt x="69" y="245"/>
                  </a:lnTo>
                  <a:lnTo>
                    <a:pt x="69" y="235"/>
                  </a:lnTo>
                  <a:lnTo>
                    <a:pt x="69" y="222"/>
                  </a:lnTo>
                  <a:lnTo>
                    <a:pt x="58" y="222"/>
                  </a:lnTo>
                  <a:lnTo>
                    <a:pt x="58" y="215"/>
                  </a:lnTo>
                  <a:lnTo>
                    <a:pt x="46" y="215"/>
                  </a:lnTo>
                  <a:lnTo>
                    <a:pt x="36" y="215"/>
                  </a:lnTo>
                  <a:lnTo>
                    <a:pt x="23" y="215"/>
                  </a:lnTo>
                  <a:lnTo>
                    <a:pt x="23" y="191"/>
                  </a:lnTo>
                  <a:lnTo>
                    <a:pt x="23" y="169"/>
                  </a:lnTo>
                  <a:lnTo>
                    <a:pt x="11" y="157"/>
                  </a:lnTo>
                  <a:lnTo>
                    <a:pt x="0" y="145"/>
                  </a:lnTo>
                  <a:lnTo>
                    <a:pt x="11" y="135"/>
                  </a:lnTo>
                  <a:lnTo>
                    <a:pt x="11" y="123"/>
                  </a:lnTo>
                  <a:lnTo>
                    <a:pt x="11" y="111"/>
                  </a:lnTo>
                  <a:lnTo>
                    <a:pt x="11" y="99"/>
                  </a:lnTo>
                  <a:lnTo>
                    <a:pt x="23" y="99"/>
                  </a:lnTo>
                  <a:lnTo>
                    <a:pt x="36" y="111"/>
                  </a:lnTo>
                  <a:lnTo>
                    <a:pt x="36" y="99"/>
                  </a:lnTo>
                  <a:lnTo>
                    <a:pt x="46" y="111"/>
                  </a:lnTo>
                  <a:lnTo>
                    <a:pt x="46" y="99"/>
                  </a:lnTo>
                  <a:lnTo>
                    <a:pt x="46" y="91"/>
                  </a:lnTo>
                  <a:lnTo>
                    <a:pt x="69" y="91"/>
                  </a:lnTo>
                  <a:lnTo>
                    <a:pt x="58" y="69"/>
                  </a:lnTo>
                  <a:lnTo>
                    <a:pt x="58" y="56"/>
                  </a:lnTo>
                  <a:lnTo>
                    <a:pt x="58" y="45"/>
                  </a:lnTo>
                  <a:lnTo>
                    <a:pt x="69" y="45"/>
                  </a:lnTo>
                  <a:lnTo>
                    <a:pt x="91" y="56"/>
                  </a:lnTo>
                  <a:lnTo>
                    <a:pt x="106" y="56"/>
                  </a:lnTo>
                  <a:lnTo>
                    <a:pt x="129" y="45"/>
                  </a:lnTo>
                  <a:lnTo>
                    <a:pt x="153" y="33"/>
                  </a:lnTo>
                  <a:lnTo>
                    <a:pt x="165" y="33"/>
                  </a:lnTo>
                  <a:lnTo>
                    <a:pt x="211" y="45"/>
                  </a:lnTo>
                  <a:lnTo>
                    <a:pt x="223" y="56"/>
                  </a:lnTo>
                  <a:lnTo>
                    <a:pt x="259" y="45"/>
                  </a:lnTo>
                  <a:lnTo>
                    <a:pt x="271" y="45"/>
                  </a:lnTo>
                  <a:lnTo>
                    <a:pt x="315" y="24"/>
                  </a:lnTo>
                  <a:lnTo>
                    <a:pt x="330" y="24"/>
                  </a:lnTo>
                  <a:lnTo>
                    <a:pt x="352" y="24"/>
                  </a:lnTo>
                  <a:lnTo>
                    <a:pt x="377" y="24"/>
                  </a:lnTo>
                  <a:lnTo>
                    <a:pt x="400" y="24"/>
                  </a:lnTo>
                  <a:lnTo>
                    <a:pt x="425" y="11"/>
                  </a:lnTo>
                  <a:lnTo>
                    <a:pt x="425" y="0"/>
                  </a:lnTo>
                  <a:lnTo>
                    <a:pt x="435" y="0"/>
                  </a:lnTo>
                  <a:lnTo>
                    <a:pt x="435" y="11"/>
                  </a:lnTo>
                  <a:lnTo>
                    <a:pt x="447" y="11"/>
                  </a:lnTo>
                  <a:lnTo>
                    <a:pt x="425" y="45"/>
                  </a:lnTo>
                  <a:lnTo>
                    <a:pt x="409" y="56"/>
                  </a:lnTo>
                  <a:lnTo>
                    <a:pt x="377" y="69"/>
                  </a:lnTo>
                  <a:lnTo>
                    <a:pt x="363" y="79"/>
                  </a:lnTo>
                  <a:lnTo>
                    <a:pt x="363" y="91"/>
                  </a:lnTo>
                  <a:lnTo>
                    <a:pt x="377" y="111"/>
                  </a:lnTo>
                  <a:lnTo>
                    <a:pt x="377" y="123"/>
                  </a:lnTo>
                  <a:lnTo>
                    <a:pt x="377" y="215"/>
                  </a:lnTo>
                  <a:lnTo>
                    <a:pt x="305" y="257"/>
                  </a:lnTo>
                  <a:lnTo>
                    <a:pt x="234" y="302"/>
                  </a:lnTo>
                  <a:lnTo>
                    <a:pt x="223" y="312"/>
                  </a:lnTo>
                  <a:lnTo>
                    <a:pt x="153" y="356"/>
                  </a:lnTo>
                  <a:lnTo>
                    <a:pt x="115" y="378"/>
                  </a:lnTo>
                  <a:lnTo>
                    <a:pt x="106" y="378"/>
                  </a:lnTo>
                  <a:lnTo>
                    <a:pt x="91" y="378"/>
                  </a:lnTo>
                  <a:lnTo>
                    <a:pt x="36" y="34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Freeform 130"/>
            <p:cNvSpPr>
              <a:spLocks noChangeAspect="1"/>
            </p:cNvSpPr>
            <p:nvPr/>
          </p:nvSpPr>
          <p:spPr bwMode="auto">
            <a:xfrm>
              <a:off x="3703" y="6920"/>
              <a:ext cx="290" cy="579"/>
            </a:xfrm>
            <a:custGeom>
              <a:avLst/>
              <a:gdLst/>
              <a:ahLst/>
              <a:cxnLst>
                <a:cxn ang="0">
                  <a:pos x="270" y="344"/>
                </a:cxn>
                <a:cxn ang="0">
                  <a:pos x="249" y="390"/>
                </a:cxn>
                <a:cxn ang="0">
                  <a:pos x="190" y="435"/>
                </a:cxn>
                <a:cxn ang="0">
                  <a:pos x="190" y="477"/>
                </a:cxn>
                <a:cxn ang="0">
                  <a:pos x="175" y="501"/>
                </a:cxn>
                <a:cxn ang="0">
                  <a:pos x="153" y="534"/>
                </a:cxn>
                <a:cxn ang="0">
                  <a:pos x="105" y="399"/>
                </a:cxn>
                <a:cxn ang="0">
                  <a:pos x="79" y="378"/>
                </a:cxn>
                <a:cxn ang="0">
                  <a:pos x="58" y="344"/>
                </a:cxn>
                <a:cxn ang="0">
                  <a:pos x="34" y="323"/>
                </a:cxn>
                <a:cxn ang="0">
                  <a:pos x="10" y="290"/>
                </a:cxn>
                <a:cxn ang="0">
                  <a:pos x="10" y="245"/>
                </a:cxn>
                <a:cxn ang="0">
                  <a:pos x="47" y="201"/>
                </a:cxn>
                <a:cxn ang="0">
                  <a:pos x="58" y="169"/>
                </a:cxn>
                <a:cxn ang="0">
                  <a:pos x="47" y="123"/>
                </a:cxn>
                <a:cxn ang="0">
                  <a:pos x="47" y="56"/>
                </a:cxn>
                <a:cxn ang="0">
                  <a:pos x="79" y="24"/>
                </a:cxn>
                <a:cxn ang="0">
                  <a:pos x="117" y="0"/>
                </a:cxn>
                <a:cxn ang="0">
                  <a:pos x="166" y="11"/>
                </a:cxn>
                <a:cxn ang="0">
                  <a:pos x="175" y="45"/>
                </a:cxn>
                <a:cxn ang="0">
                  <a:pos x="199" y="33"/>
                </a:cxn>
                <a:cxn ang="0">
                  <a:pos x="223" y="11"/>
                </a:cxn>
                <a:cxn ang="0">
                  <a:pos x="223" y="45"/>
                </a:cxn>
                <a:cxn ang="0">
                  <a:pos x="199" y="79"/>
                </a:cxn>
                <a:cxn ang="0">
                  <a:pos x="199" y="99"/>
                </a:cxn>
                <a:cxn ang="0">
                  <a:pos x="223" y="123"/>
                </a:cxn>
                <a:cxn ang="0">
                  <a:pos x="223" y="191"/>
                </a:cxn>
                <a:cxn ang="0">
                  <a:pos x="175" y="235"/>
                </a:cxn>
                <a:cxn ang="0">
                  <a:pos x="175" y="257"/>
                </a:cxn>
                <a:cxn ang="0">
                  <a:pos x="211" y="277"/>
                </a:cxn>
                <a:cxn ang="0">
                  <a:pos x="233" y="277"/>
                </a:cxn>
                <a:cxn ang="0">
                  <a:pos x="249" y="300"/>
                </a:cxn>
              </a:cxnLst>
              <a:rect l="0" t="0" r="r" b="b"/>
              <a:pathLst>
                <a:path w="270" h="534">
                  <a:moveTo>
                    <a:pt x="270" y="312"/>
                  </a:moveTo>
                  <a:lnTo>
                    <a:pt x="270" y="344"/>
                  </a:lnTo>
                  <a:lnTo>
                    <a:pt x="270" y="366"/>
                  </a:lnTo>
                  <a:lnTo>
                    <a:pt x="249" y="390"/>
                  </a:lnTo>
                  <a:lnTo>
                    <a:pt x="223" y="399"/>
                  </a:lnTo>
                  <a:lnTo>
                    <a:pt x="190" y="435"/>
                  </a:lnTo>
                  <a:lnTo>
                    <a:pt x="175" y="445"/>
                  </a:lnTo>
                  <a:lnTo>
                    <a:pt x="190" y="477"/>
                  </a:lnTo>
                  <a:lnTo>
                    <a:pt x="190" y="501"/>
                  </a:lnTo>
                  <a:lnTo>
                    <a:pt x="175" y="501"/>
                  </a:lnTo>
                  <a:lnTo>
                    <a:pt x="153" y="523"/>
                  </a:lnTo>
                  <a:lnTo>
                    <a:pt x="153" y="534"/>
                  </a:lnTo>
                  <a:lnTo>
                    <a:pt x="129" y="477"/>
                  </a:lnTo>
                  <a:lnTo>
                    <a:pt x="105" y="399"/>
                  </a:lnTo>
                  <a:lnTo>
                    <a:pt x="95" y="390"/>
                  </a:lnTo>
                  <a:lnTo>
                    <a:pt x="79" y="378"/>
                  </a:lnTo>
                  <a:lnTo>
                    <a:pt x="70" y="366"/>
                  </a:lnTo>
                  <a:lnTo>
                    <a:pt x="58" y="344"/>
                  </a:lnTo>
                  <a:lnTo>
                    <a:pt x="47" y="336"/>
                  </a:lnTo>
                  <a:lnTo>
                    <a:pt x="34" y="323"/>
                  </a:lnTo>
                  <a:lnTo>
                    <a:pt x="22" y="312"/>
                  </a:lnTo>
                  <a:lnTo>
                    <a:pt x="10" y="290"/>
                  </a:lnTo>
                  <a:lnTo>
                    <a:pt x="0" y="257"/>
                  </a:lnTo>
                  <a:lnTo>
                    <a:pt x="10" y="245"/>
                  </a:lnTo>
                  <a:lnTo>
                    <a:pt x="34" y="215"/>
                  </a:lnTo>
                  <a:lnTo>
                    <a:pt x="47" y="201"/>
                  </a:lnTo>
                  <a:lnTo>
                    <a:pt x="47" y="191"/>
                  </a:lnTo>
                  <a:lnTo>
                    <a:pt x="58" y="169"/>
                  </a:lnTo>
                  <a:lnTo>
                    <a:pt x="47" y="156"/>
                  </a:lnTo>
                  <a:lnTo>
                    <a:pt x="47" y="123"/>
                  </a:lnTo>
                  <a:lnTo>
                    <a:pt x="47" y="69"/>
                  </a:lnTo>
                  <a:lnTo>
                    <a:pt x="47" y="56"/>
                  </a:lnTo>
                  <a:lnTo>
                    <a:pt x="70" y="33"/>
                  </a:lnTo>
                  <a:lnTo>
                    <a:pt x="79" y="24"/>
                  </a:lnTo>
                  <a:lnTo>
                    <a:pt x="105" y="11"/>
                  </a:lnTo>
                  <a:lnTo>
                    <a:pt x="117" y="0"/>
                  </a:lnTo>
                  <a:lnTo>
                    <a:pt x="142" y="0"/>
                  </a:lnTo>
                  <a:lnTo>
                    <a:pt x="166" y="11"/>
                  </a:lnTo>
                  <a:lnTo>
                    <a:pt x="166" y="24"/>
                  </a:lnTo>
                  <a:lnTo>
                    <a:pt x="175" y="45"/>
                  </a:lnTo>
                  <a:lnTo>
                    <a:pt x="190" y="45"/>
                  </a:lnTo>
                  <a:lnTo>
                    <a:pt x="199" y="33"/>
                  </a:lnTo>
                  <a:lnTo>
                    <a:pt x="211" y="24"/>
                  </a:lnTo>
                  <a:lnTo>
                    <a:pt x="223" y="11"/>
                  </a:lnTo>
                  <a:lnTo>
                    <a:pt x="223" y="33"/>
                  </a:lnTo>
                  <a:lnTo>
                    <a:pt x="223" y="45"/>
                  </a:lnTo>
                  <a:lnTo>
                    <a:pt x="199" y="69"/>
                  </a:lnTo>
                  <a:lnTo>
                    <a:pt x="199" y="79"/>
                  </a:lnTo>
                  <a:lnTo>
                    <a:pt x="199" y="91"/>
                  </a:lnTo>
                  <a:lnTo>
                    <a:pt x="199" y="99"/>
                  </a:lnTo>
                  <a:lnTo>
                    <a:pt x="211" y="123"/>
                  </a:lnTo>
                  <a:lnTo>
                    <a:pt x="223" y="123"/>
                  </a:lnTo>
                  <a:lnTo>
                    <a:pt x="233" y="156"/>
                  </a:lnTo>
                  <a:lnTo>
                    <a:pt x="223" y="191"/>
                  </a:lnTo>
                  <a:lnTo>
                    <a:pt x="199" y="201"/>
                  </a:lnTo>
                  <a:lnTo>
                    <a:pt x="175" y="235"/>
                  </a:lnTo>
                  <a:lnTo>
                    <a:pt x="166" y="245"/>
                  </a:lnTo>
                  <a:lnTo>
                    <a:pt x="175" y="257"/>
                  </a:lnTo>
                  <a:lnTo>
                    <a:pt x="199" y="277"/>
                  </a:lnTo>
                  <a:lnTo>
                    <a:pt x="211" y="277"/>
                  </a:lnTo>
                  <a:lnTo>
                    <a:pt x="223" y="290"/>
                  </a:lnTo>
                  <a:lnTo>
                    <a:pt x="233" y="277"/>
                  </a:lnTo>
                  <a:lnTo>
                    <a:pt x="249" y="277"/>
                  </a:lnTo>
                  <a:lnTo>
                    <a:pt x="249" y="300"/>
                  </a:lnTo>
                  <a:lnTo>
                    <a:pt x="270" y="31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Freeform 131"/>
            <p:cNvSpPr>
              <a:spLocks noChangeAspect="1"/>
            </p:cNvSpPr>
            <p:nvPr/>
          </p:nvSpPr>
          <p:spPr bwMode="auto">
            <a:xfrm>
              <a:off x="2541" y="6932"/>
              <a:ext cx="1502" cy="1478"/>
            </a:xfrm>
            <a:custGeom>
              <a:avLst/>
              <a:gdLst/>
              <a:ahLst/>
              <a:cxnLst>
                <a:cxn ang="0">
                  <a:pos x="12" y="645"/>
                </a:cxn>
                <a:cxn ang="0">
                  <a:pos x="69" y="590"/>
                </a:cxn>
                <a:cxn ang="0">
                  <a:pos x="152" y="577"/>
                </a:cxn>
                <a:cxn ang="0">
                  <a:pos x="212" y="546"/>
                </a:cxn>
                <a:cxn ang="0">
                  <a:pos x="260" y="500"/>
                </a:cxn>
                <a:cxn ang="0">
                  <a:pos x="340" y="454"/>
                </a:cxn>
                <a:cxn ang="0">
                  <a:pos x="340" y="411"/>
                </a:cxn>
                <a:cxn ang="0">
                  <a:pos x="398" y="388"/>
                </a:cxn>
                <a:cxn ang="0">
                  <a:pos x="506" y="388"/>
                </a:cxn>
                <a:cxn ang="0">
                  <a:pos x="493" y="333"/>
                </a:cxn>
                <a:cxn ang="0">
                  <a:pos x="469" y="243"/>
                </a:cxn>
                <a:cxn ang="0">
                  <a:pos x="469" y="178"/>
                </a:cxn>
                <a:cxn ang="0">
                  <a:pos x="469" y="158"/>
                </a:cxn>
                <a:cxn ang="0">
                  <a:pos x="506" y="112"/>
                </a:cxn>
                <a:cxn ang="0">
                  <a:pos x="554" y="99"/>
                </a:cxn>
                <a:cxn ang="0">
                  <a:pos x="589" y="99"/>
                </a:cxn>
                <a:cxn ang="0">
                  <a:pos x="634" y="55"/>
                </a:cxn>
                <a:cxn ang="0">
                  <a:pos x="740" y="45"/>
                </a:cxn>
                <a:cxn ang="0">
                  <a:pos x="787" y="33"/>
                </a:cxn>
                <a:cxn ang="0">
                  <a:pos x="836" y="22"/>
                </a:cxn>
                <a:cxn ang="0">
                  <a:pos x="883" y="22"/>
                </a:cxn>
                <a:cxn ang="0">
                  <a:pos x="931" y="33"/>
                </a:cxn>
                <a:cxn ang="0">
                  <a:pos x="988" y="22"/>
                </a:cxn>
                <a:cxn ang="0">
                  <a:pos x="1048" y="22"/>
                </a:cxn>
                <a:cxn ang="0">
                  <a:pos x="1081" y="10"/>
                </a:cxn>
                <a:cxn ang="0">
                  <a:pos x="1106" y="22"/>
                </a:cxn>
                <a:cxn ang="0">
                  <a:pos x="1130" y="45"/>
                </a:cxn>
                <a:cxn ang="0">
                  <a:pos x="1130" y="145"/>
                </a:cxn>
                <a:cxn ang="0">
                  <a:pos x="1130" y="190"/>
                </a:cxn>
                <a:cxn ang="0">
                  <a:pos x="1081" y="243"/>
                </a:cxn>
                <a:cxn ang="0">
                  <a:pos x="1117" y="312"/>
                </a:cxn>
                <a:cxn ang="0">
                  <a:pos x="1154" y="355"/>
                </a:cxn>
                <a:cxn ang="0">
                  <a:pos x="1187" y="388"/>
                </a:cxn>
                <a:cxn ang="0">
                  <a:pos x="1225" y="523"/>
                </a:cxn>
                <a:cxn ang="0">
                  <a:pos x="1246" y="622"/>
                </a:cxn>
                <a:cxn ang="0">
                  <a:pos x="1258" y="699"/>
                </a:cxn>
                <a:cxn ang="0">
                  <a:pos x="1258" y="777"/>
                </a:cxn>
                <a:cxn ang="0">
                  <a:pos x="1225" y="822"/>
                </a:cxn>
                <a:cxn ang="0">
                  <a:pos x="1271" y="925"/>
                </a:cxn>
                <a:cxn ang="0">
                  <a:pos x="1316" y="943"/>
                </a:cxn>
                <a:cxn ang="0">
                  <a:pos x="1378" y="967"/>
                </a:cxn>
                <a:cxn ang="0">
                  <a:pos x="1341" y="1054"/>
                </a:cxn>
                <a:cxn ang="0">
                  <a:pos x="1177" y="1166"/>
                </a:cxn>
                <a:cxn ang="0">
                  <a:pos x="988" y="1322"/>
                </a:cxn>
                <a:cxn ang="0">
                  <a:pos x="811" y="1368"/>
                </a:cxn>
                <a:cxn ang="0">
                  <a:pos x="811" y="1299"/>
                </a:cxn>
                <a:cxn ang="0">
                  <a:pos x="765" y="1290"/>
                </a:cxn>
                <a:cxn ang="0">
                  <a:pos x="717" y="1269"/>
                </a:cxn>
                <a:cxn ang="0">
                  <a:pos x="670" y="1210"/>
                </a:cxn>
                <a:cxn ang="0">
                  <a:pos x="574" y="1146"/>
                </a:cxn>
                <a:cxn ang="0">
                  <a:pos x="376" y="988"/>
                </a:cxn>
                <a:cxn ang="0">
                  <a:pos x="260" y="913"/>
                </a:cxn>
                <a:cxn ang="0">
                  <a:pos x="84" y="801"/>
                </a:cxn>
              </a:cxnLst>
              <a:rect l="0" t="0" r="r" b="b"/>
              <a:pathLst>
                <a:path w="1400" h="1368">
                  <a:moveTo>
                    <a:pt x="0" y="744"/>
                  </a:moveTo>
                  <a:lnTo>
                    <a:pt x="0" y="711"/>
                  </a:lnTo>
                  <a:lnTo>
                    <a:pt x="12" y="645"/>
                  </a:lnTo>
                  <a:lnTo>
                    <a:pt x="12" y="632"/>
                  </a:lnTo>
                  <a:lnTo>
                    <a:pt x="21" y="622"/>
                  </a:lnTo>
                  <a:lnTo>
                    <a:pt x="69" y="590"/>
                  </a:lnTo>
                  <a:lnTo>
                    <a:pt x="104" y="577"/>
                  </a:lnTo>
                  <a:lnTo>
                    <a:pt x="141" y="577"/>
                  </a:lnTo>
                  <a:lnTo>
                    <a:pt x="152" y="577"/>
                  </a:lnTo>
                  <a:lnTo>
                    <a:pt x="165" y="556"/>
                  </a:lnTo>
                  <a:lnTo>
                    <a:pt x="187" y="546"/>
                  </a:lnTo>
                  <a:lnTo>
                    <a:pt x="212" y="546"/>
                  </a:lnTo>
                  <a:lnTo>
                    <a:pt x="223" y="532"/>
                  </a:lnTo>
                  <a:lnTo>
                    <a:pt x="244" y="523"/>
                  </a:lnTo>
                  <a:lnTo>
                    <a:pt x="260" y="500"/>
                  </a:lnTo>
                  <a:lnTo>
                    <a:pt x="294" y="488"/>
                  </a:lnTo>
                  <a:lnTo>
                    <a:pt x="340" y="465"/>
                  </a:lnTo>
                  <a:lnTo>
                    <a:pt x="340" y="454"/>
                  </a:lnTo>
                  <a:lnTo>
                    <a:pt x="331" y="434"/>
                  </a:lnTo>
                  <a:lnTo>
                    <a:pt x="331" y="424"/>
                  </a:lnTo>
                  <a:lnTo>
                    <a:pt x="340" y="411"/>
                  </a:lnTo>
                  <a:lnTo>
                    <a:pt x="376" y="411"/>
                  </a:lnTo>
                  <a:lnTo>
                    <a:pt x="388" y="400"/>
                  </a:lnTo>
                  <a:lnTo>
                    <a:pt x="398" y="388"/>
                  </a:lnTo>
                  <a:lnTo>
                    <a:pt x="435" y="388"/>
                  </a:lnTo>
                  <a:lnTo>
                    <a:pt x="446" y="388"/>
                  </a:lnTo>
                  <a:lnTo>
                    <a:pt x="506" y="388"/>
                  </a:lnTo>
                  <a:lnTo>
                    <a:pt x="517" y="355"/>
                  </a:lnTo>
                  <a:lnTo>
                    <a:pt x="517" y="343"/>
                  </a:lnTo>
                  <a:lnTo>
                    <a:pt x="493" y="333"/>
                  </a:lnTo>
                  <a:lnTo>
                    <a:pt x="483" y="312"/>
                  </a:lnTo>
                  <a:lnTo>
                    <a:pt x="469" y="289"/>
                  </a:lnTo>
                  <a:lnTo>
                    <a:pt x="469" y="243"/>
                  </a:lnTo>
                  <a:lnTo>
                    <a:pt x="483" y="222"/>
                  </a:lnTo>
                  <a:lnTo>
                    <a:pt x="469" y="190"/>
                  </a:lnTo>
                  <a:lnTo>
                    <a:pt x="469" y="178"/>
                  </a:lnTo>
                  <a:lnTo>
                    <a:pt x="446" y="178"/>
                  </a:lnTo>
                  <a:lnTo>
                    <a:pt x="446" y="158"/>
                  </a:lnTo>
                  <a:lnTo>
                    <a:pt x="469" y="158"/>
                  </a:lnTo>
                  <a:lnTo>
                    <a:pt x="493" y="145"/>
                  </a:lnTo>
                  <a:lnTo>
                    <a:pt x="493" y="122"/>
                  </a:lnTo>
                  <a:lnTo>
                    <a:pt x="506" y="112"/>
                  </a:lnTo>
                  <a:lnTo>
                    <a:pt x="531" y="112"/>
                  </a:lnTo>
                  <a:lnTo>
                    <a:pt x="542" y="99"/>
                  </a:lnTo>
                  <a:lnTo>
                    <a:pt x="554" y="99"/>
                  </a:lnTo>
                  <a:lnTo>
                    <a:pt x="564" y="99"/>
                  </a:lnTo>
                  <a:lnTo>
                    <a:pt x="574" y="99"/>
                  </a:lnTo>
                  <a:lnTo>
                    <a:pt x="589" y="99"/>
                  </a:lnTo>
                  <a:lnTo>
                    <a:pt x="600" y="79"/>
                  </a:lnTo>
                  <a:lnTo>
                    <a:pt x="621" y="68"/>
                  </a:lnTo>
                  <a:lnTo>
                    <a:pt x="634" y="55"/>
                  </a:lnTo>
                  <a:lnTo>
                    <a:pt x="658" y="55"/>
                  </a:lnTo>
                  <a:lnTo>
                    <a:pt x="692" y="45"/>
                  </a:lnTo>
                  <a:lnTo>
                    <a:pt x="740" y="45"/>
                  </a:lnTo>
                  <a:lnTo>
                    <a:pt x="754" y="45"/>
                  </a:lnTo>
                  <a:lnTo>
                    <a:pt x="777" y="33"/>
                  </a:lnTo>
                  <a:lnTo>
                    <a:pt x="787" y="33"/>
                  </a:lnTo>
                  <a:lnTo>
                    <a:pt x="800" y="33"/>
                  </a:lnTo>
                  <a:lnTo>
                    <a:pt x="823" y="22"/>
                  </a:lnTo>
                  <a:lnTo>
                    <a:pt x="836" y="22"/>
                  </a:lnTo>
                  <a:lnTo>
                    <a:pt x="858" y="22"/>
                  </a:lnTo>
                  <a:lnTo>
                    <a:pt x="868" y="22"/>
                  </a:lnTo>
                  <a:lnTo>
                    <a:pt x="883" y="22"/>
                  </a:lnTo>
                  <a:lnTo>
                    <a:pt x="894" y="22"/>
                  </a:lnTo>
                  <a:lnTo>
                    <a:pt x="894" y="33"/>
                  </a:lnTo>
                  <a:lnTo>
                    <a:pt x="931" y="33"/>
                  </a:lnTo>
                  <a:lnTo>
                    <a:pt x="940" y="33"/>
                  </a:lnTo>
                  <a:lnTo>
                    <a:pt x="964" y="33"/>
                  </a:lnTo>
                  <a:lnTo>
                    <a:pt x="988" y="22"/>
                  </a:lnTo>
                  <a:lnTo>
                    <a:pt x="1001" y="0"/>
                  </a:lnTo>
                  <a:lnTo>
                    <a:pt x="1034" y="22"/>
                  </a:lnTo>
                  <a:lnTo>
                    <a:pt x="1048" y="22"/>
                  </a:lnTo>
                  <a:lnTo>
                    <a:pt x="1059" y="10"/>
                  </a:lnTo>
                  <a:lnTo>
                    <a:pt x="1069" y="10"/>
                  </a:lnTo>
                  <a:lnTo>
                    <a:pt x="1081" y="10"/>
                  </a:lnTo>
                  <a:lnTo>
                    <a:pt x="1093" y="10"/>
                  </a:lnTo>
                  <a:lnTo>
                    <a:pt x="1093" y="22"/>
                  </a:lnTo>
                  <a:lnTo>
                    <a:pt x="1106" y="22"/>
                  </a:lnTo>
                  <a:lnTo>
                    <a:pt x="1117" y="22"/>
                  </a:lnTo>
                  <a:lnTo>
                    <a:pt x="1154" y="22"/>
                  </a:lnTo>
                  <a:lnTo>
                    <a:pt x="1130" y="45"/>
                  </a:lnTo>
                  <a:lnTo>
                    <a:pt x="1130" y="55"/>
                  </a:lnTo>
                  <a:lnTo>
                    <a:pt x="1130" y="112"/>
                  </a:lnTo>
                  <a:lnTo>
                    <a:pt x="1130" y="145"/>
                  </a:lnTo>
                  <a:lnTo>
                    <a:pt x="1139" y="158"/>
                  </a:lnTo>
                  <a:lnTo>
                    <a:pt x="1130" y="178"/>
                  </a:lnTo>
                  <a:lnTo>
                    <a:pt x="1130" y="190"/>
                  </a:lnTo>
                  <a:lnTo>
                    <a:pt x="1117" y="200"/>
                  </a:lnTo>
                  <a:lnTo>
                    <a:pt x="1093" y="234"/>
                  </a:lnTo>
                  <a:lnTo>
                    <a:pt x="1081" y="243"/>
                  </a:lnTo>
                  <a:lnTo>
                    <a:pt x="1093" y="279"/>
                  </a:lnTo>
                  <a:lnTo>
                    <a:pt x="1106" y="301"/>
                  </a:lnTo>
                  <a:lnTo>
                    <a:pt x="1117" y="312"/>
                  </a:lnTo>
                  <a:lnTo>
                    <a:pt x="1130" y="321"/>
                  </a:lnTo>
                  <a:lnTo>
                    <a:pt x="1139" y="333"/>
                  </a:lnTo>
                  <a:lnTo>
                    <a:pt x="1154" y="355"/>
                  </a:lnTo>
                  <a:lnTo>
                    <a:pt x="1163" y="366"/>
                  </a:lnTo>
                  <a:lnTo>
                    <a:pt x="1177" y="379"/>
                  </a:lnTo>
                  <a:lnTo>
                    <a:pt x="1187" y="388"/>
                  </a:lnTo>
                  <a:lnTo>
                    <a:pt x="1213" y="465"/>
                  </a:lnTo>
                  <a:lnTo>
                    <a:pt x="1234" y="523"/>
                  </a:lnTo>
                  <a:lnTo>
                    <a:pt x="1225" y="523"/>
                  </a:lnTo>
                  <a:lnTo>
                    <a:pt x="1213" y="532"/>
                  </a:lnTo>
                  <a:lnTo>
                    <a:pt x="1246" y="590"/>
                  </a:lnTo>
                  <a:lnTo>
                    <a:pt x="1246" y="622"/>
                  </a:lnTo>
                  <a:lnTo>
                    <a:pt x="1246" y="645"/>
                  </a:lnTo>
                  <a:lnTo>
                    <a:pt x="1246" y="668"/>
                  </a:lnTo>
                  <a:lnTo>
                    <a:pt x="1258" y="699"/>
                  </a:lnTo>
                  <a:lnTo>
                    <a:pt x="1246" y="722"/>
                  </a:lnTo>
                  <a:lnTo>
                    <a:pt x="1246" y="734"/>
                  </a:lnTo>
                  <a:lnTo>
                    <a:pt x="1258" y="777"/>
                  </a:lnTo>
                  <a:lnTo>
                    <a:pt x="1258" y="801"/>
                  </a:lnTo>
                  <a:lnTo>
                    <a:pt x="1234" y="822"/>
                  </a:lnTo>
                  <a:lnTo>
                    <a:pt x="1225" y="822"/>
                  </a:lnTo>
                  <a:lnTo>
                    <a:pt x="1225" y="834"/>
                  </a:lnTo>
                  <a:lnTo>
                    <a:pt x="1271" y="889"/>
                  </a:lnTo>
                  <a:lnTo>
                    <a:pt x="1271" y="925"/>
                  </a:lnTo>
                  <a:lnTo>
                    <a:pt x="1292" y="943"/>
                  </a:lnTo>
                  <a:lnTo>
                    <a:pt x="1292" y="955"/>
                  </a:lnTo>
                  <a:lnTo>
                    <a:pt x="1316" y="943"/>
                  </a:lnTo>
                  <a:lnTo>
                    <a:pt x="1341" y="955"/>
                  </a:lnTo>
                  <a:lnTo>
                    <a:pt x="1363" y="967"/>
                  </a:lnTo>
                  <a:lnTo>
                    <a:pt x="1378" y="967"/>
                  </a:lnTo>
                  <a:lnTo>
                    <a:pt x="1400" y="1024"/>
                  </a:lnTo>
                  <a:lnTo>
                    <a:pt x="1400" y="1034"/>
                  </a:lnTo>
                  <a:lnTo>
                    <a:pt x="1341" y="1054"/>
                  </a:lnTo>
                  <a:lnTo>
                    <a:pt x="1282" y="1100"/>
                  </a:lnTo>
                  <a:lnTo>
                    <a:pt x="1225" y="1134"/>
                  </a:lnTo>
                  <a:lnTo>
                    <a:pt x="1177" y="1166"/>
                  </a:lnTo>
                  <a:lnTo>
                    <a:pt x="1106" y="1210"/>
                  </a:lnTo>
                  <a:lnTo>
                    <a:pt x="1081" y="1233"/>
                  </a:lnTo>
                  <a:lnTo>
                    <a:pt x="988" y="1322"/>
                  </a:lnTo>
                  <a:lnTo>
                    <a:pt x="931" y="1335"/>
                  </a:lnTo>
                  <a:lnTo>
                    <a:pt x="883" y="1345"/>
                  </a:lnTo>
                  <a:lnTo>
                    <a:pt x="811" y="1368"/>
                  </a:lnTo>
                  <a:lnTo>
                    <a:pt x="800" y="1345"/>
                  </a:lnTo>
                  <a:lnTo>
                    <a:pt x="811" y="1322"/>
                  </a:lnTo>
                  <a:lnTo>
                    <a:pt x="811" y="1299"/>
                  </a:lnTo>
                  <a:lnTo>
                    <a:pt x="800" y="1290"/>
                  </a:lnTo>
                  <a:lnTo>
                    <a:pt x="787" y="1290"/>
                  </a:lnTo>
                  <a:lnTo>
                    <a:pt x="765" y="1290"/>
                  </a:lnTo>
                  <a:lnTo>
                    <a:pt x="754" y="1279"/>
                  </a:lnTo>
                  <a:lnTo>
                    <a:pt x="740" y="1256"/>
                  </a:lnTo>
                  <a:lnTo>
                    <a:pt x="717" y="1269"/>
                  </a:lnTo>
                  <a:lnTo>
                    <a:pt x="682" y="1233"/>
                  </a:lnTo>
                  <a:lnTo>
                    <a:pt x="670" y="1224"/>
                  </a:lnTo>
                  <a:lnTo>
                    <a:pt x="670" y="1210"/>
                  </a:lnTo>
                  <a:lnTo>
                    <a:pt x="658" y="1200"/>
                  </a:lnTo>
                  <a:lnTo>
                    <a:pt x="589" y="1146"/>
                  </a:lnTo>
                  <a:lnTo>
                    <a:pt x="574" y="1146"/>
                  </a:lnTo>
                  <a:lnTo>
                    <a:pt x="531" y="1111"/>
                  </a:lnTo>
                  <a:lnTo>
                    <a:pt x="469" y="1065"/>
                  </a:lnTo>
                  <a:lnTo>
                    <a:pt x="376" y="988"/>
                  </a:lnTo>
                  <a:lnTo>
                    <a:pt x="351" y="979"/>
                  </a:lnTo>
                  <a:lnTo>
                    <a:pt x="283" y="933"/>
                  </a:lnTo>
                  <a:lnTo>
                    <a:pt x="260" y="913"/>
                  </a:lnTo>
                  <a:lnTo>
                    <a:pt x="212" y="879"/>
                  </a:lnTo>
                  <a:lnTo>
                    <a:pt x="152" y="834"/>
                  </a:lnTo>
                  <a:lnTo>
                    <a:pt x="84" y="801"/>
                  </a:lnTo>
                  <a:lnTo>
                    <a:pt x="0" y="74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Freeform 132"/>
            <p:cNvSpPr>
              <a:spLocks noChangeAspect="1"/>
            </p:cNvSpPr>
            <p:nvPr/>
          </p:nvSpPr>
          <p:spPr bwMode="auto">
            <a:xfrm>
              <a:off x="2213" y="7040"/>
              <a:ext cx="884" cy="671"/>
            </a:xfrm>
            <a:custGeom>
              <a:avLst/>
              <a:gdLst/>
              <a:ahLst/>
              <a:cxnLst>
                <a:cxn ang="0">
                  <a:pos x="753" y="80"/>
                </a:cxn>
                <a:cxn ang="0">
                  <a:pos x="776" y="92"/>
                </a:cxn>
                <a:cxn ang="0">
                  <a:pos x="776" y="146"/>
                </a:cxn>
                <a:cxn ang="0">
                  <a:pos x="788" y="214"/>
                </a:cxn>
                <a:cxn ang="0">
                  <a:pos x="823" y="245"/>
                </a:cxn>
                <a:cxn ang="0">
                  <a:pos x="813" y="291"/>
                </a:cxn>
                <a:cxn ang="0">
                  <a:pos x="743" y="291"/>
                </a:cxn>
                <a:cxn ang="0">
                  <a:pos x="695" y="300"/>
                </a:cxn>
                <a:cxn ang="0">
                  <a:pos x="648" y="312"/>
                </a:cxn>
                <a:cxn ang="0">
                  <a:pos x="637" y="334"/>
                </a:cxn>
                <a:cxn ang="0">
                  <a:pos x="648" y="366"/>
                </a:cxn>
                <a:cxn ang="0">
                  <a:pos x="565" y="400"/>
                </a:cxn>
                <a:cxn ang="0">
                  <a:pos x="529" y="432"/>
                </a:cxn>
                <a:cxn ang="0">
                  <a:pos x="494" y="446"/>
                </a:cxn>
                <a:cxn ang="0">
                  <a:pos x="457" y="477"/>
                </a:cxn>
                <a:cxn ang="0">
                  <a:pos x="409" y="477"/>
                </a:cxn>
                <a:cxn ang="0">
                  <a:pos x="329" y="522"/>
                </a:cxn>
                <a:cxn ang="0">
                  <a:pos x="318" y="545"/>
                </a:cxn>
                <a:cxn ang="0">
                  <a:pos x="271" y="611"/>
                </a:cxn>
                <a:cxn ang="0">
                  <a:pos x="128" y="611"/>
                </a:cxn>
                <a:cxn ang="0">
                  <a:pos x="0" y="622"/>
                </a:cxn>
                <a:cxn ang="0">
                  <a:pos x="23" y="599"/>
                </a:cxn>
                <a:cxn ang="0">
                  <a:pos x="69" y="578"/>
                </a:cxn>
                <a:cxn ang="0">
                  <a:pos x="128" y="556"/>
                </a:cxn>
                <a:cxn ang="0">
                  <a:pos x="201" y="500"/>
                </a:cxn>
                <a:cxn ang="0">
                  <a:pos x="248" y="432"/>
                </a:cxn>
                <a:cxn ang="0">
                  <a:pos x="248" y="400"/>
                </a:cxn>
                <a:cxn ang="0">
                  <a:pos x="234" y="354"/>
                </a:cxn>
                <a:cxn ang="0">
                  <a:pos x="248" y="312"/>
                </a:cxn>
                <a:cxn ang="0">
                  <a:pos x="281" y="267"/>
                </a:cxn>
                <a:cxn ang="0">
                  <a:pos x="281" y="245"/>
                </a:cxn>
                <a:cxn ang="0">
                  <a:pos x="342" y="191"/>
                </a:cxn>
                <a:cxn ang="0">
                  <a:pos x="409" y="155"/>
                </a:cxn>
                <a:cxn ang="0">
                  <a:pos x="446" y="124"/>
                </a:cxn>
                <a:cxn ang="0">
                  <a:pos x="482" y="70"/>
                </a:cxn>
                <a:cxn ang="0">
                  <a:pos x="529" y="0"/>
                </a:cxn>
                <a:cxn ang="0">
                  <a:pos x="590" y="46"/>
                </a:cxn>
                <a:cxn ang="0">
                  <a:pos x="623" y="46"/>
                </a:cxn>
                <a:cxn ang="0">
                  <a:pos x="681" y="46"/>
                </a:cxn>
                <a:cxn ang="0">
                  <a:pos x="705" y="46"/>
                </a:cxn>
                <a:cxn ang="0">
                  <a:pos x="743" y="58"/>
                </a:cxn>
              </a:cxnLst>
              <a:rect l="0" t="0" r="r" b="b"/>
              <a:pathLst>
                <a:path w="823" h="622">
                  <a:moveTo>
                    <a:pt x="753" y="58"/>
                  </a:moveTo>
                  <a:lnTo>
                    <a:pt x="753" y="80"/>
                  </a:lnTo>
                  <a:lnTo>
                    <a:pt x="776" y="80"/>
                  </a:lnTo>
                  <a:lnTo>
                    <a:pt x="776" y="92"/>
                  </a:lnTo>
                  <a:lnTo>
                    <a:pt x="788" y="124"/>
                  </a:lnTo>
                  <a:lnTo>
                    <a:pt x="776" y="146"/>
                  </a:lnTo>
                  <a:lnTo>
                    <a:pt x="776" y="191"/>
                  </a:lnTo>
                  <a:lnTo>
                    <a:pt x="788" y="214"/>
                  </a:lnTo>
                  <a:lnTo>
                    <a:pt x="801" y="233"/>
                  </a:lnTo>
                  <a:lnTo>
                    <a:pt x="823" y="245"/>
                  </a:lnTo>
                  <a:lnTo>
                    <a:pt x="823" y="255"/>
                  </a:lnTo>
                  <a:lnTo>
                    <a:pt x="813" y="291"/>
                  </a:lnTo>
                  <a:lnTo>
                    <a:pt x="753" y="291"/>
                  </a:lnTo>
                  <a:lnTo>
                    <a:pt x="743" y="291"/>
                  </a:lnTo>
                  <a:lnTo>
                    <a:pt x="705" y="291"/>
                  </a:lnTo>
                  <a:lnTo>
                    <a:pt x="695" y="300"/>
                  </a:lnTo>
                  <a:lnTo>
                    <a:pt x="681" y="312"/>
                  </a:lnTo>
                  <a:lnTo>
                    <a:pt x="648" y="312"/>
                  </a:lnTo>
                  <a:lnTo>
                    <a:pt x="637" y="324"/>
                  </a:lnTo>
                  <a:lnTo>
                    <a:pt x="637" y="334"/>
                  </a:lnTo>
                  <a:lnTo>
                    <a:pt x="648" y="354"/>
                  </a:lnTo>
                  <a:lnTo>
                    <a:pt x="648" y="366"/>
                  </a:lnTo>
                  <a:lnTo>
                    <a:pt x="600" y="390"/>
                  </a:lnTo>
                  <a:lnTo>
                    <a:pt x="565" y="400"/>
                  </a:lnTo>
                  <a:lnTo>
                    <a:pt x="553" y="423"/>
                  </a:lnTo>
                  <a:lnTo>
                    <a:pt x="529" y="432"/>
                  </a:lnTo>
                  <a:lnTo>
                    <a:pt x="517" y="446"/>
                  </a:lnTo>
                  <a:lnTo>
                    <a:pt x="494" y="446"/>
                  </a:lnTo>
                  <a:lnTo>
                    <a:pt x="471" y="456"/>
                  </a:lnTo>
                  <a:lnTo>
                    <a:pt x="457" y="477"/>
                  </a:lnTo>
                  <a:lnTo>
                    <a:pt x="446" y="477"/>
                  </a:lnTo>
                  <a:lnTo>
                    <a:pt x="409" y="477"/>
                  </a:lnTo>
                  <a:lnTo>
                    <a:pt x="377" y="490"/>
                  </a:lnTo>
                  <a:lnTo>
                    <a:pt x="329" y="522"/>
                  </a:lnTo>
                  <a:lnTo>
                    <a:pt x="318" y="532"/>
                  </a:lnTo>
                  <a:lnTo>
                    <a:pt x="318" y="545"/>
                  </a:lnTo>
                  <a:lnTo>
                    <a:pt x="306" y="611"/>
                  </a:lnTo>
                  <a:lnTo>
                    <a:pt x="271" y="611"/>
                  </a:lnTo>
                  <a:lnTo>
                    <a:pt x="211" y="611"/>
                  </a:lnTo>
                  <a:lnTo>
                    <a:pt x="128" y="611"/>
                  </a:lnTo>
                  <a:lnTo>
                    <a:pt x="57" y="611"/>
                  </a:lnTo>
                  <a:lnTo>
                    <a:pt x="0" y="622"/>
                  </a:lnTo>
                  <a:lnTo>
                    <a:pt x="11" y="611"/>
                  </a:lnTo>
                  <a:lnTo>
                    <a:pt x="23" y="599"/>
                  </a:lnTo>
                  <a:lnTo>
                    <a:pt x="36" y="588"/>
                  </a:lnTo>
                  <a:lnTo>
                    <a:pt x="69" y="578"/>
                  </a:lnTo>
                  <a:lnTo>
                    <a:pt x="105" y="568"/>
                  </a:lnTo>
                  <a:lnTo>
                    <a:pt x="128" y="556"/>
                  </a:lnTo>
                  <a:lnTo>
                    <a:pt x="163" y="522"/>
                  </a:lnTo>
                  <a:lnTo>
                    <a:pt x="201" y="500"/>
                  </a:lnTo>
                  <a:lnTo>
                    <a:pt x="223" y="456"/>
                  </a:lnTo>
                  <a:lnTo>
                    <a:pt x="248" y="432"/>
                  </a:lnTo>
                  <a:lnTo>
                    <a:pt x="248" y="423"/>
                  </a:lnTo>
                  <a:lnTo>
                    <a:pt x="248" y="400"/>
                  </a:lnTo>
                  <a:lnTo>
                    <a:pt x="234" y="377"/>
                  </a:lnTo>
                  <a:lnTo>
                    <a:pt x="234" y="354"/>
                  </a:lnTo>
                  <a:lnTo>
                    <a:pt x="234" y="334"/>
                  </a:lnTo>
                  <a:lnTo>
                    <a:pt x="248" y="312"/>
                  </a:lnTo>
                  <a:lnTo>
                    <a:pt x="271" y="291"/>
                  </a:lnTo>
                  <a:lnTo>
                    <a:pt x="281" y="267"/>
                  </a:lnTo>
                  <a:lnTo>
                    <a:pt x="271" y="255"/>
                  </a:lnTo>
                  <a:lnTo>
                    <a:pt x="281" y="245"/>
                  </a:lnTo>
                  <a:lnTo>
                    <a:pt x="318" y="201"/>
                  </a:lnTo>
                  <a:lnTo>
                    <a:pt x="342" y="191"/>
                  </a:lnTo>
                  <a:lnTo>
                    <a:pt x="367" y="179"/>
                  </a:lnTo>
                  <a:lnTo>
                    <a:pt x="409" y="155"/>
                  </a:lnTo>
                  <a:lnTo>
                    <a:pt x="425" y="146"/>
                  </a:lnTo>
                  <a:lnTo>
                    <a:pt x="446" y="124"/>
                  </a:lnTo>
                  <a:lnTo>
                    <a:pt x="457" y="104"/>
                  </a:lnTo>
                  <a:lnTo>
                    <a:pt x="482" y="70"/>
                  </a:lnTo>
                  <a:lnTo>
                    <a:pt x="505" y="0"/>
                  </a:lnTo>
                  <a:lnTo>
                    <a:pt x="529" y="0"/>
                  </a:lnTo>
                  <a:lnTo>
                    <a:pt x="553" y="34"/>
                  </a:lnTo>
                  <a:lnTo>
                    <a:pt x="590" y="46"/>
                  </a:lnTo>
                  <a:lnTo>
                    <a:pt x="612" y="46"/>
                  </a:lnTo>
                  <a:lnTo>
                    <a:pt x="623" y="46"/>
                  </a:lnTo>
                  <a:lnTo>
                    <a:pt x="671" y="46"/>
                  </a:lnTo>
                  <a:lnTo>
                    <a:pt x="681" y="46"/>
                  </a:lnTo>
                  <a:lnTo>
                    <a:pt x="695" y="34"/>
                  </a:lnTo>
                  <a:lnTo>
                    <a:pt x="705" y="46"/>
                  </a:lnTo>
                  <a:lnTo>
                    <a:pt x="719" y="58"/>
                  </a:lnTo>
                  <a:lnTo>
                    <a:pt x="743" y="58"/>
                  </a:lnTo>
                  <a:lnTo>
                    <a:pt x="753" y="5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Freeform 133"/>
            <p:cNvSpPr>
              <a:spLocks noChangeAspect="1"/>
            </p:cNvSpPr>
            <p:nvPr/>
          </p:nvSpPr>
          <p:spPr bwMode="auto">
            <a:xfrm>
              <a:off x="5672" y="7152"/>
              <a:ext cx="87" cy="11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9" y="0"/>
                </a:cxn>
                <a:cxn ang="0">
                  <a:pos x="59" y="0"/>
                </a:cxn>
                <a:cxn ang="0">
                  <a:pos x="71" y="0"/>
                </a:cxn>
                <a:cxn ang="0">
                  <a:pos x="71" y="7"/>
                </a:cxn>
                <a:cxn ang="0">
                  <a:pos x="82" y="7"/>
                </a:cxn>
                <a:cxn ang="0">
                  <a:pos x="82" y="20"/>
                </a:cxn>
                <a:cxn ang="0">
                  <a:pos x="82" y="30"/>
                </a:cxn>
                <a:cxn ang="0">
                  <a:pos x="82" y="42"/>
                </a:cxn>
                <a:cxn ang="0">
                  <a:pos x="71" y="42"/>
                </a:cxn>
                <a:cxn ang="0">
                  <a:pos x="71" y="51"/>
                </a:cxn>
                <a:cxn ang="0">
                  <a:pos x="59" y="51"/>
                </a:cxn>
                <a:cxn ang="0">
                  <a:pos x="49" y="62"/>
                </a:cxn>
                <a:cxn ang="0">
                  <a:pos x="49" y="75"/>
                </a:cxn>
                <a:cxn ang="0">
                  <a:pos x="59" y="75"/>
                </a:cxn>
                <a:cxn ang="0">
                  <a:pos x="49" y="85"/>
                </a:cxn>
                <a:cxn ang="0">
                  <a:pos x="37" y="97"/>
                </a:cxn>
                <a:cxn ang="0">
                  <a:pos x="24" y="97"/>
                </a:cxn>
                <a:cxn ang="0">
                  <a:pos x="24" y="108"/>
                </a:cxn>
                <a:cxn ang="0">
                  <a:pos x="13" y="108"/>
                </a:cxn>
                <a:cxn ang="0">
                  <a:pos x="0" y="108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13" y="85"/>
                </a:cxn>
                <a:cxn ang="0">
                  <a:pos x="13" y="62"/>
                </a:cxn>
                <a:cxn ang="0">
                  <a:pos x="13" y="51"/>
                </a:cxn>
                <a:cxn ang="0">
                  <a:pos x="24" y="51"/>
                </a:cxn>
                <a:cxn ang="0">
                  <a:pos x="24" y="42"/>
                </a:cxn>
                <a:cxn ang="0">
                  <a:pos x="24" y="30"/>
                </a:cxn>
                <a:cxn ang="0">
                  <a:pos x="24" y="20"/>
                </a:cxn>
                <a:cxn ang="0">
                  <a:pos x="37" y="7"/>
                </a:cxn>
                <a:cxn ang="0">
                  <a:pos x="49" y="0"/>
                </a:cxn>
                <a:cxn ang="0">
                  <a:pos x="37" y="0"/>
                </a:cxn>
              </a:cxnLst>
              <a:rect l="0" t="0" r="r" b="b"/>
              <a:pathLst>
                <a:path w="82" h="108">
                  <a:moveTo>
                    <a:pt x="37" y="0"/>
                  </a:moveTo>
                  <a:lnTo>
                    <a:pt x="49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82" y="7"/>
                  </a:lnTo>
                  <a:lnTo>
                    <a:pt x="82" y="20"/>
                  </a:lnTo>
                  <a:lnTo>
                    <a:pt x="82" y="30"/>
                  </a:lnTo>
                  <a:lnTo>
                    <a:pt x="82" y="42"/>
                  </a:lnTo>
                  <a:lnTo>
                    <a:pt x="71" y="42"/>
                  </a:lnTo>
                  <a:lnTo>
                    <a:pt x="71" y="51"/>
                  </a:lnTo>
                  <a:lnTo>
                    <a:pt x="59" y="51"/>
                  </a:lnTo>
                  <a:lnTo>
                    <a:pt x="49" y="62"/>
                  </a:lnTo>
                  <a:lnTo>
                    <a:pt x="49" y="75"/>
                  </a:lnTo>
                  <a:lnTo>
                    <a:pt x="59" y="75"/>
                  </a:lnTo>
                  <a:lnTo>
                    <a:pt x="49" y="85"/>
                  </a:lnTo>
                  <a:lnTo>
                    <a:pt x="37" y="97"/>
                  </a:lnTo>
                  <a:lnTo>
                    <a:pt x="24" y="97"/>
                  </a:lnTo>
                  <a:lnTo>
                    <a:pt x="24" y="108"/>
                  </a:lnTo>
                  <a:lnTo>
                    <a:pt x="13" y="10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13" y="85"/>
                  </a:lnTo>
                  <a:lnTo>
                    <a:pt x="13" y="62"/>
                  </a:lnTo>
                  <a:lnTo>
                    <a:pt x="13" y="51"/>
                  </a:lnTo>
                  <a:lnTo>
                    <a:pt x="24" y="51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24" y="20"/>
                  </a:lnTo>
                  <a:lnTo>
                    <a:pt x="37" y="7"/>
                  </a:lnTo>
                  <a:lnTo>
                    <a:pt x="49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Freeform 134"/>
            <p:cNvSpPr>
              <a:spLocks noChangeAspect="1"/>
            </p:cNvSpPr>
            <p:nvPr/>
          </p:nvSpPr>
          <p:spPr bwMode="auto">
            <a:xfrm>
              <a:off x="6531" y="7522"/>
              <a:ext cx="154" cy="12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08" y="31"/>
                </a:cxn>
                <a:cxn ang="0">
                  <a:pos x="96" y="20"/>
                </a:cxn>
                <a:cxn ang="0">
                  <a:pos x="85" y="44"/>
                </a:cxn>
                <a:cxn ang="0">
                  <a:pos x="96" y="54"/>
                </a:cxn>
                <a:cxn ang="0">
                  <a:pos x="108" y="44"/>
                </a:cxn>
                <a:cxn ang="0">
                  <a:pos x="119" y="44"/>
                </a:cxn>
                <a:cxn ang="0">
                  <a:pos x="144" y="110"/>
                </a:cxn>
                <a:cxn ang="0">
                  <a:pos x="119" y="110"/>
                </a:cxn>
                <a:cxn ang="0">
                  <a:pos x="96" y="110"/>
                </a:cxn>
                <a:cxn ang="0">
                  <a:pos x="85" y="99"/>
                </a:cxn>
                <a:cxn ang="0">
                  <a:pos x="71" y="76"/>
                </a:cxn>
                <a:cxn ang="0">
                  <a:pos x="61" y="76"/>
                </a:cxn>
                <a:cxn ang="0">
                  <a:pos x="0" y="64"/>
                </a:cxn>
                <a:cxn ang="0">
                  <a:pos x="24" y="44"/>
                </a:cxn>
                <a:cxn ang="0">
                  <a:pos x="37" y="20"/>
                </a:cxn>
                <a:cxn ang="0">
                  <a:pos x="37" y="0"/>
                </a:cxn>
                <a:cxn ang="0">
                  <a:pos x="48" y="0"/>
                </a:cxn>
                <a:cxn ang="0">
                  <a:pos x="96" y="0"/>
                </a:cxn>
              </a:cxnLst>
              <a:rect l="0" t="0" r="r" b="b"/>
              <a:pathLst>
                <a:path w="144" h="110">
                  <a:moveTo>
                    <a:pt x="96" y="0"/>
                  </a:moveTo>
                  <a:lnTo>
                    <a:pt x="108" y="31"/>
                  </a:lnTo>
                  <a:lnTo>
                    <a:pt x="96" y="20"/>
                  </a:lnTo>
                  <a:lnTo>
                    <a:pt x="85" y="44"/>
                  </a:lnTo>
                  <a:lnTo>
                    <a:pt x="96" y="54"/>
                  </a:lnTo>
                  <a:lnTo>
                    <a:pt x="108" y="44"/>
                  </a:lnTo>
                  <a:lnTo>
                    <a:pt x="119" y="44"/>
                  </a:lnTo>
                  <a:lnTo>
                    <a:pt x="144" y="110"/>
                  </a:lnTo>
                  <a:lnTo>
                    <a:pt x="119" y="110"/>
                  </a:lnTo>
                  <a:lnTo>
                    <a:pt x="96" y="110"/>
                  </a:lnTo>
                  <a:lnTo>
                    <a:pt x="85" y="99"/>
                  </a:lnTo>
                  <a:lnTo>
                    <a:pt x="71" y="76"/>
                  </a:lnTo>
                  <a:lnTo>
                    <a:pt x="61" y="76"/>
                  </a:lnTo>
                  <a:lnTo>
                    <a:pt x="0" y="64"/>
                  </a:lnTo>
                  <a:lnTo>
                    <a:pt x="24" y="44"/>
                  </a:lnTo>
                  <a:lnTo>
                    <a:pt x="37" y="2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Freeform 135"/>
            <p:cNvSpPr>
              <a:spLocks noChangeAspect="1"/>
            </p:cNvSpPr>
            <p:nvPr/>
          </p:nvSpPr>
          <p:spPr bwMode="auto">
            <a:xfrm>
              <a:off x="3401" y="5648"/>
              <a:ext cx="224" cy="206"/>
            </a:xfrm>
            <a:custGeom>
              <a:avLst/>
              <a:gdLst/>
              <a:ahLst/>
              <a:cxnLst>
                <a:cxn ang="0">
                  <a:pos x="209" y="24"/>
                </a:cxn>
                <a:cxn ang="0">
                  <a:pos x="199" y="56"/>
                </a:cxn>
                <a:cxn ang="0">
                  <a:pos x="186" y="69"/>
                </a:cxn>
                <a:cxn ang="0">
                  <a:pos x="209" y="69"/>
                </a:cxn>
                <a:cxn ang="0">
                  <a:pos x="199" y="90"/>
                </a:cxn>
                <a:cxn ang="0">
                  <a:pos x="186" y="99"/>
                </a:cxn>
                <a:cxn ang="0">
                  <a:pos x="150" y="99"/>
                </a:cxn>
                <a:cxn ang="0">
                  <a:pos x="138" y="111"/>
                </a:cxn>
                <a:cxn ang="0">
                  <a:pos x="150" y="135"/>
                </a:cxn>
                <a:cxn ang="0">
                  <a:pos x="150" y="145"/>
                </a:cxn>
                <a:cxn ang="0">
                  <a:pos x="150" y="169"/>
                </a:cxn>
                <a:cxn ang="0">
                  <a:pos x="150" y="169"/>
                </a:cxn>
                <a:cxn ang="0">
                  <a:pos x="150" y="191"/>
                </a:cxn>
                <a:cxn ang="0">
                  <a:pos x="129" y="181"/>
                </a:cxn>
                <a:cxn ang="0">
                  <a:pos x="117" y="145"/>
                </a:cxn>
                <a:cxn ang="0">
                  <a:pos x="92" y="145"/>
                </a:cxn>
                <a:cxn ang="0">
                  <a:pos x="81" y="145"/>
                </a:cxn>
                <a:cxn ang="0">
                  <a:pos x="68" y="145"/>
                </a:cxn>
                <a:cxn ang="0">
                  <a:pos x="44" y="135"/>
                </a:cxn>
                <a:cxn ang="0">
                  <a:pos x="34" y="145"/>
                </a:cxn>
                <a:cxn ang="0">
                  <a:pos x="10" y="145"/>
                </a:cxn>
                <a:cxn ang="0">
                  <a:pos x="0" y="123"/>
                </a:cxn>
                <a:cxn ang="0">
                  <a:pos x="34" y="90"/>
                </a:cxn>
                <a:cxn ang="0">
                  <a:pos x="58" y="45"/>
                </a:cxn>
                <a:cxn ang="0">
                  <a:pos x="81" y="33"/>
                </a:cxn>
                <a:cxn ang="0">
                  <a:pos x="92" y="56"/>
                </a:cxn>
                <a:cxn ang="0">
                  <a:pos x="81" y="78"/>
                </a:cxn>
                <a:cxn ang="0">
                  <a:pos x="117" y="78"/>
                </a:cxn>
                <a:cxn ang="0">
                  <a:pos x="129" y="56"/>
                </a:cxn>
                <a:cxn ang="0">
                  <a:pos x="117" y="45"/>
                </a:cxn>
                <a:cxn ang="0">
                  <a:pos x="104" y="33"/>
                </a:cxn>
                <a:cxn ang="0">
                  <a:pos x="104" y="11"/>
                </a:cxn>
                <a:cxn ang="0">
                  <a:pos x="138" y="0"/>
                </a:cxn>
                <a:cxn ang="0">
                  <a:pos x="186" y="0"/>
                </a:cxn>
                <a:cxn ang="0">
                  <a:pos x="199" y="11"/>
                </a:cxn>
              </a:cxnLst>
              <a:rect l="0" t="0" r="r" b="b"/>
              <a:pathLst>
                <a:path w="209" h="191">
                  <a:moveTo>
                    <a:pt x="209" y="11"/>
                  </a:moveTo>
                  <a:lnTo>
                    <a:pt x="209" y="24"/>
                  </a:lnTo>
                  <a:lnTo>
                    <a:pt x="209" y="33"/>
                  </a:lnTo>
                  <a:lnTo>
                    <a:pt x="199" y="56"/>
                  </a:lnTo>
                  <a:lnTo>
                    <a:pt x="186" y="56"/>
                  </a:lnTo>
                  <a:lnTo>
                    <a:pt x="186" y="69"/>
                  </a:lnTo>
                  <a:lnTo>
                    <a:pt x="199" y="69"/>
                  </a:lnTo>
                  <a:lnTo>
                    <a:pt x="209" y="69"/>
                  </a:lnTo>
                  <a:lnTo>
                    <a:pt x="209" y="78"/>
                  </a:lnTo>
                  <a:lnTo>
                    <a:pt x="199" y="90"/>
                  </a:lnTo>
                  <a:lnTo>
                    <a:pt x="199" y="99"/>
                  </a:lnTo>
                  <a:lnTo>
                    <a:pt x="186" y="99"/>
                  </a:lnTo>
                  <a:lnTo>
                    <a:pt x="162" y="111"/>
                  </a:lnTo>
                  <a:lnTo>
                    <a:pt x="150" y="99"/>
                  </a:lnTo>
                  <a:lnTo>
                    <a:pt x="150" y="111"/>
                  </a:lnTo>
                  <a:lnTo>
                    <a:pt x="138" y="111"/>
                  </a:lnTo>
                  <a:lnTo>
                    <a:pt x="150" y="123"/>
                  </a:lnTo>
                  <a:lnTo>
                    <a:pt x="150" y="135"/>
                  </a:lnTo>
                  <a:lnTo>
                    <a:pt x="162" y="145"/>
                  </a:lnTo>
                  <a:lnTo>
                    <a:pt x="150" y="145"/>
                  </a:lnTo>
                  <a:lnTo>
                    <a:pt x="150" y="157"/>
                  </a:lnTo>
                  <a:lnTo>
                    <a:pt x="150" y="169"/>
                  </a:lnTo>
                  <a:lnTo>
                    <a:pt x="138" y="169"/>
                  </a:lnTo>
                  <a:lnTo>
                    <a:pt x="150" y="169"/>
                  </a:lnTo>
                  <a:lnTo>
                    <a:pt x="150" y="181"/>
                  </a:lnTo>
                  <a:lnTo>
                    <a:pt x="150" y="191"/>
                  </a:lnTo>
                  <a:lnTo>
                    <a:pt x="129" y="191"/>
                  </a:lnTo>
                  <a:lnTo>
                    <a:pt x="129" y="181"/>
                  </a:lnTo>
                  <a:lnTo>
                    <a:pt x="138" y="157"/>
                  </a:lnTo>
                  <a:lnTo>
                    <a:pt x="117" y="145"/>
                  </a:lnTo>
                  <a:lnTo>
                    <a:pt x="104" y="157"/>
                  </a:lnTo>
                  <a:lnTo>
                    <a:pt x="92" y="145"/>
                  </a:lnTo>
                  <a:lnTo>
                    <a:pt x="81" y="135"/>
                  </a:lnTo>
                  <a:lnTo>
                    <a:pt x="81" y="145"/>
                  </a:lnTo>
                  <a:lnTo>
                    <a:pt x="68" y="135"/>
                  </a:lnTo>
                  <a:lnTo>
                    <a:pt x="68" y="145"/>
                  </a:lnTo>
                  <a:lnTo>
                    <a:pt x="58" y="145"/>
                  </a:lnTo>
                  <a:lnTo>
                    <a:pt x="44" y="135"/>
                  </a:lnTo>
                  <a:lnTo>
                    <a:pt x="44" y="145"/>
                  </a:lnTo>
                  <a:lnTo>
                    <a:pt x="34" y="145"/>
                  </a:lnTo>
                  <a:lnTo>
                    <a:pt x="21" y="145"/>
                  </a:lnTo>
                  <a:lnTo>
                    <a:pt x="10" y="145"/>
                  </a:lnTo>
                  <a:lnTo>
                    <a:pt x="10" y="135"/>
                  </a:lnTo>
                  <a:lnTo>
                    <a:pt x="0" y="123"/>
                  </a:lnTo>
                  <a:lnTo>
                    <a:pt x="21" y="111"/>
                  </a:lnTo>
                  <a:lnTo>
                    <a:pt x="34" y="90"/>
                  </a:lnTo>
                  <a:lnTo>
                    <a:pt x="44" y="78"/>
                  </a:lnTo>
                  <a:lnTo>
                    <a:pt x="58" y="45"/>
                  </a:lnTo>
                  <a:lnTo>
                    <a:pt x="68" y="33"/>
                  </a:lnTo>
                  <a:lnTo>
                    <a:pt x="81" y="33"/>
                  </a:lnTo>
                  <a:lnTo>
                    <a:pt x="92" y="45"/>
                  </a:lnTo>
                  <a:lnTo>
                    <a:pt x="92" y="56"/>
                  </a:lnTo>
                  <a:lnTo>
                    <a:pt x="81" y="56"/>
                  </a:lnTo>
                  <a:lnTo>
                    <a:pt x="81" y="78"/>
                  </a:lnTo>
                  <a:lnTo>
                    <a:pt x="117" y="90"/>
                  </a:lnTo>
                  <a:lnTo>
                    <a:pt x="117" y="78"/>
                  </a:lnTo>
                  <a:lnTo>
                    <a:pt x="129" y="78"/>
                  </a:lnTo>
                  <a:lnTo>
                    <a:pt x="129" y="56"/>
                  </a:lnTo>
                  <a:lnTo>
                    <a:pt x="117" y="56"/>
                  </a:lnTo>
                  <a:lnTo>
                    <a:pt x="117" y="45"/>
                  </a:lnTo>
                  <a:lnTo>
                    <a:pt x="104" y="45"/>
                  </a:lnTo>
                  <a:lnTo>
                    <a:pt x="104" y="33"/>
                  </a:lnTo>
                  <a:lnTo>
                    <a:pt x="104" y="24"/>
                  </a:lnTo>
                  <a:lnTo>
                    <a:pt x="104" y="11"/>
                  </a:lnTo>
                  <a:lnTo>
                    <a:pt x="117" y="11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86" y="0"/>
                  </a:lnTo>
                  <a:lnTo>
                    <a:pt x="186" y="11"/>
                  </a:lnTo>
                  <a:lnTo>
                    <a:pt x="199" y="11"/>
                  </a:lnTo>
                  <a:lnTo>
                    <a:pt x="209" y="1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Freeform 136"/>
            <p:cNvSpPr>
              <a:spLocks noChangeAspect="1"/>
            </p:cNvSpPr>
            <p:nvPr/>
          </p:nvSpPr>
          <p:spPr bwMode="auto">
            <a:xfrm>
              <a:off x="3967" y="5830"/>
              <a:ext cx="430" cy="191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82" y="144"/>
                </a:cxn>
                <a:cxn ang="0">
                  <a:pos x="59" y="132"/>
                </a:cxn>
                <a:cxn ang="0">
                  <a:pos x="24" y="108"/>
                </a:cxn>
                <a:cxn ang="0">
                  <a:pos x="12" y="98"/>
                </a:cxn>
                <a:cxn ang="0">
                  <a:pos x="24" y="76"/>
                </a:cxn>
                <a:cxn ang="0">
                  <a:pos x="0" y="53"/>
                </a:cxn>
                <a:cxn ang="0">
                  <a:pos x="24" y="42"/>
                </a:cxn>
                <a:cxn ang="0">
                  <a:pos x="49" y="42"/>
                </a:cxn>
                <a:cxn ang="0">
                  <a:pos x="59" y="30"/>
                </a:cxn>
                <a:cxn ang="0">
                  <a:pos x="71" y="22"/>
                </a:cxn>
                <a:cxn ang="0">
                  <a:pos x="96" y="10"/>
                </a:cxn>
                <a:cxn ang="0">
                  <a:pos x="119" y="10"/>
                </a:cxn>
                <a:cxn ang="0">
                  <a:pos x="119" y="0"/>
                </a:cxn>
                <a:cxn ang="0">
                  <a:pos x="144" y="0"/>
                </a:cxn>
                <a:cxn ang="0">
                  <a:pos x="154" y="10"/>
                </a:cxn>
                <a:cxn ang="0">
                  <a:pos x="166" y="0"/>
                </a:cxn>
                <a:cxn ang="0">
                  <a:pos x="178" y="10"/>
                </a:cxn>
                <a:cxn ang="0">
                  <a:pos x="199" y="10"/>
                </a:cxn>
                <a:cxn ang="0">
                  <a:pos x="211" y="22"/>
                </a:cxn>
                <a:cxn ang="0">
                  <a:pos x="235" y="22"/>
                </a:cxn>
                <a:cxn ang="0">
                  <a:pos x="247" y="30"/>
                </a:cxn>
                <a:cxn ang="0">
                  <a:pos x="257" y="42"/>
                </a:cxn>
                <a:cxn ang="0">
                  <a:pos x="272" y="66"/>
                </a:cxn>
                <a:cxn ang="0">
                  <a:pos x="282" y="42"/>
                </a:cxn>
                <a:cxn ang="0">
                  <a:pos x="282" y="42"/>
                </a:cxn>
                <a:cxn ang="0">
                  <a:pos x="330" y="42"/>
                </a:cxn>
                <a:cxn ang="0">
                  <a:pos x="330" y="66"/>
                </a:cxn>
                <a:cxn ang="0">
                  <a:pos x="353" y="66"/>
                </a:cxn>
                <a:cxn ang="0">
                  <a:pos x="390" y="76"/>
                </a:cxn>
                <a:cxn ang="0">
                  <a:pos x="401" y="86"/>
                </a:cxn>
                <a:cxn ang="0">
                  <a:pos x="401" y="108"/>
                </a:cxn>
                <a:cxn ang="0">
                  <a:pos x="377" y="108"/>
                </a:cxn>
                <a:cxn ang="0">
                  <a:pos x="365" y="121"/>
                </a:cxn>
                <a:cxn ang="0">
                  <a:pos x="365" y="144"/>
                </a:cxn>
                <a:cxn ang="0">
                  <a:pos x="343" y="144"/>
                </a:cxn>
                <a:cxn ang="0">
                  <a:pos x="330" y="152"/>
                </a:cxn>
                <a:cxn ang="0">
                  <a:pos x="306" y="152"/>
                </a:cxn>
                <a:cxn ang="0">
                  <a:pos x="294" y="166"/>
                </a:cxn>
                <a:cxn ang="0">
                  <a:pos x="247" y="166"/>
                </a:cxn>
                <a:cxn ang="0">
                  <a:pos x="178" y="144"/>
                </a:cxn>
                <a:cxn ang="0">
                  <a:pos x="144" y="175"/>
                </a:cxn>
                <a:cxn ang="0">
                  <a:pos x="119" y="166"/>
                </a:cxn>
              </a:cxnLst>
              <a:rect l="0" t="0" r="r" b="b"/>
              <a:pathLst>
                <a:path w="401" h="175">
                  <a:moveTo>
                    <a:pt x="119" y="166"/>
                  </a:moveTo>
                  <a:lnTo>
                    <a:pt x="96" y="152"/>
                  </a:lnTo>
                  <a:lnTo>
                    <a:pt x="96" y="144"/>
                  </a:lnTo>
                  <a:lnTo>
                    <a:pt x="82" y="144"/>
                  </a:lnTo>
                  <a:lnTo>
                    <a:pt x="71" y="144"/>
                  </a:lnTo>
                  <a:lnTo>
                    <a:pt x="59" y="132"/>
                  </a:lnTo>
                  <a:lnTo>
                    <a:pt x="49" y="121"/>
                  </a:lnTo>
                  <a:lnTo>
                    <a:pt x="24" y="108"/>
                  </a:lnTo>
                  <a:lnTo>
                    <a:pt x="24" y="98"/>
                  </a:lnTo>
                  <a:lnTo>
                    <a:pt x="12" y="98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12" y="66"/>
                  </a:lnTo>
                  <a:lnTo>
                    <a:pt x="0" y="53"/>
                  </a:lnTo>
                  <a:lnTo>
                    <a:pt x="12" y="42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49" y="42"/>
                  </a:lnTo>
                  <a:lnTo>
                    <a:pt x="49" y="30"/>
                  </a:lnTo>
                  <a:lnTo>
                    <a:pt x="59" y="30"/>
                  </a:lnTo>
                  <a:lnTo>
                    <a:pt x="59" y="22"/>
                  </a:lnTo>
                  <a:lnTo>
                    <a:pt x="71" y="22"/>
                  </a:lnTo>
                  <a:lnTo>
                    <a:pt x="96" y="22"/>
                  </a:lnTo>
                  <a:lnTo>
                    <a:pt x="96" y="10"/>
                  </a:lnTo>
                  <a:lnTo>
                    <a:pt x="107" y="10"/>
                  </a:lnTo>
                  <a:lnTo>
                    <a:pt x="119" y="1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44" y="10"/>
                  </a:lnTo>
                  <a:lnTo>
                    <a:pt x="154" y="10"/>
                  </a:lnTo>
                  <a:lnTo>
                    <a:pt x="166" y="10"/>
                  </a:lnTo>
                  <a:lnTo>
                    <a:pt x="166" y="0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199" y="10"/>
                  </a:lnTo>
                  <a:lnTo>
                    <a:pt x="211" y="10"/>
                  </a:lnTo>
                  <a:lnTo>
                    <a:pt x="211" y="22"/>
                  </a:lnTo>
                  <a:lnTo>
                    <a:pt x="224" y="22"/>
                  </a:lnTo>
                  <a:lnTo>
                    <a:pt x="235" y="22"/>
                  </a:lnTo>
                  <a:lnTo>
                    <a:pt x="247" y="22"/>
                  </a:lnTo>
                  <a:lnTo>
                    <a:pt x="247" y="30"/>
                  </a:lnTo>
                  <a:lnTo>
                    <a:pt x="235" y="42"/>
                  </a:lnTo>
                  <a:lnTo>
                    <a:pt x="257" y="42"/>
                  </a:lnTo>
                  <a:lnTo>
                    <a:pt x="257" y="53"/>
                  </a:lnTo>
                  <a:lnTo>
                    <a:pt x="272" y="66"/>
                  </a:lnTo>
                  <a:lnTo>
                    <a:pt x="282" y="53"/>
                  </a:lnTo>
                  <a:lnTo>
                    <a:pt x="282" y="42"/>
                  </a:lnTo>
                  <a:lnTo>
                    <a:pt x="282" y="30"/>
                  </a:lnTo>
                  <a:lnTo>
                    <a:pt x="282" y="42"/>
                  </a:lnTo>
                  <a:lnTo>
                    <a:pt x="306" y="42"/>
                  </a:lnTo>
                  <a:lnTo>
                    <a:pt x="330" y="42"/>
                  </a:lnTo>
                  <a:lnTo>
                    <a:pt x="330" y="53"/>
                  </a:lnTo>
                  <a:lnTo>
                    <a:pt x="330" y="66"/>
                  </a:lnTo>
                  <a:lnTo>
                    <a:pt x="343" y="66"/>
                  </a:lnTo>
                  <a:lnTo>
                    <a:pt x="353" y="66"/>
                  </a:lnTo>
                  <a:lnTo>
                    <a:pt x="365" y="66"/>
                  </a:lnTo>
                  <a:lnTo>
                    <a:pt x="390" y="76"/>
                  </a:lnTo>
                  <a:lnTo>
                    <a:pt x="390" y="86"/>
                  </a:lnTo>
                  <a:lnTo>
                    <a:pt x="401" y="86"/>
                  </a:lnTo>
                  <a:lnTo>
                    <a:pt x="401" y="98"/>
                  </a:lnTo>
                  <a:lnTo>
                    <a:pt x="401" y="108"/>
                  </a:lnTo>
                  <a:lnTo>
                    <a:pt x="390" y="108"/>
                  </a:lnTo>
                  <a:lnTo>
                    <a:pt x="377" y="108"/>
                  </a:lnTo>
                  <a:lnTo>
                    <a:pt x="377" y="121"/>
                  </a:lnTo>
                  <a:lnTo>
                    <a:pt x="365" y="121"/>
                  </a:lnTo>
                  <a:lnTo>
                    <a:pt x="365" y="132"/>
                  </a:lnTo>
                  <a:lnTo>
                    <a:pt x="365" y="144"/>
                  </a:lnTo>
                  <a:lnTo>
                    <a:pt x="353" y="144"/>
                  </a:lnTo>
                  <a:lnTo>
                    <a:pt x="343" y="144"/>
                  </a:lnTo>
                  <a:lnTo>
                    <a:pt x="343" y="152"/>
                  </a:lnTo>
                  <a:lnTo>
                    <a:pt x="330" y="152"/>
                  </a:lnTo>
                  <a:lnTo>
                    <a:pt x="319" y="152"/>
                  </a:lnTo>
                  <a:lnTo>
                    <a:pt x="306" y="152"/>
                  </a:lnTo>
                  <a:lnTo>
                    <a:pt x="294" y="152"/>
                  </a:lnTo>
                  <a:lnTo>
                    <a:pt x="294" y="166"/>
                  </a:lnTo>
                  <a:lnTo>
                    <a:pt x="282" y="166"/>
                  </a:lnTo>
                  <a:lnTo>
                    <a:pt x="247" y="166"/>
                  </a:lnTo>
                  <a:lnTo>
                    <a:pt x="211" y="152"/>
                  </a:lnTo>
                  <a:lnTo>
                    <a:pt x="178" y="144"/>
                  </a:lnTo>
                  <a:lnTo>
                    <a:pt x="154" y="175"/>
                  </a:lnTo>
                  <a:lnTo>
                    <a:pt x="144" y="175"/>
                  </a:lnTo>
                  <a:lnTo>
                    <a:pt x="128" y="175"/>
                  </a:lnTo>
                  <a:lnTo>
                    <a:pt x="119" y="16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Freeform 137"/>
            <p:cNvSpPr>
              <a:spLocks noChangeAspect="1"/>
            </p:cNvSpPr>
            <p:nvPr/>
          </p:nvSpPr>
          <p:spPr bwMode="auto">
            <a:xfrm>
              <a:off x="3803" y="5986"/>
              <a:ext cx="518" cy="202"/>
            </a:xfrm>
            <a:custGeom>
              <a:avLst/>
              <a:gdLst/>
              <a:ahLst/>
              <a:cxnLst>
                <a:cxn ang="0">
                  <a:pos x="10" y="109"/>
                </a:cxn>
                <a:cxn ang="0">
                  <a:pos x="10" y="109"/>
                </a:cxn>
                <a:cxn ang="0">
                  <a:pos x="22" y="122"/>
                </a:cxn>
                <a:cxn ang="0">
                  <a:pos x="48" y="109"/>
                </a:cxn>
                <a:cxn ang="0">
                  <a:pos x="57" y="109"/>
                </a:cxn>
                <a:cxn ang="0">
                  <a:pos x="81" y="109"/>
                </a:cxn>
                <a:cxn ang="0">
                  <a:pos x="105" y="122"/>
                </a:cxn>
                <a:cxn ang="0">
                  <a:pos x="115" y="109"/>
                </a:cxn>
                <a:cxn ang="0">
                  <a:pos x="152" y="100"/>
                </a:cxn>
                <a:cxn ang="0">
                  <a:pos x="176" y="100"/>
                </a:cxn>
                <a:cxn ang="0">
                  <a:pos x="201" y="100"/>
                </a:cxn>
                <a:cxn ang="0">
                  <a:pos x="211" y="109"/>
                </a:cxn>
                <a:cxn ang="0">
                  <a:pos x="211" y="88"/>
                </a:cxn>
                <a:cxn ang="0">
                  <a:pos x="211" y="88"/>
                </a:cxn>
                <a:cxn ang="0">
                  <a:pos x="201" y="54"/>
                </a:cxn>
                <a:cxn ang="0">
                  <a:pos x="234" y="43"/>
                </a:cxn>
                <a:cxn ang="0">
                  <a:pos x="248" y="31"/>
                </a:cxn>
                <a:cxn ang="0">
                  <a:pos x="280" y="31"/>
                </a:cxn>
                <a:cxn ang="0">
                  <a:pos x="306" y="31"/>
                </a:cxn>
                <a:cxn ang="0">
                  <a:pos x="363" y="8"/>
                </a:cxn>
                <a:cxn ang="0">
                  <a:pos x="434" y="22"/>
                </a:cxn>
                <a:cxn ang="0">
                  <a:pos x="446" y="31"/>
                </a:cxn>
                <a:cxn ang="0">
                  <a:pos x="459" y="54"/>
                </a:cxn>
                <a:cxn ang="0">
                  <a:pos x="459" y="88"/>
                </a:cxn>
                <a:cxn ang="0">
                  <a:pos x="446" y="100"/>
                </a:cxn>
                <a:cxn ang="0">
                  <a:pos x="424" y="88"/>
                </a:cxn>
                <a:cxn ang="0">
                  <a:pos x="434" y="100"/>
                </a:cxn>
                <a:cxn ang="0">
                  <a:pos x="424" y="122"/>
                </a:cxn>
                <a:cxn ang="0">
                  <a:pos x="434" y="130"/>
                </a:cxn>
                <a:cxn ang="0">
                  <a:pos x="424" y="154"/>
                </a:cxn>
                <a:cxn ang="0">
                  <a:pos x="400" y="175"/>
                </a:cxn>
                <a:cxn ang="0">
                  <a:pos x="363" y="175"/>
                </a:cxn>
                <a:cxn ang="0">
                  <a:pos x="330" y="175"/>
                </a:cxn>
                <a:cxn ang="0">
                  <a:pos x="306" y="187"/>
                </a:cxn>
                <a:cxn ang="0">
                  <a:pos x="259" y="187"/>
                </a:cxn>
                <a:cxn ang="0">
                  <a:pos x="211" y="175"/>
                </a:cxn>
                <a:cxn ang="0">
                  <a:pos x="164" y="154"/>
                </a:cxn>
                <a:cxn ang="0">
                  <a:pos x="152" y="142"/>
                </a:cxn>
                <a:cxn ang="0">
                  <a:pos x="115" y="142"/>
                </a:cxn>
                <a:cxn ang="0">
                  <a:pos x="94" y="142"/>
                </a:cxn>
                <a:cxn ang="0">
                  <a:pos x="69" y="163"/>
                </a:cxn>
                <a:cxn ang="0">
                  <a:pos x="48" y="142"/>
                </a:cxn>
                <a:cxn ang="0">
                  <a:pos x="10" y="142"/>
                </a:cxn>
                <a:cxn ang="0">
                  <a:pos x="0" y="130"/>
                </a:cxn>
                <a:cxn ang="0">
                  <a:pos x="0" y="109"/>
                </a:cxn>
              </a:cxnLst>
              <a:rect l="0" t="0" r="r" b="b"/>
              <a:pathLst>
                <a:path w="482" h="187">
                  <a:moveTo>
                    <a:pt x="0" y="109"/>
                  </a:moveTo>
                  <a:lnTo>
                    <a:pt x="10" y="109"/>
                  </a:lnTo>
                  <a:lnTo>
                    <a:pt x="10" y="100"/>
                  </a:lnTo>
                  <a:lnTo>
                    <a:pt x="10" y="109"/>
                  </a:lnTo>
                  <a:lnTo>
                    <a:pt x="22" y="109"/>
                  </a:lnTo>
                  <a:lnTo>
                    <a:pt x="22" y="122"/>
                  </a:lnTo>
                  <a:lnTo>
                    <a:pt x="36" y="122"/>
                  </a:lnTo>
                  <a:lnTo>
                    <a:pt x="48" y="109"/>
                  </a:lnTo>
                  <a:lnTo>
                    <a:pt x="48" y="100"/>
                  </a:lnTo>
                  <a:lnTo>
                    <a:pt x="57" y="109"/>
                  </a:lnTo>
                  <a:lnTo>
                    <a:pt x="69" y="100"/>
                  </a:lnTo>
                  <a:lnTo>
                    <a:pt x="81" y="109"/>
                  </a:lnTo>
                  <a:lnTo>
                    <a:pt x="81" y="122"/>
                  </a:lnTo>
                  <a:lnTo>
                    <a:pt x="105" y="122"/>
                  </a:lnTo>
                  <a:lnTo>
                    <a:pt x="105" y="109"/>
                  </a:lnTo>
                  <a:lnTo>
                    <a:pt x="115" y="109"/>
                  </a:lnTo>
                  <a:lnTo>
                    <a:pt x="115" y="100"/>
                  </a:lnTo>
                  <a:lnTo>
                    <a:pt x="152" y="100"/>
                  </a:lnTo>
                  <a:lnTo>
                    <a:pt x="164" y="100"/>
                  </a:lnTo>
                  <a:lnTo>
                    <a:pt x="176" y="100"/>
                  </a:lnTo>
                  <a:lnTo>
                    <a:pt x="186" y="100"/>
                  </a:lnTo>
                  <a:lnTo>
                    <a:pt x="201" y="100"/>
                  </a:lnTo>
                  <a:lnTo>
                    <a:pt x="201" y="109"/>
                  </a:lnTo>
                  <a:lnTo>
                    <a:pt x="211" y="109"/>
                  </a:lnTo>
                  <a:lnTo>
                    <a:pt x="211" y="100"/>
                  </a:lnTo>
                  <a:lnTo>
                    <a:pt x="211" y="88"/>
                  </a:lnTo>
                  <a:lnTo>
                    <a:pt x="201" y="88"/>
                  </a:lnTo>
                  <a:lnTo>
                    <a:pt x="211" y="88"/>
                  </a:lnTo>
                  <a:lnTo>
                    <a:pt x="186" y="64"/>
                  </a:lnTo>
                  <a:lnTo>
                    <a:pt x="201" y="54"/>
                  </a:lnTo>
                  <a:lnTo>
                    <a:pt x="223" y="43"/>
                  </a:lnTo>
                  <a:lnTo>
                    <a:pt x="234" y="43"/>
                  </a:lnTo>
                  <a:lnTo>
                    <a:pt x="234" y="31"/>
                  </a:lnTo>
                  <a:lnTo>
                    <a:pt x="248" y="31"/>
                  </a:lnTo>
                  <a:lnTo>
                    <a:pt x="271" y="22"/>
                  </a:lnTo>
                  <a:lnTo>
                    <a:pt x="280" y="31"/>
                  </a:lnTo>
                  <a:lnTo>
                    <a:pt x="296" y="31"/>
                  </a:lnTo>
                  <a:lnTo>
                    <a:pt x="306" y="31"/>
                  </a:lnTo>
                  <a:lnTo>
                    <a:pt x="330" y="0"/>
                  </a:lnTo>
                  <a:lnTo>
                    <a:pt x="363" y="8"/>
                  </a:lnTo>
                  <a:lnTo>
                    <a:pt x="400" y="22"/>
                  </a:lnTo>
                  <a:lnTo>
                    <a:pt x="434" y="22"/>
                  </a:lnTo>
                  <a:lnTo>
                    <a:pt x="446" y="22"/>
                  </a:lnTo>
                  <a:lnTo>
                    <a:pt x="446" y="31"/>
                  </a:lnTo>
                  <a:lnTo>
                    <a:pt x="446" y="43"/>
                  </a:lnTo>
                  <a:lnTo>
                    <a:pt x="459" y="54"/>
                  </a:lnTo>
                  <a:lnTo>
                    <a:pt x="482" y="77"/>
                  </a:lnTo>
                  <a:lnTo>
                    <a:pt x="459" y="88"/>
                  </a:lnTo>
                  <a:lnTo>
                    <a:pt x="459" y="100"/>
                  </a:lnTo>
                  <a:lnTo>
                    <a:pt x="446" y="100"/>
                  </a:lnTo>
                  <a:lnTo>
                    <a:pt x="434" y="88"/>
                  </a:lnTo>
                  <a:lnTo>
                    <a:pt x="424" y="88"/>
                  </a:lnTo>
                  <a:lnTo>
                    <a:pt x="424" y="100"/>
                  </a:lnTo>
                  <a:lnTo>
                    <a:pt x="434" y="100"/>
                  </a:lnTo>
                  <a:lnTo>
                    <a:pt x="434" y="109"/>
                  </a:lnTo>
                  <a:lnTo>
                    <a:pt x="424" y="122"/>
                  </a:lnTo>
                  <a:lnTo>
                    <a:pt x="424" y="130"/>
                  </a:lnTo>
                  <a:lnTo>
                    <a:pt x="434" y="130"/>
                  </a:lnTo>
                  <a:lnTo>
                    <a:pt x="424" y="142"/>
                  </a:lnTo>
                  <a:lnTo>
                    <a:pt x="424" y="154"/>
                  </a:lnTo>
                  <a:lnTo>
                    <a:pt x="400" y="154"/>
                  </a:lnTo>
                  <a:lnTo>
                    <a:pt x="400" y="175"/>
                  </a:lnTo>
                  <a:lnTo>
                    <a:pt x="376" y="163"/>
                  </a:lnTo>
                  <a:lnTo>
                    <a:pt x="363" y="175"/>
                  </a:lnTo>
                  <a:lnTo>
                    <a:pt x="343" y="175"/>
                  </a:lnTo>
                  <a:lnTo>
                    <a:pt x="330" y="175"/>
                  </a:lnTo>
                  <a:lnTo>
                    <a:pt x="318" y="187"/>
                  </a:lnTo>
                  <a:lnTo>
                    <a:pt x="306" y="187"/>
                  </a:lnTo>
                  <a:lnTo>
                    <a:pt x="280" y="187"/>
                  </a:lnTo>
                  <a:lnTo>
                    <a:pt x="259" y="187"/>
                  </a:lnTo>
                  <a:lnTo>
                    <a:pt x="234" y="175"/>
                  </a:lnTo>
                  <a:lnTo>
                    <a:pt x="211" y="175"/>
                  </a:lnTo>
                  <a:lnTo>
                    <a:pt x="176" y="163"/>
                  </a:lnTo>
                  <a:lnTo>
                    <a:pt x="164" y="154"/>
                  </a:lnTo>
                  <a:lnTo>
                    <a:pt x="152" y="154"/>
                  </a:lnTo>
                  <a:lnTo>
                    <a:pt x="152" y="142"/>
                  </a:lnTo>
                  <a:lnTo>
                    <a:pt x="128" y="142"/>
                  </a:lnTo>
                  <a:lnTo>
                    <a:pt x="115" y="142"/>
                  </a:lnTo>
                  <a:lnTo>
                    <a:pt x="105" y="142"/>
                  </a:lnTo>
                  <a:lnTo>
                    <a:pt x="94" y="142"/>
                  </a:lnTo>
                  <a:lnTo>
                    <a:pt x="94" y="163"/>
                  </a:lnTo>
                  <a:lnTo>
                    <a:pt x="69" y="163"/>
                  </a:lnTo>
                  <a:lnTo>
                    <a:pt x="57" y="154"/>
                  </a:lnTo>
                  <a:lnTo>
                    <a:pt x="48" y="142"/>
                  </a:lnTo>
                  <a:lnTo>
                    <a:pt x="36" y="154"/>
                  </a:lnTo>
                  <a:lnTo>
                    <a:pt x="10" y="142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0" y="12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Freeform 138"/>
            <p:cNvSpPr>
              <a:spLocks noChangeAspect="1"/>
            </p:cNvSpPr>
            <p:nvPr/>
          </p:nvSpPr>
          <p:spPr bwMode="auto">
            <a:xfrm>
              <a:off x="5700" y="7243"/>
              <a:ext cx="290" cy="337"/>
            </a:xfrm>
            <a:custGeom>
              <a:avLst/>
              <a:gdLst/>
              <a:ahLst/>
              <a:cxnLst>
                <a:cxn ang="0">
                  <a:pos x="12" y="301"/>
                </a:cxn>
                <a:cxn ang="0">
                  <a:pos x="12" y="288"/>
                </a:cxn>
                <a:cxn ang="0">
                  <a:pos x="0" y="288"/>
                </a:cxn>
                <a:cxn ang="0">
                  <a:pos x="0" y="277"/>
                </a:cxn>
                <a:cxn ang="0">
                  <a:pos x="12" y="243"/>
                </a:cxn>
                <a:cxn ang="0">
                  <a:pos x="12" y="222"/>
                </a:cxn>
                <a:cxn ang="0">
                  <a:pos x="22" y="188"/>
                </a:cxn>
                <a:cxn ang="0">
                  <a:pos x="22" y="157"/>
                </a:cxn>
                <a:cxn ang="0">
                  <a:pos x="22" y="145"/>
                </a:cxn>
                <a:cxn ang="0">
                  <a:pos x="22" y="135"/>
                </a:cxn>
                <a:cxn ang="0">
                  <a:pos x="22" y="99"/>
                </a:cxn>
                <a:cxn ang="0">
                  <a:pos x="22" y="77"/>
                </a:cxn>
                <a:cxn ang="0">
                  <a:pos x="22" y="66"/>
                </a:cxn>
                <a:cxn ang="0">
                  <a:pos x="22" y="44"/>
                </a:cxn>
                <a:cxn ang="0">
                  <a:pos x="80" y="77"/>
                </a:cxn>
                <a:cxn ang="0">
                  <a:pos x="95" y="77"/>
                </a:cxn>
                <a:cxn ang="0">
                  <a:pos x="104" y="77"/>
                </a:cxn>
                <a:cxn ang="0">
                  <a:pos x="142" y="54"/>
                </a:cxn>
                <a:cxn ang="0">
                  <a:pos x="212" y="11"/>
                </a:cxn>
                <a:cxn ang="0">
                  <a:pos x="223" y="0"/>
                </a:cxn>
                <a:cxn ang="0">
                  <a:pos x="260" y="54"/>
                </a:cxn>
                <a:cxn ang="0">
                  <a:pos x="270" y="90"/>
                </a:cxn>
                <a:cxn ang="0">
                  <a:pos x="260" y="99"/>
                </a:cxn>
                <a:cxn ang="0">
                  <a:pos x="248" y="111"/>
                </a:cxn>
                <a:cxn ang="0">
                  <a:pos x="223" y="111"/>
                </a:cxn>
                <a:cxn ang="0">
                  <a:pos x="154" y="135"/>
                </a:cxn>
                <a:cxn ang="0">
                  <a:pos x="128" y="145"/>
                </a:cxn>
                <a:cxn ang="0">
                  <a:pos x="166" y="188"/>
                </a:cxn>
                <a:cxn ang="0">
                  <a:pos x="191" y="222"/>
                </a:cxn>
                <a:cxn ang="0">
                  <a:pos x="175" y="243"/>
                </a:cxn>
                <a:cxn ang="0">
                  <a:pos x="166" y="257"/>
                </a:cxn>
                <a:cxn ang="0">
                  <a:pos x="154" y="257"/>
                </a:cxn>
                <a:cxn ang="0">
                  <a:pos x="118" y="267"/>
                </a:cxn>
                <a:cxn ang="0">
                  <a:pos x="104" y="288"/>
                </a:cxn>
                <a:cxn ang="0">
                  <a:pos x="80" y="311"/>
                </a:cxn>
                <a:cxn ang="0">
                  <a:pos x="12" y="301"/>
                </a:cxn>
              </a:cxnLst>
              <a:rect l="0" t="0" r="r" b="b"/>
              <a:pathLst>
                <a:path w="270" h="311">
                  <a:moveTo>
                    <a:pt x="12" y="301"/>
                  </a:moveTo>
                  <a:lnTo>
                    <a:pt x="12" y="288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12" y="243"/>
                  </a:lnTo>
                  <a:lnTo>
                    <a:pt x="12" y="222"/>
                  </a:lnTo>
                  <a:lnTo>
                    <a:pt x="22" y="188"/>
                  </a:lnTo>
                  <a:lnTo>
                    <a:pt x="22" y="157"/>
                  </a:lnTo>
                  <a:lnTo>
                    <a:pt x="22" y="145"/>
                  </a:lnTo>
                  <a:lnTo>
                    <a:pt x="22" y="135"/>
                  </a:lnTo>
                  <a:lnTo>
                    <a:pt x="22" y="99"/>
                  </a:lnTo>
                  <a:lnTo>
                    <a:pt x="22" y="77"/>
                  </a:lnTo>
                  <a:lnTo>
                    <a:pt x="22" y="66"/>
                  </a:lnTo>
                  <a:lnTo>
                    <a:pt x="22" y="44"/>
                  </a:lnTo>
                  <a:lnTo>
                    <a:pt x="80" y="77"/>
                  </a:lnTo>
                  <a:lnTo>
                    <a:pt x="95" y="77"/>
                  </a:lnTo>
                  <a:lnTo>
                    <a:pt x="104" y="77"/>
                  </a:lnTo>
                  <a:lnTo>
                    <a:pt x="142" y="54"/>
                  </a:lnTo>
                  <a:lnTo>
                    <a:pt x="212" y="11"/>
                  </a:lnTo>
                  <a:lnTo>
                    <a:pt x="223" y="0"/>
                  </a:lnTo>
                  <a:lnTo>
                    <a:pt x="260" y="54"/>
                  </a:lnTo>
                  <a:lnTo>
                    <a:pt x="270" y="90"/>
                  </a:lnTo>
                  <a:lnTo>
                    <a:pt x="260" y="99"/>
                  </a:lnTo>
                  <a:lnTo>
                    <a:pt x="248" y="111"/>
                  </a:lnTo>
                  <a:lnTo>
                    <a:pt x="223" y="111"/>
                  </a:lnTo>
                  <a:lnTo>
                    <a:pt x="154" y="135"/>
                  </a:lnTo>
                  <a:lnTo>
                    <a:pt x="128" y="145"/>
                  </a:lnTo>
                  <a:lnTo>
                    <a:pt x="166" y="188"/>
                  </a:lnTo>
                  <a:lnTo>
                    <a:pt x="191" y="222"/>
                  </a:lnTo>
                  <a:lnTo>
                    <a:pt x="175" y="243"/>
                  </a:lnTo>
                  <a:lnTo>
                    <a:pt x="166" y="257"/>
                  </a:lnTo>
                  <a:lnTo>
                    <a:pt x="154" y="257"/>
                  </a:lnTo>
                  <a:lnTo>
                    <a:pt x="118" y="267"/>
                  </a:lnTo>
                  <a:lnTo>
                    <a:pt x="104" y="288"/>
                  </a:lnTo>
                  <a:lnTo>
                    <a:pt x="80" y="311"/>
                  </a:lnTo>
                  <a:lnTo>
                    <a:pt x="12" y="30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Freeform 139"/>
            <p:cNvSpPr>
              <a:spLocks noChangeAspect="1"/>
            </p:cNvSpPr>
            <p:nvPr/>
          </p:nvSpPr>
          <p:spPr bwMode="auto">
            <a:xfrm>
              <a:off x="3843" y="7258"/>
              <a:ext cx="1173" cy="1104"/>
            </a:xfrm>
            <a:custGeom>
              <a:avLst/>
              <a:gdLst/>
              <a:ahLst/>
              <a:cxnLst>
                <a:cxn ang="0">
                  <a:pos x="1084" y="877"/>
                </a:cxn>
                <a:cxn ang="0">
                  <a:pos x="1094" y="989"/>
                </a:cxn>
                <a:cxn ang="0">
                  <a:pos x="1026" y="989"/>
                </a:cxn>
                <a:cxn ang="0">
                  <a:pos x="966" y="989"/>
                </a:cxn>
                <a:cxn ang="0">
                  <a:pos x="787" y="899"/>
                </a:cxn>
                <a:cxn ang="0">
                  <a:pos x="637" y="810"/>
                </a:cxn>
                <a:cxn ang="0">
                  <a:pos x="471" y="733"/>
                </a:cxn>
                <a:cxn ang="0">
                  <a:pos x="398" y="753"/>
                </a:cxn>
                <a:cxn ang="0">
                  <a:pos x="340" y="787"/>
                </a:cxn>
                <a:cxn ang="0">
                  <a:pos x="270" y="745"/>
                </a:cxn>
                <a:cxn ang="0">
                  <a:pos x="189" y="723"/>
                </a:cxn>
                <a:cxn ang="0">
                  <a:pos x="152" y="666"/>
                </a:cxn>
                <a:cxn ang="0">
                  <a:pos x="104" y="642"/>
                </a:cxn>
                <a:cxn ang="0">
                  <a:pos x="79" y="642"/>
                </a:cxn>
                <a:cxn ang="0">
                  <a:pos x="58" y="588"/>
                </a:cxn>
                <a:cxn ang="0">
                  <a:pos x="12" y="521"/>
                </a:cxn>
                <a:cxn ang="0">
                  <a:pos x="46" y="501"/>
                </a:cxn>
                <a:cxn ang="0">
                  <a:pos x="37" y="433"/>
                </a:cxn>
                <a:cxn ang="0">
                  <a:pos x="46" y="398"/>
                </a:cxn>
                <a:cxn ang="0">
                  <a:pos x="37" y="344"/>
                </a:cxn>
                <a:cxn ang="0">
                  <a:pos x="37" y="289"/>
                </a:cxn>
                <a:cxn ang="0">
                  <a:pos x="12" y="222"/>
                </a:cxn>
                <a:cxn ang="0">
                  <a:pos x="21" y="211"/>
                </a:cxn>
                <a:cxn ang="0">
                  <a:pos x="58" y="189"/>
                </a:cxn>
                <a:cxn ang="0">
                  <a:pos x="46" y="133"/>
                </a:cxn>
                <a:cxn ang="0">
                  <a:pos x="94" y="90"/>
                </a:cxn>
                <a:cxn ang="0">
                  <a:pos x="141" y="54"/>
                </a:cxn>
                <a:cxn ang="0">
                  <a:pos x="141" y="0"/>
                </a:cxn>
                <a:cxn ang="0">
                  <a:pos x="212" y="32"/>
                </a:cxn>
                <a:cxn ang="0">
                  <a:pos x="260" y="24"/>
                </a:cxn>
                <a:cxn ang="0">
                  <a:pos x="318" y="32"/>
                </a:cxn>
                <a:cxn ang="0">
                  <a:pos x="364" y="54"/>
                </a:cxn>
                <a:cxn ang="0">
                  <a:pos x="388" y="66"/>
                </a:cxn>
                <a:cxn ang="0">
                  <a:pos x="414" y="123"/>
                </a:cxn>
                <a:cxn ang="0">
                  <a:pos x="446" y="145"/>
                </a:cxn>
                <a:cxn ang="0">
                  <a:pos x="493" y="145"/>
                </a:cxn>
                <a:cxn ang="0">
                  <a:pos x="542" y="153"/>
                </a:cxn>
                <a:cxn ang="0">
                  <a:pos x="574" y="176"/>
                </a:cxn>
                <a:cxn ang="0">
                  <a:pos x="646" y="222"/>
                </a:cxn>
                <a:cxn ang="0">
                  <a:pos x="670" y="211"/>
                </a:cxn>
                <a:cxn ang="0">
                  <a:pos x="717" y="176"/>
                </a:cxn>
                <a:cxn ang="0">
                  <a:pos x="717" y="153"/>
                </a:cxn>
                <a:cxn ang="0">
                  <a:pos x="708" y="111"/>
                </a:cxn>
                <a:cxn ang="0">
                  <a:pos x="717" y="78"/>
                </a:cxn>
                <a:cxn ang="0">
                  <a:pos x="741" y="54"/>
                </a:cxn>
                <a:cxn ang="0">
                  <a:pos x="777" y="32"/>
                </a:cxn>
                <a:cxn ang="0">
                  <a:pos x="860" y="24"/>
                </a:cxn>
                <a:cxn ang="0">
                  <a:pos x="907" y="44"/>
                </a:cxn>
                <a:cxn ang="0">
                  <a:pos x="919" y="78"/>
                </a:cxn>
                <a:cxn ang="0">
                  <a:pos x="956" y="78"/>
                </a:cxn>
                <a:cxn ang="0">
                  <a:pos x="988" y="90"/>
                </a:cxn>
                <a:cxn ang="0">
                  <a:pos x="1047" y="99"/>
                </a:cxn>
                <a:cxn ang="0">
                  <a:pos x="1059" y="123"/>
                </a:cxn>
                <a:cxn ang="0">
                  <a:pos x="1047" y="133"/>
                </a:cxn>
                <a:cxn ang="0">
                  <a:pos x="1047" y="189"/>
                </a:cxn>
                <a:cxn ang="0">
                  <a:pos x="1035" y="222"/>
                </a:cxn>
                <a:cxn ang="0">
                  <a:pos x="1047" y="265"/>
                </a:cxn>
                <a:cxn ang="0">
                  <a:pos x="1059" y="311"/>
                </a:cxn>
                <a:cxn ang="0">
                  <a:pos x="1071" y="467"/>
                </a:cxn>
                <a:cxn ang="0">
                  <a:pos x="1071" y="588"/>
                </a:cxn>
                <a:cxn ang="0">
                  <a:pos x="1084" y="711"/>
                </a:cxn>
                <a:cxn ang="0">
                  <a:pos x="1084" y="845"/>
                </a:cxn>
              </a:cxnLst>
              <a:rect l="0" t="0" r="r" b="b"/>
              <a:pathLst>
                <a:path w="1094" h="1021">
                  <a:moveTo>
                    <a:pt x="1084" y="845"/>
                  </a:moveTo>
                  <a:lnTo>
                    <a:pt x="1084" y="877"/>
                  </a:lnTo>
                  <a:lnTo>
                    <a:pt x="1094" y="978"/>
                  </a:lnTo>
                  <a:lnTo>
                    <a:pt x="1094" y="989"/>
                  </a:lnTo>
                  <a:lnTo>
                    <a:pt x="1047" y="989"/>
                  </a:lnTo>
                  <a:lnTo>
                    <a:pt x="1026" y="989"/>
                  </a:lnTo>
                  <a:lnTo>
                    <a:pt x="1026" y="1021"/>
                  </a:lnTo>
                  <a:lnTo>
                    <a:pt x="966" y="989"/>
                  </a:lnTo>
                  <a:lnTo>
                    <a:pt x="870" y="944"/>
                  </a:lnTo>
                  <a:lnTo>
                    <a:pt x="787" y="899"/>
                  </a:lnTo>
                  <a:lnTo>
                    <a:pt x="708" y="855"/>
                  </a:lnTo>
                  <a:lnTo>
                    <a:pt x="637" y="810"/>
                  </a:lnTo>
                  <a:lnTo>
                    <a:pt x="554" y="777"/>
                  </a:lnTo>
                  <a:lnTo>
                    <a:pt x="471" y="733"/>
                  </a:lnTo>
                  <a:lnTo>
                    <a:pt x="460" y="733"/>
                  </a:lnTo>
                  <a:lnTo>
                    <a:pt x="398" y="753"/>
                  </a:lnTo>
                  <a:lnTo>
                    <a:pt x="351" y="787"/>
                  </a:lnTo>
                  <a:lnTo>
                    <a:pt x="340" y="787"/>
                  </a:lnTo>
                  <a:lnTo>
                    <a:pt x="307" y="753"/>
                  </a:lnTo>
                  <a:lnTo>
                    <a:pt x="270" y="745"/>
                  </a:lnTo>
                  <a:lnTo>
                    <a:pt x="223" y="723"/>
                  </a:lnTo>
                  <a:lnTo>
                    <a:pt x="189" y="723"/>
                  </a:lnTo>
                  <a:lnTo>
                    <a:pt x="165" y="666"/>
                  </a:lnTo>
                  <a:lnTo>
                    <a:pt x="152" y="666"/>
                  </a:lnTo>
                  <a:lnTo>
                    <a:pt x="128" y="654"/>
                  </a:lnTo>
                  <a:lnTo>
                    <a:pt x="104" y="642"/>
                  </a:lnTo>
                  <a:lnTo>
                    <a:pt x="79" y="654"/>
                  </a:lnTo>
                  <a:lnTo>
                    <a:pt x="79" y="642"/>
                  </a:lnTo>
                  <a:lnTo>
                    <a:pt x="58" y="624"/>
                  </a:lnTo>
                  <a:lnTo>
                    <a:pt x="58" y="588"/>
                  </a:lnTo>
                  <a:lnTo>
                    <a:pt x="12" y="533"/>
                  </a:lnTo>
                  <a:lnTo>
                    <a:pt x="12" y="521"/>
                  </a:lnTo>
                  <a:lnTo>
                    <a:pt x="21" y="521"/>
                  </a:lnTo>
                  <a:lnTo>
                    <a:pt x="46" y="501"/>
                  </a:lnTo>
                  <a:lnTo>
                    <a:pt x="46" y="479"/>
                  </a:lnTo>
                  <a:lnTo>
                    <a:pt x="37" y="433"/>
                  </a:lnTo>
                  <a:lnTo>
                    <a:pt x="37" y="421"/>
                  </a:lnTo>
                  <a:lnTo>
                    <a:pt x="46" y="398"/>
                  </a:lnTo>
                  <a:lnTo>
                    <a:pt x="37" y="367"/>
                  </a:lnTo>
                  <a:lnTo>
                    <a:pt x="37" y="344"/>
                  </a:lnTo>
                  <a:lnTo>
                    <a:pt x="37" y="321"/>
                  </a:lnTo>
                  <a:lnTo>
                    <a:pt x="37" y="289"/>
                  </a:lnTo>
                  <a:lnTo>
                    <a:pt x="0" y="235"/>
                  </a:lnTo>
                  <a:lnTo>
                    <a:pt x="12" y="222"/>
                  </a:lnTo>
                  <a:lnTo>
                    <a:pt x="21" y="222"/>
                  </a:lnTo>
                  <a:lnTo>
                    <a:pt x="21" y="211"/>
                  </a:lnTo>
                  <a:lnTo>
                    <a:pt x="46" y="189"/>
                  </a:lnTo>
                  <a:lnTo>
                    <a:pt x="58" y="189"/>
                  </a:lnTo>
                  <a:lnTo>
                    <a:pt x="58" y="165"/>
                  </a:lnTo>
                  <a:lnTo>
                    <a:pt x="46" y="133"/>
                  </a:lnTo>
                  <a:lnTo>
                    <a:pt x="58" y="123"/>
                  </a:lnTo>
                  <a:lnTo>
                    <a:pt x="94" y="90"/>
                  </a:lnTo>
                  <a:lnTo>
                    <a:pt x="116" y="78"/>
                  </a:lnTo>
                  <a:lnTo>
                    <a:pt x="141" y="54"/>
                  </a:lnTo>
                  <a:lnTo>
                    <a:pt x="141" y="32"/>
                  </a:lnTo>
                  <a:lnTo>
                    <a:pt x="141" y="0"/>
                  </a:lnTo>
                  <a:lnTo>
                    <a:pt x="175" y="24"/>
                  </a:lnTo>
                  <a:lnTo>
                    <a:pt x="212" y="32"/>
                  </a:lnTo>
                  <a:lnTo>
                    <a:pt x="223" y="32"/>
                  </a:lnTo>
                  <a:lnTo>
                    <a:pt x="260" y="24"/>
                  </a:lnTo>
                  <a:lnTo>
                    <a:pt x="270" y="24"/>
                  </a:lnTo>
                  <a:lnTo>
                    <a:pt x="318" y="32"/>
                  </a:lnTo>
                  <a:lnTo>
                    <a:pt x="340" y="44"/>
                  </a:lnTo>
                  <a:lnTo>
                    <a:pt x="364" y="54"/>
                  </a:lnTo>
                  <a:lnTo>
                    <a:pt x="376" y="54"/>
                  </a:lnTo>
                  <a:lnTo>
                    <a:pt x="388" y="66"/>
                  </a:lnTo>
                  <a:lnTo>
                    <a:pt x="398" y="99"/>
                  </a:lnTo>
                  <a:lnTo>
                    <a:pt x="414" y="123"/>
                  </a:lnTo>
                  <a:lnTo>
                    <a:pt x="435" y="133"/>
                  </a:lnTo>
                  <a:lnTo>
                    <a:pt x="446" y="145"/>
                  </a:lnTo>
                  <a:lnTo>
                    <a:pt x="471" y="145"/>
                  </a:lnTo>
                  <a:lnTo>
                    <a:pt x="493" y="145"/>
                  </a:lnTo>
                  <a:lnTo>
                    <a:pt x="518" y="153"/>
                  </a:lnTo>
                  <a:lnTo>
                    <a:pt x="542" y="153"/>
                  </a:lnTo>
                  <a:lnTo>
                    <a:pt x="564" y="165"/>
                  </a:lnTo>
                  <a:lnTo>
                    <a:pt x="574" y="176"/>
                  </a:lnTo>
                  <a:lnTo>
                    <a:pt x="621" y="199"/>
                  </a:lnTo>
                  <a:lnTo>
                    <a:pt x="646" y="222"/>
                  </a:lnTo>
                  <a:lnTo>
                    <a:pt x="658" y="222"/>
                  </a:lnTo>
                  <a:lnTo>
                    <a:pt x="670" y="211"/>
                  </a:lnTo>
                  <a:lnTo>
                    <a:pt x="694" y="199"/>
                  </a:lnTo>
                  <a:lnTo>
                    <a:pt x="717" y="176"/>
                  </a:lnTo>
                  <a:lnTo>
                    <a:pt x="717" y="165"/>
                  </a:lnTo>
                  <a:lnTo>
                    <a:pt x="717" y="153"/>
                  </a:lnTo>
                  <a:lnTo>
                    <a:pt x="717" y="133"/>
                  </a:lnTo>
                  <a:lnTo>
                    <a:pt x="708" y="111"/>
                  </a:lnTo>
                  <a:lnTo>
                    <a:pt x="708" y="99"/>
                  </a:lnTo>
                  <a:lnTo>
                    <a:pt x="717" y="78"/>
                  </a:lnTo>
                  <a:lnTo>
                    <a:pt x="732" y="66"/>
                  </a:lnTo>
                  <a:lnTo>
                    <a:pt x="741" y="54"/>
                  </a:lnTo>
                  <a:lnTo>
                    <a:pt x="765" y="44"/>
                  </a:lnTo>
                  <a:lnTo>
                    <a:pt x="777" y="32"/>
                  </a:lnTo>
                  <a:lnTo>
                    <a:pt x="823" y="24"/>
                  </a:lnTo>
                  <a:lnTo>
                    <a:pt x="860" y="24"/>
                  </a:lnTo>
                  <a:lnTo>
                    <a:pt x="883" y="32"/>
                  </a:lnTo>
                  <a:lnTo>
                    <a:pt x="907" y="44"/>
                  </a:lnTo>
                  <a:lnTo>
                    <a:pt x="907" y="66"/>
                  </a:lnTo>
                  <a:lnTo>
                    <a:pt x="919" y="78"/>
                  </a:lnTo>
                  <a:lnTo>
                    <a:pt x="931" y="78"/>
                  </a:lnTo>
                  <a:lnTo>
                    <a:pt x="956" y="78"/>
                  </a:lnTo>
                  <a:lnTo>
                    <a:pt x="978" y="90"/>
                  </a:lnTo>
                  <a:lnTo>
                    <a:pt x="988" y="90"/>
                  </a:lnTo>
                  <a:lnTo>
                    <a:pt x="1035" y="90"/>
                  </a:lnTo>
                  <a:lnTo>
                    <a:pt x="1047" y="99"/>
                  </a:lnTo>
                  <a:lnTo>
                    <a:pt x="1047" y="111"/>
                  </a:lnTo>
                  <a:lnTo>
                    <a:pt x="1059" y="123"/>
                  </a:lnTo>
                  <a:lnTo>
                    <a:pt x="1047" y="123"/>
                  </a:lnTo>
                  <a:lnTo>
                    <a:pt x="1047" y="133"/>
                  </a:lnTo>
                  <a:lnTo>
                    <a:pt x="1035" y="145"/>
                  </a:lnTo>
                  <a:lnTo>
                    <a:pt x="1047" y="189"/>
                  </a:lnTo>
                  <a:lnTo>
                    <a:pt x="1047" y="199"/>
                  </a:lnTo>
                  <a:lnTo>
                    <a:pt x="1035" y="222"/>
                  </a:lnTo>
                  <a:lnTo>
                    <a:pt x="1035" y="235"/>
                  </a:lnTo>
                  <a:lnTo>
                    <a:pt x="1047" y="265"/>
                  </a:lnTo>
                  <a:lnTo>
                    <a:pt x="1059" y="299"/>
                  </a:lnTo>
                  <a:lnTo>
                    <a:pt x="1059" y="311"/>
                  </a:lnTo>
                  <a:lnTo>
                    <a:pt x="1059" y="344"/>
                  </a:lnTo>
                  <a:lnTo>
                    <a:pt x="1071" y="467"/>
                  </a:lnTo>
                  <a:lnTo>
                    <a:pt x="1071" y="521"/>
                  </a:lnTo>
                  <a:lnTo>
                    <a:pt x="1071" y="588"/>
                  </a:lnTo>
                  <a:lnTo>
                    <a:pt x="1071" y="612"/>
                  </a:lnTo>
                  <a:lnTo>
                    <a:pt x="1084" y="711"/>
                  </a:lnTo>
                  <a:lnTo>
                    <a:pt x="1084" y="753"/>
                  </a:lnTo>
                  <a:lnTo>
                    <a:pt x="1084" y="84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Freeform 140"/>
            <p:cNvSpPr>
              <a:spLocks noChangeAspect="1"/>
            </p:cNvSpPr>
            <p:nvPr/>
          </p:nvSpPr>
          <p:spPr bwMode="auto">
            <a:xfrm>
              <a:off x="5623" y="7258"/>
              <a:ext cx="102" cy="298"/>
            </a:xfrm>
            <a:custGeom>
              <a:avLst/>
              <a:gdLst/>
              <a:ahLst/>
              <a:cxnLst>
                <a:cxn ang="0">
                  <a:pos x="71" y="276"/>
                </a:cxn>
                <a:cxn ang="0">
                  <a:pos x="37" y="222"/>
                </a:cxn>
                <a:cxn ang="0">
                  <a:pos x="13" y="153"/>
                </a:cxn>
                <a:cxn ang="0">
                  <a:pos x="0" y="145"/>
                </a:cxn>
                <a:cxn ang="0">
                  <a:pos x="23" y="110"/>
                </a:cxn>
                <a:cxn ang="0">
                  <a:pos x="23" y="99"/>
                </a:cxn>
                <a:cxn ang="0">
                  <a:pos x="37" y="78"/>
                </a:cxn>
                <a:cxn ang="0">
                  <a:pos x="37" y="66"/>
                </a:cxn>
                <a:cxn ang="0">
                  <a:pos x="37" y="32"/>
                </a:cxn>
                <a:cxn ang="0">
                  <a:pos x="47" y="32"/>
                </a:cxn>
                <a:cxn ang="0">
                  <a:pos x="47" y="24"/>
                </a:cxn>
                <a:cxn ang="0">
                  <a:pos x="47" y="11"/>
                </a:cxn>
                <a:cxn ang="0">
                  <a:pos x="60" y="11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84" y="0"/>
                </a:cxn>
                <a:cxn ang="0">
                  <a:pos x="84" y="11"/>
                </a:cxn>
                <a:cxn ang="0">
                  <a:pos x="96" y="24"/>
                </a:cxn>
                <a:cxn ang="0">
                  <a:pos x="96" y="32"/>
                </a:cxn>
                <a:cxn ang="0">
                  <a:pos x="96" y="54"/>
                </a:cxn>
                <a:cxn ang="0">
                  <a:pos x="96" y="66"/>
                </a:cxn>
                <a:cxn ang="0">
                  <a:pos x="96" y="90"/>
                </a:cxn>
                <a:cxn ang="0">
                  <a:pos x="96" y="123"/>
                </a:cxn>
                <a:cxn ang="0">
                  <a:pos x="96" y="133"/>
                </a:cxn>
                <a:cxn ang="0">
                  <a:pos x="96" y="145"/>
                </a:cxn>
                <a:cxn ang="0">
                  <a:pos x="96" y="176"/>
                </a:cxn>
                <a:cxn ang="0">
                  <a:pos x="84" y="210"/>
                </a:cxn>
                <a:cxn ang="0">
                  <a:pos x="84" y="231"/>
                </a:cxn>
                <a:cxn ang="0">
                  <a:pos x="71" y="265"/>
                </a:cxn>
                <a:cxn ang="0">
                  <a:pos x="71" y="276"/>
                </a:cxn>
              </a:cxnLst>
              <a:rect l="0" t="0" r="r" b="b"/>
              <a:pathLst>
                <a:path w="96" h="276">
                  <a:moveTo>
                    <a:pt x="71" y="276"/>
                  </a:moveTo>
                  <a:lnTo>
                    <a:pt x="37" y="222"/>
                  </a:lnTo>
                  <a:lnTo>
                    <a:pt x="13" y="153"/>
                  </a:lnTo>
                  <a:lnTo>
                    <a:pt x="0" y="145"/>
                  </a:lnTo>
                  <a:lnTo>
                    <a:pt x="23" y="110"/>
                  </a:lnTo>
                  <a:lnTo>
                    <a:pt x="23" y="99"/>
                  </a:lnTo>
                  <a:lnTo>
                    <a:pt x="37" y="78"/>
                  </a:lnTo>
                  <a:lnTo>
                    <a:pt x="37" y="66"/>
                  </a:lnTo>
                  <a:lnTo>
                    <a:pt x="37" y="32"/>
                  </a:lnTo>
                  <a:lnTo>
                    <a:pt x="47" y="32"/>
                  </a:lnTo>
                  <a:lnTo>
                    <a:pt x="47" y="24"/>
                  </a:lnTo>
                  <a:lnTo>
                    <a:pt x="47" y="11"/>
                  </a:lnTo>
                  <a:lnTo>
                    <a:pt x="60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84" y="11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96" y="90"/>
                  </a:lnTo>
                  <a:lnTo>
                    <a:pt x="96" y="123"/>
                  </a:lnTo>
                  <a:lnTo>
                    <a:pt x="96" y="133"/>
                  </a:lnTo>
                  <a:lnTo>
                    <a:pt x="96" y="145"/>
                  </a:lnTo>
                  <a:lnTo>
                    <a:pt x="96" y="176"/>
                  </a:lnTo>
                  <a:lnTo>
                    <a:pt x="84" y="210"/>
                  </a:lnTo>
                  <a:lnTo>
                    <a:pt x="84" y="231"/>
                  </a:lnTo>
                  <a:lnTo>
                    <a:pt x="71" y="265"/>
                  </a:lnTo>
                  <a:lnTo>
                    <a:pt x="71" y="27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Freeform 141"/>
            <p:cNvSpPr>
              <a:spLocks noChangeAspect="1"/>
            </p:cNvSpPr>
            <p:nvPr/>
          </p:nvSpPr>
          <p:spPr bwMode="auto">
            <a:xfrm>
              <a:off x="5700" y="7342"/>
              <a:ext cx="1601" cy="1378"/>
            </a:xfrm>
            <a:custGeom>
              <a:avLst/>
              <a:gdLst/>
              <a:ahLst/>
              <a:cxnLst>
                <a:cxn ang="0">
                  <a:pos x="589" y="1122"/>
                </a:cxn>
                <a:cxn ang="0">
                  <a:pos x="517" y="1052"/>
                </a:cxn>
                <a:cxn ang="0">
                  <a:pos x="460" y="931"/>
                </a:cxn>
                <a:cxn ang="0">
                  <a:pos x="377" y="877"/>
                </a:cxn>
                <a:cxn ang="0">
                  <a:pos x="329" y="777"/>
                </a:cxn>
                <a:cxn ang="0">
                  <a:pos x="319" y="709"/>
                </a:cxn>
                <a:cxn ang="0">
                  <a:pos x="260" y="620"/>
                </a:cxn>
                <a:cxn ang="0">
                  <a:pos x="212" y="588"/>
                </a:cxn>
                <a:cxn ang="0">
                  <a:pos x="191" y="534"/>
                </a:cxn>
                <a:cxn ang="0">
                  <a:pos x="142" y="455"/>
                </a:cxn>
                <a:cxn ang="0">
                  <a:pos x="58" y="343"/>
                </a:cxn>
                <a:cxn ang="0">
                  <a:pos x="0" y="299"/>
                </a:cxn>
                <a:cxn ang="0">
                  <a:pos x="12" y="231"/>
                </a:cxn>
                <a:cxn ang="0">
                  <a:pos x="104" y="198"/>
                </a:cxn>
                <a:cxn ang="0">
                  <a:pos x="166" y="167"/>
                </a:cxn>
                <a:cxn ang="0">
                  <a:pos x="166" y="98"/>
                </a:cxn>
                <a:cxn ang="0">
                  <a:pos x="223" y="21"/>
                </a:cxn>
                <a:cxn ang="0">
                  <a:pos x="270" y="0"/>
                </a:cxn>
                <a:cxn ang="0">
                  <a:pos x="398" y="55"/>
                </a:cxn>
                <a:cxn ang="0">
                  <a:pos x="542" y="132"/>
                </a:cxn>
                <a:cxn ang="0">
                  <a:pos x="575" y="153"/>
                </a:cxn>
                <a:cxn ang="0">
                  <a:pos x="612" y="198"/>
                </a:cxn>
                <a:cxn ang="0">
                  <a:pos x="836" y="243"/>
                </a:cxn>
                <a:cxn ang="0">
                  <a:pos x="871" y="277"/>
                </a:cxn>
                <a:cxn ang="0">
                  <a:pos x="931" y="299"/>
                </a:cxn>
                <a:cxn ang="0">
                  <a:pos x="954" y="343"/>
                </a:cxn>
                <a:cxn ang="0">
                  <a:pos x="989" y="365"/>
                </a:cxn>
                <a:cxn ang="0">
                  <a:pos x="1037" y="389"/>
                </a:cxn>
                <a:cxn ang="0">
                  <a:pos x="1037" y="410"/>
                </a:cxn>
                <a:cxn ang="0">
                  <a:pos x="1047" y="455"/>
                </a:cxn>
                <a:cxn ang="0">
                  <a:pos x="1059" y="488"/>
                </a:cxn>
                <a:cxn ang="0">
                  <a:pos x="1094" y="543"/>
                </a:cxn>
                <a:cxn ang="0">
                  <a:pos x="1117" y="576"/>
                </a:cxn>
                <a:cxn ang="0">
                  <a:pos x="1189" y="686"/>
                </a:cxn>
                <a:cxn ang="0">
                  <a:pos x="1413" y="743"/>
                </a:cxn>
                <a:cxn ang="0">
                  <a:pos x="1483" y="765"/>
                </a:cxn>
                <a:cxn ang="0">
                  <a:pos x="1331" y="908"/>
                </a:cxn>
                <a:cxn ang="0">
                  <a:pos x="1213" y="986"/>
                </a:cxn>
                <a:cxn ang="0">
                  <a:pos x="1011" y="1052"/>
                </a:cxn>
                <a:cxn ang="0">
                  <a:pos x="931" y="1098"/>
                </a:cxn>
                <a:cxn ang="0">
                  <a:pos x="799" y="1275"/>
                </a:cxn>
                <a:cxn ang="0">
                  <a:pos x="708" y="1098"/>
                </a:cxn>
                <a:cxn ang="0">
                  <a:pos x="647" y="1086"/>
                </a:cxn>
                <a:cxn ang="0">
                  <a:pos x="637" y="1143"/>
                </a:cxn>
              </a:cxnLst>
              <a:rect l="0" t="0" r="r" b="b"/>
              <a:pathLst>
                <a:path w="1494" h="1275">
                  <a:moveTo>
                    <a:pt x="612" y="1176"/>
                  </a:moveTo>
                  <a:lnTo>
                    <a:pt x="600" y="1152"/>
                  </a:lnTo>
                  <a:lnTo>
                    <a:pt x="589" y="1122"/>
                  </a:lnTo>
                  <a:lnTo>
                    <a:pt x="564" y="1086"/>
                  </a:lnTo>
                  <a:lnTo>
                    <a:pt x="542" y="1076"/>
                  </a:lnTo>
                  <a:lnTo>
                    <a:pt x="517" y="1052"/>
                  </a:lnTo>
                  <a:lnTo>
                    <a:pt x="505" y="1022"/>
                  </a:lnTo>
                  <a:lnTo>
                    <a:pt x="472" y="953"/>
                  </a:lnTo>
                  <a:lnTo>
                    <a:pt x="460" y="931"/>
                  </a:lnTo>
                  <a:lnTo>
                    <a:pt x="446" y="908"/>
                  </a:lnTo>
                  <a:lnTo>
                    <a:pt x="424" y="900"/>
                  </a:lnTo>
                  <a:lnTo>
                    <a:pt x="377" y="877"/>
                  </a:lnTo>
                  <a:lnTo>
                    <a:pt x="366" y="854"/>
                  </a:lnTo>
                  <a:lnTo>
                    <a:pt x="329" y="809"/>
                  </a:lnTo>
                  <a:lnTo>
                    <a:pt x="329" y="777"/>
                  </a:lnTo>
                  <a:lnTo>
                    <a:pt x="329" y="755"/>
                  </a:lnTo>
                  <a:lnTo>
                    <a:pt x="329" y="720"/>
                  </a:lnTo>
                  <a:lnTo>
                    <a:pt x="319" y="709"/>
                  </a:lnTo>
                  <a:lnTo>
                    <a:pt x="304" y="686"/>
                  </a:lnTo>
                  <a:lnTo>
                    <a:pt x="270" y="633"/>
                  </a:lnTo>
                  <a:lnTo>
                    <a:pt x="260" y="620"/>
                  </a:lnTo>
                  <a:lnTo>
                    <a:pt x="236" y="597"/>
                  </a:lnTo>
                  <a:lnTo>
                    <a:pt x="223" y="588"/>
                  </a:lnTo>
                  <a:lnTo>
                    <a:pt x="212" y="588"/>
                  </a:lnTo>
                  <a:lnTo>
                    <a:pt x="200" y="576"/>
                  </a:lnTo>
                  <a:lnTo>
                    <a:pt x="191" y="554"/>
                  </a:lnTo>
                  <a:lnTo>
                    <a:pt x="191" y="534"/>
                  </a:lnTo>
                  <a:lnTo>
                    <a:pt x="175" y="521"/>
                  </a:lnTo>
                  <a:lnTo>
                    <a:pt x="166" y="488"/>
                  </a:lnTo>
                  <a:lnTo>
                    <a:pt x="142" y="455"/>
                  </a:lnTo>
                  <a:lnTo>
                    <a:pt x="104" y="422"/>
                  </a:lnTo>
                  <a:lnTo>
                    <a:pt x="71" y="377"/>
                  </a:lnTo>
                  <a:lnTo>
                    <a:pt x="58" y="343"/>
                  </a:lnTo>
                  <a:lnTo>
                    <a:pt x="47" y="320"/>
                  </a:lnTo>
                  <a:lnTo>
                    <a:pt x="22" y="29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0" y="277"/>
                  </a:lnTo>
                  <a:lnTo>
                    <a:pt x="12" y="231"/>
                  </a:lnTo>
                  <a:lnTo>
                    <a:pt x="12" y="211"/>
                  </a:lnTo>
                  <a:lnTo>
                    <a:pt x="80" y="221"/>
                  </a:lnTo>
                  <a:lnTo>
                    <a:pt x="104" y="198"/>
                  </a:lnTo>
                  <a:lnTo>
                    <a:pt x="118" y="177"/>
                  </a:lnTo>
                  <a:lnTo>
                    <a:pt x="154" y="167"/>
                  </a:lnTo>
                  <a:lnTo>
                    <a:pt x="166" y="167"/>
                  </a:lnTo>
                  <a:lnTo>
                    <a:pt x="175" y="153"/>
                  </a:lnTo>
                  <a:lnTo>
                    <a:pt x="191" y="132"/>
                  </a:lnTo>
                  <a:lnTo>
                    <a:pt x="166" y="98"/>
                  </a:lnTo>
                  <a:lnTo>
                    <a:pt x="128" y="55"/>
                  </a:lnTo>
                  <a:lnTo>
                    <a:pt x="154" y="45"/>
                  </a:lnTo>
                  <a:lnTo>
                    <a:pt x="223" y="21"/>
                  </a:lnTo>
                  <a:lnTo>
                    <a:pt x="246" y="21"/>
                  </a:lnTo>
                  <a:lnTo>
                    <a:pt x="260" y="9"/>
                  </a:lnTo>
                  <a:lnTo>
                    <a:pt x="270" y="0"/>
                  </a:lnTo>
                  <a:lnTo>
                    <a:pt x="304" y="9"/>
                  </a:lnTo>
                  <a:lnTo>
                    <a:pt x="329" y="21"/>
                  </a:lnTo>
                  <a:lnTo>
                    <a:pt x="398" y="55"/>
                  </a:lnTo>
                  <a:lnTo>
                    <a:pt x="436" y="67"/>
                  </a:lnTo>
                  <a:lnTo>
                    <a:pt x="517" y="111"/>
                  </a:lnTo>
                  <a:lnTo>
                    <a:pt x="542" y="132"/>
                  </a:lnTo>
                  <a:lnTo>
                    <a:pt x="564" y="132"/>
                  </a:lnTo>
                  <a:lnTo>
                    <a:pt x="575" y="144"/>
                  </a:lnTo>
                  <a:lnTo>
                    <a:pt x="575" y="153"/>
                  </a:lnTo>
                  <a:lnTo>
                    <a:pt x="575" y="187"/>
                  </a:lnTo>
                  <a:lnTo>
                    <a:pt x="589" y="198"/>
                  </a:lnTo>
                  <a:lnTo>
                    <a:pt x="612" y="198"/>
                  </a:lnTo>
                  <a:lnTo>
                    <a:pt x="660" y="231"/>
                  </a:lnTo>
                  <a:lnTo>
                    <a:pt x="775" y="231"/>
                  </a:lnTo>
                  <a:lnTo>
                    <a:pt x="836" y="243"/>
                  </a:lnTo>
                  <a:lnTo>
                    <a:pt x="846" y="243"/>
                  </a:lnTo>
                  <a:lnTo>
                    <a:pt x="860" y="266"/>
                  </a:lnTo>
                  <a:lnTo>
                    <a:pt x="871" y="277"/>
                  </a:lnTo>
                  <a:lnTo>
                    <a:pt x="894" y="277"/>
                  </a:lnTo>
                  <a:lnTo>
                    <a:pt x="919" y="277"/>
                  </a:lnTo>
                  <a:lnTo>
                    <a:pt x="931" y="299"/>
                  </a:lnTo>
                  <a:lnTo>
                    <a:pt x="941" y="309"/>
                  </a:lnTo>
                  <a:lnTo>
                    <a:pt x="954" y="332"/>
                  </a:lnTo>
                  <a:lnTo>
                    <a:pt x="954" y="343"/>
                  </a:lnTo>
                  <a:lnTo>
                    <a:pt x="978" y="343"/>
                  </a:lnTo>
                  <a:lnTo>
                    <a:pt x="978" y="353"/>
                  </a:lnTo>
                  <a:lnTo>
                    <a:pt x="989" y="365"/>
                  </a:lnTo>
                  <a:lnTo>
                    <a:pt x="999" y="365"/>
                  </a:lnTo>
                  <a:lnTo>
                    <a:pt x="999" y="377"/>
                  </a:lnTo>
                  <a:lnTo>
                    <a:pt x="1037" y="389"/>
                  </a:lnTo>
                  <a:lnTo>
                    <a:pt x="1047" y="398"/>
                  </a:lnTo>
                  <a:lnTo>
                    <a:pt x="1047" y="410"/>
                  </a:lnTo>
                  <a:lnTo>
                    <a:pt x="1037" y="410"/>
                  </a:lnTo>
                  <a:lnTo>
                    <a:pt x="1037" y="422"/>
                  </a:lnTo>
                  <a:lnTo>
                    <a:pt x="1047" y="432"/>
                  </a:lnTo>
                  <a:lnTo>
                    <a:pt x="1047" y="455"/>
                  </a:lnTo>
                  <a:lnTo>
                    <a:pt x="1037" y="455"/>
                  </a:lnTo>
                  <a:lnTo>
                    <a:pt x="1047" y="464"/>
                  </a:lnTo>
                  <a:lnTo>
                    <a:pt x="1059" y="488"/>
                  </a:lnTo>
                  <a:lnTo>
                    <a:pt x="1069" y="498"/>
                  </a:lnTo>
                  <a:lnTo>
                    <a:pt x="1085" y="521"/>
                  </a:lnTo>
                  <a:lnTo>
                    <a:pt x="1094" y="543"/>
                  </a:lnTo>
                  <a:lnTo>
                    <a:pt x="1094" y="554"/>
                  </a:lnTo>
                  <a:lnTo>
                    <a:pt x="1106" y="564"/>
                  </a:lnTo>
                  <a:lnTo>
                    <a:pt x="1117" y="576"/>
                  </a:lnTo>
                  <a:lnTo>
                    <a:pt x="1131" y="576"/>
                  </a:lnTo>
                  <a:lnTo>
                    <a:pt x="1177" y="643"/>
                  </a:lnTo>
                  <a:lnTo>
                    <a:pt x="1189" y="686"/>
                  </a:lnTo>
                  <a:lnTo>
                    <a:pt x="1202" y="720"/>
                  </a:lnTo>
                  <a:lnTo>
                    <a:pt x="1308" y="732"/>
                  </a:lnTo>
                  <a:lnTo>
                    <a:pt x="1413" y="743"/>
                  </a:lnTo>
                  <a:lnTo>
                    <a:pt x="1436" y="755"/>
                  </a:lnTo>
                  <a:lnTo>
                    <a:pt x="1458" y="732"/>
                  </a:lnTo>
                  <a:lnTo>
                    <a:pt x="1483" y="765"/>
                  </a:lnTo>
                  <a:lnTo>
                    <a:pt x="1494" y="809"/>
                  </a:lnTo>
                  <a:lnTo>
                    <a:pt x="1413" y="865"/>
                  </a:lnTo>
                  <a:lnTo>
                    <a:pt x="1331" y="908"/>
                  </a:lnTo>
                  <a:lnTo>
                    <a:pt x="1271" y="953"/>
                  </a:lnTo>
                  <a:lnTo>
                    <a:pt x="1213" y="977"/>
                  </a:lnTo>
                  <a:lnTo>
                    <a:pt x="1213" y="986"/>
                  </a:lnTo>
                  <a:lnTo>
                    <a:pt x="1177" y="998"/>
                  </a:lnTo>
                  <a:lnTo>
                    <a:pt x="1085" y="1031"/>
                  </a:lnTo>
                  <a:lnTo>
                    <a:pt x="1011" y="1052"/>
                  </a:lnTo>
                  <a:lnTo>
                    <a:pt x="941" y="1076"/>
                  </a:lnTo>
                  <a:lnTo>
                    <a:pt x="931" y="1086"/>
                  </a:lnTo>
                  <a:lnTo>
                    <a:pt x="931" y="1098"/>
                  </a:lnTo>
                  <a:lnTo>
                    <a:pt x="919" y="1109"/>
                  </a:lnTo>
                  <a:lnTo>
                    <a:pt x="860" y="1185"/>
                  </a:lnTo>
                  <a:lnTo>
                    <a:pt x="799" y="1275"/>
                  </a:lnTo>
                  <a:lnTo>
                    <a:pt x="753" y="1185"/>
                  </a:lnTo>
                  <a:lnTo>
                    <a:pt x="717" y="1098"/>
                  </a:lnTo>
                  <a:lnTo>
                    <a:pt x="708" y="1098"/>
                  </a:lnTo>
                  <a:lnTo>
                    <a:pt x="683" y="1098"/>
                  </a:lnTo>
                  <a:lnTo>
                    <a:pt x="671" y="1098"/>
                  </a:lnTo>
                  <a:lnTo>
                    <a:pt x="647" y="1086"/>
                  </a:lnTo>
                  <a:lnTo>
                    <a:pt x="637" y="1098"/>
                  </a:lnTo>
                  <a:lnTo>
                    <a:pt x="637" y="1122"/>
                  </a:lnTo>
                  <a:lnTo>
                    <a:pt x="637" y="1143"/>
                  </a:lnTo>
                  <a:lnTo>
                    <a:pt x="637" y="1163"/>
                  </a:lnTo>
                  <a:lnTo>
                    <a:pt x="612" y="117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Freeform 142"/>
            <p:cNvSpPr>
              <a:spLocks noChangeAspect="1"/>
            </p:cNvSpPr>
            <p:nvPr/>
          </p:nvSpPr>
          <p:spPr bwMode="auto">
            <a:xfrm>
              <a:off x="4953" y="7389"/>
              <a:ext cx="924" cy="781"/>
            </a:xfrm>
            <a:custGeom>
              <a:avLst/>
              <a:gdLst/>
              <a:ahLst/>
              <a:cxnLst>
                <a:cxn ang="0">
                  <a:pos x="637" y="30"/>
                </a:cxn>
                <a:cxn ang="0">
                  <a:pos x="695" y="153"/>
                </a:cxn>
                <a:cxn ang="0">
                  <a:pos x="671" y="208"/>
                </a:cxn>
                <a:cxn ang="0">
                  <a:pos x="661" y="275"/>
                </a:cxn>
                <a:cxn ang="0">
                  <a:pos x="624" y="254"/>
                </a:cxn>
                <a:cxn ang="0">
                  <a:pos x="588" y="221"/>
                </a:cxn>
                <a:cxn ang="0">
                  <a:pos x="567" y="166"/>
                </a:cxn>
                <a:cxn ang="0">
                  <a:pos x="541" y="132"/>
                </a:cxn>
                <a:cxn ang="0">
                  <a:pos x="519" y="132"/>
                </a:cxn>
                <a:cxn ang="0">
                  <a:pos x="541" y="188"/>
                </a:cxn>
                <a:cxn ang="0">
                  <a:pos x="567" y="232"/>
                </a:cxn>
                <a:cxn ang="0">
                  <a:pos x="613" y="308"/>
                </a:cxn>
                <a:cxn ang="0">
                  <a:pos x="647" y="365"/>
                </a:cxn>
                <a:cxn ang="0">
                  <a:pos x="695" y="443"/>
                </a:cxn>
                <a:cxn ang="0">
                  <a:pos x="742" y="530"/>
                </a:cxn>
                <a:cxn ang="0">
                  <a:pos x="775" y="564"/>
                </a:cxn>
                <a:cxn ang="0">
                  <a:pos x="766" y="575"/>
                </a:cxn>
                <a:cxn ang="0">
                  <a:pos x="775" y="629"/>
                </a:cxn>
                <a:cxn ang="0">
                  <a:pos x="813" y="664"/>
                </a:cxn>
                <a:cxn ang="0">
                  <a:pos x="837" y="687"/>
                </a:cxn>
                <a:cxn ang="0">
                  <a:pos x="861" y="720"/>
                </a:cxn>
                <a:cxn ang="0">
                  <a:pos x="707" y="720"/>
                </a:cxn>
                <a:cxn ang="0">
                  <a:pos x="541" y="720"/>
                </a:cxn>
                <a:cxn ang="0">
                  <a:pos x="390" y="720"/>
                </a:cxn>
                <a:cxn ang="0">
                  <a:pos x="247" y="710"/>
                </a:cxn>
                <a:cxn ang="0">
                  <a:pos x="154" y="720"/>
                </a:cxn>
                <a:cxn ang="0">
                  <a:pos x="71" y="710"/>
                </a:cxn>
                <a:cxn ang="0">
                  <a:pos x="49" y="629"/>
                </a:cxn>
                <a:cxn ang="0">
                  <a:pos x="34" y="489"/>
                </a:cxn>
                <a:cxn ang="0">
                  <a:pos x="34" y="398"/>
                </a:cxn>
                <a:cxn ang="0">
                  <a:pos x="24" y="221"/>
                </a:cxn>
                <a:cxn ang="0">
                  <a:pos x="24" y="176"/>
                </a:cxn>
                <a:cxn ang="0">
                  <a:pos x="0" y="108"/>
                </a:cxn>
                <a:cxn ang="0">
                  <a:pos x="12" y="76"/>
                </a:cxn>
                <a:cxn ang="0">
                  <a:pos x="0" y="22"/>
                </a:cxn>
                <a:cxn ang="0">
                  <a:pos x="12" y="0"/>
                </a:cxn>
                <a:cxn ang="0">
                  <a:pos x="34" y="0"/>
                </a:cxn>
                <a:cxn ang="0">
                  <a:pos x="71" y="0"/>
                </a:cxn>
                <a:cxn ang="0">
                  <a:pos x="129" y="10"/>
                </a:cxn>
                <a:cxn ang="0">
                  <a:pos x="178" y="22"/>
                </a:cxn>
                <a:cxn ang="0">
                  <a:pos x="215" y="30"/>
                </a:cxn>
                <a:cxn ang="0">
                  <a:pos x="247" y="42"/>
                </a:cxn>
                <a:cxn ang="0">
                  <a:pos x="306" y="53"/>
                </a:cxn>
                <a:cxn ang="0">
                  <a:pos x="353" y="22"/>
                </a:cxn>
                <a:cxn ang="0">
                  <a:pos x="401" y="0"/>
                </a:cxn>
                <a:cxn ang="0">
                  <a:pos x="423" y="0"/>
                </a:cxn>
                <a:cxn ang="0">
                  <a:pos x="460" y="10"/>
                </a:cxn>
                <a:cxn ang="0">
                  <a:pos x="496" y="30"/>
                </a:cxn>
                <a:cxn ang="0">
                  <a:pos x="529" y="42"/>
                </a:cxn>
                <a:cxn ang="0">
                  <a:pos x="555" y="22"/>
                </a:cxn>
                <a:cxn ang="0">
                  <a:pos x="588" y="42"/>
                </a:cxn>
                <a:cxn ang="0">
                  <a:pos x="613" y="30"/>
                </a:cxn>
              </a:cxnLst>
              <a:rect l="0" t="0" r="r" b="b"/>
              <a:pathLst>
                <a:path w="861" h="720">
                  <a:moveTo>
                    <a:pt x="624" y="22"/>
                  </a:moveTo>
                  <a:lnTo>
                    <a:pt x="637" y="30"/>
                  </a:lnTo>
                  <a:lnTo>
                    <a:pt x="661" y="99"/>
                  </a:lnTo>
                  <a:lnTo>
                    <a:pt x="695" y="153"/>
                  </a:lnTo>
                  <a:lnTo>
                    <a:pt x="684" y="166"/>
                  </a:lnTo>
                  <a:lnTo>
                    <a:pt x="671" y="208"/>
                  </a:lnTo>
                  <a:lnTo>
                    <a:pt x="671" y="254"/>
                  </a:lnTo>
                  <a:lnTo>
                    <a:pt x="661" y="275"/>
                  </a:lnTo>
                  <a:lnTo>
                    <a:pt x="647" y="275"/>
                  </a:lnTo>
                  <a:lnTo>
                    <a:pt x="624" y="254"/>
                  </a:lnTo>
                  <a:lnTo>
                    <a:pt x="600" y="232"/>
                  </a:lnTo>
                  <a:lnTo>
                    <a:pt x="588" y="221"/>
                  </a:lnTo>
                  <a:lnTo>
                    <a:pt x="576" y="188"/>
                  </a:lnTo>
                  <a:lnTo>
                    <a:pt x="567" y="166"/>
                  </a:lnTo>
                  <a:lnTo>
                    <a:pt x="555" y="153"/>
                  </a:lnTo>
                  <a:lnTo>
                    <a:pt x="541" y="132"/>
                  </a:lnTo>
                  <a:lnTo>
                    <a:pt x="541" y="122"/>
                  </a:lnTo>
                  <a:lnTo>
                    <a:pt x="519" y="132"/>
                  </a:lnTo>
                  <a:lnTo>
                    <a:pt x="519" y="142"/>
                  </a:lnTo>
                  <a:lnTo>
                    <a:pt x="541" y="188"/>
                  </a:lnTo>
                  <a:lnTo>
                    <a:pt x="541" y="198"/>
                  </a:lnTo>
                  <a:lnTo>
                    <a:pt x="567" y="232"/>
                  </a:lnTo>
                  <a:lnTo>
                    <a:pt x="600" y="264"/>
                  </a:lnTo>
                  <a:lnTo>
                    <a:pt x="613" y="308"/>
                  </a:lnTo>
                  <a:lnTo>
                    <a:pt x="637" y="344"/>
                  </a:lnTo>
                  <a:lnTo>
                    <a:pt x="647" y="365"/>
                  </a:lnTo>
                  <a:lnTo>
                    <a:pt x="661" y="387"/>
                  </a:lnTo>
                  <a:lnTo>
                    <a:pt x="695" y="443"/>
                  </a:lnTo>
                  <a:lnTo>
                    <a:pt x="730" y="507"/>
                  </a:lnTo>
                  <a:lnTo>
                    <a:pt x="742" y="530"/>
                  </a:lnTo>
                  <a:lnTo>
                    <a:pt x="766" y="543"/>
                  </a:lnTo>
                  <a:lnTo>
                    <a:pt x="775" y="564"/>
                  </a:lnTo>
                  <a:lnTo>
                    <a:pt x="775" y="575"/>
                  </a:lnTo>
                  <a:lnTo>
                    <a:pt x="766" y="575"/>
                  </a:lnTo>
                  <a:lnTo>
                    <a:pt x="775" y="621"/>
                  </a:lnTo>
                  <a:lnTo>
                    <a:pt x="775" y="629"/>
                  </a:lnTo>
                  <a:lnTo>
                    <a:pt x="790" y="641"/>
                  </a:lnTo>
                  <a:lnTo>
                    <a:pt x="813" y="664"/>
                  </a:lnTo>
                  <a:lnTo>
                    <a:pt x="823" y="664"/>
                  </a:lnTo>
                  <a:lnTo>
                    <a:pt x="837" y="687"/>
                  </a:lnTo>
                  <a:lnTo>
                    <a:pt x="849" y="698"/>
                  </a:lnTo>
                  <a:lnTo>
                    <a:pt x="861" y="720"/>
                  </a:lnTo>
                  <a:lnTo>
                    <a:pt x="790" y="720"/>
                  </a:lnTo>
                  <a:lnTo>
                    <a:pt x="707" y="720"/>
                  </a:lnTo>
                  <a:lnTo>
                    <a:pt x="624" y="720"/>
                  </a:lnTo>
                  <a:lnTo>
                    <a:pt x="541" y="720"/>
                  </a:lnTo>
                  <a:lnTo>
                    <a:pt x="472" y="720"/>
                  </a:lnTo>
                  <a:lnTo>
                    <a:pt x="390" y="720"/>
                  </a:lnTo>
                  <a:lnTo>
                    <a:pt x="319" y="720"/>
                  </a:lnTo>
                  <a:lnTo>
                    <a:pt x="247" y="710"/>
                  </a:lnTo>
                  <a:lnTo>
                    <a:pt x="190" y="720"/>
                  </a:lnTo>
                  <a:lnTo>
                    <a:pt x="154" y="720"/>
                  </a:lnTo>
                  <a:lnTo>
                    <a:pt x="107" y="710"/>
                  </a:lnTo>
                  <a:lnTo>
                    <a:pt x="71" y="710"/>
                  </a:lnTo>
                  <a:lnTo>
                    <a:pt x="49" y="720"/>
                  </a:lnTo>
                  <a:lnTo>
                    <a:pt x="49" y="629"/>
                  </a:lnTo>
                  <a:lnTo>
                    <a:pt x="49" y="588"/>
                  </a:lnTo>
                  <a:lnTo>
                    <a:pt x="34" y="489"/>
                  </a:lnTo>
                  <a:lnTo>
                    <a:pt x="34" y="465"/>
                  </a:lnTo>
                  <a:lnTo>
                    <a:pt x="34" y="398"/>
                  </a:lnTo>
                  <a:lnTo>
                    <a:pt x="34" y="344"/>
                  </a:lnTo>
                  <a:lnTo>
                    <a:pt x="24" y="221"/>
                  </a:lnTo>
                  <a:lnTo>
                    <a:pt x="24" y="188"/>
                  </a:lnTo>
                  <a:lnTo>
                    <a:pt x="24" y="176"/>
                  </a:lnTo>
                  <a:lnTo>
                    <a:pt x="12" y="142"/>
                  </a:lnTo>
                  <a:lnTo>
                    <a:pt x="0" y="108"/>
                  </a:lnTo>
                  <a:lnTo>
                    <a:pt x="0" y="99"/>
                  </a:lnTo>
                  <a:lnTo>
                    <a:pt x="12" y="76"/>
                  </a:lnTo>
                  <a:lnTo>
                    <a:pt x="12" y="66"/>
                  </a:lnTo>
                  <a:lnTo>
                    <a:pt x="0" y="22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71" y="0"/>
                  </a:lnTo>
                  <a:lnTo>
                    <a:pt x="96" y="0"/>
                  </a:lnTo>
                  <a:lnTo>
                    <a:pt x="129" y="10"/>
                  </a:lnTo>
                  <a:lnTo>
                    <a:pt x="154" y="10"/>
                  </a:lnTo>
                  <a:lnTo>
                    <a:pt x="178" y="22"/>
                  </a:lnTo>
                  <a:lnTo>
                    <a:pt x="199" y="22"/>
                  </a:lnTo>
                  <a:lnTo>
                    <a:pt x="215" y="30"/>
                  </a:lnTo>
                  <a:lnTo>
                    <a:pt x="225" y="30"/>
                  </a:lnTo>
                  <a:lnTo>
                    <a:pt x="247" y="42"/>
                  </a:lnTo>
                  <a:lnTo>
                    <a:pt x="282" y="53"/>
                  </a:lnTo>
                  <a:lnTo>
                    <a:pt x="306" y="53"/>
                  </a:lnTo>
                  <a:lnTo>
                    <a:pt x="330" y="30"/>
                  </a:lnTo>
                  <a:lnTo>
                    <a:pt x="353" y="22"/>
                  </a:lnTo>
                  <a:lnTo>
                    <a:pt x="376" y="10"/>
                  </a:lnTo>
                  <a:lnTo>
                    <a:pt x="401" y="0"/>
                  </a:lnTo>
                  <a:lnTo>
                    <a:pt x="413" y="0"/>
                  </a:lnTo>
                  <a:lnTo>
                    <a:pt x="423" y="0"/>
                  </a:lnTo>
                  <a:lnTo>
                    <a:pt x="438" y="0"/>
                  </a:lnTo>
                  <a:lnTo>
                    <a:pt x="460" y="10"/>
                  </a:lnTo>
                  <a:lnTo>
                    <a:pt x="472" y="22"/>
                  </a:lnTo>
                  <a:lnTo>
                    <a:pt x="496" y="30"/>
                  </a:lnTo>
                  <a:lnTo>
                    <a:pt x="505" y="30"/>
                  </a:lnTo>
                  <a:lnTo>
                    <a:pt x="529" y="42"/>
                  </a:lnTo>
                  <a:lnTo>
                    <a:pt x="541" y="42"/>
                  </a:lnTo>
                  <a:lnTo>
                    <a:pt x="555" y="22"/>
                  </a:lnTo>
                  <a:lnTo>
                    <a:pt x="567" y="30"/>
                  </a:lnTo>
                  <a:lnTo>
                    <a:pt x="588" y="42"/>
                  </a:lnTo>
                  <a:lnTo>
                    <a:pt x="600" y="30"/>
                  </a:lnTo>
                  <a:lnTo>
                    <a:pt x="613" y="30"/>
                  </a:lnTo>
                  <a:lnTo>
                    <a:pt x="624" y="2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Freeform 143"/>
            <p:cNvSpPr>
              <a:spLocks noChangeAspect="1"/>
            </p:cNvSpPr>
            <p:nvPr/>
          </p:nvSpPr>
          <p:spPr bwMode="auto">
            <a:xfrm>
              <a:off x="3539" y="5898"/>
              <a:ext cx="61" cy="50"/>
            </a:xfrm>
            <a:custGeom>
              <a:avLst/>
              <a:gdLst/>
              <a:ahLst/>
              <a:cxnLst>
                <a:cxn ang="0">
                  <a:pos x="9" y="46"/>
                </a:cxn>
                <a:cxn ang="0">
                  <a:pos x="9" y="34"/>
                </a:cxn>
                <a:cxn ang="0">
                  <a:pos x="9" y="24"/>
                </a:cxn>
                <a:cxn ang="0">
                  <a:pos x="0" y="12"/>
                </a:cxn>
                <a:cxn ang="0">
                  <a:pos x="9" y="0"/>
                </a:cxn>
                <a:cxn ang="0">
                  <a:pos x="21" y="0"/>
                </a:cxn>
                <a:cxn ang="0">
                  <a:pos x="35" y="12"/>
                </a:cxn>
                <a:cxn ang="0">
                  <a:pos x="35" y="24"/>
                </a:cxn>
                <a:cxn ang="0">
                  <a:pos x="57" y="24"/>
                </a:cxn>
                <a:cxn ang="0">
                  <a:pos x="57" y="34"/>
                </a:cxn>
                <a:cxn ang="0">
                  <a:pos x="47" y="34"/>
                </a:cxn>
                <a:cxn ang="0">
                  <a:pos x="47" y="46"/>
                </a:cxn>
                <a:cxn ang="0">
                  <a:pos x="21" y="46"/>
                </a:cxn>
                <a:cxn ang="0">
                  <a:pos x="9" y="46"/>
                </a:cxn>
              </a:cxnLst>
              <a:rect l="0" t="0" r="r" b="b"/>
              <a:pathLst>
                <a:path w="57" h="46">
                  <a:moveTo>
                    <a:pt x="9" y="46"/>
                  </a:moveTo>
                  <a:lnTo>
                    <a:pt x="9" y="34"/>
                  </a:lnTo>
                  <a:lnTo>
                    <a:pt x="9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5" y="12"/>
                  </a:lnTo>
                  <a:lnTo>
                    <a:pt x="35" y="24"/>
                  </a:lnTo>
                  <a:lnTo>
                    <a:pt x="57" y="24"/>
                  </a:lnTo>
                  <a:lnTo>
                    <a:pt x="57" y="34"/>
                  </a:lnTo>
                  <a:lnTo>
                    <a:pt x="47" y="34"/>
                  </a:lnTo>
                  <a:lnTo>
                    <a:pt x="47" y="46"/>
                  </a:lnTo>
                  <a:lnTo>
                    <a:pt x="21" y="46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Freeform 144"/>
            <p:cNvSpPr>
              <a:spLocks noChangeAspect="1"/>
            </p:cNvSpPr>
            <p:nvPr/>
          </p:nvSpPr>
          <p:spPr bwMode="auto">
            <a:xfrm>
              <a:off x="3562" y="6082"/>
              <a:ext cx="302" cy="156"/>
            </a:xfrm>
            <a:custGeom>
              <a:avLst/>
              <a:gdLst/>
              <a:ahLst/>
              <a:cxnLst>
                <a:cxn ang="0">
                  <a:pos x="225" y="21"/>
                </a:cxn>
                <a:cxn ang="0">
                  <a:pos x="225" y="32"/>
                </a:cxn>
                <a:cxn ang="0">
                  <a:pos x="225" y="42"/>
                </a:cxn>
                <a:cxn ang="0">
                  <a:pos x="225" y="54"/>
                </a:cxn>
                <a:cxn ang="0">
                  <a:pos x="235" y="54"/>
                </a:cxn>
                <a:cxn ang="0">
                  <a:pos x="261" y="66"/>
                </a:cxn>
                <a:cxn ang="0">
                  <a:pos x="273" y="54"/>
                </a:cxn>
                <a:cxn ang="0">
                  <a:pos x="282" y="66"/>
                </a:cxn>
                <a:cxn ang="0">
                  <a:pos x="273" y="75"/>
                </a:cxn>
                <a:cxn ang="0">
                  <a:pos x="282" y="87"/>
                </a:cxn>
                <a:cxn ang="0">
                  <a:pos x="273" y="87"/>
                </a:cxn>
                <a:cxn ang="0">
                  <a:pos x="261" y="87"/>
                </a:cxn>
                <a:cxn ang="0">
                  <a:pos x="261" y="99"/>
                </a:cxn>
                <a:cxn ang="0">
                  <a:pos x="261" y="111"/>
                </a:cxn>
                <a:cxn ang="0">
                  <a:pos x="247" y="99"/>
                </a:cxn>
                <a:cxn ang="0">
                  <a:pos x="235" y="99"/>
                </a:cxn>
                <a:cxn ang="0">
                  <a:pos x="235" y="111"/>
                </a:cxn>
                <a:cxn ang="0">
                  <a:pos x="225" y="111"/>
                </a:cxn>
                <a:cxn ang="0">
                  <a:pos x="225" y="99"/>
                </a:cxn>
                <a:cxn ang="0">
                  <a:pos x="211" y="87"/>
                </a:cxn>
                <a:cxn ang="0">
                  <a:pos x="202" y="99"/>
                </a:cxn>
                <a:cxn ang="0">
                  <a:pos x="211" y="111"/>
                </a:cxn>
                <a:cxn ang="0">
                  <a:pos x="202" y="121"/>
                </a:cxn>
                <a:cxn ang="0">
                  <a:pos x="202" y="133"/>
                </a:cxn>
                <a:cxn ang="0">
                  <a:pos x="187" y="145"/>
                </a:cxn>
                <a:cxn ang="0">
                  <a:pos x="178" y="133"/>
                </a:cxn>
                <a:cxn ang="0">
                  <a:pos x="178" y="121"/>
                </a:cxn>
                <a:cxn ang="0">
                  <a:pos x="154" y="111"/>
                </a:cxn>
                <a:cxn ang="0">
                  <a:pos x="154" y="99"/>
                </a:cxn>
                <a:cxn ang="0">
                  <a:pos x="129" y="111"/>
                </a:cxn>
                <a:cxn ang="0">
                  <a:pos x="141" y="121"/>
                </a:cxn>
                <a:cxn ang="0">
                  <a:pos x="129" y="133"/>
                </a:cxn>
                <a:cxn ang="0">
                  <a:pos x="117" y="133"/>
                </a:cxn>
                <a:cxn ang="0">
                  <a:pos x="107" y="133"/>
                </a:cxn>
                <a:cxn ang="0">
                  <a:pos x="82" y="133"/>
                </a:cxn>
                <a:cxn ang="0">
                  <a:pos x="71" y="133"/>
                </a:cxn>
                <a:cxn ang="0">
                  <a:pos x="59" y="121"/>
                </a:cxn>
                <a:cxn ang="0">
                  <a:pos x="59" y="99"/>
                </a:cxn>
                <a:cxn ang="0">
                  <a:pos x="36" y="99"/>
                </a:cxn>
                <a:cxn ang="0">
                  <a:pos x="12" y="121"/>
                </a:cxn>
                <a:cxn ang="0">
                  <a:pos x="0" y="121"/>
                </a:cxn>
                <a:cxn ang="0">
                  <a:pos x="12" y="111"/>
                </a:cxn>
                <a:cxn ang="0">
                  <a:pos x="12" y="99"/>
                </a:cxn>
                <a:cxn ang="0">
                  <a:pos x="12" y="87"/>
                </a:cxn>
                <a:cxn ang="0">
                  <a:pos x="24" y="75"/>
                </a:cxn>
                <a:cxn ang="0">
                  <a:pos x="24" y="66"/>
                </a:cxn>
                <a:cxn ang="0">
                  <a:pos x="49" y="54"/>
                </a:cxn>
                <a:cxn ang="0">
                  <a:pos x="59" y="32"/>
                </a:cxn>
                <a:cxn ang="0">
                  <a:pos x="59" y="21"/>
                </a:cxn>
                <a:cxn ang="0">
                  <a:pos x="71" y="21"/>
                </a:cxn>
                <a:cxn ang="0">
                  <a:pos x="82" y="21"/>
                </a:cxn>
                <a:cxn ang="0">
                  <a:pos x="96" y="9"/>
                </a:cxn>
                <a:cxn ang="0">
                  <a:pos x="107" y="21"/>
                </a:cxn>
                <a:cxn ang="0">
                  <a:pos x="107" y="9"/>
                </a:cxn>
                <a:cxn ang="0">
                  <a:pos x="117" y="21"/>
                </a:cxn>
                <a:cxn ang="0">
                  <a:pos x="129" y="9"/>
                </a:cxn>
                <a:cxn ang="0">
                  <a:pos x="141" y="9"/>
                </a:cxn>
                <a:cxn ang="0">
                  <a:pos x="154" y="9"/>
                </a:cxn>
                <a:cxn ang="0">
                  <a:pos x="165" y="0"/>
                </a:cxn>
                <a:cxn ang="0">
                  <a:pos x="165" y="9"/>
                </a:cxn>
                <a:cxn ang="0">
                  <a:pos x="178" y="9"/>
                </a:cxn>
                <a:cxn ang="0">
                  <a:pos x="202" y="9"/>
                </a:cxn>
                <a:cxn ang="0">
                  <a:pos x="225" y="21"/>
                </a:cxn>
              </a:cxnLst>
              <a:rect l="0" t="0" r="r" b="b"/>
              <a:pathLst>
                <a:path w="282" h="145">
                  <a:moveTo>
                    <a:pt x="225" y="21"/>
                  </a:moveTo>
                  <a:lnTo>
                    <a:pt x="225" y="32"/>
                  </a:lnTo>
                  <a:lnTo>
                    <a:pt x="225" y="42"/>
                  </a:lnTo>
                  <a:lnTo>
                    <a:pt x="225" y="54"/>
                  </a:lnTo>
                  <a:lnTo>
                    <a:pt x="235" y="54"/>
                  </a:lnTo>
                  <a:lnTo>
                    <a:pt x="261" y="66"/>
                  </a:lnTo>
                  <a:lnTo>
                    <a:pt x="273" y="54"/>
                  </a:lnTo>
                  <a:lnTo>
                    <a:pt x="282" y="66"/>
                  </a:lnTo>
                  <a:lnTo>
                    <a:pt x="273" y="75"/>
                  </a:lnTo>
                  <a:lnTo>
                    <a:pt x="282" y="87"/>
                  </a:lnTo>
                  <a:lnTo>
                    <a:pt x="273" y="87"/>
                  </a:lnTo>
                  <a:lnTo>
                    <a:pt x="261" y="87"/>
                  </a:lnTo>
                  <a:lnTo>
                    <a:pt x="261" y="99"/>
                  </a:lnTo>
                  <a:lnTo>
                    <a:pt x="261" y="111"/>
                  </a:lnTo>
                  <a:lnTo>
                    <a:pt x="247" y="99"/>
                  </a:lnTo>
                  <a:lnTo>
                    <a:pt x="235" y="99"/>
                  </a:lnTo>
                  <a:lnTo>
                    <a:pt x="235" y="111"/>
                  </a:lnTo>
                  <a:lnTo>
                    <a:pt x="225" y="111"/>
                  </a:lnTo>
                  <a:lnTo>
                    <a:pt x="225" y="99"/>
                  </a:lnTo>
                  <a:lnTo>
                    <a:pt x="211" y="87"/>
                  </a:lnTo>
                  <a:lnTo>
                    <a:pt x="202" y="99"/>
                  </a:lnTo>
                  <a:lnTo>
                    <a:pt x="211" y="111"/>
                  </a:lnTo>
                  <a:lnTo>
                    <a:pt x="202" y="121"/>
                  </a:lnTo>
                  <a:lnTo>
                    <a:pt x="202" y="133"/>
                  </a:lnTo>
                  <a:lnTo>
                    <a:pt x="187" y="145"/>
                  </a:lnTo>
                  <a:lnTo>
                    <a:pt x="178" y="133"/>
                  </a:lnTo>
                  <a:lnTo>
                    <a:pt x="178" y="121"/>
                  </a:lnTo>
                  <a:lnTo>
                    <a:pt x="154" y="111"/>
                  </a:lnTo>
                  <a:lnTo>
                    <a:pt x="154" y="99"/>
                  </a:lnTo>
                  <a:lnTo>
                    <a:pt x="129" y="111"/>
                  </a:lnTo>
                  <a:lnTo>
                    <a:pt x="141" y="121"/>
                  </a:lnTo>
                  <a:lnTo>
                    <a:pt x="129" y="133"/>
                  </a:lnTo>
                  <a:lnTo>
                    <a:pt x="117" y="133"/>
                  </a:lnTo>
                  <a:lnTo>
                    <a:pt x="107" y="133"/>
                  </a:lnTo>
                  <a:lnTo>
                    <a:pt x="82" y="133"/>
                  </a:lnTo>
                  <a:lnTo>
                    <a:pt x="71" y="133"/>
                  </a:lnTo>
                  <a:lnTo>
                    <a:pt x="59" y="121"/>
                  </a:lnTo>
                  <a:lnTo>
                    <a:pt x="59" y="99"/>
                  </a:lnTo>
                  <a:lnTo>
                    <a:pt x="36" y="99"/>
                  </a:lnTo>
                  <a:lnTo>
                    <a:pt x="12" y="121"/>
                  </a:lnTo>
                  <a:lnTo>
                    <a:pt x="0" y="121"/>
                  </a:lnTo>
                  <a:lnTo>
                    <a:pt x="12" y="111"/>
                  </a:lnTo>
                  <a:lnTo>
                    <a:pt x="12" y="99"/>
                  </a:lnTo>
                  <a:lnTo>
                    <a:pt x="12" y="87"/>
                  </a:lnTo>
                  <a:lnTo>
                    <a:pt x="24" y="75"/>
                  </a:lnTo>
                  <a:lnTo>
                    <a:pt x="24" y="66"/>
                  </a:lnTo>
                  <a:lnTo>
                    <a:pt x="49" y="54"/>
                  </a:lnTo>
                  <a:lnTo>
                    <a:pt x="59" y="32"/>
                  </a:lnTo>
                  <a:lnTo>
                    <a:pt x="59" y="21"/>
                  </a:lnTo>
                  <a:lnTo>
                    <a:pt x="71" y="21"/>
                  </a:lnTo>
                  <a:lnTo>
                    <a:pt x="82" y="21"/>
                  </a:lnTo>
                  <a:lnTo>
                    <a:pt x="96" y="9"/>
                  </a:lnTo>
                  <a:lnTo>
                    <a:pt x="107" y="21"/>
                  </a:lnTo>
                  <a:lnTo>
                    <a:pt x="107" y="9"/>
                  </a:lnTo>
                  <a:lnTo>
                    <a:pt x="117" y="21"/>
                  </a:lnTo>
                  <a:lnTo>
                    <a:pt x="129" y="9"/>
                  </a:lnTo>
                  <a:lnTo>
                    <a:pt x="141" y="9"/>
                  </a:lnTo>
                  <a:lnTo>
                    <a:pt x="154" y="9"/>
                  </a:lnTo>
                  <a:lnTo>
                    <a:pt x="165" y="0"/>
                  </a:lnTo>
                  <a:lnTo>
                    <a:pt x="165" y="9"/>
                  </a:lnTo>
                  <a:lnTo>
                    <a:pt x="178" y="9"/>
                  </a:lnTo>
                  <a:lnTo>
                    <a:pt x="202" y="9"/>
                  </a:lnTo>
                  <a:lnTo>
                    <a:pt x="225" y="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Freeform 145"/>
            <p:cNvSpPr>
              <a:spLocks noChangeAspect="1" noEditPoints="1"/>
            </p:cNvSpPr>
            <p:nvPr/>
          </p:nvSpPr>
          <p:spPr bwMode="auto">
            <a:xfrm>
              <a:off x="2855" y="5830"/>
              <a:ext cx="962" cy="768"/>
            </a:xfrm>
            <a:custGeom>
              <a:avLst/>
              <a:gdLst/>
              <a:ahLst/>
              <a:cxnLst>
                <a:cxn ang="0">
                  <a:pos x="895" y="620"/>
                </a:cxn>
                <a:cxn ang="0">
                  <a:pos x="885" y="686"/>
                </a:cxn>
                <a:cxn ang="0">
                  <a:pos x="860" y="700"/>
                </a:cxn>
                <a:cxn ang="0">
                  <a:pos x="848" y="664"/>
                </a:cxn>
                <a:cxn ang="0">
                  <a:pos x="837" y="641"/>
                </a:cxn>
                <a:cxn ang="0">
                  <a:pos x="860" y="610"/>
                </a:cxn>
                <a:cxn ang="0">
                  <a:pos x="885" y="588"/>
                </a:cxn>
                <a:cxn ang="0">
                  <a:pos x="212" y="464"/>
                </a:cxn>
                <a:cxn ang="0">
                  <a:pos x="212" y="432"/>
                </a:cxn>
                <a:cxn ang="0">
                  <a:pos x="237" y="432"/>
                </a:cxn>
                <a:cxn ang="0">
                  <a:pos x="212" y="389"/>
                </a:cxn>
                <a:cxn ang="0">
                  <a:pos x="212" y="343"/>
                </a:cxn>
                <a:cxn ang="0">
                  <a:pos x="165" y="298"/>
                </a:cxn>
                <a:cxn ang="0">
                  <a:pos x="141" y="274"/>
                </a:cxn>
                <a:cxn ang="0">
                  <a:pos x="116" y="253"/>
                </a:cxn>
                <a:cxn ang="0">
                  <a:pos x="46" y="221"/>
                </a:cxn>
                <a:cxn ang="0">
                  <a:pos x="0" y="221"/>
                </a:cxn>
                <a:cxn ang="0">
                  <a:pos x="12" y="198"/>
                </a:cxn>
                <a:cxn ang="0">
                  <a:pos x="0" y="187"/>
                </a:cxn>
                <a:cxn ang="0">
                  <a:pos x="46" y="166"/>
                </a:cxn>
                <a:cxn ang="0">
                  <a:pos x="79" y="152"/>
                </a:cxn>
                <a:cxn ang="0">
                  <a:pos x="128" y="175"/>
                </a:cxn>
                <a:cxn ang="0">
                  <a:pos x="175" y="166"/>
                </a:cxn>
                <a:cxn ang="0">
                  <a:pos x="199" y="152"/>
                </a:cxn>
                <a:cxn ang="0">
                  <a:pos x="175" y="112"/>
                </a:cxn>
                <a:cxn ang="0">
                  <a:pos x="212" y="112"/>
                </a:cxn>
                <a:cxn ang="0">
                  <a:pos x="280" y="121"/>
                </a:cxn>
                <a:cxn ang="0">
                  <a:pos x="295" y="98"/>
                </a:cxn>
                <a:cxn ang="0">
                  <a:pos x="364" y="76"/>
                </a:cxn>
                <a:cxn ang="0">
                  <a:pos x="388" y="10"/>
                </a:cxn>
                <a:cxn ang="0">
                  <a:pos x="446" y="0"/>
                </a:cxn>
                <a:cxn ang="0">
                  <a:pos x="483" y="10"/>
                </a:cxn>
                <a:cxn ang="0">
                  <a:pos x="508" y="42"/>
                </a:cxn>
                <a:cxn ang="0">
                  <a:pos x="542" y="66"/>
                </a:cxn>
                <a:cxn ang="0">
                  <a:pos x="576" y="76"/>
                </a:cxn>
                <a:cxn ang="0">
                  <a:pos x="589" y="88"/>
                </a:cxn>
                <a:cxn ang="0">
                  <a:pos x="625" y="112"/>
                </a:cxn>
                <a:cxn ang="0">
                  <a:pos x="694" y="121"/>
                </a:cxn>
                <a:cxn ang="0">
                  <a:pos x="757" y="144"/>
                </a:cxn>
                <a:cxn ang="0">
                  <a:pos x="766" y="175"/>
                </a:cxn>
                <a:cxn ang="0">
                  <a:pos x="757" y="221"/>
                </a:cxn>
                <a:cxn ang="0">
                  <a:pos x="719" y="253"/>
                </a:cxn>
                <a:cxn ang="0">
                  <a:pos x="684" y="310"/>
                </a:cxn>
                <a:cxn ang="0">
                  <a:pos x="662" y="353"/>
                </a:cxn>
                <a:cxn ang="0">
                  <a:pos x="719" y="353"/>
                </a:cxn>
                <a:cxn ang="0">
                  <a:pos x="731" y="397"/>
                </a:cxn>
                <a:cxn ang="0">
                  <a:pos x="719" y="419"/>
                </a:cxn>
                <a:cxn ang="0">
                  <a:pos x="731" y="455"/>
                </a:cxn>
                <a:cxn ang="0">
                  <a:pos x="777" y="498"/>
                </a:cxn>
                <a:cxn ang="0">
                  <a:pos x="757" y="530"/>
                </a:cxn>
                <a:cxn ang="0">
                  <a:pos x="684" y="576"/>
                </a:cxn>
                <a:cxn ang="0">
                  <a:pos x="614" y="564"/>
                </a:cxn>
                <a:cxn ang="0">
                  <a:pos x="576" y="554"/>
                </a:cxn>
                <a:cxn ang="0">
                  <a:pos x="508" y="564"/>
                </a:cxn>
                <a:cxn ang="0">
                  <a:pos x="493" y="630"/>
                </a:cxn>
                <a:cxn ang="0">
                  <a:pos x="446" y="630"/>
                </a:cxn>
                <a:cxn ang="0">
                  <a:pos x="400" y="630"/>
                </a:cxn>
                <a:cxn ang="0">
                  <a:pos x="376" y="610"/>
                </a:cxn>
                <a:cxn ang="0">
                  <a:pos x="318" y="610"/>
                </a:cxn>
                <a:cxn ang="0">
                  <a:pos x="260" y="598"/>
                </a:cxn>
                <a:cxn ang="0">
                  <a:pos x="199" y="588"/>
                </a:cxn>
                <a:cxn ang="0">
                  <a:pos x="189" y="564"/>
                </a:cxn>
              </a:cxnLst>
              <a:rect l="0" t="0" r="r" b="b"/>
              <a:pathLst>
                <a:path w="895" h="709">
                  <a:moveTo>
                    <a:pt x="885" y="588"/>
                  </a:moveTo>
                  <a:lnTo>
                    <a:pt x="895" y="588"/>
                  </a:lnTo>
                  <a:lnTo>
                    <a:pt x="895" y="598"/>
                  </a:lnTo>
                  <a:lnTo>
                    <a:pt x="895" y="620"/>
                  </a:lnTo>
                  <a:lnTo>
                    <a:pt x="895" y="630"/>
                  </a:lnTo>
                  <a:lnTo>
                    <a:pt x="895" y="654"/>
                  </a:lnTo>
                  <a:lnTo>
                    <a:pt x="895" y="664"/>
                  </a:lnTo>
                  <a:lnTo>
                    <a:pt x="885" y="686"/>
                  </a:lnTo>
                  <a:lnTo>
                    <a:pt x="885" y="709"/>
                  </a:lnTo>
                  <a:lnTo>
                    <a:pt x="873" y="709"/>
                  </a:lnTo>
                  <a:lnTo>
                    <a:pt x="873" y="700"/>
                  </a:lnTo>
                  <a:lnTo>
                    <a:pt x="860" y="700"/>
                  </a:lnTo>
                  <a:lnTo>
                    <a:pt x="848" y="686"/>
                  </a:lnTo>
                  <a:lnTo>
                    <a:pt x="860" y="686"/>
                  </a:lnTo>
                  <a:lnTo>
                    <a:pt x="848" y="676"/>
                  </a:lnTo>
                  <a:lnTo>
                    <a:pt x="848" y="664"/>
                  </a:lnTo>
                  <a:lnTo>
                    <a:pt x="837" y="664"/>
                  </a:lnTo>
                  <a:lnTo>
                    <a:pt x="848" y="654"/>
                  </a:lnTo>
                  <a:lnTo>
                    <a:pt x="837" y="654"/>
                  </a:lnTo>
                  <a:lnTo>
                    <a:pt x="837" y="641"/>
                  </a:lnTo>
                  <a:lnTo>
                    <a:pt x="848" y="641"/>
                  </a:lnTo>
                  <a:lnTo>
                    <a:pt x="837" y="630"/>
                  </a:lnTo>
                  <a:lnTo>
                    <a:pt x="837" y="620"/>
                  </a:lnTo>
                  <a:lnTo>
                    <a:pt x="860" y="610"/>
                  </a:lnTo>
                  <a:lnTo>
                    <a:pt x="873" y="610"/>
                  </a:lnTo>
                  <a:lnTo>
                    <a:pt x="885" y="610"/>
                  </a:lnTo>
                  <a:lnTo>
                    <a:pt x="885" y="598"/>
                  </a:lnTo>
                  <a:lnTo>
                    <a:pt x="885" y="588"/>
                  </a:lnTo>
                  <a:close/>
                  <a:moveTo>
                    <a:pt x="175" y="564"/>
                  </a:moveTo>
                  <a:lnTo>
                    <a:pt x="175" y="554"/>
                  </a:lnTo>
                  <a:lnTo>
                    <a:pt x="189" y="542"/>
                  </a:lnTo>
                  <a:lnTo>
                    <a:pt x="212" y="464"/>
                  </a:lnTo>
                  <a:lnTo>
                    <a:pt x="223" y="464"/>
                  </a:lnTo>
                  <a:lnTo>
                    <a:pt x="212" y="455"/>
                  </a:lnTo>
                  <a:lnTo>
                    <a:pt x="212" y="464"/>
                  </a:lnTo>
                  <a:lnTo>
                    <a:pt x="212" y="432"/>
                  </a:lnTo>
                  <a:lnTo>
                    <a:pt x="223" y="397"/>
                  </a:lnTo>
                  <a:lnTo>
                    <a:pt x="223" y="409"/>
                  </a:lnTo>
                  <a:lnTo>
                    <a:pt x="237" y="419"/>
                  </a:lnTo>
                  <a:lnTo>
                    <a:pt x="237" y="432"/>
                  </a:lnTo>
                  <a:lnTo>
                    <a:pt x="248" y="432"/>
                  </a:lnTo>
                  <a:lnTo>
                    <a:pt x="237" y="409"/>
                  </a:lnTo>
                  <a:lnTo>
                    <a:pt x="223" y="397"/>
                  </a:lnTo>
                  <a:lnTo>
                    <a:pt x="212" y="389"/>
                  </a:lnTo>
                  <a:lnTo>
                    <a:pt x="212" y="377"/>
                  </a:lnTo>
                  <a:lnTo>
                    <a:pt x="223" y="365"/>
                  </a:lnTo>
                  <a:lnTo>
                    <a:pt x="223" y="353"/>
                  </a:lnTo>
                  <a:lnTo>
                    <a:pt x="212" y="343"/>
                  </a:lnTo>
                  <a:lnTo>
                    <a:pt x="199" y="332"/>
                  </a:lnTo>
                  <a:lnTo>
                    <a:pt x="189" y="332"/>
                  </a:lnTo>
                  <a:lnTo>
                    <a:pt x="175" y="310"/>
                  </a:lnTo>
                  <a:lnTo>
                    <a:pt x="165" y="298"/>
                  </a:lnTo>
                  <a:lnTo>
                    <a:pt x="165" y="287"/>
                  </a:lnTo>
                  <a:lnTo>
                    <a:pt x="165" y="274"/>
                  </a:lnTo>
                  <a:lnTo>
                    <a:pt x="152" y="274"/>
                  </a:lnTo>
                  <a:lnTo>
                    <a:pt x="141" y="274"/>
                  </a:lnTo>
                  <a:lnTo>
                    <a:pt x="128" y="266"/>
                  </a:lnTo>
                  <a:lnTo>
                    <a:pt x="141" y="253"/>
                  </a:lnTo>
                  <a:lnTo>
                    <a:pt x="128" y="253"/>
                  </a:lnTo>
                  <a:lnTo>
                    <a:pt x="116" y="253"/>
                  </a:lnTo>
                  <a:lnTo>
                    <a:pt x="104" y="244"/>
                  </a:lnTo>
                  <a:lnTo>
                    <a:pt x="79" y="244"/>
                  </a:lnTo>
                  <a:lnTo>
                    <a:pt x="57" y="233"/>
                  </a:lnTo>
                  <a:lnTo>
                    <a:pt x="46" y="221"/>
                  </a:lnTo>
                  <a:lnTo>
                    <a:pt x="21" y="233"/>
                  </a:lnTo>
                  <a:lnTo>
                    <a:pt x="21" y="221"/>
                  </a:lnTo>
                  <a:lnTo>
                    <a:pt x="12" y="221"/>
                  </a:lnTo>
                  <a:lnTo>
                    <a:pt x="0" y="221"/>
                  </a:lnTo>
                  <a:lnTo>
                    <a:pt x="0" y="211"/>
                  </a:lnTo>
                  <a:lnTo>
                    <a:pt x="21" y="211"/>
                  </a:lnTo>
                  <a:lnTo>
                    <a:pt x="21" y="198"/>
                  </a:lnTo>
                  <a:lnTo>
                    <a:pt x="12" y="198"/>
                  </a:lnTo>
                  <a:lnTo>
                    <a:pt x="21" y="198"/>
                  </a:lnTo>
                  <a:lnTo>
                    <a:pt x="21" y="187"/>
                  </a:lnTo>
                  <a:lnTo>
                    <a:pt x="12" y="187"/>
                  </a:lnTo>
                  <a:lnTo>
                    <a:pt x="0" y="187"/>
                  </a:lnTo>
                  <a:lnTo>
                    <a:pt x="0" y="175"/>
                  </a:lnTo>
                  <a:lnTo>
                    <a:pt x="12" y="175"/>
                  </a:lnTo>
                  <a:lnTo>
                    <a:pt x="37" y="166"/>
                  </a:lnTo>
                  <a:lnTo>
                    <a:pt x="46" y="166"/>
                  </a:lnTo>
                  <a:lnTo>
                    <a:pt x="57" y="166"/>
                  </a:lnTo>
                  <a:lnTo>
                    <a:pt x="69" y="166"/>
                  </a:lnTo>
                  <a:lnTo>
                    <a:pt x="69" y="152"/>
                  </a:lnTo>
                  <a:lnTo>
                    <a:pt x="79" y="152"/>
                  </a:lnTo>
                  <a:lnTo>
                    <a:pt x="104" y="152"/>
                  </a:lnTo>
                  <a:lnTo>
                    <a:pt x="116" y="166"/>
                  </a:lnTo>
                  <a:lnTo>
                    <a:pt x="116" y="175"/>
                  </a:lnTo>
                  <a:lnTo>
                    <a:pt x="128" y="175"/>
                  </a:lnTo>
                  <a:lnTo>
                    <a:pt x="152" y="166"/>
                  </a:lnTo>
                  <a:lnTo>
                    <a:pt x="152" y="175"/>
                  </a:lnTo>
                  <a:lnTo>
                    <a:pt x="165" y="166"/>
                  </a:lnTo>
                  <a:lnTo>
                    <a:pt x="175" y="166"/>
                  </a:lnTo>
                  <a:lnTo>
                    <a:pt x="175" y="175"/>
                  </a:lnTo>
                  <a:lnTo>
                    <a:pt x="199" y="175"/>
                  </a:lnTo>
                  <a:lnTo>
                    <a:pt x="199" y="166"/>
                  </a:lnTo>
                  <a:lnTo>
                    <a:pt x="199" y="152"/>
                  </a:lnTo>
                  <a:lnTo>
                    <a:pt x="199" y="144"/>
                  </a:lnTo>
                  <a:lnTo>
                    <a:pt x="199" y="132"/>
                  </a:lnTo>
                  <a:lnTo>
                    <a:pt x="189" y="132"/>
                  </a:lnTo>
                  <a:lnTo>
                    <a:pt x="175" y="112"/>
                  </a:lnTo>
                  <a:lnTo>
                    <a:pt x="175" y="98"/>
                  </a:lnTo>
                  <a:lnTo>
                    <a:pt x="199" y="98"/>
                  </a:lnTo>
                  <a:lnTo>
                    <a:pt x="212" y="98"/>
                  </a:lnTo>
                  <a:lnTo>
                    <a:pt x="212" y="112"/>
                  </a:lnTo>
                  <a:lnTo>
                    <a:pt x="223" y="121"/>
                  </a:lnTo>
                  <a:lnTo>
                    <a:pt x="237" y="121"/>
                  </a:lnTo>
                  <a:lnTo>
                    <a:pt x="260" y="121"/>
                  </a:lnTo>
                  <a:lnTo>
                    <a:pt x="280" y="121"/>
                  </a:lnTo>
                  <a:lnTo>
                    <a:pt x="295" y="121"/>
                  </a:lnTo>
                  <a:lnTo>
                    <a:pt x="318" y="112"/>
                  </a:lnTo>
                  <a:lnTo>
                    <a:pt x="295" y="112"/>
                  </a:lnTo>
                  <a:lnTo>
                    <a:pt x="295" y="98"/>
                  </a:lnTo>
                  <a:lnTo>
                    <a:pt x="306" y="98"/>
                  </a:lnTo>
                  <a:lnTo>
                    <a:pt x="327" y="88"/>
                  </a:lnTo>
                  <a:lnTo>
                    <a:pt x="343" y="76"/>
                  </a:lnTo>
                  <a:lnTo>
                    <a:pt x="364" y="76"/>
                  </a:lnTo>
                  <a:lnTo>
                    <a:pt x="376" y="66"/>
                  </a:lnTo>
                  <a:lnTo>
                    <a:pt x="388" y="53"/>
                  </a:lnTo>
                  <a:lnTo>
                    <a:pt x="388" y="30"/>
                  </a:lnTo>
                  <a:lnTo>
                    <a:pt x="388" y="10"/>
                  </a:lnTo>
                  <a:lnTo>
                    <a:pt x="400" y="10"/>
                  </a:lnTo>
                  <a:lnTo>
                    <a:pt x="414" y="0"/>
                  </a:lnTo>
                  <a:lnTo>
                    <a:pt x="435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60" y="22"/>
                  </a:lnTo>
                  <a:lnTo>
                    <a:pt x="471" y="22"/>
                  </a:lnTo>
                  <a:lnTo>
                    <a:pt x="483" y="10"/>
                  </a:lnTo>
                  <a:lnTo>
                    <a:pt x="483" y="22"/>
                  </a:lnTo>
                  <a:lnTo>
                    <a:pt x="493" y="30"/>
                  </a:lnTo>
                  <a:lnTo>
                    <a:pt x="493" y="42"/>
                  </a:lnTo>
                  <a:lnTo>
                    <a:pt x="508" y="42"/>
                  </a:lnTo>
                  <a:lnTo>
                    <a:pt x="518" y="42"/>
                  </a:lnTo>
                  <a:lnTo>
                    <a:pt x="542" y="53"/>
                  </a:lnTo>
                  <a:lnTo>
                    <a:pt x="552" y="53"/>
                  </a:lnTo>
                  <a:lnTo>
                    <a:pt x="542" y="66"/>
                  </a:lnTo>
                  <a:lnTo>
                    <a:pt x="542" y="76"/>
                  </a:lnTo>
                  <a:lnTo>
                    <a:pt x="552" y="76"/>
                  </a:lnTo>
                  <a:lnTo>
                    <a:pt x="566" y="76"/>
                  </a:lnTo>
                  <a:lnTo>
                    <a:pt x="576" y="76"/>
                  </a:lnTo>
                  <a:lnTo>
                    <a:pt x="576" y="66"/>
                  </a:lnTo>
                  <a:lnTo>
                    <a:pt x="589" y="66"/>
                  </a:lnTo>
                  <a:lnTo>
                    <a:pt x="589" y="76"/>
                  </a:lnTo>
                  <a:lnTo>
                    <a:pt x="589" y="88"/>
                  </a:lnTo>
                  <a:lnTo>
                    <a:pt x="600" y="88"/>
                  </a:lnTo>
                  <a:lnTo>
                    <a:pt x="614" y="98"/>
                  </a:lnTo>
                  <a:lnTo>
                    <a:pt x="625" y="98"/>
                  </a:lnTo>
                  <a:lnTo>
                    <a:pt x="625" y="112"/>
                  </a:lnTo>
                  <a:lnTo>
                    <a:pt x="646" y="112"/>
                  </a:lnTo>
                  <a:lnTo>
                    <a:pt x="662" y="112"/>
                  </a:lnTo>
                  <a:lnTo>
                    <a:pt x="684" y="112"/>
                  </a:lnTo>
                  <a:lnTo>
                    <a:pt x="694" y="121"/>
                  </a:lnTo>
                  <a:lnTo>
                    <a:pt x="709" y="132"/>
                  </a:lnTo>
                  <a:lnTo>
                    <a:pt x="719" y="132"/>
                  </a:lnTo>
                  <a:lnTo>
                    <a:pt x="741" y="132"/>
                  </a:lnTo>
                  <a:lnTo>
                    <a:pt x="757" y="144"/>
                  </a:lnTo>
                  <a:lnTo>
                    <a:pt x="766" y="144"/>
                  </a:lnTo>
                  <a:lnTo>
                    <a:pt x="777" y="144"/>
                  </a:lnTo>
                  <a:lnTo>
                    <a:pt x="790" y="144"/>
                  </a:lnTo>
                  <a:lnTo>
                    <a:pt x="766" y="175"/>
                  </a:lnTo>
                  <a:lnTo>
                    <a:pt x="766" y="187"/>
                  </a:lnTo>
                  <a:lnTo>
                    <a:pt x="757" y="198"/>
                  </a:lnTo>
                  <a:lnTo>
                    <a:pt x="757" y="211"/>
                  </a:lnTo>
                  <a:lnTo>
                    <a:pt x="757" y="221"/>
                  </a:lnTo>
                  <a:lnTo>
                    <a:pt x="757" y="244"/>
                  </a:lnTo>
                  <a:lnTo>
                    <a:pt x="741" y="253"/>
                  </a:lnTo>
                  <a:lnTo>
                    <a:pt x="731" y="253"/>
                  </a:lnTo>
                  <a:lnTo>
                    <a:pt x="719" y="253"/>
                  </a:lnTo>
                  <a:lnTo>
                    <a:pt x="719" y="266"/>
                  </a:lnTo>
                  <a:lnTo>
                    <a:pt x="709" y="287"/>
                  </a:lnTo>
                  <a:lnTo>
                    <a:pt x="684" y="298"/>
                  </a:lnTo>
                  <a:lnTo>
                    <a:pt x="684" y="310"/>
                  </a:lnTo>
                  <a:lnTo>
                    <a:pt x="672" y="319"/>
                  </a:lnTo>
                  <a:lnTo>
                    <a:pt x="672" y="332"/>
                  </a:lnTo>
                  <a:lnTo>
                    <a:pt x="672" y="343"/>
                  </a:lnTo>
                  <a:lnTo>
                    <a:pt x="662" y="353"/>
                  </a:lnTo>
                  <a:lnTo>
                    <a:pt x="672" y="353"/>
                  </a:lnTo>
                  <a:lnTo>
                    <a:pt x="694" y="332"/>
                  </a:lnTo>
                  <a:lnTo>
                    <a:pt x="719" y="332"/>
                  </a:lnTo>
                  <a:lnTo>
                    <a:pt x="719" y="353"/>
                  </a:lnTo>
                  <a:lnTo>
                    <a:pt x="731" y="365"/>
                  </a:lnTo>
                  <a:lnTo>
                    <a:pt x="709" y="377"/>
                  </a:lnTo>
                  <a:lnTo>
                    <a:pt x="731" y="389"/>
                  </a:lnTo>
                  <a:lnTo>
                    <a:pt x="731" y="397"/>
                  </a:lnTo>
                  <a:lnTo>
                    <a:pt x="741" y="409"/>
                  </a:lnTo>
                  <a:lnTo>
                    <a:pt x="731" y="409"/>
                  </a:lnTo>
                  <a:lnTo>
                    <a:pt x="719" y="432"/>
                  </a:lnTo>
                  <a:lnTo>
                    <a:pt x="719" y="419"/>
                  </a:lnTo>
                  <a:lnTo>
                    <a:pt x="709" y="432"/>
                  </a:lnTo>
                  <a:lnTo>
                    <a:pt x="709" y="443"/>
                  </a:lnTo>
                  <a:lnTo>
                    <a:pt x="731" y="443"/>
                  </a:lnTo>
                  <a:lnTo>
                    <a:pt x="731" y="455"/>
                  </a:lnTo>
                  <a:lnTo>
                    <a:pt x="719" y="464"/>
                  </a:lnTo>
                  <a:lnTo>
                    <a:pt x="731" y="488"/>
                  </a:lnTo>
                  <a:lnTo>
                    <a:pt x="741" y="498"/>
                  </a:lnTo>
                  <a:lnTo>
                    <a:pt x="777" y="498"/>
                  </a:lnTo>
                  <a:lnTo>
                    <a:pt x="777" y="509"/>
                  </a:lnTo>
                  <a:lnTo>
                    <a:pt x="766" y="518"/>
                  </a:lnTo>
                  <a:lnTo>
                    <a:pt x="766" y="530"/>
                  </a:lnTo>
                  <a:lnTo>
                    <a:pt x="757" y="530"/>
                  </a:lnTo>
                  <a:lnTo>
                    <a:pt x="731" y="554"/>
                  </a:lnTo>
                  <a:lnTo>
                    <a:pt x="709" y="576"/>
                  </a:lnTo>
                  <a:lnTo>
                    <a:pt x="694" y="576"/>
                  </a:lnTo>
                  <a:lnTo>
                    <a:pt x="684" y="576"/>
                  </a:lnTo>
                  <a:lnTo>
                    <a:pt x="662" y="588"/>
                  </a:lnTo>
                  <a:lnTo>
                    <a:pt x="646" y="588"/>
                  </a:lnTo>
                  <a:lnTo>
                    <a:pt x="637" y="576"/>
                  </a:lnTo>
                  <a:lnTo>
                    <a:pt x="614" y="564"/>
                  </a:lnTo>
                  <a:lnTo>
                    <a:pt x="600" y="554"/>
                  </a:lnTo>
                  <a:lnTo>
                    <a:pt x="589" y="554"/>
                  </a:lnTo>
                  <a:lnTo>
                    <a:pt x="589" y="564"/>
                  </a:lnTo>
                  <a:lnTo>
                    <a:pt x="576" y="554"/>
                  </a:lnTo>
                  <a:lnTo>
                    <a:pt x="552" y="554"/>
                  </a:lnTo>
                  <a:lnTo>
                    <a:pt x="529" y="554"/>
                  </a:lnTo>
                  <a:lnTo>
                    <a:pt x="518" y="564"/>
                  </a:lnTo>
                  <a:lnTo>
                    <a:pt x="508" y="564"/>
                  </a:lnTo>
                  <a:lnTo>
                    <a:pt x="483" y="588"/>
                  </a:lnTo>
                  <a:lnTo>
                    <a:pt x="483" y="598"/>
                  </a:lnTo>
                  <a:lnTo>
                    <a:pt x="483" y="620"/>
                  </a:lnTo>
                  <a:lnTo>
                    <a:pt x="493" y="630"/>
                  </a:lnTo>
                  <a:lnTo>
                    <a:pt x="483" y="630"/>
                  </a:lnTo>
                  <a:lnTo>
                    <a:pt x="460" y="630"/>
                  </a:lnTo>
                  <a:lnTo>
                    <a:pt x="460" y="641"/>
                  </a:lnTo>
                  <a:lnTo>
                    <a:pt x="446" y="630"/>
                  </a:lnTo>
                  <a:lnTo>
                    <a:pt x="435" y="630"/>
                  </a:lnTo>
                  <a:lnTo>
                    <a:pt x="423" y="630"/>
                  </a:lnTo>
                  <a:lnTo>
                    <a:pt x="414" y="630"/>
                  </a:lnTo>
                  <a:lnTo>
                    <a:pt x="400" y="630"/>
                  </a:lnTo>
                  <a:lnTo>
                    <a:pt x="388" y="630"/>
                  </a:lnTo>
                  <a:lnTo>
                    <a:pt x="376" y="630"/>
                  </a:lnTo>
                  <a:lnTo>
                    <a:pt x="376" y="620"/>
                  </a:lnTo>
                  <a:lnTo>
                    <a:pt x="376" y="610"/>
                  </a:lnTo>
                  <a:lnTo>
                    <a:pt x="343" y="598"/>
                  </a:lnTo>
                  <a:lnTo>
                    <a:pt x="327" y="598"/>
                  </a:lnTo>
                  <a:lnTo>
                    <a:pt x="327" y="610"/>
                  </a:lnTo>
                  <a:lnTo>
                    <a:pt x="318" y="610"/>
                  </a:lnTo>
                  <a:lnTo>
                    <a:pt x="306" y="610"/>
                  </a:lnTo>
                  <a:lnTo>
                    <a:pt x="280" y="610"/>
                  </a:lnTo>
                  <a:lnTo>
                    <a:pt x="270" y="598"/>
                  </a:lnTo>
                  <a:lnTo>
                    <a:pt x="260" y="598"/>
                  </a:lnTo>
                  <a:lnTo>
                    <a:pt x="260" y="610"/>
                  </a:lnTo>
                  <a:lnTo>
                    <a:pt x="237" y="588"/>
                  </a:lnTo>
                  <a:lnTo>
                    <a:pt x="237" y="598"/>
                  </a:lnTo>
                  <a:lnTo>
                    <a:pt x="199" y="588"/>
                  </a:lnTo>
                  <a:lnTo>
                    <a:pt x="189" y="576"/>
                  </a:lnTo>
                  <a:lnTo>
                    <a:pt x="199" y="576"/>
                  </a:lnTo>
                  <a:lnTo>
                    <a:pt x="199" y="564"/>
                  </a:lnTo>
                  <a:lnTo>
                    <a:pt x="189" y="564"/>
                  </a:lnTo>
                  <a:lnTo>
                    <a:pt x="175" y="56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Freeform 146"/>
            <p:cNvSpPr>
              <a:spLocks noChangeAspect="1"/>
            </p:cNvSpPr>
            <p:nvPr/>
          </p:nvSpPr>
          <p:spPr bwMode="auto">
            <a:xfrm>
              <a:off x="5447" y="7054"/>
              <a:ext cx="166" cy="86"/>
            </a:xfrm>
            <a:custGeom>
              <a:avLst/>
              <a:gdLst/>
              <a:ahLst/>
              <a:cxnLst>
                <a:cxn ang="0">
                  <a:pos x="107" y="33"/>
                </a:cxn>
                <a:cxn ang="0">
                  <a:pos x="107" y="46"/>
                </a:cxn>
                <a:cxn ang="0">
                  <a:pos x="116" y="56"/>
                </a:cxn>
                <a:cxn ang="0">
                  <a:pos x="107" y="56"/>
                </a:cxn>
                <a:cxn ang="0">
                  <a:pos x="95" y="56"/>
                </a:cxn>
                <a:cxn ang="0">
                  <a:pos x="95" y="68"/>
                </a:cxn>
                <a:cxn ang="0">
                  <a:pos x="69" y="78"/>
                </a:cxn>
                <a:cxn ang="0">
                  <a:pos x="59" y="78"/>
                </a:cxn>
                <a:cxn ang="0">
                  <a:pos x="45" y="78"/>
                </a:cxn>
                <a:cxn ang="0">
                  <a:pos x="36" y="78"/>
                </a:cxn>
                <a:cxn ang="0">
                  <a:pos x="21" y="78"/>
                </a:cxn>
                <a:cxn ang="0">
                  <a:pos x="12" y="68"/>
                </a:cxn>
                <a:cxn ang="0">
                  <a:pos x="12" y="56"/>
                </a:cxn>
                <a:cxn ang="0">
                  <a:pos x="0" y="46"/>
                </a:cxn>
                <a:cxn ang="0">
                  <a:pos x="12" y="46"/>
                </a:cxn>
                <a:cxn ang="0">
                  <a:pos x="21" y="33"/>
                </a:cxn>
                <a:cxn ang="0">
                  <a:pos x="36" y="33"/>
                </a:cxn>
                <a:cxn ang="0">
                  <a:pos x="45" y="46"/>
                </a:cxn>
                <a:cxn ang="0">
                  <a:pos x="45" y="33"/>
                </a:cxn>
                <a:cxn ang="0">
                  <a:pos x="45" y="22"/>
                </a:cxn>
                <a:cxn ang="0">
                  <a:pos x="59" y="22"/>
                </a:cxn>
                <a:cxn ang="0">
                  <a:pos x="83" y="22"/>
                </a:cxn>
                <a:cxn ang="0">
                  <a:pos x="95" y="22"/>
                </a:cxn>
                <a:cxn ang="0">
                  <a:pos x="116" y="10"/>
                </a:cxn>
                <a:cxn ang="0">
                  <a:pos x="132" y="10"/>
                </a:cxn>
                <a:cxn ang="0">
                  <a:pos x="153" y="0"/>
                </a:cxn>
                <a:cxn ang="0">
                  <a:pos x="141" y="10"/>
                </a:cxn>
                <a:cxn ang="0">
                  <a:pos x="132" y="22"/>
                </a:cxn>
                <a:cxn ang="0">
                  <a:pos x="107" y="33"/>
                </a:cxn>
              </a:cxnLst>
              <a:rect l="0" t="0" r="r" b="b"/>
              <a:pathLst>
                <a:path w="153" h="78">
                  <a:moveTo>
                    <a:pt x="107" y="33"/>
                  </a:moveTo>
                  <a:lnTo>
                    <a:pt x="107" y="46"/>
                  </a:lnTo>
                  <a:lnTo>
                    <a:pt x="116" y="56"/>
                  </a:lnTo>
                  <a:lnTo>
                    <a:pt x="107" y="56"/>
                  </a:lnTo>
                  <a:lnTo>
                    <a:pt x="95" y="56"/>
                  </a:lnTo>
                  <a:lnTo>
                    <a:pt x="95" y="68"/>
                  </a:lnTo>
                  <a:lnTo>
                    <a:pt x="69" y="78"/>
                  </a:lnTo>
                  <a:lnTo>
                    <a:pt x="59" y="78"/>
                  </a:lnTo>
                  <a:lnTo>
                    <a:pt x="45" y="78"/>
                  </a:lnTo>
                  <a:lnTo>
                    <a:pt x="36" y="78"/>
                  </a:lnTo>
                  <a:lnTo>
                    <a:pt x="21" y="78"/>
                  </a:lnTo>
                  <a:lnTo>
                    <a:pt x="12" y="68"/>
                  </a:lnTo>
                  <a:lnTo>
                    <a:pt x="12" y="56"/>
                  </a:lnTo>
                  <a:lnTo>
                    <a:pt x="0" y="46"/>
                  </a:lnTo>
                  <a:lnTo>
                    <a:pt x="12" y="46"/>
                  </a:lnTo>
                  <a:lnTo>
                    <a:pt x="21" y="33"/>
                  </a:lnTo>
                  <a:lnTo>
                    <a:pt x="36" y="33"/>
                  </a:lnTo>
                  <a:lnTo>
                    <a:pt x="45" y="46"/>
                  </a:lnTo>
                  <a:lnTo>
                    <a:pt x="45" y="33"/>
                  </a:lnTo>
                  <a:lnTo>
                    <a:pt x="45" y="22"/>
                  </a:lnTo>
                  <a:lnTo>
                    <a:pt x="59" y="22"/>
                  </a:lnTo>
                  <a:lnTo>
                    <a:pt x="83" y="22"/>
                  </a:lnTo>
                  <a:lnTo>
                    <a:pt x="95" y="22"/>
                  </a:lnTo>
                  <a:lnTo>
                    <a:pt x="116" y="10"/>
                  </a:lnTo>
                  <a:lnTo>
                    <a:pt x="132" y="10"/>
                  </a:lnTo>
                  <a:lnTo>
                    <a:pt x="153" y="0"/>
                  </a:lnTo>
                  <a:lnTo>
                    <a:pt x="141" y="10"/>
                  </a:lnTo>
                  <a:lnTo>
                    <a:pt x="132" y="22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Freeform 147"/>
            <p:cNvSpPr>
              <a:spLocks noChangeAspect="1"/>
            </p:cNvSpPr>
            <p:nvPr/>
          </p:nvSpPr>
          <p:spPr bwMode="auto">
            <a:xfrm>
              <a:off x="6885" y="7834"/>
              <a:ext cx="64" cy="130"/>
            </a:xfrm>
            <a:custGeom>
              <a:avLst/>
              <a:gdLst/>
              <a:ahLst/>
              <a:cxnLst>
                <a:cxn ang="0">
                  <a:pos x="36" y="121"/>
                </a:cxn>
                <a:cxn ang="0">
                  <a:pos x="24" y="121"/>
                </a:cxn>
                <a:cxn ang="0">
                  <a:pos x="11" y="121"/>
                </a:cxn>
                <a:cxn ang="0">
                  <a:pos x="11" y="99"/>
                </a:cxn>
                <a:cxn ang="0">
                  <a:pos x="11" y="79"/>
                </a:cxn>
                <a:cxn ang="0">
                  <a:pos x="0" y="55"/>
                </a:cxn>
                <a:cxn ang="0">
                  <a:pos x="0" y="33"/>
                </a:cxn>
                <a:cxn ang="0">
                  <a:pos x="11" y="33"/>
                </a:cxn>
                <a:cxn ang="0">
                  <a:pos x="11" y="22"/>
                </a:cxn>
                <a:cxn ang="0">
                  <a:pos x="11" y="0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9"/>
                </a:cxn>
                <a:cxn ang="0">
                  <a:pos x="48" y="9"/>
                </a:cxn>
                <a:cxn ang="0">
                  <a:pos x="48" y="22"/>
                </a:cxn>
                <a:cxn ang="0">
                  <a:pos x="48" y="33"/>
                </a:cxn>
                <a:cxn ang="0">
                  <a:pos x="48" y="45"/>
                </a:cxn>
                <a:cxn ang="0">
                  <a:pos x="48" y="68"/>
                </a:cxn>
                <a:cxn ang="0">
                  <a:pos x="59" y="79"/>
                </a:cxn>
                <a:cxn ang="0">
                  <a:pos x="59" y="91"/>
                </a:cxn>
                <a:cxn ang="0">
                  <a:pos x="48" y="99"/>
                </a:cxn>
                <a:cxn ang="0">
                  <a:pos x="36" y="121"/>
                </a:cxn>
              </a:cxnLst>
              <a:rect l="0" t="0" r="r" b="b"/>
              <a:pathLst>
                <a:path w="59" h="121">
                  <a:moveTo>
                    <a:pt x="36" y="121"/>
                  </a:moveTo>
                  <a:lnTo>
                    <a:pt x="24" y="121"/>
                  </a:lnTo>
                  <a:lnTo>
                    <a:pt x="11" y="121"/>
                  </a:lnTo>
                  <a:lnTo>
                    <a:pt x="11" y="99"/>
                  </a:lnTo>
                  <a:lnTo>
                    <a:pt x="11" y="79"/>
                  </a:lnTo>
                  <a:lnTo>
                    <a:pt x="0" y="55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22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48" y="9"/>
                  </a:lnTo>
                  <a:lnTo>
                    <a:pt x="48" y="22"/>
                  </a:lnTo>
                  <a:lnTo>
                    <a:pt x="48" y="33"/>
                  </a:lnTo>
                  <a:lnTo>
                    <a:pt x="48" y="45"/>
                  </a:lnTo>
                  <a:lnTo>
                    <a:pt x="48" y="68"/>
                  </a:lnTo>
                  <a:lnTo>
                    <a:pt x="59" y="79"/>
                  </a:lnTo>
                  <a:lnTo>
                    <a:pt x="59" y="91"/>
                  </a:lnTo>
                  <a:lnTo>
                    <a:pt x="48" y="99"/>
                  </a:lnTo>
                  <a:lnTo>
                    <a:pt x="36" y="1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Freeform 148"/>
            <p:cNvSpPr>
              <a:spLocks noChangeAspect="1"/>
            </p:cNvSpPr>
            <p:nvPr/>
          </p:nvSpPr>
          <p:spPr bwMode="auto">
            <a:xfrm>
              <a:off x="6913" y="7834"/>
              <a:ext cx="388" cy="322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11" y="121"/>
                </a:cxn>
                <a:cxn ang="0">
                  <a:pos x="11" y="133"/>
                </a:cxn>
                <a:cxn ang="0">
                  <a:pos x="23" y="133"/>
                </a:cxn>
                <a:cxn ang="0">
                  <a:pos x="34" y="133"/>
                </a:cxn>
                <a:cxn ang="0">
                  <a:pos x="34" y="145"/>
                </a:cxn>
                <a:cxn ang="0">
                  <a:pos x="48" y="145"/>
                </a:cxn>
                <a:cxn ang="0">
                  <a:pos x="58" y="154"/>
                </a:cxn>
                <a:cxn ang="0">
                  <a:pos x="82" y="154"/>
                </a:cxn>
                <a:cxn ang="0">
                  <a:pos x="82" y="145"/>
                </a:cxn>
                <a:cxn ang="0">
                  <a:pos x="92" y="145"/>
                </a:cxn>
                <a:cxn ang="0">
                  <a:pos x="117" y="145"/>
                </a:cxn>
                <a:cxn ang="0">
                  <a:pos x="129" y="145"/>
                </a:cxn>
                <a:cxn ang="0">
                  <a:pos x="140" y="145"/>
                </a:cxn>
                <a:cxn ang="0">
                  <a:pos x="177" y="154"/>
                </a:cxn>
                <a:cxn ang="0">
                  <a:pos x="200" y="145"/>
                </a:cxn>
                <a:cxn ang="0">
                  <a:pos x="200" y="133"/>
                </a:cxn>
                <a:cxn ang="0">
                  <a:pos x="210" y="145"/>
                </a:cxn>
                <a:cxn ang="0">
                  <a:pos x="224" y="145"/>
                </a:cxn>
                <a:cxn ang="0">
                  <a:pos x="224" y="133"/>
                </a:cxn>
                <a:cxn ang="0">
                  <a:pos x="234" y="121"/>
                </a:cxn>
                <a:cxn ang="0">
                  <a:pos x="248" y="99"/>
                </a:cxn>
                <a:cxn ang="0">
                  <a:pos x="272" y="79"/>
                </a:cxn>
                <a:cxn ang="0">
                  <a:pos x="294" y="45"/>
                </a:cxn>
                <a:cxn ang="0">
                  <a:pos x="305" y="45"/>
                </a:cxn>
                <a:cxn ang="0">
                  <a:pos x="330" y="22"/>
                </a:cxn>
                <a:cxn ang="0">
                  <a:pos x="330" y="0"/>
                </a:cxn>
                <a:cxn ang="0">
                  <a:pos x="340" y="9"/>
                </a:cxn>
                <a:cxn ang="0">
                  <a:pos x="330" y="22"/>
                </a:cxn>
                <a:cxn ang="0">
                  <a:pos x="330" y="33"/>
                </a:cxn>
                <a:cxn ang="0">
                  <a:pos x="330" y="45"/>
                </a:cxn>
                <a:cxn ang="0">
                  <a:pos x="340" y="45"/>
                </a:cxn>
                <a:cxn ang="0">
                  <a:pos x="352" y="45"/>
                </a:cxn>
                <a:cxn ang="0">
                  <a:pos x="352" y="55"/>
                </a:cxn>
                <a:cxn ang="0">
                  <a:pos x="363" y="68"/>
                </a:cxn>
                <a:cxn ang="0">
                  <a:pos x="363" y="79"/>
                </a:cxn>
                <a:cxn ang="0">
                  <a:pos x="340" y="79"/>
                </a:cxn>
                <a:cxn ang="0">
                  <a:pos x="330" y="79"/>
                </a:cxn>
                <a:cxn ang="0">
                  <a:pos x="330" y="91"/>
                </a:cxn>
                <a:cxn ang="0">
                  <a:pos x="340" y="133"/>
                </a:cxn>
                <a:cxn ang="0">
                  <a:pos x="330" y="145"/>
                </a:cxn>
                <a:cxn ang="0">
                  <a:pos x="317" y="166"/>
                </a:cxn>
                <a:cxn ang="0">
                  <a:pos x="317" y="200"/>
                </a:cxn>
                <a:cxn ang="0">
                  <a:pos x="330" y="266"/>
                </a:cxn>
                <a:cxn ang="0">
                  <a:pos x="330" y="277"/>
                </a:cxn>
                <a:cxn ang="0">
                  <a:pos x="305" y="300"/>
                </a:cxn>
                <a:cxn ang="0">
                  <a:pos x="282" y="290"/>
                </a:cxn>
                <a:cxn ang="0">
                  <a:pos x="177" y="277"/>
                </a:cxn>
                <a:cxn ang="0">
                  <a:pos x="71" y="266"/>
                </a:cxn>
                <a:cxn ang="0">
                  <a:pos x="58" y="231"/>
                </a:cxn>
                <a:cxn ang="0">
                  <a:pos x="48" y="190"/>
                </a:cxn>
                <a:cxn ang="0">
                  <a:pos x="0" y="121"/>
                </a:cxn>
              </a:cxnLst>
              <a:rect l="0" t="0" r="r" b="b"/>
              <a:pathLst>
                <a:path w="363" h="300">
                  <a:moveTo>
                    <a:pt x="0" y="121"/>
                  </a:moveTo>
                  <a:lnTo>
                    <a:pt x="11" y="121"/>
                  </a:lnTo>
                  <a:lnTo>
                    <a:pt x="11" y="133"/>
                  </a:lnTo>
                  <a:lnTo>
                    <a:pt x="23" y="133"/>
                  </a:lnTo>
                  <a:lnTo>
                    <a:pt x="34" y="133"/>
                  </a:lnTo>
                  <a:lnTo>
                    <a:pt x="34" y="145"/>
                  </a:lnTo>
                  <a:lnTo>
                    <a:pt x="48" y="145"/>
                  </a:lnTo>
                  <a:lnTo>
                    <a:pt x="58" y="154"/>
                  </a:lnTo>
                  <a:lnTo>
                    <a:pt x="82" y="154"/>
                  </a:lnTo>
                  <a:lnTo>
                    <a:pt x="82" y="145"/>
                  </a:lnTo>
                  <a:lnTo>
                    <a:pt x="92" y="145"/>
                  </a:lnTo>
                  <a:lnTo>
                    <a:pt x="117" y="145"/>
                  </a:lnTo>
                  <a:lnTo>
                    <a:pt x="129" y="145"/>
                  </a:lnTo>
                  <a:lnTo>
                    <a:pt x="140" y="145"/>
                  </a:lnTo>
                  <a:lnTo>
                    <a:pt x="177" y="154"/>
                  </a:lnTo>
                  <a:lnTo>
                    <a:pt x="200" y="145"/>
                  </a:lnTo>
                  <a:lnTo>
                    <a:pt x="200" y="133"/>
                  </a:lnTo>
                  <a:lnTo>
                    <a:pt x="210" y="145"/>
                  </a:lnTo>
                  <a:lnTo>
                    <a:pt x="224" y="145"/>
                  </a:lnTo>
                  <a:lnTo>
                    <a:pt x="224" y="133"/>
                  </a:lnTo>
                  <a:lnTo>
                    <a:pt x="234" y="121"/>
                  </a:lnTo>
                  <a:lnTo>
                    <a:pt x="248" y="99"/>
                  </a:lnTo>
                  <a:lnTo>
                    <a:pt x="272" y="79"/>
                  </a:lnTo>
                  <a:lnTo>
                    <a:pt x="294" y="45"/>
                  </a:lnTo>
                  <a:lnTo>
                    <a:pt x="305" y="45"/>
                  </a:lnTo>
                  <a:lnTo>
                    <a:pt x="330" y="22"/>
                  </a:lnTo>
                  <a:lnTo>
                    <a:pt x="330" y="0"/>
                  </a:lnTo>
                  <a:lnTo>
                    <a:pt x="340" y="9"/>
                  </a:lnTo>
                  <a:lnTo>
                    <a:pt x="330" y="22"/>
                  </a:lnTo>
                  <a:lnTo>
                    <a:pt x="330" y="33"/>
                  </a:lnTo>
                  <a:lnTo>
                    <a:pt x="330" y="45"/>
                  </a:lnTo>
                  <a:lnTo>
                    <a:pt x="340" y="45"/>
                  </a:lnTo>
                  <a:lnTo>
                    <a:pt x="352" y="45"/>
                  </a:lnTo>
                  <a:lnTo>
                    <a:pt x="352" y="55"/>
                  </a:lnTo>
                  <a:lnTo>
                    <a:pt x="363" y="68"/>
                  </a:lnTo>
                  <a:lnTo>
                    <a:pt x="363" y="79"/>
                  </a:lnTo>
                  <a:lnTo>
                    <a:pt x="340" y="79"/>
                  </a:lnTo>
                  <a:lnTo>
                    <a:pt x="330" y="79"/>
                  </a:lnTo>
                  <a:lnTo>
                    <a:pt x="330" y="91"/>
                  </a:lnTo>
                  <a:lnTo>
                    <a:pt x="340" y="133"/>
                  </a:lnTo>
                  <a:lnTo>
                    <a:pt x="330" y="145"/>
                  </a:lnTo>
                  <a:lnTo>
                    <a:pt x="317" y="166"/>
                  </a:lnTo>
                  <a:lnTo>
                    <a:pt x="317" y="200"/>
                  </a:lnTo>
                  <a:lnTo>
                    <a:pt x="330" y="266"/>
                  </a:lnTo>
                  <a:lnTo>
                    <a:pt x="330" y="277"/>
                  </a:lnTo>
                  <a:lnTo>
                    <a:pt x="305" y="300"/>
                  </a:lnTo>
                  <a:lnTo>
                    <a:pt x="282" y="290"/>
                  </a:lnTo>
                  <a:lnTo>
                    <a:pt x="177" y="277"/>
                  </a:lnTo>
                  <a:lnTo>
                    <a:pt x="71" y="266"/>
                  </a:lnTo>
                  <a:lnTo>
                    <a:pt x="58" y="231"/>
                  </a:lnTo>
                  <a:lnTo>
                    <a:pt x="48" y="19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Freeform 149"/>
            <p:cNvSpPr>
              <a:spLocks noChangeAspect="1"/>
            </p:cNvSpPr>
            <p:nvPr/>
          </p:nvSpPr>
          <p:spPr bwMode="auto">
            <a:xfrm>
              <a:off x="4625" y="5722"/>
              <a:ext cx="1177" cy="622"/>
            </a:xfrm>
            <a:custGeom>
              <a:avLst/>
              <a:gdLst/>
              <a:ahLst/>
              <a:cxnLst>
                <a:cxn ang="0">
                  <a:pos x="94" y="54"/>
                </a:cxn>
                <a:cxn ang="0">
                  <a:pos x="139" y="30"/>
                </a:cxn>
                <a:cxn ang="0">
                  <a:pos x="202" y="30"/>
                </a:cxn>
                <a:cxn ang="0">
                  <a:pos x="249" y="42"/>
                </a:cxn>
                <a:cxn ang="0">
                  <a:pos x="294" y="54"/>
                </a:cxn>
                <a:cxn ang="0">
                  <a:pos x="330" y="66"/>
                </a:cxn>
                <a:cxn ang="0">
                  <a:pos x="377" y="66"/>
                </a:cxn>
                <a:cxn ang="0">
                  <a:pos x="411" y="76"/>
                </a:cxn>
                <a:cxn ang="0">
                  <a:pos x="459" y="66"/>
                </a:cxn>
                <a:cxn ang="0">
                  <a:pos x="472" y="66"/>
                </a:cxn>
                <a:cxn ang="0">
                  <a:pos x="505" y="21"/>
                </a:cxn>
                <a:cxn ang="0">
                  <a:pos x="563" y="21"/>
                </a:cxn>
                <a:cxn ang="0">
                  <a:pos x="612" y="9"/>
                </a:cxn>
                <a:cxn ang="0">
                  <a:pos x="682" y="21"/>
                </a:cxn>
                <a:cxn ang="0">
                  <a:pos x="696" y="54"/>
                </a:cxn>
                <a:cxn ang="0">
                  <a:pos x="744" y="88"/>
                </a:cxn>
                <a:cxn ang="0">
                  <a:pos x="778" y="110"/>
                </a:cxn>
                <a:cxn ang="0">
                  <a:pos x="811" y="142"/>
                </a:cxn>
                <a:cxn ang="0">
                  <a:pos x="873" y="153"/>
                </a:cxn>
                <a:cxn ang="0">
                  <a:pos x="930" y="153"/>
                </a:cxn>
                <a:cxn ang="0">
                  <a:pos x="967" y="166"/>
                </a:cxn>
                <a:cxn ang="0">
                  <a:pos x="1026" y="186"/>
                </a:cxn>
                <a:cxn ang="0">
                  <a:pos x="1084" y="198"/>
                </a:cxn>
                <a:cxn ang="0">
                  <a:pos x="1084" y="244"/>
                </a:cxn>
                <a:cxn ang="0">
                  <a:pos x="1084" y="266"/>
                </a:cxn>
                <a:cxn ang="0">
                  <a:pos x="1096" y="298"/>
                </a:cxn>
                <a:cxn ang="0">
                  <a:pos x="1059" y="332"/>
                </a:cxn>
                <a:cxn ang="0">
                  <a:pos x="1014" y="344"/>
                </a:cxn>
                <a:cxn ang="0">
                  <a:pos x="953" y="398"/>
                </a:cxn>
                <a:cxn ang="0">
                  <a:pos x="847" y="431"/>
                </a:cxn>
                <a:cxn ang="0">
                  <a:pos x="766" y="443"/>
                </a:cxn>
                <a:cxn ang="0">
                  <a:pos x="835" y="507"/>
                </a:cxn>
                <a:cxn ang="0">
                  <a:pos x="930" y="507"/>
                </a:cxn>
                <a:cxn ang="0">
                  <a:pos x="882" y="530"/>
                </a:cxn>
                <a:cxn ang="0">
                  <a:pos x="787" y="575"/>
                </a:cxn>
                <a:cxn ang="0">
                  <a:pos x="744" y="519"/>
                </a:cxn>
                <a:cxn ang="0">
                  <a:pos x="707" y="486"/>
                </a:cxn>
                <a:cxn ang="0">
                  <a:pos x="719" y="453"/>
                </a:cxn>
                <a:cxn ang="0">
                  <a:pos x="634" y="431"/>
                </a:cxn>
                <a:cxn ang="0">
                  <a:pos x="576" y="419"/>
                </a:cxn>
                <a:cxn ang="0">
                  <a:pos x="496" y="486"/>
                </a:cxn>
                <a:cxn ang="0">
                  <a:pos x="448" y="507"/>
                </a:cxn>
                <a:cxn ang="0">
                  <a:pos x="425" y="497"/>
                </a:cxn>
                <a:cxn ang="0">
                  <a:pos x="448" y="465"/>
                </a:cxn>
                <a:cxn ang="0">
                  <a:pos x="459" y="419"/>
                </a:cxn>
                <a:cxn ang="0">
                  <a:pos x="484" y="431"/>
                </a:cxn>
                <a:cxn ang="0">
                  <a:pos x="521" y="431"/>
                </a:cxn>
                <a:cxn ang="0">
                  <a:pos x="496" y="398"/>
                </a:cxn>
                <a:cxn ang="0">
                  <a:pos x="472" y="366"/>
                </a:cxn>
                <a:cxn ang="0">
                  <a:pos x="448" y="332"/>
                </a:cxn>
                <a:cxn ang="0">
                  <a:pos x="411" y="308"/>
                </a:cxn>
                <a:cxn ang="0">
                  <a:pos x="364" y="298"/>
                </a:cxn>
                <a:cxn ang="0">
                  <a:pos x="318" y="286"/>
                </a:cxn>
                <a:cxn ang="0">
                  <a:pos x="259" y="298"/>
                </a:cxn>
                <a:cxn ang="0">
                  <a:pos x="186" y="332"/>
                </a:cxn>
                <a:cxn ang="0">
                  <a:pos x="117" y="321"/>
                </a:cxn>
                <a:cxn ang="0">
                  <a:pos x="48" y="298"/>
                </a:cxn>
                <a:cxn ang="0">
                  <a:pos x="48" y="244"/>
                </a:cxn>
                <a:cxn ang="0">
                  <a:pos x="82" y="142"/>
                </a:cxn>
                <a:cxn ang="0">
                  <a:pos x="107" y="110"/>
                </a:cxn>
              </a:cxnLst>
              <a:rect l="0" t="0" r="r" b="b"/>
              <a:pathLst>
                <a:path w="1096" h="575">
                  <a:moveTo>
                    <a:pt x="58" y="66"/>
                  </a:moveTo>
                  <a:lnTo>
                    <a:pt x="58" y="54"/>
                  </a:lnTo>
                  <a:lnTo>
                    <a:pt x="70" y="54"/>
                  </a:lnTo>
                  <a:lnTo>
                    <a:pt x="82" y="54"/>
                  </a:lnTo>
                  <a:lnTo>
                    <a:pt x="94" y="54"/>
                  </a:lnTo>
                  <a:lnTo>
                    <a:pt x="107" y="42"/>
                  </a:lnTo>
                  <a:lnTo>
                    <a:pt x="107" y="30"/>
                  </a:lnTo>
                  <a:lnTo>
                    <a:pt x="117" y="30"/>
                  </a:lnTo>
                  <a:lnTo>
                    <a:pt x="129" y="30"/>
                  </a:lnTo>
                  <a:lnTo>
                    <a:pt x="139" y="30"/>
                  </a:lnTo>
                  <a:lnTo>
                    <a:pt x="154" y="30"/>
                  </a:lnTo>
                  <a:lnTo>
                    <a:pt x="165" y="30"/>
                  </a:lnTo>
                  <a:lnTo>
                    <a:pt x="177" y="30"/>
                  </a:lnTo>
                  <a:lnTo>
                    <a:pt x="186" y="30"/>
                  </a:lnTo>
                  <a:lnTo>
                    <a:pt x="202" y="30"/>
                  </a:lnTo>
                  <a:lnTo>
                    <a:pt x="211" y="30"/>
                  </a:lnTo>
                  <a:lnTo>
                    <a:pt x="211" y="42"/>
                  </a:lnTo>
                  <a:lnTo>
                    <a:pt x="223" y="42"/>
                  </a:lnTo>
                  <a:lnTo>
                    <a:pt x="235" y="42"/>
                  </a:lnTo>
                  <a:lnTo>
                    <a:pt x="249" y="42"/>
                  </a:lnTo>
                  <a:lnTo>
                    <a:pt x="259" y="42"/>
                  </a:lnTo>
                  <a:lnTo>
                    <a:pt x="273" y="42"/>
                  </a:lnTo>
                  <a:lnTo>
                    <a:pt x="273" y="54"/>
                  </a:lnTo>
                  <a:lnTo>
                    <a:pt x="282" y="54"/>
                  </a:lnTo>
                  <a:lnTo>
                    <a:pt x="294" y="54"/>
                  </a:lnTo>
                  <a:lnTo>
                    <a:pt x="306" y="54"/>
                  </a:lnTo>
                  <a:lnTo>
                    <a:pt x="306" y="66"/>
                  </a:lnTo>
                  <a:lnTo>
                    <a:pt x="318" y="66"/>
                  </a:lnTo>
                  <a:lnTo>
                    <a:pt x="318" y="54"/>
                  </a:lnTo>
                  <a:lnTo>
                    <a:pt x="330" y="66"/>
                  </a:lnTo>
                  <a:lnTo>
                    <a:pt x="330" y="54"/>
                  </a:lnTo>
                  <a:lnTo>
                    <a:pt x="340" y="54"/>
                  </a:lnTo>
                  <a:lnTo>
                    <a:pt x="352" y="66"/>
                  </a:lnTo>
                  <a:lnTo>
                    <a:pt x="364" y="66"/>
                  </a:lnTo>
                  <a:lnTo>
                    <a:pt x="377" y="66"/>
                  </a:lnTo>
                  <a:lnTo>
                    <a:pt x="377" y="54"/>
                  </a:lnTo>
                  <a:lnTo>
                    <a:pt x="388" y="54"/>
                  </a:lnTo>
                  <a:lnTo>
                    <a:pt x="401" y="54"/>
                  </a:lnTo>
                  <a:lnTo>
                    <a:pt x="401" y="66"/>
                  </a:lnTo>
                  <a:lnTo>
                    <a:pt x="411" y="76"/>
                  </a:lnTo>
                  <a:lnTo>
                    <a:pt x="411" y="66"/>
                  </a:lnTo>
                  <a:lnTo>
                    <a:pt x="425" y="66"/>
                  </a:lnTo>
                  <a:lnTo>
                    <a:pt x="435" y="66"/>
                  </a:lnTo>
                  <a:lnTo>
                    <a:pt x="448" y="66"/>
                  </a:lnTo>
                  <a:lnTo>
                    <a:pt x="459" y="66"/>
                  </a:lnTo>
                  <a:lnTo>
                    <a:pt x="472" y="66"/>
                  </a:lnTo>
                  <a:lnTo>
                    <a:pt x="472" y="76"/>
                  </a:lnTo>
                  <a:lnTo>
                    <a:pt x="484" y="76"/>
                  </a:lnTo>
                  <a:lnTo>
                    <a:pt x="484" y="66"/>
                  </a:lnTo>
                  <a:lnTo>
                    <a:pt x="472" y="66"/>
                  </a:lnTo>
                  <a:lnTo>
                    <a:pt x="472" y="54"/>
                  </a:lnTo>
                  <a:lnTo>
                    <a:pt x="484" y="42"/>
                  </a:lnTo>
                  <a:lnTo>
                    <a:pt x="496" y="30"/>
                  </a:lnTo>
                  <a:lnTo>
                    <a:pt x="496" y="21"/>
                  </a:lnTo>
                  <a:lnTo>
                    <a:pt x="505" y="21"/>
                  </a:lnTo>
                  <a:lnTo>
                    <a:pt x="521" y="21"/>
                  </a:lnTo>
                  <a:lnTo>
                    <a:pt x="531" y="21"/>
                  </a:lnTo>
                  <a:lnTo>
                    <a:pt x="543" y="21"/>
                  </a:lnTo>
                  <a:lnTo>
                    <a:pt x="553" y="21"/>
                  </a:lnTo>
                  <a:lnTo>
                    <a:pt x="563" y="21"/>
                  </a:lnTo>
                  <a:lnTo>
                    <a:pt x="576" y="21"/>
                  </a:lnTo>
                  <a:lnTo>
                    <a:pt x="576" y="9"/>
                  </a:lnTo>
                  <a:lnTo>
                    <a:pt x="576" y="0"/>
                  </a:lnTo>
                  <a:lnTo>
                    <a:pt x="600" y="9"/>
                  </a:lnTo>
                  <a:lnTo>
                    <a:pt x="612" y="9"/>
                  </a:lnTo>
                  <a:lnTo>
                    <a:pt x="624" y="0"/>
                  </a:lnTo>
                  <a:lnTo>
                    <a:pt x="649" y="9"/>
                  </a:lnTo>
                  <a:lnTo>
                    <a:pt x="659" y="0"/>
                  </a:lnTo>
                  <a:lnTo>
                    <a:pt x="671" y="9"/>
                  </a:lnTo>
                  <a:lnTo>
                    <a:pt x="682" y="21"/>
                  </a:lnTo>
                  <a:lnTo>
                    <a:pt x="696" y="30"/>
                  </a:lnTo>
                  <a:lnTo>
                    <a:pt x="707" y="42"/>
                  </a:lnTo>
                  <a:lnTo>
                    <a:pt x="707" y="54"/>
                  </a:lnTo>
                  <a:lnTo>
                    <a:pt x="707" y="42"/>
                  </a:lnTo>
                  <a:lnTo>
                    <a:pt x="696" y="54"/>
                  </a:lnTo>
                  <a:lnTo>
                    <a:pt x="696" y="66"/>
                  </a:lnTo>
                  <a:lnTo>
                    <a:pt x="707" y="76"/>
                  </a:lnTo>
                  <a:lnTo>
                    <a:pt x="719" y="88"/>
                  </a:lnTo>
                  <a:lnTo>
                    <a:pt x="729" y="88"/>
                  </a:lnTo>
                  <a:lnTo>
                    <a:pt x="744" y="88"/>
                  </a:lnTo>
                  <a:lnTo>
                    <a:pt x="754" y="88"/>
                  </a:lnTo>
                  <a:lnTo>
                    <a:pt x="766" y="88"/>
                  </a:lnTo>
                  <a:lnTo>
                    <a:pt x="766" y="100"/>
                  </a:lnTo>
                  <a:lnTo>
                    <a:pt x="778" y="100"/>
                  </a:lnTo>
                  <a:lnTo>
                    <a:pt x="778" y="110"/>
                  </a:lnTo>
                  <a:lnTo>
                    <a:pt x="787" y="122"/>
                  </a:lnTo>
                  <a:lnTo>
                    <a:pt x="787" y="130"/>
                  </a:lnTo>
                  <a:lnTo>
                    <a:pt x="802" y="142"/>
                  </a:lnTo>
                  <a:lnTo>
                    <a:pt x="802" y="153"/>
                  </a:lnTo>
                  <a:lnTo>
                    <a:pt x="811" y="142"/>
                  </a:lnTo>
                  <a:lnTo>
                    <a:pt x="825" y="142"/>
                  </a:lnTo>
                  <a:lnTo>
                    <a:pt x="835" y="142"/>
                  </a:lnTo>
                  <a:lnTo>
                    <a:pt x="847" y="153"/>
                  </a:lnTo>
                  <a:lnTo>
                    <a:pt x="861" y="153"/>
                  </a:lnTo>
                  <a:lnTo>
                    <a:pt x="873" y="153"/>
                  </a:lnTo>
                  <a:lnTo>
                    <a:pt x="882" y="153"/>
                  </a:lnTo>
                  <a:lnTo>
                    <a:pt x="894" y="153"/>
                  </a:lnTo>
                  <a:lnTo>
                    <a:pt x="906" y="142"/>
                  </a:lnTo>
                  <a:lnTo>
                    <a:pt x="919" y="142"/>
                  </a:lnTo>
                  <a:lnTo>
                    <a:pt x="930" y="153"/>
                  </a:lnTo>
                  <a:lnTo>
                    <a:pt x="930" y="166"/>
                  </a:lnTo>
                  <a:lnTo>
                    <a:pt x="943" y="166"/>
                  </a:lnTo>
                  <a:lnTo>
                    <a:pt x="953" y="176"/>
                  </a:lnTo>
                  <a:lnTo>
                    <a:pt x="967" y="176"/>
                  </a:lnTo>
                  <a:lnTo>
                    <a:pt x="967" y="166"/>
                  </a:lnTo>
                  <a:lnTo>
                    <a:pt x="977" y="176"/>
                  </a:lnTo>
                  <a:lnTo>
                    <a:pt x="990" y="176"/>
                  </a:lnTo>
                  <a:lnTo>
                    <a:pt x="1014" y="176"/>
                  </a:lnTo>
                  <a:lnTo>
                    <a:pt x="1014" y="186"/>
                  </a:lnTo>
                  <a:lnTo>
                    <a:pt x="1026" y="186"/>
                  </a:lnTo>
                  <a:lnTo>
                    <a:pt x="1036" y="186"/>
                  </a:lnTo>
                  <a:lnTo>
                    <a:pt x="1048" y="186"/>
                  </a:lnTo>
                  <a:lnTo>
                    <a:pt x="1059" y="198"/>
                  </a:lnTo>
                  <a:lnTo>
                    <a:pt x="1073" y="208"/>
                  </a:lnTo>
                  <a:lnTo>
                    <a:pt x="1084" y="198"/>
                  </a:lnTo>
                  <a:lnTo>
                    <a:pt x="1084" y="208"/>
                  </a:lnTo>
                  <a:lnTo>
                    <a:pt x="1096" y="221"/>
                  </a:lnTo>
                  <a:lnTo>
                    <a:pt x="1096" y="232"/>
                  </a:lnTo>
                  <a:lnTo>
                    <a:pt x="1084" y="232"/>
                  </a:lnTo>
                  <a:lnTo>
                    <a:pt x="1084" y="244"/>
                  </a:lnTo>
                  <a:lnTo>
                    <a:pt x="1073" y="244"/>
                  </a:lnTo>
                  <a:lnTo>
                    <a:pt x="1084" y="252"/>
                  </a:lnTo>
                  <a:lnTo>
                    <a:pt x="1096" y="252"/>
                  </a:lnTo>
                  <a:lnTo>
                    <a:pt x="1096" y="266"/>
                  </a:lnTo>
                  <a:lnTo>
                    <a:pt x="1084" y="266"/>
                  </a:lnTo>
                  <a:lnTo>
                    <a:pt x="1073" y="266"/>
                  </a:lnTo>
                  <a:lnTo>
                    <a:pt x="1084" y="275"/>
                  </a:lnTo>
                  <a:lnTo>
                    <a:pt x="1096" y="275"/>
                  </a:lnTo>
                  <a:lnTo>
                    <a:pt x="1096" y="286"/>
                  </a:lnTo>
                  <a:lnTo>
                    <a:pt x="1096" y="298"/>
                  </a:lnTo>
                  <a:lnTo>
                    <a:pt x="1096" y="308"/>
                  </a:lnTo>
                  <a:lnTo>
                    <a:pt x="1096" y="321"/>
                  </a:lnTo>
                  <a:lnTo>
                    <a:pt x="1096" y="332"/>
                  </a:lnTo>
                  <a:lnTo>
                    <a:pt x="1084" y="332"/>
                  </a:lnTo>
                  <a:lnTo>
                    <a:pt x="1059" y="332"/>
                  </a:lnTo>
                  <a:lnTo>
                    <a:pt x="1048" y="332"/>
                  </a:lnTo>
                  <a:lnTo>
                    <a:pt x="1036" y="332"/>
                  </a:lnTo>
                  <a:lnTo>
                    <a:pt x="1036" y="344"/>
                  </a:lnTo>
                  <a:lnTo>
                    <a:pt x="1026" y="344"/>
                  </a:lnTo>
                  <a:lnTo>
                    <a:pt x="1014" y="344"/>
                  </a:lnTo>
                  <a:lnTo>
                    <a:pt x="1014" y="366"/>
                  </a:lnTo>
                  <a:lnTo>
                    <a:pt x="1014" y="374"/>
                  </a:lnTo>
                  <a:lnTo>
                    <a:pt x="990" y="386"/>
                  </a:lnTo>
                  <a:lnTo>
                    <a:pt x="967" y="386"/>
                  </a:lnTo>
                  <a:lnTo>
                    <a:pt x="953" y="398"/>
                  </a:lnTo>
                  <a:lnTo>
                    <a:pt x="930" y="407"/>
                  </a:lnTo>
                  <a:lnTo>
                    <a:pt x="906" y="407"/>
                  </a:lnTo>
                  <a:lnTo>
                    <a:pt x="873" y="419"/>
                  </a:lnTo>
                  <a:lnTo>
                    <a:pt x="861" y="419"/>
                  </a:lnTo>
                  <a:lnTo>
                    <a:pt x="847" y="431"/>
                  </a:lnTo>
                  <a:lnTo>
                    <a:pt x="835" y="419"/>
                  </a:lnTo>
                  <a:lnTo>
                    <a:pt x="825" y="443"/>
                  </a:lnTo>
                  <a:lnTo>
                    <a:pt x="802" y="443"/>
                  </a:lnTo>
                  <a:lnTo>
                    <a:pt x="787" y="443"/>
                  </a:lnTo>
                  <a:lnTo>
                    <a:pt x="766" y="443"/>
                  </a:lnTo>
                  <a:lnTo>
                    <a:pt x="754" y="453"/>
                  </a:lnTo>
                  <a:lnTo>
                    <a:pt x="778" y="453"/>
                  </a:lnTo>
                  <a:lnTo>
                    <a:pt x="835" y="486"/>
                  </a:lnTo>
                  <a:lnTo>
                    <a:pt x="835" y="497"/>
                  </a:lnTo>
                  <a:lnTo>
                    <a:pt x="835" y="507"/>
                  </a:lnTo>
                  <a:lnTo>
                    <a:pt x="861" y="507"/>
                  </a:lnTo>
                  <a:lnTo>
                    <a:pt x="873" y="507"/>
                  </a:lnTo>
                  <a:lnTo>
                    <a:pt x="894" y="507"/>
                  </a:lnTo>
                  <a:lnTo>
                    <a:pt x="919" y="507"/>
                  </a:lnTo>
                  <a:lnTo>
                    <a:pt x="930" y="507"/>
                  </a:lnTo>
                  <a:lnTo>
                    <a:pt x="930" y="519"/>
                  </a:lnTo>
                  <a:lnTo>
                    <a:pt x="919" y="530"/>
                  </a:lnTo>
                  <a:lnTo>
                    <a:pt x="906" y="530"/>
                  </a:lnTo>
                  <a:lnTo>
                    <a:pt x="894" y="530"/>
                  </a:lnTo>
                  <a:lnTo>
                    <a:pt x="882" y="530"/>
                  </a:lnTo>
                  <a:lnTo>
                    <a:pt x="861" y="530"/>
                  </a:lnTo>
                  <a:lnTo>
                    <a:pt x="847" y="543"/>
                  </a:lnTo>
                  <a:lnTo>
                    <a:pt x="825" y="552"/>
                  </a:lnTo>
                  <a:lnTo>
                    <a:pt x="802" y="552"/>
                  </a:lnTo>
                  <a:lnTo>
                    <a:pt x="787" y="575"/>
                  </a:lnTo>
                  <a:lnTo>
                    <a:pt x="766" y="575"/>
                  </a:lnTo>
                  <a:lnTo>
                    <a:pt x="744" y="564"/>
                  </a:lnTo>
                  <a:lnTo>
                    <a:pt x="754" y="543"/>
                  </a:lnTo>
                  <a:lnTo>
                    <a:pt x="744" y="530"/>
                  </a:lnTo>
                  <a:lnTo>
                    <a:pt x="744" y="519"/>
                  </a:lnTo>
                  <a:lnTo>
                    <a:pt x="719" y="507"/>
                  </a:lnTo>
                  <a:lnTo>
                    <a:pt x="707" y="507"/>
                  </a:lnTo>
                  <a:lnTo>
                    <a:pt x="696" y="507"/>
                  </a:lnTo>
                  <a:lnTo>
                    <a:pt x="682" y="507"/>
                  </a:lnTo>
                  <a:lnTo>
                    <a:pt x="707" y="486"/>
                  </a:lnTo>
                  <a:lnTo>
                    <a:pt x="719" y="477"/>
                  </a:lnTo>
                  <a:lnTo>
                    <a:pt x="744" y="477"/>
                  </a:lnTo>
                  <a:lnTo>
                    <a:pt x="744" y="465"/>
                  </a:lnTo>
                  <a:lnTo>
                    <a:pt x="729" y="453"/>
                  </a:lnTo>
                  <a:lnTo>
                    <a:pt x="719" y="453"/>
                  </a:lnTo>
                  <a:lnTo>
                    <a:pt x="696" y="453"/>
                  </a:lnTo>
                  <a:lnTo>
                    <a:pt x="671" y="453"/>
                  </a:lnTo>
                  <a:lnTo>
                    <a:pt x="649" y="453"/>
                  </a:lnTo>
                  <a:lnTo>
                    <a:pt x="649" y="443"/>
                  </a:lnTo>
                  <a:lnTo>
                    <a:pt x="634" y="431"/>
                  </a:lnTo>
                  <a:lnTo>
                    <a:pt x="649" y="419"/>
                  </a:lnTo>
                  <a:lnTo>
                    <a:pt x="624" y="398"/>
                  </a:lnTo>
                  <a:lnTo>
                    <a:pt x="624" y="407"/>
                  </a:lnTo>
                  <a:lnTo>
                    <a:pt x="600" y="407"/>
                  </a:lnTo>
                  <a:lnTo>
                    <a:pt x="576" y="419"/>
                  </a:lnTo>
                  <a:lnTo>
                    <a:pt x="563" y="419"/>
                  </a:lnTo>
                  <a:lnTo>
                    <a:pt x="543" y="443"/>
                  </a:lnTo>
                  <a:lnTo>
                    <a:pt x="521" y="477"/>
                  </a:lnTo>
                  <a:lnTo>
                    <a:pt x="505" y="477"/>
                  </a:lnTo>
                  <a:lnTo>
                    <a:pt x="496" y="486"/>
                  </a:lnTo>
                  <a:lnTo>
                    <a:pt x="496" y="497"/>
                  </a:lnTo>
                  <a:lnTo>
                    <a:pt x="496" y="507"/>
                  </a:lnTo>
                  <a:lnTo>
                    <a:pt x="484" y="497"/>
                  </a:lnTo>
                  <a:lnTo>
                    <a:pt x="459" y="507"/>
                  </a:lnTo>
                  <a:lnTo>
                    <a:pt x="448" y="507"/>
                  </a:lnTo>
                  <a:lnTo>
                    <a:pt x="448" y="519"/>
                  </a:lnTo>
                  <a:lnTo>
                    <a:pt x="435" y="519"/>
                  </a:lnTo>
                  <a:lnTo>
                    <a:pt x="425" y="507"/>
                  </a:lnTo>
                  <a:lnTo>
                    <a:pt x="411" y="497"/>
                  </a:lnTo>
                  <a:lnTo>
                    <a:pt x="425" y="497"/>
                  </a:lnTo>
                  <a:lnTo>
                    <a:pt x="425" y="486"/>
                  </a:lnTo>
                  <a:lnTo>
                    <a:pt x="435" y="486"/>
                  </a:lnTo>
                  <a:lnTo>
                    <a:pt x="435" y="477"/>
                  </a:lnTo>
                  <a:lnTo>
                    <a:pt x="435" y="465"/>
                  </a:lnTo>
                  <a:lnTo>
                    <a:pt x="448" y="465"/>
                  </a:lnTo>
                  <a:lnTo>
                    <a:pt x="448" y="453"/>
                  </a:lnTo>
                  <a:lnTo>
                    <a:pt x="448" y="443"/>
                  </a:lnTo>
                  <a:lnTo>
                    <a:pt x="448" y="431"/>
                  </a:lnTo>
                  <a:lnTo>
                    <a:pt x="459" y="431"/>
                  </a:lnTo>
                  <a:lnTo>
                    <a:pt x="459" y="419"/>
                  </a:lnTo>
                  <a:lnTo>
                    <a:pt x="459" y="431"/>
                  </a:lnTo>
                  <a:lnTo>
                    <a:pt x="472" y="431"/>
                  </a:lnTo>
                  <a:lnTo>
                    <a:pt x="484" y="431"/>
                  </a:lnTo>
                  <a:lnTo>
                    <a:pt x="484" y="443"/>
                  </a:lnTo>
                  <a:lnTo>
                    <a:pt x="484" y="431"/>
                  </a:lnTo>
                  <a:lnTo>
                    <a:pt x="496" y="431"/>
                  </a:lnTo>
                  <a:lnTo>
                    <a:pt x="496" y="443"/>
                  </a:lnTo>
                  <a:lnTo>
                    <a:pt x="505" y="443"/>
                  </a:lnTo>
                  <a:lnTo>
                    <a:pt x="505" y="431"/>
                  </a:lnTo>
                  <a:lnTo>
                    <a:pt x="521" y="431"/>
                  </a:lnTo>
                  <a:lnTo>
                    <a:pt x="505" y="431"/>
                  </a:lnTo>
                  <a:lnTo>
                    <a:pt x="505" y="419"/>
                  </a:lnTo>
                  <a:lnTo>
                    <a:pt x="505" y="407"/>
                  </a:lnTo>
                  <a:lnTo>
                    <a:pt x="496" y="407"/>
                  </a:lnTo>
                  <a:lnTo>
                    <a:pt x="496" y="398"/>
                  </a:lnTo>
                  <a:lnTo>
                    <a:pt x="484" y="398"/>
                  </a:lnTo>
                  <a:lnTo>
                    <a:pt x="484" y="386"/>
                  </a:lnTo>
                  <a:lnTo>
                    <a:pt x="472" y="386"/>
                  </a:lnTo>
                  <a:lnTo>
                    <a:pt x="472" y="374"/>
                  </a:lnTo>
                  <a:lnTo>
                    <a:pt x="472" y="366"/>
                  </a:lnTo>
                  <a:lnTo>
                    <a:pt x="459" y="366"/>
                  </a:lnTo>
                  <a:lnTo>
                    <a:pt x="448" y="366"/>
                  </a:lnTo>
                  <a:lnTo>
                    <a:pt x="448" y="353"/>
                  </a:lnTo>
                  <a:lnTo>
                    <a:pt x="448" y="344"/>
                  </a:lnTo>
                  <a:lnTo>
                    <a:pt x="448" y="332"/>
                  </a:lnTo>
                  <a:lnTo>
                    <a:pt x="448" y="321"/>
                  </a:lnTo>
                  <a:lnTo>
                    <a:pt x="435" y="321"/>
                  </a:lnTo>
                  <a:lnTo>
                    <a:pt x="425" y="321"/>
                  </a:lnTo>
                  <a:lnTo>
                    <a:pt x="425" y="308"/>
                  </a:lnTo>
                  <a:lnTo>
                    <a:pt x="411" y="308"/>
                  </a:lnTo>
                  <a:lnTo>
                    <a:pt x="401" y="308"/>
                  </a:lnTo>
                  <a:lnTo>
                    <a:pt x="388" y="308"/>
                  </a:lnTo>
                  <a:lnTo>
                    <a:pt x="388" y="298"/>
                  </a:lnTo>
                  <a:lnTo>
                    <a:pt x="377" y="298"/>
                  </a:lnTo>
                  <a:lnTo>
                    <a:pt x="364" y="298"/>
                  </a:lnTo>
                  <a:lnTo>
                    <a:pt x="352" y="298"/>
                  </a:lnTo>
                  <a:lnTo>
                    <a:pt x="352" y="286"/>
                  </a:lnTo>
                  <a:lnTo>
                    <a:pt x="340" y="286"/>
                  </a:lnTo>
                  <a:lnTo>
                    <a:pt x="330" y="286"/>
                  </a:lnTo>
                  <a:lnTo>
                    <a:pt x="318" y="286"/>
                  </a:lnTo>
                  <a:lnTo>
                    <a:pt x="306" y="286"/>
                  </a:lnTo>
                  <a:lnTo>
                    <a:pt x="294" y="286"/>
                  </a:lnTo>
                  <a:lnTo>
                    <a:pt x="294" y="298"/>
                  </a:lnTo>
                  <a:lnTo>
                    <a:pt x="282" y="298"/>
                  </a:lnTo>
                  <a:lnTo>
                    <a:pt x="259" y="298"/>
                  </a:lnTo>
                  <a:lnTo>
                    <a:pt x="259" y="308"/>
                  </a:lnTo>
                  <a:lnTo>
                    <a:pt x="259" y="321"/>
                  </a:lnTo>
                  <a:lnTo>
                    <a:pt x="202" y="321"/>
                  </a:lnTo>
                  <a:lnTo>
                    <a:pt x="202" y="332"/>
                  </a:lnTo>
                  <a:lnTo>
                    <a:pt x="186" y="332"/>
                  </a:lnTo>
                  <a:lnTo>
                    <a:pt x="177" y="332"/>
                  </a:lnTo>
                  <a:lnTo>
                    <a:pt x="165" y="332"/>
                  </a:lnTo>
                  <a:lnTo>
                    <a:pt x="165" y="321"/>
                  </a:lnTo>
                  <a:lnTo>
                    <a:pt x="154" y="321"/>
                  </a:lnTo>
                  <a:lnTo>
                    <a:pt x="117" y="321"/>
                  </a:lnTo>
                  <a:lnTo>
                    <a:pt x="94" y="308"/>
                  </a:lnTo>
                  <a:lnTo>
                    <a:pt x="94" y="321"/>
                  </a:lnTo>
                  <a:lnTo>
                    <a:pt x="70" y="308"/>
                  </a:lnTo>
                  <a:lnTo>
                    <a:pt x="58" y="321"/>
                  </a:lnTo>
                  <a:lnTo>
                    <a:pt x="48" y="298"/>
                  </a:lnTo>
                  <a:lnTo>
                    <a:pt x="24" y="298"/>
                  </a:lnTo>
                  <a:lnTo>
                    <a:pt x="11" y="286"/>
                  </a:lnTo>
                  <a:lnTo>
                    <a:pt x="0" y="286"/>
                  </a:lnTo>
                  <a:lnTo>
                    <a:pt x="24" y="244"/>
                  </a:lnTo>
                  <a:lnTo>
                    <a:pt x="48" y="244"/>
                  </a:lnTo>
                  <a:lnTo>
                    <a:pt x="36" y="232"/>
                  </a:lnTo>
                  <a:lnTo>
                    <a:pt x="24" y="208"/>
                  </a:lnTo>
                  <a:lnTo>
                    <a:pt x="24" y="198"/>
                  </a:lnTo>
                  <a:lnTo>
                    <a:pt x="70" y="166"/>
                  </a:lnTo>
                  <a:lnTo>
                    <a:pt x="82" y="142"/>
                  </a:lnTo>
                  <a:lnTo>
                    <a:pt x="94" y="142"/>
                  </a:lnTo>
                  <a:lnTo>
                    <a:pt x="107" y="130"/>
                  </a:lnTo>
                  <a:lnTo>
                    <a:pt x="107" y="122"/>
                  </a:lnTo>
                  <a:lnTo>
                    <a:pt x="94" y="110"/>
                  </a:lnTo>
                  <a:lnTo>
                    <a:pt x="107" y="110"/>
                  </a:lnTo>
                  <a:lnTo>
                    <a:pt x="94" y="100"/>
                  </a:lnTo>
                  <a:lnTo>
                    <a:pt x="70" y="76"/>
                  </a:lnTo>
                  <a:lnTo>
                    <a:pt x="70" y="66"/>
                  </a:lnTo>
                  <a:lnTo>
                    <a:pt x="58" y="6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Freeform 150"/>
            <p:cNvSpPr>
              <a:spLocks noChangeAspect="1"/>
            </p:cNvSpPr>
            <p:nvPr/>
          </p:nvSpPr>
          <p:spPr bwMode="auto">
            <a:xfrm>
              <a:off x="3337" y="5793"/>
              <a:ext cx="241" cy="15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3" y="11"/>
                </a:cxn>
                <a:cxn ang="0">
                  <a:pos x="38" y="11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81" y="11"/>
                </a:cxn>
                <a:cxn ang="0">
                  <a:pos x="95" y="11"/>
                </a:cxn>
                <a:cxn ang="0">
                  <a:pos x="106" y="11"/>
                </a:cxn>
                <a:cxn ang="0">
                  <a:pos x="106" y="0"/>
                </a:cxn>
                <a:cxn ang="0">
                  <a:pos x="118" y="11"/>
                </a:cxn>
                <a:cxn ang="0">
                  <a:pos x="128" y="11"/>
                </a:cxn>
                <a:cxn ang="0">
                  <a:pos x="128" y="0"/>
                </a:cxn>
                <a:cxn ang="0">
                  <a:pos x="143" y="11"/>
                </a:cxn>
                <a:cxn ang="0">
                  <a:pos x="143" y="0"/>
                </a:cxn>
                <a:cxn ang="0">
                  <a:pos x="153" y="11"/>
                </a:cxn>
                <a:cxn ang="0">
                  <a:pos x="166" y="23"/>
                </a:cxn>
                <a:cxn ang="0">
                  <a:pos x="177" y="11"/>
                </a:cxn>
                <a:cxn ang="0">
                  <a:pos x="201" y="23"/>
                </a:cxn>
                <a:cxn ang="0">
                  <a:pos x="189" y="46"/>
                </a:cxn>
                <a:cxn ang="0">
                  <a:pos x="189" y="56"/>
                </a:cxn>
                <a:cxn ang="0">
                  <a:pos x="214" y="56"/>
                </a:cxn>
                <a:cxn ang="0">
                  <a:pos x="224" y="66"/>
                </a:cxn>
                <a:cxn ang="0">
                  <a:pos x="224" y="89"/>
                </a:cxn>
                <a:cxn ang="0">
                  <a:pos x="214" y="98"/>
                </a:cxn>
                <a:cxn ang="0">
                  <a:pos x="201" y="98"/>
                </a:cxn>
                <a:cxn ang="0">
                  <a:pos x="189" y="112"/>
                </a:cxn>
                <a:cxn ang="0">
                  <a:pos x="201" y="122"/>
                </a:cxn>
                <a:cxn ang="0">
                  <a:pos x="201" y="134"/>
                </a:cxn>
                <a:cxn ang="0">
                  <a:pos x="201" y="144"/>
                </a:cxn>
                <a:cxn ang="0">
                  <a:pos x="177" y="144"/>
                </a:cxn>
                <a:cxn ang="0">
                  <a:pos x="177" y="134"/>
                </a:cxn>
                <a:cxn ang="0">
                  <a:pos x="166" y="134"/>
                </a:cxn>
                <a:cxn ang="0">
                  <a:pos x="153" y="122"/>
                </a:cxn>
                <a:cxn ang="0">
                  <a:pos x="143" y="122"/>
                </a:cxn>
                <a:cxn ang="0">
                  <a:pos x="143" y="112"/>
                </a:cxn>
                <a:cxn ang="0">
                  <a:pos x="143" y="98"/>
                </a:cxn>
                <a:cxn ang="0">
                  <a:pos x="128" y="98"/>
                </a:cxn>
                <a:cxn ang="0">
                  <a:pos x="128" y="112"/>
                </a:cxn>
                <a:cxn ang="0">
                  <a:pos x="118" y="112"/>
                </a:cxn>
                <a:cxn ang="0">
                  <a:pos x="106" y="112"/>
                </a:cxn>
                <a:cxn ang="0">
                  <a:pos x="95" y="112"/>
                </a:cxn>
                <a:cxn ang="0">
                  <a:pos x="95" y="98"/>
                </a:cxn>
                <a:cxn ang="0">
                  <a:pos x="106" y="89"/>
                </a:cxn>
                <a:cxn ang="0">
                  <a:pos x="95" y="89"/>
                </a:cxn>
                <a:cxn ang="0">
                  <a:pos x="70" y="77"/>
                </a:cxn>
                <a:cxn ang="0">
                  <a:pos x="60" y="77"/>
                </a:cxn>
                <a:cxn ang="0">
                  <a:pos x="48" y="77"/>
                </a:cxn>
                <a:cxn ang="0">
                  <a:pos x="48" y="66"/>
                </a:cxn>
                <a:cxn ang="0">
                  <a:pos x="38" y="56"/>
                </a:cxn>
                <a:cxn ang="0">
                  <a:pos x="38" y="46"/>
                </a:cxn>
                <a:cxn ang="0">
                  <a:pos x="23" y="56"/>
                </a:cxn>
                <a:cxn ang="0">
                  <a:pos x="12" y="56"/>
                </a:cxn>
                <a:cxn ang="0">
                  <a:pos x="0" y="46"/>
                </a:cxn>
                <a:cxn ang="0">
                  <a:pos x="0" y="32"/>
                </a:cxn>
              </a:cxnLst>
              <a:rect l="0" t="0" r="r" b="b"/>
              <a:pathLst>
                <a:path w="224" h="144">
                  <a:moveTo>
                    <a:pt x="0" y="32"/>
                  </a:moveTo>
                  <a:lnTo>
                    <a:pt x="23" y="11"/>
                  </a:lnTo>
                  <a:lnTo>
                    <a:pt x="38" y="11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06" y="0"/>
                  </a:lnTo>
                  <a:lnTo>
                    <a:pt x="118" y="11"/>
                  </a:lnTo>
                  <a:lnTo>
                    <a:pt x="128" y="11"/>
                  </a:lnTo>
                  <a:lnTo>
                    <a:pt x="128" y="0"/>
                  </a:lnTo>
                  <a:lnTo>
                    <a:pt x="143" y="11"/>
                  </a:lnTo>
                  <a:lnTo>
                    <a:pt x="143" y="0"/>
                  </a:lnTo>
                  <a:lnTo>
                    <a:pt x="153" y="11"/>
                  </a:lnTo>
                  <a:lnTo>
                    <a:pt x="166" y="23"/>
                  </a:lnTo>
                  <a:lnTo>
                    <a:pt x="177" y="11"/>
                  </a:lnTo>
                  <a:lnTo>
                    <a:pt x="201" y="23"/>
                  </a:lnTo>
                  <a:lnTo>
                    <a:pt x="189" y="46"/>
                  </a:lnTo>
                  <a:lnTo>
                    <a:pt x="189" y="56"/>
                  </a:lnTo>
                  <a:lnTo>
                    <a:pt x="214" y="56"/>
                  </a:lnTo>
                  <a:lnTo>
                    <a:pt x="224" y="66"/>
                  </a:lnTo>
                  <a:lnTo>
                    <a:pt x="224" y="89"/>
                  </a:lnTo>
                  <a:lnTo>
                    <a:pt x="214" y="98"/>
                  </a:lnTo>
                  <a:lnTo>
                    <a:pt x="201" y="98"/>
                  </a:lnTo>
                  <a:lnTo>
                    <a:pt x="189" y="112"/>
                  </a:lnTo>
                  <a:lnTo>
                    <a:pt x="201" y="122"/>
                  </a:lnTo>
                  <a:lnTo>
                    <a:pt x="201" y="134"/>
                  </a:lnTo>
                  <a:lnTo>
                    <a:pt x="201" y="144"/>
                  </a:lnTo>
                  <a:lnTo>
                    <a:pt x="177" y="144"/>
                  </a:lnTo>
                  <a:lnTo>
                    <a:pt x="177" y="134"/>
                  </a:lnTo>
                  <a:lnTo>
                    <a:pt x="166" y="134"/>
                  </a:lnTo>
                  <a:lnTo>
                    <a:pt x="153" y="122"/>
                  </a:lnTo>
                  <a:lnTo>
                    <a:pt x="143" y="122"/>
                  </a:lnTo>
                  <a:lnTo>
                    <a:pt x="143" y="112"/>
                  </a:lnTo>
                  <a:lnTo>
                    <a:pt x="143" y="98"/>
                  </a:lnTo>
                  <a:lnTo>
                    <a:pt x="128" y="98"/>
                  </a:lnTo>
                  <a:lnTo>
                    <a:pt x="128" y="112"/>
                  </a:lnTo>
                  <a:lnTo>
                    <a:pt x="118" y="112"/>
                  </a:lnTo>
                  <a:lnTo>
                    <a:pt x="106" y="112"/>
                  </a:lnTo>
                  <a:lnTo>
                    <a:pt x="95" y="112"/>
                  </a:lnTo>
                  <a:lnTo>
                    <a:pt x="95" y="98"/>
                  </a:lnTo>
                  <a:lnTo>
                    <a:pt x="106" y="89"/>
                  </a:lnTo>
                  <a:lnTo>
                    <a:pt x="95" y="89"/>
                  </a:lnTo>
                  <a:lnTo>
                    <a:pt x="70" y="77"/>
                  </a:lnTo>
                  <a:lnTo>
                    <a:pt x="60" y="77"/>
                  </a:lnTo>
                  <a:lnTo>
                    <a:pt x="48" y="77"/>
                  </a:lnTo>
                  <a:lnTo>
                    <a:pt x="48" y="66"/>
                  </a:lnTo>
                  <a:lnTo>
                    <a:pt x="38" y="56"/>
                  </a:lnTo>
                  <a:lnTo>
                    <a:pt x="38" y="46"/>
                  </a:lnTo>
                  <a:lnTo>
                    <a:pt x="23" y="56"/>
                  </a:lnTo>
                  <a:lnTo>
                    <a:pt x="12" y="56"/>
                  </a:lnTo>
                  <a:lnTo>
                    <a:pt x="0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Freeform 151"/>
            <p:cNvSpPr>
              <a:spLocks noChangeAspect="1"/>
            </p:cNvSpPr>
            <p:nvPr/>
          </p:nvSpPr>
          <p:spPr bwMode="auto">
            <a:xfrm>
              <a:off x="4283" y="5937"/>
              <a:ext cx="366" cy="1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54"/>
                </a:cxn>
                <a:cxn ang="0">
                  <a:pos x="12" y="54"/>
                </a:cxn>
                <a:cxn ang="0">
                  <a:pos x="24" y="54"/>
                </a:cxn>
                <a:cxn ang="0">
                  <a:pos x="36" y="54"/>
                </a:cxn>
                <a:cxn ang="0">
                  <a:pos x="49" y="54"/>
                </a:cxn>
                <a:cxn ang="0">
                  <a:pos x="49" y="46"/>
                </a:cxn>
                <a:cxn ang="0">
                  <a:pos x="59" y="46"/>
                </a:cxn>
                <a:cxn ang="0">
                  <a:pos x="71" y="46"/>
                </a:cxn>
                <a:cxn ang="0">
                  <a:pos x="71" y="34"/>
                </a:cxn>
                <a:cxn ang="0">
                  <a:pos x="71" y="23"/>
                </a:cxn>
                <a:cxn ang="0">
                  <a:pos x="83" y="23"/>
                </a:cxn>
                <a:cxn ang="0">
                  <a:pos x="83" y="10"/>
                </a:cxn>
                <a:cxn ang="0">
                  <a:pos x="96" y="10"/>
                </a:cxn>
                <a:cxn ang="0">
                  <a:pos x="107" y="10"/>
                </a:cxn>
                <a:cxn ang="0">
                  <a:pos x="107" y="0"/>
                </a:cxn>
                <a:cxn ang="0">
                  <a:pos x="119" y="10"/>
                </a:cxn>
                <a:cxn ang="0">
                  <a:pos x="132" y="10"/>
                </a:cxn>
                <a:cxn ang="0">
                  <a:pos x="144" y="0"/>
                </a:cxn>
                <a:cxn ang="0">
                  <a:pos x="154" y="0"/>
                </a:cxn>
                <a:cxn ang="0">
                  <a:pos x="154" y="10"/>
                </a:cxn>
                <a:cxn ang="0">
                  <a:pos x="164" y="10"/>
                </a:cxn>
                <a:cxn ang="0">
                  <a:pos x="164" y="23"/>
                </a:cxn>
                <a:cxn ang="0">
                  <a:pos x="179" y="34"/>
                </a:cxn>
                <a:cxn ang="0">
                  <a:pos x="179" y="23"/>
                </a:cxn>
                <a:cxn ang="0">
                  <a:pos x="190" y="34"/>
                </a:cxn>
                <a:cxn ang="0">
                  <a:pos x="190" y="23"/>
                </a:cxn>
                <a:cxn ang="0">
                  <a:pos x="211" y="10"/>
                </a:cxn>
                <a:cxn ang="0">
                  <a:pos x="227" y="10"/>
                </a:cxn>
                <a:cxn ang="0">
                  <a:pos x="236" y="23"/>
                </a:cxn>
                <a:cxn ang="0">
                  <a:pos x="248" y="10"/>
                </a:cxn>
                <a:cxn ang="0">
                  <a:pos x="260" y="10"/>
                </a:cxn>
                <a:cxn ang="0">
                  <a:pos x="284" y="10"/>
                </a:cxn>
                <a:cxn ang="0">
                  <a:pos x="307" y="23"/>
                </a:cxn>
                <a:cxn ang="0">
                  <a:pos x="322" y="34"/>
                </a:cxn>
                <a:cxn ang="0">
                  <a:pos x="344" y="46"/>
                </a:cxn>
                <a:cxn ang="0">
                  <a:pos x="322" y="88"/>
                </a:cxn>
                <a:cxn ang="0">
                  <a:pos x="307" y="88"/>
                </a:cxn>
                <a:cxn ang="0">
                  <a:pos x="298" y="88"/>
                </a:cxn>
                <a:cxn ang="0">
                  <a:pos x="274" y="77"/>
                </a:cxn>
                <a:cxn ang="0">
                  <a:pos x="248" y="77"/>
                </a:cxn>
                <a:cxn ang="0">
                  <a:pos x="227" y="77"/>
                </a:cxn>
                <a:cxn ang="0">
                  <a:pos x="202" y="100"/>
                </a:cxn>
                <a:cxn ang="0">
                  <a:pos x="190" y="100"/>
                </a:cxn>
                <a:cxn ang="0">
                  <a:pos x="179" y="100"/>
                </a:cxn>
                <a:cxn ang="0">
                  <a:pos x="154" y="100"/>
                </a:cxn>
                <a:cxn ang="0">
                  <a:pos x="144" y="110"/>
                </a:cxn>
                <a:cxn ang="0">
                  <a:pos x="132" y="110"/>
                </a:cxn>
                <a:cxn ang="0">
                  <a:pos x="119" y="134"/>
                </a:cxn>
                <a:cxn ang="0">
                  <a:pos x="83" y="123"/>
                </a:cxn>
                <a:cxn ang="0">
                  <a:pos x="71" y="123"/>
                </a:cxn>
                <a:cxn ang="0">
                  <a:pos x="49" y="123"/>
                </a:cxn>
                <a:cxn ang="0">
                  <a:pos x="36" y="110"/>
                </a:cxn>
                <a:cxn ang="0">
                  <a:pos x="36" y="123"/>
                </a:cxn>
                <a:cxn ang="0">
                  <a:pos x="12" y="100"/>
                </a:cxn>
                <a:cxn ang="0">
                  <a:pos x="0" y="88"/>
                </a:cxn>
                <a:cxn ang="0">
                  <a:pos x="0" y="77"/>
                </a:cxn>
                <a:cxn ang="0">
                  <a:pos x="0" y="64"/>
                </a:cxn>
              </a:cxnLst>
              <a:rect l="0" t="0" r="r" b="b"/>
              <a:pathLst>
                <a:path w="344" h="134">
                  <a:moveTo>
                    <a:pt x="0" y="64"/>
                  </a:moveTo>
                  <a:lnTo>
                    <a:pt x="0" y="54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36" y="54"/>
                  </a:lnTo>
                  <a:lnTo>
                    <a:pt x="49" y="54"/>
                  </a:lnTo>
                  <a:lnTo>
                    <a:pt x="49" y="46"/>
                  </a:lnTo>
                  <a:lnTo>
                    <a:pt x="59" y="46"/>
                  </a:lnTo>
                  <a:lnTo>
                    <a:pt x="71" y="46"/>
                  </a:lnTo>
                  <a:lnTo>
                    <a:pt x="71" y="34"/>
                  </a:lnTo>
                  <a:lnTo>
                    <a:pt x="71" y="23"/>
                  </a:lnTo>
                  <a:lnTo>
                    <a:pt x="83" y="23"/>
                  </a:lnTo>
                  <a:lnTo>
                    <a:pt x="83" y="10"/>
                  </a:lnTo>
                  <a:lnTo>
                    <a:pt x="96" y="10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119" y="10"/>
                  </a:lnTo>
                  <a:lnTo>
                    <a:pt x="132" y="10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64" y="23"/>
                  </a:lnTo>
                  <a:lnTo>
                    <a:pt x="179" y="34"/>
                  </a:lnTo>
                  <a:lnTo>
                    <a:pt x="179" y="23"/>
                  </a:lnTo>
                  <a:lnTo>
                    <a:pt x="190" y="34"/>
                  </a:lnTo>
                  <a:lnTo>
                    <a:pt x="190" y="23"/>
                  </a:lnTo>
                  <a:lnTo>
                    <a:pt x="211" y="10"/>
                  </a:lnTo>
                  <a:lnTo>
                    <a:pt x="227" y="10"/>
                  </a:lnTo>
                  <a:lnTo>
                    <a:pt x="236" y="23"/>
                  </a:lnTo>
                  <a:lnTo>
                    <a:pt x="248" y="10"/>
                  </a:lnTo>
                  <a:lnTo>
                    <a:pt x="260" y="10"/>
                  </a:lnTo>
                  <a:lnTo>
                    <a:pt x="284" y="10"/>
                  </a:lnTo>
                  <a:lnTo>
                    <a:pt x="307" y="23"/>
                  </a:lnTo>
                  <a:lnTo>
                    <a:pt x="322" y="34"/>
                  </a:lnTo>
                  <a:lnTo>
                    <a:pt x="344" y="46"/>
                  </a:lnTo>
                  <a:lnTo>
                    <a:pt x="322" y="88"/>
                  </a:lnTo>
                  <a:lnTo>
                    <a:pt x="307" y="88"/>
                  </a:lnTo>
                  <a:lnTo>
                    <a:pt x="298" y="88"/>
                  </a:lnTo>
                  <a:lnTo>
                    <a:pt x="274" y="77"/>
                  </a:lnTo>
                  <a:lnTo>
                    <a:pt x="248" y="77"/>
                  </a:lnTo>
                  <a:lnTo>
                    <a:pt x="227" y="77"/>
                  </a:lnTo>
                  <a:lnTo>
                    <a:pt x="202" y="100"/>
                  </a:lnTo>
                  <a:lnTo>
                    <a:pt x="190" y="100"/>
                  </a:lnTo>
                  <a:lnTo>
                    <a:pt x="179" y="100"/>
                  </a:lnTo>
                  <a:lnTo>
                    <a:pt x="154" y="100"/>
                  </a:lnTo>
                  <a:lnTo>
                    <a:pt x="144" y="110"/>
                  </a:lnTo>
                  <a:lnTo>
                    <a:pt x="132" y="110"/>
                  </a:lnTo>
                  <a:lnTo>
                    <a:pt x="119" y="134"/>
                  </a:lnTo>
                  <a:lnTo>
                    <a:pt x="83" y="123"/>
                  </a:lnTo>
                  <a:lnTo>
                    <a:pt x="71" y="123"/>
                  </a:lnTo>
                  <a:lnTo>
                    <a:pt x="49" y="123"/>
                  </a:lnTo>
                  <a:lnTo>
                    <a:pt x="36" y="110"/>
                  </a:lnTo>
                  <a:lnTo>
                    <a:pt x="36" y="123"/>
                  </a:lnTo>
                  <a:lnTo>
                    <a:pt x="12" y="100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Freeform 152"/>
            <p:cNvSpPr>
              <a:spLocks noChangeAspect="1"/>
            </p:cNvSpPr>
            <p:nvPr/>
          </p:nvSpPr>
          <p:spPr bwMode="auto">
            <a:xfrm>
              <a:off x="4259" y="6021"/>
              <a:ext cx="429" cy="217"/>
            </a:xfrm>
            <a:custGeom>
              <a:avLst/>
              <a:gdLst/>
              <a:ahLst/>
              <a:cxnLst>
                <a:cxn ang="0">
                  <a:pos x="166" y="202"/>
                </a:cxn>
                <a:cxn ang="0">
                  <a:pos x="142" y="202"/>
                </a:cxn>
                <a:cxn ang="0">
                  <a:pos x="129" y="202"/>
                </a:cxn>
                <a:cxn ang="0">
                  <a:pos x="118" y="202"/>
                </a:cxn>
                <a:cxn ang="0">
                  <a:pos x="95" y="202"/>
                </a:cxn>
                <a:cxn ang="0">
                  <a:pos x="58" y="178"/>
                </a:cxn>
                <a:cxn ang="0">
                  <a:pos x="22" y="156"/>
                </a:cxn>
                <a:cxn ang="0">
                  <a:pos x="10" y="156"/>
                </a:cxn>
                <a:cxn ang="0">
                  <a:pos x="0" y="144"/>
                </a:cxn>
                <a:cxn ang="0">
                  <a:pos x="0" y="123"/>
                </a:cxn>
                <a:cxn ang="0">
                  <a:pos x="0" y="111"/>
                </a:cxn>
                <a:cxn ang="0">
                  <a:pos x="10" y="99"/>
                </a:cxn>
                <a:cxn ang="0">
                  <a:pos x="0" y="99"/>
                </a:cxn>
                <a:cxn ang="0">
                  <a:pos x="0" y="91"/>
                </a:cxn>
                <a:cxn ang="0">
                  <a:pos x="10" y="78"/>
                </a:cxn>
                <a:cxn ang="0">
                  <a:pos x="10" y="69"/>
                </a:cxn>
                <a:cxn ang="0">
                  <a:pos x="0" y="69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22" y="69"/>
                </a:cxn>
                <a:cxn ang="0">
                  <a:pos x="35" y="69"/>
                </a:cxn>
                <a:cxn ang="0">
                  <a:pos x="35" y="57"/>
                </a:cxn>
                <a:cxn ang="0">
                  <a:pos x="58" y="46"/>
                </a:cxn>
                <a:cxn ang="0">
                  <a:pos x="58" y="33"/>
                </a:cxn>
                <a:cxn ang="0">
                  <a:pos x="71" y="46"/>
                </a:cxn>
                <a:cxn ang="0">
                  <a:pos x="95" y="46"/>
                </a:cxn>
                <a:cxn ang="0">
                  <a:pos x="105" y="46"/>
                </a:cxn>
                <a:cxn ang="0">
                  <a:pos x="142" y="57"/>
                </a:cxn>
                <a:cxn ang="0">
                  <a:pos x="154" y="33"/>
                </a:cxn>
                <a:cxn ang="0">
                  <a:pos x="166" y="33"/>
                </a:cxn>
                <a:cxn ang="0">
                  <a:pos x="176" y="23"/>
                </a:cxn>
                <a:cxn ang="0">
                  <a:pos x="200" y="23"/>
                </a:cxn>
                <a:cxn ang="0">
                  <a:pos x="212" y="23"/>
                </a:cxn>
                <a:cxn ang="0">
                  <a:pos x="224" y="23"/>
                </a:cxn>
                <a:cxn ang="0">
                  <a:pos x="246" y="0"/>
                </a:cxn>
                <a:cxn ang="0">
                  <a:pos x="270" y="0"/>
                </a:cxn>
                <a:cxn ang="0">
                  <a:pos x="294" y="0"/>
                </a:cxn>
                <a:cxn ang="0">
                  <a:pos x="320" y="11"/>
                </a:cxn>
                <a:cxn ang="0">
                  <a:pos x="329" y="11"/>
                </a:cxn>
                <a:cxn ang="0">
                  <a:pos x="341" y="11"/>
                </a:cxn>
                <a:cxn ang="0">
                  <a:pos x="352" y="11"/>
                </a:cxn>
                <a:cxn ang="0">
                  <a:pos x="365" y="23"/>
                </a:cxn>
                <a:cxn ang="0">
                  <a:pos x="389" y="23"/>
                </a:cxn>
                <a:cxn ang="0">
                  <a:pos x="399" y="46"/>
                </a:cxn>
                <a:cxn ang="0">
                  <a:pos x="389" y="57"/>
                </a:cxn>
                <a:cxn ang="0">
                  <a:pos x="365" y="57"/>
                </a:cxn>
                <a:cxn ang="0">
                  <a:pos x="352" y="78"/>
                </a:cxn>
                <a:cxn ang="0">
                  <a:pos x="329" y="123"/>
                </a:cxn>
                <a:cxn ang="0">
                  <a:pos x="320" y="144"/>
                </a:cxn>
                <a:cxn ang="0">
                  <a:pos x="294" y="168"/>
                </a:cxn>
                <a:cxn ang="0">
                  <a:pos x="282" y="178"/>
                </a:cxn>
                <a:cxn ang="0">
                  <a:pos x="257" y="178"/>
                </a:cxn>
                <a:cxn ang="0">
                  <a:pos x="246" y="178"/>
                </a:cxn>
                <a:cxn ang="0">
                  <a:pos x="224" y="178"/>
                </a:cxn>
                <a:cxn ang="0">
                  <a:pos x="200" y="178"/>
                </a:cxn>
                <a:cxn ang="0">
                  <a:pos x="166" y="202"/>
                </a:cxn>
              </a:cxnLst>
              <a:rect l="0" t="0" r="r" b="b"/>
              <a:pathLst>
                <a:path w="399" h="202">
                  <a:moveTo>
                    <a:pt x="166" y="202"/>
                  </a:moveTo>
                  <a:lnTo>
                    <a:pt x="142" y="202"/>
                  </a:lnTo>
                  <a:lnTo>
                    <a:pt x="129" y="202"/>
                  </a:lnTo>
                  <a:lnTo>
                    <a:pt x="118" y="202"/>
                  </a:lnTo>
                  <a:lnTo>
                    <a:pt x="95" y="202"/>
                  </a:lnTo>
                  <a:lnTo>
                    <a:pt x="58" y="178"/>
                  </a:lnTo>
                  <a:lnTo>
                    <a:pt x="22" y="156"/>
                  </a:lnTo>
                  <a:lnTo>
                    <a:pt x="10" y="156"/>
                  </a:lnTo>
                  <a:lnTo>
                    <a:pt x="0" y="144"/>
                  </a:lnTo>
                  <a:lnTo>
                    <a:pt x="0" y="123"/>
                  </a:lnTo>
                  <a:lnTo>
                    <a:pt x="0" y="111"/>
                  </a:lnTo>
                  <a:lnTo>
                    <a:pt x="10" y="99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22" y="69"/>
                  </a:lnTo>
                  <a:lnTo>
                    <a:pt x="35" y="69"/>
                  </a:lnTo>
                  <a:lnTo>
                    <a:pt x="35" y="57"/>
                  </a:lnTo>
                  <a:lnTo>
                    <a:pt x="58" y="46"/>
                  </a:lnTo>
                  <a:lnTo>
                    <a:pt x="58" y="33"/>
                  </a:lnTo>
                  <a:lnTo>
                    <a:pt x="71" y="46"/>
                  </a:lnTo>
                  <a:lnTo>
                    <a:pt x="95" y="46"/>
                  </a:lnTo>
                  <a:lnTo>
                    <a:pt x="105" y="46"/>
                  </a:lnTo>
                  <a:lnTo>
                    <a:pt x="142" y="57"/>
                  </a:lnTo>
                  <a:lnTo>
                    <a:pt x="154" y="33"/>
                  </a:lnTo>
                  <a:lnTo>
                    <a:pt x="166" y="33"/>
                  </a:lnTo>
                  <a:lnTo>
                    <a:pt x="176" y="23"/>
                  </a:lnTo>
                  <a:lnTo>
                    <a:pt x="200" y="23"/>
                  </a:lnTo>
                  <a:lnTo>
                    <a:pt x="212" y="23"/>
                  </a:lnTo>
                  <a:lnTo>
                    <a:pt x="224" y="23"/>
                  </a:lnTo>
                  <a:lnTo>
                    <a:pt x="246" y="0"/>
                  </a:lnTo>
                  <a:lnTo>
                    <a:pt x="270" y="0"/>
                  </a:lnTo>
                  <a:lnTo>
                    <a:pt x="294" y="0"/>
                  </a:lnTo>
                  <a:lnTo>
                    <a:pt x="320" y="11"/>
                  </a:lnTo>
                  <a:lnTo>
                    <a:pt x="329" y="11"/>
                  </a:lnTo>
                  <a:lnTo>
                    <a:pt x="341" y="11"/>
                  </a:lnTo>
                  <a:lnTo>
                    <a:pt x="352" y="11"/>
                  </a:lnTo>
                  <a:lnTo>
                    <a:pt x="365" y="23"/>
                  </a:lnTo>
                  <a:lnTo>
                    <a:pt x="389" y="23"/>
                  </a:lnTo>
                  <a:lnTo>
                    <a:pt x="399" y="46"/>
                  </a:lnTo>
                  <a:lnTo>
                    <a:pt x="389" y="57"/>
                  </a:lnTo>
                  <a:lnTo>
                    <a:pt x="365" y="57"/>
                  </a:lnTo>
                  <a:lnTo>
                    <a:pt x="352" y="78"/>
                  </a:lnTo>
                  <a:lnTo>
                    <a:pt x="329" y="123"/>
                  </a:lnTo>
                  <a:lnTo>
                    <a:pt x="320" y="144"/>
                  </a:lnTo>
                  <a:lnTo>
                    <a:pt x="294" y="168"/>
                  </a:lnTo>
                  <a:lnTo>
                    <a:pt x="282" y="178"/>
                  </a:lnTo>
                  <a:lnTo>
                    <a:pt x="257" y="178"/>
                  </a:lnTo>
                  <a:lnTo>
                    <a:pt x="246" y="178"/>
                  </a:lnTo>
                  <a:lnTo>
                    <a:pt x="224" y="178"/>
                  </a:lnTo>
                  <a:lnTo>
                    <a:pt x="200" y="178"/>
                  </a:lnTo>
                  <a:lnTo>
                    <a:pt x="166" y="20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Freeform 153"/>
            <p:cNvSpPr>
              <a:spLocks noChangeAspect="1"/>
            </p:cNvSpPr>
            <p:nvPr/>
          </p:nvSpPr>
          <p:spPr bwMode="auto">
            <a:xfrm>
              <a:off x="4927" y="6031"/>
              <a:ext cx="256" cy="228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23" y="0"/>
                </a:cxn>
                <a:cxn ang="0">
                  <a:pos x="48" y="0"/>
                </a:cxn>
                <a:cxn ang="0">
                  <a:pos x="70" y="0"/>
                </a:cxn>
                <a:cxn ang="0">
                  <a:pos x="83" y="10"/>
                </a:cxn>
                <a:cxn ang="0">
                  <a:pos x="106" y="10"/>
                </a:cxn>
                <a:cxn ang="0">
                  <a:pos x="119" y="22"/>
                </a:cxn>
                <a:cxn ang="0">
                  <a:pos x="143" y="22"/>
                </a:cxn>
                <a:cxn ang="0">
                  <a:pos x="153" y="32"/>
                </a:cxn>
                <a:cxn ang="0">
                  <a:pos x="166" y="46"/>
                </a:cxn>
                <a:cxn ang="0">
                  <a:pos x="166" y="67"/>
                </a:cxn>
                <a:cxn ang="0">
                  <a:pos x="178" y="78"/>
                </a:cxn>
                <a:cxn ang="0">
                  <a:pos x="190" y="88"/>
                </a:cxn>
                <a:cxn ang="0">
                  <a:pos x="202" y="100"/>
                </a:cxn>
                <a:cxn ang="0">
                  <a:pos x="214" y="112"/>
                </a:cxn>
                <a:cxn ang="0">
                  <a:pos x="226" y="121"/>
                </a:cxn>
                <a:cxn ang="0">
                  <a:pos x="226" y="145"/>
                </a:cxn>
                <a:cxn ang="0">
                  <a:pos x="226" y="145"/>
                </a:cxn>
                <a:cxn ang="0">
                  <a:pos x="214" y="157"/>
                </a:cxn>
                <a:cxn ang="0">
                  <a:pos x="202" y="145"/>
                </a:cxn>
                <a:cxn ang="0">
                  <a:pos x="202" y="145"/>
                </a:cxn>
                <a:cxn ang="0">
                  <a:pos x="178" y="145"/>
                </a:cxn>
                <a:cxn ang="0">
                  <a:pos x="178" y="145"/>
                </a:cxn>
                <a:cxn ang="0">
                  <a:pos x="166" y="157"/>
                </a:cxn>
                <a:cxn ang="0">
                  <a:pos x="166" y="179"/>
                </a:cxn>
                <a:cxn ang="0">
                  <a:pos x="153" y="191"/>
                </a:cxn>
                <a:cxn ang="0">
                  <a:pos x="143" y="203"/>
                </a:cxn>
                <a:cxn ang="0">
                  <a:pos x="131" y="211"/>
                </a:cxn>
                <a:cxn ang="0">
                  <a:pos x="119" y="191"/>
                </a:cxn>
                <a:cxn ang="0">
                  <a:pos x="119" y="145"/>
                </a:cxn>
                <a:cxn ang="0">
                  <a:pos x="106" y="100"/>
                </a:cxn>
                <a:cxn ang="0">
                  <a:pos x="48" y="55"/>
                </a:cxn>
                <a:cxn ang="0">
                  <a:pos x="0" y="10"/>
                </a:cxn>
              </a:cxnLst>
              <a:rect l="0" t="0" r="r" b="b"/>
              <a:pathLst>
                <a:path w="239" h="211">
                  <a:moveTo>
                    <a:pt x="0" y="10"/>
                  </a:moveTo>
                  <a:lnTo>
                    <a:pt x="12" y="1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0"/>
                  </a:lnTo>
                  <a:lnTo>
                    <a:pt x="83" y="10"/>
                  </a:lnTo>
                  <a:lnTo>
                    <a:pt x="95" y="10"/>
                  </a:lnTo>
                  <a:lnTo>
                    <a:pt x="106" y="10"/>
                  </a:lnTo>
                  <a:lnTo>
                    <a:pt x="106" y="22"/>
                  </a:lnTo>
                  <a:lnTo>
                    <a:pt x="119" y="22"/>
                  </a:lnTo>
                  <a:lnTo>
                    <a:pt x="131" y="22"/>
                  </a:lnTo>
                  <a:lnTo>
                    <a:pt x="143" y="22"/>
                  </a:lnTo>
                  <a:lnTo>
                    <a:pt x="143" y="32"/>
                  </a:lnTo>
                  <a:lnTo>
                    <a:pt x="153" y="32"/>
                  </a:lnTo>
                  <a:lnTo>
                    <a:pt x="166" y="32"/>
                  </a:lnTo>
                  <a:lnTo>
                    <a:pt x="166" y="46"/>
                  </a:lnTo>
                  <a:lnTo>
                    <a:pt x="166" y="55"/>
                  </a:lnTo>
                  <a:lnTo>
                    <a:pt x="166" y="67"/>
                  </a:lnTo>
                  <a:lnTo>
                    <a:pt x="166" y="78"/>
                  </a:lnTo>
                  <a:lnTo>
                    <a:pt x="178" y="78"/>
                  </a:lnTo>
                  <a:lnTo>
                    <a:pt x="190" y="78"/>
                  </a:lnTo>
                  <a:lnTo>
                    <a:pt x="190" y="88"/>
                  </a:lnTo>
                  <a:lnTo>
                    <a:pt x="190" y="100"/>
                  </a:lnTo>
                  <a:lnTo>
                    <a:pt x="202" y="100"/>
                  </a:lnTo>
                  <a:lnTo>
                    <a:pt x="202" y="112"/>
                  </a:lnTo>
                  <a:lnTo>
                    <a:pt x="214" y="112"/>
                  </a:lnTo>
                  <a:lnTo>
                    <a:pt x="214" y="121"/>
                  </a:lnTo>
                  <a:lnTo>
                    <a:pt x="226" y="121"/>
                  </a:lnTo>
                  <a:lnTo>
                    <a:pt x="226" y="133"/>
                  </a:lnTo>
                  <a:lnTo>
                    <a:pt x="226" y="145"/>
                  </a:lnTo>
                  <a:lnTo>
                    <a:pt x="239" y="145"/>
                  </a:lnTo>
                  <a:lnTo>
                    <a:pt x="226" y="145"/>
                  </a:lnTo>
                  <a:lnTo>
                    <a:pt x="226" y="157"/>
                  </a:lnTo>
                  <a:lnTo>
                    <a:pt x="214" y="157"/>
                  </a:lnTo>
                  <a:lnTo>
                    <a:pt x="214" y="145"/>
                  </a:lnTo>
                  <a:lnTo>
                    <a:pt x="202" y="145"/>
                  </a:lnTo>
                  <a:lnTo>
                    <a:pt x="202" y="157"/>
                  </a:lnTo>
                  <a:lnTo>
                    <a:pt x="202" y="145"/>
                  </a:lnTo>
                  <a:lnTo>
                    <a:pt x="190" y="145"/>
                  </a:lnTo>
                  <a:lnTo>
                    <a:pt x="178" y="145"/>
                  </a:lnTo>
                  <a:lnTo>
                    <a:pt x="178" y="133"/>
                  </a:lnTo>
                  <a:lnTo>
                    <a:pt x="178" y="145"/>
                  </a:lnTo>
                  <a:lnTo>
                    <a:pt x="166" y="145"/>
                  </a:lnTo>
                  <a:lnTo>
                    <a:pt x="166" y="157"/>
                  </a:lnTo>
                  <a:lnTo>
                    <a:pt x="166" y="167"/>
                  </a:lnTo>
                  <a:lnTo>
                    <a:pt x="166" y="179"/>
                  </a:lnTo>
                  <a:lnTo>
                    <a:pt x="153" y="179"/>
                  </a:lnTo>
                  <a:lnTo>
                    <a:pt x="153" y="191"/>
                  </a:lnTo>
                  <a:lnTo>
                    <a:pt x="153" y="203"/>
                  </a:lnTo>
                  <a:lnTo>
                    <a:pt x="143" y="203"/>
                  </a:lnTo>
                  <a:lnTo>
                    <a:pt x="143" y="211"/>
                  </a:lnTo>
                  <a:lnTo>
                    <a:pt x="131" y="211"/>
                  </a:lnTo>
                  <a:lnTo>
                    <a:pt x="119" y="203"/>
                  </a:lnTo>
                  <a:lnTo>
                    <a:pt x="119" y="191"/>
                  </a:lnTo>
                  <a:lnTo>
                    <a:pt x="119" y="179"/>
                  </a:lnTo>
                  <a:lnTo>
                    <a:pt x="119" y="145"/>
                  </a:lnTo>
                  <a:lnTo>
                    <a:pt x="119" y="133"/>
                  </a:lnTo>
                  <a:lnTo>
                    <a:pt x="106" y="100"/>
                  </a:lnTo>
                  <a:lnTo>
                    <a:pt x="83" y="88"/>
                  </a:lnTo>
                  <a:lnTo>
                    <a:pt x="48" y="55"/>
                  </a:lnTo>
                  <a:lnTo>
                    <a:pt x="23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Freeform 154"/>
            <p:cNvSpPr>
              <a:spLocks noChangeAspect="1"/>
            </p:cNvSpPr>
            <p:nvPr/>
          </p:nvSpPr>
          <p:spPr bwMode="auto">
            <a:xfrm>
              <a:off x="4526" y="6047"/>
              <a:ext cx="641" cy="355"/>
            </a:xfrm>
            <a:custGeom>
              <a:avLst/>
              <a:gdLst/>
              <a:ahLst/>
              <a:cxnLst>
                <a:cxn ang="0">
                  <a:pos x="9" y="155"/>
                </a:cxn>
                <a:cxn ang="0">
                  <a:pos x="47" y="145"/>
                </a:cxn>
                <a:cxn ang="0">
                  <a:pos x="80" y="100"/>
                </a:cxn>
                <a:cxn ang="0">
                  <a:pos x="117" y="34"/>
                </a:cxn>
                <a:cxn ang="0">
                  <a:pos x="153" y="23"/>
                </a:cxn>
                <a:cxn ang="0">
                  <a:pos x="186" y="23"/>
                </a:cxn>
                <a:cxn ang="0">
                  <a:pos x="209" y="23"/>
                </a:cxn>
                <a:cxn ang="0">
                  <a:pos x="257" y="23"/>
                </a:cxn>
                <a:cxn ang="0">
                  <a:pos x="270" y="34"/>
                </a:cxn>
                <a:cxn ang="0">
                  <a:pos x="294" y="34"/>
                </a:cxn>
                <a:cxn ang="0">
                  <a:pos x="351" y="23"/>
                </a:cxn>
                <a:cxn ang="0">
                  <a:pos x="351" y="0"/>
                </a:cxn>
                <a:cxn ang="0">
                  <a:pos x="398" y="0"/>
                </a:cxn>
                <a:cxn ang="0">
                  <a:pos x="457" y="76"/>
                </a:cxn>
                <a:cxn ang="0">
                  <a:pos x="493" y="121"/>
                </a:cxn>
                <a:cxn ang="0">
                  <a:pos x="493" y="167"/>
                </a:cxn>
                <a:cxn ang="0">
                  <a:pos x="493" y="188"/>
                </a:cxn>
                <a:cxn ang="0">
                  <a:pos x="517" y="209"/>
                </a:cxn>
                <a:cxn ang="0">
                  <a:pos x="540" y="221"/>
                </a:cxn>
                <a:cxn ang="0">
                  <a:pos x="551" y="209"/>
                </a:cxn>
                <a:cxn ang="0">
                  <a:pos x="588" y="209"/>
                </a:cxn>
                <a:cxn ang="0">
                  <a:pos x="597" y="221"/>
                </a:cxn>
                <a:cxn ang="0">
                  <a:pos x="588" y="245"/>
                </a:cxn>
                <a:cxn ang="0">
                  <a:pos x="564" y="245"/>
                </a:cxn>
                <a:cxn ang="0">
                  <a:pos x="540" y="277"/>
                </a:cxn>
                <a:cxn ang="0">
                  <a:pos x="540" y="320"/>
                </a:cxn>
                <a:cxn ang="0">
                  <a:pos x="517" y="320"/>
                </a:cxn>
                <a:cxn ang="0">
                  <a:pos x="469" y="308"/>
                </a:cxn>
                <a:cxn ang="0">
                  <a:pos x="432" y="300"/>
                </a:cxn>
                <a:cxn ang="0">
                  <a:pos x="398" y="300"/>
                </a:cxn>
                <a:cxn ang="0">
                  <a:pos x="341" y="331"/>
                </a:cxn>
                <a:cxn ang="0">
                  <a:pos x="294" y="320"/>
                </a:cxn>
                <a:cxn ang="0">
                  <a:pos x="233" y="308"/>
                </a:cxn>
                <a:cxn ang="0">
                  <a:pos x="199" y="320"/>
                </a:cxn>
                <a:cxn ang="0">
                  <a:pos x="186" y="308"/>
                </a:cxn>
                <a:cxn ang="0">
                  <a:pos x="175" y="300"/>
                </a:cxn>
                <a:cxn ang="0">
                  <a:pos x="153" y="287"/>
                </a:cxn>
                <a:cxn ang="0">
                  <a:pos x="163" y="265"/>
                </a:cxn>
                <a:cxn ang="0">
                  <a:pos x="140" y="265"/>
                </a:cxn>
                <a:cxn ang="0">
                  <a:pos x="117" y="265"/>
                </a:cxn>
                <a:cxn ang="0">
                  <a:pos x="80" y="254"/>
                </a:cxn>
                <a:cxn ang="0">
                  <a:pos x="95" y="245"/>
                </a:cxn>
                <a:cxn ang="0">
                  <a:pos x="80" y="232"/>
                </a:cxn>
                <a:cxn ang="0">
                  <a:pos x="71" y="221"/>
                </a:cxn>
                <a:cxn ang="0">
                  <a:pos x="33" y="199"/>
                </a:cxn>
                <a:cxn ang="0">
                  <a:pos x="33" y="179"/>
                </a:cxn>
                <a:cxn ang="0">
                  <a:pos x="9" y="167"/>
                </a:cxn>
              </a:cxnLst>
              <a:rect l="0" t="0" r="r" b="b"/>
              <a:pathLst>
                <a:path w="597" h="331">
                  <a:moveTo>
                    <a:pt x="0" y="155"/>
                  </a:moveTo>
                  <a:lnTo>
                    <a:pt x="9" y="155"/>
                  </a:lnTo>
                  <a:lnTo>
                    <a:pt x="33" y="155"/>
                  </a:lnTo>
                  <a:lnTo>
                    <a:pt x="47" y="145"/>
                  </a:lnTo>
                  <a:lnTo>
                    <a:pt x="71" y="121"/>
                  </a:lnTo>
                  <a:lnTo>
                    <a:pt x="80" y="100"/>
                  </a:lnTo>
                  <a:lnTo>
                    <a:pt x="104" y="55"/>
                  </a:lnTo>
                  <a:lnTo>
                    <a:pt x="117" y="34"/>
                  </a:lnTo>
                  <a:lnTo>
                    <a:pt x="140" y="34"/>
                  </a:lnTo>
                  <a:lnTo>
                    <a:pt x="153" y="23"/>
                  </a:lnTo>
                  <a:lnTo>
                    <a:pt x="163" y="10"/>
                  </a:lnTo>
                  <a:lnTo>
                    <a:pt x="186" y="23"/>
                  </a:lnTo>
                  <a:lnTo>
                    <a:pt x="186" y="10"/>
                  </a:lnTo>
                  <a:lnTo>
                    <a:pt x="209" y="23"/>
                  </a:lnTo>
                  <a:lnTo>
                    <a:pt x="246" y="23"/>
                  </a:lnTo>
                  <a:lnTo>
                    <a:pt x="257" y="23"/>
                  </a:lnTo>
                  <a:lnTo>
                    <a:pt x="257" y="34"/>
                  </a:lnTo>
                  <a:lnTo>
                    <a:pt x="270" y="34"/>
                  </a:lnTo>
                  <a:lnTo>
                    <a:pt x="282" y="34"/>
                  </a:lnTo>
                  <a:lnTo>
                    <a:pt x="294" y="34"/>
                  </a:lnTo>
                  <a:lnTo>
                    <a:pt x="294" y="23"/>
                  </a:lnTo>
                  <a:lnTo>
                    <a:pt x="351" y="23"/>
                  </a:lnTo>
                  <a:lnTo>
                    <a:pt x="351" y="10"/>
                  </a:lnTo>
                  <a:lnTo>
                    <a:pt x="351" y="0"/>
                  </a:lnTo>
                  <a:lnTo>
                    <a:pt x="374" y="0"/>
                  </a:lnTo>
                  <a:lnTo>
                    <a:pt x="398" y="0"/>
                  </a:lnTo>
                  <a:lnTo>
                    <a:pt x="422" y="46"/>
                  </a:lnTo>
                  <a:lnTo>
                    <a:pt x="457" y="76"/>
                  </a:lnTo>
                  <a:lnTo>
                    <a:pt x="480" y="88"/>
                  </a:lnTo>
                  <a:lnTo>
                    <a:pt x="493" y="121"/>
                  </a:lnTo>
                  <a:lnTo>
                    <a:pt x="493" y="133"/>
                  </a:lnTo>
                  <a:lnTo>
                    <a:pt x="493" y="167"/>
                  </a:lnTo>
                  <a:lnTo>
                    <a:pt x="493" y="179"/>
                  </a:lnTo>
                  <a:lnTo>
                    <a:pt x="493" y="188"/>
                  </a:lnTo>
                  <a:lnTo>
                    <a:pt x="503" y="199"/>
                  </a:lnTo>
                  <a:lnTo>
                    <a:pt x="517" y="209"/>
                  </a:lnTo>
                  <a:lnTo>
                    <a:pt x="527" y="221"/>
                  </a:lnTo>
                  <a:lnTo>
                    <a:pt x="540" y="221"/>
                  </a:lnTo>
                  <a:lnTo>
                    <a:pt x="540" y="209"/>
                  </a:lnTo>
                  <a:lnTo>
                    <a:pt x="551" y="209"/>
                  </a:lnTo>
                  <a:lnTo>
                    <a:pt x="576" y="199"/>
                  </a:lnTo>
                  <a:lnTo>
                    <a:pt x="588" y="209"/>
                  </a:lnTo>
                  <a:lnTo>
                    <a:pt x="597" y="209"/>
                  </a:lnTo>
                  <a:lnTo>
                    <a:pt x="597" y="221"/>
                  </a:lnTo>
                  <a:lnTo>
                    <a:pt x="597" y="232"/>
                  </a:lnTo>
                  <a:lnTo>
                    <a:pt x="588" y="245"/>
                  </a:lnTo>
                  <a:lnTo>
                    <a:pt x="576" y="245"/>
                  </a:lnTo>
                  <a:lnTo>
                    <a:pt x="564" y="245"/>
                  </a:lnTo>
                  <a:lnTo>
                    <a:pt x="551" y="254"/>
                  </a:lnTo>
                  <a:lnTo>
                    <a:pt x="540" y="277"/>
                  </a:lnTo>
                  <a:lnTo>
                    <a:pt x="540" y="300"/>
                  </a:lnTo>
                  <a:lnTo>
                    <a:pt x="540" y="320"/>
                  </a:lnTo>
                  <a:lnTo>
                    <a:pt x="540" y="331"/>
                  </a:lnTo>
                  <a:lnTo>
                    <a:pt x="517" y="320"/>
                  </a:lnTo>
                  <a:lnTo>
                    <a:pt x="480" y="308"/>
                  </a:lnTo>
                  <a:lnTo>
                    <a:pt x="469" y="308"/>
                  </a:lnTo>
                  <a:lnTo>
                    <a:pt x="457" y="308"/>
                  </a:lnTo>
                  <a:lnTo>
                    <a:pt x="432" y="300"/>
                  </a:lnTo>
                  <a:lnTo>
                    <a:pt x="422" y="287"/>
                  </a:lnTo>
                  <a:lnTo>
                    <a:pt x="398" y="300"/>
                  </a:lnTo>
                  <a:lnTo>
                    <a:pt x="351" y="320"/>
                  </a:lnTo>
                  <a:lnTo>
                    <a:pt x="341" y="331"/>
                  </a:lnTo>
                  <a:lnTo>
                    <a:pt x="303" y="320"/>
                  </a:lnTo>
                  <a:lnTo>
                    <a:pt x="294" y="320"/>
                  </a:lnTo>
                  <a:lnTo>
                    <a:pt x="270" y="320"/>
                  </a:lnTo>
                  <a:lnTo>
                    <a:pt x="233" y="308"/>
                  </a:lnTo>
                  <a:lnTo>
                    <a:pt x="209" y="308"/>
                  </a:lnTo>
                  <a:lnTo>
                    <a:pt x="199" y="320"/>
                  </a:lnTo>
                  <a:lnTo>
                    <a:pt x="186" y="320"/>
                  </a:lnTo>
                  <a:lnTo>
                    <a:pt x="186" y="308"/>
                  </a:lnTo>
                  <a:lnTo>
                    <a:pt x="186" y="300"/>
                  </a:lnTo>
                  <a:lnTo>
                    <a:pt x="175" y="300"/>
                  </a:lnTo>
                  <a:lnTo>
                    <a:pt x="163" y="287"/>
                  </a:lnTo>
                  <a:lnTo>
                    <a:pt x="153" y="287"/>
                  </a:lnTo>
                  <a:lnTo>
                    <a:pt x="153" y="277"/>
                  </a:lnTo>
                  <a:lnTo>
                    <a:pt x="163" y="265"/>
                  </a:lnTo>
                  <a:lnTo>
                    <a:pt x="153" y="254"/>
                  </a:lnTo>
                  <a:lnTo>
                    <a:pt x="140" y="265"/>
                  </a:lnTo>
                  <a:lnTo>
                    <a:pt x="128" y="277"/>
                  </a:lnTo>
                  <a:lnTo>
                    <a:pt x="117" y="265"/>
                  </a:lnTo>
                  <a:lnTo>
                    <a:pt x="95" y="254"/>
                  </a:lnTo>
                  <a:lnTo>
                    <a:pt x="80" y="254"/>
                  </a:lnTo>
                  <a:lnTo>
                    <a:pt x="80" y="245"/>
                  </a:lnTo>
                  <a:lnTo>
                    <a:pt x="95" y="245"/>
                  </a:lnTo>
                  <a:lnTo>
                    <a:pt x="80" y="245"/>
                  </a:lnTo>
                  <a:lnTo>
                    <a:pt x="80" y="232"/>
                  </a:lnTo>
                  <a:lnTo>
                    <a:pt x="80" y="221"/>
                  </a:lnTo>
                  <a:lnTo>
                    <a:pt x="71" y="221"/>
                  </a:lnTo>
                  <a:lnTo>
                    <a:pt x="57" y="209"/>
                  </a:lnTo>
                  <a:lnTo>
                    <a:pt x="33" y="199"/>
                  </a:lnTo>
                  <a:lnTo>
                    <a:pt x="33" y="188"/>
                  </a:lnTo>
                  <a:lnTo>
                    <a:pt x="33" y="179"/>
                  </a:lnTo>
                  <a:lnTo>
                    <a:pt x="21" y="167"/>
                  </a:lnTo>
                  <a:lnTo>
                    <a:pt x="9" y="167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Freeform 155"/>
            <p:cNvSpPr>
              <a:spLocks noChangeAspect="1" noEditPoints="1"/>
            </p:cNvSpPr>
            <p:nvPr/>
          </p:nvSpPr>
          <p:spPr bwMode="auto">
            <a:xfrm>
              <a:off x="3616" y="6141"/>
              <a:ext cx="831" cy="827"/>
            </a:xfrm>
            <a:custGeom>
              <a:avLst/>
              <a:gdLst/>
              <a:ahLst/>
              <a:cxnLst>
                <a:cxn ang="0">
                  <a:pos x="129" y="568"/>
                </a:cxn>
                <a:cxn ang="0">
                  <a:pos x="129" y="488"/>
                </a:cxn>
                <a:cxn ang="0">
                  <a:pos x="129" y="456"/>
                </a:cxn>
                <a:cxn ang="0">
                  <a:pos x="200" y="456"/>
                </a:cxn>
                <a:cxn ang="0">
                  <a:pos x="212" y="510"/>
                </a:cxn>
                <a:cxn ang="0">
                  <a:pos x="186" y="579"/>
                </a:cxn>
                <a:cxn ang="0">
                  <a:pos x="153" y="600"/>
                </a:cxn>
                <a:cxn ang="0">
                  <a:pos x="494" y="734"/>
                </a:cxn>
                <a:cxn ang="0">
                  <a:pos x="399" y="691"/>
                </a:cxn>
                <a:cxn ang="0">
                  <a:pos x="435" y="667"/>
                </a:cxn>
                <a:cxn ang="0">
                  <a:pos x="506" y="667"/>
                </a:cxn>
                <a:cxn ang="0">
                  <a:pos x="585" y="667"/>
                </a:cxn>
                <a:cxn ang="0">
                  <a:pos x="585" y="745"/>
                </a:cxn>
                <a:cxn ang="0">
                  <a:pos x="435" y="100"/>
                </a:cxn>
                <a:cxn ang="0">
                  <a:pos x="387" y="111"/>
                </a:cxn>
                <a:cxn ang="0">
                  <a:pos x="352" y="133"/>
                </a:cxn>
                <a:cxn ang="0">
                  <a:pos x="362" y="166"/>
                </a:cxn>
                <a:cxn ang="0">
                  <a:pos x="387" y="232"/>
                </a:cxn>
                <a:cxn ang="0">
                  <a:pos x="472" y="312"/>
                </a:cxn>
                <a:cxn ang="0">
                  <a:pos x="530" y="366"/>
                </a:cxn>
                <a:cxn ang="0">
                  <a:pos x="622" y="388"/>
                </a:cxn>
                <a:cxn ang="0">
                  <a:pos x="634" y="423"/>
                </a:cxn>
                <a:cxn ang="0">
                  <a:pos x="754" y="477"/>
                </a:cxn>
                <a:cxn ang="0">
                  <a:pos x="776" y="534"/>
                </a:cxn>
                <a:cxn ang="0">
                  <a:pos x="741" y="500"/>
                </a:cxn>
                <a:cxn ang="0">
                  <a:pos x="695" y="477"/>
                </a:cxn>
                <a:cxn ang="0">
                  <a:pos x="671" y="510"/>
                </a:cxn>
                <a:cxn ang="0">
                  <a:pos x="658" y="546"/>
                </a:cxn>
                <a:cxn ang="0">
                  <a:pos x="695" y="589"/>
                </a:cxn>
                <a:cxn ang="0">
                  <a:pos x="671" y="609"/>
                </a:cxn>
                <a:cxn ang="0">
                  <a:pos x="634" y="679"/>
                </a:cxn>
                <a:cxn ang="0">
                  <a:pos x="610" y="645"/>
                </a:cxn>
                <a:cxn ang="0">
                  <a:pos x="634" y="621"/>
                </a:cxn>
                <a:cxn ang="0">
                  <a:pos x="622" y="568"/>
                </a:cxn>
                <a:cxn ang="0">
                  <a:pos x="585" y="510"/>
                </a:cxn>
                <a:cxn ang="0">
                  <a:pos x="552" y="488"/>
                </a:cxn>
                <a:cxn ang="0">
                  <a:pos x="518" y="464"/>
                </a:cxn>
                <a:cxn ang="0">
                  <a:pos x="472" y="446"/>
                </a:cxn>
                <a:cxn ang="0">
                  <a:pos x="424" y="423"/>
                </a:cxn>
                <a:cxn ang="0">
                  <a:pos x="316" y="343"/>
                </a:cxn>
                <a:cxn ang="0">
                  <a:pos x="233" y="243"/>
                </a:cxn>
                <a:cxn ang="0">
                  <a:pos x="162" y="199"/>
                </a:cxn>
                <a:cxn ang="0">
                  <a:pos x="92" y="220"/>
                </a:cxn>
                <a:cxn ang="0">
                  <a:pos x="68" y="212"/>
                </a:cxn>
                <a:cxn ang="0">
                  <a:pos x="22" y="166"/>
                </a:cxn>
                <a:cxn ang="0">
                  <a:pos x="10" y="133"/>
                </a:cxn>
                <a:cxn ang="0">
                  <a:pos x="22" y="111"/>
                </a:cxn>
                <a:cxn ang="0">
                  <a:pos x="34" y="78"/>
                </a:cxn>
                <a:cxn ang="0">
                  <a:pos x="92" y="67"/>
                </a:cxn>
                <a:cxn ang="0">
                  <a:pos x="129" y="67"/>
                </a:cxn>
                <a:cxn ang="0">
                  <a:pos x="153" y="67"/>
                </a:cxn>
                <a:cxn ang="0">
                  <a:pos x="176" y="45"/>
                </a:cxn>
                <a:cxn ang="0">
                  <a:pos x="200" y="45"/>
                </a:cxn>
                <a:cxn ang="0">
                  <a:pos x="224" y="32"/>
                </a:cxn>
                <a:cxn ang="0">
                  <a:pos x="245" y="21"/>
                </a:cxn>
                <a:cxn ang="0">
                  <a:pos x="291" y="0"/>
                </a:cxn>
                <a:cxn ang="0">
                  <a:pos x="340" y="9"/>
                </a:cxn>
                <a:cxn ang="0">
                  <a:pos x="435" y="45"/>
                </a:cxn>
                <a:cxn ang="0">
                  <a:pos x="424" y="78"/>
                </a:cxn>
                <a:cxn ang="0">
                  <a:pos x="447" y="111"/>
                </a:cxn>
              </a:cxnLst>
              <a:rect l="0" t="0" r="r" b="b"/>
              <a:pathLst>
                <a:path w="776" h="766">
                  <a:moveTo>
                    <a:pt x="153" y="600"/>
                  </a:moveTo>
                  <a:lnTo>
                    <a:pt x="138" y="589"/>
                  </a:lnTo>
                  <a:lnTo>
                    <a:pt x="129" y="579"/>
                  </a:lnTo>
                  <a:lnTo>
                    <a:pt x="129" y="568"/>
                  </a:lnTo>
                  <a:lnTo>
                    <a:pt x="129" y="546"/>
                  </a:lnTo>
                  <a:lnTo>
                    <a:pt x="138" y="523"/>
                  </a:lnTo>
                  <a:lnTo>
                    <a:pt x="129" y="500"/>
                  </a:lnTo>
                  <a:lnTo>
                    <a:pt x="129" y="488"/>
                  </a:lnTo>
                  <a:lnTo>
                    <a:pt x="116" y="464"/>
                  </a:lnTo>
                  <a:lnTo>
                    <a:pt x="105" y="464"/>
                  </a:lnTo>
                  <a:lnTo>
                    <a:pt x="116" y="456"/>
                  </a:lnTo>
                  <a:lnTo>
                    <a:pt x="129" y="456"/>
                  </a:lnTo>
                  <a:lnTo>
                    <a:pt x="153" y="456"/>
                  </a:lnTo>
                  <a:lnTo>
                    <a:pt x="162" y="456"/>
                  </a:lnTo>
                  <a:lnTo>
                    <a:pt x="186" y="434"/>
                  </a:lnTo>
                  <a:lnTo>
                    <a:pt x="200" y="456"/>
                  </a:lnTo>
                  <a:lnTo>
                    <a:pt x="212" y="477"/>
                  </a:lnTo>
                  <a:lnTo>
                    <a:pt x="212" y="488"/>
                  </a:lnTo>
                  <a:lnTo>
                    <a:pt x="212" y="500"/>
                  </a:lnTo>
                  <a:lnTo>
                    <a:pt x="212" y="510"/>
                  </a:lnTo>
                  <a:lnTo>
                    <a:pt x="212" y="546"/>
                  </a:lnTo>
                  <a:lnTo>
                    <a:pt x="212" y="555"/>
                  </a:lnTo>
                  <a:lnTo>
                    <a:pt x="200" y="589"/>
                  </a:lnTo>
                  <a:lnTo>
                    <a:pt x="186" y="579"/>
                  </a:lnTo>
                  <a:lnTo>
                    <a:pt x="176" y="579"/>
                  </a:lnTo>
                  <a:lnTo>
                    <a:pt x="162" y="579"/>
                  </a:lnTo>
                  <a:lnTo>
                    <a:pt x="162" y="589"/>
                  </a:lnTo>
                  <a:lnTo>
                    <a:pt x="153" y="600"/>
                  </a:lnTo>
                  <a:close/>
                  <a:moveTo>
                    <a:pt x="563" y="766"/>
                  </a:moveTo>
                  <a:lnTo>
                    <a:pt x="539" y="757"/>
                  </a:lnTo>
                  <a:lnTo>
                    <a:pt x="518" y="745"/>
                  </a:lnTo>
                  <a:lnTo>
                    <a:pt x="494" y="734"/>
                  </a:lnTo>
                  <a:lnTo>
                    <a:pt x="435" y="699"/>
                  </a:lnTo>
                  <a:lnTo>
                    <a:pt x="410" y="699"/>
                  </a:lnTo>
                  <a:lnTo>
                    <a:pt x="399" y="699"/>
                  </a:lnTo>
                  <a:lnTo>
                    <a:pt x="399" y="691"/>
                  </a:lnTo>
                  <a:lnTo>
                    <a:pt x="399" y="679"/>
                  </a:lnTo>
                  <a:lnTo>
                    <a:pt x="410" y="667"/>
                  </a:lnTo>
                  <a:lnTo>
                    <a:pt x="424" y="655"/>
                  </a:lnTo>
                  <a:lnTo>
                    <a:pt x="435" y="667"/>
                  </a:lnTo>
                  <a:lnTo>
                    <a:pt x="456" y="655"/>
                  </a:lnTo>
                  <a:lnTo>
                    <a:pt x="472" y="667"/>
                  </a:lnTo>
                  <a:lnTo>
                    <a:pt x="482" y="667"/>
                  </a:lnTo>
                  <a:lnTo>
                    <a:pt x="506" y="667"/>
                  </a:lnTo>
                  <a:lnTo>
                    <a:pt x="552" y="667"/>
                  </a:lnTo>
                  <a:lnTo>
                    <a:pt x="585" y="655"/>
                  </a:lnTo>
                  <a:lnTo>
                    <a:pt x="600" y="655"/>
                  </a:lnTo>
                  <a:lnTo>
                    <a:pt x="585" y="667"/>
                  </a:lnTo>
                  <a:lnTo>
                    <a:pt x="575" y="691"/>
                  </a:lnTo>
                  <a:lnTo>
                    <a:pt x="575" y="711"/>
                  </a:lnTo>
                  <a:lnTo>
                    <a:pt x="575" y="721"/>
                  </a:lnTo>
                  <a:lnTo>
                    <a:pt x="585" y="745"/>
                  </a:lnTo>
                  <a:lnTo>
                    <a:pt x="575" y="766"/>
                  </a:lnTo>
                  <a:lnTo>
                    <a:pt x="563" y="766"/>
                  </a:lnTo>
                  <a:close/>
                  <a:moveTo>
                    <a:pt x="447" y="111"/>
                  </a:moveTo>
                  <a:lnTo>
                    <a:pt x="435" y="100"/>
                  </a:lnTo>
                  <a:lnTo>
                    <a:pt x="424" y="100"/>
                  </a:lnTo>
                  <a:lnTo>
                    <a:pt x="410" y="100"/>
                  </a:lnTo>
                  <a:lnTo>
                    <a:pt x="399" y="111"/>
                  </a:lnTo>
                  <a:lnTo>
                    <a:pt x="387" y="111"/>
                  </a:lnTo>
                  <a:lnTo>
                    <a:pt x="362" y="121"/>
                  </a:lnTo>
                  <a:lnTo>
                    <a:pt x="362" y="111"/>
                  </a:lnTo>
                  <a:lnTo>
                    <a:pt x="352" y="121"/>
                  </a:lnTo>
                  <a:lnTo>
                    <a:pt x="352" y="133"/>
                  </a:lnTo>
                  <a:lnTo>
                    <a:pt x="362" y="144"/>
                  </a:lnTo>
                  <a:lnTo>
                    <a:pt x="362" y="157"/>
                  </a:lnTo>
                  <a:lnTo>
                    <a:pt x="377" y="157"/>
                  </a:lnTo>
                  <a:lnTo>
                    <a:pt x="362" y="166"/>
                  </a:lnTo>
                  <a:lnTo>
                    <a:pt x="352" y="177"/>
                  </a:lnTo>
                  <a:lnTo>
                    <a:pt x="362" y="177"/>
                  </a:lnTo>
                  <a:lnTo>
                    <a:pt x="362" y="199"/>
                  </a:lnTo>
                  <a:lnTo>
                    <a:pt x="387" y="232"/>
                  </a:lnTo>
                  <a:lnTo>
                    <a:pt x="447" y="256"/>
                  </a:lnTo>
                  <a:lnTo>
                    <a:pt x="456" y="266"/>
                  </a:lnTo>
                  <a:lnTo>
                    <a:pt x="456" y="289"/>
                  </a:lnTo>
                  <a:lnTo>
                    <a:pt x="472" y="312"/>
                  </a:lnTo>
                  <a:lnTo>
                    <a:pt x="482" y="322"/>
                  </a:lnTo>
                  <a:lnTo>
                    <a:pt x="506" y="343"/>
                  </a:lnTo>
                  <a:lnTo>
                    <a:pt x="518" y="355"/>
                  </a:lnTo>
                  <a:lnTo>
                    <a:pt x="530" y="366"/>
                  </a:lnTo>
                  <a:lnTo>
                    <a:pt x="539" y="378"/>
                  </a:lnTo>
                  <a:lnTo>
                    <a:pt x="575" y="378"/>
                  </a:lnTo>
                  <a:lnTo>
                    <a:pt x="610" y="378"/>
                  </a:lnTo>
                  <a:lnTo>
                    <a:pt x="622" y="388"/>
                  </a:lnTo>
                  <a:lnTo>
                    <a:pt x="610" y="400"/>
                  </a:lnTo>
                  <a:lnTo>
                    <a:pt x="600" y="410"/>
                  </a:lnTo>
                  <a:lnTo>
                    <a:pt x="610" y="410"/>
                  </a:lnTo>
                  <a:lnTo>
                    <a:pt x="634" y="423"/>
                  </a:lnTo>
                  <a:lnTo>
                    <a:pt x="671" y="434"/>
                  </a:lnTo>
                  <a:lnTo>
                    <a:pt x="695" y="456"/>
                  </a:lnTo>
                  <a:lnTo>
                    <a:pt x="741" y="477"/>
                  </a:lnTo>
                  <a:lnTo>
                    <a:pt x="754" y="477"/>
                  </a:lnTo>
                  <a:lnTo>
                    <a:pt x="776" y="500"/>
                  </a:lnTo>
                  <a:lnTo>
                    <a:pt x="776" y="510"/>
                  </a:lnTo>
                  <a:lnTo>
                    <a:pt x="776" y="523"/>
                  </a:lnTo>
                  <a:lnTo>
                    <a:pt x="776" y="534"/>
                  </a:lnTo>
                  <a:lnTo>
                    <a:pt x="766" y="534"/>
                  </a:lnTo>
                  <a:lnTo>
                    <a:pt x="754" y="523"/>
                  </a:lnTo>
                  <a:lnTo>
                    <a:pt x="741" y="510"/>
                  </a:lnTo>
                  <a:lnTo>
                    <a:pt x="741" y="500"/>
                  </a:lnTo>
                  <a:lnTo>
                    <a:pt x="718" y="500"/>
                  </a:lnTo>
                  <a:lnTo>
                    <a:pt x="705" y="500"/>
                  </a:lnTo>
                  <a:lnTo>
                    <a:pt x="695" y="488"/>
                  </a:lnTo>
                  <a:lnTo>
                    <a:pt x="695" y="477"/>
                  </a:lnTo>
                  <a:lnTo>
                    <a:pt x="681" y="477"/>
                  </a:lnTo>
                  <a:lnTo>
                    <a:pt x="681" y="488"/>
                  </a:lnTo>
                  <a:lnTo>
                    <a:pt x="671" y="488"/>
                  </a:lnTo>
                  <a:lnTo>
                    <a:pt x="671" y="510"/>
                  </a:lnTo>
                  <a:lnTo>
                    <a:pt x="658" y="510"/>
                  </a:lnTo>
                  <a:lnTo>
                    <a:pt x="658" y="523"/>
                  </a:lnTo>
                  <a:lnTo>
                    <a:pt x="658" y="534"/>
                  </a:lnTo>
                  <a:lnTo>
                    <a:pt x="658" y="546"/>
                  </a:lnTo>
                  <a:lnTo>
                    <a:pt x="681" y="555"/>
                  </a:lnTo>
                  <a:lnTo>
                    <a:pt x="695" y="568"/>
                  </a:lnTo>
                  <a:lnTo>
                    <a:pt x="695" y="579"/>
                  </a:lnTo>
                  <a:lnTo>
                    <a:pt x="695" y="589"/>
                  </a:lnTo>
                  <a:lnTo>
                    <a:pt x="705" y="589"/>
                  </a:lnTo>
                  <a:lnTo>
                    <a:pt x="695" y="600"/>
                  </a:lnTo>
                  <a:lnTo>
                    <a:pt x="671" y="600"/>
                  </a:lnTo>
                  <a:lnTo>
                    <a:pt x="671" y="609"/>
                  </a:lnTo>
                  <a:lnTo>
                    <a:pt x="658" y="609"/>
                  </a:lnTo>
                  <a:lnTo>
                    <a:pt x="658" y="633"/>
                  </a:lnTo>
                  <a:lnTo>
                    <a:pt x="647" y="645"/>
                  </a:lnTo>
                  <a:lnTo>
                    <a:pt x="634" y="679"/>
                  </a:lnTo>
                  <a:lnTo>
                    <a:pt x="610" y="679"/>
                  </a:lnTo>
                  <a:lnTo>
                    <a:pt x="600" y="667"/>
                  </a:lnTo>
                  <a:lnTo>
                    <a:pt x="600" y="655"/>
                  </a:lnTo>
                  <a:lnTo>
                    <a:pt x="610" y="645"/>
                  </a:lnTo>
                  <a:lnTo>
                    <a:pt x="622" y="633"/>
                  </a:lnTo>
                  <a:lnTo>
                    <a:pt x="610" y="621"/>
                  </a:lnTo>
                  <a:lnTo>
                    <a:pt x="622" y="609"/>
                  </a:lnTo>
                  <a:lnTo>
                    <a:pt x="634" y="621"/>
                  </a:lnTo>
                  <a:lnTo>
                    <a:pt x="634" y="609"/>
                  </a:lnTo>
                  <a:lnTo>
                    <a:pt x="634" y="600"/>
                  </a:lnTo>
                  <a:lnTo>
                    <a:pt x="634" y="589"/>
                  </a:lnTo>
                  <a:lnTo>
                    <a:pt x="622" y="568"/>
                  </a:lnTo>
                  <a:lnTo>
                    <a:pt x="610" y="546"/>
                  </a:lnTo>
                  <a:lnTo>
                    <a:pt x="600" y="523"/>
                  </a:lnTo>
                  <a:lnTo>
                    <a:pt x="600" y="510"/>
                  </a:lnTo>
                  <a:lnTo>
                    <a:pt x="585" y="510"/>
                  </a:lnTo>
                  <a:lnTo>
                    <a:pt x="585" y="523"/>
                  </a:lnTo>
                  <a:lnTo>
                    <a:pt x="552" y="500"/>
                  </a:lnTo>
                  <a:lnTo>
                    <a:pt x="539" y="500"/>
                  </a:lnTo>
                  <a:lnTo>
                    <a:pt x="552" y="488"/>
                  </a:lnTo>
                  <a:lnTo>
                    <a:pt x="552" y="477"/>
                  </a:lnTo>
                  <a:lnTo>
                    <a:pt x="530" y="464"/>
                  </a:lnTo>
                  <a:lnTo>
                    <a:pt x="506" y="477"/>
                  </a:lnTo>
                  <a:lnTo>
                    <a:pt x="518" y="464"/>
                  </a:lnTo>
                  <a:lnTo>
                    <a:pt x="506" y="456"/>
                  </a:lnTo>
                  <a:lnTo>
                    <a:pt x="494" y="464"/>
                  </a:lnTo>
                  <a:lnTo>
                    <a:pt x="482" y="446"/>
                  </a:lnTo>
                  <a:lnTo>
                    <a:pt x="472" y="446"/>
                  </a:lnTo>
                  <a:lnTo>
                    <a:pt x="472" y="434"/>
                  </a:lnTo>
                  <a:lnTo>
                    <a:pt x="447" y="423"/>
                  </a:lnTo>
                  <a:lnTo>
                    <a:pt x="435" y="423"/>
                  </a:lnTo>
                  <a:lnTo>
                    <a:pt x="424" y="423"/>
                  </a:lnTo>
                  <a:lnTo>
                    <a:pt x="399" y="410"/>
                  </a:lnTo>
                  <a:lnTo>
                    <a:pt x="377" y="388"/>
                  </a:lnTo>
                  <a:lnTo>
                    <a:pt x="352" y="366"/>
                  </a:lnTo>
                  <a:lnTo>
                    <a:pt x="316" y="343"/>
                  </a:lnTo>
                  <a:lnTo>
                    <a:pt x="291" y="334"/>
                  </a:lnTo>
                  <a:lnTo>
                    <a:pt x="270" y="312"/>
                  </a:lnTo>
                  <a:lnTo>
                    <a:pt x="245" y="278"/>
                  </a:lnTo>
                  <a:lnTo>
                    <a:pt x="233" y="243"/>
                  </a:lnTo>
                  <a:lnTo>
                    <a:pt x="224" y="232"/>
                  </a:lnTo>
                  <a:lnTo>
                    <a:pt x="212" y="212"/>
                  </a:lnTo>
                  <a:lnTo>
                    <a:pt x="200" y="212"/>
                  </a:lnTo>
                  <a:lnTo>
                    <a:pt x="162" y="199"/>
                  </a:lnTo>
                  <a:lnTo>
                    <a:pt x="138" y="189"/>
                  </a:lnTo>
                  <a:lnTo>
                    <a:pt x="129" y="189"/>
                  </a:lnTo>
                  <a:lnTo>
                    <a:pt x="105" y="212"/>
                  </a:lnTo>
                  <a:lnTo>
                    <a:pt x="92" y="220"/>
                  </a:lnTo>
                  <a:lnTo>
                    <a:pt x="68" y="232"/>
                  </a:lnTo>
                  <a:lnTo>
                    <a:pt x="58" y="232"/>
                  </a:lnTo>
                  <a:lnTo>
                    <a:pt x="68" y="220"/>
                  </a:lnTo>
                  <a:lnTo>
                    <a:pt x="68" y="212"/>
                  </a:lnTo>
                  <a:lnTo>
                    <a:pt x="34" y="212"/>
                  </a:lnTo>
                  <a:lnTo>
                    <a:pt x="22" y="199"/>
                  </a:lnTo>
                  <a:lnTo>
                    <a:pt x="10" y="177"/>
                  </a:lnTo>
                  <a:lnTo>
                    <a:pt x="22" y="166"/>
                  </a:lnTo>
                  <a:lnTo>
                    <a:pt x="22" y="157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10" y="133"/>
                  </a:lnTo>
                  <a:lnTo>
                    <a:pt x="10" y="144"/>
                  </a:lnTo>
                  <a:lnTo>
                    <a:pt x="22" y="121"/>
                  </a:lnTo>
                  <a:lnTo>
                    <a:pt x="34" y="121"/>
                  </a:lnTo>
                  <a:lnTo>
                    <a:pt x="22" y="111"/>
                  </a:lnTo>
                  <a:lnTo>
                    <a:pt x="22" y="100"/>
                  </a:lnTo>
                  <a:lnTo>
                    <a:pt x="0" y="91"/>
                  </a:lnTo>
                  <a:lnTo>
                    <a:pt x="22" y="78"/>
                  </a:lnTo>
                  <a:lnTo>
                    <a:pt x="34" y="78"/>
                  </a:lnTo>
                  <a:lnTo>
                    <a:pt x="58" y="78"/>
                  </a:lnTo>
                  <a:lnTo>
                    <a:pt x="68" y="78"/>
                  </a:lnTo>
                  <a:lnTo>
                    <a:pt x="80" y="78"/>
                  </a:lnTo>
                  <a:lnTo>
                    <a:pt x="92" y="67"/>
                  </a:lnTo>
                  <a:lnTo>
                    <a:pt x="80" y="55"/>
                  </a:lnTo>
                  <a:lnTo>
                    <a:pt x="105" y="45"/>
                  </a:lnTo>
                  <a:lnTo>
                    <a:pt x="105" y="55"/>
                  </a:lnTo>
                  <a:lnTo>
                    <a:pt x="129" y="67"/>
                  </a:lnTo>
                  <a:lnTo>
                    <a:pt x="129" y="78"/>
                  </a:lnTo>
                  <a:lnTo>
                    <a:pt x="138" y="91"/>
                  </a:lnTo>
                  <a:lnTo>
                    <a:pt x="153" y="78"/>
                  </a:lnTo>
                  <a:lnTo>
                    <a:pt x="153" y="67"/>
                  </a:lnTo>
                  <a:lnTo>
                    <a:pt x="162" y="55"/>
                  </a:lnTo>
                  <a:lnTo>
                    <a:pt x="153" y="45"/>
                  </a:lnTo>
                  <a:lnTo>
                    <a:pt x="162" y="32"/>
                  </a:lnTo>
                  <a:lnTo>
                    <a:pt x="176" y="45"/>
                  </a:lnTo>
                  <a:lnTo>
                    <a:pt x="176" y="55"/>
                  </a:lnTo>
                  <a:lnTo>
                    <a:pt x="186" y="55"/>
                  </a:lnTo>
                  <a:lnTo>
                    <a:pt x="186" y="45"/>
                  </a:lnTo>
                  <a:lnTo>
                    <a:pt x="200" y="45"/>
                  </a:lnTo>
                  <a:lnTo>
                    <a:pt x="212" y="55"/>
                  </a:lnTo>
                  <a:lnTo>
                    <a:pt x="212" y="45"/>
                  </a:lnTo>
                  <a:lnTo>
                    <a:pt x="212" y="32"/>
                  </a:lnTo>
                  <a:lnTo>
                    <a:pt x="224" y="32"/>
                  </a:lnTo>
                  <a:lnTo>
                    <a:pt x="233" y="32"/>
                  </a:lnTo>
                  <a:lnTo>
                    <a:pt x="224" y="21"/>
                  </a:lnTo>
                  <a:lnTo>
                    <a:pt x="233" y="9"/>
                  </a:lnTo>
                  <a:lnTo>
                    <a:pt x="245" y="21"/>
                  </a:lnTo>
                  <a:lnTo>
                    <a:pt x="270" y="21"/>
                  </a:lnTo>
                  <a:lnTo>
                    <a:pt x="270" y="0"/>
                  </a:lnTo>
                  <a:lnTo>
                    <a:pt x="281" y="0"/>
                  </a:lnTo>
                  <a:lnTo>
                    <a:pt x="291" y="0"/>
                  </a:lnTo>
                  <a:lnTo>
                    <a:pt x="304" y="0"/>
                  </a:lnTo>
                  <a:lnTo>
                    <a:pt x="328" y="0"/>
                  </a:lnTo>
                  <a:lnTo>
                    <a:pt x="328" y="9"/>
                  </a:lnTo>
                  <a:lnTo>
                    <a:pt x="340" y="9"/>
                  </a:lnTo>
                  <a:lnTo>
                    <a:pt x="352" y="21"/>
                  </a:lnTo>
                  <a:lnTo>
                    <a:pt x="387" y="32"/>
                  </a:lnTo>
                  <a:lnTo>
                    <a:pt x="410" y="32"/>
                  </a:lnTo>
                  <a:lnTo>
                    <a:pt x="435" y="45"/>
                  </a:lnTo>
                  <a:lnTo>
                    <a:pt x="410" y="55"/>
                  </a:lnTo>
                  <a:lnTo>
                    <a:pt x="424" y="55"/>
                  </a:lnTo>
                  <a:lnTo>
                    <a:pt x="435" y="67"/>
                  </a:lnTo>
                  <a:lnTo>
                    <a:pt x="424" y="78"/>
                  </a:lnTo>
                  <a:lnTo>
                    <a:pt x="435" y="78"/>
                  </a:lnTo>
                  <a:lnTo>
                    <a:pt x="435" y="91"/>
                  </a:lnTo>
                  <a:lnTo>
                    <a:pt x="447" y="100"/>
                  </a:lnTo>
                  <a:lnTo>
                    <a:pt x="447" y="11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Freeform 156"/>
            <p:cNvSpPr>
              <a:spLocks noChangeAspect="1"/>
            </p:cNvSpPr>
            <p:nvPr/>
          </p:nvSpPr>
          <p:spPr bwMode="auto">
            <a:xfrm>
              <a:off x="4055" y="6154"/>
              <a:ext cx="214" cy="117"/>
            </a:xfrm>
            <a:custGeom>
              <a:avLst/>
              <a:gdLst/>
              <a:ahLst/>
              <a:cxnLst>
                <a:cxn ang="0">
                  <a:pos x="24" y="33"/>
                </a:cxn>
                <a:cxn ang="0">
                  <a:pos x="49" y="33"/>
                </a:cxn>
                <a:cxn ang="0">
                  <a:pos x="71" y="33"/>
                </a:cxn>
                <a:cxn ang="0">
                  <a:pos x="83" y="33"/>
                </a:cxn>
                <a:cxn ang="0">
                  <a:pos x="95" y="21"/>
                </a:cxn>
                <a:cxn ang="0">
                  <a:pos x="108" y="21"/>
                </a:cxn>
                <a:cxn ang="0">
                  <a:pos x="128" y="21"/>
                </a:cxn>
                <a:cxn ang="0">
                  <a:pos x="141" y="9"/>
                </a:cxn>
                <a:cxn ang="0">
                  <a:pos x="165" y="21"/>
                </a:cxn>
                <a:cxn ang="0">
                  <a:pos x="165" y="0"/>
                </a:cxn>
                <a:cxn ang="0">
                  <a:pos x="189" y="0"/>
                </a:cxn>
                <a:cxn ang="0">
                  <a:pos x="189" y="21"/>
                </a:cxn>
                <a:cxn ang="0">
                  <a:pos x="199" y="33"/>
                </a:cxn>
                <a:cxn ang="0">
                  <a:pos x="199" y="21"/>
                </a:cxn>
                <a:cxn ang="0">
                  <a:pos x="189" y="21"/>
                </a:cxn>
                <a:cxn ang="0">
                  <a:pos x="189" y="33"/>
                </a:cxn>
                <a:cxn ang="0">
                  <a:pos x="177" y="33"/>
                </a:cxn>
                <a:cxn ang="0">
                  <a:pos x="177" y="45"/>
                </a:cxn>
                <a:cxn ang="0">
                  <a:pos x="165" y="45"/>
                </a:cxn>
                <a:cxn ang="0">
                  <a:pos x="152" y="45"/>
                </a:cxn>
                <a:cxn ang="0">
                  <a:pos x="152" y="55"/>
                </a:cxn>
                <a:cxn ang="0">
                  <a:pos x="152" y="66"/>
                </a:cxn>
                <a:cxn ang="0">
                  <a:pos x="152" y="79"/>
                </a:cxn>
                <a:cxn ang="0">
                  <a:pos x="141" y="79"/>
                </a:cxn>
                <a:cxn ang="0">
                  <a:pos x="128" y="79"/>
                </a:cxn>
                <a:cxn ang="0">
                  <a:pos x="128" y="88"/>
                </a:cxn>
                <a:cxn ang="0">
                  <a:pos x="128" y="99"/>
                </a:cxn>
                <a:cxn ang="0">
                  <a:pos x="128" y="109"/>
                </a:cxn>
                <a:cxn ang="0">
                  <a:pos x="119" y="109"/>
                </a:cxn>
                <a:cxn ang="0">
                  <a:pos x="119" y="99"/>
                </a:cxn>
                <a:cxn ang="0">
                  <a:pos x="108" y="99"/>
                </a:cxn>
                <a:cxn ang="0">
                  <a:pos x="95" y="99"/>
                </a:cxn>
                <a:cxn ang="0">
                  <a:pos x="83" y="88"/>
                </a:cxn>
                <a:cxn ang="0">
                  <a:pos x="83" y="99"/>
                </a:cxn>
                <a:cxn ang="0">
                  <a:pos x="71" y="99"/>
                </a:cxn>
                <a:cxn ang="0">
                  <a:pos x="61" y="99"/>
                </a:cxn>
                <a:cxn ang="0">
                  <a:pos x="49" y="99"/>
                </a:cxn>
                <a:cxn ang="0">
                  <a:pos x="49" y="109"/>
                </a:cxn>
                <a:cxn ang="0">
                  <a:pos x="49" y="99"/>
                </a:cxn>
                <a:cxn ang="0">
                  <a:pos x="37" y="99"/>
                </a:cxn>
                <a:cxn ang="0">
                  <a:pos x="37" y="109"/>
                </a:cxn>
                <a:cxn ang="0">
                  <a:pos x="24" y="99"/>
                </a:cxn>
                <a:cxn ang="0">
                  <a:pos x="37" y="99"/>
                </a:cxn>
                <a:cxn ang="0">
                  <a:pos x="37" y="88"/>
                </a:cxn>
                <a:cxn ang="0">
                  <a:pos x="24" y="79"/>
                </a:cxn>
                <a:cxn ang="0">
                  <a:pos x="24" y="66"/>
                </a:cxn>
                <a:cxn ang="0">
                  <a:pos x="13" y="66"/>
                </a:cxn>
                <a:cxn ang="0">
                  <a:pos x="24" y="55"/>
                </a:cxn>
                <a:cxn ang="0">
                  <a:pos x="13" y="45"/>
                </a:cxn>
                <a:cxn ang="0">
                  <a:pos x="0" y="45"/>
                </a:cxn>
                <a:cxn ang="0">
                  <a:pos x="24" y="33"/>
                </a:cxn>
              </a:cxnLst>
              <a:rect l="0" t="0" r="r" b="b"/>
              <a:pathLst>
                <a:path w="199" h="109">
                  <a:moveTo>
                    <a:pt x="24" y="33"/>
                  </a:moveTo>
                  <a:lnTo>
                    <a:pt x="49" y="33"/>
                  </a:lnTo>
                  <a:lnTo>
                    <a:pt x="71" y="33"/>
                  </a:lnTo>
                  <a:lnTo>
                    <a:pt x="83" y="33"/>
                  </a:lnTo>
                  <a:lnTo>
                    <a:pt x="95" y="21"/>
                  </a:lnTo>
                  <a:lnTo>
                    <a:pt x="108" y="21"/>
                  </a:lnTo>
                  <a:lnTo>
                    <a:pt x="128" y="21"/>
                  </a:lnTo>
                  <a:lnTo>
                    <a:pt x="141" y="9"/>
                  </a:lnTo>
                  <a:lnTo>
                    <a:pt x="165" y="21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21"/>
                  </a:lnTo>
                  <a:lnTo>
                    <a:pt x="199" y="33"/>
                  </a:lnTo>
                  <a:lnTo>
                    <a:pt x="199" y="21"/>
                  </a:lnTo>
                  <a:lnTo>
                    <a:pt x="189" y="21"/>
                  </a:lnTo>
                  <a:lnTo>
                    <a:pt x="189" y="33"/>
                  </a:lnTo>
                  <a:lnTo>
                    <a:pt x="177" y="33"/>
                  </a:lnTo>
                  <a:lnTo>
                    <a:pt x="177" y="45"/>
                  </a:lnTo>
                  <a:lnTo>
                    <a:pt x="165" y="45"/>
                  </a:lnTo>
                  <a:lnTo>
                    <a:pt x="152" y="45"/>
                  </a:lnTo>
                  <a:lnTo>
                    <a:pt x="152" y="55"/>
                  </a:lnTo>
                  <a:lnTo>
                    <a:pt x="152" y="66"/>
                  </a:lnTo>
                  <a:lnTo>
                    <a:pt x="152" y="79"/>
                  </a:lnTo>
                  <a:lnTo>
                    <a:pt x="141" y="79"/>
                  </a:lnTo>
                  <a:lnTo>
                    <a:pt x="128" y="79"/>
                  </a:lnTo>
                  <a:lnTo>
                    <a:pt x="128" y="88"/>
                  </a:lnTo>
                  <a:lnTo>
                    <a:pt x="128" y="99"/>
                  </a:lnTo>
                  <a:lnTo>
                    <a:pt x="128" y="109"/>
                  </a:lnTo>
                  <a:lnTo>
                    <a:pt x="119" y="109"/>
                  </a:lnTo>
                  <a:lnTo>
                    <a:pt x="119" y="99"/>
                  </a:lnTo>
                  <a:lnTo>
                    <a:pt x="108" y="99"/>
                  </a:lnTo>
                  <a:lnTo>
                    <a:pt x="95" y="99"/>
                  </a:lnTo>
                  <a:lnTo>
                    <a:pt x="83" y="88"/>
                  </a:lnTo>
                  <a:lnTo>
                    <a:pt x="83" y="99"/>
                  </a:lnTo>
                  <a:lnTo>
                    <a:pt x="71" y="99"/>
                  </a:lnTo>
                  <a:lnTo>
                    <a:pt x="61" y="99"/>
                  </a:lnTo>
                  <a:lnTo>
                    <a:pt x="49" y="99"/>
                  </a:lnTo>
                  <a:lnTo>
                    <a:pt x="49" y="109"/>
                  </a:lnTo>
                  <a:lnTo>
                    <a:pt x="49" y="99"/>
                  </a:lnTo>
                  <a:lnTo>
                    <a:pt x="37" y="99"/>
                  </a:lnTo>
                  <a:lnTo>
                    <a:pt x="37" y="109"/>
                  </a:lnTo>
                  <a:lnTo>
                    <a:pt x="24" y="99"/>
                  </a:lnTo>
                  <a:lnTo>
                    <a:pt x="37" y="99"/>
                  </a:lnTo>
                  <a:lnTo>
                    <a:pt x="37" y="88"/>
                  </a:lnTo>
                  <a:lnTo>
                    <a:pt x="24" y="79"/>
                  </a:lnTo>
                  <a:lnTo>
                    <a:pt x="24" y="66"/>
                  </a:lnTo>
                  <a:lnTo>
                    <a:pt x="13" y="66"/>
                  </a:lnTo>
                  <a:lnTo>
                    <a:pt x="24" y="55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Freeform 157"/>
            <p:cNvSpPr>
              <a:spLocks noChangeAspect="1" noEditPoints="1"/>
            </p:cNvSpPr>
            <p:nvPr/>
          </p:nvSpPr>
          <p:spPr bwMode="auto">
            <a:xfrm>
              <a:off x="4081" y="6176"/>
              <a:ext cx="396" cy="336"/>
            </a:xfrm>
            <a:custGeom>
              <a:avLst/>
              <a:gdLst/>
              <a:ahLst/>
              <a:cxnLst>
                <a:cxn ang="0">
                  <a:pos x="223" y="245"/>
                </a:cxn>
                <a:cxn ang="0">
                  <a:pos x="165" y="235"/>
                </a:cxn>
                <a:cxn ang="0">
                  <a:pos x="104" y="179"/>
                </a:cxn>
                <a:cxn ang="0">
                  <a:pos x="117" y="169"/>
                </a:cxn>
                <a:cxn ang="0">
                  <a:pos x="95" y="124"/>
                </a:cxn>
                <a:cxn ang="0">
                  <a:pos x="47" y="90"/>
                </a:cxn>
                <a:cxn ang="0">
                  <a:pos x="47" y="124"/>
                </a:cxn>
                <a:cxn ang="0">
                  <a:pos x="21" y="136"/>
                </a:cxn>
                <a:cxn ang="0">
                  <a:pos x="0" y="78"/>
                </a:cxn>
                <a:cxn ang="0">
                  <a:pos x="21" y="78"/>
                </a:cxn>
                <a:cxn ang="0">
                  <a:pos x="37" y="78"/>
                </a:cxn>
                <a:cxn ang="0">
                  <a:pos x="59" y="70"/>
                </a:cxn>
                <a:cxn ang="0">
                  <a:pos x="95" y="78"/>
                </a:cxn>
                <a:cxn ang="0">
                  <a:pos x="104" y="78"/>
                </a:cxn>
                <a:cxn ang="0">
                  <a:pos x="117" y="58"/>
                </a:cxn>
                <a:cxn ang="0">
                  <a:pos x="128" y="34"/>
                </a:cxn>
                <a:cxn ang="0">
                  <a:pos x="153" y="24"/>
                </a:cxn>
                <a:cxn ang="0">
                  <a:pos x="165" y="0"/>
                </a:cxn>
                <a:cxn ang="0">
                  <a:pos x="191" y="12"/>
                </a:cxn>
                <a:cxn ang="0">
                  <a:pos x="285" y="58"/>
                </a:cxn>
                <a:cxn ang="0">
                  <a:pos x="331" y="58"/>
                </a:cxn>
                <a:cxn ang="0">
                  <a:pos x="331" y="70"/>
                </a:cxn>
                <a:cxn ang="0">
                  <a:pos x="343" y="90"/>
                </a:cxn>
                <a:cxn ang="0">
                  <a:pos x="366" y="100"/>
                </a:cxn>
                <a:cxn ang="0">
                  <a:pos x="353" y="124"/>
                </a:cxn>
                <a:cxn ang="0">
                  <a:pos x="343" y="124"/>
                </a:cxn>
                <a:cxn ang="0">
                  <a:pos x="331" y="113"/>
                </a:cxn>
                <a:cxn ang="0">
                  <a:pos x="295" y="113"/>
                </a:cxn>
                <a:cxn ang="0">
                  <a:pos x="260" y="113"/>
                </a:cxn>
                <a:cxn ang="0">
                  <a:pos x="237" y="100"/>
                </a:cxn>
                <a:cxn ang="0">
                  <a:pos x="223" y="100"/>
                </a:cxn>
                <a:cxn ang="0">
                  <a:pos x="191" y="100"/>
                </a:cxn>
                <a:cxn ang="0">
                  <a:pos x="153" y="100"/>
                </a:cxn>
                <a:cxn ang="0">
                  <a:pos x="141" y="124"/>
                </a:cxn>
                <a:cxn ang="0">
                  <a:pos x="153" y="145"/>
                </a:cxn>
                <a:cxn ang="0">
                  <a:pos x="165" y="169"/>
                </a:cxn>
                <a:cxn ang="0">
                  <a:pos x="175" y="190"/>
                </a:cxn>
                <a:cxn ang="0">
                  <a:pos x="212" y="199"/>
                </a:cxn>
                <a:cxn ang="0">
                  <a:pos x="237" y="223"/>
                </a:cxn>
                <a:cxn ang="0">
                  <a:pos x="248" y="245"/>
                </a:cxn>
                <a:cxn ang="0">
                  <a:pos x="270" y="257"/>
                </a:cxn>
                <a:cxn ang="0">
                  <a:pos x="270" y="269"/>
                </a:cxn>
                <a:cxn ang="0">
                  <a:pos x="295" y="281"/>
                </a:cxn>
                <a:cxn ang="0">
                  <a:pos x="331" y="303"/>
                </a:cxn>
                <a:cxn ang="0">
                  <a:pos x="295" y="291"/>
                </a:cxn>
              </a:cxnLst>
              <a:rect l="0" t="0" r="r" b="b"/>
              <a:pathLst>
                <a:path w="366" h="311">
                  <a:moveTo>
                    <a:pt x="270" y="269"/>
                  </a:moveTo>
                  <a:lnTo>
                    <a:pt x="237" y="245"/>
                  </a:lnTo>
                  <a:lnTo>
                    <a:pt x="223" y="245"/>
                  </a:lnTo>
                  <a:lnTo>
                    <a:pt x="200" y="235"/>
                  </a:lnTo>
                  <a:lnTo>
                    <a:pt x="191" y="223"/>
                  </a:lnTo>
                  <a:lnTo>
                    <a:pt x="165" y="235"/>
                  </a:lnTo>
                  <a:lnTo>
                    <a:pt x="153" y="211"/>
                  </a:lnTo>
                  <a:lnTo>
                    <a:pt x="128" y="199"/>
                  </a:lnTo>
                  <a:lnTo>
                    <a:pt x="104" y="179"/>
                  </a:lnTo>
                  <a:lnTo>
                    <a:pt x="117" y="179"/>
                  </a:lnTo>
                  <a:lnTo>
                    <a:pt x="128" y="179"/>
                  </a:lnTo>
                  <a:lnTo>
                    <a:pt x="117" y="169"/>
                  </a:lnTo>
                  <a:lnTo>
                    <a:pt x="95" y="159"/>
                  </a:lnTo>
                  <a:lnTo>
                    <a:pt x="84" y="136"/>
                  </a:lnTo>
                  <a:lnTo>
                    <a:pt x="95" y="124"/>
                  </a:lnTo>
                  <a:lnTo>
                    <a:pt x="84" y="113"/>
                  </a:lnTo>
                  <a:lnTo>
                    <a:pt x="59" y="100"/>
                  </a:lnTo>
                  <a:lnTo>
                    <a:pt x="47" y="90"/>
                  </a:lnTo>
                  <a:lnTo>
                    <a:pt x="47" y="113"/>
                  </a:lnTo>
                  <a:lnTo>
                    <a:pt x="37" y="113"/>
                  </a:lnTo>
                  <a:lnTo>
                    <a:pt x="47" y="124"/>
                  </a:lnTo>
                  <a:lnTo>
                    <a:pt x="37" y="124"/>
                  </a:lnTo>
                  <a:lnTo>
                    <a:pt x="37" y="136"/>
                  </a:lnTo>
                  <a:lnTo>
                    <a:pt x="21" y="136"/>
                  </a:lnTo>
                  <a:lnTo>
                    <a:pt x="12" y="113"/>
                  </a:lnTo>
                  <a:lnTo>
                    <a:pt x="12" y="100"/>
                  </a:lnTo>
                  <a:lnTo>
                    <a:pt x="0" y="78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21" y="78"/>
                  </a:lnTo>
                  <a:lnTo>
                    <a:pt x="21" y="90"/>
                  </a:lnTo>
                  <a:lnTo>
                    <a:pt x="21" y="78"/>
                  </a:lnTo>
                  <a:lnTo>
                    <a:pt x="37" y="78"/>
                  </a:lnTo>
                  <a:lnTo>
                    <a:pt x="47" y="78"/>
                  </a:lnTo>
                  <a:lnTo>
                    <a:pt x="59" y="78"/>
                  </a:lnTo>
                  <a:lnTo>
                    <a:pt x="59" y="70"/>
                  </a:lnTo>
                  <a:lnTo>
                    <a:pt x="71" y="78"/>
                  </a:lnTo>
                  <a:lnTo>
                    <a:pt x="84" y="78"/>
                  </a:lnTo>
                  <a:lnTo>
                    <a:pt x="95" y="78"/>
                  </a:lnTo>
                  <a:lnTo>
                    <a:pt x="95" y="90"/>
                  </a:lnTo>
                  <a:lnTo>
                    <a:pt x="104" y="90"/>
                  </a:lnTo>
                  <a:lnTo>
                    <a:pt x="104" y="78"/>
                  </a:lnTo>
                  <a:lnTo>
                    <a:pt x="104" y="70"/>
                  </a:lnTo>
                  <a:lnTo>
                    <a:pt x="104" y="58"/>
                  </a:lnTo>
                  <a:lnTo>
                    <a:pt x="117" y="58"/>
                  </a:lnTo>
                  <a:lnTo>
                    <a:pt x="128" y="58"/>
                  </a:lnTo>
                  <a:lnTo>
                    <a:pt x="128" y="46"/>
                  </a:lnTo>
                  <a:lnTo>
                    <a:pt x="128" y="34"/>
                  </a:lnTo>
                  <a:lnTo>
                    <a:pt x="128" y="24"/>
                  </a:lnTo>
                  <a:lnTo>
                    <a:pt x="141" y="24"/>
                  </a:lnTo>
                  <a:lnTo>
                    <a:pt x="153" y="24"/>
                  </a:lnTo>
                  <a:lnTo>
                    <a:pt x="153" y="12"/>
                  </a:lnTo>
                  <a:lnTo>
                    <a:pt x="165" y="12"/>
                  </a:lnTo>
                  <a:lnTo>
                    <a:pt x="165" y="0"/>
                  </a:lnTo>
                  <a:lnTo>
                    <a:pt x="175" y="0"/>
                  </a:lnTo>
                  <a:lnTo>
                    <a:pt x="175" y="12"/>
                  </a:lnTo>
                  <a:lnTo>
                    <a:pt x="191" y="12"/>
                  </a:lnTo>
                  <a:lnTo>
                    <a:pt x="223" y="34"/>
                  </a:lnTo>
                  <a:lnTo>
                    <a:pt x="260" y="58"/>
                  </a:lnTo>
                  <a:lnTo>
                    <a:pt x="285" y="58"/>
                  </a:lnTo>
                  <a:lnTo>
                    <a:pt x="295" y="58"/>
                  </a:lnTo>
                  <a:lnTo>
                    <a:pt x="307" y="58"/>
                  </a:lnTo>
                  <a:lnTo>
                    <a:pt x="331" y="58"/>
                  </a:lnTo>
                  <a:lnTo>
                    <a:pt x="331" y="70"/>
                  </a:lnTo>
                  <a:lnTo>
                    <a:pt x="343" y="70"/>
                  </a:lnTo>
                  <a:lnTo>
                    <a:pt x="331" y="70"/>
                  </a:lnTo>
                  <a:lnTo>
                    <a:pt x="331" y="78"/>
                  </a:lnTo>
                  <a:lnTo>
                    <a:pt x="343" y="78"/>
                  </a:lnTo>
                  <a:lnTo>
                    <a:pt x="343" y="90"/>
                  </a:lnTo>
                  <a:lnTo>
                    <a:pt x="353" y="90"/>
                  </a:lnTo>
                  <a:lnTo>
                    <a:pt x="353" y="100"/>
                  </a:lnTo>
                  <a:lnTo>
                    <a:pt x="366" y="100"/>
                  </a:lnTo>
                  <a:lnTo>
                    <a:pt x="353" y="100"/>
                  </a:lnTo>
                  <a:lnTo>
                    <a:pt x="353" y="113"/>
                  </a:lnTo>
                  <a:lnTo>
                    <a:pt x="353" y="124"/>
                  </a:lnTo>
                  <a:lnTo>
                    <a:pt x="343" y="124"/>
                  </a:lnTo>
                  <a:lnTo>
                    <a:pt x="353" y="124"/>
                  </a:lnTo>
                  <a:lnTo>
                    <a:pt x="343" y="124"/>
                  </a:lnTo>
                  <a:lnTo>
                    <a:pt x="343" y="136"/>
                  </a:lnTo>
                  <a:lnTo>
                    <a:pt x="331" y="124"/>
                  </a:lnTo>
                  <a:lnTo>
                    <a:pt x="331" y="113"/>
                  </a:lnTo>
                  <a:lnTo>
                    <a:pt x="319" y="113"/>
                  </a:lnTo>
                  <a:lnTo>
                    <a:pt x="307" y="113"/>
                  </a:lnTo>
                  <a:lnTo>
                    <a:pt x="295" y="113"/>
                  </a:lnTo>
                  <a:lnTo>
                    <a:pt x="285" y="113"/>
                  </a:lnTo>
                  <a:lnTo>
                    <a:pt x="270" y="113"/>
                  </a:lnTo>
                  <a:lnTo>
                    <a:pt x="260" y="113"/>
                  </a:lnTo>
                  <a:lnTo>
                    <a:pt x="248" y="113"/>
                  </a:lnTo>
                  <a:lnTo>
                    <a:pt x="237" y="113"/>
                  </a:lnTo>
                  <a:lnTo>
                    <a:pt x="237" y="100"/>
                  </a:lnTo>
                  <a:lnTo>
                    <a:pt x="237" y="113"/>
                  </a:lnTo>
                  <a:lnTo>
                    <a:pt x="223" y="113"/>
                  </a:lnTo>
                  <a:lnTo>
                    <a:pt x="223" y="100"/>
                  </a:lnTo>
                  <a:lnTo>
                    <a:pt x="212" y="100"/>
                  </a:lnTo>
                  <a:lnTo>
                    <a:pt x="200" y="100"/>
                  </a:lnTo>
                  <a:lnTo>
                    <a:pt x="191" y="100"/>
                  </a:lnTo>
                  <a:lnTo>
                    <a:pt x="175" y="113"/>
                  </a:lnTo>
                  <a:lnTo>
                    <a:pt x="165" y="113"/>
                  </a:lnTo>
                  <a:lnTo>
                    <a:pt x="153" y="100"/>
                  </a:lnTo>
                  <a:lnTo>
                    <a:pt x="141" y="100"/>
                  </a:lnTo>
                  <a:lnTo>
                    <a:pt x="141" y="113"/>
                  </a:lnTo>
                  <a:lnTo>
                    <a:pt x="141" y="124"/>
                  </a:lnTo>
                  <a:lnTo>
                    <a:pt x="141" y="136"/>
                  </a:lnTo>
                  <a:lnTo>
                    <a:pt x="153" y="136"/>
                  </a:lnTo>
                  <a:lnTo>
                    <a:pt x="153" y="145"/>
                  </a:lnTo>
                  <a:lnTo>
                    <a:pt x="165" y="145"/>
                  </a:lnTo>
                  <a:lnTo>
                    <a:pt x="165" y="159"/>
                  </a:lnTo>
                  <a:lnTo>
                    <a:pt x="165" y="169"/>
                  </a:lnTo>
                  <a:lnTo>
                    <a:pt x="175" y="169"/>
                  </a:lnTo>
                  <a:lnTo>
                    <a:pt x="175" y="179"/>
                  </a:lnTo>
                  <a:lnTo>
                    <a:pt x="175" y="190"/>
                  </a:lnTo>
                  <a:lnTo>
                    <a:pt x="191" y="190"/>
                  </a:lnTo>
                  <a:lnTo>
                    <a:pt x="200" y="190"/>
                  </a:lnTo>
                  <a:lnTo>
                    <a:pt x="212" y="199"/>
                  </a:lnTo>
                  <a:lnTo>
                    <a:pt x="212" y="211"/>
                  </a:lnTo>
                  <a:lnTo>
                    <a:pt x="223" y="223"/>
                  </a:lnTo>
                  <a:lnTo>
                    <a:pt x="237" y="223"/>
                  </a:lnTo>
                  <a:lnTo>
                    <a:pt x="237" y="235"/>
                  </a:lnTo>
                  <a:lnTo>
                    <a:pt x="248" y="235"/>
                  </a:lnTo>
                  <a:lnTo>
                    <a:pt x="248" y="245"/>
                  </a:lnTo>
                  <a:lnTo>
                    <a:pt x="260" y="245"/>
                  </a:lnTo>
                  <a:lnTo>
                    <a:pt x="260" y="257"/>
                  </a:lnTo>
                  <a:lnTo>
                    <a:pt x="270" y="257"/>
                  </a:lnTo>
                  <a:lnTo>
                    <a:pt x="270" y="269"/>
                  </a:lnTo>
                  <a:close/>
                  <a:moveTo>
                    <a:pt x="270" y="281"/>
                  </a:moveTo>
                  <a:lnTo>
                    <a:pt x="270" y="269"/>
                  </a:lnTo>
                  <a:lnTo>
                    <a:pt x="285" y="269"/>
                  </a:lnTo>
                  <a:lnTo>
                    <a:pt x="285" y="281"/>
                  </a:lnTo>
                  <a:lnTo>
                    <a:pt x="295" y="281"/>
                  </a:lnTo>
                  <a:lnTo>
                    <a:pt x="307" y="291"/>
                  </a:lnTo>
                  <a:lnTo>
                    <a:pt x="319" y="291"/>
                  </a:lnTo>
                  <a:lnTo>
                    <a:pt x="331" y="303"/>
                  </a:lnTo>
                  <a:lnTo>
                    <a:pt x="331" y="311"/>
                  </a:lnTo>
                  <a:lnTo>
                    <a:pt x="319" y="303"/>
                  </a:lnTo>
                  <a:lnTo>
                    <a:pt x="295" y="291"/>
                  </a:lnTo>
                  <a:lnTo>
                    <a:pt x="270" y="28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Freeform 158"/>
            <p:cNvSpPr>
              <a:spLocks noChangeAspect="1"/>
            </p:cNvSpPr>
            <p:nvPr/>
          </p:nvSpPr>
          <p:spPr bwMode="auto">
            <a:xfrm>
              <a:off x="4437" y="6214"/>
              <a:ext cx="302" cy="336"/>
            </a:xfrm>
            <a:custGeom>
              <a:avLst/>
              <a:gdLst/>
              <a:ahLst/>
              <a:cxnLst>
                <a:cxn ang="0">
                  <a:pos x="245" y="145"/>
                </a:cxn>
                <a:cxn ang="0">
                  <a:pos x="233" y="176"/>
                </a:cxn>
                <a:cxn ang="0">
                  <a:pos x="282" y="222"/>
                </a:cxn>
                <a:cxn ang="0">
                  <a:pos x="245" y="245"/>
                </a:cxn>
                <a:cxn ang="0">
                  <a:pos x="245" y="277"/>
                </a:cxn>
                <a:cxn ang="0">
                  <a:pos x="223" y="277"/>
                </a:cxn>
                <a:cxn ang="0">
                  <a:pos x="211" y="288"/>
                </a:cxn>
                <a:cxn ang="0">
                  <a:pos x="186" y="288"/>
                </a:cxn>
                <a:cxn ang="0">
                  <a:pos x="186" y="301"/>
                </a:cxn>
                <a:cxn ang="0">
                  <a:pos x="175" y="288"/>
                </a:cxn>
                <a:cxn ang="0">
                  <a:pos x="154" y="301"/>
                </a:cxn>
                <a:cxn ang="0">
                  <a:pos x="138" y="311"/>
                </a:cxn>
                <a:cxn ang="0">
                  <a:pos x="104" y="267"/>
                </a:cxn>
                <a:cxn ang="0">
                  <a:pos x="104" y="257"/>
                </a:cxn>
                <a:cxn ang="0">
                  <a:pos x="91" y="245"/>
                </a:cxn>
                <a:cxn ang="0">
                  <a:pos x="104" y="257"/>
                </a:cxn>
                <a:cxn ang="0">
                  <a:pos x="116" y="245"/>
                </a:cxn>
                <a:cxn ang="0">
                  <a:pos x="104" y="235"/>
                </a:cxn>
                <a:cxn ang="0">
                  <a:pos x="91" y="222"/>
                </a:cxn>
                <a:cxn ang="0">
                  <a:pos x="67" y="222"/>
                </a:cxn>
                <a:cxn ang="0">
                  <a:pos x="58" y="199"/>
                </a:cxn>
                <a:cxn ang="0">
                  <a:pos x="35" y="199"/>
                </a:cxn>
                <a:cxn ang="0">
                  <a:pos x="46" y="189"/>
                </a:cxn>
                <a:cxn ang="0">
                  <a:pos x="58" y="176"/>
                </a:cxn>
                <a:cxn ang="0">
                  <a:pos x="46" y="165"/>
                </a:cxn>
                <a:cxn ang="0">
                  <a:pos x="35" y="153"/>
                </a:cxn>
                <a:cxn ang="0">
                  <a:pos x="46" y="165"/>
                </a:cxn>
                <a:cxn ang="0">
                  <a:pos x="46" y="145"/>
                </a:cxn>
                <a:cxn ang="0">
                  <a:pos x="35" y="135"/>
                </a:cxn>
                <a:cxn ang="0">
                  <a:pos x="20" y="122"/>
                </a:cxn>
                <a:cxn ang="0">
                  <a:pos x="35" y="111"/>
                </a:cxn>
                <a:cxn ang="0">
                  <a:pos x="35" y="90"/>
                </a:cxn>
                <a:cxn ang="0">
                  <a:pos x="10" y="90"/>
                </a:cxn>
                <a:cxn ang="0">
                  <a:pos x="20" y="77"/>
                </a:cxn>
                <a:cxn ang="0">
                  <a:pos x="35" y="66"/>
                </a:cxn>
                <a:cxn ang="0">
                  <a:pos x="20" y="54"/>
                </a:cxn>
                <a:cxn ang="0">
                  <a:pos x="10" y="44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5" y="0"/>
                </a:cxn>
                <a:cxn ang="0">
                  <a:pos x="80" y="0"/>
                </a:cxn>
                <a:cxn ang="0">
                  <a:pos x="104" y="11"/>
                </a:cxn>
                <a:cxn ang="0">
                  <a:pos x="116" y="33"/>
                </a:cxn>
                <a:cxn ang="0">
                  <a:pos x="138" y="54"/>
                </a:cxn>
                <a:cxn ang="0">
                  <a:pos x="163" y="66"/>
                </a:cxn>
                <a:cxn ang="0">
                  <a:pos x="163" y="90"/>
                </a:cxn>
                <a:cxn ang="0">
                  <a:pos x="163" y="90"/>
                </a:cxn>
                <a:cxn ang="0">
                  <a:pos x="175" y="99"/>
                </a:cxn>
                <a:cxn ang="0">
                  <a:pos x="211" y="122"/>
                </a:cxn>
                <a:cxn ang="0">
                  <a:pos x="233" y="99"/>
                </a:cxn>
                <a:cxn ang="0">
                  <a:pos x="233" y="122"/>
                </a:cxn>
                <a:cxn ang="0">
                  <a:pos x="245" y="135"/>
                </a:cxn>
              </a:cxnLst>
              <a:rect l="0" t="0" r="r" b="b"/>
              <a:pathLst>
                <a:path w="282" h="311">
                  <a:moveTo>
                    <a:pt x="245" y="135"/>
                  </a:moveTo>
                  <a:lnTo>
                    <a:pt x="245" y="145"/>
                  </a:lnTo>
                  <a:lnTo>
                    <a:pt x="233" y="165"/>
                  </a:lnTo>
                  <a:lnTo>
                    <a:pt x="233" y="176"/>
                  </a:lnTo>
                  <a:lnTo>
                    <a:pt x="269" y="222"/>
                  </a:lnTo>
                  <a:lnTo>
                    <a:pt x="282" y="222"/>
                  </a:lnTo>
                  <a:lnTo>
                    <a:pt x="269" y="235"/>
                  </a:lnTo>
                  <a:lnTo>
                    <a:pt x="245" y="245"/>
                  </a:lnTo>
                  <a:lnTo>
                    <a:pt x="245" y="257"/>
                  </a:lnTo>
                  <a:lnTo>
                    <a:pt x="245" y="277"/>
                  </a:lnTo>
                  <a:lnTo>
                    <a:pt x="233" y="277"/>
                  </a:lnTo>
                  <a:lnTo>
                    <a:pt x="223" y="277"/>
                  </a:lnTo>
                  <a:lnTo>
                    <a:pt x="211" y="277"/>
                  </a:lnTo>
                  <a:lnTo>
                    <a:pt x="211" y="288"/>
                  </a:lnTo>
                  <a:lnTo>
                    <a:pt x="200" y="288"/>
                  </a:lnTo>
                  <a:lnTo>
                    <a:pt x="186" y="288"/>
                  </a:lnTo>
                  <a:lnTo>
                    <a:pt x="175" y="288"/>
                  </a:lnTo>
                  <a:lnTo>
                    <a:pt x="186" y="301"/>
                  </a:lnTo>
                  <a:lnTo>
                    <a:pt x="175" y="301"/>
                  </a:lnTo>
                  <a:lnTo>
                    <a:pt x="175" y="288"/>
                  </a:lnTo>
                  <a:lnTo>
                    <a:pt x="163" y="288"/>
                  </a:lnTo>
                  <a:lnTo>
                    <a:pt x="154" y="301"/>
                  </a:lnTo>
                  <a:lnTo>
                    <a:pt x="154" y="311"/>
                  </a:lnTo>
                  <a:lnTo>
                    <a:pt x="138" y="311"/>
                  </a:lnTo>
                  <a:lnTo>
                    <a:pt x="116" y="277"/>
                  </a:lnTo>
                  <a:lnTo>
                    <a:pt x="104" y="267"/>
                  </a:lnTo>
                  <a:lnTo>
                    <a:pt x="91" y="267"/>
                  </a:lnTo>
                  <a:lnTo>
                    <a:pt x="104" y="257"/>
                  </a:lnTo>
                  <a:lnTo>
                    <a:pt x="91" y="257"/>
                  </a:lnTo>
                  <a:lnTo>
                    <a:pt x="91" y="245"/>
                  </a:lnTo>
                  <a:lnTo>
                    <a:pt x="104" y="245"/>
                  </a:lnTo>
                  <a:lnTo>
                    <a:pt x="104" y="257"/>
                  </a:lnTo>
                  <a:lnTo>
                    <a:pt x="104" y="245"/>
                  </a:lnTo>
                  <a:lnTo>
                    <a:pt x="116" y="245"/>
                  </a:lnTo>
                  <a:lnTo>
                    <a:pt x="116" y="235"/>
                  </a:lnTo>
                  <a:lnTo>
                    <a:pt x="104" y="235"/>
                  </a:lnTo>
                  <a:lnTo>
                    <a:pt x="91" y="235"/>
                  </a:lnTo>
                  <a:lnTo>
                    <a:pt x="91" y="222"/>
                  </a:lnTo>
                  <a:lnTo>
                    <a:pt x="80" y="222"/>
                  </a:lnTo>
                  <a:lnTo>
                    <a:pt x="67" y="222"/>
                  </a:lnTo>
                  <a:lnTo>
                    <a:pt x="58" y="211"/>
                  </a:lnTo>
                  <a:lnTo>
                    <a:pt x="58" y="199"/>
                  </a:lnTo>
                  <a:lnTo>
                    <a:pt x="46" y="199"/>
                  </a:lnTo>
                  <a:lnTo>
                    <a:pt x="35" y="199"/>
                  </a:lnTo>
                  <a:lnTo>
                    <a:pt x="35" y="189"/>
                  </a:lnTo>
                  <a:lnTo>
                    <a:pt x="46" y="189"/>
                  </a:lnTo>
                  <a:lnTo>
                    <a:pt x="58" y="189"/>
                  </a:lnTo>
                  <a:lnTo>
                    <a:pt x="58" y="176"/>
                  </a:lnTo>
                  <a:lnTo>
                    <a:pt x="46" y="176"/>
                  </a:lnTo>
                  <a:lnTo>
                    <a:pt x="46" y="165"/>
                  </a:lnTo>
                  <a:lnTo>
                    <a:pt x="35" y="165"/>
                  </a:lnTo>
                  <a:lnTo>
                    <a:pt x="35" y="153"/>
                  </a:lnTo>
                  <a:lnTo>
                    <a:pt x="46" y="153"/>
                  </a:lnTo>
                  <a:lnTo>
                    <a:pt x="46" y="165"/>
                  </a:lnTo>
                  <a:lnTo>
                    <a:pt x="58" y="153"/>
                  </a:lnTo>
                  <a:lnTo>
                    <a:pt x="46" y="145"/>
                  </a:lnTo>
                  <a:lnTo>
                    <a:pt x="35" y="145"/>
                  </a:lnTo>
                  <a:lnTo>
                    <a:pt x="35" y="135"/>
                  </a:lnTo>
                  <a:lnTo>
                    <a:pt x="20" y="135"/>
                  </a:lnTo>
                  <a:lnTo>
                    <a:pt x="20" y="122"/>
                  </a:lnTo>
                  <a:lnTo>
                    <a:pt x="20" y="111"/>
                  </a:lnTo>
                  <a:lnTo>
                    <a:pt x="35" y="111"/>
                  </a:lnTo>
                  <a:lnTo>
                    <a:pt x="35" y="99"/>
                  </a:lnTo>
                  <a:lnTo>
                    <a:pt x="35" y="90"/>
                  </a:lnTo>
                  <a:lnTo>
                    <a:pt x="20" y="90"/>
                  </a:lnTo>
                  <a:lnTo>
                    <a:pt x="10" y="90"/>
                  </a:lnTo>
                  <a:lnTo>
                    <a:pt x="20" y="90"/>
                  </a:lnTo>
                  <a:lnTo>
                    <a:pt x="20" y="77"/>
                  </a:lnTo>
                  <a:lnTo>
                    <a:pt x="20" y="66"/>
                  </a:lnTo>
                  <a:lnTo>
                    <a:pt x="35" y="66"/>
                  </a:lnTo>
                  <a:lnTo>
                    <a:pt x="20" y="66"/>
                  </a:lnTo>
                  <a:lnTo>
                    <a:pt x="20" y="54"/>
                  </a:lnTo>
                  <a:lnTo>
                    <a:pt x="10" y="54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5" y="0"/>
                  </a:lnTo>
                  <a:lnTo>
                    <a:pt x="58" y="0"/>
                  </a:lnTo>
                  <a:lnTo>
                    <a:pt x="80" y="0"/>
                  </a:lnTo>
                  <a:lnTo>
                    <a:pt x="91" y="11"/>
                  </a:lnTo>
                  <a:lnTo>
                    <a:pt x="104" y="11"/>
                  </a:lnTo>
                  <a:lnTo>
                    <a:pt x="116" y="24"/>
                  </a:lnTo>
                  <a:lnTo>
                    <a:pt x="116" y="33"/>
                  </a:lnTo>
                  <a:lnTo>
                    <a:pt x="116" y="44"/>
                  </a:lnTo>
                  <a:lnTo>
                    <a:pt x="138" y="54"/>
                  </a:lnTo>
                  <a:lnTo>
                    <a:pt x="154" y="66"/>
                  </a:lnTo>
                  <a:lnTo>
                    <a:pt x="163" y="66"/>
                  </a:lnTo>
                  <a:lnTo>
                    <a:pt x="163" y="77"/>
                  </a:lnTo>
                  <a:lnTo>
                    <a:pt x="163" y="90"/>
                  </a:lnTo>
                  <a:lnTo>
                    <a:pt x="175" y="90"/>
                  </a:lnTo>
                  <a:lnTo>
                    <a:pt x="163" y="90"/>
                  </a:lnTo>
                  <a:lnTo>
                    <a:pt x="163" y="99"/>
                  </a:lnTo>
                  <a:lnTo>
                    <a:pt x="175" y="99"/>
                  </a:lnTo>
                  <a:lnTo>
                    <a:pt x="200" y="111"/>
                  </a:lnTo>
                  <a:lnTo>
                    <a:pt x="211" y="122"/>
                  </a:lnTo>
                  <a:lnTo>
                    <a:pt x="223" y="111"/>
                  </a:lnTo>
                  <a:lnTo>
                    <a:pt x="233" y="99"/>
                  </a:lnTo>
                  <a:lnTo>
                    <a:pt x="245" y="111"/>
                  </a:lnTo>
                  <a:lnTo>
                    <a:pt x="233" y="122"/>
                  </a:lnTo>
                  <a:lnTo>
                    <a:pt x="233" y="135"/>
                  </a:lnTo>
                  <a:lnTo>
                    <a:pt x="245" y="13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Freeform 159"/>
            <p:cNvSpPr>
              <a:spLocks noChangeAspect="1"/>
            </p:cNvSpPr>
            <p:nvPr/>
          </p:nvSpPr>
          <p:spPr bwMode="auto">
            <a:xfrm>
              <a:off x="4233" y="6284"/>
              <a:ext cx="265" cy="218"/>
            </a:xfrm>
            <a:custGeom>
              <a:avLst/>
              <a:gdLst/>
              <a:ahLst/>
              <a:cxnLst>
                <a:cxn ang="0">
                  <a:pos x="129" y="169"/>
                </a:cxn>
                <a:cxn ang="0">
                  <a:pos x="119" y="156"/>
                </a:cxn>
                <a:cxn ang="0">
                  <a:pos x="107" y="145"/>
                </a:cxn>
                <a:cxn ang="0">
                  <a:pos x="96" y="133"/>
                </a:cxn>
                <a:cxn ang="0">
                  <a:pos x="82" y="123"/>
                </a:cxn>
                <a:cxn ang="0">
                  <a:pos x="71" y="99"/>
                </a:cxn>
                <a:cxn ang="0">
                  <a:pos x="50" y="90"/>
                </a:cxn>
                <a:cxn ang="0">
                  <a:pos x="34" y="79"/>
                </a:cxn>
                <a:cxn ang="0">
                  <a:pos x="24" y="69"/>
                </a:cxn>
                <a:cxn ang="0">
                  <a:pos x="24" y="45"/>
                </a:cxn>
                <a:cxn ang="0">
                  <a:pos x="12" y="33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4" y="11"/>
                </a:cxn>
                <a:cxn ang="0">
                  <a:pos x="50" y="0"/>
                </a:cxn>
                <a:cxn ang="0">
                  <a:pos x="71" y="0"/>
                </a:cxn>
                <a:cxn ang="0">
                  <a:pos x="82" y="11"/>
                </a:cxn>
                <a:cxn ang="0">
                  <a:pos x="96" y="0"/>
                </a:cxn>
                <a:cxn ang="0">
                  <a:pos x="107" y="11"/>
                </a:cxn>
                <a:cxn ang="0">
                  <a:pos x="129" y="11"/>
                </a:cxn>
                <a:cxn ang="0">
                  <a:pos x="153" y="11"/>
                </a:cxn>
                <a:cxn ang="0">
                  <a:pos x="178" y="11"/>
                </a:cxn>
                <a:cxn ang="0">
                  <a:pos x="190" y="24"/>
                </a:cxn>
                <a:cxn ang="0">
                  <a:pos x="200" y="24"/>
                </a:cxn>
                <a:cxn ang="0">
                  <a:pos x="225" y="24"/>
                </a:cxn>
                <a:cxn ang="0">
                  <a:pos x="225" y="45"/>
                </a:cxn>
                <a:cxn ang="0">
                  <a:pos x="210" y="56"/>
                </a:cxn>
                <a:cxn ang="0">
                  <a:pos x="225" y="69"/>
                </a:cxn>
                <a:cxn ang="0">
                  <a:pos x="236" y="79"/>
                </a:cxn>
                <a:cxn ang="0">
                  <a:pos x="236" y="99"/>
                </a:cxn>
                <a:cxn ang="0">
                  <a:pos x="225" y="90"/>
                </a:cxn>
                <a:cxn ang="0">
                  <a:pos x="236" y="99"/>
                </a:cxn>
                <a:cxn ang="0">
                  <a:pos x="248" y="110"/>
                </a:cxn>
                <a:cxn ang="0">
                  <a:pos x="236" y="123"/>
                </a:cxn>
                <a:cxn ang="0">
                  <a:pos x="210" y="123"/>
                </a:cxn>
                <a:cxn ang="0">
                  <a:pos x="225" y="145"/>
                </a:cxn>
                <a:cxn ang="0">
                  <a:pos x="200" y="145"/>
                </a:cxn>
                <a:cxn ang="0">
                  <a:pos x="190" y="156"/>
                </a:cxn>
                <a:cxn ang="0">
                  <a:pos x="190" y="169"/>
                </a:cxn>
                <a:cxn ang="0">
                  <a:pos x="190" y="191"/>
                </a:cxn>
                <a:cxn ang="0">
                  <a:pos x="178" y="191"/>
                </a:cxn>
                <a:cxn ang="0">
                  <a:pos x="153" y="179"/>
                </a:cxn>
                <a:cxn ang="0">
                  <a:pos x="142" y="169"/>
                </a:cxn>
                <a:cxn ang="0">
                  <a:pos x="129" y="179"/>
                </a:cxn>
              </a:cxnLst>
              <a:rect l="0" t="0" r="r" b="b"/>
              <a:pathLst>
                <a:path w="248" h="201">
                  <a:moveTo>
                    <a:pt x="129" y="179"/>
                  </a:moveTo>
                  <a:lnTo>
                    <a:pt x="129" y="169"/>
                  </a:lnTo>
                  <a:lnTo>
                    <a:pt x="129" y="156"/>
                  </a:lnTo>
                  <a:lnTo>
                    <a:pt x="119" y="156"/>
                  </a:lnTo>
                  <a:lnTo>
                    <a:pt x="119" y="145"/>
                  </a:lnTo>
                  <a:lnTo>
                    <a:pt x="107" y="145"/>
                  </a:lnTo>
                  <a:lnTo>
                    <a:pt x="107" y="133"/>
                  </a:lnTo>
                  <a:lnTo>
                    <a:pt x="96" y="133"/>
                  </a:lnTo>
                  <a:lnTo>
                    <a:pt x="96" y="123"/>
                  </a:lnTo>
                  <a:lnTo>
                    <a:pt x="82" y="123"/>
                  </a:lnTo>
                  <a:lnTo>
                    <a:pt x="71" y="110"/>
                  </a:lnTo>
                  <a:lnTo>
                    <a:pt x="71" y="99"/>
                  </a:lnTo>
                  <a:lnTo>
                    <a:pt x="59" y="90"/>
                  </a:lnTo>
                  <a:lnTo>
                    <a:pt x="50" y="90"/>
                  </a:lnTo>
                  <a:lnTo>
                    <a:pt x="34" y="90"/>
                  </a:lnTo>
                  <a:lnTo>
                    <a:pt x="34" y="79"/>
                  </a:lnTo>
                  <a:lnTo>
                    <a:pt x="34" y="69"/>
                  </a:lnTo>
                  <a:lnTo>
                    <a:pt x="24" y="69"/>
                  </a:lnTo>
                  <a:lnTo>
                    <a:pt x="24" y="56"/>
                  </a:lnTo>
                  <a:lnTo>
                    <a:pt x="24" y="45"/>
                  </a:lnTo>
                  <a:lnTo>
                    <a:pt x="12" y="45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11"/>
                  </a:lnTo>
                  <a:lnTo>
                    <a:pt x="34" y="11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82" y="11"/>
                  </a:lnTo>
                  <a:lnTo>
                    <a:pt x="96" y="11"/>
                  </a:lnTo>
                  <a:lnTo>
                    <a:pt x="96" y="0"/>
                  </a:lnTo>
                  <a:lnTo>
                    <a:pt x="96" y="11"/>
                  </a:lnTo>
                  <a:lnTo>
                    <a:pt x="107" y="11"/>
                  </a:lnTo>
                  <a:lnTo>
                    <a:pt x="119" y="11"/>
                  </a:lnTo>
                  <a:lnTo>
                    <a:pt x="129" y="11"/>
                  </a:lnTo>
                  <a:lnTo>
                    <a:pt x="142" y="11"/>
                  </a:lnTo>
                  <a:lnTo>
                    <a:pt x="153" y="11"/>
                  </a:lnTo>
                  <a:lnTo>
                    <a:pt x="166" y="11"/>
                  </a:lnTo>
                  <a:lnTo>
                    <a:pt x="178" y="11"/>
                  </a:lnTo>
                  <a:lnTo>
                    <a:pt x="190" y="11"/>
                  </a:lnTo>
                  <a:lnTo>
                    <a:pt x="190" y="24"/>
                  </a:lnTo>
                  <a:lnTo>
                    <a:pt x="200" y="33"/>
                  </a:lnTo>
                  <a:lnTo>
                    <a:pt x="200" y="24"/>
                  </a:lnTo>
                  <a:lnTo>
                    <a:pt x="210" y="24"/>
                  </a:lnTo>
                  <a:lnTo>
                    <a:pt x="225" y="24"/>
                  </a:lnTo>
                  <a:lnTo>
                    <a:pt x="225" y="33"/>
                  </a:lnTo>
                  <a:lnTo>
                    <a:pt x="225" y="45"/>
                  </a:lnTo>
                  <a:lnTo>
                    <a:pt x="210" y="45"/>
                  </a:lnTo>
                  <a:lnTo>
                    <a:pt x="210" y="56"/>
                  </a:lnTo>
                  <a:lnTo>
                    <a:pt x="210" y="69"/>
                  </a:lnTo>
                  <a:lnTo>
                    <a:pt x="225" y="69"/>
                  </a:lnTo>
                  <a:lnTo>
                    <a:pt x="225" y="79"/>
                  </a:lnTo>
                  <a:lnTo>
                    <a:pt x="236" y="79"/>
                  </a:lnTo>
                  <a:lnTo>
                    <a:pt x="248" y="90"/>
                  </a:lnTo>
                  <a:lnTo>
                    <a:pt x="236" y="99"/>
                  </a:lnTo>
                  <a:lnTo>
                    <a:pt x="236" y="90"/>
                  </a:lnTo>
                  <a:lnTo>
                    <a:pt x="225" y="90"/>
                  </a:lnTo>
                  <a:lnTo>
                    <a:pt x="225" y="99"/>
                  </a:lnTo>
                  <a:lnTo>
                    <a:pt x="236" y="99"/>
                  </a:lnTo>
                  <a:lnTo>
                    <a:pt x="236" y="110"/>
                  </a:lnTo>
                  <a:lnTo>
                    <a:pt x="248" y="110"/>
                  </a:lnTo>
                  <a:lnTo>
                    <a:pt x="248" y="123"/>
                  </a:lnTo>
                  <a:lnTo>
                    <a:pt x="236" y="123"/>
                  </a:lnTo>
                  <a:lnTo>
                    <a:pt x="225" y="123"/>
                  </a:lnTo>
                  <a:lnTo>
                    <a:pt x="210" y="123"/>
                  </a:lnTo>
                  <a:lnTo>
                    <a:pt x="210" y="133"/>
                  </a:lnTo>
                  <a:lnTo>
                    <a:pt x="225" y="145"/>
                  </a:lnTo>
                  <a:lnTo>
                    <a:pt x="210" y="145"/>
                  </a:lnTo>
                  <a:lnTo>
                    <a:pt x="200" y="145"/>
                  </a:lnTo>
                  <a:lnTo>
                    <a:pt x="200" y="156"/>
                  </a:lnTo>
                  <a:lnTo>
                    <a:pt x="190" y="156"/>
                  </a:lnTo>
                  <a:lnTo>
                    <a:pt x="200" y="156"/>
                  </a:lnTo>
                  <a:lnTo>
                    <a:pt x="190" y="169"/>
                  </a:lnTo>
                  <a:lnTo>
                    <a:pt x="190" y="179"/>
                  </a:lnTo>
                  <a:lnTo>
                    <a:pt x="190" y="191"/>
                  </a:lnTo>
                  <a:lnTo>
                    <a:pt x="190" y="201"/>
                  </a:lnTo>
                  <a:lnTo>
                    <a:pt x="178" y="191"/>
                  </a:lnTo>
                  <a:lnTo>
                    <a:pt x="166" y="191"/>
                  </a:lnTo>
                  <a:lnTo>
                    <a:pt x="153" y="179"/>
                  </a:lnTo>
                  <a:lnTo>
                    <a:pt x="142" y="179"/>
                  </a:lnTo>
                  <a:lnTo>
                    <a:pt x="142" y="169"/>
                  </a:lnTo>
                  <a:lnTo>
                    <a:pt x="129" y="169"/>
                  </a:lnTo>
                  <a:lnTo>
                    <a:pt x="129" y="179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Freeform 160"/>
            <p:cNvSpPr>
              <a:spLocks noChangeAspect="1"/>
            </p:cNvSpPr>
            <p:nvPr/>
          </p:nvSpPr>
          <p:spPr bwMode="auto">
            <a:xfrm>
              <a:off x="4688" y="6358"/>
              <a:ext cx="419" cy="252"/>
            </a:xfrm>
            <a:custGeom>
              <a:avLst/>
              <a:gdLst/>
              <a:ahLst/>
              <a:cxnLst>
                <a:cxn ang="0">
                  <a:pos x="12" y="122"/>
                </a:cxn>
                <a:cxn ang="0">
                  <a:pos x="36" y="100"/>
                </a:cxn>
                <a:cxn ang="0">
                  <a:pos x="36" y="87"/>
                </a:cxn>
                <a:cxn ang="0">
                  <a:pos x="0" y="30"/>
                </a:cxn>
                <a:cxn ang="0">
                  <a:pos x="12" y="0"/>
                </a:cxn>
                <a:cxn ang="0">
                  <a:pos x="36" y="10"/>
                </a:cxn>
                <a:cxn ang="0">
                  <a:pos x="36" y="30"/>
                </a:cxn>
                <a:cxn ang="0">
                  <a:pos x="59" y="21"/>
                </a:cxn>
                <a:cxn ang="0">
                  <a:pos x="119" y="30"/>
                </a:cxn>
                <a:cxn ang="0">
                  <a:pos x="153" y="30"/>
                </a:cxn>
                <a:cxn ang="0">
                  <a:pos x="201" y="30"/>
                </a:cxn>
                <a:cxn ang="0">
                  <a:pos x="272" y="0"/>
                </a:cxn>
                <a:cxn ang="0">
                  <a:pos x="306" y="21"/>
                </a:cxn>
                <a:cxn ang="0">
                  <a:pos x="330" y="21"/>
                </a:cxn>
                <a:cxn ang="0">
                  <a:pos x="390" y="42"/>
                </a:cxn>
                <a:cxn ang="0">
                  <a:pos x="390" y="66"/>
                </a:cxn>
                <a:cxn ang="0">
                  <a:pos x="367" y="66"/>
                </a:cxn>
                <a:cxn ang="0">
                  <a:pos x="353" y="110"/>
                </a:cxn>
                <a:cxn ang="0">
                  <a:pos x="343" y="122"/>
                </a:cxn>
                <a:cxn ang="0">
                  <a:pos x="343" y="142"/>
                </a:cxn>
                <a:cxn ang="0">
                  <a:pos x="353" y="153"/>
                </a:cxn>
                <a:cxn ang="0">
                  <a:pos x="367" y="176"/>
                </a:cxn>
                <a:cxn ang="0">
                  <a:pos x="319" y="164"/>
                </a:cxn>
                <a:cxn ang="0">
                  <a:pos x="282" y="186"/>
                </a:cxn>
                <a:cxn ang="0">
                  <a:pos x="257" y="198"/>
                </a:cxn>
                <a:cxn ang="0">
                  <a:pos x="257" y="208"/>
                </a:cxn>
                <a:cxn ang="0">
                  <a:pos x="224" y="232"/>
                </a:cxn>
                <a:cxn ang="0">
                  <a:pos x="201" y="221"/>
                </a:cxn>
                <a:cxn ang="0">
                  <a:pos x="128" y="208"/>
                </a:cxn>
                <a:cxn ang="0">
                  <a:pos x="59" y="221"/>
                </a:cxn>
                <a:cxn ang="0">
                  <a:pos x="59" y="221"/>
                </a:cxn>
                <a:cxn ang="0">
                  <a:pos x="59" y="198"/>
                </a:cxn>
                <a:cxn ang="0">
                  <a:pos x="36" y="164"/>
                </a:cxn>
                <a:cxn ang="0">
                  <a:pos x="12" y="142"/>
                </a:cxn>
              </a:cxnLst>
              <a:rect l="0" t="0" r="r" b="b"/>
              <a:pathLst>
                <a:path w="390" h="232">
                  <a:moveTo>
                    <a:pt x="12" y="142"/>
                  </a:moveTo>
                  <a:lnTo>
                    <a:pt x="12" y="122"/>
                  </a:lnTo>
                  <a:lnTo>
                    <a:pt x="12" y="110"/>
                  </a:lnTo>
                  <a:lnTo>
                    <a:pt x="36" y="100"/>
                  </a:lnTo>
                  <a:lnTo>
                    <a:pt x="49" y="87"/>
                  </a:lnTo>
                  <a:lnTo>
                    <a:pt x="36" y="87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4" y="10"/>
                  </a:lnTo>
                  <a:lnTo>
                    <a:pt x="36" y="10"/>
                  </a:lnTo>
                  <a:lnTo>
                    <a:pt x="36" y="21"/>
                  </a:lnTo>
                  <a:lnTo>
                    <a:pt x="36" y="30"/>
                  </a:lnTo>
                  <a:lnTo>
                    <a:pt x="49" y="30"/>
                  </a:lnTo>
                  <a:lnTo>
                    <a:pt x="59" y="21"/>
                  </a:lnTo>
                  <a:lnTo>
                    <a:pt x="81" y="21"/>
                  </a:lnTo>
                  <a:lnTo>
                    <a:pt x="119" y="30"/>
                  </a:lnTo>
                  <a:lnTo>
                    <a:pt x="144" y="30"/>
                  </a:lnTo>
                  <a:lnTo>
                    <a:pt x="153" y="30"/>
                  </a:lnTo>
                  <a:lnTo>
                    <a:pt x="189" y="42"/>
                  </a:lnTo>
                  <a:lnTo>
                    <a:pt x="201" y="30"/>
                  </a:lnTo>
                  <a:lnTo>
                    <a:pt x="247" y="10"/>
                  </a:lnTo>
                  <a:lnTo>
                    <a:pt x="272" y="0"/>
                  </a:lnTo>
                  <a:lnTo>
                    <a:pt x="282" y="10"/>
                  </a:lnTo>
                  <a:lnTo>
                    <a:pt x="306" y="21"/>
                  </a:lnTo>
                  <a:lnTo>
                    <a:pt x="319" y="21"/>
                  </a:lnTo>
                  <a:lnTo>
                    <a:pt x="330" y="21"/>
                  </a:lnTo>
                  <a:lnTo>
                    <a:pt x="367" y="30"/>
                  </a:lnTo>
                  <a:lnTo>
                    <a:pt x="390" y="42"/>
                  </a:lnTo>
                  <a:lnTo>
                    <a:pt x="390" y="54"/>
                  </a:lnTo>
                  <a:lnTo>
                    <a:pt x="390" y="66"/>
                  </a:lnTo>
                  <a:lnTo>
                    <a:pt x="377" y="66"/>
                  </a:lnTo>
                  <a:lnTo>
                    <a:pt x="367" y="66"/>
                  </a:lnTo>
                  <a:lnTo>
                    <a:pt x="353" y="87"/>
                  </a:lnTo>
                  <a:lnTo>
                    <a:pt x="353" y="110"/>
                  </a:lnTo>
                  <a:lnTo>
                    <a:pt x="353" y="122"/>
                  </a:lnTo>
                  <a:lnTo>
                    <a:pt x="343" y="122"/>
                  </a:lnTo>
                  <a:lnTo>
                    <a:pt x="343" y="132"/>
                  </a:lnTo>
                  <a:lnTo>
                    <a:pt x="343" y="142"/>
                  </a:lnTo>
                  <a:lnTo>
                    <a:pt x="353" y="142"/>
                  </a:lnTo>
                  <a:lnTo>
                    <a:pt x="353" y="153"/>
                  </a:lnTo>
                  <a:lnTo>
                    <a:pt x="367" y="164"/>
                  </a:lnTo>
                  <a:lnTo>
                    <a:pt x="367" y="176"/>
                  </a:lnTo>
                  <a:lnTo>
                    <a:pt x="330" y="176"/>
                  </a:lnTo>
                  <a:lnTo>
                    <a:pt x="319" y="164"/>
                  </a:lnTo>
                  <a:lnTo>
                    <a:pt x="306" y="164"/>
                  </a:lnTo>
                  <a:lnTo>
                    <a:pt x="282" y="186"/>
                  </a:lnTo>
                  <a:lnTo>
                    <a:pt x="272" y="198"/>
                  </a:lnTo>
                  <a:lnTo>
                    <a:pt x="257" y="198"/>
                  </a:lnTo>
                  <a:lnTo>
                    <a:pt x="247" y="198"/>
                  </a:lnTo>
                  <a:lnTo>
                    <a:pt x="257" y="208"/>
                  </a:lnTo>
                  <a:lnTo>
                    <a:pt x="257" y="221"/>
                  </a:lnTo>
                  <a:lnTo>
                    <a:pt x="224" y="232"/>
                  </a:lnTo>
                  <a:lnTo>
                    <a:pt x="215" y="232"/>
                  </a:lnTo>
                  <a:lnTo>
                    <a:pt x="201" y="221"/>
                  </a:lnTo>
                  <a:lnTo>
                    <a:pt x="153" y="208"/>
                  </a:lnTo>
                  <a:lnTo>
                    <a:pt x="128" y="208"/>
                  </a:lnTo>
                  <a:lnTo>
                    <a:pt x="107" y="221"/>
                  </a:lnTo>
                  <a:lnTo>
                    <a:pt x="59" y="221"/>
                  </a:lnTo>
                  <a:lnTo>
                    <a:pt x="59" y="232"/>
                  </a:lnTo>
                  <a:lnTo>
                    <a:pt x="59" y="221"/>
                  </a:lnTo>
                  <a:lnTo>
                    <a:pt x="59" y="208"/>
                  </a:lnTo>
                  <a:lnTo>
                    <a:pt x="59" y="198"/>
                  </a:lnTo>
                  <a:lnTo>
                    <a:pt x="49" y="176"/>
                  </a:lnTo>
                  <a:lnTo>
                    <a:pt x="36" y="164"/>
                  </a:lnTo>
                  <a:lnTo>
                    <a:pt x="12" y="153"/>
                  </a:lnTo>
                  <a:lnTo>
                    <a:pt x="12" y="14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Freeform 161"/>
            <p:cNvSpPr>
              <a:spLocks noChangeAspect="1"/>
            </p:cNvSpPr>
            <p:nvPr/>
          </p:nvSpPr>
          <p:spPr bwMode="auto">
            <a:xfrm>
              <a:off x="2541" y="6401"/>
              <a:ext cx="845" cy="625"/>
            </a:xfrm>
            <a:custGeom>
              <a:avLst/>
              <a:gdLst/>
              <a:ahLst/>
              <a:cxnLst>
                <a:cxn ang="0">
                  <a:pos x="21" y="112"/>
                </a:cxn>
                <a:cxn ang="0">
                  <a:pos x="21" y="69"/>
                </a:cxn>
                <a:cxn ang="0">
                  <a:pos x="0" y="46"/>
                </a:cxn>
                <a:cxn ang="0">
                  <a:pos x="46" y="34"/>
                </a:cxn>
                <a:cxn ang="0">
                  <a:pos x="84" y="0"/>
                </a:cxn>
                <a:cxn ang="0">
                  <a:pos x="152" y="10"/>
                </a:cxn>
                <a:cxn ang="0">
                  <a:pos x="212" y="0"/>
                </a:cxn>
                <a:cxn ang="0">
                  <a:pos x="260" y="10"/>
                </a:cxn>
                <a:cxn ang="0">
                  <a:pos x="340" y="23"/>
                </a:cxn>
                <a:cxn ang="0">
                  <a:pos x="398" y="10"/>
                </a:cxn>
                <a:cxn ang="0">
                  <a:pos x="459" y="34"/>
                </a:cxn>
                <a:cxn ang="0">
                  <a:pos x="493" y="34"/>
                </a:cxn>
                <a:cxn ang="0">
                  <a:pos x="493" y="55"/>
                </a:cxn>
                <a:cxn ang="0">
                  <a:pos x="554" y="79"/>
                </a:cxn>
                <a:cxn ang="0">
                  <a:pos x="574" y="79"/>
                </a:cxn>
                <a:cxn ang="0">
                  <a:pos x="621" y="79"/>
                </a:cxn>
                <a:cxn ang="0">
                  <a:pos x="670" y="79"/>
                </a:cxn>
                <a:cxn ang="0">
                  <a:pos x="682" y="100"/>
                </a:cxn>
                <a:cxn ang="0">
                  <a:pos x="717" y="100"/>
                </a:cxn>
                <a:cxn ang="0">
                  <a:pos x="753" y="112"/>
                </a:cxn>
                <a:cxn ang="0">
                  <a:pos x="787" y="100"/>
                </a:cxn>
                <a:cxn ang="0">
                  <a:pos x="753" y="155"/>
                </a:cxn>
                <a:cxn ang="0">
                  <a:pos x="692" y="191"/>
                </a:cxn>
                <a:cxn ang="0">
                  <a:pos x="634" y="213"/>
                </a:cxn>
                <a:cxn ang="0">
                  <a:pos x="600" y="257"/>
                </a:cxn>
                <a:cxn ang="0">
                  <a:pos x="564" y="323"/>
                </a:cxn>
                <a:cxn ang="0">
                  <a:pos x="600" y="366"/>
                </a:cxn>
                <a:cxn ang="0">
                  <a:pos x="554" y="390"/>
                </a:cxn>
                <a:cxn ang="0">
                  <a:pos x="531" y="448"/>
                </a:cxn>
                <a:cxn ang="0">
                  <a:pos x="483" y="466"/>
                </a:cxn>
                <a:cxn ang="0">
                  <a:pos x="435" y="523"/>
                </a:cxn>
                <a:cxn ang="0">
                  <a:pos x="410" y="523"/>
                </a:cxn>
                <a:cxn ang="0">
                  <a:pos x="294" y="523"/>
                </a:cxn>
                <a:cxn ang="0">
                  <a:pos x="235" y="557"/>
                </a:cxn>
                <a:cxn ang="0">
                  <a:pos x="223" y="557"/>
                </a:cxn>
                <a:cxn ang="0">
                  <a:pos x="200" y="569"/>
                </a:cxn>
                <a:cxn ang="0">
                  <a:pos x="175" y="534"/>
                </a:cxn>
                <a:cxn ang="0">
                  <a:pos x="152" y="502"/>
                </a:cxn>
                <a:cxn ang="0">
                  <a:pos x="94" y="489"/>
                </a:cxn>
                <a:cxn ang="0">
                  <a:pos x="117" y="436"/>
                </a:cxn>
                <a:cxn ang="0">
                  <a:pos x="104" y="402"/>
                </a:cxn>
                <a:cxn ang="0">
                  <a:pos x="141" y="357"/>
                </a:cxn>
                <a:cxn ang="0">
                  <a:pos x="104" y="312"/>
                </a:cxn>
                <a:cxn ang="0">
                  <a:pos x="141" y="303"/>
                </a:cxn>
                <a:cxn ang="0">
                  <a:pos x="152" y="221"/>
                </a:cxn>
                <a:cxn ang="0">
                  <a:pos x="152" y="191"/>
                </a:cxn>
                <a:cxn ang="0">
                  <a:pos x="187" y="167"/>
                </a:cxn>
                <a:cxn ang="0">
                  <a:pos x="152" y="135"/>
                </a:cxn>
                <a:cxn ang="0">
                  <a:pos x="69" y="123"/>
                </a:cxn>
              </a:cxnLst>
              <a:rect l="0" t="0" r="r" b="b"/>
              <a:pathLst>
                <a:path w="787" h="577">
                  <a:moveTo>
                    <a:pt x="21" y="135"/>
                  </a:moveTo>
                  <a:lnTo>
                    <a:pt x="21" y="123"/>
                  </a:lnTo>
                  <a:lnTo>
                    <a:pt x="21" y="112"/>
                  </a:lnTo>
                  <a:lnTo>
                    <a:pt x="37" y="100"/>
                  </a:lnTo>
                  <a:lnTo>
                    <a:pt x="21" y="79"/>
                  </a:lnTo>
                  <a:lnTo>
                    <a:pt x="21" y="69"/>
                  </a:lnTo>
                  <a:lnTo>
                    <a:pt x="0" y="69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12" y="34"/>
                  </a:lnTo>
                  <a:lnTo>
                    <a:pt x="21" y="34"/>
                  </a:lnTo>
                  <a:lnTo>
                    <a:pt x="46" y="34"/>
                  </a:lnTo>
                  <a:lnTo>
                    <a:pt x="58" y="23"/>
                  </a:lnTo>
                  <a:lnTo>
                    <a:pt x="69" y="10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28" y="10"/>
                  </a:lnTo>
                  <a:lnTo>
                    <a:pt x="152" y="10"/>
                  </a:lnTo>
                  <a:lnTo>
                    <a:pt x="175" y="10"/>
                  </a:lnTo>
                  <a:lnTo>
                    <a:pt x="187" y="10"/>
                  </a:lnTo>
                  <a:lnTo>
                    <a:pt x="212" y="0"/>
                  </a:lnTo>
                  <a:lnTo>
                    <a:pt x="223" y="0"/>
                  </a:lnTo>
                  <a:lnTo>
                    <a:pt x="235" y="10"/>
                  </a:lnTo>
                  <a:lnTo>
                    <a:pt x="260" y="10"/>
                  </a:lnTo>
                  <a:lnTo>
                    <a:pt x="283" y="23"/>
                  </a:lnTo>
                  <a:lnTo>
                    <a:pt x="331" y="23"/>
                  </a:lnTo>
                  <a:lnTo>
                    <a:pt x="340" y="23"/>
                  </a:lnTo>
                  <a:lnTo>
                    <a:pt x="366" y="23"/>
                  </a:lnTo>
                  <a:lnTo>
                    <a:pt x="388" y="23"/>
                  </a:lnTo>
                  <a:lnTo>
                    <a:pt x="398" y="10"/>
                  </a:lnTo>
                  <a:lnTo>
                    <a:pt x="410" y="10"/>
                  </a:lnTo>
                  <a:lnTo>
                    <a:pt x="435" y="34"/>
                  </a:lnTo>
                  <a:lnTo>
                    <a:pt x="459" y="34"/>
                  </a:lnTo>
                  <a:lnTo>
                    <a:pt x="469" y="34"/>
                  </a:lnTo>
                  <a:lnTo>
                    <a:pt x="483" y="34"/>
                  </a:lnTo>
                  <a:lnTo>
                    <a:pt x="493" y="34"/>
                  </a:lnTo>
                  <a:lnTo>
                    <a:pt x="493" y="46"/>
                  </a:lnTo>
                  <a:lnTo>
                    <a:pt x="483" y="46"/>
                  </a:lnTo>
                  <a:lnTo>
                    <a:pt x="493" y="55"/>
                  </a:lnTo>
                  <a:lnTo>
                    <a:pt x="531" y="69"/>
                  </a:lnTo>
                  <a:lnTo>
                    <a:pt x="531" y="55"/>
                  </a:lnTo>
                  <a:lnTo>
                    <a:pt x="554" y="79"/>
                  </a:lnTo>
                  <a:lnTo>
                    <a:pt x="554" y="69"/>
                  </a:lnTo>
                  <a:lnTo>
                    <a:pt x="564" y="69"/>
                  </a:lnTo>
                  <a:lnTo>
                    <a:pt x="574" y="79"/>
                  </a:lnTo>
                  <a:lnTo>
                    <a:pt x="600" y="79"/>
                  </a:lnTo>
                  <a:lnTo>
                    <a:pt x="612" y="79"/>
                  </a:lnTo>
                  <a:lnTo>
                    <a:pt x="621" y="79"/>
                  </a:lnTo>
                  <a:lnTo>
                    <a:pt x="621" y="69"/>
                  </a:lnTo>
                  <a:lnTo>
                    <a:pt x="634" y="69"/>
                  </a:lnTo>
                  <a:lnTo>
                    <a:pt x="670" y="79"/>
                  </a:lnTo>
                  <a:lnTo>
                    <a:pt x="670" y="91"/>
                  </a:lnTo>
                  <a:lnTo>
                    <a:pt x="670" y="100"/>
                  </a:lnTo>
                  <a:lnTo>
                    <a:pt x="682" y="100"/>
                  </a:lnTo>
                  <a:lnTo>
                    <a:pt x="692" y="100"/>
                  </a:lnTo>
                  <a:lnTo>
                    <a:pt x="708" y="100"/>
                  </a:lnTo>
                  <a:lnTo>
                    <a:pt x="717" y="100"/>
                  </a:lnTo>
                  <a:lnTo>
                    <a:pt x="729" y="100"/>
                  </a:lnTo>
                  <a:lnTo>
                    <a:pt x="740" y="100"/>
                  </a:lnTo>
                  <a:lnTo>
                    <a:pt x="753" y="112"/>
                  </a:lnTo>
                  <a:lnTo>
                    <a:pt x="753" y="100"/>
                  </a:lnTo>
                  <a:lnTo>
                    <a:pt x="777" y="100"/>
                  </a:lnTo>
                  <a:lnTo>
                    <a:pt x="787" y="100"/>
                  </a:lnTo>
                  <a:lnTo>
                    <a:pt x="787" y="123"/>
                  </a:lnTo>
                  <a:lnTo>
                    <a:pt x="787" y="135"/>
                  </a:lnTo>
                  <a:lnTo>
                    <a:pt x="753" y="155"/>
                  </a:lnTo>
                  <a:lnTo>
                    <a:pt x="729" y="167"/>
                  </a:lnTo>
                  <a:lnTo>
                    <a:pt x="717" y="179"/>
                  </a:lnTo>
                  <a:lnTo>
                    <a:pt x="692" y="191"/>
                  </a:lnTo>
                  <a:lnTo>
                    <a:pt x="670" y="191"/>
                  </a:lnTo>
                  <a:lnTo>
                    <a:pt x="645" y="201"/>
                  </a:lnTo>
                  <a:lnTo>
                    <a:pt x="634" y="213"/>
                  </a:lnTo>
                  <a:lnTo>
                    <a:pt x="634" y="221"/>
                  </a:lnTo>
                  <a:lnTo>
                    <a:pt x="621" y="234"/>
                  </a:lnTo>
                  <a:lnTo>
                    <a:pt x="600" y="257"/>
                  </a:lnTo>
                  <a:lnTo>
                    <a:pt x="574" y="291"/>
                  </a:lnTo>
                  <a:lnTo>
                    <a:pt x="564" y="303"/>
                  </a:lnTo>
                  <a:lnTo>
                    <a:pt x="564" y="323"/>
                  </a:lnTo>
                  <a:lnTo>
                    <a:pt x="574" y="345"/>
                  </a:lnTo>
                  <a:lnTo>
                    <a:pt x="574" y="357"/>
                  </a:lnTo>
                  <a:lnTo>
                    <a:pt x="600" y="366"/>
                  </a:lnTo>
                  <a:lnTo>
                    <a:pt x="574" y="378"/>
                  </a:lnTo>
                  <a:lnTo>
                    <a:pt x="574" y="390"/>
                  </a:lnTo>
                  <a:lnTo>
                    <a:pt x="554" y="390"/>
                  </a:lnTo>
                  <a:lnTo>
                    <a:pt x="554" y="412"/>
                  </a:lnTo>
                  <a:lnTo>
                    <a:pt x="542" y="412"/>
                  </a:lnTo>
                  <a:lnTo>
                    <a:pt x="531" y="448"/>
                  </a:lnTo>
                  <a:lnTo>
                    <a:pt x="531" y="456"/>
                  </a:lnTo>
                  <a:lnTo>
                    <a:pt x="493" y="456"/>
                  </a:lnTo>
                  <a:lnTo>
                    <a:pt x="483" y="466"/>
                  </a:lnTo>
                  <a:lnTo>
                    <a:pt x="469" y="478"/>
                  </a:lnTo>
                  <a:lnTo>
                    <a:pt x="459" y="502"/>
                  </a:lnTo>
                  <a:lnTo>
                    <a:pt x="435" y="523"/>
                  </a:lnTo>
                  <a:lnTo>
                    <a:pt x="435" y="511"/>
                  </a:lnTo>
                  <a:lnTo>
                    <a:pt x="410" y="511"/>
                  </a:lnTo>
                  <a:lnTo>
                    <a:pt x="410" y="523"/>
                  </a:lnTo>
                  <a:lnTo>
                    <a:pt x="398" y="523"/>
                  </a:lnTo>
                  <a:lnTo>
                    <a:pt x="388" y="523"/>
                  </a:lnTo>
                  <a:lnTo>
                    <a:pt x="294" y="523"/>
                  </a:lnTo>
                  <a:lnTo>
                    <a:pt x="270" y="534"/>
                  </a:lnTo>
                  <a:lnTo>
                    <a:pt x="244" y="547"/>
                  </a:lnTo>
                  <a:lnTo>
                    <a:pt x="235" y="557"/>
                  </a:lnTo>
                  <a:lnTo>
                    <a:pt x="235" y="569"/>
                  </a:lnTo>
                  <a:lnTo>
                    <a:pt x="223" y="569"/>
                  </a:lnTo>
                  <a:lnTo>
                    <a:pt x="223" y="557"/>
                  </a:lnTo>
                  <a:lnTo>
                    <a:pt x="223" y="569"/>
                  </a:lnTo>
                  <a:lnTo>
                    <a:pt x="212" y="577"/>
                  </a:lnTo>
                  <a:lnTo>
                    <a:pt x="200" y="569"/>
                  </a:lnTo>
                  <a:lnTo>
                    <a:pt x="175" y="557"/>
                  </a:lnTo>
                  <a:lnTo>
                    <a:pt x="175" y="547"/>
                  </a:lnTo>
                  <a:lnTo>
                    <a:pt x="175" y="534"/>
                  </a:lnTo>
                  <a:lnTo>
                    <a:pt x="165" y="523"/>
                  </a:lnTo>
                  <a:lnTo>
                    <a:pt x="165" y="511"/>
                  </a:lnTo>
                  <a:lnTo>
                    <a:pt x="152" y="502"/>
                  </a:lnTo>
                  <a:lnTo>
                    <a:pt x="128" y="489"/>
                  </a:lnTo>
                  <a:lnTo>
                    <a:pt x="117" y="478"/>
                  </a:lnTo>
                  <a:lnTo>
                    <a:pt x="94" y="489"/>
                  </a:lnTo>
                  <a:lnTo>
                    <a:pt x="94" y="478"/>
                  </a:lnTo>
                  <a:lnTo>
                    <a:pt x="104" y="456"/>
                  </a:lnTo>
                  <a:lnTo>
                    <a:pt x="117" y="436"/>
                  </a:lnTo>
                  <a:lnTo>
                    <a:pt x="141" y="424"/>
                  </a:lnTo>
                  <a:lnTo>
                    <a:pt x="128" y="412"/>
                  </a:lnTo>
                  <a:lnTo>
                    <a:pt x="104" y="402"/>
                  </a:lnTo>
                  <a:lnTo>
                    <a:pt x="104" y="390"/>
                  </a:lnTo>
                  <a:lnTo>
                    <a:pt x="128" y="366"/>
                  </a:lnTo>
                  <a:lnTo>
                    <a:pt x="141" y="357"/>
                  </a:lnTo>
                  <a:lnTo>
                    <a:pt x="128" y="345"/>
                  </a:lnTo>
                  <a:lnTo>
                    <a:pt x="117" y="336"/>
                  </a:lnTo>
                  <a:lnTo>
                    <a:pt x="104" y="312"/>
                  </a:lnTo>
                  <a:lnTo>
                    <a:pt x="117" y="312"/>
                  </a:lnTo>
                  <a:lnTo>
                    <a:pt x="128" y="303"/>
                  </a:lnTo>
                  <a:lnTo>
                    <a:pt x="141" y="303"/>
                  </a:lnTo>
                  <a:lnTo>
                    <a:pt x="141" y="291"/>
                  </a:lnTo>
                  <a:lnTo>
                    <a:pt x="141" y="257"/>
                  </a:lnTo>
                  <a:lnTo>
                    <a:pt x="152" y="221"/>
                  </a:lnTo>
                  <a:lnTo>
                    <a:pt x="141" y="213"/>
                  </a:lnTo>
                  <a:lnTo>
                    <a:pt x="152" y="201"/>
                  </a:lnTo>
                  <a:lnTo>
                    <a:pt x="152" y="191"/>
                  </a:lnTo>
                  <a:lnTo>
                    <a:pt x="187" y="179"/>
                  </a:lnTo>
                  <a:lnTo>
                    <a:pt x="200" y="167"/>
                  </a:lnTo>
                  <a:lnTo>
                    <a:pt x="187" y="167"/>
                  </a:lnTo>
                  <a:lnTo>
                    <a:pt x="165" y="145"/>
                  </a:lnTo>
                  <a:lnTo>
                    <a:pt x="165" y="135"/>
                  </a:lnTo>
                  <a:lnTo>
                    <a:pt x="152" y="135"/>
                  </a:lnTo>
                  <a:lnTo>
                    <a:pt x="128" y="135"/>
                  </a:lnTo>
                  <a:lnTo>
                    <a:pt x="84" y="135"/>
                  </a:lnTo>
                  <a:lnTo>
                    <a:pt x="69" y="123"/>
                  </a:lnTo>
                  <a:lnTo>
                    <a:pt x="46" y="123"/>
                  </a:lnTo>
                  <a:lnTo>
                    <a:pt x="21" y="13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Freeform 162"/>
            <p:cNvSpPr>
              <a:spLocks noChangeAspect="1"/>
            </p:cNvSpPr>
            <p:nvPr/>
          </p:nvSpPr>
          <p:spPr bwMode="auto">
            <a:xfrm>
              <a:off x="5902" y="6418"/>
              <a:ext cx="491" cy="2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47" y="10"/>
                </a:cxn>
                <a:cxn ang="0">
                  <a:pos x="69" y="10"/>
                </a:cxn>
                <a:cxn ang="0">
                  <a:pos x="90" y="22"/>
                </a:cxn>
                <a:cxn ang="0">
                  <a:pos x="115" y="33"/>
                </a:cxn>
                <a:cxn ang="0">
                  <a:pos x="138" y="22"/>
                </a:cxn>
                <a:cxn ang="0">
                  <a:pos x="162" y="33"/>
                </a:cxn>
                <a:cxn ang="0">
                  <a:pos x="186" y="33"/>
                </a:cxn>
                <a:cxn ang="0">
                  <a:pos x="211" y="46"/>
                </a:cxn>
                <a:cxn ang="0">
                  <a:pos x="233" y="56"/>
                </a:cxn>
                <a:cxn ang="0">
                  <a:pos x="245" y="68"/>
                </a:cxn>
                <a:cxn ang="0">
                  <a:pos x="270" y="68"/>
                </a:cxn>
                <a:cxn ang="0">
                  <a:pos x="281" y="56"/>
                </a:cxn>
                <a:cxn ang="0">
                  <a:pos x="303" y="68"/>
                </a:cxn>
                <a:cxn ang="0">
                  <a:pos x="314" y="56"/>
                </a:cxn>
                <a:cxn ang="0">
                  <a:pos x="338" y="68"/>
                </a:cxn>
                <a:cxn ang="0">
                  <a:pos x="361" y="78"/>
                </a:cxn>
                <a:cxn ang="0">
                  <a:pos x="377" y="88"/>
                </a:cxn>
                <a:cxn ang="0">
                  <a:pos x="386" y="112"/>
                </a:cxn>
                <a:cxn ang="0">
                  <a:pos x="409" y="122"/>
                </a:cxn>
                <a:cxn ang="0">
                  <a:pos x="421" y="122"/>
                </a:cxn>
                <a:cxn ang="0">
                  <a:pos x="421" y="134"/>
                </a:cxn>
                <a:cxn ang="0">
                  <a:pos x="434" y="158"/>
                </a:cxn>
                <a:cxn ang="0">
                  <a:pos x="456" y="179"/>
                </a:cxn>
                <a:cxn ang="0">
                  <a:pos x="434" y="179"/>
                </a:cxn>
                <a:cxn ang="0">
                  <a:pos x="398" y="167"/>
                </a:cxn>
                <a:cxn ang="0">
                  <a:pos x="377" y="158"/>
                </a:cxn>
                <a:cxn ang="0">
                  <a:pos x="351" y="167"/>
                </a:cxn>
                <a:cxn ang="0">
                  <a:pos x="327" y="179"/>
                </a:cxn>
                <a:cxn ang="0">
                  <a:pos x="294" y="179"/>
                </a:cxn>
                <a:cxn ang="0">
                  <a:pos x="270" y="179"/>
                </a:cxn>
                <a:cxn ang="0">
                  <a:pos x="245" y="190"/>
                </a:cxn>
                <a:cxn ang="0">
                  <a:pos x="186" y="144"/>
                </a:cxn>
                <a:cxn ang="0">
                  <a:pos x="162" y="167"/>
                </a:cxn>
                <a:cxn ang="0">
                  <a:pos x="115" y="158"/>
                </a:cxn>
                <a:cxn ang="0">
                  <a:pos x="115" y="112"/>
                </a:cxn>
                <a:cxn ang="0">
                  <a:pos x="90" y="56"/>
                </a:cxn>
                <a:cxn ang="0">
                  <a:pos x="57" y="33"/>
                </a:cxn>
                <a:cxn ang="0">
                  <a:pos x="9" y="22"/>
                </a:cxn>
              </a:cxnLst>
              <a:rect l="0" t="0" r="r" b="b"/>
              <a:pathLst>
                <a:path w="456" h="190">
                  <a:moveTo>
                    <a:pt x="0" y="1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7" y="10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79" y="10"/>
                  </a:lnTo>
                  <a:lnTo>
                    <a:pt x="90" y="22"/>
                  </a:lnTo>
                  <a:lnTo>
                    <a:pt x="104" y="22"/>
                  </a:lnTo>
                  <a:lnTo>
                    <a:pt x="115" y="33"/>
                  </a:lnTo>
                  <a:lnTo>
                    <a:pt x="128" y="33"/>
                  </a:lnTo>
                  <a:lnTo>
                    <a:pt x="138" y="22"/>
                  </a:lnTo>
                  <a:lnTo>
                    <a:pt x="152" y="22"/>
                  </a:lnTo>
                  <a:lnTo>
                    <a:pt x="162" y="33"/>
                  </a:lnTo>
                  <a:lnTo>
                    <a:pt x="175" y="33"/>
                  </a:lnTo>
                  <a:lnTo>
                    <a:pt x="186" y="33"/>
                  </a:lnTo>
                  <a:lnTo>
                    <a:pt x="199" y="46"/>
                  </a:lnTo>
                  <a:lnTo>
                    <a:pt x="211" y="46"/>
                  </a:lnTo>
                  <a:lnTo>
                    <a:pt x="223" y="56"/>
                  </a:lnTo>
                  <a:lnTo>
                    <a:pt x="233" y="56"/>
                  </a:lnTo>
                  <a:lnTo>
                    <a:pt x="245" y="56"/>
                  </a:lnTo>
                  <a:lnTo>
                    <a:pt x="245" y="68"/>
                  </a:lnTo>
                  <a:lnTo>
                    <a:pt x="255" y="78"/>
                  </a:lnTo>
                  <a:lnTo>
                    <a:pt x="270" y="68"/>
                  </a:lnTo>
                  <a:lnTo>
                    <a:pt x="281" y="68"/>
                  </a:lnTo>
                  <a:lnTo>
                    <a:pt x="281" y="56"/>
                  </a:lnTo>
                  <a:lnTo>
                    <a:pt x="294" y="56"/>
                  </a:lnTo>
                  <a:lnTo>
                    <a:pt x="303" y="68"/>
                  </a:lnTo>
                  <a:lnTo>
                    <a:pt x="314" y="68"/>
                  </a:lnTo>
                  <a:lnTo>
                    <a:pt x="314" y="56"/>
                  </a:lnTo>
                  <a:lnTo>
                    <a:pt x="327" y="68"/>
                  </a:lnTo>
                  <a:lnTo>
                    <a:pt x="338" y="68"/>
                  </a:lnTo>
                  <a:lnTo>
                    <a:pt x="351" y="78"/>
                  </a:lnTo>
                  <a:lnTo>
                    <a:pt x="361" y="78"/>
                  </a:lnTo>
                  <a:lnTo>
                    <a:pt x="377" y="78"/>
                  </a:lnTo>
                  <a:lnTo>
                    <a:pt x="377" y="88"/>
                  </a:lnTo>
                  <a:lnTo>
                    <a:pt x="377" y="99"/>
                  </a:lnTo>
                  <a:lnTo>
                    <a:pt x="386" y="112"/>
                  </a:lnTo>
                  <a:lnTo>
                    <a:pt x="398" y="112"/>
                  </a:lnTo>
                  <a:lnTo>
                    <a:pt x="409" y="122"/>
                  </a:lnTo>
                  <a:lnTo>
                    <a:pt x="421" y="112"/>
                  </a:lnTo>
                  <a:lnTo>
                    <a:pt x="421" y="122"/>
                  </a:lnTo>
                  <a:lnTo>
                    <a:pt x="434" y="122"/>
                  </a:lnTo>
                  <a:lnTo>
                    <a:pt x="421" y="134"/>
                  </a:lnTo>
                  <a:lnTo>
                    <a:pt x="421" y="144"/>
                  </a:lnTo>
                  <a:lnTo>
                    <a:pt x="434" y="158"/>
                  </a:lnTo>
                  <a:lnTo>
                    <a:pt x="456" y="167"/>
                  </a:lnTo>
                  <a:lnTo>
                    <a:pt x="456" y="179"/>
                  </a:lnTo>
                  <a:lnTo>
                    <a:pt x="446" y="190"/>
                  </a:lnTo>
                  <a:lnTo>
                    <a:pt x="434" y="179"/>
                  </a:lnTo>
                  <a:lnTo>
                    <a:pt x="421" y="179"/>
                  </a:lnTo>
                  <a:lnTo>
                    <a:pt x="398" y="167"/>
                  </a:lnTo>
                  <a:lnTo>
                    <a:pt x="386" y="167"/>
                  </a:lnTo>
                  <a:lnTo>
                    <a:pt x="377" y="158"/>
                  </a:lnTo>
                  <a:lnTo>
                    <a:pt x="361" y="158"/>
                  </a:lnTo>
                  <a:lnTo>
                    <a:pt x="351" y="167"/>
                  </a:lnTo>
                  <a:lnTo>
                    <a:pt x="338" y="167"/>
                  </a:lnTo>
                  <a:lnTo>
                    <a:pt x="327" y="179"/>
                  </a:lnTo>
                  <a:lnTo>
                    <a:pt x="314" y="179"/>
                  </a:lnTo>
                  <a:lnTo>
                    <a:pt x="294" y="179"/>
                  </a:lnTo>
                  <a:lnTo>
                    <a:pt x="281" y="179"/>
                  </a:lnTo>
                  <a:lnTo>
                    <a:pt x="270" y="179"/>
                  </a:lnTo>
                  <a:lnTo>
                    <a:pt x="255" y="179"/>
                  </a:lnTo>
                  <a:lnTo>
                    <a:pt x="245" y="190"/>
                  </a:lnTo>
                  <a:lnTo>
                    <a:pt x="199" y="144"/>
                  </a:lnTo>
                  <a:lnTo>
                    <a:pt x="186" y="144"/>
                  </a:lnTo>
                  <a:lnTo>
                    <a:pt x="162" y="158"/>
                  </a:lnTo>
                  <a:lnTo>
                    <a:pt x="162" y="167"/>
                  </a:lnTo>
                  <a:lnTo>
                    <a:pt x="152" y="158"/>
                  </a:lnTo>
                  <a:lnTo>
                    <a:pt x="115" y="158"/>
                  </a:lnTo>
                  <a:lnTo>
                    <a:pt x="115" y="134"/>
                  </a:lnTo>
                  <a:lnTo>
                    <a:pt x="115" y="112"/>
                  </a:lnTo>
                  <a:lnTo>
                    <a:pt x="90" y="68"/>
                  </a:lnTo>
                  <a:lnTo>
                    <a:pt x="90" y="56"/>
                  </a:lnTo>
                  <a:lnTo>
                    <a:pt x="69" y="46"/>
                  </a:lnTo>
                  <a:lnTo>
                    <a:pt x="57" y="33"/>
                  </a:lnTo>
                  <a:lnTo>
                    <a:pt x="33" y="33"/>
                  </a:lnTo>
                  <a:lnTo>
                    <a:pt x="9" y="2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Freeform 163"/>
            <p:cNvSpPr>
              <a:spLocks noChangeAspect="1"/>
            </p:cNvSpPr>
            <p:nvPr/>
          </p:nvSpPr>
          <p:spPr bwMode="auto">
            <a:xfrm>
              <a:off x="4437" y="6418"/>
              <a:ext cx="124" cy="132"/>
            </a:xfrm>
            <a:custGeom>
              <a:avLst/>
              <a:gdLst/>
              <a:ahLst/>
              <a:cxnLst>
                <a:cxn ang="0">
                  <a:pos x="58" y="122"/>
                </a:cxn>
                <a:cxn ang="0">
                  <a:pos x="46" y="122"/>
                </a:cxn>
                <a:cxn ang="0">
                  <a:pos x="46" y="112"/>
                </a:cxn>
                <a:cxn ang="0">
                  <a:pos x="20" y="99"/>
                </a:cxn>
                <a:cxn ang="0">
                  <a:pos x="0" y="88"/>
                </a:cxn>
                <a:cxn ang="0">
                  <a:pos x="0" y="78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10" y="33"/>
                </a:cxn>
                <a:cxn ang="0">
                  <a:pos x="10" y="22"/>
                </a:cxn>
                <a:cxn ang="0">
                  <a:pos x="20" y="22"/>
                </a:cxn>
                <a:cxn ang="0">
                  <a:pos x="35" y="22"/>
                </a:cxn>
                <a:cxn ang="0">
                  <a:pos x="20" y="10"/>
                </a:cxn>
                <a:cxn ang="0">
                  <a:pos x="20" y="0"/>
                </a:cxn>
                <a:cxn ang="0">
                  <a:pos x="35" y="0"/>
                </a:cxn>
                <a:cxn ang="0">
                  <a:pos x="35" y="10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58" y="22"/>
                </a:cxn>
                <a:cxn ang="0">
                  <a:pos x="67" y="33"/>
                </a:cxn>
                <a:cxn ang="0">
                  <a:pos x="80" y="33"/>
                </a:cxn>
                <a:cxn ang="0">
                  <a:pos x="92" y="33"/>
                </a:cxn>
                <a:cxn ang="0">
                  <a:pos x="92" y="46"/>
                </a:cxn>
                <a:cxn ang="0">
                  <a:pos x="104" y="46"/>
                </a:cxn>
                <a:cxn ang="0">
                  <a:pos x="116" y="46"/>
                </a:cxn>
                <a:cxn ang="0">
                  <a:pos x="116" y="56"/>
                </a:cxn>
                <a:cxn ang="0">
                  <a:pos x="104" y="56"/>
                </a:cxn>
                <a:cxn ang="0">
                  <a:pos x="104" y="68"/>
                </a:cxn>
                <a:cxn ang="0">
                  <a:pos x="104" y="56"/>
                </a:cxn>
                <a:cxn ang="0">
                  <a:pos x="92" y="56"/>
                </a:cxn>
                <a:cxn ang="0">
                  <a:pos x="92" y="68"/>
                </a:cxn>
                <a:cxn ang="0">
                  <a:pos x="104" y="68"/>
                </a:cxn>
                <a:cxn ang="0">
                  <a:pos x="92" y="78"/>
                </a:cxn>
                <a:cxn ang="0">
                  <a:pos x="80" y="78"/>
                </a:cxn>
                <a:cxn ang="0">
                  <a:pos x="67" y="78"/>
                </a:cxn>
                <a:cxn ang="0">
                  <a:pos x="58" y="88"/>
                </a:cxn>
                <a:cxn ang="0">
                  <a:pos x="58" y="99"/>
                </a:cxn>
                <a:cxn ang="0">
                  <a:pos x="58" y="112"/>
                </a:cxn>
                <a:cxn ang="0">
                  <a:pos x="58" y="122"/>
                </a:cxn>
              </a:cxnLst>
              <a:rect l="0" t="0" r="r" b="b"/>
              <a:pathLst>
                <a:path w="116" h="122">
                  <a:moveTo>
                    <a:pt x="58" y="122"/>
                  </a:moveTo>
                  <a:lnTo>
                    <a:pt x="46" y="122"/>
                  </a:lnTo>
                  <a:lnTo>
                    <a:pt x="46" y="112"/>
                  </a:lnTo>
                  <a:lnTo>
                    <a:pt x="20" y="99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2"/>
                  </a:lnTo>
                  <a:lnTo>
                    <a:pt x="20" y="22"/>
                  </a:lnTo>
                  <a:lnTo>
                    <a:pt x="35" y="22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46" y="10"/>
                  </a:lnTo>
                  <a:lnTo>
                    <a:pt x="58" y="10"/>
                  </a:lnTo>
                  <a:lnTo>
                    <a:pt x="58" y="22"/>
                  </a:lnTo>
                  <a:lnTo>
                    <a:pt x="67" y="33"/>
                  </a:lnTo>
                  <a:lnTo>
                    <a:pt x="80" y="33"/>
                  </a:lnTo>
                  <a:lnTo>
                    <a:pt x="92" y="33"/>
                  </a:lnTo>
                  <a:lnTo>
                    <a:pt x="92" y="46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16" y="56"/>
                  </a:lnTo>
                  <a:lnTo>
                    <a:pt x="104" y="56"/>
                  </a:lnTo>
                  <a:lnTo>
                    <a:pt x="104" y="68"/>
                  </a:lnTo>
                  <a:lnTo>
                    <a:pt x="104" y="56"/>
                  </a:lnTo>
                  <a:lnTo>
                    <a:pt x="92" y="56"/>
                  </a:lnTo>
                  <a:lnTo>
                    <a:pt x="92" y="68"/>
                  </a:lnTo>
                  <a:lnTo>
                    <a:pt x="104" y="68"/>
                  </a:lnTo>
                  <a:lnTo>
                    <a:pt x="92" y="78"/>
                  </a:lnTo>
                  <a:lnTo>
                    <a:pt x="80" y="78"/>
                  </a:lnTo>
                  <a:lnTo>
                    <a:pt x="67" y="78"/>
                  </a:lnTo>
                  <a:lnTo>
                    <a:pt x="58" y="88"/>
                  </a:lnTo>
                  <a:lnTo>
                    <a:pt x="58" y="99"/>
                  </a:lnTo>
                  <a:lnTo>
                    <a:pt x="58" y="112"/>
                  </a:lnTo>
                  <a:lnTo>
                    <a:pt x="58" y="12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Freeform 164"/>
            <p:cNvSpPr>
              <a:spLocks noChangeAspect="1"/>
            </p:cNvSpPr>
            <p:nvPr/>
          </p:nvSpPr>
          <p:spPr bwMode="auto">
            <a:xfrm>
              <a:off x="4498" y="6502"/>
              <a:ext cx="127" cy="236"/>
            </a:xfrm>
            <a:custGeom>
              <a:avLst/>
              <a:gdLst/>
              <a:ahLst/>
              <a:cxnLst>
                <a:cxn ang="0">
                  <a:pos x="58" y="221"/>
                </a:cxn>
                <a:cxn ang="0">
                  <a:pos x="58" y="212"/>
                </a:cxn>
                <a:cxn ang="0">
                  <a:pos x="58" y="200"/>
                </a:cxn>
                <a:cxn ang="0">
                  <a:pos x="33" y="189"/>
                </a:cxn>
                <a:cxn ang="0">
                  <a:pos x="9" y="166"/>
                </a:cxn>
                <a:cxn ang="0">
                  <a:pos x="22" y="166"/>
                </a:cxn>
                <a:cxn ang="0">
                  <a:pos x="22" y="154"/>
                </a:cxn>
                <a:cxn ang="0">
                  <a:pos x="9" y="143"/>
                </a:cxn>
                <a:cxn ang="0">
                  <a:pos x="9" y="122"/>
                </a:cxn>
                <a:cxn ang="0">
                  <a:pos x="9" y="110"/>
                </a:cxn>
                <a:cxn ang="0">
                  <a:pos x="9" y="100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22" y="66"/>
                </a:cxn>
                <a:cxn ang="0">
                  <a:pos x="9" y="54"/>
                </a:cxn>
                <a:cxn ang="0">
                  <a:pos x="0" y="44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6" y="0"/>
                </a:cxn>
                <a:cxn ang="0">
                  <a:pos x="58" y="9"/>
                </a:cxn>
                <a:cxn ang="0">
                  <a:pos x="80" y="44"/>
                </a:cxn>
                <a:cxn ang="0">
                  <a:pos x="80" y="54"/>
                </a:cxn>
                <a:cxn ang="0">
                  <a:pos x="80" y="66"/>
                </a:cxn>
                <a:cxn ang="0">
                  <a:pos x="80" y="89"/>
                </a:cxn>
                <a:cxn ang="0">
                  <a:pos x="96" y="110"/>
                </a:cxn>
                <a:cxn ang="0">
                  <a:pos x="117" y="130"/>
                </a:cxn>
                <a:cxn ang="0">
                  <a:pos x="105" y="166"/>
                </a:cxn>
                <a:cxn ang="0">
                  <a:pos x="96" y="176"/>
                </a:cxn>
                <a:cxn ang="0">
                  <a:pos x="80" y="189"/>
                </a:cxn>
                <a:cxn ang="0">
                  <a:pos x="58" y="221"/>
                </a:cxn>
              </a:cxnLst>
              <a:rect l="0" t="0" r="r" b="b"/>
              <a:pathLst>
                <a:path w="117" h="221">
                  <a:moveTo>
                    <a:pt x="58" y="221"/>
                  </a:moveTo>
                  <a:lnTo>
                    <a:pt x="58" y="212"/>
                  </a:lnTo>
                  <a:lnTo>
                    <a:pt x="58" y="200"/>
                  </a:lnTo>
                  <a:lnTo>
                    <a:pt x="33" y="189"/>
                  </a:lnTo>
                  <a:lnTo>
                    <a:pt x="9" y="166"/>
                  </a:lnTo>
                  <a:lnTo>
                    <a:pt x="22" y="166"/>
                  </a:lnTo>
                  <a:lnTo>
                    <a:pt x="22" y="154"/>
                  </a:lnTo>
                  <a:lnTo>
                    <a:pt x="9" y="143"/>
                  </a:lnTo>
                  <a:lnTo>
                    <a:pt x="9" y="122"/>
                  </a:lnTo>
                  <a:lnTo>
                    <a:pt x="9" y="110"/>
                  </a:lnTo>
                  <a:lnTo>
                    <a:pt x="9" y="100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22" y="66"/>
                  </a:lnTo>
                  <a:lnTo>
                    <a:pt x="9" y="54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9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9"/>
                  </a:lnTo>
                  <a:lnTo>
                    <a:pt x="80" y="44"/>
                  </a:lnTo>
                  <a:lnTo>
                    <a:pt x="80" y="54"/>
                  </a:lnTo>
                  <a:lnTo>
                    <a:pt x="80" y="66"/>
                  </a:lnTo>
                  <a:lnTo>
                    <a:pt x="80" y="89"/>
                  </a:lnTo>
                  <a:lnTo>
                    <a:pt x="96" y="110"/>
                  </a:lnTo>
                  <a:lnTo>
                    <a:pt x="117" y="130"/>
                  </a:lnTo>
                  <a:lnTo>
                    <a:pt x="105" y="166"/>
                  </a:lnTo>
                  <a:lnTo>
                    <a:pt x="96" y="176"/>
                  </a:lnTo>
                  <a:lnTo>
                    <a:pt x="80" y="189"/>
                  </a:lnTo>
                  <a:lnTo>
                    <a:pt x="58" y="2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Freeform 165"/>
            <p:cNvSpPr>
              <a:spLocks noChangeAspect="1"/>
            </p:cNvSpPr>
            <p:nvPr/>
          </p:nvSpPr>
          <p:spPr bwMode="auto">
            <a:xfrm>
              <a:off x="4585" y="6512"/>
              <a:ext cx="166" cy="134"/>
            </a:xfrm>
            <a:custGeom>
              <a:avLst/>
              <a:gdLst/>
              <a:ahLst/>
              <a:cxnLst>
                <a:cxn ang="0">
                  <a:pos x="154" y="91"/>
                </a:cxn>
                <a:cxn ang="0">
                  <a:pos x="144" y="91"/>
                </a:cxn>
                <a:cxn ang="0">
                  <a:pos x="119" y="102"/>
                </a:cxn>
                <a:cxn ang="0">
                  <a:pos x="107" y="102"/>
                </a:cxn>
                <a:cxn ang="0">
                  <a:pos x="95" y="102"/>
                </a:cxn>
                <a:cxn ang="0">
                  <a:pos x="85" y="102"/>
                </a:cxn>
                <a:cxn ang="0">
                  <a:pos x="71" y="115"/>
                </a:cxn>
                <a:cxn ang="0">
                  <a:pos x="61" y="124"/>
                </a:cxn>
                <a:cxn ang="0">
                  <a:pos x="37" y="124"/>
                </a:cxn>
                <a:cxn ang="0">
                  <a:pos x="12" y="102"/>
                </a:cxn>
                <a:cxn ang="0">
                  <a:pos x="0" y="79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0" y="34"/>
                </a:cxn>
                <a:cxn ang="0">
                  <a:pos x="12" y="34"/>
                </a:cxn>
                <a:cxn ang="0">
                  <a:pos x="12" y="24"/>
                </a:cxn>
                <a:cxn ang="0">
                  <a:pos x="24" y="11"/>
                </a:cxn>
                <a:cxn ang="0">
                  <a:pos x="37" y="11"/>
                </a:cxn>
                <a:cxn ang="0">
                  <a:pos x="37" y="24"/>
                </a:cxn>
                <a:cxn ang="0">
                  <a:pos x="48" y="24"/>
                </a:cxn>
                <a:cxn ang="0">
                  <a:pos x="37" y="11"/>
                </a:cxn>
                <a:cxn ang="0">
                  <a:pos x="48" y="11"/>
                </a:cxn>
                <a:cxn ang="0">
                  <a:pos x="61" y="11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95" y="0"/>
                </a:cxn>
                <a:cxn ang="0">
                  <a:pos x="107" y="0"/>
                </a:cxn>
                <a:cxn ang="0">
                  <a:pos x="107" y="11"/>
                </a:cxn>
                <a:cxn ang="0">
                  <a:pos x="131" y="24"/>
                </a:cxn>
                <a:cxn ang="0">
                  <a:pos x="144" y="34"/>
                </a:cxn>
                <a:cxn ang="0">
                  <a:pos x="154" y="56"/>
                </a:cxn>
                <a:cxn ang="0">
                  <a:pos x="154" y="70"/>
                </a:cxn>
                <a:cxn ang="0">
                  <a:pos x="154" y="79"/>
                </a:cxn>
                <a:cxn ang="0">
                  <a:pos x="154" y="91"/>
                </a:cxn>
              </a:cxnLst>
              <a:rect l="0" t="0" r="r" b="b"/>
              <a:pathLst>
                <a:path w="154" h="124">
                  <a:moveTo>
                    <a:pt x="154" y="91"/>
                  </a:moveTo>
                  <a:lnTo>
                    <a:pt x="144" y="91"/>
                  </a:lnTo>
                  <a:lnTo>
                    <a:pt x="119" y="102"/>
                  </a:lnTo>
                  <a:lnTo>
                    <a:pt x="107" y="102"/>
                  </a:lnTo>
                  <a:lnTo>
                    <a:pt x="95" y="102"/>
                  </a:lnTo>
                  <a:lnTo>
                    <a:pt x="85" y="102"/>
                  </a:lnTo>
                  <a:lnTo>
                    <a:pt x="71" y="115"/>
                  </a:lnTo>
                  <a:lnTo>
                    <a:pt x="61" y="124"/>
                  </a:lnTo>
                  <a:lnTo>
                    <a:pt x="37" y="124"/>
                  </a:lnTo>
                  <a:lnTo>
                    <a:pt x="12" y="102"/>
                  </a:lnTo>
                  <a:lnTo>
                    <a:pt x="0" y="79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37" y="11"/>
                  </a:lnTo>
                  <a:lnTo>
                    <a:pt x="37" y="24"/>
                  </a:lnTo>
                  <a:lnTo>
                    <a:pt x="48" y="24"/>
                  </a:lnTo>
                  <a:lnTo>
                    <a:pt x="37" y="11"/>
                  </a:lnTo>
                  <a:lnTo>
                    <a:pt x="48" y="11"/>
                  </a:lnTo>
                  <a:lnTo>
                    <a:pt x="61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07" y="11"/>
                  </a:lnTo>
                  <a:lnTo>
                    <a:pt x="131" y="24"/>
                  </a:lnTo>
                  <a:lnTo>
                    <a:pt x="144" y="34"/>
                  </a:lnTo>
                  <a:lnTo>
                    <a:pt x="154" y="56"/>
                  </a:lnTo>
                  <a:lnTo>
                    <a:pt x="154" y="70"/>
                  </a:lnTo>
                  <a:lnTo>
                    <a:pt x="154" y="79"/>
                  </a:lnTo>
                  <a:lnTo>
                    <a:pt x="154" y="9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Freeform 166"/>
            <p:cNvSpPr>
              <a:spLocks noChangeAspect="1"/>
            </p:cNvSpPr>
            <p:nvPr/>
          </p:nvSpPr>
          <p:spPr bwMode="auto">
            <a:xfrm>
              <a:off x="2503" y="6536"/>
              <a:ext cx="252" cy="408"/>
            </a:xfrm>
            <a:custGeom>
              <a:avLst/>
              <a:gdLst/>
              <a:ahLst/>
              <a:cxnLst>
                <a:cxn ang="0">
                  <a:pos x="106" y="379"/>
                </a:cxn>
                <a:cxn ang="0">
                  <a:pos x="80" y="368"/>
                </a:cxn>
                <a:cxn ang="0">
                  <a:pos x="35" y="379"/>
                </a:cxn>
                <a:cxn ang="0">
                  <a:pos x="47" y="333"/>
                </a:cxn>
                <a:cxn ang="0">
                  <a:pos x="35" y="301"/>
                </a:cxn>
                <a:cxn ang="0">
                  <a:pos x="47" y="279"/>
                </a:cxn>
                <a:cxn ang="0">
                  <a:pos x="35" y="267"/>
                </a:cxn>
                <a:cxn ang="0">
                  <a:pos x="23" y="255"/>
                </a:cxn>
                <a:cxn ang="0">
                  <a:pos x="47" y="243"/>
                </a:cxn>
                <a:cxn ang="0">
                  <a:pos x="35" y="234"/>
                </a:cxn>
                <a:cxn ang="0">
                  <a:pos x="10" y="255"/>
                </a:cxn>
                <a:cxn ang="0">
                  <a:pos x="0" y="243"/>
                </a:cxn>
                <a:cxn ang="0">
                  <a:pos x="10" y="213"/>
                </a:cxn>
                <a:cxn ang="0">
                  <a:pos x="23" y="202"/>
                </a:cxn>
                <a:cxn ang="0">
                  <a:pos x="47" y="144"/>
                </a:cxn>
                <a:cxn ang="0">
                  <a:pos x="58" y="44"/>
                </a:cxn>
                <a:cxn ang="0">
                  <a:pos x="47" y="22"/>
                </a:cxn>
                <a:cxn ang="0">
                  <a:pos x="80" y="0"/>
                </a:cxn>
                <a:cxn ang="0">
                  <a:pos x="118" y="10"/>
                </a:cxn>
                <a:cxn ang="0">
                  <a:pos x="186" y="10"/>
                </a:cxn>
                <a:cxn ang="0">
                  <a:pos x="199" y="22"/>
                </a:cxn>
                <a:cxn ang="0">
                  <a:pos x="234" y="44"/>
                </a:cxn>
                <a:cxn ang="0">
                  <a:pos x="186" y="68"/>
                </a:cxn>
                <a:cxn ang="0">
                  <a:pos x="175" y="90"/>
                </a:cxn>
                <a:cxn ang="0">
                  <a:pos x="175" y="134"/>
                </a:cxn>
                <a:cxn ang="0">
                  <a:pos x="175" y="180"/>
                </a:cxn>
                <a:cxn ang="0">
                  <a:pos x="154" y="189"/>
                </a:cxn>
                <a:cxn ang="0">
                  <a:pos x="154" y="213"/>
                </a:cxn>
                <a:cxn ang="0">
                  <a:pos x="175" y="234"/>
                </a:cxn>
                <a:cxn ang="0">
                  <a:pos x="138" y="267"/>
                </a:cxn>
                <a:cxn ang="0">
                  <a:pos x="163" y="289"/>
                </a:cxn>
                <a:cxn ang="0">
                  <a:pos x="154" y="313"/>
                </a:cxn>
                <a:cxn ang="0">
                  <a:pos x="128" y="355"/>
                </a:cxn>
              </a:cxnLst>
              <a:rect l="0" t="0" r="r" b="b"/>
              <a:pathLst>
                <a:path w="234" h="379">
                  <a:moveTo>
                    <a:pt x="128" y="368"/>
                  </a:moveTo>
                  <a:lnTo>
                    <a:pt x="106" y="379"/>
                  </a:lnTo>
                  <a:lnTo>
                    <a:pt x="96" y="379"/>
                  </a:lnTo>
                  <a:lnTo>
                    <a:pt x="80" y="368"/>
                  </a:lnTo>
                  <a:lnTo>
                    <a:pt x="58" y="368"/>
                  </a:lnTo>
                  <a:lnTo>
                    <a:pt x="35" y="379"/>
                  </a:lnTo>
                  <a:lnTo>
                    <a:pt x="35" y="368"/>
                  </a:lnTo>
                  <a:lnTo>
                    <a:pt x="47" y="333"/>
                  </a:lnTo>
                  <a:lnTo>
                    <a:pt x="47" y="313"/>
                  </a:lnTo>
                  <a:lnTo>
                    <a:pt x="35" y="301"/>
                  </a:lnTo>
                  <a:lnTo>
                    <a:pt x="47" y="289"/>
                  </a:lnTo>
                  <a:lnTo>
                    <a:pt x="47" y="279"/>
                  </a:lnTo>
                  <a:lnTo>
                    <a:pt x="47" y="267"/>
                  </a:lnTo>
                  <a:lnTo>
                    <a:pt x="35" y="267"/>
                  </a:lnTo>
                  <a:lnTo>
                    <a:pt x="23" y="267"/>
                  </a:lnTo>
                  <a:lnTo>
                    <a:pt x="23" y="255"/>
                  </a:lnTo>
                  <a:lnTo>
                    <a:pt x="35" y="255"/>
                  </a:lnTo>
                  <a:lnTo>
                    <a:pt x="47" y="243"/>
                  </a:lnTo>
                  <a:lnTo>
                    <a:pt x="35" y="243"/>
                  </a:lnTo>
                  <a:lnTo>
                    <a:pt x="35" y="234"/>
                  </a:lnTo>
                  <a:lnTo>
                    <a:pt x="23" y="243"/>
                  </a:lnTo>
                  <a:lnTo>
                    <a:pt x="10" y="255"/>
                  </a:lnTo>
                  <a:lnTo>
                    <a:pt x="0" y="255"/>
                  </a:lnTo>
                  <a:lnTo>
                    <a:pt x="0" y="243"/>
                  </a:lnTo>
                  <a:lnTo>
                    <a:pt x="10" y="234"/>
                  </a:lnTo>
                  <a:lnTo>
                    <a:pt x="10" y="213"/>
                  </a:lnTo>
                  <a:lnTo>
                    <a:pt x="10" y="202"/>
                  </a:lnTo>
                  <a:lnTo>
                    <a:pt x="23" y="202"/>
                  </a:lnTo>
                  <a:lnTo>
                    <a:pt x="35" y="180"/>
                  </a:lnTo>
                  <a:lnTo>
                    <a:pt x="47" y="144"/>
                  </a:lnTo>
                  <a:lnTo>
                    <a:pt x="58" y="78"/>
                  </a:lnTo>
                  <a:lnTo>
                    <a:pt x="58" y="44"/>
                  </a:lnTo>
                  <a:lnTo>
                    <a:pt x="58" y="32"/>
                  </a:lnTo>
                  <a:lnTo>
                    <a:pt x="47" y="22"/>
                  </a:lnTo>
                  <a:lnTo>
                    <a:pt x="58" y="10"/>
                  </a:lnTo>
                  <a:lnTo>
                    <a:pt x="80" y="0"/>
                  </a:lnTo>
                  <a:lnTo>
                    <a:pt x="106" y="0"/>
                  </a:lnTo>
                  <a:lnTo>
                    <a:pt x="118" y="10"/>
                  </a:lnTo>
                  <a:lnTo>
                    <a:pt x="163" y="10"/>
                  </a:lnTo>
                  <a:lnTo>
                    <a:pt x="186" y="10"/>
                  </a:lnTo>
                  <a:lnTo>
                    <a:pt x="199" y="10"/>
                  </a:lnTo>
                  <a:lnTo>
                    <a:pt x="199" y="22"/>
                  </a:lnTo>
                  <a:lnTo>
                    <a:pt x="223" y="44"/>
                  </a:lnTo>
                  <a:lnTo>
                    <a:pt x="234" y="44"/>
                  </a:lnTo>
                  <a:lnTo>
                    <a:pt x="223" y="56"/>
                  </a:lnTo>
                  <a:lnTo>
                    <a:pt x="186" y="68"/>
                  </a:lnTo>
                  <a:lnTo>
                    <a:pt x="186" y="78"/>
                  </a:lnTo>
                  <a:lnTo>
                    <a:pt x="175" y="90"/>
                  </a:lnTo>
                  <a:lnTo>
                    <a:pt x="186" y="98"/>
                  </a:lnTo>
                  <a:lnTo>
                    <a:pt x="175" y="134"/>
                  </a:lnTo>
                  <a:lnTo>
                    <a:pt x="175" y="168"/>
                  </a:lnTo>
                  <a:lnTo>
                    <a:pt x="175" y="180"/>
                  </a:lnTo>
                  <a:lnTo>
                    <a:pt x="163" y="180"/>
                  </a:lnTo>
                  <a:lnTo>
                    <a:pt x="154" y="189"/>
                  </a:lnTo>
                  <a:lnTo>
                    <a:pt x="138" y="189"/>
                  </a:lnTo>
                  <a:lnTo>
                    <a:pt x="154" y="213"/>
                  </a:lnTo>
                  <a:lnTo>
                    <a:pt x="163" y="222"/>
                  </a:lnTo>
                  <a:lnTo>
                    <a:pt x="175" y="234"/>
                  </a:lnTo>
                  <a:lnTo>
                    <a:pt x="163" y="243"/>
                  </a:lnTo>
                  <a:lnTo>
                    <a:pt x="138" y="267"/>
                  </a:lnTo>
                  <a:lnTo>
                    <a:pt x="138" y="279"/>
                  </a:lnTo>
                  <a:lnTo>
                    <a:pt x="163" y="289"/>
                  </a:lnTo>
                  <a:lnTo>
                    <a:pt x="175" y="301"/>
                  </a:lnTo>
                  <a:lnTo>
                    <a:pt x="154" y="313"/>
                  </a:lnTo>
                  <a:lnTo>
                    <a:pt x="138" y="333"/>
                  </a:lnTo>
                  <a:lnTo>
                    <a:pt x="128" y="355"/>
                  </a:lnTo>
                  <a:lnTo>
                    <a:pt x="128" y="36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Freeform 167"/>
            <p:cNvSpPr>
              <a:spLocks noChangeAspect="1" noEditPoints="1"/>
            </p:cNvSpPr>
            <p:nvPr/>
          </p:nvSpPr>
          <p:spPr bwMode="auto">
            <a:xfrm>
              <a:off x="4965" y="6536"/>
              <a:ext cx="1349" cy="504"/>
            </a:xfrm>
            <a:custGeom>
              <a:avLst/>
              <a:gdLst/>
              <a:ahLst/>
              <a:cxnLst>
                <a:cxn ang="0">
                  <a:pos x="1223" y="379"/>
                </a:cxn>
                <a:cxn ang="0">
                  <a:pos x="1177" y="368"/>
                </a:cxn>
                <a:cxn ang="0">
                  <a:pos x="1105" y="368"/>
                </a:cxn>
                <a:cxn ang="0">
                  <a:pos x="1047" y="379"/>
                </a:cxn>
                <a:cxn ang="0">
                  <a:pos x="929" y="400"/>
                </a:cxn>
                <a:cxn ang="0">
                  <a:pos x="801" y="400"/>
                </a:cxn>
                <a:cxn ang="0">
                  <a:pos x="730" y="414"/>
                </a:cxn>
                <a:cxn ang="0">
                  <a:pos x="718" y="466"/>
                </a:cxn>
                <a:cxn ang="0">
                  <a:pos x="672" y="446"/>
                </a:cxn>
                <a:cxn ang="0">
                  <a:pos x="683" y="400"/>
                </a:cxn>
                <a:cxn ang="0">
                  <a:pos x="649" y="424"/>
                </a:cxn>
                <a:cxn ang="0">
                  <a:pos x="588" y="400"/>
                </a:cxn>
                <a:cxn ang="0">
                  <a:pos x="529" y="446"/>
                </a:cxn>
                <a:cxn ang="0">
                  <a:pos x="426" y="414"/>
                </a:cxn>
                <a:cxn ang="0">
                  <a:pos x="331" y="436"/>
                </a:cxn>
                <a:cxn ang="0">
                  <a:pos x="261" y="446"/>
                </a:cxn>
                <a:cxn ang="0">
                  <a:pos x="178" y="400"/>
                </a:cxn>
                <a:cxn ang="0">
                  <a:pos x="117" y="379"/>
                </a:cxn>
                <a:cxn ang="0">
                  <a:pos x="95" y="345"/>
                </a:cxn>
                <a:cxn ang="0">
                  <a:pos x="70" y="301"/>
                </a:cxn>
                <a:cxn ang="0">
                  <a:pos x="70" y="279"/>
                </a:cxn>
                <a:cxn ang="0">
                  <a:pos x="84" y="243"/>
                </a:cxn>
                <a:cxn ang="0">
                  <a:pos x="59" y="213"/>
                </a:cxn>
                <a:cxn ang="0">
                  <a:pos x="47" y="189"/>
                </a:cxn>
                <a:cxn ang="0">
                  <a:pos x="12" y="157"/>
                </a:cxn>
                <a:cxn ang="0">
                  <a:pos x="84" y="122"/>
                </a:cxn>
                <a:cxn ang="0">
                  <a:pos x="107" y="122"/>
                </a:cxn>
                <a:cxn ang="0">
                  <a:pos x="187" y="122"/>
                </a:cxn>
                <a:cxn ang="0">
                  <a:pos x="187" y="111"/>
                </a:cxn>
                <a:cxn ang="0">
                  <a:pos x="225" y="98"/>
                </a:cxn>
                <a:cxn ang="0">
                  <a:pos x="225" y="68"/>
                </a:cxn>
                <a:cxn ang="0">
                  <a:pos x="341" y="68"/>
                </a:cxn>
                <a:cxn ang="0">
                  <a:pos x="411" y="10"/>
                </a:cxn>
                <a:cxn ang="0">
                  <a:pos x="539" y="10"/>
                </a:cxn>
                <a:cxn ang="0">
                  <a:pos x="625" y="32"/>
                </a:cxn>
                <a:cxn ang="0">
                  <a:pos x="718" y="78"/>
                </a:cxn>
                <a:cxn ang="0">
                  <a:pos x="858" y="78"/>
                </a:cxn>
                <a:cxn ang="0">
                  <a:pos x="977" y="56"/>
                </a:cxn>
                <a:cxn ang="0">
                  <a:pos x="1060" y="32"/>
                </a:cxn>
                <a:cxn ang="0">
                  <a:pos x="1143" y="134"/>
                </a:cxn>
                <a:cxn ang="0">
                  <a:pos x="1210" y="180"/>
                </a:cxn>
                <a:cxn ang="0">
                  <a:pos x="1200" y="234"/>
                </a:cxn>
                <a:cxn ang="0">
                  <a:pos x="1210" y="289"/>
                </a:cxn>
                <a:cxn ang="0">
                  <a:pos x="1235" y="345"/>
                </a:cxn>
                <a:cxn ang="0">
                  <a:pos x="117" y="10"/>
                </a:cxn>
                <a:cxn ang="0">
                  <a:pos x="187" y="56"/>
                </a:cxn>
                <a:cxn ang="0">
                  <a:pos x="142" y="78"/>
                </a:cxn>
                <a:cxn ang="0">
                  <a:pos x="59" y="111"/>
                </a:cxn>
                <a:cxn ang="0">
                  <a:pos x="12" y="157"/>
                </a:cxn>
                <a:cxn ang="0">
                  <a:pos x="37" y="111"/>
                </a:cxn>
                <a:cxn ang="0">
                  <a:pos x="12" y="68"/>
                </a:cxn>
                <a:cxn ang="0">
                  <a:pos x="47" y="0"/>
                </a:cxn>
              </a:cxnLst>
              <a:rect l="0" t="0" r="r" b="b"/>
              <a:pathLst>
                <a:path w="1258" h="466">
                  <a:moveTo>
                    <a:pt x="1258" y="368"/>
                  </a:moveTo>
                  <a:lnTo>
                    <a:pt x="1247" y="368"/>
                  </a:lnTo>
                  <a:lnTo>
                    <a:pt x="1235" y="379"/>
                  </a:lnTo>
                  <a:lnTo>
                    <a:pt x="1235" y="391"/>
                  </a:lnTo>
                  <a:lnTo>
                    <a:pt x="1223" y="379"/>
                  </a:lnTo>
                  <a:lnTo>
                    <a:pt x="1210" y="368"/>
                  </a:lnTo>
                  <a:lnTo>
                    <a:pt x="1210" y="355"/>
                  </a:lnTo>
                  <a:lnTo>
                    <a:pt x="1200" y="355"/>
                  </a:lnTo>
                  <a:lnTo>
                    <a:pt x="1188" y="368"/>
                  </a:lnTo>
                  <a:lnTo>
                    <a:pt x="1177" y="368"/>
                  </a:lnTo>
                  <a:lnTo>
                    <a:pt x="1152" y="355"/>
                  </a:lnTo>
                  <a:lnTo>
                    <a:pt x="1143" y="355"/>
                  </a:lnTo>
                  <a:lnTo>
                    <a:pt x="1129" y="355"/>
                  </a:lnTo>
                  <a:lnTo>
                    <a:pt x="1119" y="355"/>
                  </a:lnTo>
                  <a:lnTo>
                    <a:pt x="1105" y="368"/>
                  </a:lnTo>
                  <a:lnTo>
                    <a:pt x="1105" y="355"/>
                  </a:lnTo>
                  <a:lnTo>
                    <a:pt x="1095" y="355"/>
                  </a:lnTo>
                  <a:lnTo>
                    <a:pt x="1095" y="368"/>
                  </a:lnTo>
                  <a:lnTo>
                    <a:pt x="1072" y="379"/>
                  </a:lnTo>
                  <a:lnTo>
                    <a:pt x="1047" y="379"/>
                  </a:lnTo>
                  <a:lnTo>
                    <a:pt x="1024" y="379"/>
                  </a:lnTo>
                  <a:lnTo>
                    <a:pt x="1002" y="379"/>
                  </a:lnTo>
                  <a:lnTo>
                    <a:pt x="987" y="379"/>
                  </a:lnTo>
                  <a:lnTo>
                    <a:pt x="943" y="400"/>
                  </a:lnTo>
                  <a:lnTo>
                    <a:pt x="929" y="400"/>
                  </a:lnTo>
                  <a:lnTo>
                    <a:pt x="895" y="414"/>
                  </a:lnTo>
                  <a:lnTo>
                    <a:pt x="881" y="400"/>
                  </a:lnTo>
                  <a:lnTo>
                    <a:pt x="837" y="391"/>
                  </a:lnTo>
                  <a:lnTo>
                    <a:pt x="825" y="391"/>
                  </a:lnTo>
                  <a:lnTo>
                    <a:pt x="801" y="400"/>
                  </a:lnTo>
                  <a:lnTo>
                    <a:pt x="778" y="414"/>
                  </a:lnTo>
                  <a:lnTo>
                    <a:pt x="763" y="414"/>
                  </a:lnTo>
                  <a:lnTo>
                    <a:pt x="741" y="400"/>
                  </a:lnTo>
                  <a:lnTo>
                    <a:pt x="730" y="400"/>
                  </a:lnTo>
                  <a:lnTo>
                    <a:pt x="730" y="414"/>
                  </a:lnTo>
                  <a:lnTo>
                    <a:pt x="730" y="424"/>
                  </a:lnTo>
                  <a:lnTo>
                    <a:pt x="741" y="446"/>
                  </a:lnTo>
                  <a:lnTo>
                    <a:pt x="718" y="446"/>
                  </a:lnTo>
                  <a:lnTo>
                    <a:pt x="718" y="457"/>
                  </a:lnTo>
                  <a:lnTo>
                    <a:pt x="718" y="466"/>
                  </a:lnTo>
                  <a:lnTo>
                    <a:pt x="705" y="457"/>
                  </a:lnTo>
                  <a:lnTo>
                    <a:pt x="705" y="466"/>
                  </a:lnTo>
                  <a:lnTo>
                    <a:pt x="695" y="457"/>
                  </a:lnTo>
                  <a:lnTo>
                    <a:pt x="683" y="457"/>
                  </a:lnTo>
                  <a:lnTo>
                    <a:pt x="672" y="446"/>
                  </a:lnTo>
                  <a:lnTo>
                    <a:pt x="672" y="436"/>
                  </a:lnTo>
                  <a:lnTo>
                    <a:pt x="683" y="436"/>
                  </a:lnTo>
                  <a:lnTo>
                    <a:pt x="695" y="414"/>
                  </a:lnTo>
                  <a:lnTo>
                    <a:pt x="695" y="400"/>
                  </a:lnTo>
                  <a:lnTo>
                    <a:pt x="683" y="400"/>
                  </a:lnTo>
                  <a:lnTo>
                    <a:pt x="683" y="391"/>
                  </a:lnTo>
                  <a:lnTo>
                    <a:pt x="672" y="414"/>
                  </a:lnTo>
                  <a:lnTo>
                    <a:pt x="659" y="414"/>
                  </a:lnTo>
                  <a:lnTo>
                    <a:pt x="659" y="424"/>
                  </a:lnTo>
                  <a:lnTo>
                    <a:pt x="649" y="424"/>
                  </a:lnTo>
                  <a:lnTo>
                    <a:pt x="635" y="424"/>
                  </a:lnTo>
                  <a:lnTo>
                    <a:pt x="625" y="414"/>
                  </a:lnTo>
                  <a:lnTo>
                    <a:pt x="612" y="414"/>
                  </a:lnTo>
                  <a:lnTo>
                    <a:pt x="601" y="400"/>
                  </a:lnTo>
                  <a:lnTo>
                    <a:pt x="588" y="400"/>
                  </a:lnTo>
                  <a:lnTo>
                    <a:pt x="564" y="424"/>
                  </a:lnTo>
                  <a:lnTo>
                    <a:pt x="555" y="436"/>
                  </a:lnTo>
                  <a:lnTo>
                    <a:pt x="555" y="446"/>
                  </a:lnTo>
                  <a:lnTo>
                    <a:pt x="539" y="446"/>
                  </a:lnTo>
                  <a:lnTo>
                    <a:pt x="529" y="446"/>
                  </a:lnTo>
                  <a:lnTo>
                    <a:pt x="507" y="457"/>
                  </a:lnTo>
                  <a:lnTo>
                    <a:pt x="493" y="457"/>
                  </a:lnTo>
                  <a:lnTo>
                    <a:pt x="469" y="457"/>
                  </a:lnTo>
                  <a:lnTo>
                    <a:pt x="448" y="446"/>
                  </a:lnTo>
                  <a:lnTo>
                    <a:pt x="426" y="414"/>
                  </a:lnTo>
                  <a:lnTo>
                    <a:pt x="389" y="400"/>
                  </a:lnTo>
                  <a:lnTo>
                    <a:pt x="353" y="391"/>
                  </a:lnTo>
                  <a:lnTo>
                    <a:pt x="331" y="400"/>
                  </a:lnTo>
                  <a:lnTo>
                    <a:pt x="331" y="424"/>
                  </a:lnTo>
                  <a:lnTo>
                    <a:pt x="331" y="436"/>
                  </a:lnTo>
                  <a:lnTo>
                    <a:pt x="331" y="446"/>
                  </a:lnTo>
                  <a:lnTo>
                    <a:pt x="318" y="446"/>
                  </a:lnTo>
                  <a:lnTo>
                    <a:pt x="307" y="436"/>
                  </a:lnTo>
                  <a:lnTo>
                    <a:pt x="282" y="446"/>
                  </a:lnTo>
                  <a:lnTo>
                    <a:pt x="261" y="446"/>
                  </a:lnTo>
                  <a:lnTo>
                    <a:pt x="245" y="436"/>
                  </a:lnTo>
                  <a:lnTo>
                    <a:pt x="225" y="400"/>
                  </a:lnTo>
                  <a:lnTo>
                    <a:pt x="213" y="414"/>
                  </a:lnTo>
                  <a:lnTo>
                    <a:pt x="187" y="400"/>
                  </a:lnTo>
                  <a:lnTo>
                    <a:pt x="178" y="400"/>
                  </a:lnTo>
                  <a:lnTo>
                    <a:pt x="166" y="414"/>
                  </a:lnTo>
                  <a:lnTo>
                    <a:pt x="154" y="400"/>
                  </a:lnTo>
                  <a:lnTo>
                    <a:pt x="166" y="391"/>
                  </a:lnTo>
                  <a:lnTo>
                    <a:pt x="130" y="391"/>
                  </a:lnTo>
                  <a:lnTo>
                    <a:pt x="117" y="379"/>
                  </a:lnTo>
                  <a:lnTo>
                    <a:pt x="130" y="368"/>
                  </a:lnTo>
                  <a:lnTo>
                    <a:pt x="130" y="355"/>
                  </a:lnTo>
                  <a:lnTo>
                    <a:pt x="117" y="355"/>
                  </a:lnTo>
                  <a:lnTo>
                    <a:pt x="107" y="355"/>
                  </a:lnTo>
                  <a:lnTo>
                    <a:pt x="95" y="345"/>
                  </a:lnTo>
                  <a:lnTo>
                    <a:pt x="95" y="333"/>
                  </a:lnTo>
                  <a:lnTo>
                    <a:pt x="107" y="325"/>
                  </a:lnTo>
                  <a:lnTo>
                    <a:pt x="95" y="313"/>
                  </a:lnTo>
                  <a:lnTo>
                    <a:pt x="84" y="313"/>
                  </a:lnTo>
                  <a:lnTo>
                    <a:pt x="70" y="301"/>
                  </a:lnTo>
                  <a:lnTo>
                    <a:pt x="59" y="301"/>
                  </a:lnTo>
                  <a:lnTo>
                    <a:pt x="47" y="301"/>
                  </a:lnTo>
                  <a:lnTo>
                    <a:pt x="47" y="289"/>
                  </a:lnTo>
                  <a:lnTo>
                    <a:pt x="47" y="267"/>
                  </a:lnTo>
                  <a:lnTo>
                    <a:pt x="70" y="279"/>
                  </a:lnTo>
                  <a:lnTo>
                    <a:pt x="84" y="279"/>
                  </a:lnTo>
                  <a:lnTo>
                    <a:pt x="70" y="267"/>
                  </a:lnTo>
                  <a:lnTo>
                    <a:pt x="70" y="255"/>
                  </a:lnTo>
                  <a:lnTo>
                    <a:pt x="59" y="255"/>
                  </a:lnTo>
                  <a:lnTo>
                    <a:pt x="84" y="243"/>
                  </a:lnTo>
                  <a:lnTo>
                    <a:pt x="84" y="234"/>
                  </a:lnTo>
                  <a:lnTo>
                    <a:pt x="70" y="234"/>
                  </a:lnTo>
                  <a:lnTo>
                    <a:pt x="70" y="223"/>
                  </a:lnTo>
                  <a:lnTo>
                    <a:pt x="59" y="223"/>
                  </a:lnTo>
                  <a:lnTo>
                    <a:pt x="59" y="213"/>
                  </a:lnTo>
                  <a:lnTo>
                    <a:pt x="47" y="213"/>
                  </a:lnTo>
                  <a:lnTo>
                    <a:pt x="59" y="202"/>
                  </a:lnTo>
                  <a:lnTo>
                    <a:pt x="70" y="189"/>
                  </a:lnTo>
                  <a:lnTo>
                    <a:pt x="59" y="189"/>
                  </a:lnTo>
                  <a:lnTo>
                    <a:pt x="47" y="189"/>
                  </a:lnTo>
                  <a:lnTo>
                    <a:pt x="22" y="202"/>
                  </a:lnTo>
                  <a:lnTo>
                    <a:pt x="12" y="189"/>
                  </a:lnTo>
                  <a:lnTo>
                    <a:pt x="12" y="180"/>
                  </a:lnTo>
                  <a:lnTo>
                    <a:pt x="12" y="168"/>
                  </a:lnTo>
                  <a:lnTo>
                    <a:pt x="12" y="157"/>
                  </a:lnTo>
                  <a:lnTo>
                    <a:pt x="22" y="157"/>
                  </a:lnTo>
                  <a:lnTo>
                    <a:pt x="37" y="144"/>
                  </a:lnTo>
                  <a:lnTo>
                    <a:pt x="47" y="122"/>
                  </a:lnTo>
                  <a:lnTo>
                    <a:pt x="70" y="122"/>
                  </a:lnTo>
                  <a:lnTo>
                    <a:pt x="84" y="122"/>
                  </a:lnTo>
                  <a:lnTo>
                    <a:pt x="95" y="134"/>
                  </a:lnTo>
                  <a:lnTo>
                    <a:pt x="107" y="134"/>
                  </a:lnTo>
                  <a:lnTo>
                    <a:pt x="117" y="134"/>
                  </a:lnTo>
                  <a:lnTo>
                    <a:pt x="117" y="122"/>
                  </a:lnTo>
                  <a:lnTo>
                    <a:pt x="107" y="122"/>
                  </a:lnTo>
                  <a:lnTo>
                    <a:pt x="117" y="111"/>
                  </a:lnTo>
                  <a:lnTo>
                    <a:pt x="130" y="122"/>
                  </a:lnTo>
                  <a:lnTo>
                    <a:pt x="166" y="122"/>
                  </a:lnTo>
                  <a:lnTo>
                    <a:pt x="178" y="122"/>
                  </a:lnTo>
                  <a:lnTo>
                    <a:pt x="187" y="122"/>
                  </a:lnTo>
                  <a:lnTo>
                    <a:pt x="203" y="134"/>
                  </a:lnTo>
                  <a:lnTo>
                    <a:pt x="203" y="122"/>
                  </a:lnTo>
                  <a:lnTo>
                    <a:pt x="187" y="122"/>
                  </a:lnTo>
                  <a:lnTo>
                    <a:pt x="178" y="111"/>
                  </a:lnTo>
                  <a:lnTo>
                    <a:pt x="187" y="111"/>
                  </a:lnTo>
                  <a:lnTo>
                    <a:pt x="225" y="98"/>
                  </a:lnTo>
                  <a:lnTo>
                    <a:pt x="235" y="98"/>
                  </a:lnTo>
                  <a:lnTo>
                    <a:pt x="245" y="98"/>
                  </a:lnTo>
                  <a:lnTo>
                    <a:pt x="235" y="98"/>
                  </a:lnTo>
                  <a:lnTo>
                    <a:pt x="225" y="98"/>
                  </a:lnTo>
                  <a:lnTo>
                    <a:pt x="213" y="98"/>
                  </a:lnTo>
                  <a:lnTo>
                    <a:pt x="213" y="90"/>
                  </a:lnTo>
                  <a:lnTo>
                    <a:pt x="187" y="78"/>
                  </a:lnTo>
                  <a:lnTo>
                    <a:pt x="203" y="68"/>
                  </a:lnTo>
                  <a:lnTo>
                    <a:pt x="225" y="68"/>
                  </a:lnTo>
                  <a:lnTo>
                    <a:pt x="261" y="68"/>
                  </a:lnTo>
                  <a:lnTo>
                    <a:pt x="270" y="68"/>
                  </a:lnTo>
                  <a:lnTo>
                    <a:pt x="307" y="78"/>
                  </a:lnTo>
                  <a:lnTo>
                    <a:pt x="331" y="78"/>
                  </a:lnTo>
                  <a:lnTo>
                    <a:pt x="341" y="68"/>
                  </a:lnTo>
                  <a:lnTo>
                    <a:pt x="341" y="56"/>
                  </a:lnTo>
                  <a:lnTo>
                    <a:pt x="353" y="44"/>
                  </a:lnTo>
                  <a:lnTo>
                    <a:pt x="364" y="44"/>
                  </a:lnTo>
                  <a:lnTo>
                    <a:pt x="401" y="22"/>
                  </a:lnTo>
                  <a:lnTo>
                    <a:pt x="411" y="10"/>
                  </a:lnTo>
                  <a:lnTo>
                    <a:pt x="448" y="10"/>
                  </a:lnTo>
                  <a:lnTo>
                    <a:pt x="469" y="10"/>
                  </a:lnTo>
                  <a:lnTo>
                    <a:pt x="493" y="10"/>
                  </a:lnTo>
                  <a:lnTo>
                    <a:pt x="517" y="10"/>
                  </a:lnTo>
                  <a:lnTo>
                    <a:pt x="539" y="10"/>
                  </a:lnTo>
                  <a:lnTo>
                    <a:pt x="564" y="0"/>
                  </a:lnTo>
                  <a:lnTo>
                    <a:pt x="576" y="22"/>
                  </a:lnTo>
                  <a:lnTo>
                    <a:pt x="588" y="32"/>
                  </a:lnTo>
                  <a:lnTo>
                    <a:pt x="612" y="32"/>
                  </a:lnTo>
                  <a:lnTo>
                    <a:pt x="625" y="32"/>
                  </a:lnTo>
                  <a:lnTo>
                    <a:pt x="649" y="56"/>
                  </a:lnTo>
                  <a:lnTo>
                    <a:pt x="659" y="68"/>
                  </a:lnTo>
                  <a:lnTo>
                    <a:pt x="672" y="56"/>
                  </a:lnTo>
                  <a:lnTo>
                    <a:pt x="683" y="56"/>
                  </a:lnTo>
                  <a:lnTo>
                    <a:pt x="718" y="78"/>
                  </a:lnTo>
                  <a:lnTo>
                    <a:pt x="754" y="78"/>
                  </a:lnTo>
                  <a:lnTo>
                    <a:pt x="787" y="90"/>
                  </a:lnTo>
                  <a:lnTo>
                    <a:pt x="811" y="90"/>
                  </a:lnTo>
                  <a:lnTo>
                    <a:pt x="837" y="78"/>
                  </a:lnTo>
                  <a:lnTo>
                    <a:pt x="858" y="78"/>
                  </a:lnTo>
                  <a:lnTo>
                    <a:pt x="870" y="78"/>
                  </a:lnTo>
                  <a:lnTo>
                    <a:pt x="895" y="78"/>
                  </a:lnTo>
                  <a:lnTo>
                    <a:pt x="919" y="78"/>
                  </a:lnTo>
                  <a:lnTo>
                    <a:pt x="929" y="78"/>
                  </a:lnTo>
                  <a:lnTo>
                    <a:pt x="977" y="56"/>
                  </a:lnTo>
                  <a:lnTo>
                    <a:pt x="987" y="44"/>
                  </a:lnTo>
                  <a:lnTo>
                    <a:pt x="1024" y="44"/>
                  </a:lnTo>
                  <a:lnTo>
                    <a:pt x="1035" y="56"/>
                  </a:lnTo>
                  <a:lnTo>
                    <a:pt x="1035" y="44"/>
                  </a:lnTo>
                  <a:lnTo>
                    <a:pt x="1060" y="32"/>
                  </a:lnTo>
                  <a:lnTo>
                    <a:pt x="1072" y="32"/>
                  </a:lnTo>
                  <a:lnTo>
                    <a:pt x="1119" y="78"/>
                  </a:lnTo>
                  <a:lnTo>
                    <a:pt x="1143" y="98"/>
                  </a:lnTo>
                  <a:lnTo>
                    <a:pt x="1152" y="98"/>
                  </a:lnTo>
                  <a:lnTo>
                    <a:pt x="1143" y="134"/>
                  </a:lnTo>
                  <a:lnTo>
                    <a:pt x="1143" y="144"/>
                  </a:lnTo>
                  <a:lnTo>
                    <a:pt x="1152" y="157"/>
                  </a:lnTo>
                  <a:lnTo>
                    <a:pt x="1200" y="157"/>
                  </a:lnTo>
                  <a:lnTo>
                    <a:pt x="1210" y="168"/>
                  </a:lnTo>
                  <a:lnTo>
                    <a:pt x="1210" y="180"/>
                  </a:lnTo>
                  <a:lnTo>
                    <a:pt x="1200" y="180"/>
                  </a:lnTo>
                  <a:lnTo>
                    <a:pt x="1200" y="202"/>
                  </a:lnTo>
                  <a:lnTo>
                    <a:pt x="1177" y="213"/>
                  </a:lnTo>
                  <a:lnTo>
                    <a:pt x="1188" y="213"/>
                  </a:lnTo>
                  <a:lnTo>
                    <a:pt x="1200" y="234"/>
                  </a:lnTo>
                  <a:lnTo>
                    <a:pt x="1188" y="255"/>
                  </a:lnTo>
                  <a:lnTo>
                    <a:pt x="1200" y="267"/>
                  </a:lnTo>
                  <a:lnTo>
                    <a:pt x="1210" y="267"/>
                  </a:lnTo>
                  <a:lnTo>
                    <a:pt x="1223" y="279"/>
                  </a:lnTo>
                  <a:lnTo>
                    <a:pt x="1210" y="289"/>
                  </a:lnTo>
                  <a:lnTo>
                    <a:pt x="1210" y="313"/>
                  </a:lnTo>
                  <a:lnTo>
                    <a:pt x="1210" y="325"/>
                  </a:lnTo>
                  <a:lnTo>
                    <a:pt x="1235" y="325"/>
                  </a:lnTo>
                  <a:lnTo>
                    <a:pt x="1223" y="333"/>
                  </a:lnTo>
                  <a:lnTo>
                    <a:pt x="1235" y="345"/>
                  </a:lnTo>
                  <a:lnTo>
                    <a:pt x="1247" y="355"/>
                  </a:lnTo>
                  <a:lnTo>
                    <a:pt x="1258" y="355"/>
                  </a:lnTo>
                  <a:lnTo>
                    <a:pt x="1258" y="368"/>
                  </a:lnTo>
                  <a:close/>
                  <a:moveTo>
                    <a:pt x="107" y="10"/>
                  </a:moveTo>
                  <a:lnTo>
                    <a:pt x="117" y="10"/>
                  </a:lnTo>
                  <a:lnTo>
                    <a:pt x="117" y="22"/>
                  </a:lnTo>
                  <a:lnTo>
                    <a:pt x="130" y="32"/>
                  </a:lnTo>
                  <a:lnTo>
                    <a:pt x="142" y="44"/>
                  </a:lnTo>
                  <a:lnTo>
                    <a:pt x="166" y="56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87" y="78"/>
                  </a:lnTo>
                  <a:lnTo>
                    <a:pt x="178" y="90"/>
                  </a:lnTo>
                  <a:lnTo>
                    <a:pt x="166" y="78"/>
                  </a:lnTo>
                  <a:lnTo>
                    <a:pt x="142" y="78"/>
                  </a:lnTo>
                  <a:lnTo>
                    <a:pt x="130" y="78"/>
                  </a:lnTo>
                  <a:lnTo>
                    <a:pt x="117" y="78"/>
                  </a:lnTo>
                  <a:lnTo>
                    <a:pt x="95" y="78"/>
                  </a:lnTo>
                  <a:lnTo>
                    <a:pt x="84" y="98"/>
                  </a:lnTo>
                  <a:lnTo>
                    <a:pt x="59" y="111"/>
                  </a:lnTo>
                  <a:lnTo>
                    <a:pt x="47" y="122"/>
                  </a:lnTo>
                  <a:lnTo>
                    <a:pt x="37" y="134"/>
                  </a:lnTo>
                  <a:lnTo>
                    <a:pt x="22" y="134"/>
                  </a:lnTo>
                  <a:lnTo>
                    <a:pt x="22" y="144"/>
                  </a:lnTo>
                  <a:lnTo>
                    <a:pt x="12" y="157"/>
                  </a:lnTo>
                  <a:lnTo>
                    <a:pt x="22" y="144"/>
                  </a:lnTo>
                  <a:lnTo>
                    <a:pt x="22" y="134"/>
                  </a:lnTo>
                  <a:lnTo>
                    <a:pt x="12" y="134"/>
                  </a:lnTo>
                  <a:lnTo>
                    <a:pt x="37" y="122"/>
                  </a:lnTo>
                  <a:lnTo>
                    <a:pt x="37" y="111"/>
                  </a:lnTo>
                  <a:lnTo>
                    <a:pt x="22" y="111"/>
                  </a:lnTo>
                  <a:lnTo>
                    <a:pt x="12" y="111"/>
                  </a:lnTo>
                  <a:lnTo>
                    <a:pt x="0" y="98"/>
                  </a:lnTo>
                  <a:lnTo>
                    <a:pt x="12" y="90"/>
                  </a:lnTo>
                  <a:lnTo>
                    <a:pt x="12" y="68"/>
                  </a:lnTo>
                  <a:lnTo>
                    <a:pt x="37" y="44"/>
                  </a:lnTo>
                  <a:lnTo>
                    <a:pt x="37" y="32"/>
                  </a:lnTo>
                  <a:lnTo>
                    <a:pt x="12" y="32"/>
                  </a:lnTo>
                  <a:lnTo>
                    <a:pt x="22" y="22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70" y="10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Freeform 168"/>
            <p:cNvSpPr>
              <a:spLocks noChangeAspect="1" noEditPoints="1"/>
            </p:cNvSpPr>
            <p:nvPr/>
          </p:nvSpPr>
          <p:spPr bwMode="auto">
            <a:xfrm>
              <a:off x="6267" y="6550"/>
              <a:ext cx="392" cy="288"/>
            </a:xfrm>
            <a:custGeom>
              <a:avLst/>
              <a:gdLst/>
              <a:ahLst/>
              <a:cxnLst>
                <a:cxn ang="0">
                  <a:pos x="270" y="256"/>
                </a:cxn>
                <a:cxn ang="0">
                  <a:pos x="246" y="243"/>
                </a:cxn>
                <a:cxn ang="0">
                  <a:pos x="236" y="234"/>
                </a:cxn>
                <a:cxn ang="0">
                  <a:pos x="246" y="211"/>
                </a:cxn>
                <a:cxn ang="0">
                  <a:pos x="246" y="201"/>
                </a:cxn>
                <a:cxn ang="0">
                  <a:pos x="236" y="177"/>
                </a:cxn>
                <a:cxn ang="0">
                  <a:pos x="214" y="168"/>
                </a:cxn>
                <a:cxn ang="0">
                  <a:pos x="166" y="190"/>
                </a:cxn>
                <a:cxn ang="0">
                  <a:pos x="142" y="211"/>
                </a:cxn>
                <a:cxn ang="0">
                  <a:pos x="142" y="211"/>
                </a:cxn>
                <a:cxn ang="0">
                  <a:pos x="142" y="201"/>
                </a:cxn>
                <a:cxn ang="0">
                  <a:pos x="131" y="177"/>
                </a:cxn>
                <a:cxn ang="0">
                  <a:pos x="118" y="168"/>
                </a:cxn>
                <a:cxn ang="0">
                  <a:pos x="96" y="156"/>
                </a:cxn>
                <a:cxn ang="0">
                  <a:pos x="71" y="145"/>
                </a:cxn>
                <a:cxn ang="0">
                  <a:pos x="85" y="132"/>
                </a:cxn>
                <a:cxn ang="0">
                  <a:pos x="71" y="122"/>
                </a:cxn>
                <a:cxn ang="0">
                  <a:pos x="48" y="99"/>
                </a:cxn>
                <a:cxn ang="0">
                  <a:pos x="60" y="78"/>
                </a:cxn>
                <a:cxn ang="0">
                  <a:pos x="39" y="68"/>
                </a:cxn>
                <a:cxn ang="0">
                  <a:pos x="23" y="56"/>
                </a:cxn>
                <a:cxn ang="0">
                  <a:pos x="13" y="45"/>
                </a:cxn>
                <a:cxn ang="0">
                  <a:pos x="39" y="32"/>
                </a:cxn>
                <a:cxn ang="0">
                  <a:pos x="60" y="45"/>
                </a:cxn>
                <a:cxn ang="0">
                  <a:pos x="96" y="56"/>
                </a:cxn>
                <a:cxn ang="0">
                  <a:pos x="118" y="56"/>
                </a:cxn>
                <a:cxn ang="0">
                  <a:pos x="96" y="32"/>
                </a:cxn>
                <a:cxn ang="0">
                  <a:pos x="85" y="10"/>
                </a:cxn>
                <a:cxn ang="0">
                  <a:pos x="96" y="10"/>
                </a:cxn>
                <a:cxn ang="0">
                  <a:pos x="118" y="10"/>
                </a:cxn>
                <a:cxn ang="0">
                  <a:pos x="142" y="22"/>
                </a:cxn>
                <a:cxn ang="0">
                  <a:pos x="155" y="45"/>
                </a:cxn>
                <a:cxn ang="0">
                  <a:pos x="188" y="56"/>
                </a:cxn>
                <a:cxn ang="0">
                  <a:pos x="200" y="32"/>
                </a:cxn>
                <a:cxn ang="0">
                  <a:pos x="224" y="22"/>
                </a:cxn>
                <a:cxn ang="0">
                  <a:pos x="246" y="22"/>
                </a:cxn>
                <a:cxn ang="0">
                  <a:pos x="259" y="32"/>
                </a:cxn>
                <a:cxn ang="0">
                  <a:pos x="283" y="68"/>
                </a:cxn>
                <a:cxn ang="0">
                  <a:pos x="307" y="90"/>
                </a:cxn>
                <a:cxn ang="0">
                  <a:pos x="331" y="99"/>
                </a:cxn>
                <a:cxn ang="0">
                  <a:pos x="354" y="99"/>
                </a:cxn>
                <a:cxn ang="0">
                  <a:pos x="365" y="122"/>
                </a:cxn>
                <a:cxn ang="0">
                  <a:pos x="342" y="111"/>
                </a:cxn>
                <a:cxn ang="0">
                  <a:pos x="317" y="122"/>
                </a:cxn>
                <a:cxn ang="0">
                  <a:pos x="317" y="156"/>
                </a:cxn>
                <a:cxn ang="0">
                  <a:pos x="317" y="177"/>
                </a:cxn>
                <a:cxn ang="0">
                  <a:pos x="317" y="201"/>
                </a:cxn>
                <a:cxn ang="0">
                  <a:pos x="307" y="201"/>
                </a:cxn>
                <a:cxn ang="0">
                  <a:pos x="294" y="201"/>
                </a:cxn>
                <a:cxn ang="0">
                  <a:pos x="294" y="222"/>
                </a:cxn>
                <a:cxn ang="0">
                  <a:pos x="294" y="267"/>
                </a:cxn>
                <a:cxn ang="0">
                  <a:pos x="23" y="168"/>
                </a:cxn>
                <a:cxn ang="0">
                  <a:pos x="39" y="156"/>
                </a:cxn>
                <a:cxn ang="0">
                  <a:pos x="60" y="177"/>
                </a:cxn>
                <a:cxn ang="0">
                  <a:pos x="85" y="177"/>
                </a:cxn>
                <a:cxn ang="0">
                  <a:pos x="108" y="201"/>
                </a:cxn>
                <a:cxn ang="0">
                  <a:pos x="108" y="222"/>
                </a:cxn>
                <a:cxn ang="0">
                  <a:pos x="85" y="222"/>
                </a:cxn>
                <a:cxn ang="0">
                  <a:pos x="60" y="211"/>
                </a:cxn>
                <a:cxn ang="0">
                  <a:pos x="39" y="190"/>
                </a:cxn>
                <a:cxn ang="0">
                  <a:pos x="13" y="168"/>
                </a:cxn>
              </a:cxnLst>
              <a:rect l="0" t="0" r="r" b="b"/>
              <a:pathLst>
                <a:path w="365" h="267">
                  <a:moveTo>
                    <a:pt x="294" y="267"/>
                  </a:moveTo>
                  <a:lnTo>
                    <a:pt x="270" y="256"/>
                  </a:lnTo>
                  <a:lnTo>
                    <a:pt x="259" y="256"/>
                  </a:lnTo>
                  <a:lnTo>
                    <a:pt x="246" y="243"/>
                  </a:lnTo>
                  <a:lnTo>
                    <a:pt x="236" y="243"/>
                  </a:lnTo>
                  <a:lnTo>
                    <a:pt x="236" y="234"/>
                  </a:lnTo>
                  <a:lnTo>
                    <a:pt x="246" y="222"/>
                  </a:lnTo>
                  <a:lnTo>
                    <a:pt x="246" y="211"/>
                  </a:lnTo>
                  <a:lnTo>
                    <a:pt x="236" y="201"/>
                  </a:lnTo>
                  <a:lnTo>
                    <a:pt x="246" y="201"/>
                  </a:lnTo>
                  <a:lnTo>
                    <a:pt x="246" y="190"/>
                  </a:lnTo>
                  <a:lnTo>
                    <a:pt x="236" y="177"/>
                  </a:lnTo>
                  <a:lnTo>
                    <a:pt x="224" y="168"/>
                  </a:lnTo>
                  <a:lnTo>
                    <a:pt x="214" y="168"/>
                  </a:lnTo>
                  <a:lnTo>
                    <a:pt x="200" y="168"/>
                  </a:lnTo>
                  <a:lnTo>
                    <a:pt x="166" y="190"/>
                  </a:lnTo>
                  <a:lnTo>
                    <a:pt x="166" y="201"/>
                  </a:lnTo>
                  <a:lnTo>
                    <a:pt x="142" y="211"/>
                  </a:lnTo>
                  <a:lnTo>
                    <a:pt x="142" y="222"/>
                  </a:lnTo>
                  <a:lnTo>
                    <a:pt x="142" y="211"/>
                  </a:lnTo>
                  <a:lnTo>
                    <a:pt x="131" y="201"/>
                  </a:lnTo>
                  <a:lnTo>
                    <a:pt x="142" y="201"/>
                  </a:lnTo>
                  <a:lnTo>
                    <a:pt x="131" y="190"/>
                  </a:lnTo>
                  <a:lnTo>
                    <a:pt x="131" y="177"/>
                  </a:lnTo>
                  <a:lnTo>
                    <a:pt x="118" y="177"/>
                  </a:lnTo>
                  <a:lnTo>
                    <a:pt x="118" y="168"/>
                  </a:lnTo>
                  <a:lnTo>
                    <a:pt x="108" y="168"/>
                  </a:lnTo>
                  <a:lnTo>
                    <a:pt x="96" y="156"/>
                  </a:lnTo>
                  <a:lnTo>
                    <a:pt x="85" y="145"/>
                  </a:lnTo>
                  <a:lnTo>
                    <a:pt x="71" y="145"/>
                  </a:lnTo>
                  <a:lnTo>
                    <a:pt x="85" y="145"/>
                  </a:lnTo>
                  <a:lnTo>
                    <a:pt x="85" y="132"/>
                  </a:lnTo>
                  <a:lnTo>
                    <a:pt x="85" y="122"/>
                  </a:lnTo>
                  <a:lnTo>
                    <a:pt x="71" y="122"/>
                  </a:lnTo>
                  <a:lnTo>
                    <a:pt x="60" y="111"/>
                  </a:lnTo>
                  <a:lnTo>
                    <a:pt x="48" y="99"/>
                  </a:lnTo>
                  <a:lnTo>
                    <a:pt x="48" y="90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39" y="68"/>
                  </a:lnTo>
                  <a:lnTo>
                    <a:pt x="23" y="68"/>
                  </a:lnTo>
                  <a:lnTo>
                    <a:pt x="23" y="56"/>
                  </a:lnTo>
                  <a:lnTo>
                    <a:pt x="13" y="56"/>
                  </a:lnTo>
                  <a:lnTo>
                    <a:pt x="13" y="45"/>
                  </a:lnTo>
                  <a:lnTo>
                    <a:pt x="23" y="32"/>
                  </a:lnTo>
                  <a:lnTo>
                    <a:pt x="39" y="32"/>
                  </a:lnTo>
                  <a:lnTo>
                    <a:pt x="48" y="45"/>
                  </a:lnTo>
                  <a:lnTo>
                    <a:pt x="60" y="45"/>
                  </a:lnTo>
                  <a:lnTo>
                    <a:pt x="85" y="56"/>
                  </a:lnTo>
                  <a:lnTo>
                    <a:pt x="96" y="56"/>
                  </a:lnTo>
                  <a:lnTo>
                    <a:pt x="108" y="68"/>
                  </a:lnTo>
                  <a:lnTo>
                    <a:pt x="118" y="56"/>
                  </a:lnTo>
                  <a:lnTo>
                    <a:pt x="118" y="45"/>
                  </a:lnTo>
                  <a:lnTo>
                    <a:pt x="96" y="32"/>
                  </a:lnTo>
                  <a:lnTo>
                    <a:pt x="85" y="22"/>
                  </a:lnTo>
                  <a:lnTo>
                    <a:pt x="85" y="10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108" y="10"/>
                  </a:lnTo>
                  <a:lnTo>
                    <a:pt x="118" y="10"/>
                  </a:lnTo>
                  <a:lnTo>
                    <a:pt x="131" y="22"/>
                  </a:lnTo>
                  <a:lnTo>
                    <a:pt x="142" y="22"/>
                  </a:lnTo>
                  <a:lnTo>
                    <a:pt x="155" y="32"/>
                  </a:lnTo>
                  <a:lnTo>
                    <a:pt x="155" y="45"/>
                  </a:lnTo>
                  <a:lnTo>
                    <a:pt x="166" y="45"/>
                  </a:lnTo>
                  <a:lnTo>
                    <a:pt x="188" y="56"/>
                  </a:lnTo>
                  <a:lnTo>
                    <a:pt x="200" y="45"/>
                  </a:lnTo>
                  <a:lnTo>
                    <a:pt x="200" y="32"/>
                  </a:lnTo>
                  <a:lnTo>
                    <a:pt x="214" y="32"/>
                  </a:lnTo>
                  <a:lnTo>
                    <a:pt x="224" y="22"/>
                  </a:lnTo>
                  <a:lnTo>
                    <a:pt x="224" y="10"/>
                  </a:lnTo>
                  <a:lnTo>
                    <a:pt x="246" y="22"/>
                  </a:lnTo>
                  <a:lnTo>
                    <a:pt x="246" y="32"/>
                  </a:lnTo>
                  <a:lnTo>
                    <a:pt x="259" y="32"/>
                  </a:lnTo>
                  <a:lnTo>
                    <a:pt x="270" y="45"/>
                  </a:lnTo>
                  <a:lnTo>
                    <a:pt x="283" y="68"/>
                  </a:lnTo>
                  <a:lnTo>
                    <a:pt x="294" y="78"/>
                  </a:lnTo>
                  <a:lnTo>
                    <a:pt x="307" y="90"/>
                  </a:lnTo>
                  <a:lnTo>
                    <a:pt x="317" y="99"/>
                  </a:lnTo>
                  <a:lnTo>
                    <a:pt x="331" y="99"/>
                  </a:lnTo>
                  <a:lnTo>
                    <a:pt x="342" y="99"/>
                  </a:lnTo>
                  <a:lnTo>
                    <a:pt x="354" y="99"/>
                  </a:lnTo>
                  <a:lnTo>
                    <a:pt x="365" y="111"/>
                  </a:lnTo>
                  <a:lnTo>
                    <a:pt x="365" y="122"/>
                  </a:lnTo>
                  <a:lnTo>
                    <a:pt x="354" y="122"/>
                  </a:lnTo>
                  <a:lnTo>
                    <a:pt x="342" y="111"/>
                  </a:lnTo>
                  <a:lnTo>
                    <a:pt x="331" y="122"/>
                  </a:lnTo>
                  <a:lnTo>
                    <a:pt x="317" y="122"/>
                  </a:lnTo>
                  <a:lnTo>
                    <a:pt x="317" y="132"/>
                  </a:lnTo>
                  <a:lnTo>
                    <a:pt x="317" y="156"/>
                  </a:lnTo>
                  <a:lnTo>
                    <a:pt x="317" y="168"/>
                  </a:lnTo>
                  <a:lnTo>
                    <a:pt x="317" y="177"/>
                  </a:lnTo>
                  <a:lnTo>
                    <a:pt x="317" y="190"/>
                  </a:lnTo>
                  <a:lnTo>
                    <a:pt x="317" y="201"/>
                  </a:lnTo>
                  <a:lnTo>
                    <a:pt x="317" y="190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294" y="201"/>
                  </a:lnTo>
                  <a:lnTo>
                    <a:pt x="294" y="211"/>
                  </a:lnTo>
                  <a:lnTo>
                    <a:pt x="294" y="222"/>
                  </a:lnTo>
                  <a:lnTo>
                    <a:pt x="294" y="234"/>
                  </a:lnTo>
                  <a:lnTo>
                    <a:pt x="294" y="267"/>
                  </a:lnTo>
                  <a:close/>
                  <a:moveTo>
                    <a:pt x="0" y="156"/>
                  </a:moveTo>
                  <a:lnTo>
                    <a:pt x="23" y="168"/>
                  </a:lnTo>
                  <a:lnTo>
                    <a:pt x="23" y="156"/>
                  </a:lnTo>
                  <a:lnTo>
                    <a:pt x="39" y="156"/>
                  </a:lnTo>
                  <a:lnTo>
                    <a:pt x="48" y="168"/>
                  </a:lnTo>
                  <a:lnTo>
                    <a:pt x="60" y="177"/>
                  </a:lnTo>
                  <a:lnTo>
                    <a:pt x="71" y="177"/>
                  </a:lnTo>
                  <a:lnTo>
                    <a:pt x="85" y="177"/>
                  </a:lnTo>
                  <a:lnTo>
                    <a:pt x="96" y="190"/>
                  </a:lnTo>
                  <a:lnTo>
                    <a:pt x="108" y="201"/>
                  </a:lnTo>
                  <a:lnTo>
                    <a:pt x="118" y="234"/>
                  </a:lnTo>
                  <a:lnTo>
                    <a:pt x="108" y="222"/>
                  </a:lnTo>
                  <a:lnTo>
                    <a:pt x="96" y="222"/>
                  </a:lnTo>
                  <a:lnTo>
                    <a:pt x="85" y="222"/>
                  </a:lnTo>
                  <a:lnTo>
                    <a:pt x="71" y="222"/>
                  </a:lnTo>
                  <a:lnTo>
                    <a:pt x="60" y="211"/>
                  </a:lnTo>
                  <a:lnTo>
                    <a:pt x="48" y="201"/>
                  </a:lnTo>
                  <a:lnTo>
                    <a:pt x="39" y="190"/>
                  </a:lnTo>
                  <a:lnTo>
                    <a:pt x="23" y="177"/>
                  </a:lnTo>
                  <a:lnTo>
                    <a:pt x="13" y="168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Freeform 169"/>
            <p:cNvSpPr>
              <a:spLocks noChangeAspect="1" noEditPoints="1"/>
            </p:cNvSpPr>
            <p:nvPr/>
          </p:nvSpPr>
          <p:spPr bwMode="auto">
            <a:xfrm>
              <a:off x="4561" y="6575"/>
              <a:ext cx="468" cy="539"/>
            </a:xfrm>
            <a:custGeom>
              <a:avLst/>
              <a:gdLst/>
              <a:ahLst/>
              <a:cxnLst>
                <a:cxn ang="0">
                  <a:pos x="308" y="477"/>
                </a:cxn>
                <a:cxn ang="0">
                  <a:pos x="245" y="466"/>
                </a:cxn>
                <a:cxn ang="0">
                  <a:pos x="270" y="454"/>
                </a:cxn>
                <a:cxn ang="0">
                  <a:pos x="294" y="454"/>
                </a:cxn>
                <a:cxn ang="0">
                  <a:pos x="341" y="466"/>
                </a:cxn>
                <a:cxn ang="0">
                  <a:pos x="389" y="466"/>
                </a:cxn>
                <a:cxn ang="0">
                  <a:pos x="424" y="477"/>
                </a:cxn>
                <a:cxn ang="0">
                  <a:pos x="436" y="490"/>
                </a:cxn>
                <a:cxn ang="0">
                  <a:pos x="332" y="500"/>
                </a:cxn>
                <a:cxn ang="0">
                  <a:pos x="47" y="100"/>
                </a:cxn>
                <a:cxn ang="0">
                  <a:pos x="107" y="46"/>
                </a:cxn>
                <a:cxn ang="0">
                  <a:pos x="166" y="34"/>
                </a:cxn>
                <a:cxn ang="0">
                  <a:pos x="245" y="10"/>
                </a:cxn>
                <a:cxn ang="0">
                  <a:pos x="341" y="34"/>
                </a:cxn>
                <a:cxn ang="0">
                  <a:pos x="377" y="0"/>
                </a:cxn>
                <a:cxn ang="0">
                  <a:pos x="389" y="34"/>
                </a:cxn>
                <a:cxn ang="0">
                  <a:pos x="356" y="56"/>
                </a:cxn>
                <a:cxn ang="0">
                  <a:pos x="294" y="56"/>
                </a:cxn>
                <a:cxn ang="0">
                  <a:pos x="261" y="56"/>
                </a:cxn>
                <a:cxn ang="0">
                  <a:pos x="224" y="68"/>
                </a:cxn>
                <a:cxn ang="0">
                  <a:pos x="270" y="110"/>
                </a:cxn>
                <a:cxn ang="0">
                  <a:pos x="224" y="89"/>
                </a:cxn>
                <a:cxn ang="0">
                  <a:pos x="245" y="123"/>
                </a:cxn>
                <a:cxn ang="0">
                  <a:pos x="200" y="100"/>
                </a:cxn>
                <a:cxn ang="0">
                  <a:pos x="236" y="123"/>
                </a:cxn>
                <a:cxn ang="0">
                  <a:pos x="200" y="110"/>
                </a:cxn>
                <a:cxn ang="0">
                  <a:pos x="176" y="77"/>
                </a:cxn>
                <a:cxn ang="0">
                  <a:pos x="153" y="77"/>
                </a:cxn>
                <a:cxn ang="0">
                  <a:pos x="166" y="123"/>
                </a:cxn>
                <a:cxn ang="0">
                  <a:pos x="200" y="168"/>
                </a:cxn>
                <a:cxn ang="0">
                  <a:pos x="190" y="168"/>
                </a:cxn>
                <a:cxn ang="0">
                  <a:pos x="176" y="200"/>
                </a:cxn>
                <a:cxn ang="0">
                  <a:pos x="190" y="209"/>
                </a:cxn>
                <a:cxn ang="0">
                  <a:pos x="236" y="233"/>
                </a:cxn>
                <a:cxn ang="0">
                  <a:pos x="270" y="255"/>
                </a:cxn>
                <a:cxn ang="0">
                  <a:pos x="245" y="279"/>
                </a:cxn>
                <a:cxn ang="0">
                  <a:pos x="213" y="279"/>
                </a:cxn>
                <a:cxn ang="0">
                  <a:pos x="236" y="309"/>
                </a:cxn>
                <a:cxn ang="0">
                  <a:pos x="213" y="309"/>
                </a:cxn>
                <a:cxn ang="0">
                  <a:pos x="190" y="321"/>
                </a:cxn>
                <a:cxn ang="0">
                  <a:pos x="190" y="366"/>
                </a:cxn>
                <a:cxn ang="0">
                  <a:pos x="142" y="345"/>
                </a:cxn>
                <a:cxn ang="0">
                  <a:pos x="117" y="321"/>
                </a:cxn>
                <a:cxn ang="0">
                  <a:pos x="84" y="279"/>
                </a:cxn>
                <a:cxn ang="0">
                  <a:pos x="142" y="255"/>
                </a:cxn>
                <a:cxn ang="0">
                  <a:pos x="200" y="255"/>
                </a:cxn>
                <a:cxn ang="0">
                  <a:pos x="95" y="233"/>
                </a:cxn>
                <a:cxn ang="0">
                  <a:pos x="70" y="200"/>
                </a:cxn>
                <a:cxn ang="0">
                  <a:pos x="12" y="168"/>
                </a:cxn>
              </a:cxnLst>
              <a:rect l="0" t="0" r="r" b="b"/>
              <a:pathLst>
                <a:path w="436" h="500">
                  <a:moveTo>
                    <a:pt x="332" y="500"/>
                  </a:moveTo>
                  <a:lnTo>
                    <a:pt x="341" y="490"/>
                  </a:lnTo>
                  <a:lnTo>
                    <a:pt x="332" y="490"/>
                  </a:lnTo>
                  <a:lnTo>
                    <a:pt x="308" y="477"/>
                  </a:lnTo>
                  <a:lnTo>
                    <a:pt x="282" y="477"/>
                  </a:lnTo>
                  <a:lnTo>
                    <a:pt x="270" y="477"/>
                  </a:lnTo>
                  <a:lnTo>
                    <a:pt x="261" y="477"/>
                  </a:lnTo>
                  <a:lnTo>
                    <a:pt x="245" y="466"/>
                  </a:lnTo>
                  <a:lnTo>
                    <a:pt x="261" y="454"/>
                  </a:lnTo>
                  <a:lnTo>
                    <a:pt x="261" y="444"/>
                  </a:lnTo>
                  <a:lnTo>
                    <a:pt x="270" y="444"/>
                  </a:lnTo>
                  <a:lnTo>
                    <a:pt x="270" y="454"/>
                  </a:lnTo>
                  <a:lnTo>
                    <a:pt x="282" y="454"/>
                  </a:lnTo>
                  <a:lnTo>
                    <a:pt x="282" y="444"/>
                  </a:lnTo>
                  <a:lnTo>
                    <a:pt x="294" y="444"/>
                  </a:lnTo>
                  <a:lnTo>
                    <a:pt x="294" y="454"/>
                  </a:lnTo>
                  <a:lnTo>
                    <a:pt x="308" y="454"/>
                  </a:lnTo>
                  <a:lnTo>
                    <a:pt x="308" y="466"/>
                  </a:lnTo>
                  <a:lnTo>
                    <a:pt x="318" y="466"/>
                  </a:lnTo>
                  <a:lnTo>
                    <a:pt x="341" y="466"/>
                  </a:lnTo>
                  <a:lnTo>
                    <a:pt x="356" y="466"/>
                  </a:lnTo>
                  <a:lnTo>
                    <a:pt x="365" y="466"/>
                  </a:lnTo>
                  <a:lnTo>
                    <a:pt x="377" y="466"/>
                  </a:lnTo>
                  <a:lnTo>
                    <a:pt x="389" y="466"/>
                  </a:lnTo>
                  <a:lnTo>
                    <a:pt x="399" y="466"/>
                  </a:lnTo>
                  <a:lnTo>
                    <a:pt x="399" y="477"/>
                  </a:lnTo>
                  <a:lnTo>
                    <a:pt x="414" y="477"/>
                  </a:lnTo>
                  <a:lnTo>
                    <a:pt x="424" y="477"/>
                  </a:lnTo>
                  <a:lnTo>
                    <a:pt x="436" y="477"/>
                  </a:lnTo>
                  <a:lnTo>
                    <a:pt x="436" y="466"/>
                  </a:lnTo>
                  <a:lnTo>
                    <a:pt x="436" y="477"/>
                  </a:lnTo>
                  <a:lnTo>
                    <a:pt x="436" y="490"/>
                  </a:lnTo>
                  <a:lnTo>
                    <a:pt x="414" y="490"/>
                  </a:lnTo>
                  <a:lnTo>
                    <a:pt x="399" y="490"/>
                  </a:lnTo>
                  <a:lnTo>
                    <a:pt x="389" y="490"/>
                  </a:lnTo>
                  <a:lnTo>
                    <a:pt x="332" y="500"/>
                  </a:lnTo>
                  <a:close/>
                  <a:moveTo>
                    <a:pt x="0" y="155"/>
                  </a:moveTo>
                  <a:lnTo>
                    <a:pt x="22" y="123"/>
                  </a:lnTo>
                  <a:lnTo>
                    <a:pt x="38" y="110"/>
                  </a:lnTo>
                  <a:lnTo>
                    <a:pt x="47" y="100"/>
                  </a:lnTo>
                  <a:lnTo>
                    <a:pt x="59" y="68"/>
                  </a:lnTo>
                  <a:lnTo>
                    <a:pt x="84" y="68"/>
                  </a:lnTo>
                  <a:lnTo>
                    <a:pt x="95" y="56"/>
                  </a:lnTo>
                  <a:lnTo>
                    <a:pt x="107" y="46"/>
                  </a:lnTo>
                  <a:lnTo>
                    <a:pt x="117" y="46"/>
                  </a:lnTo>
                  <a:lnTo>
                    <a:pt x="129" y="46"/>
                  </a:lnTo>
                  <a:lnTo>
                    <a:pt x="142" y="46"/>
                  </a:lnTo>
                  <a:lnTo>
                    <a:pt x="166" y="34"/>
                  </a:lnTo>
                  <a:lnTo>
                    <a:pt x="176" y="34"/>
                  </a:lnTo>
                  <a:lnTo>
                    <a:pt x="176" y="23"/>
                  </a:lnTo>
                  <a:lnTo>
                    <a:pt x="224" y="23"/>
                  </a:lnTo>
                  <a:lnTo>
                    <a:pt x="245" y="10"/>
                  </a:lnTo>
                  <a:lnTo>
                    <a:pt x="270" y="10"/>
                  </a:lnTo>
                  <a:lnTo>
                    <a:pt x="318" y="23"/>
                  </a:lnTo>
                  <a:lnTo>
                    <a:pt x="332" y="34"/>
                  </a:lnTo>
                  <a:lnTo>
                    <a:pt x="341" y="34"/>
                  </a:lnTo>
                  <a:lnTo>
                    <a:pt x="377" y="23"/>
                  </a:lnTo>
                  <a:lnTo>
                    <a:pt x="377" y="10"/>
                  </a:lnTo>
                  <a:lnTo>
                    <a:pt x="365" y="0"/>
                  </a:lnTo>
                  <a:lnTo>
                    <a:pt x="377" y="0"/>
                  </a:lnTo>
                  <a:lnTo>
                    <a:pt x="389" y="0"/>
                  </a:lnTo>
                  <a:lnTo>
                    <a:pt x="414" y="0"/>
                  </a:lnTo>
                  <a:lnTo>
                    <a:pt x="414" y="10"/>
                  </a:lnTo>
                  <a:lnTo>
                    <a:pt x="389" y="34"/>
                  </a:lnTo>
                  <a:lnTo>
                    <a:pt x="389" y="56"/>
                  </a:lnTo>
                  <a:lnTo>
                    <a:pt x="377" y="68"/>
                  </a:lnTo>
                  <a:lnTo>
                    <a:pt x="377" y="56"/>
                  </a:lnTo>
                  <a:lnTo>
                    <a:pt x="356" y="56"/>
                  </a:lnTo>
                  <a:lnTo>
                    <a:pt x="332" y="56"/>
                  </a:lnTo>
                  <a:lnTo>
                    <a:pt x="318" y="46"/>
                  </a:lnTo>
                  <a:lnTo>
                    <a:pt x="308" y="46"/>
                  </a:lnTo>
                  <a:lnTo>
                    <a:pt x="294" y="56"/>
                  </a:lnTo>
                  <a:lnTo>
                    <a:pt x="282" y="56"/>
                  </a:lnTo>
                  <a:lnTo>
                    <a:pt x="282" y="46"/>
                  </a:lnTo>
                  <a:lnTo>
                    <a:pt x="270" y="46"/>
                  </a:lnTo>
                  <a:lnTo>
                    <a:pt x="261" y="56"/>
                  </a:lnTo>
                  <a:lnTo>
                    <a:pt x="245" y="68"/>
                  </a:lnTo>
                  <a:lnTo>
                    <a:pt x="236" y="68"/>
                  </a:lnTo>
                  <a:lnTo>
                    <a:pt x="236" y="56"/>
                  </a:lnTo>
                  <a:lnTo>
                    <a:pt x="224" y="68"/>
                  </a:lnTo>
                  <a:lnTo>
                    <a:pt x="224" y="77"/>
                  </a:lnTo>
                  <a:lnTo>
                    <a:pt x="236" y="89"/>
                  </a:lnTo>
                  <a:lnTo>
                    <a:pt x="245" y="89"/>
                  </a:lnTo>
                  <a:lnTo>
                    <a:pt x="270" y="110"/>
                  </a:lnTo>
                  <a:lnTo>
                    <a:pt x="261" y="100"/>
                  </a:lnTo>
                  <a:lnTo>
                    <a:pt x="245" y="89"/>
                  </a:lnTo>
                  <a:lnTo>
                    <a:pt x="236" y="89"/>
                  </a:lnTo>
                  <a:lnTo>
                    <a:pt x="224" y="89"/>
                  </a:lnTo>
                  <a:lnTo>
                    <a:pt x="224" y="100"/>
                  </a:lnTo>
                  <a:lnTo>
                    <a:pt x="236" y="110"/>
                  </a:lnTo>
                  <a:lnTo>
                    <a:pt x="245" y="110"/>
                  </a:lnTo>
                  <a:lnTo>
                    <a:pt x="245" y="123"/>
                  </a:lnTo>
                  <a:lnTo>
                    <a:pt x="236" y="123"/>
                  </a:lnTo>
                  <a:lnTo>
                    <a:pt x="224" y="110"/>
                  </a:lnTo>
                  <a:lnTo>
                    <a:pt x="213" y="100"/>
                  </a:lnTo>
                  <a:lnTo>
                    <a:pt x="200" y="100"/>
                  </a:lnTo>
                  <a:lnTo>
                    <a:pt x="213" y="110"/>
                  </a:lnTo>
                  <a:lnTo>
                    <a:pt x="213" y="123"/>
                  </a:lnTo>
                  <a:lnTo>
                    <a:pt x="224" y="123"/>
                  </a:lnTo>
                  <a:lnTo>
                    <a:pt x="236" y="123"/>
                  </a:lnTo>
                  <a:lnTo>
                    <a:pt x="224" y="123"/>
                  </a:lnTo>
                  <a:lnTo>
                    <a:pt x="213" y="123"/>
                  </a:lnTo>
                  <a:lnTo>
                    <a:pt x="200" y="123"/>
                  </a:lnTo>
                  <a:lnTo>
                    <a:pt x="200" y="110"/>
                  </a:lnTo>
                  <a:lnTo>
                    <a:pt x="200" y="100"/>
                  </a:lnTo>
                  <a:lnTo>
                    <a:pt x="190" y="100"/>
                  </a:lnTo>
                  <a:lnTo>
                    <a:pt x="166" y="89"/>
                  </a:lnTo>
                  <a:lnTo>
                    <a:pt x="176" y="77"/>
                  </a:lnTo>
                  <a:lnTo>
                    <a:pt x="176" y="68"/>
                  </a:lnTo>
                  <a:lnTo>
                    <a:pt x="166" y="68"/>
                  </a:lnTo>
                  <a:lnTo>
                    <a:pt x="166" y="77"/>
                  </a:lnTo>
                  <a:lnTo>
                    <a:pt x="153" y="77"/>
                  </a:lnTo>
                  <a:lnTo>
                    <a:pt x="166" y="89"/>
                  </a:lnTo>
                  <a:lnTo>
                    <a:pt x="153" y="100"/>
                  </a:lnTo>
                  <a:lnTo>
                    <a:pt x="153" y="110"/>
                  </a:lnTo>
                  <a:lnTo>
                    <a:pt x="166" y="123"/>
                  </a:lnTo>
                  <a:lnTo>
                    <a:pt x="166" y="134"/>
                  </a:lnTo>
                  <a:lnTo>
                    <a:pt x="176" y="134"/>
                  </a:lnTo>
                  <a:lnTo>
                    <a:pt x="176" y="146"/>
                  </a:lnTo>
                  <a:lnTo>
                    <a:pt x="200" y="168"/>
                  </a:lnTo>
                  <a:lnTo>
                    <a:pt x="213" y="179"/>
                  </a:lnTo>
                  <a:lnTo>
                    <a:pt x="200" y="189"/>
                  </a:lnTo>
                  <a:lnTo>
                    <a:pt x="200" y="179"/>
                  </a:lnTo>
                  <a:lnTo>
                    <a:pt x="190" y="168"/>
                  </a:lnTo>
                  <a:lnTo>
                    <a:pt x="176" y="179"/>
                  </a:lnTo>
                  <a:lnTo>
                    <a:pt x="190" y="179"/>
                  </a:lnTo>
                  <a:lnTo>
                    <a:pt x="190" y="189"/>
                  </a:lnTo>
                  <a:lnTo>
                    <a:pt x="176" y="200"/>
                  </a:lnTo>
                  <a:lnTo>
                    <a:pt x="166" y="200"/>
                  </a:lnTo>
                  <a:lnTo>
                    <a:pt x="176" y="200"/>
                  </a:lnTo>
                  <a:lnTo>
                    <a:pt x="176" y="209"/>
                  </a:lnTo>
                  <a:lnTo>
                    <a:pt x="190" y="209"/>
                  </a:lnTo>
                  <a:lnTo>
                    <a:pt x="200" y="221"/>
                  </a:lnTo>
                  <a:lnTo>
                    <a:pt x="213" y="221"/>
                  </a:lnTo>
                  <a:lnTo>
                    <a:pt x="224" y="233"/>
                  </a:lnTo>
                  <a:lnTo>
                    <a:pt x="236" y="233"/>
                  </a:lnTo>
                  <a:lnTo>
                    <a:pt x="236" y="245"/>
                  </a:lnTo>
                  <a:lnTo>
                    <a:pt x="245" y="245"/>
                  </a:lnTo>
                  <a:lnTo>
                    <a:pt x="261" y="255"/>
                  </a:lnTo>
                  <a:lnTo>
                    <a:pt x="270" y="255"/>
                  </a:lnTo>
                  <a:lnTo>
                    <a:pt x="261" y="255"/>
                  </a:lnTo>
                  <a:lnTo>
                    <a:pt x="270" y="291"/>
                  </a:lnTo>
                  <a:lnTo>
                    <a:pt x="261" y="291"/>
                  </a:lnTo>
                  <a:lnTo>
                    <a:pt x="245" y="279"/>
                  </a:lnTo>
                  <a:lnTo>
                    <a:pt x="236" y="267"/>
                  </a:lnTo>
                  <a:lnTo>
                    <a:pt x="213" y="267"/>
                  </a:lnTo>
                  <a:lnTo>
                    <a:pt x="200" y="279"/>
                  </a:lnTo>
                  <a:lnTo>
                    <a:pt x="213" y="279"/>
                  </a:lnTo>
                  <a:lnTo>
                    <a:pt x="213" y="291"/>
                  </a:lnTo>
                  <a:lnTo>
                    <a:pt x="213" y="299"/>
                  </a:lnTo>
                  <a:lnTo>
                    <a:pt x="224" y="299"/>
                  </a:lnTo>
                  <a:lnTo>
                    <a:pt x="236" y="309"/>
                  </a:lnTo>
                  <a:lnTo>
                    <a:pt x="224" y="309"/>
                  </a:lnTo>
                  <a:lnTo>
                    <a:pt x="213" y="321"/>
                  </a:lnTo>
                  <a:lnTo>
                    <a:pt x="200" y="309"/>
                  </a:lnTo>
                  <a:lnTo>
                    <a:pt x="213" y="309"/>
                  </a:lnTo>
                  <a:lnTo>
                    <a:pt x="200" y="299"/>
                  </a:lnTo>
                  <a:lnTo>
                    <a:pt x="190" y="299"/>
                  </a:lnTo>
                  <a:lnTo>
                    <a:pt x="190" y="309"/>
                  </a:lnTo>
                  <a:lnTo>
                    <a:pt x="190" y="321"/>
                  </a:lnTo>
                  <a:lnTo>
                    <a:pt x="200" y="332"/>
                  </a:lnTo>
                  <a:lnTo>
                    <a:pt x="200" y="345"/>
                  </a:lnTo>
                  <a:lnTo>
                    <a:pt x="213" y="377"/>
                  </a:lnTo>
                  <a:lnTo>
                    <a:pt x="190" y="366"/>
                  </a:lnTo>
                  <a:lnTo>
                    <a:pt x="176" y="366"/>
                  </a:lnTo>
                  <a:lnTo>
                    <a:pt x="176" y="377"/>
                  </a:lnTo>
                  <a:lnTo>
                    <a:pt x="153" y="354"/>
                  </a:lnTo>
                  <a:lnTo>
                    <a:pt x="142" y="345"/>
                  </a:lnTo>
                  <a:lnTo>
                    <a:pt x="129" y="354"/>
                  </a:lnTo>
                  <a:lnTo>
                    <a:pt x="117" y="345"/>
                  </a:lnTo>
                  <a:lnTo>
                    <a:pt x="117" y="332"/>
                  </a:lnTo>
                  <a:lnTo>
                    <a:pt x="117" y="321"/>
                  </a:lnTo>
                  <a:lnTo>
                    <a:pt x="117" y="309"/>
                  </a:lnTo>
                  <a:lnTo>
                    <a:pt x="107" y="299"/>
                  </a:lnTo>
                  <a:lnTo>
                    <a:pt x="95" y="291"/>
                  </a:lnTo>
                  <a:lnTo>
                    <a:pt x="84" y="279"/>
                  </a:lnTo>
                  <a:lnTo>
                    <a:pt x="107" y="255"/>
                  </a:lnTo>
                  <a:lnTo>
                    <a:pt x="117" y="255"/>
                  </a:lnTo>
                  <a:lnTo>
                    <a:pt x="129" y="245"/>
                  </a:lnTo>
                  <a:lnTo>
                    <a:pt x="142" y="255"/>
                  </a:lnTo>
                  <a:lnTo>
                    <a:pt x="190" y="279"/>
                  </a:lnTo>
                  <a:lnTo>
                    <a:pt x="200" y="267"/>
                  </a:lnTo>
                  <a:lnTo>
                    <a:pt x="213" y="255"/>
                  </a:lnTo>
                  <a:lnTo>
                    <a:pt x="200" y="255"/>
                  </a:lnTo>
                  <a:lnTo>
                    <a:pt x="190" y="255"/>
                  </a:lnTo>
                  <a:lnTo>
                    <a:pt x="153" y="233"/>
                  </a:lnTo>
                  <a:lnTo>
                    <a:pt x="117" y="233"/>
                  </a:lnTo>
                  <a:lnTo>
                    <a:pt x="95" y="233"/>
                  </a:lnTo>
                  <a:lnTo>
                    <a:pt x="84" y="245"/>
                  </a:lnTo>
                  <a:lnTo>
                    <a:pt x="47" y="209"/>
                  </a:lnTo>
                  <a:lnTo>
                    <a:pt x="59" y="200"/>
                  </a:lnTo>
                  <a:lnTo>
                    <a:pt x="70" y="200"/>
                  </a:lnTo>
                  <a:lnTo>
                    <a:pt x="70" y="189"/>
                  </a:lnTo>
                  <a:lnTo>
                    <a:pt x="59" y="189"/>
                  </a:lnTo>
                  <a:lnTo>
                    <a:pt x="47" y="189"/>
                  </a:lnTo>
                  <a:lnTo>
                    <a:pt x="12" y="168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Freeform 170"/>
            <p:cNvSpPr>
              <a:spLocks noChangeAspect="1"/>
            </p:cNvSpPr>
            <p:nvPr/>
          </p:nvSpPr>
          <p:spPr bwMode="auto">
            <a:xfrm>
              <a:off x="6168" y="6598"/>
              <a:ext cx="253" cy="201"/>
            </a:xfrm>
            <a:custGeom>
              <a:avLst/>
              <a:gdLst/>
              <a:ahLst/>
              <a:cxnLst>
                <a:cxn ang="0">
                  <a:pos x="235" y="177"/>
                </a:cxn>
                <a:cxn ang="0">
                  <a:pos x="224" y="186"/>
                </a:cxn>
                <a:cxn ang="0">
                  <a:pos x="211" y="186"/>
                </a:cxn>
                <a:cxn ang="0">
                  <a:pos x="199" y="156"/>
                </a:cxn>
                <a:cxn ang="0">
                  <a:pos x="187" y="143"/>
                </a:cxn>
                <a:cxn ang="0">
                  <a:pos x="176" y="132"/>
                </a:cxn>
                <a:cxn ang="0">
                  <a:pos x="164" y="132"/>
                </a:cxn>
                <a:cxn ang="0">
                  <a:pos x="153" y="132"/>
                </a:cxn>
                <a:cxn ang="0">
                  <a:pos x="139" y="123"/>
                </a:cxn>
                <a:cxn ang="0">
                  <a:pos x="128" y="111"/>
                </a:cxn>
                <a:cxn ang="0">
                  <a:pos x="116" y="111"/>
                </a:cxn>
                <a:cxn ang="0">
                  <a:pos x="116" y="123"/>
                </a:cxn>
                <a:cxn ang="0">
                  <a:pos x="91" y="111"/>
                </a:cxn>
                <a:cxn ang="0">
                  <a:pos x="81" y="100"/>
                </a:cxn>
                <a:cxn ang="0">
                  <a:pos x="36" y="100"/>
                </a:cxn>
                <a:cxn ang="0">
                  <a:pos x="24" y="87"/>
                </a:cxn>
                <a:cxn ang="0">
                  <a:pos x="24" y="77"/>
                </a:cxn>
                <a:cxn ang="0">
                  <a:pos x="36" y="45"/>
                </a:cxn>
                <a:cxn ang="0">
                  <a:pos x="24" y="45"/>
                </a:cxn>
                <a:cxn ang="0">
                  <a:pos x="0" y="23"/>
                </a:cxn>
                <a:cxn ang="0">
                  <a:pos x="10" y="11"/>
                </a:cxn>
                <a:cxn ang="0">
                  <a:pos x="24" y="11"/>
                </a:cxn>
                <a:cxn ang="0">
                  <a:pos x="36" y="11"/>
                </a:cxn>
                <a:cxn ang="0">
                  <a:pos x="49" y="11"/>
                </a:cxn>
                <a:cxn ang="0">
                  <a:pos x="69" y="11"/>
                </a:cxn>
                <a:cxn ang="0">
                  <a:pos x="81" y="11"/>
                </a:cxn>
                <a:cxn ang="0">
                  <a:pos x="91" y="0"/>
                </a:cxn>
                <a:cxn ang="0">
                  <a:pos x="106" y="0"/>
                </a:cxn>
                <a:cxn ang="0">
                  <a:pos x="106" y="11"/>
                </a:cxn>
                <a:cxn ang="0">
                  <a:pos x="116" y="11"/>
                </a:cxn>
                <a:cxn ang="0">
                  <a:pos x="116" y="23"/>
                </a:cxn>
                <a:cxn ang="0">
                  <a:pos x="128" y="23"/>
                </a:cxn>
                <a:cxn ang="0">
                  <a:pos x="139" y="33"/>
                </a:cxn>
                <a:cxn ang="0">
                  <a:pos x="153" y="33"/>
                </a:cxn>
                <a:cxn ang="0">
                  <a:pos x="139" y="45"/>
                </a:cxn>
                <a:cxn ang="0">
                  <a:pos x="139" y="54"/>
                </a:cxn>
                <a:cxn ang="0">
                  <a:pos x="153" y="65"/>
                </a:cxn>
                <a:cxn ang="0">
                  <a:pos x="164" y="77"/>
                </a:cxn>
                <a:cxn ang="0">
                  <a:pos x="176" y="77"/>
                </a:cxn>
                <a:cxn ang="0">
                  <a:pos x="176" y="87"/>
                </a:cxn>
                <a:cxn ang="0">
                  <a:pos x="176" y="100"/>
                </a:cxn>
                <a:cxn ang="0">
                  <a:pos x="164" y="100"/>
                </a:cxn>
                <a:cxn ang="0">
                  <a:pos x="176" y="100"/>
                </a:cxn>
                <a:cxn ang="0">
                  <a:pos x="187" y="111"/>
                </a:cxn>
                <a:cxn ang="0">
                  <a:pos x="199" y="123"/>
                </a:cxn>
                <a:cxn ang="0">
                  <a:pos x="211" y="123"/>
                </a:cxn>
                <a:cxn ang="0">
                  <a:pos x="211" y="132"/>
                </a:cxn>
                <a:cxn ang="0">
                  <a:pos x="224" y="132"/>
                </a:cxn>
                <a:cxn ang="0">
                  <a:pos x="224" y="143"/>
                </a:cxn>
                <a:cxn ang="0">
                  <a:pos x="235" y="156"/>
                </a:cxn>
                <a:cxn ang="0">
                  <a:pos x="224" y="156"/>
                </a:cxn>
                <a:cxn ang="0">
                  <a:pos x="235" y="165"/>
                </a:cxn>
                <a:cxn ang="0">
                  <a:pos x="235" y="177"/>
                </a:cxn>
              </a:cxnLst>
              <a:rect l="0" t="0" r="r" b="b"/>
              <a:pathLst>
                <a:path w="235" h="186">
                  <a:moveTo>
                    <a:pt x="235" y="177"/>
                  </a:moveTo>
                  <a:lnTo>
                    <a:pt x="224" y="186"/>
                  </a:lnTo>
                  <a:lnTo>
                    <a:pt x="211" y="186"/>
                  </a:lnTo>
                  <a:lnTo>
                    <a:pt x="199" y="156"/>
                  </a:lnTo>
                  <a:lnTo>
                    <a:pt x="187" y="143"/>
                  </a:lnTo>
                  <a:lnTo>
                    <a:pt x="176" y="132"/>
                  </a:lnTo>
                  <a:lnTo>
                    <a:pt x="164" y="132"/>
                  </a:lnTo>
                  <a:lnTo>
                    <a:pt x="153" y="132"/>
                  </a:lnTo>
                  <a:lnTo>
                    <a:pt x="139" y="123"/>
                  </a:lnTo>
                  <a:lnTo>
                    <a:pt x="128" y="111"/>
                  </a:lnTo>
                  <a:lnTo>
                    <a:pt x="116" y="111"/>
                  </a:lnTo>
                  <a:lnTo>
                    <a:pt x="116" y="123"/>
                  </a:lnTo>
                  <a:lnTo>
                    <a:pt x="91" y="111"/>
                  </a:lnTo>
                  <a:lnTo>
                    <a:pt x="81" y="100"/>
                  </a:lnTo>
                  <a:lnTo>
                    <a:pt x="36" y="100"/>
                  </a:lnTo>
                  <a:lnTo>
                    <a:pt x="24" y="87"/>
                  </a:lnTo>
                  <a:lnTo>
                    <a:pt x="24" y="77"/>
                  </a:lnTo>
                  <a:lnTo>
                    <a:pt x="36" y="45"/>
                  </a:lnTo>
                  <a:lnTo>
                    <a:pt x="24" y="45"/>
                  </a:lnTo>
                  <a:lnTo>
                    <a:pt x="0" y="23"/>
                  </a:lnTo>
                  <a:lnTo>
                    <a:pt x="10" y="11"/>
                  </a:lnTo>
                  <a:lnTo>
                    <a:pt x="24" y="11"/>
                  </a:lnTo>
                  <a:lnTo>
                    <a:pt x="36" y="11"/>
                  </a:lnTo>
                  <a:lnTo>
                    <a:pt x="49" y="11"/>
                  </a:lnTo>
                  <a:lnTo>
                    <a:pt x="69" y="11"/>
                  </a:lnTo>
                  <a:lnTo>
                    <a:pt x="81" y="11"/>
                  </a:lnTo>
                  <a:lnTo>
                    <a:pt x="91" y="0"/>
                  </a:lnTo>
                  <a:lnTo>
                    <a:pt x="106" y="0"/>
                  </a:lnTo>
                  <a:lnTo>
                    <a:pt x="106" y="11"/>
                  </a:lnTo>
                  <a:lnTo>
                    <a:pt x="116" y="11"/>
                  </a:lnTo>
                  <a:lnTo>
                    <a:pt x="116" y="23"/>
                  </a:lnTo>
                  <a:lnTo>
                    <a:pt x="128" y="23"/>
                  </a:lnTo>
                  <a:lnTo>
                    <a:pt x="139" y="33"/>
                  </a:lnTo>
                  <a:lnTo>
                    <a:pt x="153" y="33"/>
                  </a:lnTo>
                  <a:lnTo>
                    <a:pt x="139" y="45"/>
                  </a:lnTo>
                  <a:lnTo>
                    <a:pt x="139" y="54"/>
                  </a:lnTo>
                  <a:lnTo>
                    <a:pt x="153" y="65"/>
                  </a:lnTo>
                  <a:lnTo>
                    <a:pt x="164" y="77"/>
                  </a:lnTo>
                  <a:lnTo>
                    <a:pt x="176" y="77"/>
                  </a:lnTo>
                  <a:lnTo>
                    <a:pt x="176" y="87"/>
                  </a:lnTo>
                  <a:lnTo>
                    <a:pt x="176" y="100"/>
                  </a:lnTo>
                  <a:lnTo>
                    <a:pt x="164" y="100"/>
                  </a:lnTo>
                  <a:lnTo>
                    <a:pt x="176" y="100"/>
                  </a:lnTo>
                  <a:lnTo>
                    <a:pt x="187" y="111"/>
                  </a:lnTo>
                  <a:lnTo>
                    <a:pt x="199" y="123"/>
                  </a:lnTo>
                  <a:lnTo>
                    <a:pt x="211" y="123"/>
                  </a:lnTo>
                  <a:lnTo>
                    <a:pt x="211" y="132"/>
                  </a:lnTo>
                  <a:lnTo>
                    <a:pt x="224" y="132"/>
                  </a:lnTo>
                  <a:lnTo>
                    <a:pt x="224" y="143"/>
                  </a:lnTo>
                  <a:lnTo>
                    <a:pt x="235" y="156"/>
                  </a:lnTo>
                  <a:lnTo>
                    <a:pt x="224" y="156"/>
                  </a:lnTo>
                  <a:lnTo>
                    <a:pt x="235" y="165"/>
                  </a:lnTo>
                  <a:lnTo>
                    <a:pt x="235" y="177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Freeform 171"/>
            <p:cNvSpPr>
              <a:spLocks noChangeAspect="1"/>
            </p:cNvSpPr>
            <p:nvPr/>
          </p:nvSpPr>
          <p:spPr bwMode="auto">
            <a:xfrm>
              <a:off x="6229" y="6718"/>
              <a:ext cx="1552" cy="1200"/>
            </a:xfrm>
            <a:custGeom>
              <a:avLst/>
              <a:gdLst/>
              <a:ahLst/>
              <a:cxnLst>
                <a:cxn ang="0">
                  <a:pos x="58" y="175"/>
                </a:cxn>
                <a:cxn ang="0">
                  <a:pos x="35" y="145"/>
                </a:cxn>
                <a:cxn ang="0">
                  <a:pos x="23" y="99"/>
                </a:cxn>
                <a:cxn ang="0">
                  <a:pos x="0" y="45"/>
                </a:cxn>
                <a:cxn ang="0">
                  <a:pos x="35" y="0"/>
                </a:cxn>
                <a:cxn ang="0">
                  <a:pos x="81" y="45"/>
                </a:cxn>
                <a:cxn ang="0">
                  <a:pos x="129" y="66"/>
                </a:cxn>
                <a:cxn ang="0">
                  <a:pos x="177" y="66"/>
                </a:cxn>
                <a:cxn ang="0">
                  <a:pos x="235" y="9"/>
                </a:cxn>
                <a:cxn ang="0">
                  <a:pos x="281" y="32"/>
                </a:cxn>
                <a:cxn ang="0">
                  <a:pos x="281" y="66"/>
                </a:cxn>
                <a:cxn ang="0">
                  <a:pos x="294" y="99"/>
                </a:cxn>
                <a:cxn ang="0">
                  <a:pos x="329" y="154"/>
                </a:cxn>
                <a:cxn ang="0">
                  <a:pos x="414" y="187"/>
                </a:cxn>
                <a:cxn ang="0">
                  <a:pos x="471" y="232"/>
                </a:cxn>
                <a:cxn ang="0">
                  <a:pos x="600" y="243"/>
                </a:cxn>
                <a:cxn ang="0">
                  <a:pos x="695" y="211"/>
                </a:cxn>
                <a:cxn ang="0">
                  <a:pos x="719" y="165"/>
                </a:cxn>
                <a:cxn ang="0">
                  <a:pos x="777" y="133"/>
                </a:cxn>
                <a:cxn ang="0">
                  <a:pos x="823" y="111"/>
                </a:cxn>
                <a:cxn ang="0">
                  <a:pos x="919" y="145"/>
                </a:cxn>
                <a:cxn ang="0">
                  <a:pos x="1000" y="165"/>
                </a:cxn>
                <a:cxn ang="0">
                  <a:pos x="1129" y="243"/>
                </a:cxn>
                <a:cxn ang="0">
                  <a:pos x="1165" y="286"/>
                </a:cxn>
                <a:cxn ang="0">
                  <a:pos x="1179" y="332"/>
                </a:cxn>
                <a:cxn ang="0">
                  <a:pos x="1155" y="432"/>
                </a:cxn>
                <a:cxn ang="0">
                  <a:pos x="1179" y="499"/>
                </a:cxn>
                <a:cxn ang="0">
                  <a:pos x="1212" y="609"/>
                </a:cxn>
                <a:cxn ang="0">
                  <a:pos x="1283" y="644"/>
                </a:cxn>
                <a:cxn ang="0">
                  <a:pos x="1261" y="709"/>
                </a:cxn>
                <a:cxn ang="0">
                  <a:pos x="1319" y="830"/>
                </a:cxn>
                <a:cxn ang="0">
                  <a:pos x="1390" y="876"/>
                </a:cxn>
                <a:cxn ang="0">
                  <a:pos x="1437" y="955"/>
                </a:cxn>
                <a:cxn ang="0">
                  <a:pos x="1402" y="999"/>
                </a:cxn>
                <a:cxn ang="0">
                  <a:pos x="1356" y="1065"/>
                </a:cxn>
                <a:cxn ang="0">
                  <a:pos x="1294" y="1100"/>
                </a:cxn>
                <a:cxn ang="0">
                  <a:pos x="1188" y="1077"/>
                </a:cxn>
                <a:cxn ang="0">
                  <a:pos x="1117" y="1065"/>
                </a:cxn>
                <a:cxn ang="0">
                  <a:pos x="1060" y="1054"/>
                </a:cxn>
                <a:cxn ang="0">
                  <a:pos x="1023" y="1009"/>
                </a:cxn>
                <a:cxn ang="0">
                  <a:pos x="989" y="955"/>
                </a:cxn>
                <a:cxn ang="0">
                  <a:pos x="931" y="955"/>
                </a:cxn>
                <a:cxn ang="0">
                  <a:pos x="885" y="987"/>
                </a:cxn>
                <a:cxn ang="0">
                  <a:pos x="789" y="975"/>
                </a:cxn>
                <a:cxn ang="0">
                  <a:pos x="719" y="932"/>
                </a:cxn>
                <a:cxn ang="0">
                  <a:pos x="623" y="876"/>
                </a:cxn>
                <a:cxn ang="0">
                  <a:pos x="565" y="775"/>
                </a:cxn>
                <a:cxn ang="0">
                  <a:pos x="484" y="730"/>
                </a:cxn>
                <a:cxn ang="0">
                  <a:pos x="460" y="698"/>
                </a:cxn>
                <a:cxn ang="0">
                  <a:pos x="425" y="730"/>
                </a:cxn>
                <a:cxn ang="0">
                  <a:pos x="377" y="686"/>
                </a:cxn>
                <a:cxn ang="0">
                  <a:pos x="342" y="652"/>
                </a:cxn>
                <a:cxn ang="0">
                  <a:pos x="342" y="586"/>
                </a:cxn>
                <a:cxn ang="0">
                  <a:pos x="246" y="523"/>
                </a:cxn>
                <a:cxn ang="0">
                  <a:pos x="177" y="464"/>
                </a:cxn>
                <a:cxn ang="0">
                  <a:pos x="201" y="356"/>
                </a:cxn>
                <a:cxn ang="0">
                  <a:pos x="166" y="297"/>
                </a:cxn>
                <a:cxn ang="0">
                  <a:pos x="81" y="198"/>
                </a:cxn>
              </a:cxnLst>
              <a:rect l="0" t="0" r="r" b="b"/>
              <a:pathLst>
                <a:path w="1447" h="1111">
                  <a:moveTo>
                    <a:pt x="81" y="198"/>
                  </a:moveTo>
                  <a:lnTo>
                    <a:pt x="81" y="187"/>
                  </a:lnTo>
                  <a:lnTo>
                    <a:pt x="70" y="187"/>
                  </a:lnTo>
                  <a:lnTo>
                    <a:pt x="58" y="175"/>
                  </a:lnTo>
                  <a:lnTo>
                    <a:pt x="48" y="165"/>
                  </a:lnTo>
                  <a:lnTo>
                    <a:pt x="58" y="154"/>
                  </a:lnTo>
                  <a:lnTo>
                    <a:pt x="35" y="154"/>
                  </a:lnTo>
                  <a:lnTo>
                    <a:pt x="35" y="145"/>
                  </a:lnTo>
                  <a:lnTo>
                    <a:pt x="35" y="121"/>
                  </a:lnTo>
                  <a:lnTo>
                    <a:pt x="48" y="111"/>
                  </a:lnTo>
                  <a:lnTo>
                    <a:pt x="35" y="99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23" y="66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23" y="32"/>
                  </a:lnTo>
                  <a:lnTo>
                    <a:pt x="23" y="9"/>
                  </a:lnTo>
                  <a:lnTo>
                    <a:pt x="35" y="9"/>
                  </a:lnTo>
                  <a:lnTo>
                    <a:pt x="35" y="0"/>
                  </a:lnTo>
                  <a:lnTo>
                    <a:pt x="48" y="9"/>
                  </a:lnTo>
                  <a:lnTo>
                    <a:pt x="58" y="21"/>
                  </a:lnTo>
                  <a:lnTo>
                    <a:pt x="70" y="32"/>
                  </a:lnTo>
                  <a:lnTo>
                    <a:pt x="81" y="45"/>
                  </a:lnTo>
                  <a:lnTo>
                    <a:pt x="95" y="54"/>
                  </a:lnTo>
                  <a:lnTo>
                    <a:pt x="106" y="66"/>
                  </a:lnTo>
                  <a:lnTo>
                    <a:pt x="118" y="66"/>
                  </a:lnTo>
                  <a:lnTo>
                    <a:pt x="129" y="66"/>
                  </a:lnTo>
                  <a:lnTo>
                    <a:pt x="143" y="66"/>
                  </a:lnTo>
                  <a:lnTo>
                    <a:pt x="153" y="75"/>
                  </a:lnTo>
                  <a:lnTo>
                    <a:pt x="166" y="75"/>
                  </a:lnTo>
                  <a:lnTo>
                    <a:pt x="177" y="66"/>
                  </a:lnTo>
                  <a:lnTo>
                    <a:pt x="177" y="54"/>
                  </a:lnTo>
                  <a:lnTo>
                    <a:pt x="201" y="45"/>
                  </a:lnTo>
                  <a:lnTo>
                    <a:pt x="201" y="32"/>
                  </a:lnTo>
                  <a:lnTo>
                    <a:pt x="235" y="9"/>
                  </a:lnTo>
                  <a:lnTo>
                    <a:pt x="246" y="9"/>
                  </a:lnTo>
                  <a:lnTo>
                    <a:pt x="259" y="9"/>
                  </a:lnTo>
                  <a:lnTo>
                    <a:pt x="271" y="21"/>
                  </a:lnTo>
                  <a:lnTo>
                    <a:pt x="281" y="32"/>
                  </a:lnTo>
                  <a:lnTo>
                    <a:pt x="281" y="45"/>
                  </a:lnTo>
                  <a:lnTo>
                    <a:pt x="271" y="45"/>
                  </a:lnTo>
                  <a:lnTo>
                    <a:pt x="281" y="54"/>
                  </a:lnTo>
                  <a:lnTo>
                    <a:pt x="281" y="66"/>
                  </a:lnTo>
                  <a:lnTo>
                    <a:pt x="271" y="75"/>
                  </a:lnTo>
                  <a:lnTo>
                    <a:pt x="271" y="87"/>
                  </a:lnTo>
                  <a:lnTo>
                    <a:pt x="281" y="87"/>
                  </a:lnTo>
                  <a:lnTo>
                    <a:pt x="294" y="99"/>
                  </a:lnTo>
                  <a:lnTo>
                    <a:pt x="305" y="99"/>
                  </a:lnTo>
                  <a:lnTo>
                    <a:pt x="329" y="111"/>
                  </a:lnTo>
                  <a:lnTo>
                    <a:pt x="329" y="133"/>
                  </a:lnTo>
                  <a:lnTo>
                    <a:pt x="329" y="154"/>
                  </a:lnTo>
                  <a:lnTo>
                    <a:pt x="342" y="175"/>
                  </a:lnTo>
                  <a:lnTo>
                    <a:pt x="352" y="175"/>
                  </a:lnTo>
                  <a:lnTo>
                    <a:pt x="389" y="187"/>
                  </a:lnTo>
                  <a:lnTo>
                    <a:pt x="414" y="187"/>
                  </a:lnTo>
                  <a:lnTo>
                    <a:pt x="425" y="187"/>
                  </a:lnTo>
                  <a:lnTo>
                    <a:pt x="437" y="198"/>
                  </a:lnTo>
                  <a:lnTo>
                    <a:pt x="447" y="220"/>
                  </a:lnTo>
                  <a:lnTo>
                    <a:pt x="471" y="232"/>
                  </a:lnTo>
                  <a:lnTo>
                    <a:pt x="528" y="256"/>
                  </a:lnTo>
                  <a:lnTo>
                    <a:pt x="553" y="256"/>
                  </a:lnTo>
                  <a:lnTo>
                    <a:pt x="565" y="256"/>
                  </a:lnTo>
                  <a:lnTo>
                    <a:pt x="600" y="243"/>
                  </a:lnTo>
                  <a:lnTo>
                    <a:pt x="637" y="232"/>
                  </a:lnTo>
                  <a:lnTo>
                    <a:pt x="683" y="232"/>
                  </a:lnTo>
                  <a:lnTo>
                    <a:pt x="683" y="220"/>
                  </a:lnTo>
                  <a:lnTo>
                    <a:pt x="695" y="211"/>
                  </a:lnTo>
                  <a:lnTo>
                    <a:pt x="683" y="187"/>
                  </a:lnTo>
                  <a:lnTo>
                    <a:pt x="695" y="187"/>
                  </a:lnTo>
                  <a:lnTo>
                    <a:pt x="708" y="175"/>
                  </a:lnTo>
                  <a:lnTo>
                    <a:pt x="719" y="165"/>
                  </a:lnTo>
                  <a:lnTo>
                    <a:pt x="729" y="145"/>
                  </a:lnTo>
                  <a:lnTo>
                    <a:pt x="741" y="133"/>
                  </a:lnTo>
                  <a:lnTo>
                    <a:pt x="751" y="133"/>
                  </a:lnTo>
                  <a:lnTo>
                    <a:pt x="777" y="133"/>
                  </a:lnTo>
                  <a:lnTo>
                    <a:pt x="798" y="133"/>
                  </a:lnTo>
                  <a:lnTo>
                    <a:pt x="814" y="133"/>
                  </a:lnTo>
                  <a:lnTo>
                    <a:pt x="823" y="121"/>
                  </a:lnTo>
                  <a:lnTo>
                    <a:pt x="823" y="111"/>
                  </a:lnTo>
                  <a:lnTo>
                    <a:pt x="847" y="121"/>
                  </a:lnTo>
                  <a:lnTo>
                    <a:pt x="871" y="121"/>
                  </a:lnTo>
                  <a:lnTo>
                    <a:pt x="894" y="133"/>
                  </a:lnTo>
                  <a:lnTo>
                    <a:pt x="919" y="145"/>
                  </a:lnTo>
                  <a:lnTo>
                    <a:pt x="942" y="154"/>
                  </a:lnTo>
                  <a:lnTo>
                    <a:pt x="964" y="154"/>
                  </a:lnTo>
                  <a:lnTo>
                    <a:pt x="977" y="154"/>
                  </a:lnTo>
                  <a:lnTo>
                    <a:pt x="1000" y="165"/>
                  </a:lnTo>
                  <a:lnTo>
                    <a:pt x="1023" y="175"/>
                  </a:lnTo>
                  <a:lnTo>
                    <a:pt x="1085" y="220"/>
                  </a:lnTo>
                  <a:lnTo>
                    <a:pt x="1108" y="243"/>
                  </a:lnTo>
                  <a:lnTo>
                    <a:pt x="1129" y="243"/>
                  </a:lnTo>
                  <a:lnTo>
                    <a:pt x="1155" y="232"/>
                  </a:lnTo>
                  <a:lnTo>
                    <a:pt x="1155" y="243"/>
                  </a:lnTo>
                  <a:lnTo>
                    <a:pt x="1165" y="278"/>
                  </a:lnTo>
                  <a:lnTo>
                    <a:pt x="1165" y="286"/>
                  </a:lnTo>
                  <a:lnTo>
                    <a:pt x="1179" y="310"/>
                  </a:lnTo>
                  <a:lnTo>
                    <a:pt x="1188" y="310"/>
                  </a:lnTo>
                  <a:lnTo>
                    <a:pt x="1179" y="320"/>
                  </a:lnTo>
                  <a:lnTo>
                    <a:pt x="1179" y="332"/>
                  </a:lnTo>
                  <a:lnTo>
                    <a:pt x="1179" y="366"/>
                  </a:lnTo>
                  <a:lnTo>
                    <a:pt x="1179" y="409"/>
                  </a:lnTo>
                  <a:lnTo>
                    <a:pt x="1165" y="409"/>
                  </a:lnTo>
                  <a:lnTo>
                    <a:pt x="1155" y="432"/>
                  </a:lnTo>
                  <a:lnTo>
                    <a:pt x="1165" y="453"/>
                  </a:lnTo>
                  <a:lnTo>
                    <a:pt x="1188" y="464"/>
                  </a:lnTo>
                  <a:lnTo>
                    <a:pt x="1188" y="477"/>
                  </a:lnTo>
                  <a:lnTo>
                    <a:pt x="1179" y="499"/>
                  </a:lnTo>
                  <a:lnTo>
                    <a:pt x="1179" y="510"/>
                  </a:lnTo>
                  <a:lnTo>
                    <a:pt x="1203" y="541"/>
                  </a:lnTo>
                  <a:lnTo>
                    <a:pt x="1212" y="586"/>
                  </a:lnTo>
                  <a:lnTo>
                    <a:pt x="1212" y="609"/>
                  </a:lnTo>
                  <a:lnTo>
                    <a:pt x="1224" y="622"/>
                  </a:lnTo>
                  <a:lnTo>
                    <a:pt x="1236" y="622"/>
                  </a:lnTo>
                  <a:lnTo>
                    <a:pt x="1271" y="632"/>
                  </a:lnTo>
                  <a:lnTo>
                    <a:pt x="1283" y="644"/>
                  </a:lnTo>
                  <a:lnTo>
                    <a:pt x="1283" y="652"/>
                  </a:lnTo>
                  <a:lnTo>
                    <a:pt x="1294" y="664"/>
                  </a:lnTo>
                  <a:lnTo>
                    <a:pt x="1283" y="686"/>
                  </a:lnTo>
                  <a:lnTo>
                    <a:pt x="1261" y="709"/>
                  </a:lnTo>
                  <a:lnTo>
                    <a:pt x="1246" y="744"/>
                  </a:lnTo>
                  <a:lnTo>
                    <a:pt x="1271" y="775"/>
                  </a:lnTo>
                  <a:lnTo>
                    <a:pt x="1294" y="820"/>
                  </a:lnTo>
                  <a:lnTo>
                    <a:pt x="1319" y="830"/>
                  </a:lnTo>
                  <a:lnTo>
                    <a:pt x="1341" y="843"/>
                  </a:lnTo>
                  <a:lnTo>
                    <a:pt x="1378" y="854"/>
                  </a:lnTo>
                  <a:lnTo>
                    <a:pt x="1390" y="866"/>
                  </a:lnTo>
                  <a:lnTo>
                    <a:pt x="1390" y="876"/>
                  </a:lnTo>
                  <a:lnTo>
                    <a:pt x="1402" y="920"/>
                  </a:lnTo>
                  <a:lnTo>
                    <a:pt x="1411" y="942"/>
                  </a:lnTo>
                  <a:lnTo>
                    <a:pt x="1437" y="942"/>
                  </a:lnTo>
                  <a:lnTo>
                    <a:pt x="1437" y="955"/>
                  </a:lnTo>
                  <a:lnTo>
                    <a:pt x="1447" y="987"/>
                  </a:lnTo>
                  <a:lnTo>
                    <a:pt x="1437" y="987"/>
                  </a:lnTo>
                  <a:lnTo>
                    <a:pt x="1437" y="999"/>
                  </a:lnTo>
                  <a:lnTo>
                    <a:pt x="1402" y="999"/>
                  </a:lnTo>
                  <a:lnTo>
                    <a:pt x="1390" y="1009"/>
                  </a:lnTo>
                  <a:lnTo>
                    <a:pt x="1366" y="1020"/>
                  </a:lnTo>
                  <a:lnTo>
                    <a:pt x="1356" y="1032"/>
                  </a:lnTo>
                  <a:lnTo>
                    <a:pt x="1356" y="1065"/>
                  </a:lnTo>
                  <a:lnTo>
                    <a:pt x="1356" y="1077"/>
                  </a:lnTo>
                  <a:lnTo>
                    <a:pt x="1341" y="1100"/>
                  </a:lnTo>
                  <a:lnTo>
                    <a:pt x="1331" y="1111"/>
                  </a:lnTo>
                  <a:lnTo>
                    <a:pt x="1294" y="1100"/>
                  </a:lnTo>
                  <a:lnTo>
                    <a:pt x="1271" y="1087"/>
                  </a:lnTo>
                  <a:lnTo>
                    <a:pt x="1261" y="1087"/>
                  </a:lnTo>
                  <a:lnTo>
                    <a:pt x="1212" y="1087"/>
                  </a:lnTo>
                  <a:lnTo>
                    <a:pt x="1188" y="1077"/>
                  </a:lnTo>
                  <a:lnTo>
                    <a:pt x="1179" y="1087"/>
                  </a:lnTo>
                  <a:lnTo>
                    <a:pt x="1155" y="1077"/>
                  </a:lnTo>
                  <a:lnTo>
                    <a:pt x="1155" y="1065"/>
                  </a:lnTo>
                  <a:lnTo>
                    <a:pt x="1117" y="1065"/>
                  </a:lnTo>
                  <a:lnTo>
                    <a:pt x="1108" y="1065"/>
                  </a:lnTo>
                  <a:lnTo>
                    <a:pt x="1096" y="1065"/>
                  </a:lnTo>
                  <a:lnTo>
                    <a:pt x="1085" y="1054"/>
                  </a:lnTo>
                  <a:lnTo>
                    <a:pt x="1060" y="1054"/>
                  </a:lnTo>
                  <a:lnTo>
                    <a:pt x="1047" y="1041"/>
                  </a:lnTo>
                  <a:lnTo>
                    <a:pt x="1047" y="1032"/>
                  </a:lnTo>
                  <a:lnTo>
                    <a:pt x="1037" y="1032"/>
                  </a:lnTo>
                  <a:lnTo>
                    <a:pt x="1023" y="1009"/>
                  </a:lnTo>
                  <a:lnTo>
                    <a:pt x="1013" y="999"/>
                  </a:lnTo>
                  <a:lnTo>
                    <a:pt x="1013" y="975"/>
                  </a:lnTo>
                  <a:lnTo>
                    <a:pt x="1000" y="955"/>
                  </a:lnTo>
                  <a:lnTo>
                    <a:pt x="989" y="955"/>
                  </a:lnTo>
                  <a:lnTo>
                    <a:pt x="977" y="955"/>
                  </a:lnTo>
                  <a:lnTo>
                    <a:pt x="954" y="955"/>
                  </a:lnTo>
                  <a:lnTo>
                    <a:pt x="942" y="955"/>
                  </a:lnTo>
                  <a:lnTo>
                    <a:pt x="931" y="955"/>
                  </a:lnTo>
                  <a:lnTo>
                    <a:pt x="906" y="966"/>
                  </a:lnTo>
                  <a:lnTo>
                    <a:pt x="906" y="975"/>
                  </a:lnTo>
                  <a:lnTo>
                    <a:pt x="894" y="975"/>
                  </a:lnTo>
                  <a:lnTo>
                    <a:pt x="885" y="987"/>
                  </a:lnTo>
                  <a:lnTo>
                    <a:pt x="871" y="999"/>
                  </a:lnTo>
                  <a:lnTo>
                    <a:pt x="861" y="999"/>
                  </a:lnTo>
                  <a:lnTo>
                    <a:pt x="823" y="975"/>
                  </a:lnTo>
                  <a:lnTo>
                    <a:pt x="789" y="975"/>
                  </a:lnTo>
                  <a:lnTo>
                    <a:pt x="777" y="966"/>
                  </a:lnTo>
                  <a:lnTo>
                    <a:pt x="741" y="955"/>
                  </a:lnTo>
                  <a:lnTo>
                    <a:pt x="729" y="942"/>
                  </a:lnTo>
                  <a:lnTo>
                    <a:pt x="719" y="932"/>
                  </a:lnTo>
                  <a:lnTo>
                    <a:pt x="695" y="909"/>
                  </a:lnTo>
                  <a:lnTo>
                    <a:pt x="671" y="897"/>
                  </a:lnTo>
                  <a:lnTo>
                    <a:pt x="648" y="897"/>
                  </a:lnTo>
                  <a:lnTo>
                    <a:pt x="623" y="876"/>
                  </a:lnTo>
                  <a:lnTo>
                    <a:pt x="600" y="843"/>
                  </a:lnTo>
                  <a:lnTo>
                    <a:pt x="575" y="810"/>
                  </a:lnTo>
                  <a:lnTo>
                    <a:pt x="565" y="798"/>
                  </a:lnTo>
                  <a:lnTo>
                    <a:pt x="565" y="775"/>
                  </a:lnTo>
                  <a:lnTo>
                    <a:pt x="543" y="754"/>
                  </a:lnTo>
                  <a:lnTo>
                    <a:pt x="517" y="730"/>
                  </a:lnTo>
                  <a:lnTo>
                    <a:pt x="495" y="730"/>
                  </a:lnTo>
                  <a:lnTo>
                    <a:pt x="484" y="730"/>
                  </a:lnTo>
                  <a:lnTo>
                    <a:pt x="471" y="730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60" y="698"/>
                  </a:lnTo>
                  <a:lnTo>
                    <a:pt x="447" y="698"/>
                  </a:lnTo>
                  <a:lnTo>
                    <a:pt x="437" y="698"/>
                  </a:lnTo>
                  <a:lnTo>
                    <a:pt x="437" y="730"/>
                  </a:lnTo>
                  <a:lnTo>
                    <a:pt x="425" y="730"/>
                  </a:lnTo>
                  <a:lnTo>
                    <a:pt x="414" y="730"/>
                  </a:lnTo>
                  <a:lnTo>
                    <a:pt x="400" y="721"/>
                  </a:lnTo>
                  <a:lnTo>
                    <a:pt x="377" y="698"/>
                  </a:lnTo>
                  <a:lnTo>
                    <a:pt x="377" y="686"/>
                  </a:lnTo>
                  <a:lnTo>
                    <a:pt x="377" y="664"/>
                  </a:lnTo>
                  <a:lnTo>
                    <a:pt x="366" y="664"/>
                  </a:lnTo>
                  <a:lnTo>
                    <a:pt x="352" y="664"/>
                  </a:lnTo>
                  <a:lnTo>
                    <a:pt x="342" y="652"/>
                  </a:lnTo>
                  <a:lnTo>
                    <a:pt x="342" y="632"/>
                  </a:lnTo>
                  <a:lnTo>
                    <a:pt x="352" y="609"/>
                  </a:lnTo>
                  <a:lnTo>
                    <a:pt x="342" y="598"/>
                  </a:lnTo>
                  <a:lnTo>
                    <a:pt x="342" y="586"/>
                  </a:lnTo>
                  <a:lnTo>
                    <a:pt x="329" y="577"/>
                  </a:lnTo>
                  <a:lnTo>
                    <a:pt x="305" y="564"/>
                  </a:lnTo>
                  <a:lnTo>
                    <a:pt x="294" y="553"/>
                  </a:lnTo>
                  <a:lnTo>
                    <a:pt x="246" y="523"/>
                  </a:lnTo>
                  <a:lnTo>
                    <a:pt x="235" y="523"/>
                  </a:lnTo>
                  <a:lnTo>
                    <a:pt x="223" y="523"/>
                  </a:lnTo>
                  <a:lnTo>
                    <a:pt x="214" y="487"/>
                  </a:lnTo>
                  <a:lnTo>
                    <a:pt x="177" y="464"/>
                  </a:lnTo>
                  <a:lnTo>
                    <a:pt x="166" y="441"/>
                  </a:lnTo>
                  <a:lnTo>
                    <a:pt x="166" y="409"/>
                  </a:lnTo>
                  <a:lnTo>
                    <a:pt x="177" y="388"/>
                  </a:lnTo>
                  <a:lnTo>
                    <a:pt x="201" y="356"/>
                  </a:lnTo>
                  <a:lnTo>
                    <a:pt x="190" y="332"/>
                  </a:lnTo>
                  <a:lnTo>
                    <a:pt x="177" y="320"/>
                  </a:lnTo>
                  <a:lnTo>
                    <a:pt x="190" y="297"/>
                  </a:lnTo>
                  <a:lnTo>
                    <a:pt x="166" y="297"/>
                  </a:lnTo>
                  <a:lnTo>
                    <a:pt x="143" y="286"/>
                  </a:lnTo>
                  <a:lnTo>
                    <a:pt x="129" y="286"/>
                  </a:lnTo>
                  <a:lnTo>
                    <a:pt x="106" y="243"/>
                  </a:lnTo>
                  <a:lnTo>
                    <a:pt x="81" y="19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Freeform 172"/>
            <p:cNvSpPr>
              <a:spLocks noChangeAspect="1"/>
            </p:cNvSpPr>
            <p:nvPr/>
          </p:nvSpPr>
          <p:spPr bwMode="auto">
            <a:xfrm>
              <a:off x="5939" y="6920"/>
              <a:ext cx="735" cy="674"/>
            </a:xfrm>
            <a:custGeom>
              <a:avLst/>
              <a:gdLst/>
              <a:ahLst/>
              <a:cxnLst>
                <a:cxn ang="0">
                  <a:pos x="71" y="257"/>
                </a:cxn>
                <a:cxn ang="0">
                  <a:pos x="143" y="123"/>
                </a:cxn>
                <a:cxn ang="0">
                  <a:pos x="129" y="91"/>
                </a:cxn>
                <a:cxn ang="0">
                  <a:pos x="143" y="69"/>
                </a:cxn>
                <a:cxn ang="0">
                  <a:pos x="191" y="45"/>
                </a:cxn>
                <a:cxn ang="0">
                  <a:pos x="201" y="11"/>
                </a:cxn>
                <a:cxn ang="0">
                  <a:pos x="223" y="0"/>
                </a:cxn>
                <a:cxn ang="0">
                  <a:pos x="249" y="0"/>
                </a:cxn>
                <a:cxn ang="0">
                  <a:pos x="282" y="11"/>
                </a:cxn>
                <a:cxn ang="0">
                  <a:pos x="306" y="0"/>
                </a:cxn>
                <a:cxn ang="0">
                  <a:pos x="319" y="24"/>
                </a:cxn>
                <a:cxn ang="0">
                  <a:pos x="329" y="24"/>
                </a:cxn>
                <a:cxn ang="0">
                  <a:pos x="354" y="11"/>
                </a:cxn>
                <a:cxn ang="0">
                  <a:pos x="402" y="99"/>
                </a:cxn>
                <a:cxn ang="0">
                  <a:pos x="437" y="111"/>
                </a:cxn>
                <a:cxn ang="0">
                  <a:pos x="448" y="135"/>
                </a:cxn>
                <a:cxn ang="0">
                  <a:pos x="472" y="169"/>
                </a:cxn>
                <a:cxn ang="0">
                  <a:pos x="437" y="222"/>
                </a:cxn>
                <a:cxn ang="0">
                  <a:pos x="448" y="279"/>
                </a:cxn>
                <a:cxn ang="0">
                  <a:pos x="494" y="336"/>
                </a:cxn>
                <a:cxn ang="0">
                  <a:pos x="520" y="336"/>
                </a:cxn>
                <a:cxn ang="0">
                  <a:pos x="577" y="378"/>
                </a:cxn>
                <a:cxn ang="0">
                  <a:pos x="614" y="402"/>
                </a:cxn>
                <a:cxn ang="0">
                  <a:pos x="625" y="423"/>
                </a:cxn>
                <a:cxn ang="0">
                  <a:pos x="614" y="465"/>
                </a:cxn>
                <a:cxn ang="0">
                  <a:pos x="637" y="477"/>
                </a:cxn>
                <a:cxn ang="0">
                  <a:pos x="648" y="501"/>
                </a:cxn>
                <a:cxn ang="0">
                  <a:pos x="672" y="534"/>
                </a:cxn>
                <a:cxn ang="0">
                  <a:pos x="662" y="547"/>
                </a:cxn>
                <a:cxn ang="0">
                  <a:pos x="648" y="557"/>
                </a:cxn>
                <a:cxn ang="0">
                  <a:pos x="589" y="557"/>
                </a:cxn>
                <a:cxn ang="0">
                  <a:pos x="577" y="601"/>
                </a:cxn>
                <a:cxn ang="0">
                  <a:pos x="437" y="623"/>
                </a:cxn>
                <a:cxn ang="0">
                  <a:pos x="366" y="589"/>
                </a:cxn>
                <a:cxn ang="0">
                  <a:pos x="354" y="547"/>
                </a:cxn>
                <a:cxn ang="0">
                  <a:pos x="341" y="523"/>
                </a:cxn>
                <a:cxn ang="0">
                  <a:pos x="295" y="501"/>
                </a:cxn>
                <a:cxn ang="0">
                  <a:pos x="175" y="447"/>
                </a:cxn>
                <a:cxn ang="0">
                  <a:pos x="81" y="402"/>
                </a:cxn>
                <a:cxn ang="0">
                  <a:pos x="37" y="356"/>
                </a:cxn>
              </a:cxnLst>
              <a:rect l="0" t="0" r="r" b="b"/>
              <a:pathLst>
                <a:path w="685" h="623">
                  <a:moveTo>
                    <a:pt x="0" y="302"/>
                  </a:moveTo>
                  <a:lnTo>
                    <a:pt x="71" y="257"/>
                  </a:lnTo>
                  <a:lnTo>
                    <a:pt x="143" y="215"/>
                  </a:lnTo>
                  <a:lnTo>
                    <a:pt x="143" y="123"/>
                  </a:lnTo>
                  <a:lnTo>
                    <a:pt x="143" y="111"/>
                  </a:lnTo>
                  <a:lnTo>
                    <a:pt x="129" y="91"/>
                  </a:lnTo>
                  <a:lnTo>
                    <a:pt x="129" y="79"/>
                  </a:lnTo>
                  <a:lnTo>
                    <a:pt x="143" y="69"/>
                  </a:lnTo>
                  <a:lnTo>
                    <a:pt x="175" y="56"/>
                  </a:lnTo>
                  <a:lnTo>
                    <a:pt x="191" y="45"/>
                  </a:lnTo>
                  <a:lnTo>
                    <a:pt x="213" y="11"/>
                  </a:lnTo>
                  <a:lnTo>
                    <a:pt x="201" y="11"/>
                  </a:lnTo>
                  <a:lnTo>
                    <a:pt x="213" y="0"/>
                  </a:lnTo>
                  <a:lnTo>
                    <a:pt x="223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71" y="11"/>
                  </a:lnTo>
                  <a:lnTo>
                    <a:pt x="282" y="11"/>
                  </a:lnTo>
                  <a:lnTo>
                    <a:pt x="295" y="0"/>
                  </a:lnTo>
                  <a:lnTo>
                    <a:pt x="306" y="0"/>
                  </a:lnTo>
                  <a:lnTo>
                    <a:pt x="306" y="11"/>
                  </a:lnTo>
                  <a:lnTo>
                    <a:pt x="319" y="24"/>
                  </a:lnTo>
                  <a:lnTo>
                    <a:pt x="329" y="33"/>
                  </a:lnTo>
                  <a:lnTo>
                    <a:pt x="329" y="24"/>
                  </a:lnTo>
                  <a:lnTo>
                    <a:pt x="341" y="11"/>
                  </a:lnTo>
                  <a:lnTo>
                    <a:pt x="354" y="11"/>
                  </a:lnTo>
                  <a:lnTo>
                    <a:pt x="377" y="56"/>
                  </a:lnTo>
                  <a:lnTo>
                    <a:pt x="402" y="99"/>
                  </a:lnTo>
                  <a:lnTo>
                    <a:pt x="414" y="99"/>
                  </a:lnTo>
                  <a:lnTo>
                    <a:pt x="437" y="111"/>
                  </a:lnTo>
                  <a:lnTo>
                    <a:pt x="461" y="111"/>
                  </a:lnTo>
                  <a:lnTo>
                    <a:pt x="448" y="135"/>
                  </a:lnTo>
                  <a:lnTo>
                    <a:pt x="461" y="145"/>
                  </a:lnTo>
                  <a:lnTo>
                    <a:pt x="472" y="169"/>
                  </a:lnTo>
                  <a:lnTo>
                    <a:pt x="448" y="201"/>
                  </a:lnTo>
                  <a:lnTo>
                    <a:pt x="437" y="222"/>
                  </a:lnTo>
                  <a:lnTo>
                    <a:pt x="437" y="257"/>
                  </a:lnTo>
                  <a:lnTo>
                    <a:pt x="448" y="279"/>
                  </a:lnTo>
                  <a:lnTo>
                    <a:pt x="485" y="302"/>
                  </a:lnTo>
                  <a:lnTo>
                    <a:pt x="494" y="336"/>
                  </a:lnTo>
                  <a:lnTo>
                    <a:pt x="510" y="336"/>
                  </a:lnTo>
                  <a:lnTo>
                    <a:pt x="520" y="336"/>
                  </a:lnTo>
                  <a:lnTo>
                    <a:pt x="568" y="366"/>
                  </a:lnTo>
                  <a:lnTo>
                    <a:pt x="577" y="378"/>
                  </a:lnTo>
                  <a:lnTo>
                    <a:pt x="600" y="390"/>
                  </a:lnTo>
                  <a:lnTo>
                    <a:pt x="614" y="402"/>
                  </a:lnTo>
                  <a:lnTo>
                    <a:pt x="614" y="411"/>
                  </a:lnTo>
                  <a:lnTo>
                    <a:pt x="625" y="423"/>
                  </a:lnTo>
                  <a:lnTo>
                    <a:pt x="614" y="447"/>
                  </a:lnTo>
                  <a:lnTo>
                    <a:pt x="614" y="465"/>
                  </a:lnTo>
                  <a:lnTo>
                    <a:pt x="625" y="477"/>
                  </a:lnTo>
                  <a:lnTo>
                    <a:pt x="637" y="477"/>
                  </a:lnTo>
                  <a:lnTo>
                    <a:pt x="648" y="477"/>
                  </a:lnTo>
                  <a:lnTo>
                    <a:pt x="648" y="501"/>
                  </a:lnTo>
                  <a:lnTo>
                    <a:pt x="648" y="511"/>
                  </a:lnTo>
                  <a:lnTo>
                    <a:pt x="672" y="534"/>
                  </a:lnTo>
                  <a:lnTo>
                    <a:pt x="685" y="547"/>
                  </a:lnTo>
                  <a:lnTo>
                    <a:pt x="662" y="547"/>
                  </a:lnTo>
                  <a:lnTo>
                    <a:pt x="648" y="547"/>
                  </a:lnTo>
                  <a:lnTo>
                    <a:pt x="648" y="557"/>
                  </a:lnTo>
                  <a:lnTo>
                    <a:pt x="600" y="557"/>
                  </a:lnTo>
                  <a:lnTo>
                    <a:pt x="589" y="557"/>
                  </a:lnTo>
                  <a:lnTo>
                    <a:pt x="589" y="577"/>
                  </a:lnTo>
                  <a:lnTo>
                    <a:pt x="577" y="601"/>
                  </a:lnTo>
                  <a:lnTo>
                    <a:pt x="552" y="623"/>
                  </a:lnTo>
                  <a:lnTo>
                    <a:pt x="437" y="623"/>
                  </a:lnTo>
                  <a:lnTo>
                    <a:pt x="389" y="589"/>
                  </a:lnTo>
                  <a:lnTo>
                    <a:pt x="366" y="589"/>
                  </a:lnTo>
                  <a:lnTo>
                    <a:pt x="354" y="577"/>
                  </a:lnTo>
                  <a:lnTo>
                    <a:pt x="354" y="547"/>
                  </a:lnTo>
                  <a:lnTo>
                    <a:pt x="354" y="534"/>
                  </a:lnTo>
                  <a:lnTo>
                    <a:pt x="341" y="523"/>
                  </a:lnTo>
                  <a:lnTo>
                    <a:pt x="319" y="523"/>
                  </a:lnTo>
                  <a:lnTo>
                    <a:pt x="295" y="501"/>
                  </a:lnTo>
                  <a:lnTo>
                    <a:pt x="213" y="457"/>
                  </a:lnTo>
                  <a:lnTo>
                    <a:pt x="175" y="447"/>
                  </a:lnTo>
                  <a:lnTo>
                    <a:pt x="106" y="411"/>
                  </a:lnTo>
                  <a:lnTo>
                    <a:pt x="81" y="402"/>
                  </a:lnTo>
                  <a:lnTo>
                    <a:pt x="47" y="390"/>
                  </a:lnTo>
                  <a:lnTo>
                    <a:pt x="37" y="356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Freeform 173"/>
            <p:cNvSpPr>
              <a:spLocks noChangeAspect="1"/>
            </p:cNvSpPr>
            <p:nvPr/>
          </p:nvSpPr>
          <p:spPr bwMode="auto">
            <a:xfrm>
              <a:off x="5687" y="6920"/>
              <a:ext cx="480" cy="408"/>
            </a:xfrm>
            <a:custGeom>
              <a:avLst/>
              <a:gdLst/>
              <a:ahLst/>
              <a:cxnLst>
                <a:cxn ang="0">
                  <a:pos x="36" y="336"/>
                </a:cxn>
                <a:cxn ang="0">
                  <a:pos x="23" y="312"/>
                </a:cxn>
                <a:cxn ang="0">
                  <a:pos x="46" y="290"/>
                </a:cxn>
                <a:cxn ang="0">
                  <a:pos x="36" y="279"/>
                </a:cxn>
                <a:cxn ang="0">
                  <a:pos x="58" y="266"/>
                </a:cxn>
                <a:cxn ang="0">
                  <a:pos x="69" y="257"/>
                </a:cxn>
                <a:cxn ang="0">
                  <a:pos x="69" y="235"/>
                </a:cxn>
                <a:cxn ang="0">
                  <a:pos x="58" y="222"/>
                </a:cxn>
                <a:cxn ang="0">
                  <a:pos x="46" y="215"/>
                </a:cxn>
                <a:cxn ang="0">
                  <a:pos x="23" y="215"/>
                </a:cxn>
                <a:cxn ang="0">
                  <a:pos x="23" y="169"/>
                </a:cxn>
                <a:cxn ang="0">
                  <a:pos x="0" y="145"/>
                </a:cxn>
                <a:cxn ang="0">
                  <a:pos x="11" y="123"/>
                </a:cxn>
                <a:cxn ang="0">
                  <a:pos x="11" y="99"/>
                </a:cxn>
                <a:cxn ang="0">
                  <a:pos x="36" y="111"/>
                </a:cxn>
                <a:cxn ang="0">
                  <a:pos x="46" y="111"/>
                </a:cxn>
                <a:cxn ang="0">
                  <a:pos x="46" y="91"/>
                </a:cxn>
                <a:cxn ang="0">
                  <a:pos x="58" y="69"/>
                </a:cxn>
                <a:cxn ang="0">
                  <a:pos x="58" y="45"/>
                </a:cxn>
                <a:cxn ang="0">
                  <a:pos x="91" y="56"/>
                </a:cxn>
                <a:cxn ang="0">
                  <a:pos x="129" y="45"/>
                </a:cxn>
                <a:cxn ang="0">
                  <a:pos x="165" y="33"/>
                </a:cxn>
                <a:cxn ang="0">
                  <a:pos x="223" y="56"/>
                </a:cxn>
                <a:cxn ang="0">
                  <a:pos x="271" y="45"/>
                </a:cxn>
                <a:cxn ang="0">
                  <a:pos x="330" y="24"/>
                </a:cxn>
                <a:cxn ang="0">
                  <a:pos x="377" y="24"/>
                </a:cxn>
                <a:cxn ang="0">
                  <a:pos x="425" y="11"/>
                </a:cxn>
                <a:cxn ang="0">
                  <a:pos x="435" y="0"/>
                </a:cxn>
                <a:cxn ang="0">
                  <a:pos x="447" y="11"/>
                </a:cxn>
                <a:cxn ang="0">
                  <a:pos x="409" y="56"/>
                </a:cxn>
                <a:cxn ang="0">
                  <a:pos x="363" y="79"/>
                </a:cxn>
                <a:cxn ang="0">
                  <a:pos x="377" y="111"/>
                </a:cxn>
                <a:cxn ang="0">
                  <a:pos x="377" y="215"/>
                </a:cxn>
                <a:cxn ang="0">
                  <a:pos x="234" y="302"/>
                </a:cxn>
                <a:cxn ang="0">
                  <a:pos x="153" y="356"/>
                </a:cxn>
                <a:cxn ang="0">
                  <a:pos x="106" y="378"/>
                </a:cxn>
                <a:cxn ang="0">
                  <a:pos x="36" y="345"/>
                </a:cxn>
              </a:cxnLst>
              <a:rect l="0" t="0" r="r" b="b"/>
              <a:pathLst>
                <a:path w="447" h="378">
                  <a:moveTo>
                    <a:pt x="36" y="345"/>
                  </a:moveTo>
                  <a:lnTo>
                    <a:pt x="36" y="336"/>
                  </a:lnTo>
                  <a:lnTo>
                    <a:pt x="23" y="325"/>
                  </a:lnTo>
                  <a:lnTo>
                    <a:pt x="23" y="312"/>
                  </a:lnTo>
                  <a:lnTo>
                    <a:pt x="36" y="302"/>
                  </a:lnTo>
                  <a:lnTo>
                    <a:pt x="46" y="290"/>
                  </a:lnTo>
                  <a:lnTo>
                    <a:pt x="36" y="290"/>
                  </a:lnTo>
                  <a:lnTo>
                    <a:pt x="36" y="279"/>
                  </a:lnTo>
                  <a:lnTo>
                    <a:pt x="46" y="266"/>
                  </a:lnTo>
                  <a:lnTo>
                    <a:pt x="58" y="266"/>
                  </a:lnTo>
                  <a:lnTo>
                    <a:pt x="58" y="257"/>
                  </a:lnTo>
                  <a:lnTo>
                    <a:pt x="69" y="257"/>
                  </a:lnTo>
                  <a:lnTo>
                    <a:pt x="69" y="245"/>
                  </a:lnTo>
                  <a:lnTo>
                    <a:pt x="69" y="235"/>
                  </a:lnTo>
                  <a:lnTo>
                    <a:pt x="69" y="222"/>
                  </a:lnTo>
                  <a:lnTo>
                    <a:pt x="58" y="222"/>
                  </a:lnTo>
                  <a:lnTo>
                    <a:pt x="58" y="215"/>
                  </a:lnTo>
                  <a:lnTo>
                    <a:pt x="46" y="215"/>
                  </a:lnTo>
                  <a:lnTo>
                    <a:pt x="36" y="215"/>
                  </a:lnTo>
                  <a:lnTo>
                    <a:pt x="23" y="215"/>
                  </a:lnTo>
                  <a:lnTo>
                    <a:pt x="23" y="191"/>
                  </a:lnTo>
                  <a:lnTo>
                    <a:pt x="23" y="169"/>
                  </a:lnTo>
                  <a:lnTo>
                    <a:pt x="11" y="157"/>
                  </a:lnTo>
                  <a:lnTo>
                    <a:pt x="0" y="145"/>
                  </a:lnTo>
                  <a:lnTo>
                    <a:pt x="11" y="135"/>
                  </a:lnTo>
                  <a:lnTo>
                    <a:pt x="11" y="123"/>
                  </a:lnTo>
                  <a:lnTo>
                    <a:pt x="11" y="111"/>
                  </a:lnTo>
                  <a:lnTo>
                    <a:pt x="11" y="99"/>
                  </a:lnTo>
                  <a:lnTo>
                    <a:pt x="23" y="99"/>
                  </a:lnTo>
                  <a:lnTo>
                    <a:pt x="36" y="111"/>
                  </a:lnTo>
                  <a:lnTo>
                    <a:pt x="36" y="99"/>
                  </a:lnTo>
                  <a:lnTo>
                    <a:pt x="46" y="111"/>
                  </a:lnTo>
                  <a:lnTo>
                    <a:pt x="46" y="99"/>
                  </a:lnTo>
                  <a:lnTo>
                    <a:pt x="46" y="91"/>
                  </a:lnTo>
                  <a:lnTo>
                    <a:pt x="69" y="91"/>
                  </a:lnTo>
                  <a:lnTo>
                    <a:pt x="58" y="69"/>
                  </a:lnTo>
                  <a:lnTo>
                    <a:pt x="58" y="56"/>
                  </a:lnTo>
                  <a:lnTo>
                    <a:pt x="58" y="45"/>
                  </a:lnTo>
                  <a:lnTo>
                    <a:pt x="69" y="45"/>
                  </a:lnTo>
                  <a:lnTo>
                    <a:pt x="91" y="56"/>
                  </a:lnTo>
                  <a:lnTo>
                    <a:pt x="106" y="56"/>
                  </a:lnTo>
                  <a:lnTo>
                    <a:pt x="129" y="45"/>
                  </a:lnTo>
                  <a:lnTo>
                    <a:pt x="153" y="33"/>
                  </a:lnTo>
                  <a:lnTo>
                    <a:pt x="165" y="33"/>
                  </a:lnTo>
                  <a:lnTo>
                    <a:pt x="211" y="45"/>
                  </a:lnTo>
                  <a:lnTo>
                    <a:pt x="223" y="56"/>
                  </a:lnTo>
                  <a:lnTo>
                    <a:pt x="259" y="45"/>
                  </a:lnTo>
                  <a:lnTo>
                    <a:pt x="271" y="45"/>
                  </a:lnTo>
                  <a:lnTo>
                    <a:pt x="315" y="24"/>
                  </a:lnTo>
                  <a:lnTo>
                    <a:pt x="330" y="24"/>
                  </a:lnTo>
                  <a:lnTo>
                    <a:pt x="352" y="24"/>
                  </a:lnTo>
                  <a:lnTo>
                    <a:pt x="377" y="24"/>
                  </a:lnTo>
                  <a:lnTo>
                    <a:pt x="400" y="24"/>
                  </a:lnTo>
                  <a:lnTo>
                    <a:pt x="425" y="11"/>
                  </a:lnTo>
                  <a:lnTo>
                    <a:pt x="425" y="0"/>
                  </a:lnTo>
                  <a:lnTo>
                    <a:pt x="435" y="0"/>
                  </a:lnTo>
                  <a:lnTo>
                    <a:pt x="435" y="11"/>
                  </a:lnTo>
                  <a:lnTo>
                    <a:pt x="447" y="11"/>
                  </a:lnTo>
                  <a:lnTo>
                    <a:pt x="425" y="45"/>
                  </a:lnTo>
                  <a:lnTo>
                    <a:pt x="409" y="56"/>
                  </a:lnTo>
                  <a:lnTo>
                    <a:pt x="377" y="69"/>
                  </a:lnTo>
                  <a:lnTo>
                    <a:pt x="363" y="79"/>
                  </a:lnTo>
                  <a:lnTo>
                    <a:pt x="363" y="91"/>
                  </a:lnTo>
                  <a:lnTo>
                    <a:pt x="377" y="111"/>
                  </a:lnTo>
                  <a:lnTo>
                    <a:pt x="377" y="123"/>
                  </a:lnTo>
                  <a:lnTo>
                    <a:pt x="377" y="215"/>
                  </a:lnTo>
                  <a:lnTo>
                    <a:pt x="305" y="257"/>
                  </a:lnTo>
                  <a:lnTo>
                    <a:pt x="234" y="302"/>
                  </a:lnTo>
                  <a:lnTo>
                    <a:pt x="223" y="312"/>
                  </a:lnTo>
                  <a:lnTo>
                    <a:pt x="153" y="356"/>
                  </a:lnTo>
                  <a:lnTo>
                    <a:pt x="115" y="378"/>
                  </a:lnTo>
                  <a:lnTo>
                    <a:pt x="106" y="378"/>
                  </a:lnTo>
                  <a:lnTo>
                    <a:pt x="91" y="378"/>
                  </a:lnTo>
                  <a:lnTo>
                    <a:pt x="36" y="34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Freeform 174"/>
            <p:cNvSpPr>
              <a:spLocks noChangeAspect="1"/>
            </p:cNvSpPr>
            <p:nvPr/>
          </p:nvSpPr>
          <p:spPr bwMode="auto">
            <a:xfrm>
              <a:off x="3703" y="6920"/>
              <a:ext cx="290" cy="579"/>
            </a:xfrm>
            <a:custGeom>
              <a:avLst/>
              <a:gdLst/>
              <a:ahLst/>
              <a:cxnLst>
                <a:cxn ang="0">
                  <a:pos x="270" y="344"/>
                </a:cxn>
                <a:cxn ang="0">
                  <a:pos x="249" y="390"/>
                </a:cxn>
                <a:cxn ang="0">
                  <a:pos x="190" y="435"/>
                </a:cxn>
                <a:cxn ang="0">
                  <a:pos x="190" y="477"/>
                </a:cxn>
                <a:cxn ang="0">
                  <a:pos x="175" y="501"/>
                </a:cxn>
                <a:cxn ang="0">
                  <a:pos x="153" y="534"/>
                </a:cxn>
                <a:cxn ang="0">
                  <a:pos x="105" y="399"/>
                </a:cxn>
                <a:cxn ang="0">
                  <a:pos x="79" y="378"/>
                </a:cxn>
                <a:cxn ang="0">
                  <a:pos x="58" y="344"/>
                </a:cxn>
                <a:cxn ang="0">
                  <a:pos x="34" y="323"/>
                </a:cxn>
                <a:cxn ang="0">
                  <a:pos x="10" y="290"/>
                </a:cxn>
                <a:cxn ang="0">
                  <a:pos x="10" y="245"/>
                </a:cxn>
                <a:cxn ang="0">
                  <a:pos x="47" y="201"/>
                </a:cxn>
                <a:cxn ang="0">
                  <a:pos x="58" y="169"/>
                </a:cxn>
                <a:cxn ang="0">
                  <a:pos x="47" y="123"/>
                </a:cxn>
                <a:cxn ang="0">
                  <a:pos x="47" y="56"/>
                </a:cxn>
                <a:cxn ang="0">
                  <a:pos x="79" y="24"/>
                </a:cxn>
                <a:cxn ang="0">
                  <a:pos x="117" y="0"/>
                </a:cxn>
                <a:cxn ang="0">
                  <a:pos x="166" y="11"/>
                </a:cxn>
                <a:cxn ang="0">
                  <a:pos x="175" y="45"/>
                </a:cxn>
                <a:cxn ang="0">
                  <a:pos x="199" y="33"/>
                </a:cxn>
                <a:cxn ang="0">
                  <a:pos x="223" y="11"/>
                </a:cxn>
                <a:cxn ang="0">
                  <a:pos x="223" y="45"/>
                </a:cxn>
                <a:cxn ang="0">
                  <a:pos x="199" y="79"/>
                </a:cxn>
                <a:cxn ang="0">
                  <a:pos x="199" y="99"/>
                </a:cxn>
                <a:cxn ang="0">
                  <a:pos x="223" y="123"/>
                </a:cxn>
                <a:cxn ang="0">
                  <a:pos x="223" y="191"/>
                </a:cxn>
                <a:cxn ang="0">
                  <a:pos x="175" y="235"/>
                </a:cxn>
                <a:cxn ang="0">
                  <a:pos x="175" y="257"/>
                </a:cxn>
                <a:cxn ang="0">
                  <a:pos x="211" y="277"/>
                </a:cxn>
                <a:cxn ang="0">
                  <a:pos x="233" y="277"/>
                </a:cxn>
                <a:cxn ang="0">
                  <a:pos x="249" y="300"/>
                </a:cxn>
              </a:cxnLst>
              <a:rect l="0" t="0" r="r" b="b"/>
              <a:pathLst>
                <a:path w="270" h="534">
                  <a:moveTo>
                    <a:pt x="270" y="312"/>
                  </a:moveTo>
                  <a:lnTo>
                    <a:pt x="270" y="344"/>
                  </a:lnTo>
                  <a:lnTo>
                    <a:pt x="270" y="366"/>
                  </a:lnTo>
                  <a:lnTo>
                    <a:pt x="249" y="390"/>
                  </a:lnTo>
                  <a:lnTo>
                    <a:pt x="223" y="399"/>
                  </a:lnTo>
                  <a:lnTo>
                    <a:pt x="190" y="435"/>
                  </a:lnTo>
                  <a:lnTo>
                    <a:pt x="175" y="445"/>
                  </a:lnTo>
                  <a:lnTo>
                    <a:pt x="190" y="477"/>
                  </a:lnTo>
                  <a:lnTo>
                    <a:pt x="190" y="501"/>
                  </a:lnTo>
                  <a:lnTo>
                    <a:pt x="175" y="501"/>
                  </a:lnTo>
                  <a:lnTo>
                    <a:pt x="153" y="523"/>
                  </a:lnTo>
                  <a:lnTo>
                    <a:pt x="153" y="534"/>
                  </a:lnTo>
                  <a:lnTo>
                    <a:pt x="129" y="477"/>
                  </a:lnTo>
                  <a:lnTo>
                    <a:pt x="105" y="399"/>
                  </a:lnTo>
                  <a:lnTo>
                    <a:pt x="95" y="390"/>
                  </a:lnTo>
                  <a:lnTo>
                    <a:pt x="79" y="378"/>
                  </a:lnTo>
                  <a:lnTo>
                    <a:pt x="70" y="366"/>
                  </a:lnTo>
                  <a:lnTo>
                    <a:pt x="58" y="344"/>
                  </a:lnTo>
                  <a:lnTo>
                    <a:pt x="47" y="336"/>
                  </a:lnTo>
                  <a:lnTo>
                    <a:pt x="34" y="323"/>
                  </a:lnTo>
                  <a:lnTo>
                    <a:pt x="22" y="312"/>
                  </a:lnTo>
                  <a:lnTo>
                    <a:pt x="10" y="290"/>
                  </a:lnTo>
                  <a:lnTo>
                    <a:pt x="0" y="257"/>
                  </a:lnTo>
                  <a:lnTo>
                    <a:pt x="10" y="245"/>
                  </a:lnTo>
                  <a:lnTo>
                    <a:pt x="34" y="215"/>
                  </a:lnTo>
                  <a:lnTo>
                    <a:pt x="47" y="201"/>
                  </a:lnTo>
                  <a:lnTo>
                    <a:pt x="47" y="191"/>
                  </a:lnTo>
                  <a:lnTo>
                    <a:pt x="58" y="169"/>
                  </a:lnTo>
                  <a:lnTo>
                    <a:pt x="47" y="156"/>
                  </a:lnTo>
                  <a:lnTo>
                    <a:pt x="47" y="123"/>
                  </a:lnTo>
                  <a:lnTo>
                    <a:pt x="47" y="69"/>
                  </a:lnTo>
                  <a:lnTo>
                    <a:pt x="47" y="56"/>
                  </a:lnTo>
                  <a:lnTo>
                    <a:pt x="70" y="33"/>
                  </a:lnTo>
                  <a:lnTo>
                    <a:pt x="79" y="24"/>
                  </a:lnTo>
                  <a:lnTo>
                    <a:pt x="105" y="11"/>
                  </a:lnTo>
                  <a:lnTo>
                    <a:pt x="117" y="0"/>
                  </a:lnTo>
                  <a:lnTo>
                    <a:pt x="142" y="0"/>
                  </a:lnTo>
                  <a:lnTo>
                    <a:pt x="166" y="11"/>
                  </a:lnTo>
                  <a:lnTo>
                    <a:pt x="166" y="24"/>
                  </a:lnTo>
                  <a:lnTo>
                    <a:pt x="175" y="45"/>
                  </a:lnTo>
                  <a:lnTo>
                    <a:pt x="190" y="45"/>
                  </a:lnTo>
                  <a:lnTo>
                    <a:pt x="199" y="33"/>
                  </a:lnTo>
                  <a:lnTo>
                    <a:pt x="211" y="24"/>
                  </a:lnTo>
                  <a:lnTo>
                    <a:pt x="223" y="11"/>
                  </a:lnTo>
                  <a:lnTo>
                    <a:pt x="223" y="33"/>
                  </a:lnTo>
                  <a:lnTo>
                    <a:pt x="223" y="45"/>
                  </a:lnTo>
                  <a:lnTo>
                    <a:pt x="199" y="69"/>
                  </a:lnTo>
                  <a:lnTo>
                    <a:pt x="199" y="79"/>
                  </a:lnTo>
                  <a:lnTo>
                    <a:pt x="199" y="91"/>
                  </a:lnTo>
                  <a:lnTo>
                    <a:pt x="199" y="99"/>
                  </a:lnTo>
                  <a:lnTo>
                    <a:pt x="211" y="123"/>
                  </a:lnTo>
                  <a:lnTo>
                    <a:pt x="223" y="123"/>
                  </a:lnTo>
                  <a:lnTo>
                    <a:pt x="233" y="156"/>
                  </a:lnTo>
                  <a:lnTo>
                    <a:pt x="223" y="191"/>
                  </a:lnTo>
                  <a:lnTo>
                    <a:pt x="199" y="201"/>
                  </a:lnTo>
                  <a:lnTo>
                    <a:pt x="175" y="235"/>
                  </a:lnTo>
                  <a:lnTo>
                    <a:pt x="166" y="245"/>
                  </a:lnTo>
                  <a:lnTo>
                    <a:pt x="175" y="257"/>
                  </a:lnTo>
                  <a:lnTo>
                    <a:pt x="199" y="277"/>
                  </a:lnTo>
                  <a:lnTo>
                    <a:pt x="211" y="277"/>
                  </a:lnTo>
                  <a:lnTo>
                    <a:pt x="223" y="290"/>
                  </a:lnTo>
                  <a:lnTo>
                    <a:pt x="233" y="277"/>
                  </a:lnTo>
                  <a:lnTo>
                    <a:pt x="249" y="277"/>
                  </a:lnTo>
                  <a:lnTo>
                    <a:pt x="249" y="300"/>
                  </a:lnTo>
                  <a:lnTo>
                    <a:pt x="270" y="31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Freeform 175"/>
            <p:cNvSpPr>
              <a:spLocks noChangeAspect="1"/>
            </p:cNvSpPr>
            <p:nvPr/>
          </p:nvSpPr>
          <p:spPr bwMode="auto">
            <a:xfrm>
              <a:off x="2541" y="6932"/>
              <a:ext cx="1502" cy="1478"/>
            </a:xfrm>
            <a:custGeom>
              <a:avLst/>
              <a:gdLst/>
              <a:ahLst/>
              <a:cxnLst>
                <a:cxn ang="0">
                  <a:pos x="12" y="645"/>
                </a:cxn>
                <a:cxn ang="0">
                  <a:pos x="69" y="590"/>
                </a:cxn>
                <a:cxn ang="0">
                  <a:pos x="152" y="577"/>
                </a:cxn>
                <a:cxn ang="0">
                  <a:pos x="212" y="546"/>
                </a:cxn>
                <a:cxn ang="0">
                  <a:pos x="260" y="500"/>
                </a:cxn>
                <a:cxn ang="0">
                  <a:pos x="340" y="454"/>
                </a:cxn>
                <a:cxn ang="0">
                  <a:pos x="340" y="411"/>
                </a:cxn>
                <a:cxn ang="0">
                  <a:pos x="398" y="388"/>
                </a:cxn>
                <a:cxn ang="0">
                  <a:pos x="506" y="388"/>
                </a:cxn>
                <a:cxn ang="0">
                  <a:pos x="493" y="333"/>
                </a:cxn>
                <a:cxn ang="0">
                  <a:pos x="469" y="243"/>
                </a:cxn>
                <a:cxn ang="0">
                  <a:pos x="469" y="178"/>
                </a:cxn>
                <a:cxn ang="0">
                  <a:pos x="469" y="158"/>
                </a:cxn>
                <a:cxn ang="0">
                  <a:pos x="506" y="112"/>
                </a:cxn>
                <a:cxn ang="0">
                  <a:pos x="554" y="99"/>
                </a:cxn>
                <a:cxn ang="0">
                  <a:pos x="589" y="99"/>
                </a:cxn>
                <a:cxn ang="0">
                  <a:pos x="634" y="55"/>
                </a:cxn>
                <a:cxn ang="0">
                  <a:pos x="740" y="45"/>
                </a:cxn>
                <a:cxn ang="0">
                  <a:pos x="787" y="33"/>
                </a:cxn>
                <a:cxn ang="0">
                  <a:pos x="836" y="22"/>
                </a:cxn>
                <a:cxn ang="0">
                  <a:pos x="883" y="22"/>
                </a:cxn>
                <a:cxn ang="0">
                  <a:pos x="931" y="33"/>
                </a:cxn>
                <a:cxn ang="0">
                  <a:pos x="988" y="22"/>
                </a:cxn>
                <a:cxn ang="0">
                  <a:pos x="1048" y="22"/>
                </a:cxn>
                <a:cxn ang="0">
                  <a:pos x="1081" y="10"/>
                </a:cxn>
                <a:cxn ang="0">
                  <a:pos x="1106" y="22"/>
                </a:cxn>
                <a:cxn ang="0">
                  <a:pos x="1130" y="45"/>
                </a:cxn>
                <a:cxn ang="0">
                  <a:pos x="1130" y="145"/>
                </a:cxn>
                <a:cxn ang="0">
                  <a:pos x="1130" y="190"/>
                </a:cxn>
                <a:cxn ang="0">
                  <a:pos x="1081" y="243"/>
                </a:cxn>
                <a:cxn ang="0">
                  <a:pos x="1117" y="312"/>
                </a:cxn>
                <a:cxn ang="0">
                  <a:pos x="1154" y="355"/>
                </a:cxn>
                <a:cxn ang="0">
                  <a:pos x="1187" y="388"/>
                </a:cxn>
                <a:cxn ang="0">
                  <a:pos x="1225" y="523"/>
                </a:cxn>
                <a:cxn ang="0">
                  <a:pos x="1246" y="622"/>
                </a:cxn>
                <a:cxn ang="0">
                  <a:pos x="1258" y="699"/>
                </a:cxn>
                <a:cxn ang="0">
                  <a:pos x="1258" y="777"/>
                </a:cxn>
                <a:cxn ang="0">
                  <a:pos x="1225" y="822"/>
                </a:cxn>
                <a:cxn ang="0">
                  <a:pos x="1271" y="925"/>
                </a:cxn>
                <a:cxn ang="0">
                  <a:pos x="1316" y="943"/>
                </a:cxn>
                <a:cxn ang="0">
                  <a:pos x="1378" y="967"/>
                </a:cxn>
                <a:cxn ang="0">
                  <a:pos x="1341" y="1054"/>
                </a:cxn>
                <a:cxn ang="0">
                  <a:pos x="1177" y="1166"/>
                </a:cxn>
                <a:cxn ang="0">
                  <a:pos x="988" y="1322"/>
                </a:cxn>
                <a:cxn ang="0">
                  <a:pos x="811" y="1368"/>
                </a:cxn>
                <a:cxn ang="0">
                  <a:pos x="811" y="1299"/>
                </a:cxn>
                <a:cxn ang="0">
                  <a:pos x="765" y="1290"/>
                </a:cxn>
                <a:cxn ang="0">
                  <a:pos x="717" y="1269"/>
                </a:cxn>
                <a:cxn ang="0">
                  <a:pos x="670" y="1210"/>
                </a:cxn>
                <a:cxn ang="0">
                  <a:pos x="574" y="1146"/>
                </a:cxn>
                <a:cxn ang="0">
                  <a:pos x="376" y="988"/>
                </a:cxn>
                <a:cxn ang="0">
                  <a:pos x="260" y="913"/>
                </a:cxn>
                <a:cxn ang="0">
                  <a:pos x="84" y="801"/>
                </a:cxn>
              </a:cxnLst>
              <a:rect l="0" t="0" r="r" b="b"/>
              <a:pathLst>
                <a:path w="1400" h="1368">
                  <a:moveTo>
                    <a:pt x="0" y="744"/>
                  </a:moveTo>
                  <a:lnTo>
                    <a:pt x="0" y="711"/>
                  </a:lnTo>
                  <a:lnTo>
                    <a:pt x="12" y="645"/>
                  </a:lnTo>
                  <a:lnTo>
                    <a:pt x="12" y="632"/>
                  </a:lnTo>
                  <a:lnTo>
                    <a:pt x="21" y="622"/>
                  </a:lnTo>
                  <a:lnTo>
                    <a:pt x="69" y="590"/>
                  </a:lnTo>
                  <a:lnTo>
                    <a:pt x="104" y="577"/>
                  </a:lnTo>
                  <a:lnTo>
                    <a:pt x="141" y="577"/>
                  </a:lnTo>
                  <a:lnTo>
                    <a:pt x="152" y="577"/>
                  </a:lnTo>
                  <a:lnTo>
                    <a:pt x="165" y="556"/>
                  </a:lnTo>
                  <a:lnTo>
                    <a:pt x="187" y="546"/>
                  </a:lnTo>
                  <a:lnTo>
                    <a:pt x="212" y="546"/>
                  </a:lnTo>
                  <a:lnTo>
                    <a:pt x="223" y="532"/>
                  </a:lnTo>
                  <a:lnTo>
                    <a:pt x="244" y="523"/>
                  </a:lnTo>
                  <a:lnTo>
                    <a:pt x="260" y="500"/>
                  </a:lnTo>
                  <a:lnTo>
                    <a:pt x="294" y="488"/>
                  </a:lnTo>
                  <a:lnTo>
                    <a:pt x="340" y="465"/>
                  </a:lnTo>
                  <a:lnTo>
                    <a:pt x="340" y="454"/>
                  </a:lnTo>
                  <a:lnTo>
                    <a:pt x="331" y="434"/>
                  </a:lnTo>
                  <a:lnTo>
                    <a:pt x="331" y="424"/>
                  </a:lnTo>
                  <a:lnTo>
                    <a:pt x="340" y="411"/>
                  </a:lnTo>
                  <a:lnTo>
                    <a:pt x="376" y="411"/>
                  </a:lnTo>
                  <a:lnTo>
                    <a:pt x="388" y="400"/>
                  </a:lnTo>
                  <a:lnTo>
                    <a:pt x="398" y="388"/>
                  </a:lnTo>
                  <a:lnTo>
                    <a:pt x="435" y="388"/>
                  </a:lnTo>
                  <a:lnTo>
                    <a:pt x="446" y="388"/>
                  </a:lnTo>
                  <a:lnTo>
                    <a:pt x="506" y="388"/>
                  </a:lnTo>
                  <a:lnTo>
                    <a:pt x="517" y="355"/>
                  </a:lnTo>
                  <a:lnTo>
                    <a:pt x="517" y="343"/>
                  </a:lnTo>
                  <a:lnTo>
                    <a:pt x="493" y="333"/>
                  </a:lnTo>
                  <a:lnTo>
                    <a:pt x="483" y="312"/>
                  </a:lnTo>
                  <a:lnTo>
                    <a:pt x="469" y="289"/>
                  </a:lnTo>
                  <a:lnTo>
                    <a:pt x="469" y="243"/>
                  </a:lnTo>
                  <a:lnTo>
                    <a:pt x="483" y="222"/>
                  </a:lnTo>
                  <a:lnTo>
                    <a:pt x="469" y="190"/>
                  </a:lnTo>
                  <a:lnTo>
                    <a:pt x="469" y="178"/>
                  </a:lnTo>
                  <a:lnTo>
                    <a:pt x="446" y="178"/>
                  </a:lnTo>
                  <a:lnTo>
                    <a:pt x="446" y="158"/>
                  </a:lnTo>
                  <a:lnTo>
                    <a:pt x="469" y="158"/>
                  </a:lnTo>
                  <a:lnTo>
                    <a:pt x="493" y="145"/>
                  </a:lnTo>
                  <a:lnTo>
                    <a:pt x="493" y="122"/>
                  </a:lnTo>
                  <a:lnTo>
                    <a:pt x="506" y="112"/>
                  </a:lnTo>
                  <a:lnTo>
                    <a:pt x="531" y="112"/>
                  </a:lnTo>
                  <a:lnTo>
                    <a:pt x="542" y="99"/>
                  </a:lnTo>
                  <a:lnTo>
                    <a:pt x="554" y="99"/>
                  </a:lnTo>
                  <a:lnTo>
                    <a:pt x="564" y="99"/>
                  </a:lnTo>
                  <a:lnTo>
                    <a:pt x="574" y="99"/>
                  </a:lnTo>
                  <a:lnTo>
                    <a:pt x="589" y="99"/>
                  </a:lnTo>
                  <a:lnTo>
                    <a:pt x="600" y="79"/>
                  </a:lnTo>
                  <a:lnTo>
                    <a:pt x="621" y="68"/>
                  </a:lnTo>
                  <a:lnTo>
                    <a:pt x="634" y="55"/>
                  </a:lnTo>
                  <a:lnTo>
                    <a:pt x="658" y="55"/>
                  </a:lnTo>
                  <a:lnTo>
                    <a:pt x="692" y="45"/>
                  </a:lnTo>
                  <a:lnTo>
                    <a:pt x="740" y="45"/>
                  </a:lnTo>
                  <a:lnTo>
                    <a:pt x="754" y="45"/>
                  </a:lnTo>
                  <a:lnTo>
                    <a:pt x="777" y="33"/>
                  </a:lnTo>
                  <a:lnTo>
                    <a:pt x="787" y="33"/>
                  </a:lnTo>
                  <a:lnTo>
                    <a:pt x="800" y="33"/>
                  </a:lnTo>
                  <a:lnTo>
                    <a:pt x="823" y="22"/>
                  </a:lnTo>
                  <a:lnTo>
                    <a:pt x="836" y="22"/>
                  </a:lnTo>
                  <a:lnTo>
                    <a:pt x="858" y="22"/>
                  </a:lnTo>
                  <a:lnTo>
                    <a:pt x="868" y="22"/>
                  </a:lnTo>
                  <a:lnTo>
                    <a:pt x="883" y="22"/>
                  </a:lnTo>
                  <a:lnTo>
                    <a:pt x="894" y="22"/>
                  </a:lnTo>
                  <a:lnTo>
                    <a:pt x="894" y="33"/>
                  </a:lnTo>
                  <a:lnTo>
                    <a:pt x="931" y="33"/>
                  </a:lnTo>
                  <a:lnTo>
                    <a:pt x="940" y="33"/>
                  </a:lnTo>
                  <a:lnTo>
                    <a:pt x="964" y="33"/>
                  </a:lnTo>
                  <a:lnTo>
                    <a:pt x="988" y="22"/>
                  </a:lnTo>
                  <a:lnTo>
                    <a:pt x="1001" y="0"/>
                  </a:lnTo>
                  <a:lnTo>
                    <a:pt x="1034" y="22"/>
                  </a:lnTo>
                  <a:lnTo>
                    <a:pt x="1048" y="22"/>
                  </a:lnTo>
                  <a:lnTo>
                    <a:pt x="1059" y="10"/>
                  </a:lnTo>
                  <a:lnTo>
                    <a:pt x="1069" y="10"/>
                  </a:lnTo>
                  <a:lnTo>
                    <a:pt x="1081" y="10"/>
                  </a:lnTo>
                  <a:lnTo>
                    <a:pt x="1093" y="10"/>
                  </a:lnTo>
                  <a:lnTo>
                    <a:pt x="1093" y="22"/>
                  </a:lnTo>
                  <a:lnTo>
                    <a:pt x="1106" y="22"/>
                  </a:lnTo>
                  <a:lnTo>
                    <a:pt x="1117" y="22"/>
                  </a:lnTo>
                  <a:lnTo>
                    <a:pt x="1154" y="22"/>
                  </a:lnTo>
                  <a:lnTo>
                    <a:pt x="1130" y="45"/>
                  </a:lnTo>
                  <a:lnTo>
                    <a:pt x="1130" y="55"/>
                  </a:lnTo>
                  <a:lnTo>
                    <a:pt x="1130" y="112"/>
                  </a:lnTo>
                  <a:lnTo>
                    <a:pt x="1130" y="145"/>
                  </a:lnTo>
                  <a:lnTo>
                    <a:pt x="1139" y="158"/>
                  </a:lnTo>
                  <a:lnTo>
                    <a:pt x="1130" y="178"/>
                  </a:lnTo>
                  <a:lnTo>
                    <a:pt x="1130" y="190"/>
                  </a:lnTo>
                  <a:lnTo>
                    <a:pt x="1117" y="200"/>
                  </a:lnTo>
                  <a:lnTo>
                    <a:pt x="1093" y="234"/>
                  </a:lnTo>
                  <a:lnTo>
                    <a:pt x="1081" y="243"/>
                  </a:lnTo>
                  <a:lnTo>
                    <a:pt x="1093" y="279"/>
                  </a:lnTo>
                  <a:lnTo>
                    <a:pt x="1106" y="301"/>
                  </a:lnTo>
                  <a:lnTo>
                    <a:pt x="1117" y="312"/>
                  </a:lnTo>
                  <a:lnTo>
                    <a:pt x="1130" y="321"/>
                  </a:lnTo>
                  <a:lnTo>
                    <a:pt x="1139" y="333"/>
                  </a:lnTo>
                  <a:lnTo>
                    <a:pt x="1154" y="355"/>
                  </a:lnTo>
                  <a:lnTo>
                    <a:pt x="1163" y="366"/>
                  </a:lnTo>
                  <a:lnTo>
                    <a:pt x="1177" y="379"/>
                  </a:lnTo>
                  <a:lnTo>
                    <a:pt x="1187" y="388"/>
                  </a:lnTo>
                  <a:lnTo>
                    <a:pt x="1213" y="465"/>
                  </a:lnTo>
                  <a:lnTo>
                    <a:pt x="1234" y="523"/>
                  </a:lnTo>
                  <a:lnTo>
                    <a:pt x="1225" y="523"/>
                  </a:lnTo>
                  <a:lnTo>
                    <a:pt x="1213" y="532"/>
                  </a:lnTo>
                  <a:lnTo>
                    <a:pt x="1246" y="590"/>
                  </a:lnTo>
                  <a:lnTo>
                    <a:pt x="1246" y="622"/>
                  </a:lnTo>
                  <a:lnTo>
                    <a:pt x="1246" y="645"/>
                  </a:lnTo>
                  <a:lnTo>
                    <a:pt x="1246" y="668"/>
                  </a:lnTo>
                  <a:lnTo>
                    <a:pt x="1258" y="699"/>
                  </a:lnTo>
                  <a:lnTo>
                    <a:pt x="1246" y="722"/>
                  </a:lnTo>
                  <a:lnTo>
                    <a:pt x="1246" y="734"/>
                  </a:lnTo>
                  <a:lnTo>
                    <a:pt x="1258" y="777"/>
                  </a:lnTo>
                  <a:lnTo>
                    <a:pt x="1258" y="801"/>
                  </a:lnTo>
                  <a:lnTo>
                    <a:pt x="1234" y="822"/>
                  </a:lnTo>
                  <a:lnTo>
                    <a:pt x="1225" y="822"/>
                  </a:lnTo>
                  <a:lnTo>
                    <a:pt x="1225" y="834"/>
                  </a:lnTo>
                  <a:lnTo>
                    <a:pt x="1271" y="889"/>
                  </a:lnTo>
                  <a:lnTo>
                    <a:pt x="1271" y="925"/>
                  </a:lnTo>
                  <a:lnTo>
                    <a:pt x="1292" y="943"/>
                  </a:lnTo>
                  <a:lnTo>
                    <a:pt x="1292" y="955"/>
                  </a:lnTo>
                  <a:lnTo>
                    <a:pt x="1316" y="943"/>
                  </a:lnTo>
                  <a:lnTo>
                    <a:pt x="1341" y="955"/>
                  </a:lnTo>
                  <a:lnTo>
                    <a:pt x="1363" y="967"/>
                  </a:lnTo>
                  <a:lnTo>
                    <a:pt x="1378" y="967"/>
                  </a:lnTo>
                  <a:lnTo>
                    <a:pt x="1400" y="1024"/>
                  </a:lnTo>
                  <a:lnTo>
                    <a:pt x="1400" y="1034"/>
                  </a:lnTo>
                  <a:lnTo>
                    <a:pt x="1341" y="1054"/>
                  </a:lnTo>
                  <a:lnTo>
                    <a:pt x="1282" y="1100"/>
                  </a:lnTo>
                  <a:lnTo>
                    <a:pt x="1225" y="1134"/>
                  </a:lnTo>
                  <a:lnTo>
                    <a:pt x="1177" y="1166"/>
                  </a:lnTo>
                  <a:lnTo>
                    <a:pt x="1106" y="1210"/>
                  </a:lnTo>
                  <a:lnTo>
                    <a:pt x="1081" y="1233"/>
                  </a:lnTo>
                  <a:lnTo>
                    <a:pt x="988" y="1322"/>
                  </a:lnTo>
                  <a:lnTo>
                    <a:pt x="931" y="1335"/>
                  </a:lnTo>
                  <a:lnTo>
                    <a:pt x="883" y="1345"/>
                  </a:lnTo>
                  <a:lnTo>
                    <a:pt x="811" y="1368"/>
                  </a:lnTo>
                  <a:lnTo>
                    <a:pt x="800" y="1345"/>
                  </a:lnTo>
                  <a:lnTo>
                    <a:pt x="811" y="1322"/>
                  </a:lnTo>
                  <a:lnTo>
                    <a:pt x="811" y="1299"/>
                  </a:lnTo>
                  <a:lnTo>
                    <a:pt x="800" y="1290"/>
                  </a:lnTo>
                  <a:lnTo>
                    <a:pt x="787" y="1290"/>
                  </a:lnTo>
                  <a:lnTo>
                    <a:pt x="765" y="1290"/>
                  </a:lnTo>
                  <a:lnTo>
                    <a:pt x="754" y="1279"/>
                  </a:lnTo>
                  <a:lnTo>
                    <a:pt x="740" y="1256"/>
                  </a:lnTo>
                  <a:lnTo>
                    <a:pt x="717" y="1269"/>
                  </a:lnTo>
                  <a:lnTo>
                    <a:pt x="682" y="1233"/>
                  </a:lnTo>
                  <a:lnTo>
                    <a:pt x="670" y="1224"/>
                  </a:lnTo>
                  <a:lnTo>
                    <a:pt x="670" y="1210"/>
                  </a:lnTo>
                  <a:lnTo>
                    <a:pt x="658" y="1200"/>
                  </a:lnTo>
                  <a:lnTo>
                    <a:pt x="589" y="1146"/>
                  </a:lnTo>
                  <a:lnTo>
                    <a:pt x="574" y="1146"/>
                  </a:lnTo>
                  <a:lnTo>
                    <a:pt x="531" y="1111"/>
                  </a:lnTo>
                  <a:lnTo>
                    <a:pt x="469" y="1065"/>
                  </a:lnTo>
                  <a:lnTo>
                    <a:pt x="376" y="988"/>
                  </a:lnTo>
                  <a:lnTo>
                    <a:pt x="351" y="979"/>
                  </a:lnTo>
                  <a:lnTo>
                    <a:pt x="283" y="933"/>
                  </a:lnTo>
                  <a:lnTo>
                    <a:pt x="260" y="913"/>
                  </a:lnTo>
                  <a:lnTo>
                    <a:pt x="212" y="879"/>
                  </a:lnTo>
                  <a:lnTo>
                    <a:pt x="152" y="834"/>
                  </a:lnTo>
                  <a:lnTo>
                    <a:pt x="84" y="801"/>
                  </a:lnTo>
                  <a:lnTo>
                    <a:pt x="0" y="74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Freeform 176"/>
            <p:cNvSpPr>
              <a:spLocks noChangeAspect="1"/>
            </p:cNvSpPr>
            <p:nvPr/>
          </p:nvSpPr>
          <p:spPr bwMode="auto">
            <a:xfrm>
              <a:off x="2213" y="7040"/>
              <a:ext cx="884" cy="671"/>
            </a:xfrm>
            <a:custGeom>
              <a:avLst/>
              <a:gdLst/>
              <a:ahLst/>
              <a:cxnLst>
                <a:cxn ang="0">
                  <a:pos x="753" y="80"/>
                </a:cxn>
                <a:cxn ang="0">
                  <a:pos x="776" y="92"/>
                </a:cxn>
                <a:cxn ang="0">
                  <a:pos x="776" y="146"/>
                </a:cxn>
                <a:cxn ang="0">
                  <a:pos x="788" y="214"/>
                </a:cxn>
                <a:cxn ang="0">
                  <a:pos x="823" y="245"/>
                </a:cxn>
                <a:cxn ang="0">
                  <a:pos x="813" y="291"/>
                </a:cxn>
                <a:cxn ang="0">
                  <a:pos x="743" y="291"/>
                </a:cxn>
                <a:cxn ang="0">
                  <a:pos x="695" y="300"/>
                </a:cxn>
                <a:cxn ang="0">
                  <a:pos x="648" y="312"/>
                </a:cxn>
                <a:cxn ang="0">
                  <a:pos x="637" y="334"/>
                </a:cxn>
                <a:cxn ang="0">
                  <a:pos x="648" y="366"/>
                </a:cxn>
                <a:cxn ang="0">
                  <a:pos x="565" y="400"/>
                </a:cxn>
                <a:cxn ang="0">
                  <a:pos x="529" y="432"/>
                </a:cxn>
                <a:cxn ang="0">
                  <a:pos x="494" y="446"/>
                </a:cxn>
                <a:cxn ang="0">
                  <a:pos x="457" y="477"/>
                </a:cxn>
                <a:cxn ang="0">
                  <a:pos x="409" y="477"/>
                </a:cxn>
                <a:cxn ang="0">
                  <a:pos x="329" y="522"/>
                </a:cxn>
                <a:cxn ang="0">
                  <a:pos x="318" y="545"/>
                </a:cxn>
                <a:cxn ang="0">
                  <a:pos x="271" y="611"/>
                </a:cxn>
                <a:cxn ang="0">
                  <a:pos x="128" y="611"/>
                </a:cxn>
                <a:cxn ang="0">
                  <a:pos x="0" y="622"/>
                </a:cxn>
                <a:cxn ang="0">
                  <a:pos x="23" y="599"/>
                </a:cxn>
                <a:cxn ang="0">
                  <a:pos x="69" y="578"/>
                </a:cxn>
                <a:cxn ang="0">
                  <a:pos x="128" y="556"/>
                </a:cxn>
                <a:cxn ang="0">
                  <a:pos x="201" y="500"/>
                </a:cxn>
                <a:cxn ang="0">
                  <a:pos x="248" y="432"/>
                </a:cxn>
                <a:cxn ang="0">
                  <a:pos x="248" y="400"/>
                </a:cxn>
                <a:cxn ang="0">
                  <a:pos x="234" y="354"/>
                </a:cxn>
                <a:cxn ang="0">
                  <a:pos x="248" y="312"/>
                </a:cxn>
                <a:cxn ang="0">
                  <a:pos x="281" y="267"/>
                </a:cxn>
                <a:cxn ang="0">
                  <a:pos x="281" y="245"/>
                </a:cxn>
                <a:cxn ang="0">
                  <a:pos x="342" y="191"/>
                </a:cxn>
                <a:cxn ang="0">
                  <a:pos x="409" y="155"/>
                </a:cxn>
                <a:cxn ang="0">
                  <a:pos x="446" y="124"/>
                </a:cxn>
                <a:cxn ang="0">
                  <a:pos x="482" y="70"/>
                </a:cxn>
                <a:cxn ang="0">
                  <a:pos x="529" y="0"/>
                </a:cxn>
                <a:cxn ang="0">
                  <a:pos x="590" y="46"/>
                </a:cxn>
                <a:cxn ang="0">
                  <a:pos x="623" y="46"/>
                </a:cxn>
                <a:cxn ang="0">
                  <a:pos x="681" y="46"/>
                </a:cxn>
                <a:cxn ang="0">
                  <a:pos x="705" y="46"/>
                </a:cxn>
                <a:cxn ang="0">
                  <a:pos x="743" y="58"/>
                </a:cxn>
              </a:cxnLst>
              <a:rect l="0" t="0" r="r" b="b"/>
              <a:pathLst>
                <a:path w="823" h="622">
                  <a:moveTo>
                    <a:pt x="753" y="58"/>
                  </a:moveTo>
                  <a:lnTo>
                    <a:pt x="753" y="80"/>
                  </a:lnTo>
                  <a:lnTo>
                    <a:pt x="776" y="80"/>
                  </a:lnTo>
                  <a:lnTo>
                    <a:pt x="776" y="92"/>
                  </a:lnTo>
                  <a:lnTo>
                    <a:pt x="788" y="124"/>
                  </a:lnTo>
                  <a:lnTo>
                    <a:pt x="776" y="146"/>
                  </a:lnTo>
                  <a:lnTo>
                    <a:pt x="776" y="191"/>
                  </a:lnTo>
                  <a:lnTo>
                    <a:pt x="788" y="214"/>
                  </a:lnTo>
                  <a:lnTo>
                    <a:pt x="801" y="233"/>
                  </a:lnTo>
                  <a:lnTo>
                    <a:pt x="823" y="245"/>
                  </a:lnTo>
                  <a:lnTo>
                    <a:pt x="823" y="255"/>
                  </a:lnTo>
                  <a:lnTo>
                    <a:pt x="813" y="291"/>
                  </a:lnTo>
                  <a:lnTo>
                    <a:pt x="753" y="291"/>
                  </a:lnTo>
                  <a:lnTo>
                    <a:pt x="743" y="291"/>
                  </a:lnTo>
                  <a:lnTo>
                    <a:pt x="705" y="291"/>
                  </a:lnTo>
                  <a:lnTo>
                    <a:pt x="695" y="300"/>
                  </a:lnTo>
                  <a:lnTo>
                    <a:pt x="681" y="312"/>
                  </a:lnTo>
                  <a:lnTo>
                    <a:pt x="648" y="312"/>
                  </a:lnTo>
                  <a:lnTo>
                    <a:pt x="637" y="324"/>
                  </a:lnTo>
                  <a:lnTo>
                    <a:pt x="637" y="334"/>
                  </a:lnTo>
                  <a:lnTo>
                    <a:pt x="648" y="354"/>
                  </a:lnTo>
                  <a:lnTo>
                    <a:pt x="648" y="366"/>
                  </a:lnTo>
                  <a:lnTo>
                    <a:pt x="600" y="390"/>
                  </a:lnTo>
                  <a:lnTo>
                    <a:pt x="565" y="400"/>
                  </a:lnTo>
                  <a:lnTo>
                    <a:pt x="553" y="423"/>
                  </a:lnTo>
                  <a:lnTo>
                    <a:pt x="529" y="432"/>
                  </a:lnTo>
                  <a:lnTo>
                    <a:pt x="517" y="446"/>
                  </a:lnTo>
                  <a:lnTo>
                    <a:pt x="494" y="446"/>
                  </a:lnTo>
                  <a:lnTo>
                    <a:pt x="471" y="456"/>
                  </a:lnTo>
                  <a:lnTo>
                    <a:pt x="457" y="477"/>
                  </a:lnTo>
                  <a:lnTo>
                    <a:pt x="446" y="477"/>
                  </a:lnTo>
                  <a:lnTo>
                    <a:pt x="409" y="477"/>
                  </a:lnTo>
                  <a:lnTo>
                    <a:pt x="377" y="490"/>
                  </a:lnTo>
                  <a:lnTo>
                    <a:pt x="329" y="522"/>
                  </a:lnTo>
                  <a:lnTo>
                    <a:pt x="318" y="532"/>
                  </a:lnTo>
                  <a:lnTo>
                    <a:pt x="318" y="545"/>
                  </a:lnTo>
                  <a:lnTo>
                    <a:pt x="306" y="611"/>
                  </a:lnTo>
                  <a:lnTo>
                    <a:pt x="271" y="611"/>
                  </a:lnTo>
                  <a:lnTo>
                    <a:pt x="211" y="611"/>
                  </a:lnTo>
                  <a:lnTo>
                    <a:pt x="128" y="611"/>
                  </a:lnTo>
                  <a:lnTo>
                    <a:pt x="57" y="611"/>
                  </a:lnTo>
                  <a:lnTo>
                    <a:pt x="0" y="622"/>
                  </a:lnTo>
                  <a:lnTo>
                    <a:pt x="11" y="611"/>
                  </a:lnTo>
                  <a:lnTo>
                    <a:pt x="23" y="599"/>
                  </a:lnTo>
                  <a:lnTo>
                    <a:pt x="36" y="588"/>
                  </a:lnTo>
                  <a:lnTo>
                    <a:pt x="69" y="578"/>
                  </a:lnTo>
                  <a:lnTo>
                    <a:pt x="105" y="568"/>
                  </a:lnTo>
                  <a:lnTo>
                    <a:pt x="128" y="556"/>
                  </a:lnTo>
                  <a:lnTo>
                    <a:pt x="163" y="522"/>
                  </a:lnTo>
                  <a:lnTo>
                    <a:pt x="201" y="500"/>
                  </a:lnTo>
                  <a:lnTo>
                    <a:pt x="223" y="456"/>
                  </a:lnTo>
                  <a:lnTo>
                    <a:pt x="248" y="432"/>
                  </a:lnTo>
                  <a:lnTo>
                    <a:pt x="248" y="423"/>
                  </a:lnTo>
                  <a:lnTo>
                    <a:pt x="248" y="400"/>
                  </a:lnTo>
                  <a:lnTo>
                    <a:pt x="234" y="377"/>
                  </a:lnTo>
                  <a:lnTo>
                    <a:pt x="234" y="354"/>
                  </a:lnTo>
                  <a:lnTo>
                    <a:pt x="234" y="334"/>
                  </a:lnTo>
                  <a:lnTo>
                    <a:pt x="248" y="312"/>
                  </a:lnTo>
                  <a:lnTo>
                    <a:pt x="271" y="291"/>
                  </a:lnTo>
                  <a:lnTo>
                    <a:pt x="281" y="267"/>
                  </a:lnTo>
                  <a:lnTo>
                    <a:pt x="271" y="255"/>
                  </a:lnTo>
                  <a:lnTo>
                    <a:pt x="281" y="245"/>
                  </a:lnTo>
                  <a:lnTo>
                    <a:pt x="318" y="201"/>
                  </a:lnTo>
                  <a:lnTo>
                    <a:pt x="342" y="191"/>
                  </a:lnTo>
                  <a:lnTo>
                    <a:pt x="367" y="179"/>
                  </a:lnTo>
                  <a:lnTo>
                    <a:pt x="409" y="155"/>
                  </a:lnTo>
                  <a:lnTo>
                    <a:pt x="425" y="146"/>
                  </a:lnTo>
                  <a:lnTo>
                    <a:pt x="446" y="124"/>
                  </a:lnTo>
                  <a:lnTo>
                    <a:pt x="457" y="104"/>
                  </a:lnTo>
                  <a:lnTo>
                    <a:pt x="482" y="70"/>
                  </a:lnTo>
                  <a:lnTo>
                    <a:pt x="505" y="0"/>
                  </a:lnTo>
                  <a:lnTo>
                    <a:pt x="529" y="0"/>
                  </a:lnTo>
                  <a:lnTo>
                    <a:pt x="553" y="34"/>
                  </a:lnTo>
                  <a:lnTo>
                    <a:pt x="590" y="46"/>
                  </a:lnTo>
                  <a:lnTo>
                    <a:pt x="612" y="46"/>
                  </a:lnTo>
                  <a:lnTo>
                    <a:pt x="623" y="46"/>
                  </a:lnTo>
                  <a:lnTo>
                    <a:pt x="671" y="46"/>
                  </a:lnTo>
                  <a:lnTo>
                    <a:pt x="681" y="46"/>
                  </a:lnTo>
                  <a:lnTo>
                    <a:pt x="695" y="34"/>
                  </a:lnTo>
                  <a:lnTo>
                    <a:pt x="705" y="46"/>
                  </a:lnTo>
                  <a:lnTo>
                    <a:pt x="719" y="58"/>
                  </a:lnTo>
                  <a:lnTo>
                    <a:pt x="743" y="58"/>
                  </a:lnTo>
                  <a:lnTo>
                    <a:pt x="753" y="5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Freeform 177"/>
            <p:cNvSpPr>
              <a:spLocks noChangeAspect="1"/>
            </p:cNvSpPr>
            <p:nvPr/>
          </p:nvSpPr>
          <p:spPr bwMode="auto">
            <a:xfrm>
              <a:off x="5672" y="7152"/>
              <a:ext cx="87" cy="11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9" y="0"/>
                </a:cxn>
                <a:cxn ang="0">
                  <a:pos x="59" y="0"/>
                </a:cxn>
                <a:cxn ang="0">
                  <a:pos x="71" y="0"/>
                </a:cxn>
                <a:cxn ang="0">
                  <a:pos x="71" y="7"/>
                </a:cxn>
                <a:cxn ang="0">
                  <a:pos x="82" y="7"/>
                </a:cxn>
                <a:cxn ang="0">
                  <a:pos x="82" y="20"/>
                </a:cxn>
                <a:cxn ang="0">
                  <a:pos x="82" y="30"/>
                </a:cxn>
                <a:cxn ang="0">
                  <a:pos x="82" y="42"/>
                </a:cxn>
                <a:cxn ang="0">
                  <a:pos x="71" y="42"/>
                </a:cxn>
                <a:cxn ang="0">
                  <a:pos x="71" y="51"/>
                </a:cxn>
                <a:cxn ang="0">
                  <a:pos x="59" y="51"/>
                </a:cxn>
                <a:cxn ang="0">
                  <a:pos x="49" y="62"/>
                </a:cxn>
                <a:cxn ang="0">
                  <a:pos x="49" y="75"/>
                </a:cxn>
                <a:cxn ang="0">
                  <a:pos x="59" y="75"/>
                </a:cxn>
                <a:cxn ang="0">
                  <a:pos x="49" y="85"/>
                </a:cxn>
                <a:cxn ang="0">
                  <a:pos x="37" y="97"/>
                </a:cxn>
                <a:cxn ang="0">
                  <a:pos x="24" y="97"/>
                </a:cxn>
                <a:cxn ang="0">
                  <a:pos x="24" y="108"/>
                </a:cxn>
                <a:cxn ang="0">
                  <a:pos x="13" y="108"/>
                </a:cxn>
                <a:cxn ang="0">
                  <a:pos x="0" y="108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13" y="85"/>
                </a:cxn>
                <a:cxn ang="0">
                  <a:pos x="13" y="62"/>
                </a:cxn>
                <a:cxn ang="0">
                  <a:pos x="13" y="51"/>
                </a:cxn>
                <a:cxn ang="0">
                  <a:pos x="24" y="51"/>
                </a:cxn>
                <a:cxn ang="0">
                  <a:pos x="24" y="42"/>
                </a:cxn>
                <a:cxn ang="0">
                  <a:pos x="24" y="30"/>
                </a:cxn>
                <a:cxn ang="0">
                  <a:pos x="24" y="20"/>
                </a:cxn>
                <a:cxn ang="0">
                  <a:pos x="37" y="7"/>
                </a:cxn>
                <a:cxn ang="0">
                  <a:pos x="49" y="0"/>
                </a:cxn>
                <a:cxn ang="0">
                  <a:pos x="37" y="0"/>
                </a:cxn>
              </a:cxnLst>
              <a:rect l="0" t="0" r="r" b="b"/>
              <a:pathLst>
                <a:path w="82" h="108">
                  <a:moveTo>
                    <a:pt x="37" y="0"/>
                  </a:moveTo>
                  <a:lnTo>
                    <a:pt x="49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82" y="7"/>
                  </a:lnTo>
                  <a:lnTo>
                    <a:pt x="82" y="20"/>
                  </a:lnTo>
                  <a:lnTo>
                    <a:pt x="82" y="30"/>
                  </a:lnTo>
                  <a:lnTo>
                    <a:pt x="82" y="42"/>
                  </a:lnTo>
                  <a:lnTo>
                    <a:pt x="71" y="42"/>
                  </a:lnTo>
                  <a:lnTo>
                    <a:pt x="71" y="51"/>
                  </a:lnTo>
                  <a:lnTo>
                    <a:pt x="59" y="51"/>
                  </a:lnTo>
                  <a:lnTo>
                    <a:pt x="49" y="62"/>
                  </a:lnTo>
                  <a:lnTo>
                    <a:pt x="49" y="75"/>
                  </a:lnTo>
                  <a:lnTo>
                    <a:pt x="59" y="75"/>
                  </a:lnTo>
                  <a:lnTo>
                    <a:pt x="49" y="85"/>
                  </a:lnTo>
                  <a:lnTo>
                    <a:pt x="37" y="97"/>
                  </a:lnTo>
                  <a:lnTo>
                    <a:pt x="24" y="97"/>
                  </a:lnTo>
                  <a:lnTo>
                    <a:pt x="24" y="108"/>
                  </a:lnTo>
                  <a:lnTo>
                    <a:pt x="13" y="10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13" y="85"/>
                  </a:lnTo>
                  <a:lnTo>
                    <a:pt x="13" y="62"/>
                  </a:lnTo>
                  <a:lnTo>
                    <a:pt x="13" y="51"/>
                  </a:lnTo>
                  <a:lnTo>
                    <a:pt x="24" y="51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24" y="20"/>
                  </a:lnTo>
                  <a:lnTo>
                    <a:pt x="37" y="7"/>
                  </a:lnTo>
                  <a:lnTo>
                    <a:pt x="49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Freeform 178"/>
            <p:cNvSpPr>
              <a:spLocks noChangeAspect="1"/>
            </p:cNvSpPr>
            <p:nvPr/>
          </p:nvSpPr>
          <p:spPr bwMode="auto">
            <a:xfrm>
              <a:off x="6531" y="7522"/>
              <a:ext cx="154" cy="12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08" y="31"/>
                </a:cxn>
                <a:cxn ang="0">
                  <a:pos x="96" y="20"/>
                </a:cxn>
                <a:cxn ang="0">
                  <a:pos x="85" y="44"/>
                </a:cxn>
                <a:cxn ang="0">
                  <a:pos x="96" y="54"/>
                </a:cxn>
                <a:cxn ang="0">
                  <a:pos x="108" y="44"/>
                </a:cxn>
                <a:cxn ang="0">
                  <a:pos x="119" y="44"/>
                </a:cxn>
                <a:cxn ang="0">
                  <a:pos x="144" y="110"/>
                </a:cxn>
                <a:cxn ang="0">
                  <a:pos x="119" y="110"/>
                </a:cxn>
                <a:cxn ang="0">
                  <a:pos x="96" y="110"/>
                </a:cxn>
                <a:cxn ang="0">
                  <a:pos x="85" y="99"/>
                </a:cxn>
                <a:cxn ang="0">
                  <a:pos x="71" y="76"/>
                </a:cxn>
                <a:cxn ang="0">
                  <a:pos x="61" y="76"/>
                </a:cxn>
                <a:cxn ang="0">
                  <a:pos x="0" y="64"/>
                </a:cxn>
                <a:cxn ang="0">
                  <a:pos x="24" y="44"/>
                </a:cxn>
                <a:cxn ang="0">
                  <a:pos x="37" y="20"/>
                </a:cxn>
                <a:cxn ang="0">
                  <a:pos x="37" y="0"/>
                </a:cxn>
                <a:cxn ang="0">
                  <a:pos x="48" y="0"/>
                </a:cxn>
                <a:cxn ang="0">
                  <a:pos x="96" y="0"/>
                </a:cxn>
              </a:cxnLst>
              <a:rect l="0" t="0" r="r" b="b"/>
              <a:pathLst>
                <a:path w="144" h="110">
                  <a:moveTo>
                    <a:pt x="96" y="0"/>
                  </a:moveTo>
                  <a:lnTo>
                    <a:pt x="108" y="31"/>
                  </a:lnTo>
                  <a:lnTo>
                    <a:pt x="96" y="20"/>
                  </a:lnTo>
                  <a:lnTo>
                    <a:pt x="85" y="44"/>
                  </a:lnTo>
                  <a:lnTo>
                    <a:pt x="96" y="54"/>
                  </a:lnTo>
                  <a:lnTo>
                    <a:pt x="108" y="44"/>
                  </a:lnTo>
                  <a:lnTo>
                    <a:pt x="119" y="44"/>
                  </a:lnTo>
                  <a:lnTo>
                    <a:pt x="144" y="110"/>
                  </a:lnTo>
                  <a:lnTo>
                    <a:pt x="119" y="110"/>
                  </a:lnTo>
                  <a:lnTo>
                    <a:pt x="96" y="110"/>
                  </a:lnTo>
                  <a:lnTo>
                    <a:pt x="85" y="99"/>
                  </a:lnTo>
                  <a:lnTo>
                    <a:pt x="71" y="76"/>
                  </a:lnTo>
                  <a:lnTo>
                    <a:pt x="61" y="76"/>
                  </a:lnTo>
                  <a:lnTo>
                    <a:pt x="0" y="64"/>
                  </a:lnTo>
                  <a:lnTo>
                    <a:pt x="24" y="44"/>
                  </a:lnTo>
                  <a:lnTo>
                    <a:pt x="37" y="2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Freeform 179"/>
            <p:cNvSpPr>
              <a:spLocks noChangeAspect="1"/>
            </p:cNvSpPr>
            <p:nvPr/>
          </p:nvSpPr>
          <p:spPr bwMode="auto">
            <a:xfrm>
              <a:off x="3401" y="5648"/>
              <a:ext cx="224" cy="206"/>
            </a:xfrm>
            <a:custGeom>
              <a:avLst/>
              <a:gdLst/>
              <a:ahLst/>
              <a:cxnLst>
                <a:cxn ang="0">
                  <a:pos x="209" y="24"/>
                </a:cxn>
                <a:cxn ang="0">
                  <a:pos x="199" y="56"/>
                </a:cxn>
                <a:cxn ang="0">
                  <a:pos x="186" y="69"/>
                </a:cxn>
                <a:cxn ang="0">
                  <a:pos x="209" y="69"/>
                </a:cxn>
                <a:cxn ang="0">
                  <a:pos x="199" y="90"/>
                </a:cxn>
                <a:cxn ang="0">
                  <a:pos x="186" y="99"/>
                </a:cxn>
                <a:cxn ang="0">
                  <a:pos x="150" y="99"/>
                </a:cxn>
                <a:cxn ang="0">
                  <a:pos x="138" y="111"/>
                </a:cxn>
                <a:cxn ang="0">
                  <a:pos x="150" y="135"/>
                </a:cxn>
                <a:cxn ang="0">
                  <a:pos x="150" y="145"/>
                </a:cxn>
                <a:cxn ang="0">
                  <a:pos x="150" y="169"/>
                </a:cxn>
                <a:cxn ang="0">
                  <a:pos x="150" y="169"/>
                </a:cxn>
                <a:cxn ang="0">
                  <a:pos x="150" y="191"/>
                </a:cxn>
                <a:cxn ang="0">
                  <a:pos x="129" y="181"/>
                </a:cxn>
                <a:cxn ang="0">
                  <a:pos x="117" y="145"/>
                </a:cxn>
                <a:cxn ang="0">
                  <a:pos x="92" y="145"/>
                </a:cxn>
                <a:cxn ang="0">
                  <a:pos x="81" y="145"/>
                </a:cxn>
                <a:cxn ang="0">
                  <a:pos x="68" y="145"/>
                </a:cxn>
                <a:cxn ang="0">
                  <a:pos x="44" y="135"/>
                </a:cxn>
                <a:cxn ang="0">
                  <a:pos x="34" y="145"/>
                </a:cxn>
                <a:cxn ang="0">
                  <a:pos x="10" y="145"/>
                </a:cxn>
                <a:cxn ang="0">
                  <a:pos x="0" y="123"/>
                </a:cxn>
                <a:cxn ang="0">
                  <a:pos x="34" y="90"/>
                </a:cxn>
                <a:cxn ang="0">
                  <a:pos x="58" y="45"/>
                </a:cxn>
                <a:cxn ang="0">
                  <a:pos x="81" y="33"/>
                </a:cxn>
                <a:cxn ang="0">
                  <a:pos x="92" y="56"/>
                </a:cxn>
                <a:cxn ang="0">
                  <a:pos x="81" y="78"/>
                </a:cxn>
                <a:cxn ang="0">
                  <a:pos x="117" y="78"/>
                </a:cxn>
                <a:cxn ang="0">
                  <a:pos x="129" y="56"/>
                </a:cxn>
                <a:cxn ang="0">
                  <a:pos x="117" y="45"/>
                </a:cxn>
                <a:cxn ang="0">
                  <a:pos x="104" y="33"/>
                </a:cxn>
                <a:cxn ang="0">
                  <a:pos x="104" y="11"/>
                </a:cxn>
                <a:cxn ang="0">
                  <a:pos x="138" y="0"/>
                </a:cxn>
                <a:cxn ang="0">
                  <a:pos x="186" y="0"/>
                </a:cxn>
                <a:cxn ang="0">
                  <a:pos x="199" y="11"/>
                </a:cxn>
              </a:cxnLst>
              <a:rect l="0" t="0" r="r" b="b"/>
              <a:pathLst>
                <a:path w="209" h="191">
                  <a:moveTo>
                    <a:pt x="209" y="11"/>
                  </a:moveTo>
                  <a:lnTo>
                    <a:pt x="209" y="24"/>
                  </a:lnTo>
                  <a:lnTo>
                    <a:pt x="209" y="33"/>
                  </a:lnTo>
                  <a:lnTo>
                    <a:pt x="199" y="56"/>
                  </a:lnTo>
                  <a:lnTo>
                    <a:pt x="186" y="56"/>
                  </a:lnTo>
                  <a:lnTo>
                    <a:pt x="186" y="69"/>
                  </a:lnTo>
                  <a:lnTo>
                    <a:pt x="199" y="69"/>
                  </a:lnTo>
                  <a:lnTo>
                    <a:pt x="209" y="69"/>
                  </a:lnTo>
                  <a:lnTo>
                    <a:pt x="209" y="78"/>
                  </a:lnTo>
                  <a:lnTo>
                    <a:pt x="199" y="90"/>
                  </a:lnTo>
                  <a:lnTo>
                    <a:pt x="199" y="99"/>
                  </a:lnTo>
                  <a:lnTo>
                    <a:pt x="186" y="99"/>
                  </a:lnTo>
                  <a:lnTo>
                    <a:pt x="162" y="111"/>
                  </a:lnTo>
                  <a:lnTo>
                    <a:pt x="150" y="99"/>
                  </a:lnTo>
                  <a:lnTo>
                    <a:pt x="150" y="111"/>
                  </a:lnTo>
                  <a:lnTo>
                    <a:pt x="138" y="111"/>
                  </a:lnTo>
                  <a:lnTo>
                    <a:pt x="150" y="123"/>
                  </a:lnTo>
                  <a:lnTo>
                    <a:pt x="150" y="135"/>
                  </a:lnTo>
                  <a:lnTo>
                    <a:pt x="162" y="145"/>
                  </a:lnTo>
                  <a:lnTo>
                    <a:pt x="150" y="145"/>
                  </a:lnTo>
                  <a:lnTo>
                    <a:pt x="150" y="157"/>
                  </a:lnTo>
                  <a:lnTo>
                    <a:pt x="150" y="169"/>
                  </a:lnTo>
                  <a:lnTo>
                    <a:pt x="138" y="169"/>
                  </a:lnTo>
                  <a:lnTo>
                    <a:pt x="150" y="169"/>
                  </a:lnTo>
                  <a:lnTo>
                    <a:pt x="150" y="181"/>
                  </a:lnTo>
                  <a:lnTo>
                    <a:pt x="150" y="191"/>
                  </a:lnTo>
                  <a:lnTo>
                    <a:pt x="129" y="191"/>
                  </a:lnTo>
                  <a:lnTo>
                    <a:pt x="129" y="181"/>
                  </a:lnTo>
                  <a:lnTo>
                    <a:pt x="138" y="157"/>
                  </a:lnTo>
                  <a:lnTo>
                    <a:pt x="117" y="145"/>
                  </a:lnTo>
                  <a:lnTo>
                    <a:pt x="104" y="157"/>
                  </a:lnTo>
                  <a:lnTo>
                    <a:pt x="92" y="145"/>
                  </a:lnTo>
                  <a:lnTo>
                    <a:pt x="81" y="135"/>
                  </a:lnTo>
                  <a:lnTo>
                    <a:pt x="81" y="145"/>
                  </a:lnTo>
                  <a:lnTo>
                    <a:pt x="68" y="135"/>
                  </a:lnTo>
                  <a:lnTo>
                    <a:pt x="68" y="145"/>
                  </a:lnTo>
                  <a:lnTo>
                    <a:pt x="58" y="145"/>
                  </a:lnTo>
                  <a:lnTo>
                    <a:pt x="44" y="135"/>
                  </a:lnTo>
                  <a:lnTo>
                    <a:pt x="44" y="145"/>
                  </a:lnTo>
                  <a:lnTo>
                    <a:pt x="34" y="145"/>
                  </a:lnTo>
                  <a:lnTo>
                    <a:pt x="21" y="145"/>
                  </a:lnTo>
                  <a:lnTo>
                    <a:pt x="10" y="145"/>
                  </a:lnTo>
                  <a:lnTo>
                    <a:pt x="10" y="135"/>
                  </a:lnTo>
                  <a:lnTo>
                    <a:pt x="0" y="123"/>
                  </a:lnTo>
                  <a:lnTo>
                    <a:pt x="21" y="111"/>
                  </a:lnTo>
                  <a:lnTo>
                    <a:pt x="34" y="90"/>
                  </a:lnTo>
                  <a:lnTo>
                    <a:pt x="44" y="78"/>
                  </a:lnTo>
                  <a:lnTo>
                    <a:pt x="58" y="45"/>
                  </a:lnTo>
                  <a:lnTo>
                    <a:pt x="68" y="33"/>
                  </a:lnTo>
                  <a:lnTo>
                    <a:pt x="81" y="33"/>
                  </a:lnTo>
                  <a:lnTo>
                    <a:pt x="92" y="45"/>
                  </a:lnTo>
                  <a:lnTo>
                    <a:pt x="92" y="56"/>
                  </a:lnTo>
                  <a:lnTo>
                    <a:pt x="81" y="56"/>
                  </a:lnTo>
                  <a:lnTo>
                    <a:pt x="81" y="78"/>
                  </a:lnTo>
                  <a:lnTo>
                    <a:pt x="117" y="90"/>
                  </a:lnTo>
                  <a:lnTo>
                    <a:pt x="117" y="78"/>
                  </a:lnTo>
                  <a:lnTo>
                    <a:pt x="129" y="78"/>
                  </a:lnTo>
                  <a:lnTo>
                    <a:pt x="129" y="56"/>
                  </a:lnTo>
                  <a:lnTo>
                    <a:pt x="117" y="56"/>
                  </a:lnTo>
                  <a:lnTo>
                    <a:pt x="117" y="45"/>
                  </a:lnTo>
                  <a:lnTo>
                    <a:pt x="104" y="45"/>
                  </a:lnTo>
                  <a:lnTo>
                    <a:pt x="104" y="33"/>
                  </a:lnTo>
                  <a:lnTo>
                    <a:pt x="104" y="24"/>
                  </a:lnTo>
                  <a:lnTo>
                    <a:pt x="104" y="11"/>
                  </a:lnTo>
                  <a:lnTo>
                    <a:pt x="117" y="11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86" y="0"/>
                  </a:lnTo>
                  <a:lnTo>
                    <a:pt x="186" y="11"/>
                  </a:lnTo>
                  <a:lnTo>
                    <a:pt x="199" y="11"/>
                  </a:lnTo>
                  <a:lnTo>
                    <a:pt x="209" y="1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Freeform 180"/>
            <p:cNvSpPr>
              <a:spLocks noChangeAspect="1"/>
            </p:cNvSpPr>
            <p:nvPr/>
          </p:nvSpPr>
          <p:spPr bwMode="auto">
            <a:xfrm>
              <a:off x="3967" y="5830"/>
              <a:ext cx="430" cy="191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82" y="144"/>
                </a:cxn>
                <a:cxn ang="0">
                  <a:pos x="59" y="132"/>
                </a:cxn>
                <a:cxn ang="0">
                  <a:pos x="24" y="108"/>
                </a:cxn>
                <a:cxn ang="0">
                  <a:pos x="12" y="98"/>
                </a:cxn>
                <a:cxn ang="0">
                  <a:pos x="24" y="76"/>
                </a:cxn>
                <a:cxn ang="0">
                  <a:pos x="0" y="53"/>
                </a:cxn>
                <a:cxn ang="0">
                  <a:pos x="24" y="42"/>
                </a:cxn>
                <a:cxn ang="0">
                  <a:pos x="49" y="42"/>
                </a:cxn>
                <a:cxn ang="0">
                  <a:pos x="59" y="30"/>
                </a:cxn>
                <a:cxn ang="0">
                  <a:pos x="71" y="22"/>
                </a:cxn>
                <a:cxn ang="0">
                  <a:pos x="96" y="10"/>
                </a:cxn>
                <a:cxn ang="0">
                  <a:pos x="119" y="10"/>
                </a:cxn>
                <a:cxn ang="0">
                  <a:pos x="119" y="0"/>
                </a:cxn>
                <a:cxn ang="0">
                  <a:pos x="144" y="0"/>
                </a:cxn>
                <a:cxn ang="0">
                  <a:pos x="154" y="10"/>
                </a:cxn>
                <a:cxn ang="0">
                  <a:pos x="166" y="0"/>
                </a:cxn>
                <a:cxn ang="0">
                  <a:pos x="178" y="10"/>
                </a:cxn>
                <a:cxn ang="0">
                  <a:pos x="199" y="10"/>
                </a:cxn>
                <a:cxn ang="0">
                  <a:pos x="211" y="22"/>
                </a:cxn>
                <a:cxn ang="0">
                  <a:pos x="235" y="22"/>
                </a:cxn>
                <a:cxn ang="0">
                  <a:pos x="247" y="30"/>
                </a:cxn>
                <a:cxn ang="0">
                  <a:pos x="257" y="42"/>
                </a:cxn>
                <a:cxn ang="0">
                  <a:pos x="272" y="66"/>
                </a:cxn>
                <a:cxn ang="0">
                  <a:pos x="282" y="42"/>
                </a:cxn>
                <a:cxn ang="0">
                  <a:pos x="282" y="42"/>
                </a:cxn>
                <a:cxn ang="0">
                  <a:pos x="330" y="42"/>
                </a:cxn>
                <a:cxn ang="0">
                  <a:pos x="330" y="66"/>
                </a:cxn>
                <a:cxn ang="0">
                  <a:pos x="353" y="66"/>
                </a:cxn>
                <a:cxn ang="0">
                  <a:pos x="390" y="76"/>
                </a:cxn>
                <a:cxn ang="0">
                  <a:pos x="401" y="86"/>
                </a:cxn>
                <a:cxn ang="0">
                  <a:pos x="401" y="108"/>
                </a:cxn>
                <a:cxn ang="0">
                  <a:pos x="377" y="108"/>
                </a:cxn>
                <a:cxn ang="0">
                  <a:pos x="365" y="121"/>
                </a:cxn>
                <a:cxn ang="0">
                  <a:pos x="365" y="144"/>
                </a:cxn>
                <a:cxn ang="0">
                  <a:pos x="343" y="144"/>
                </a:cxn>
                <a:cxn ang="0">
                  <a:pos x="330" y="152"/>
                </a:cxn>
                <a:cxn ang="0">
                  <a:pos x="306" y="152"/>
                </a:cxn>
                <a:cxn ang="0">
                  <a:pos x="294" y="166"/>
                </a:cxn>
                <a:cxn ang="0">
                  <a:pos x="247" y="166"/>
                </a:cxn>
                <a:cxn ang="0">
                  <a:pos x="178" y="144"/>
                </a:cxn>
                <a:cxn ang="0">
                  <a:pos x="144" y="175"/>
                </a:cxn>
                <a:cxn ang="0">
                  <a:pos x="119" y="166"/>
                </a:cxn>
              </a:cxnLst>
              <a:rect l="0" t="0" r="r" b="b"/>
              <a:pathLst>
                <a:path w="401" h="175">
                  <a:moveTo>
                    <a:pt x="119" y="166"/>
                  </a:moveTo>
                  <a:lnTo>
                    <a:pt x="96" y="152"/>
                  </a:lnTo>
                  <a:lnTo>
                    <a:pt x="96" y="144"/>
                  </a:lnTo>
                  <a:lnTo>
                    <a:pt x="82" y="144"/>
                  </a:lnTo>
                  <a:lnTo>
                    <a:pt x="71" y="144"/>
                  </a:lnTo>
                  <a:lnTo>
                    <a:pt x="59" y="132"/>
                  </a:lnTo>
                  <a:lnTo>
                    <a:pt x="49" y="121"/>
                  </a:lnTo>
                  <a:lnTo>
                    <a:pt x="24" y="108"/>
                  </a:lnTo>
                  <a:lnTo>
                    <a:pt x="24" y="98"/>
                  </a:lnTo>
                  <a:lnTo>
                    <a:pt x="12" y="98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12" y="66"/>
                  </a:lnTo>
                  <a:lnTo>
                    <a:pt x="0" y="53"/>
                  </a:lnTo>
                  <a:lnTo>
                    <a:pt x="12" y="42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49" y="42"/>
                  </a:lnTo>
                  <a:lnTo>
                    <a:pt x="49" y="30"/>
                  </a:lnTo>
                  <a:lnTo>
                    <a:pt x="59" y="30"/>
                  </a:lnTo>
                  <a:lnTo>
                    <a:pt x="59" y="22"/>
                  </a:lnTo>
                  <a:lnTo>
                    <a:pt x="71" y="22"/>
                  </a:lnTo>
                  <a:lnTo>
                    <a:pt x="96" y="22"/>
                  </a:lnTo>
                  <a:lnTo>
                    <a:pt x="96" y="10"/>
                  </a:lnTo>
                  <a:lnTo>
                    <a:pt x="107" y="10"/>
                  </a:lnTo>
                  <a:lnTo>
                    <a:pt x="119" y="1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44" y="10"/>
                  </a:lnTo>
                  <a:lnTo>
                    <a:pt x="154" y="10"/>
                  </a:lnTo>
                  <a:lnTo>
                    <a:pt x="166" y="10"/>
                  </a:lnTo>
                  <a:lnTo>
                    <a:pt x="166" y="0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199" y="10"/>
                  </a:lnTo>
                  <a:lnTo>
                    <a:pt x="211" y="10"/>
                  </a:lnTo>
                  <a:lnTo>
                    <a:pt x="211" y="22"/>
                  </a:lnTo>
                  <a:lnTo>
                    <a:pt x="224" y="22"/>
                  </a:lnTo>
                  <a:lnTo>
                    <a:pt x="235" y="22"/>
                  </a:lnTo>
                  <a:lnTo>
                    <a:pt x="247" y="22"/>
                  </a:lnTo>
                  <a:lnTo>
                    <a:pt x="247" y="30"/>
                  </a:lnTo>
                  <a:lnTo>
                    <a:pt x="235" y="42"/>
                  </a:lnTo>
                  <a:lnTo>
                    <a:pt x="257" y="42"/>
                  </a:lnTo>
                  <a:lnTo>
                    <a:pt x="257" y="53"/>
                  </a:lnTo>
                  <a:lnTo>
                    <a:pt x="272" y="66"/>
                  </a:lnTo>
                  <a:lnTo>
                    <a:pt x="282" y="53"/>
                  </a:lnTo>
                  <a:lnTo>
                    <a:pt x="282" y="42"/>
                  </a:lnTo>
                  <a:lnTo>
                    <a:pt x="282" y="30"/>
                  </a:lnTo>
                  <a:lnTo>
                    <a:pt x="282" y="42"/>
                  </a:lnTo>
                  <a:lnTo>
                    <a:pt x="306" y="42"/>
                  </a:lnTo>
                  <a:lnTo>
                    <a:pt x="330" y="42"/>
                  </a:lnTo>
                  <a:lnTo>
                    <a:pt x="330" y="53"/>
                  </a:lnTo>
                  <a:lnTo>
                    <a:pt x="330" y="66"/>
                  </a:lnTo>
                  <a:lnTo>
                    <a:pt x="343" y="66"/>
                  </a:lnTo>
                  <a:lnTo>
                    <a:pt x="353" y="66"/>
                  </a:lnTo>
                  <a:lnTo>
                    <a:pt x="365" y="66"/>
                  </a:lnTo>
                  <a:lnTo>
                    <a:pt x="390" y="76"/>
                  </a:lnTo>
                  <a:lnTo>
                    <a:pt x="390" y="86"/>
                  </a:lnTo>
                  <a:lnTo>
                    <a:pt x="401" y="86"/>
                  </a:lnTo>
                  <a:lnTo>
                    <a:pt x="401" y="98"/>
                  </a:lnTo>
                  <a:lnTo>
                    <a:pt x="401" y="108"/>
                  </a:lnTo>
                  <a:lnTo>
                    <a:pt x="390" y="108"/>
                  </a:lnTo>
                  <a:lnTo>
                    <a:pt x="377" y="108"/>
                  </a:lnTo>
                  <a:lnTo>
                    <a:pt x="377" y="121"/>
                  </a:lnTo>
                  <a:lnTo>
                    <a:pt x="365" y="121"/>
                  </a:lnTo>
                  <a:lnTo>
                    <a:pt x="365" y="132"/>
                  </a:lnTo>
                  <a:lnTo>
                    <a:pt x="365" y="144"/>
                  </a:lnTo>
                  <a:lnTo>
                    <a:pt x="353" y="144"/>
                  </a:lnTo>
                  <a:lnTo>
                    <a:pt x="343" y="144"/>
                  </a:lnTo>
                  <a:lnTo>
                    <a:pt x="343" y="152"/>
                  </a:lnTo>
                  <a:lnTo>
                    <a:pt x="330" y="152"/>
                  </a:lnTo>
                  <a:lnTo>
                    <a:pt x="319" y="152"/>
                  </a:lnTo>
                  <a:lnTo>
                    <a:pt x="306" y="152"/>
                  </a:lnTo>
                  <a:lnTo>
                    <a:pt x="294" y="152"/>
                  </a:lnTo>
                  <a:lnTo>
                    <a:pt x="294" y="166"/>
                  </a:lnTo>
                  <a:lnTo>
                    <a:pt x="282" y="166"/>
                  </a:lnTo>
                  <a:lnTo>
                    <a:pt x="247" y="166"/>
                  </a:lnTo>
                  <a:lnTo>
                    <a:pt x="211" y="152"/>
                  </a:lnTo>
                  <a:lnTo>
                    <a:pt x="178" y="144"/>
                  </a:lnTo>
                  <a:lnTo>
                    <a:pt x="154" y="175"/>
                  </a:lnTo>
                  <a:lnTo>
                    <a:pt x="144" y="175"/>
                  </a:lnTo>
                  <a:lnTo>
                    <a:pt x="128" y="175"/>
                  </a:lnTo>
                  <a:lnTo>
                    <a:pt x="119" y="16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Freeform 181"/>
            <p:cNvSpPr>
              <a:spLocks noChangeAspect="1"/>
            </p:cNvSpPr>
            <p:nvPr/>
          </p:nvSpPr>
          <p:spPr bwMode="auto">
            <a:xfrm>
              <a:off x="3803" y="5986"/>
              <a:ext cx="518" cy="202"/>
            </a:xfrm>
            <a:custGeom>
              <a:avLst/>
              <a:gdLst/>
              <a:ahLst/>
              <a:cxnLst>
                <a:cxn ang="0">
                  <a:pos x="10" y="109"/>
                </a:cxn>
                <a:cxn ang="0">
                  <a:pos x="10" y="109"/>
                </a:cxn>
                <a:cxn ang="0">
                  <a:pos x="22" y="122"/>
                </a:cxn>
                <a:cxn ang="0">
                  <a:pos x="48" y="109"/>
                </a:cxn>
                <a:cxn ang="0">
                  <a:pos x="57" y="109"/>
                </a:cxn>
                <a:cxn ang="0">
                  <a:pos x="81" y="109"/>
                </a:cxn>
                <a:cxn ang="0">
                  <a:pos x="105" y="122"/>
                </a:cxn>
                <a:cxn ang="0">
                  <a:pos x="115" y="109"/>
                </a:cxn>
                <a:cxn ang="0">
                  <a:pos x="152" y="100"/>
                </a:cxn>
                <a:cxn ang="0">
                  <a:pos x="176" y="100"/>
                </a:cxn>
                <a:cxn ang="0">
                  <a:pos x="201" y="100"/>
                </a:cxn>
                <a:cxn ang="0">
                  <a:pos x="211" y="109"/>
                </a:cxn>
                <a:cxn ang="0">
                  <a:pos x="211" y="88"/>
                </a:cxn>
                <a:cxn ang="0">
                  <a:pos x="211" y="88"/>
                </a:cxn>
                <a:cxn ang="0">
                  <a:pos x="201" y="54"/>
                </a:cxn>
                <a:cxn ang="0">
                  <a:pos x="234" y="43"/>
                </a:cxn>
                <a:cxn ang="0">
                  <a:pos x="248" y="31"/>
                </a:cxn>
                <a:cxn ang="0">
                  <a:pos x="280" y="31"/>
                </a:cxn>
                <a:cxn ang="0">
                  <a:pos x="306" y="31"/>
                </a:cxn>
                <a:cxn ang="0">
                  <a:pos x="363" y="8"/>
                </a:cxn>
                <a:cxn ang="0">
                  <a:pos x="434" y="22"/>
                </a:cxn>
                <a:cxn ang="0">
                  <a:pos x="446" y="31"/>
                </a:cxn>
                <a:cxn ang="0">
                  <a:pos x="459" y="54"/>
                </a:cxn>
                <a:cxn ang="0">
                  <a:pos x="459" y="88"/>
                </a:cxn>
                <a:cxn ang="0">
                  <a:pos x="446" y="100"/>
                </a:cxn>
                <a:cxn ang="0">
                  <a:pos x="424" y="88"/>
                </a:cxn>
                <a:cxn ang="0">
                  <a:pos x="434" y="100"/>
                </a:cxn>
                <a:cxn ang="0">
                  <a:pos x="424" y="122"/>
                </a:cxn>
                <a:cxn ang="0">
                  <a:pos x="434" y="130"/>
                </a:cxn>
                <a:cxn ang="0">
                  <a:pos x="424" y="154"/>
                </a:cxn>
                <a:cxn ang="0">
                  <a:pos x="400" y="175"/>
                </a:cxn>
                <a:cxn ang="0">
                  <a:pos x="363" y="175"/>
                </a:cxn>
                <a:cxn ang="0">
                  <a:pos x="330" y="175"/>
                </a:cxn>
                <a:cxn ang="0">
                  <a:pos x="306" y="187"/>
                </a:cxn>
                <a:cxn ang="0">
                  <a:pos x="259" y="187"/>
                </a:cxn>
                <a:cxn ang="0">
                  <a:pos x="211" y="175"/>
                </a:cxn>
                <a:cxn ang="0">
                  <a:pos x="164" y="154"/>
                </a:cxn>
                <a:cxn ang="0">
                  <a:pos x="152" y="142"/>
                </a:cxn>
                <a:cxn ang="0">
                  <a:pos x="115" y="142"/>
                </a:cxn>
                <a:cxn ang="0">
                  <a:pos x="94" y="142"/>
                </a:cxn>
                <a:cxn ang="0">
                  <a:pos x="69" y="163"/>
                </a:cxn>
                <a:cxn ang="0">
                  <a:pos x="48" y="142"/>
                </a:cxn>
                <a:cxn ang="0">
                  <a:pos x="10" y="142"/>
                </a:cxn>
                <a:cxn ang="0">
                  <a:pos x="0" y="130"/>
                </a:cxn>
                <a:cxn ang="0">
                  <a:pos x="0" y="109"/>
                </a:cxn>
              </a:cxnLst>
              <a:rect l="0" t="0" r="r" b="b"/>
              <a:pathLst>
                <a:path w="482" h="187">
                  <a:moveTo>
                    <a:pt x="0" y="109"/>
                  </a:moveTo>
                  <a:lnTo>
                    <a:pt x="10" y="109"/>
                  </a:lnTo>
                  <a:lnTo>
                    <a:pt x="10" y="100"/>
                  </a:lnTo>
                  <a:lnTo>
                    <a:pt x="10" y="109"/>
                  </a:lnTo>
                  <a:lnTo>
                    <a:pt x="22" y="109"/>
                  </a:lnTo>
                  <a:lnTo>
                    <a:pt x="22" y="122"/>
                  </a:lnTo>
                  <a:lnTo>
                    <a:pt x="36" y="122"/>
                  </a:lnTo>
                  <a:lnTo>
                    <a:pt x="48" y="109"/>
                  </a:lnTo>
                  <a:lnTo>
                    <a:pt x="48" y="100"/>
                  </a:lnTo>
                  <a:lnTo>
                    <a:pt x="57" y="109"/>
                  </a:lnTo>
                  <a:lnTo>
                    <a:pt x="69" y="100"/>
                  </a:lnTo>
                  <a:lnTo>
                    <a:pt x="81" y="109"/>
                  </a:lnTo>
                  <a:lnTo>
                    <a:pt x="81" y="122"/>
                  </a:lnTo>
                  <a:lnTo>
                    <a:pt x="105" y="122"/>
                  </a:lnTo>
                  <a:lnTo>
                    <a:pt x="105" y="109"/>
                  </a:lnTo>
                  <a:lnTo>
                    <a:pt x="115" y="109"/>
                  </a:lnTo>
                  <a:lnTo>
                    <a:pt x="115" y="100"/>
                  </a:lnTo>
                  <a:lnTo>
                    <a:pt x="152" y="100"/>
                  </a:lnTo>
                  <a:lnTo>
                    <a:pt x="164" y="100"/>
                  </a:lnTo>
                  <a:lnTo>
                    <a:pt x="176" y="100"/>
                  </a:lnTo>
                  <a:lnTo>
                    <a:pt x="186" y="100"/>
                  </a:lnTo>
                  <a:lnTo>
                    <a:pt x="201" y="100"/>
                  </a:lnTo>
                  <a:lnTo>
                    <a:pt x="201" y="109"/>
                  </a:lnTo>
                  <a:lnTo>
                    <a:pt x="211" y="109"/>
                  </a:lnTo>
                  <a:lnTo>
                    <a:pt x="211" y="100"/>
                  </a:lnTo>
                  <a:lnTo>
                    <a:pt x="211" y="88"/>
                  </a:lnTo>
                  <a:lnTo>
                    <a:pt x="201" y="88"/>
                  </a:lnTo>
                  <a:lnTo>
                    <a:pt x="211" y="88"/>
                  </a:lnTo>
                  <a:lnTo>
                    <a:pt x="186" y="64"/>
                  </a:lnTo>
                  <a:lnTo>
                    <a:pt x="201" y="54"/>
                  </a:lnTo>
                  <a:lnTo>
                    <a:pt x="223" y="43"/>
                  </a:lnTo>
                  <a:lnTo>
                    <a:pt x="234" y="43"/>
                  </a:lnTo>
                  <a:lnTo>
                    <a:pt x="234" y="31"/>
                  </a:lnTo>
                  <a:lnTo>
                    <a:pt x="248" y="31"/>
                  </a:lnTo>
                  <a:lnTo>
                    <a:pt x="271" y="22"/>
                  </a:lnTo>
                  <a:lnTo>
                    <a:pt x="280" y="31"/>
                  </a:lnTo>
                  <a:lnTo>
                    <a:pt x="296" y="31"/>
                  </a:lnTo>
                  <a:lnTo>
                    <a:pt x="306" y="31"/>
                  </a:lnTo>
                  <a:lnTo>
                    <a:pt x="330" y="0"/>
                  </a:lnTo>
                  <a:lnTo>
                    <a:pt x="363" y="8"/>
                  </a:lnTo>
                  <a:lnTo>
                    <a:pt x="400" y="22"/>
                  </a:lnTo>
                  <a:lnTo>
                    <a:pt x="434" y="22"/>
                  </a:lnTo>
                  <a:lnTo>
                    <a:pt x="446" y="22"/>
                  </a:lnTo>
                  <a:lnTo>
                    <a:pt x="446" y="31"/>
                  </a:lnTo>
                  <a:lnTo>
                    <a:pt x="446" y="43"/>
                  </a:lnTo>
                  <a:lnTo>
                    <a:pt x="459" y="54"/>
                  </a:lnTo>
                  <a:lnTo>
                    <a:pt x="482" y="77"/>
                  </a:lnTo>
                  <a:lnTo>
                    <a:pt x="459" y="88"/>
                  </a:lnTo>
                  <a:lnTo>
                    <a:pt x="459" y="100"/>
                  </a:lnTo>
                  <a:lnTo>
                    <a:pt x="446" y="100"/>
                  </a:lnTo>
                  <a:lnTo>
                    <a:pt x="434" y="88"/>
                  </a:lnTo>
                  <a:lnTo>
                    <a:pt x="424" y="88"/>
                  </a:lnTo>
                  <a:lnTo>
                    <a:pt x="424" y="100"/>
                  </a:lnTo>
                  <a:lnTo>
                    <a:pt x="434" y="100"/>
                  </a:lnTo>
                  <a:lnTo>
                    <a:pt x="434" y="109"/>
                  </a:lnTo>
                  <a:lnTo>
                    <a:pt x="424" y="122"/>
                  </a:lnTo>
                  <a:lnTo>
                    <a:pt x="424" y="130"/>
                  </a:lnTo>
                  <a:lnTo>
                    <a:pt x="434" y="130"/>
                  </a:lnTo>
                  <a:lnTo>
                    <a:pt x="424" y="142"/>
                  </a:lnTo>
                  <a:lnTo>
                    <a:pt x="424" y="154"/>
                  </a:lnTo>
                  <a:lnTo>
                    <a:pt x="400" y="154"/>
                  </a:lnTo>
                  <a:lnTo>
                    <a:pt x="400" y="175"/>
                  </a:lnTo>
                  <a:lnTo>
                    <a:pt x="376" y="163"/>
                  </a:lnTo>
                  <a:lnTo>
                    <a:pt x="363" y="175"/>
                  </a:lnTo>
                  <a:lnTo>
                    <a:pt x="343" y="175"/>
                  </a:lnTo>
                  <a:lnTo>
                    <a:pt x="330" y="175"/>
                  </a:lnTo>
                  <a:lnTo>
                    <a:pt x="318" y="187"/>
                  </a:lnTo>
                  <a:lnTo>
                    <a:pt x="306" y="187"/>
                  </a:lnTo>
                  <a:lnTo>
                    <a:pt x="280" y="187"/>
                  </a:lnTo>
                  <a:lnTo>
                    <a:pt x="259" y="187"/>
                  </a:lnTo>
                  <a:lnTo>
                    <a:pt x="234" y="175"/>
                  </a:lnTo>
                  <a:lnTo>
                    <a:pt x="211" y="175"/>
                  </a:lnTo>
                  <a:lnTo>
                    <a:pt x="176" y="163"/>
                  </a:lnTo>
                  <a:lnTo>
                    <a:pt x="164" y="154"/>
                  </a:lnTo>
                  <a:lnTo>
                    <a:pt x="152" y="154"/>
                  </a:lnTo>
                  <a:lnTo>
                    <a:pt x="152" y="142"/>
                  </a:lnTo>
                  <a:lnTo>
                    <a:pt x="128" y="142"/>
                  </a:lnTo>
                  <a:lnTo>
                    <a:pt x="115" y="142"/>
                  </a:lnTo>
                  <a:lnTo>
                    <a:pt x="105" y="142"/>
                  </a:lnTo>
                  <a:lnTo>
                    <a:pt x="94" y="142"/>
                  </a:lnTo>
                  <a:lnTo>
                    <a:pt x="94" y="163"/>
                  </a:lnTo>
                  <a:lnTo>
                    <a:pt x="69" y="163"/>
                  </a:lnTo>
                  <a:lnTo>
                    <a:pt x="57" y="154"/>
                  </a:lnTo>
                  <a:lnTo>
                    <a:pt x="48" y="142"/>
                  </a:lnTo>
                  <a:lnTo>
                    <a:pt x="36" y="154"/>
                  </a:lnTo>
                  <a:lnTo>
                    <a:pt x="10" y="142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0" y="12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Freeform 182"/>
            <p:cNvSpPr>
              <a:spLocks noChangeAspect="1"/>
            </p:cNvSpPr>
            <p:nvPr/>
          </p:nvSpPr>
          <p:spPr bwMode="auto">
            <a:xfrm>
              <a:off x="5700" y="7243"/>
              <a:ext cx="290" cy="337"/>
            </a:xfrm>
            <a:custGeom>
              <a:avLst/>
              <a:gdLst/>
              <a:ahLst/>
              <a:cxnLst>
                <a:cxn ang="0">
                  <a:pos x="12" y="301"/>
                </a:cxn>
                <a:cxn ang="0">
                  <a:pos x="12" y="288"/>
                </a:cxn>
                <a:cxn ang="0">
                  <a:pos x="0" y="288"/>
                </a:cxn>
                <a:cxn ang="0">
                  <a:pos x="0" y="277"/>
                </a:cxn>
                <a:cxn ang="0">
                  <a:pos x="12" y="243"/>
                </a:cxn>
                <a:cxn ang="0">
                  <a:pos x="12" y="222"/>
                </a:cxn>
                <a:cxn ang="0">
                  <a:pos x="22" y="188"/>
                </a:cxn>
                <a:cxn ang="0">
                  <a:pos x="22" y="157"/>
                </a:cxn>
                <a:cxn ang="0">
                  <a:pos x="22" y="145"/>
                </a:cxn>
                <a:cxn ang="0">
                  <a:pos x="22" y="135"/>
                </a:cxn>
                <a:cxn ang="0">
                  <a:pos x="22" y="99"/>
                </a:cxn>
                <a:cxn ang="0">
                  <a:pos x="22" y="77"/>
                </a:cxn>
                <a:cxn ang="0">
                  <a:pos x="22" y="66"/>
                </a:cxn>
                <a:cxn ang="0">
                  <a:pos x="22" y="44"/>
                </a:cxn>
                <a:cxn ang="0">
                  <a:pos x="80" y="77"/>
                </a:cxn>
                <a:cxn ang="0">
                  <a:pos x="95" y="77"/>
                </a:cxn>
                <a:cxn ang="0">
                  <a:pos x="104" y="77"/>
                </a:cxn>
                <a:cxn ang="0">
                  <a:pos x="142" y="54"/>
                </a:cxn>
                <a:cxn ang="0">
                  <a:pos x="212" y="11"/>
                </a:cxn>
                <a:cxn ang="0">
                  <a:pos x="223" y="0"/>
                </a:cxn>
                <a:cxn ang="0">
                  <a:pos x="260" y="54"/>
                </a:cxn>
                <a:cxn ang="0">
                  <a:pos x="270" y="90"/>
                </a:cxn>
                <a:cxn ang="0">
                  <a:pos x="260" y="99"/>
                </a:cxn>
                <a:cxn ang="0">
                  <a:pos x="248" y="111"/>
                </a:cxn>
                <a:cxn ang="0">
                  <a:pos x="223" y="111"/>
                </a:cxn>
                <a:cxn ang="0">
                  <a:pos x="154" y="135"/>
                </a:cxn>
                <a:cxn ang="0">
                  <a:pos x="128" y="145"/>
                </a:cxn>
                <a:cxn ang="0">
                  <a:pos x="166" y="188"/>
                </a:cxn>
                <a:cxn ang="0">
                  <a:pos x="191" y="222"/>
                </a:cxn>
                <a:cxn ang="0">
                  <a:pos x="175" y="243"/>
                </a:cxn>
                <a:cxn ang="0">
                  <a:pos x="166" y="257"/>
                </a:cxn>
                <a:cxn ang="0">
                  <a:pos x="154" y="257"/>
                </a:cxn>
                <a:cxn ang="0">
                  <a:pos x="118" y="267"/>
                </a:cxn>
                <a:cxn ang="0">
                  <a:pos x="104" y="288"/>
                </a:cxn>
                <a:cxn ang="0">
                  <a:pos x="80" y="311"/>
                </a:cxn>
                <a:cxn ang="0">
                  <a:pos x="12" y="301"/>
                </a:cxn>
              </a:cxnLst>
              <a:rect l="0" t="0" r="r" b="b"/>
              <a:pathLst>
                <a:path w="270" h="311">
                  <a:moveTo>
                    <a:pt x="12" y="301"/>
                  </a:moveTo>
                  <a:lnTo>
                    <a:pt x="12" y="288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12" y="243"/>
                  </a:lnTo>
                  <a:lnTo>
                    <a:pt x="12" y="222"/>
                  </a:lnTo>
                  <a:lnTo>
                    <a:pt x="22" y="188"/>
                  </a:lnTo>
                  <a:lnTo>
                    <a:pt x="22" y="157"/>
                  </a:lnTo>
                  <a:lnTo>
                    <a:pt x="22" y="145"/>
                  </a:lnTo>
                  <a:lnTo>
                    <a:pt x="22" y="135"/>
                  </a:lnTo>
                  <a:lnTo>
                    <a:pt x="22" y="99"/>
                  </a:lnTo>
                  <a:lnTo>
                    <a:pt x="22" y="77"/>
                  </a:lnTo>
                  <a:lnTo>
                    <a:pt x="22" y="66"/>
                  </a:lnTo>
                  <a:lnTo>
                    <a:pt x="22" y="44"/>
                  </a:lnTo>
                  <a:lnTo>
                    <a:pt x="80" y="77"/>
                  </a:lnTo>
                  <a:lnTo>
                    <a:pt x="95" y="77"/>
                  </a:lnTo>
                  <a:lnTo>
                    <a:pt x="104" y="77"/>
                  </a:lnTo>
                  <a:lnTo>
                    <a:pt x="142" y="54"/>
                  </a:lnTo>
                  <a:lnTo>
                    <a:pt x="212" y="11"/>
                  </a:lnTo>
                  <a:lnTo>
                    <a:pt x="223" y="0"/>
                  </a:lnTo>
                  <a:lnTo>
                    <a:pt x="260" y="54"/>
                  </a:lnTo>
                  <a:lnTo>
                    <a:pt x="270" y="90"/>
                  </a:lnTo>
                  <a:lnTo>
                    <a:pt x="260" y="99"/>
                  </a:lnTo>
                  <a:lnTo>
                    <a:pt x="248" y="111"/>
                  </a:lnTo>
                  <a:lnTo>
                    <a:pt x="223" y="111"/>
                  </a:lnTo>
                  <a:lnTo>
                    <a:pt x="154" y="135"/>
                  </a:lnTo>
                  <a:lnTo>
                    <a:pt x="128" y="145"/>
                  </a:lnTo>
                  <a:lnTo>
                    <a:pt x="166" y="188"/>
                  </a:lnTo>
                  <a:lnTo>
                    <a:pt x="191" y="222"/>
                  </a:lnTo>
                  <a:lnTo>
                    <a:pt x="175" y="243"/>
                  </a:lnTo>
                  <a:lnTo>
                    <a:pt x="166" y="257"/>
                  </a:lnTo>
                  <a:lnTo>
                    <a:pt x="154" y="257"/>
                  </a:lnTo>
                  <a:lnTo>
                    <a:pt x="118" y="267"/>
                  </a:lnTo>
                  <a:lnTo>
                    <a:pt x="104" y="288"/>
                  </a:lnTo>
                  <a:lnTo>
                    <a:pt x="80" y="311"/>
                  </a:lnTo>
                  <a:lnTo>
                    <a:pt x="12" y="30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Freeform 183"/>
            <p:cNvSpPr>
              <a:spLocks noChangeAspect="1"/>
            </p:cNvSpPr>
            <p:nvPr/>
          </p:nvSpPr>
          <p:spPr bwMode="auto">
            <a:xfrm>
              <a:off x="3843" y="7258"/>
              <a:ext cx="1173" cy="1104"/>
            </a:xfrm>
            <a:custGeom>
              <a:avLst/>
              <a:gdLst/>
              <a:ahLst/>
              <a:cxnLst>
                <a:cxn ang="0">
                  <a:pos x="1084" y="877"/>
                </a:cxn>
                <a:cxn ang="0">
                  <a:pos x="1094" y="989"/>
                </a:cxn>
                <a:cxn ang="0">
                  <a:pos x="1026" y="989"/>
                </a:cxn>
                <a:cxn ang="0">
                  <a:pos x="966" y="989"/>
                </a:cxn>
                <a:cxn ang="0">
                  <a:pos x="787" y="899"/>
                </a:cxn>
                <a:cxn ang="0">
                  <a:pos x="637" y="810"/>
                </a:cxn>
                <a:cxn ang="0">
                  <a:pos x="471" y="733"/>
                </a:cxn>
                <a:cxn ang="0">
                  <a:pos x="398" y="753"/>
                </a:cxn>
                <a:cxn ang="0">
                  <a:pos x="340" y="787"/>
                </a:cxn>
                <a:cxn ang="0">
                  <a:pos x="270" y="745"/>
                </a:cxn>
                <a:cxn ang="0">
                  <a:pos x="189" y="723"/>
                </a:cxn>
                <a:cxn ang="0">
                  <a:pos x="152" y="666"/>
                </a:cxn>
                <a:cxn ang="0">
                  <a:pos x="104" y="642"/>
                </a:cxn>
                <a:cxn ang="0">
                  <a:pos x="79" y="642"/>
                </a:cxn>
                <a:cxn ang="0">
                  <a:pos x="58" y="588"/>
                </a:cxn>
                <a:cxn ang="0">
                  <a:pos x="12" y="521"/>
                </a:cxn>
                <a:cxn ang="0">
                  <a:pos x="46" y="501"/>
                </a:cxn>
                <a:cxn ang="0">
                  <a:pos x="37" y="433"/>
                </a:cxn>
                <a:cxn ang="0">
                  <a:pos x="46" y="398"/>
                </a:cxn>
                <a:cxn ang="0">
                  <a:pos x="37" y="344"/>
                </a:cxn>
                <a:cxn ang="0">
                  <a:pos x="37" y="289"/>
                </a:cxn>
                <a:cxn ang="0">
                  <a:pos x="12" y="222"/>
                </a:cxn>
                <a:cxn ang="0">
                  <a:pos x="21" y="211"/>
                </a:cxn>
                <a:cxn ang="0">
                  <a:pos x="58" y="189"/>
                </a:cxn>
                <a:cxn ang="0">
                  <a:pos x="46" y="133"/>
                </a:cxn>
                <a:cxn ang="0">
                  <a:pos x="94" y="90"/>
                </a:cxn>
                <a:cxn ang="0">
                  <a:pos x="141" y="54"/>
                </a:cxn>
                <a:cxn ang="0">
                  <a:pos x="141" y="0"/>
                </a:cxn>
                <a:cxn ang="0">
                  <a:pos x="212" y="32"/>
                </a:cxn>
                <a:cxn ang="0">
                  <a:pos x="260" y="24"/>
                </a:cxn>
                <a:cxn ang="0">
                  <a:pos x="318" y="32"/>
                </a:cxn>
                <a:cxn ang="0">
                  <a:pos x="364" y="54"/>
                </a:cxn>
                <a:cxn ang="0">
                  <a:pos x="388" y="66"/>
                </a:cxn>
                <a:cxn ang="0">
                  <a:pos x="414" y="123"/>
                </a:cxn>
                <a:cxn ang="0">
                  <a:pos x="446" y="145"/>
                </a:cxn>
                <a:cxn ang="0">
                  <a:pos x="493" y="145"/>
                </a:cxn>
                <a:cxn ang="0">
                  <a:pos x="542" y="153"/>
                </a:cxn>
                <a:cxn ang="0">
                  <a:pos x="574" y="176"/>
                </a:cxn>
                <a:cxn ang="0">
                  <a:pos x="646" y="222"/>
                </a:cxn>
                <a:cxn ang="0">
                  <a:pos x="670" y="211"/>
                </a:cxn>
                <a:cxn ang="0">
                  <a:pos x="717" y="176"/>
                </a:cxn>
                <a:cxn ang="0">
                  <a:pos x="717" y="153"/>
                </a:cxn>
                <a:cxn ang="0">
                  <a:pos x="708" y="111"/>
                </a:cxn>
                <a:cxn ang="0">
                  <a:pos x="717" y="78"/>
                </a:cxn>
                <a:cxn ang="0">
                  <a:pos x="741" y="54"/>
                </a:cxn>
                <a:cxn ang="0">
                  <a:pos x="777" y="32"/>
                </a:cxn>
                <a:cxn ang="0">
                  <a:pos x="860" y="24"/>
                </a:cxn>
                <a:cxn ang="0">
                  <a:pos x="907" y="44"/>
                </a:cxn>
                <a:cxn ang="0">
                  <a:pos x="919" y="78"/>
                </a:cxn>
                <a:cxn ang="0">
                  <a:pos x="956" y="78"/>
                </a:cxn>
                <a:cxn ang="0">
                  <a:pos x="988" y="90"/>
                </a:cxn>
                <a:cxn ang="0">
                  <a:pos x="1047" y="99"/>
                </a:cxn>
                <a:cxn ang="0">
                  <a:pos x="1059" y="123"/>
                </a:cxn>
                <a:cxn ang="0">
                  <a:pos x="1047" y="133"/>
                </a:cxn>
                <a:cxn ang="0">
                  <a:pos x="1047" y="189"/>
                </a:cxn>
                <a:cxn ang="0">
                  <a:pos x="1035" y="222"/>
                </a:cxn>
                <a:cxn ang="0">
                  <a:pos x="1047" y="265"/>
                </a:cxn>
                <a:cxn ang="0">
                  <a:pos x="1059" y="311"/>
                </a:cxn>
                <a:cxn ang="0">
                  <a:pos x="1071" y="467"/>
                </a:cxn>
                <a:cxn ang="0">
                  <a:pos x="1071" y="588"/>
                </a:cxn>
                <a:cxn ang="0">
                  <a:pos x="1084" y="711"/>
                </a:cxn>
                <a:cxn ang="0">
                  <a:pos x="1084" y="845"/>
                </a:cxn>
              </a:cxnLst>
              <a:rect l="0" t="0" r="r" b="b"/>
              <a:pathLst>
                <a:path w="1094" h="1021">
                  <a:moveTo>
                    <a:pt x="1084" y="845"/>
                  </a:moveTo>
                  <a:lnTo>
                    <a:pt x="1084" y="877"/>
                  </a:lnTo>
                  <a:lnTo>
                    <a:pt x="1094" y="978"/>
                  </a:lnTo>
                  <a:lnTo>
                    <a:pt x="1094" y="989"/>
                  </a:lnTo>
                  <a:lnTo>
                    <a:pt x="1047" y="989"/>
                  </a:lnTo>
                  <a:lnTo>
                    <a:pt x="1026" y="989"/>
                  </a:lnTo>
                  <a:lnTo>
                    <a:pt x="1026" y="1021"/>
                  </a:lnTo>
                  <a:lnTo>
                    <a:pt x="966" y="989"/>
                  </a:lnTo>
                  <a:lnTo>
                    <a:pt x="870" y="944"/>
                  </a:lnTo>
                  <a:lnTo>
                    <a:pt x="787" y="899"/>
                  </a:lnTo>
                  <a:lnTo>
                    <a:pt x="708" y="855"/>
                  </a:lnTo>
                  <a:lnTo>
                    <a:pt x="637" y="810"/>
                  </a:lnTo>
                  <a:lnTo>
                    <a:pt x="554" y="777"/>
                  </a:lnTo>
                  <a:lnTo>
                    <a:pt x="471" y="733"/>
                  </a:lnTo>
                  <a:lnTo>
                    <a:pt x="460" y="733"/>
                  </a:lnTo>
                  <a:lnTo>
                    <a:pt x="398" y="753"/>
                  </a:lnTo>
                  <a:lnTo>
                    <a:pt x="351" y="787"/>
                  </a:lnTo>
                  <a:lnTo>
                    <a:pt x="340" y="787"/>
                  </a:lnTo>
                  <a:lnTo>
                    <a:pt x="307" y="753"/>
                  </a:lnTo>
                  <a:lnTo>
                    <a:pt x="270" y="745"/>
                  </a:lnTo>
                  <a:lnTo>
                    <a:pt x="223" y="723"/>
                  </a:lnTo>
                  <a:lnTo>
                    <a:pt x="189" y="723"/>
                  </a:lnTo>
                  <a:lnTo>
                    <a:pt x="165" y="666"/>
                  </a:lnTo>
                  <a:lnTo>
                    <a:pt x="152" y="666"/>
                  </a:lnTo>
                  <a:lnTo>
                    <a:pt x="128" y="654"/>
                  </a:lnTo>
                  <a:lnTo>
                    <a:pt x="104" y="642"/>
                  </a:lnTo>
                  <a:lnTo>
                    <a:pt x="79" y="654"/>
                  </a:lnTo>
                  <a:lnTo>
                    <a:pt x="79" y="642"/>
                  </a:lnTo>
                  <a:lnTo>
                    <a:pt x="58" y="624"/>
                  </a:lnTo>
                  <a:lnTo>
                    <a:pt x="58" y="588"/>
                  </a:lnTo>
                  <a:lnTo>
                    <a:pt x="12" y="533"/>
                  </a:lnTo>
                  <a:lnTo>
                    <a:pt x="12" y="521"/>
                  </a:lnTo>
                  <a:lnTo>
                    <a:pt x="21" y="521"/>
                  </a:lnTo>
                  <a:lnTo>
                    <a:pt x="46" y="501"/>
                  </a:lnTo>
                  <a:lnTo>
                    <a:pt x="46" y="479"/>
                  </a:lnTo>
                  <a:lnTo>
                    <a:pt x="37" y="433"/>
                  </a:lnTo>
                  <a:lnTo>
                    <a:pt x="37" y="421"/>
                  </a:lnTo>
                  <a:lnTo>
                    <a:pt x="46" y="398"/>
                  </a:lnTo>
                  <a:lnTo>
                    <a:pt x="37" y="367"/>
                  </a:lnTo>
                  <a:lnTo>
                    <a:pt x="37" y="344"/>
                  </a:lnTo>
                  <a:lnTo>
                    <a:pt x="37" y="321"/>
                  </a:lnTo>
                  <a:lnTo>
                    <a:pt x="37" y="289"/>
                  </a:lnTo>
                  <a:lnTo>
                    <a:pt x="0" y="235"/>
                  </a:lnTo>
                  <a:lnTo>
                    <a:pt x="12" y="222"/>
                  </a:lnTo>
                  <a:lnTo>
                    <a:pt x="21" y="222"/>
                  </a:lnTo>
                  <a:lnTo>
                    <a:pt x="21" y="211"/>
                  </a:lnTo>
                  <a:lnTo>
                    <a:pt x="46" y="189"/>
                  </a:lnTo>
                  <a:lnTo>
                    <a:pt x="58" y="189"/>
                  </a:lnTo>
                  <a:lnTo>
                    <a:pt x="58" y="165"/>
                  </a:lnTo>
                  <a:lnTo>
                    <a:pt x="46" y="133"/>
                  </a:lnTo>
                  <a:lnTo>
                    <a:pt x="58" y="123"/>
                  </a:lnTo>
                  <a:lnTo>
                    <a:pt x="94" y="90"/>
                  </a:lnTo>
                  <a:lnTo>
                    <a:pt x="116" y="78"/>
                  </a:lnTo>
                  <a:lnTo>
                    <a:pt x="141" y="54"/>
                  </a:lnTo>
                  <a:lnTo>
                    <a:pt x="141" y="32"/>
                  </a:lnTo>
                  <a:lnTo>
                    <a:pt x="141" y="0"/>
                  </a:lnTo>
                  <a:lnTo>
                    <a:pt x="175" y="24"/>
                  </a:lnTo>
                  <a:lnTo>
                    <a:pt x="212" y="32"/>
                  </a:lnTo>
                  <a:lnTo>
                    <a:pt x="223" y="32"/>
                  </a:lnTo>
                  <a:lnTo>
                    <a:pt x="260" y="24"/>
                  </a:lnTo>
                  <a:lnTo>
                    <a:pt x="270" y="24"/>
                  </a:lnTo>
                  <a:lnTo>
                    <a:pt x="318" y="32"/>
                  </a:lnTo>
                  <a:lnTo>
                    <a:pt x="340" y="44"/>
                  </a:lnTo>
                  <a:lnTo>
                    <a:pt x="364" y="54"/>
                  </a:lnTo>
                  <a:lnTo>
                    <a:pt x="376" y="54"/>
                  </a:lnTo>
                  <a:lnTo>
                    <a:pt x="388" y="66"/>
                  </a:lnTo>
                  <a:lnTo>
                    <a:pt x="398" y="99"/>
                  </a:lnTo>
                  <a:lnTo>
                    <a:pt x="414" y="123"/>
                  </a:lnTo>
                  <a:lnTo>
                    <a:pt x="435" y="133"/>
                  </a:lnTo>
                  <a:lnTo>
                    <a:pt x="446" y="145"/>
                  </a:lnTo>
                  <a:lnTo>
                    <a:pt x="471" y="145"/>
                  </a:lnTo>
                  <a:lnTo>
                    <a:pt x="493" y="145"/>
                  </a:lnTo>
                  <a:lnTo>
                    <a:pt x="518" y="153"/>
                  </a:lnTo>
                  <a:lnTo>
                    <a:pt x="542" y="153"/>
                  </a:lnTo>
                  <a:lnTo>
                    <a:pt x="564" y="165"/>
                  </a:lnTo>
                  <a:lnTo>
                    <a:pt x="574" y="176"/>
                  </a:lnTo>
                  <a:lnTo>
                    <a:pt x="621" y="199"/>
                  </a:lnTo>
                  <a:lnTo>
                    <a:pt x="646" y="222"/>
                  </a:lnTo>
                  <a:lnTo>
                    <a:pt x="658" y="222"/>
                  </a:lnTo>
                  <a:lnTo>
                    <a:pt x="670" y="211"/>
                  </a:lnTo>
                  <a:lnTo>
                    <a:pt x="694" y="199"/>
                  </a:lnTo>
                  <a:lnTo>
                    <a:pt x="717" y="176"/>
                  </a:lnTo>
                  <a:lnTo>
                    <a:pt x="717" y="165"/>
                  </a:lnTo>
                  <a:lnTo>
                    <a:pt x="717" y="153"/>
                  </a:lnTo>
                  <a:lnTo>
                    <a:pt x="717" y="133"/>
                  </a:lnTo>
                  <a:lnTo>
                    <a:pt x="708" y="111"/>
                  </a:lnTo>
                  <a:lnTo>
                    <a:pt x="708" y="99"/>
                  </a:lnTo>
                  <a:lnTo>
                    <a:pt x="717" y="78"/>
                  </a:lnTo>
                  <a:lnTo>
                    <a:pt x="732" y="66"/>
                  </a:lnTo>
                  <a:lnTo>
                    <a:pt x="741" y="54"/>
                  </a:lnTo>
                  <a:lnTo>
                    <a:pt x="765" y="44"/>
                  </a:lnTo>
                  <a:lnTo>
                    <a:pt x="777" y="32"/>
                  </a:lnTo>
                  <a:lnTo>
                    <a:pt x="823" y="24"/>
                  </a:lnTo>
                  <a:lnTo>
                    <a:pt x="860" y="24"/>
                  </a:lnTo>
                  <a:lnTo>
                    <a:pt x="883" y="32"/>
                  </a:lnTo>
                  <a:lnTo>
                    <a:pt x="907" y="44"/>
                  </a:lnTo>
                  <a:lnTo>
                    <a:pt x="907" y="66"/>
                  </a:lnTo>
                  <a:lnTo>
                    <a:pt x="919" y="78"/>
                  </a:lnTo>
                  <a:lnTo>
                    <a:pt x="931" y="78"/>
                  </a:lnTo>
                  <a:lnTo>
                    <a:pt x="956" y="78"/>
                  </a:lnTo>
                  <a:lnTo>
                    <a:pt x="978" y="90"/>
                  </a:lnTo>
                  <a:lnTo>
                    <a:pt x="988" y="90"/>
                  </a:lnTo>
                  <a:lnTo>
                    <a:pt x="1035" y="90"/>
                  </a:lnTo>
                  <a:lnTo>
                    <a:pt x="1047" y="99"/>
                  </a:lnTo>
                  <a:lnTo>
                    <a:pt x="1047" y="111"/>
                  </a:lnTo>
                  <a:lnTo>
                    <a:pt x="1059" y="123"/>
                  </a:lnTo>
                  <a:lnTo>
                    <a:pt x="1047" y="123"/>
                  </a:lnTo>
                  <a:lnTo>
                    <a:pt x="1047" y="133"/>
                  </a:lnTo>
                  <a:lnTo>
                    <a:pt x="1035" y="145"/>
                  </a:lnTo>
                  <a:lnTo>
                    <a:pt x="1047" y="189"/>
                  </a:lnTo>
                  <a:lnTo>
                    <a:pt x="1047" y="199"/>
                  </a:lnTo>
                  <a:lnTo>
                    <a:pt x="1035" y="222"/>
                  </a:lnTo>
                  <a:lnTo>
                    <a:pt x="1035" y="235"/>
                  </a:lnTo>
                  <a:lnTo>
                    <a:pt x="1047" y="265"/>
                  </a:lnTo>
                  <a:lnTo>
                    <a:pt x="1059" y="299"/>
                  </a:lnTo>
                  <a:lnTo>
                    <a:pt x="1059" y="311"/>
                  </a:lnTo>
                  <a:lnTo>
                    <a:pt x="1059" y="344"/>
                  </a:lnTo>
                  <a:lnTo>
                    <a:pt x="1071" y="467"/>
                  </a:lnTo>
                  <a:lnTo>
                    <a:pt x="1071" y="521"/>
                  </a:lnTo>
                  <a:lnTo>
                    <a:pt x="1071" y="588"/>
                  </a:lnTo>
                  <a:lnTo>
                    <a:pt x="1071" y="612"/>
                  </a:lnTo>
                  <a:lnTo>
                    <a:pt x="1084" y="711"/>
                  </a:lnTo>
                  <a:lnTo>
                    <a:pt x="1084" y="753"/>
                  </a:lnTo>
                  <a:lnTo>
                    <a:pt x="1084" y="84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Freeform 184"/>
            <p:cNvSpPr>
              <a:spLocks noChangeAspect="1"/>
            </p:cNvSpPr>
            <p:nvPr/>
          </p:nvSpPr>
          <p:spPr bwMode="auto">
            <a:xfrm>
              <a:off x="5623" y="7258"/>
              <a:ext cx="102" cy="298"/>
            </a:xfrm>
            <a:custGeom>
              <a:avLst/>
              <a:gdLst/>
              <a:ahLst/>
              <a:cxnLst>
                <a:cxn ang="0">
                  <a:pos x="71" y="276"/>
                </a:cxn>
                <a:cxn ang="0">
                  <a:pos x="37" y="222"/>
                </a:cxn>
                <a:cxn ang="0">
                  <a:pos x="13" y="153"/>
                </a:cxn>
                <a:cxn ang="0">
                  <a:pos x="0" y="145"/>
                </a:cxn>
                <a:cxn ang="0">
                  <a:pos x="23" y="110"/>
                </a:cxn>
                <a:cxn ang="0">
                  <a:pos x="23" y="99"/>
                </a:cxn>
                <a:cxn ang="0">
                  <a:pos x="37" y="78"/>
                </a:cxn>
                <a:cxn ang="0">
                  <a:pos x="37" y="66"/>
                </a:cxn>
                <a:cxn ang="0">
                  <a:pos x="37" y="32"/>
                </a:cxn>
                <a:cxn ang="0">
                  <a:pos x="47" y="32"/>
                </a:cxn>
                <a:cxn ang="0">
                  <a:pos x="47" y="24"/>
                </a:cxn>
                <a:cxn ang="0">
                  <a:pos x="47" y="11"/>
                </a:cxn>
                <a:cxn ang="0">
                  <a:pos x="60" y="11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84" y="0"/>
                </a:cxn>
                <a:cxn ang="0">
                  <a:pos x="84" y="11"/>
                </a:cxn>
                <a:cxn ang="0">
                  <a:pos x="96" y="24"/>
                </a:cxn>
                <a:cxn ang="0">
                  <a:pos x="96" y="32"/>
                </a:cxn>
                <a:cxn ang="0">
                  <a:pos x="96" y="54"/>
                </a:cxn>
                <a:cxn ang="0">
                  <a:pos x="96" y="66"/>
                </a:cxn>
                <a:cxn ang="0">
                  <a:pos x="96" y="90"/>
                </a:cxn>
                <a:cxn ang="0">
                  <a:pos x="96" y="123"/>
                </a:cxn>
                <a:cxn ang="0">
                  <a:pos x="96" y="133"/>
                </a:cxn>
                <a:cxn ang="0">
                  <a:pos x="96" y="145"/>
                </a:cxn>
                <a:cxn ang="0">
                  <a:pos x="96" y="176"/>
                </a:cxn>
                <a:cxn ang="0">
                  <a:pos x="84" y="210"/>
                </a:cxn>
                <a:cxn ang="0">
                  <a:pos x="84" y="231"/>
                </a:cxn>
                <a:cxn ang="0">
                  <a:pos x="71" y="265"/>
                </a:cxn>
                <a:cxn ang="0">
                  <a:pos x="71" y="276"/>
                </a:cxn>
              </a:cxnLst>
              <a:rect l="0" t="0" r="r" b="b"/>
              <a:pathLst>
                <a:path w="96" h="276">
                  <a:moveTo>
                    <a:pt x="71" y="276"/>
                  </a:moveTo>
                  <a:lnTo>
                    <a:pt x="37" y="222"/>
                  </a:lnTo>
                  <a:lnTo>
                    <a:pt x="13" y="153"/>
                  </a:lnTo>
                  <a:lnTo>
                    <a:pt x="0" y="145"/>
                  </a:lnTo>
                  <a:lnTo>
                    <a:pt x="23" y="110"/>
                  </a:lnTo>
                  <a:lnTo>
                    <a:pt x="23" y="99"/>
                  </a:lnTo>
                  <a:lnTo>
                    <a:pt x="37" y="78"/>
                  </a:lnTo>
                  <a:lnTo>
                    <a:pt x="37" y="66"/>
                  </a:lnTo>
                  <a:lnTo>
                    <a:pt x="37" y="32"/>
                  </a:lnTo>
                  <a:lnTo>
                    <a:pt x="47" y="32"/>
                  </a:lnTo>
                  <a:lnTo>
                    <a:pt x="47" y="24"/>
                  </a:lnTo>
                  <a:lnTo>
                    <a:pt x="47" y="11"/>
                  </a:lnTo>
                  <a:lnTo>
                    <a:pt x="60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84" y="11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96" y="90"/>
                  </a:lnTo>
                  <a:lnTo>
                    <a:pt x="96" y="123"/>
                  </a:lnTo>
                  <a:lnTo>
                    <a:pt x="96" y="133"/>
                  </a:lnTo>
                  <a:lnTo>
                    <a:pt x="96" y="145"/>
                  </a:lnTo>
                  <a:lnTo>
                    <a:pt x="96" y="176"/>
                  </a:lnTo>
                  <a:lnTo>
                    <a:pt x="84" y="210"/>
                  </a:lnTo>
                  <a:lnTo>
                    <a:pt x="84" y="231"/>
                  </a:lnTo>
                  <a:lnTo>
                    <a:pt x="71" y="265"/>
                  </a:lnTo>
                  <a:lnTo>
                    <a:pt x="71" y="27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Freeform 185"/>
            <p:cNvSpPr>
              <a:spLocks noChangeAspect="1"/>
            </p:cNvSpPr>
            <p:nvPr/>
          </p:nvSpPr>
          <p:spPr bwMode="auto">
            <a:xfrm>
              <a:off x="5700" y="7342"/>
              <a:ext cx="1601" cy="1378"/>
            </a:xfrm>
            <a:custGeom>
              <a:avLst/>
              <a:gdLst/>
              <a:ahLst/>
              <a:cxnLst>
                <a:cxn ang="0">
                  <a:pos x="589" y="1122"/>
                </a:cxn>
                <a:cxn ang="0">
                  <a:pos x="517" y="1052"/>
                </a:cxn>
                <a:cxn ang="0">
                  <a:pos x="460" y="931"/>
                </a:cxn>
                <a:cxn ang="0">
                  <a:pos x="377" y="877"/>
                </a:cxn>
                <a:cxn ang="0">
                  <a:pos x="329" y="777"/>
                </a:cxn>
                <a:cxn ang="0">
                  <a:pos x="319" y="709"/>
                </a:cxn>
                <a:cxn ang="0">
                  <a:pos x="260" y="620"/>
                </a:cxn>
                <a:cxn ang="0">
                  <a:pos x="212" y="588"/>
                </a:cxn>
                <a:cxn ang="0">
                  <a:pos x="191" y="534"/>
                </a:cxn>
                <a:cxn ang="0">
                  <a:pos x="142" y="455"/>
                </a:cxn>
                <a:cxn ang="0">
                  <a:pos x="58" y="343"/>
                </a:cxn>
                <a:cxn ang="0">
                  <a:pos x="0" y="299"/>
                </a:cxn>
                <a:cxn ang="0">
                  <a:pos x="12" y="231"/>
                </a:cxn>
                <a:cxn ang="0">
                  <a:pos x="104" y="198"/>
                </a:cxn>
                <a:cxn ang="0">
                  <a:pos x="166" y="167"/>
                </a:cxn>
                <a:cxn ang="0">
                  <a:pos x="166" y="98"/>
                </a:cxn>
                <a:cxn ang="0">
                  <a:pos x="223" y="21"/>
                </a:cxn>
                <a:cxn ang="0">
                  <a:pos x="270" y="0"/>
                </a:cxn>
                <a:cxn ang="0">
                  <a:pos x="398" y="55"/>
                </a:cxn>
                <a:cxn ang="0">
                  <a:pos x="542" y="132"/>
                </a:cxn>
                <a:cxn ang="0">
                  <a:pos x="575" y="153"/>
                </a:cxn>
                <a:cxn ang="0">
                  <a:pos x="612" y="198"/>
                </a:cxn>
                <a:cxn ang="0">
                  <a:pos x="836" y="243"/>
                </a:cxn>
                <a:cxn ang="0">
                  <a:pos x="871" y="277"/>
                </a:cxn>
                <a:cxn ang="0">
                  <a:pos x="931" y="299"/>
                </a:cxn>
                <a:cxn ang="0">
                  <a:pos x="954" y="343"/>
                </a:cxn>
                <a:cxn ang="0">
                  <a:pos x="989" y="365"/>
                </a:cxn>
                <a:cxn ang="0">
                  <a:pos x="1037" y="389"/>
                </a:cxn>
                <a:cxn ang="0">
                  <a:pos x="1037" y="410"/>
                </a:cxn>
                <a:cxn ang="0">
                  <a:pos x="1047" y="455"/>
                </a:cxn>
                <a:cxn ang="0">
                  <a:pos x="1059" y="488"/>
                </a:cxn>
                <a:cxn ang="0">
                  <a:pos x="1094" y="543"/>
                </a:cxn>
                <a:cxn ang="0">
                  <a:pos x="1117" y="576"/>
                </a:cxn>
                <a:cxn ang="0">
                  <a:pos x="1189" y="686"/>
                </a:cxn>
                <a:cxn ang="0">
                  <a:pos x="1413" y="743"/>
                </a:cxn>
                <a:cxn ang="0">
                  <a:pos x="1483" y="765"/>
                </a:cxn>
                <a:cxn ang="0">
                  <a:pos x="1331" y="908"/>
                </a:cxn>
                <a:cxn ang="0">
                  <a:pos x="1213" y="986"/>
                </a:cxn>
                <a:cxn ang="0">
                  <a:pos x="1011" y="1052"/>
                </a:cxn>
                <a:cxn ang="0">
                  <a:pos x="931" y="1098"/>
                </a:cxn>
                <a:cxn ang="0">
                  <a:pos x="799" y="1275"/>
                </a:cxn>
                <a:cxn ang="0">
                  <a:pos x="708" y="1098"/>
                </a:cxn>
                <a:cxn ang="0">
                  <a:pos x="647" y="1086"/>
                </a:cxn>
                <a:cxn ang="0">
                  <a:pos x="637" y="1143"/>
                </a:cxn>
              </a:cxnLst>
              <a:rect l="0" t="0" r="r" b="b"/>
              <a:pathLst>
                <a:path w="1494" h="1275">
                  <a:moveTo>
                    <a:pt x="612" y="1176"/>
                  </a:moveTo>
                  <a:lnTo>
                    <a:pt x="600" y="1152"/>
                  </a:lnTo>
                  <a:lnTo>
                    <a:pt x="589" y="1122"/>
                  </a:lnTo>
                  <a:lnTo>
                    <a:pt x="564" y="1086"/>
                  </a:lnTo>
                  <a:lnTo>
                    <a:pt x="542" y="1076"/>
                  </a:lnTo>
                  <a:lnTo>
                    <a:pt x="517" y="1052"/>
                  </a:lnTo>
                  <a:lnTo>
                    <a:pt x="505" y="1022"/>
                  </a:lnTo>
                  <a:lnTo>
                    <a:pt x="472" y="953"/>
                  </a:lnTo>
                  <a:lnTo>
                    <a:pt x="460" y="931"/>
                  </a:lnTo>
                  <a:lnTo>
                    <a:pt x="446" y="908"/>
                  </a:lnTo>
                  <a:lnTo>
                    <a:pt x="424" y="900"/>
                  </a:lnTo>
                  <a:lnTo>
                    <a:pt x="377" y="877"/>
                  </a:lnTo>
                  <a:lnTo>
                    <a:pt x="366" y="854"/>
                  </a:lnTo>
                  <a:lnTo>
                    <a:pt x="329" y="809"/>
                  </a:lnTo>
                  <a:lnTo>
                    <a:pt x="329" y="777"/>
                  </a:lnTo>
                  <a:lnTo>
                    <a:pt x="329" y="755"/>
                  </a:lnTo>
                  <a:lnTo>
                    <a:pt x="329" y="720"/>
                  </a:lnTo>
                  <a:lnTo>
                    <a:pt x="319" y="709"/>
                  </a:lnTo>
                  <a:lnTo>
                    <a:pt x="304" y="686"/>
                  </a:lnTo>
                  <a:lnTo>
                    <a:pt x="270" y="633"/>
                  </a:lnTo>
                  <a:lnTo>
                    <a:pt x="260" y="620"/>
                  </a:lnTo>
                  <a:lnTo>
                    <a:pt x="236" y="597"/>
                  </a:lnTo>
                  <a:lnTo>
                    <a:pt x="223" y="588"/>
                  </a:lnTo>
                  <a:lnTo>
                    <a:pt x="212" y="588"/>
                  </a:lnTo>
                  <a:lnTo>
                    <a:pt x="200" y="576"/>
                  </a:lnTo>
                  <a:lnTo>
                    <a:pt x="191" y="554"/>
                  </a:lnTo>
                  <a:lnTo>
                    <a:pt x="191" y="534"/>
                  </a:lnTo>
                  <a:lnTo>
                    <a:pt x="175" y="521"/>
                  </a:lnTo>
                  <a:lnTo>
                    <a:pt x="166" y="488"/>
                  </a:lnTo>
                  <a:lnTo>
                    <a:pt x="142" y="455"/>
                  </a:lnTo>
                  <a:lnTo>
                    <a:pt x="104" y="422"/>
                  </a:lnTo>
                  <a:lnTo>
                    <a:pt x="71" y="377"/>
                  </a:lnTo>
                  <a:lnTo>
                    <a:pt x="58" y="343"/>
                  </a:lnTo>
                  <a:lnTo>
                    <a:pt x="47" y="320"/>
                  </a:lnTo>
                  <a:lnTo>
                    <a:pt x="22" y="29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0" y="277"/>
                  </a:lnTo>
                  <a:lnTo>
                    <a:pt x="12" y="231"/>
                  </a:lnTo>
                  <a:lnTo>
                    <a:pt x="12" y="211"/>
                  </a:lnTo>
                  <a:lnTo>
                    <a:pt x="80" y="221"/>
                  </a:lnTo>
                  <a:lnTo>
                    <a:pt x="104" y="198"/>
                  </a:lnTo>
                  <a:lnTo>
                    <a:pt x="118" y="177"/>
                  </a:lnTo>
                  <a:lnTo>
                    <a:pt x="154" y="167"/>
                  </a:lnTo>
                  <a:lnTo>
                    <a:pt x="166" y="167"/>
                  </a:lnTo>
                  <a:lnTo>
                    <a:pt x="175" y="153"/>
                  </a:lnTo>
                  <a:lnTo>
                    <a:pt x="191" y="132"/>
                  </a:lnTo>
                  <a:lnTo>
                    <a:pt x="166" y="98"/>
                  </a:lnTo>
                  <a:lnTo>
                    <a:pt x="128" y="55"/>
                  </a:lnTo>
                  <a:lnTo>
                    <a:pt x="154" y="45"/>
                  </a:lnTo>
                  <a:lnTo>
                    <a:pt x="223" y="21"/>
                  </a:lnTo>
                  <a:lnTo>
                    <a:pt x="246" y="21"/>
                  </a:lnTo>
                  <a:lnTo>
                    <a:pt x="260" y="9"/>
                  </a:lnTo>
                  <a:lnTo>
                    <a:pt x="270" y="0"/>
                  </a:lnTo>
                  <a:lnTo>
                    <a:pt x="304" y="9"/>
                  </a:lnTo>
                  <a:lnTo>
                    <a:pt x="329" y="21"/>
                  </a:lnTo>
                  <a:lnTo>
                    <a:pt x="398" y="55"/>
                  </a:lnTo>
                  <a:lnTo>
                    <a:pt x="436" y="67"/>
                  </a:lnTo>
                  <a:lnTo>
                    <a:pt x="517" y="111"/>
                  </a:lnTo>
                  <a:lnTo>
                    <a:pt x="542" y="132"/>
                  </a:lnTo>
                  <a:lnTo>
                    <a:pt x="564" y="132"/>
                  </a:lnTo>
                  <a:lnTo>
                    <a:pt x="575" y="144"/>
                  </a:lnTo>
                  <a:lnTo>
                    <a:pt x="575" y="153"/>
                  </a:lnTo>
                  <a:lnTo>
                    <a:pt x="575" y="187"/>
                  </a:lnTo>
                  <a:lnTo>
                    <a:pt x="589" y="198"/>
                  </a:lnTo>
                  <a:lnTo>
                    <a:pt x="612" y="198"/>
                  </a:lnTo>
                  <a:lnTo>
                    <a:pt x="660" y="231"/>
                  </a:lnTo>
                  <a:lnTo>
                    <a:pt x="775" y="231"/>
                  </a:lnTo>
                  <a:lnTo>
                    <a:pt x="836" y="243"/>
                  </a:lnTo>
                  <a:lnTo>
                    <a:pt x="846" y="243"/>
                  </a:lnTo>
                  <a:lnTo>
                    <a:pt x="860" y="266"/>
                  </a:lnTo>
                  <a:lnTo>
                    <a:pt x="871" y="277"/>
                  </a:lnTo>
                  <a:lnTo>
                    <a:pt x="894" y="277"/>
                  </a:lnTo>
                  <a:lnTo>
                    <a:pt x="919" y="277"/>
                  </a:lnTo>
                  <a:lnTo>
                    <a:pt x="931" y="299"/>
                  </a:lnTo>
                  <a:lnTo>
                    <a:pt x="941" y="309"/>
                  </a:lnTo>
                  <a:lnTo>
                    <a:pt x="954" y="332"/>
                  </a:lnTo>
                  <a:lnTo>
                    <a:pt x="954" y="343"/>
                  </a:lnTo>
                  <a:lnTo>
                    <a:pt x="978" y="343"/>
                  </a:lnTo>
                  <a:lnTo>
                    <a:pt x="978" y="353"/>
                  </a:lnTo>
                  <a:lnTo>
                    <a:pt x="989" y="365"/>
                  </a:lnTo>
                  <a:lnTo>
                    <a:pt x="999" y="365"/>
                  </a:lnTo>
                  <a:lnTo>
                    <a:pt x="999" y="377"/>
                  </a:lnTo>
                  <a:lnTo>
                    <a:pt x="1037" y="389"/>
                  </a:lnTo>
                  <a:lnTo>
                    <a:pt x="1047" y="398"/>
                  </a:lnTo>
                  <a:lnTo>
                    <a:pt x="1047" y="410"/>
                  </a:lnTo>
                  <a:lnTo>
                    <a:pt x="1037" y="410"/>
                  </a:lnTo>
                  <a:lnTo>
                    <a:pt x="1037" y="422"/>
                  </a:lnTo>
                  <a:lnTo>
                    <a:pt x="1047" y="432"/>
                  </a:lnTo>
                  <a:lnTo>
                    <a:pt x="1047" y="455"/>
                  </a:lnTo>
                  <a:lnTo>
                    <a:pt x="1037" y="455"/>
                  </a:lnTo>
                  <a:lnTo>
                    <a:pt x="1047" y="464"/>
                  </a:lnTo>
                  <a:lnTo>
                    <a:pt x="1059" y="488"/>
                  </a:lnTo>
                  <a:lnTo>
                    <a:pt x="1069" y="498"/>
                  </a:lnTo>
                  <a:lnTo>
                    <a:pt x="1085" y="521"/>
                  </a:lnTo>
                  <a:lnTo>
                    <a:pt x="1094" y="543"/>
                  </a:lnTo>
                  <a:lnTo>
                    <a:pt x="1094" y="554"/>
                  </a:lnTo>
                  <a:lnTo>
                    <a:pt x="1106" y="564"/>
                  </a:lnTo>
                  <a:lnTo>
                    <a:pt x="1117" y="576"/>
                  </a:lnTo>
                  <a:lnTo>
                    <a:pt x="1131" y="576"/>
                  </a:lnTo>
                  <a:lnTo>
                    <a:pt x="1177" y="643"/>
                  </a:lnTo>
                  <a:lnTo>
                    <a:pt x="1189" y="686"/>
                  </a:lnTo>
                  <a:lnTo>
                    <a:pt x="1202" y="720"/>
                  </a:lnTo>
                  <a:lnTo>
                    <a:pt x="1308" y="732"/>
                  </a:lnTo>
                  <a:lnTo>
                    <a:pt x="1413" y="743"/>
                  </a:lnTo>
                  <a:lnTo>
                    <a:pt x="1436" y="755"/>
                  </a:lnTo>
                  <a:lnTo>
                    <a:pt x="1458" y="732"/>
                  </a:lnTo>
                  <a:lnTo>
                    <a:pt x="1483" y="765"/>
                  </a:lnTo>
                  <a:lnTo>
                    <a:pt x="1494" y="809"/>
                  </a:lnTo>
                  <a:lnTo>
                    <a:pt x="1413" y="865"/>
                  </a:lnTo>
                  <a:lnTo>
                    <a:pt x="1331" y="908"/>
                  </a:lnTo>
                  <a:lnTo>
                    <a:pt x="1271" y="953"/>
                  </a:lnTo>
                  <a:lnTo>
                    <a:pt x="1213" y="977"/>
                  </a:lnTo>
                  <a:lnTo>
                    <a:pt x="1213" y="986"/>
                  </a:lnTo>
                  <a:lnTo>
                    <a:pt x="1177" y="998"/>
                  </a:lnTo>
                  <a:lnTo>
                    <a:pt x="1085" y="1031"/>
                  </a:lnTo>
                  <a:lnTo>
                    <a:pt x="1011" y="1052"/>
                  </a:lnTo>
                  <a:lnTo>
                    <a:pt x="941" y="1076"/>
                  </a:lnTo>
                  <a:lnTo>
                    <a:pt x="931" y="1086"/>
                  </a:lnTo>
                  <a:lnTo>
                    <a:pt x="931" y="1098"/>
                  </a:lnTo>
                  <a:lnTo>
                    <a:pt x="919" y="1109"/>
                  </a:lnTo>
                  <a:lnTo>
                    <a:pt x="860" y="1185"/>
                  </a:lnTo>
                  <a:lnTo>
                    <a:pt x="799" y="1275"/>
                  </a:lnTo>
                  <a:lnTo>
                    <a:pt x="753" y="1185"/>
                  </a:lnTo>
                  <a:lnTo>
                    <a:pt x="717" y="1098"/>
                  </a:lnTo>
                  <a:lnTo>
                    <a:pt x="708" y="1098"/>
                  </a:lnTo>
                  <a:lnTo>
                    <a:pt x="683" y="1098"/>
                  </a:lnTo>
                  <a:lnTo>
                    <a:pt x="671" y="1098"/>
                  </a:lnTo>
                  <a:lnTo>
                    <a:pt x="647" y="1086"/>
                  </a:lnTo>
                  <a:lnTo>
                    <a:pt x="637" y="1098"/>
                  </a:lnTo>
                  <a:lnTo>
                    <a:pt x="637" y="1122"/>
                  </a:lnTo>
                  <a:lnTo>
                    <a:pt x="637" y="1143"/>
                  </a:lnTo>
                  <a:lnTo>
                    <a:pt x="637" y="1163"/>
                  </a:lnTo>
                  <a:lnTo>
                    <a:pt x="612" y="117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Freeform 186"/>
            <p:cNvSpPr>
              <a:spLocks noChangeAspect="1"/>
            </p:cNvSpPr>
            <p:nvPr/>
          </p:nvSpPr>
          <p:spPr bwMode="auto">
            <a:xfrm>
              <a:off x="4953" y="7389"/>
              <a:ext cx="924" cy="781"/>
            </a:xfrm>
            <a:custGeom>
              <a:avLst/>
              <a:gdLst/>
              <a:ahLst/>
              <a:cxnLst>
                <a:cxn ang="0">
                  <a:pos x="637" y="30"/>
                </a:cxn>
                <a:cxn ang="0">
                  <a:pos x="695" y="153"/>
                </a:cxn>
                <a:cxn ang="0">
                  <a:pos x="671" y="208"/>
                </a:cxn>
                <a:cxn ang="0">
                  <a:pos x="661" y="275"/>
                </a:cxn>
                <a:cxn ang="0">
                  <a:pos x="624" y="254"/>
                </a:cxn>
                <a:cxn ang="0">
                  <a:pos x="588" y="221"/>
                </a:cxn>
                <a:cxn ang="0">
                  <a:pos x="567" y="166"/>
                </a:cxn>
                <a:cxn ang="0">
                  <a:pos x="541" y="132"/>
                </a:cxn>
                <a:cxn ang="0">
                  <a:pos x="519" y="132"/>
                </a:cxn>
                <a:cxn ang="0">
                  <a:pos x="541" y="188"/>
                </a:cxn>
                <a:cxn ang="0">
                  <a:pos x="567" y="232"/>
                </a:cxn>
                <a:cxn ang="0">
                  <a:pos x="613" y="308"/>
                </a:cxn>
                <a:cxn ang="0">
                  <a:pos x="647" y="365"/>
                </a:cxn>
                <a:cxn ang="0">
                  <a:pos x="695" y="443"/>
                </a:cxn>
                <a:cxn ang="0">
                  <a:pos x="742" y="530"/>
                </a:cxn>
                <a:cxn ang="0">
                  <a:pos x="775" y="564"/>
                </a:cxn>
                <a:cxn ang="0">
                  <a:pos x="766" y="575"/>
                </a:cxn>
                <a:cxn ang="0">
                  <a:pos x="775" y="629"/>
                </a:cxn>
                <a:cxn ang="0">
                  <a:pos x="813" y="664"/>
                </a:cxn>
                <a:cxn ang="0">
                  <a:pos x="837" y="687"/>
                </a:cxn>
                <a:cxn ang="0">
                  <a:pos x="861" y="720"/>
                </a:cxn>
                <a:cxn ang="0">
                  <a:pos x="707" y="720"/>
                </a:cxn>
                <a:cxn ang="0">
                  <a:pos x="541" y="720"/>
                </a:cxn>
                <a:cxn ang="0">
                  <a:pos x="390" y="720"/>
                </a:cxn>
                <a:cxn ang="0">
                  <a:pos x="247" y="710"/>
                </a:cxn>
                <a:cxn ang="0">
                  <a:pos x="154" y="720"/>
                </a:cxn>
                <a:cxn ang="0">
                  <a:pos x="71" y="710"/>
                </a:cxn>
                <a:cxn ang="0">
                  <a:pos x="49" y="629"/>
                </a:cxn>
                <a:cxn ang="0">
                  <a:pos x="34" y="489"/>
                </a:cxn>
                <a:cxn ang="0">
                  <a:pos x="34" y="398"/>
                </a:cxn>
                <a:cxn ang="0">
                  <a:pos x="24" y="221"/>
                </a:cxn>
                <a:cxn ang="0">
                  <a:pos x="24" y="176"/>
                </a:cxn>
                <a:cxn ang="0">
                  <a:pos x="0" y="108"/>
                </a:cxn>
                <a:cxn ang="0">
                  <a:pos x="12" y="76"/>
                </a:cxn>
                <a:cxn ang="0">
                  <a:pos x="0" y="22"/>
                </a:cxn>
                <a:cxn ang="0">
                  <a:pos x="12" y="0"/>
                </a:cxn>
                <a:cxn ang="0">
                  <a:pos x="34" y="0"/>
                </a:cxn>
                <a:cxn ang="0">
                  <a:pos x="71" y="0"/>
                </a:cxn>
                <a:cxn ang="0">
                  <a:pos x="129" y="10"/>
                </a:cxn>
                <a:cxn ang="0">
                  <a:pos x="178" y="22"/>
                </a:cxn>
                <a:cxn ang="0">
                  <a:pos x="215" y="30"/>
                </a:cxn>
                <a:cxn ang="0">
                  <a:pos x="247" y="42"/>
                </a:cxn>
                <a:cxn ang="0">
                  <a:pos x="306" y="53"/>
                </a:cxn>
                <a:cxn ang="0">
                  <a:pos x="353" y="22"/>
                </a:cxn>
                <a:cxn ang="0">
                  <a:pos x="401" y="0"/>
                </a:cxn>
                <a:cxn ang="0">
                  <a:pos x="423" y="0"/>
                </a:cxn>
                <a:cxn ang="0">
                  <a:pos x="460" y="10"/>
                </a:cxn>
                <a:cxn ang="0">
                  <a:pos x="496" y="30"/>
                </a:cxn>
                <a:cxn ang="0">
                  <a:pos x="529" y="42"/>
                </a:cxn>
                <a:cxn ang="0">
                  <a:pos x="555" y="22"/>
                </a:cxn>
                <a:cxn ang="0">
                  <a:pos x="588" y="42"/>
                </a:cxn>
                <a:cxn ang="0">
                  <a:pos x="613" y="30"/>
                </a:cxn>
              </a:cxnLst>
              <a:rect l="0" t="0" r="r" b="b"/>
              <a:pathLst>
                <a:path w="861" h="720">
                  <a:moveTo>
                    <a:pt x="624" y="22"/>
                  </a:moveTo>
                  <a:lnTo>
                    <a:pt x="637" y="30"/>
                  </a:lnTo>
                  <a:lnTo>
                    <a:pt x="661" y="99"/>
                  </a:lnTo>
                  <a:lnTo>
                    <a:pt x="695" y="153"/>
                  </a:lnTo>
                  <a:lnTo>
                    <a:pt x="684" y="166"/>
                  </a:lnTo>
                  <a:lnTo>
                    <a:pt x="671" y="208"/>
                  </a:lnTo>
                  <a:lnTo>
                    <a:pt x="671" y="254"/>
                  </a:lnTo>
                  <a:lnTo>
                    <a:pt x="661" y="275"/>
                  </a:lnTo>
                  <a:lnTo>
                    <a:pt x="647" y="275"/>
                  </a:lnTo>
                  <a:lnTo>
                    <a:pt x="624" y="254"/>
                  </a:lnTo>
                  <a:lnTo>
                    <a:pt x="600" y="232"/>
                  </a:lnTo>
                  <a:lnTo>
                    <a:pt x="588" y="221"/>
                  </a:lnTo>
                  <a:lnTo>
                    <a:pt x="576" y="188"/>
                  </a:lnTo>
                  <a:lnTo>
                    <a:pt x="567" y="166"/>
                  </a:lnTo>
                  <a:lnTo>
                    <a:pt x="555" y="153"/>
                  </a:lnTo>
                  <a:lnTo>
                    <a:pt x="541" y="132"/>
                  </a:lnTo>
                  <a:lnTo>
                    <a:pt x="541" y="122"/>
                  </a:lnTo>
                  <a:lnTo>
                    <a:pt x="519" y="132"/>
                  </a:lnTo>
                  <a:lnTo>
                    <a:pt x="519" y="142"/>
                  </a:lnTo>
                  <a:lnTo>
                    <a:pt x="541" y="188"/>
                  </a:lnTo>
                  <a:lnTo>
                    <a:pt x="541" y="198"/>
                  </a:lnTo>
                  <a:lnTo>
                    <a:pt x="567" y="232"/>
                  </a:lnTo>
                  <a:lnTo>
                    <a:pt x="600" y="264"/>
                  </a:lnTo>
                  <a:lnTo>
                    <a:pt x="613" y="308"/>
                  </a:lnTo>
                  <a:lnTo>
                    <a:pt x="637" y="344"/>
                  </a:lnTo>
                  <a:lnTo>
                    <a:pt x="647" y="365"/>
                  </a:lnTo>
                  <a:lnTo>
                    <a:pt x="661" y="387"/>
                  </a:lnTo>
                  <a:lnTo>
                    <a:pt x="695" y="443"/>
                  </a:lnTo>
                  <a:lnTo>
                    <a:pt x="730" y="507"/>
                  </a:lnTo>
                  <a:lnTo>
                    <a:pt x="742" y="530"/>
                  </a:lnTo>
                  <a:lnTo>
                    <a:pt x="766" y="543"/>
                  </a:lnTo>
                  <a:lnTo>
                    <a:pt x="775" y="564"/>
                  </a:lnTo>
                  <a:lnTo>
                    <a:pt x="775" y="575"/>
                  </a:lnTo>
                  <a:lnTo>
                    <a:pt x="766" y="575"/>
                  </a:lnTo>
                  <a:lnTo>
                    <a:pt x="775" y="621"/>
                  </a:lnTo>
                  <a:lnTo>
                    <a:pt x="775" y="629"/>
                  </a:lnTo>
                  <a:lnTo>
                    <a:pt x="790" y="641"/>
                  </a:lnTo>
                  <a:lnTo>
                    <a:pt x="813" y="664"/>
                  </a:lnTo>
                  <a:lnTo>
                    <a:pt x="823" y="664"/>
                  </a:lnTo>
                  <a:lnTo>
                    <a:pt x="837" y="687"/>
                  </a:lnTo>
                  <a:lnTo>
                    <a:pt x="849" y="698"/>
                  </a:lnTo>
                  <a:lnTo>
                    <a:pt x="861" y="720"/>
                  </a:lnTo>
                  <a:lnTo>
                    <a:pt x="790" y="720"/>
                  </a:lnTo>
                  <a:lnTo>
                    <a:pt x="707" y="720"/>
                  </a:lnTo>
                  <a:lnTo>
                    <a:pt x="624" y="720"/>
                  </a:lnTo>
                  <a:lnTo>
                    <a:pt x="541" y="720"/>
                  </a:lnTo>
                  <a:lnTo>
                    <a:pt x="472" y="720"/>
                  </a:lnTo>
                  <a:lnTo>
                    <a:pt x="390" y="720"/>
                  </a:lnTo>
                  <a:lnTo>
                    <a:pt x="319" y="720"/>
                  </a:lnTo>
                  <a:lnTo>
                    <a:pt x="247" y="710"/>
                  </a:lnTo>
                  <a:lnTo>
                    <a:pt x="190" y="720"/>
                  </a:lnTo>
                  <a:lnTo>
                    <a:pt x="154" y="720"/>
                  </a:lnTo>
                  <a:lnTo>
                    <a:pt x="107" y="710"/>
                  </a:lnTo>
                  <a:lnTo>
                    <a:pt x="71" y="710"/>
                  </a:lnTo>
                  <a:lnTo>
                    <a:pt x="49" y="720"/>
                  </a:lnTo>
                  <a:lnTo>
                    <a:pt x="49" y="629"/>
                  </a:lnTo>
                  <a:lnTo>
                    <a:pt x="49" y="588"/>
                  </a:lnTo>
                  <a:lnTo>
                    <a:pt x="34" y="489"/>
                  </a:lnTo>
                  <a:lnTo>
                    <a:pt x="34" y="465"/>
                  </a:lnTo>
                  <a:lnTo>
                    <a:pt x="34" y="398"/>
                  </a:lnTo>
                  <a:lnTo>
                    <a:pt x="34" y="344"/>
                  </a:lnTo>
                  <a:lnTo>
                    <a:pt x="24" y="221"/>
                  </a:lnTo>
                  <a:lnTo>
                    <a:pt x="24" y="188"/>
                  </a:lnTo>
                  <a:lnTo>
                    <a:pt x="24" y="176"/>
                  </a:lnTo>
                  <a:lnTo>
                    <a:pt x="12" y="142"/>
                  </a:lnTo>
                  <a:lnTo>
                    <a:pt x="0" y="108"/>
                  </a:lnTo>
                  <a:lnTo>
                    <a:pt x="0" y="99"/>
                  </a:lnTo>
                  <a:lnTo>
                    <a:pt x="12" y="76"/>
                  </a:lnTo>
                  <a:lnTo>
                    <a:pt x="12" y="66"/>
                  </a:lnTo>
                  <a:lnTo>
                    <a:pt x="0" y="22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71" y="0"/>
                  </a:lnTo>
                  <a:lnTo>
                    <a:pt x="96" y="0"/>
                  </a:lnTo>
                  <a:lnTo>
                    <a:pt x="129" y="10"/>
                  </a:lnTo>
                  <a:lnTo>
                    <a:pt x="154" y="10"/>
                  </a:lnTo>
                  <a:lnTo>
                    <a:pt x="178" y="22"/>
                  </a:lnTo>
                  <a:lnTo>
                    <a:pt x="199" y="22"/>
                  </a:lnTo>
                  <a:lnTo>
                    <a:pt x="215" y="30"/>
                  </a:lnTo>
                  <a:lnTo>
                    <a:pt x="225" y="30"/>
                  </a:lnTo>
                  <a:lnTo>
                    <a:pt x="247" y="42"/>
                  </a:lnTo>
                  <a:lnTo>
                    <a:pt x="282" y="53"/>
                  </a:lnTo>
                  <a:lnTo>
                    <a:pt x="306" y="53"/>
                  </a:lnTo>
                  <a:lnTo>
                    <a:pt x="330" y="30"/>
                  </a:lnTo>
                  <a:lnTo>
                    <a:pt x="353" y="22"/>
                  </a:lnTo>
                  <a:lnTo>
                    <a:pt x="376" y="10"/>
                  </a:lnTo>
                  <a:lnTo>
                    <a:pt x="401" y="0"/>
                  </a:lnTo>
                  <a:lnTo>
                    <a:pt x="413" y="0"/>
                  </a:lnTo>
                  <a:lnTo>
                    <a:pt x="423" y="0"/>
                  </a:lnTo>
                  <a:lnTo>
                    <a:pt x="438" y="0"/>
                  </a:lnTo>
                  <a:lnTo>
                    <a:pt x="460" y="10"/>
                  </a:lnTo>
                  <a:lnTo>
                    <a:pt x="472" y="22"/>
                  </a:lnTo>
                  <a:lnTo>
                    <a:pt x="496" y="30"/>
                  </a:lnTo>
                  <a:lnTo>
                    <a:pt x="505" y="30"/>
                  </a:lnTo>
                  <a:lnTo>
                    <a:pt x="529" y="42"/>
                  </a:lnTo>
                  <a:lnTo>
                    <a:pt x="541" y="42"/>
                  </a:lnTo>
                  <a:lnTo>
                    <a:pt x="555" y="22"/>
                  </a:lnTo>
                  <a:lnTo>
                    <a:pt x="567" y="30"/>
                  </a:lnTo>
                  <a:lnTo>
                    <a:pt x="588" y="42"/>
                  </a:lnTo>
                  <a:lnTo>
                    <a:pt x="600" y="30"/>
                  </a:lnTo>
                  <a:lnTo>
                    <a:pt x="613" y="30"/>
                  </a:lnTo>
                  <a:lnTo>
                    <a:pt x="624" y="2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Oval 187"/>
            <p:cNvSpPr>
              <a:spLocks noChangeAspect="1" noChangeArrowheads="1"/>
            </p:cNvSpPr>
            <p:nvPr/>
          </p:nvSpPr>
          <p:spPr bwMode="auto">
            <a:xfrm>
              <a:off x="4307" y="6577"/>
              <a:ext cx="64" cy="64"/>
            </a:xfrm>
            <a:prstGeom prst="ellipse">
              <a:avLst/>
            </a:prstGeom>
            <a:solidFill>
              <a:srgbClr val="0BA6F5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Freeform 188"/>
            <p:cNvSpPr>
              <a:spLocks noChangeAspect="1"/>
            </p:cNvSpPr>
            <p:nvPr/>
          </p:nvSpPr>
          <p:spPr bwMode="auto">
            <a:xfrm>
              <a:off x="3539" y="5898"/>
              <a:ext cx="61" cy="50"/>
            </a:xfrm>
            <a:custGeom>
              <a:avLst/>
              <a:gdLst/>
              <a:ahLst/>
              <a:cxnLst>
                <a:cxn ang="0">
                  <a:pos x="9" y="46"/>
                </a:cxn>
                <a:cxn ang="0">
                  <a:pos x="9" y="34"/>
                </a:cxn>
                <a:cxn ang="0">
                  <a:pos x="9" y="24"/>
                </a:cxn>
                <a:cxn ang="0">
                  <a:pos x="0" y="12"/>
                </a:cxn>
                <a:cxn ang="0">
                  <a:pos x="9" y="0"/>
                </a:cxn>
                <a:cxn ang="0">
                  <a:pos x="21" y="0"/>
                </a:cxn>
                <a:cxn ang="0">
                  <a:pos x="35" y="12"/>
                </a:cxn>
                <a:cxn ang="0">
                  <a:pos x="35" y="24"/>
                </a:cxn>
                <a:cxn ang="0">
                  <a:pos x="57" y="24"/>
                </a:cxn>
                <a:cxn ang="0">
                  <a:pos x="57" y="34"/>
                </a:cxn>
                <a:cxn ang="0">
                  <a:pos x="47" y="34"/>
                </a:cxn>
                <a:cxn ang="0">
                  <a:pos x="47" y="46"/>
                </a:cxn>
                <a:cxn ang="0">
                  <a:pos x="21" y="46"/>
                </a:cxn>
                <a:cxn ang="0">
                  <a:pos x="9" y="46"/>
                </a:cxn>
              </a:cxnLst>
              <a:rect l="0" t="0" r="r" b="b"/>
              <a:pathLst>
                <a:path w="57" h="46">
                  <a:moveTo>
                    <a:pt x="9" y="46"/>
                  </a:moveTo>
                  <a:lnTo>
                    <a:pt x="9" y="34"/>
                  </a:lnTo>
                  <a:lnTo>
                    <a:pt x="9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5" y="12"/>
                  </a:lnTo>
                  <a:lnTo>
                    <a:pt x="35" y="24"/>
                  </a:lnTo>
                  <a:lnTo>
                    <a:pt x="57" y="24"/>
                  </a:lnTo>
                  <a:lnTo>
                    <a:pt x="57" y="34"/>
                  </a:lnTo>
                  <a:lnTo>
                    <a:pt x="47" y="34"/>
                  </a:lnTo>
                  <a:lnTo>
                    <a:pt x="47" y="46"/>
                  </a:lnTo>
                  <a:lnTo>
                    <a:pt x="21" y="46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Freeform 189"/>
            <p:cNvSpPr>
              <a:spLocks noChangeAspect="1"/>
            </p:cNvSpPr>
            <p:nvPr/>
          </p:nvSpPr>
          <p:spPr bwMode="auto">
            <a:xfrm>
              <a:off x="3562" y="6082"/>
              <a:ext cx="302" cy="156"/>
            </a:xfrm>
            <a:custGeom>
              <a:avLst/>
              <a:gdLst/>
              <a:ahLst/>
              <a:cxnLst>
                <a:cxn ang="0">
                  <a:pos x="225" y="21"/>
                </a:cxn>
                <a:cxn ang="0">
                  <a:pos x="225" y="32"/>
                </a:cxn>
                <a:cxn ang="0">
                  <a:pos x="225" y="42"/>
                </a:cxn>
                <a:cxn ang="0">
                  <a:pos x="225" y="54"/>
                </a:cxn>
                <a:cxn ang="0">
                  <a:pos x="235" y="54"/>
                </a:cxn>
                <a:cxn ang="0">
                  <a:pos x="261" y="66"/>
                </a:cxn>
                <a:cxn ang="0">
                  <a:pos x="273" y="54"/>
                </a:cxn>
                <a:cxn ang="0">
                  <a:pos x="282" y="66"/>
                </a:cxn>
                <a:cxn ang="0">
                  <a:pos x="273" y="75"/>
                </a:cxn>
                <a:cxn ang="0">
                  <a:pos x="282" y="87"/>
                </a:cxn>
                <a:cxn ang="0">
                  <a:pos x="273" y="87"/>
                </a:cxn>
                <a:cxn ang="0">
                  <a:pos x="261" y="87"/>
                </a:cxn>
                <a:cxn ang="0">
                  <a:pos x="261" y="99"/>
                </a:cxn>
                <a:cxn ang="0">
                  <a:pos x="261" y="111"/>
                </a:cxn>
                <a:cxn ang="0">
                  <a:pos x="247" y="99"/>
                </a:cxn>
                <a:cxn ang="0">
                  <a:pos x="235" y="99"/>
                </a:cxn>
                <a:cxn ang="0">
                  <a:pos x="235" y="111"/>
                </a:cxn>
                <a:cxn ang="0">
                  <a:pos x="225" y="111"/>
                </a:cxn>
                <a:cxn ang="0">
                  <a:pos x="225" y="99"/>
                </a:cxn>
                <a:cxn ang="0">
                  <a:pos x="211" y="87"/>
                </a:cxn>
                <a:cxn ang="0">
                  <a:pos x="202" y="99"/>
                </a:cxn>
                <a:cxn ang="0">
                  <a:pos x="211" y="111"/>
                </a:cxn>
                <a:cxn ang="0">
                  <a:pos x="202" y="121"/>
                </a:cxn>
                <a:cxn ang="0">
                  <a:pos x="202" y="133"/>
                </a:cxn>
                <a:cxn ang="0">
                  <a:pos x="187" y="145"/>
                </a:cxn>
                <a:cxn ang="0">
                  <a:pos x="178" y="133"/>
                </a:cxn>
                <a:cxn ang="0">
                  <a:pos x="178" y="121"/>
                </a:cxn>
                <a:cxn ang="0">
                  <a:pos x="154" y="111"/>
                </a:cxn>
                <a:cxn ang="0">
                  <a:pos x="154" y="99"/>
                </a:cxn>
                <a:cxn ang="0">
                  <a:pos x="129" y="111"/>
                </a:cxn>
                <a:cxn ang="0">
                  <a:pos x="141" y="121"/>
                </a:cxn>
                <a:cxn ang="0">
                  <a:pos x="129" y="133"/>
                </a:cxn>
                <a:cxn ang="0">
                  <a:pos x="117" y="133"/>
                </a:cxn>
                <a:cxn ang="0">
                  <a:pos x="107" y="133"/>
                </a:cxn>
                <a:cxn ang="0">
                  <a:pos x="82" y="133"/>
                </a:cxn>
                <a:cxn ang="0">
                  <a:pos x="71" y="133"/>
                </a:cxn>
                <a:cxn ang="0">
                  <a:pos x="59" y="121"/>
                </a:cxn>
                <a:cxn ang="0">
                  <a:pos x="59" y="99"/>
                </a:cxn>
                <a:cxn ang="0">
                  <a:pos x="36" y="99"/>
                </a:cxn>
                <a:cxn ang="0">
                  <a:pos x="12" y="121"/>
                </a:cxn>
                <a:cxn ang="0">
                  <a:pos x="0" y="121"/>
                </a:cxn>
                <a:cxn ang="0">
                  <a:pos x="12" y="111"/>
                </a:cxn>
                <a:cxn ang="0">
                  <a:pos x="12" y="99"/>
                </a:cxn>
                <a:cxn ang="0">
                  <a:pos x="12" y="87"/>
                </a:cxn>
                <a:cxn ang="0">
                  <a:pos x="24" y="75"/>
                </a:cxn>
                <a:cxn ang="0">
                  <a:pos x="24" y="66"/>
                </a:cxn>
                <a:cxn ang="0">
                  <a:pos x="49" y="54"/>
                </a:cxn>
                <a:cxn ang="0">
                  <a:pos x="59" y="32"/>
                </a:cxn>
                <a:cxn ang="0">
                  <a:pos x="59" y="21"/>
                </a:cxn>
                <a:cxn ang="0">
                  <a:pos x="71" y="21"/>
                </a:cxn>
                <a:cxn ang="0">
                  <a:pos x="82" y="21"/>
                </a:cxn>
                <a:cxn ang="0">
                  <a:pos x="96" y="9"/>
                </a:cxn>
                <a:cxn ang="0">
                  <a:pos x="107" y="21"/>
                </a:cxn>
                <a:cxn ang="0">
                  <a:pos x="107" y="9"/>
                </a:cxn>
                <a:cxn ang="0">
                  <a:pos x="117" y="21"/>
                </a:cxn>
                <a:cxn ang="0">
                  <a:pos x="129" y="9"/>
                </a:cxn>
                <a:cxn ang="0">
                  <a:pos x="141" y="9"/>
                </a:cxn>
                <a:cxn ang="0">
                  <a:pos x="154" y="9"/>
                </a:cxn>
                <a:cxn ang="0">
                  <a:pos x="165" y="0"/>
                </a:cxn>
                <a:cxn ang="0">
                  <a:pos x="165" y="9"/>
                </a:cxn>
                <a:cxn ang="0">
                  <a:pos x="178" y="9"/>
                </a:cxn>
                <a:cxn ang="0">
                  <a:pos x="202" y="9"/>
                </a:cxn>
                <a:cxn ang="0">
                  <a:pos x="225" y="21"/>
                </a:cxn>
              </a:cxnLst>
              <a:rect l="0" t="0" r="r" b="b"/>
              <a:pathLst>
                <a:path w="282" h="145">
                  <a:moveTo>
                    <a:pt x="225" y="21"/>
                  </a:moveTo>
                  <a:lnTo>
                    <a:pt x="225" y="32"/>
                  </a:lnTo>
                  <a:lnTo>
                    <a:pt x="225" y="42"/>
                  </a:lnTo>
                  <a:lnTo>
                    <a:pt x="225" y="54"/>
                  </a:lnTo>
                  <a:lnTo>
                    <a:pt x="235" y="54"/>
                  </a:lnTo>
                  <a:lnTo>
                    <a:pt x="261" y="66"/>
                  </a:lnTo>
                  <a:lnTo>
                    <a:pt x="273" y="54"/>
                  </a:lnTo>
                  <a:lnTo>
                    <a:pt x="282" y="66"/>
                  </a:lnTo>
                  <a:lnTo>
                    <a:pt x="273" y="75"/>
                  </a:lnTo>
                  <a:lnTo>
                    <a:pt x="282" y="87"/>
                  </a:lnTo>
                  <a:lnTo>
                    <a:pt x="273" y="87"/>
                  </a:lnTo>
                  <a:lnTo>
                    <a:pt x="261" y="87"/>
                  </a:lnTo>
                  <a:lnTo>
                    <a:pt x="261" y="99"/>
                  </a:lnTo>
                  <a:lnTo>
                    <a:pt x="261" y="111"/>
                  </a:lnTo>
                  <a:lnTo>
                    <a:pt x="247" y="99"/>
                  </a:lnTo>
                  <a:lnTo>
                    <a:pt x="235" y="99"/>
                  </a:lnTo>
                  <a:lnTo>
                    <a:pt x="235" y="111"/>
                  </a:lnTo>
                  <a:lnTo>
                    <a:pt x="225" y="111"/>
                  </a:lnTo>
                  <a:lnTo>
                    <a:pt x="225" y="99"/>
                  </a:lnTo>
                  <a:lnTo>
                    <a:pt x="211" y="87"/>
                  </a:lnTo>
                  <a:lnTo>
                    <a:pt x="202" y="99"/>
                  </a:lnTo>
                  <a:lnTo>
                    <a:pt x="211" y="111"/>
                  </a:lnTo>
                  <a:lnTo>
                    <a:pt x="202" y="121"/>
                  </a:lnTo>
                  <a:lnTo>
                    <a:pt x="202" y="133"/>
                  </a:lnTo>
                  <a:lnTo>
                    <a:pt x="187" y="145"/>
                  </a:lnTo>
                  <a:lnTo>
                    <a:pt x="178" y="133"/>
                  </a:lnTo>
                  <a:lnTo>
                    <a:pt x="178" y="121"/>
                  </a:lnTo>
                  <a:lnTo>
                    <a:pt x="154" y="111"/>
                  </a:lnTo>
                  <a:lnTo>
                    <a:pt x="154" y="99"/>
                  </a:lnTo>
                  <a:lnTo>
                    <a:pt x="129" y="111"/>
                  </a:lnTo>
                  <a:lnTo>
                    <a:pt x="141" y="121"/>
                  </a:lnTo>
                  <a:lnTo>
                    <a:pt x="129" y="133"/>
                  </a:lnTo>
                  <a:lnTo>
                    <a:pt x="117" y="133"/>
                  </a:lnTo>
                  <a:lnTo>
                    <a:pt x="107" y="133"/>
                  </a:lnTo>
                  <a:lnTo>
                    <a:pt x="82" y="133"/>
                  </a:lnTo>
                  <a:lnTo>
                    <a:pt x="71" y="133"/>
                  </a:lnTo>
                  <a:lnTo>
                    <a:pt x="59" y="121"/>
                  </a:lnTo>
                  <a:lnTo>
                    <a:pt x="59" y="99"/>
                  </a:lnTo>
                  <a:lnTo>
                    <a:pt x="36" y="99"/>
                  </a:lnTo>
                  <a:lnTo>
                    <a:pt x="12" y="121"/>
                  </a:lnTo>
                  <a:lnTo>
                    <a:pt x="0" y="121"/>
                  </a:lnTo>
                  <a:lnTo>
                    <a:pt x="12" y="111"/>
                  </a:lnTo>
                  <a:lnTo>
                    <a:pt x="12" y="99"/>
                  </a:lnTo>
                  <a:lnTo>
                    <a:pt x="12" y="87"/>
                  </a:lnTo>
                  <a:lnTo>
                    <a:pt x="24" y="75"/>
                  </a:lnTo>
                  <a:lnTo>
                    <a:pt x="24" y="66"/>
                  </a:lnTo>
                  <a:lnTo>
                    <a:pt x="49" y="54"/>
                  </a:lnTo>
                  <a:lnTo>
                    <a:pt x="59" y="32"/>
                  </a:lnTo>
                  <a:lnTo>
                    <a:pt x="59" y="21"/>
                  </a:lnTo>
                  <a:lnTo>
                    <a:pt x="71" y="21"/>
                  </a:lnTo>
                  <a:lnTo>
                    <a:pt x="82" y="21"/>
                  </a:lnTo>
                  <a:lnTo>
                    <a:pt x="96" y="9"/>
                  </a:lnTo>
                  <a:lnTo>
                    <a:pt x="107" y="21"/>
                  </a:lnTo>
                  <a:lnTo>
                    <a:pt x="107" y="9"/>
                  </a:lnTo>
                  <a:lnTo>
                    <a:pt x="117" y="21"/>
                  </a:lnTo>
                  <a:lnTo>
                    <a:pt x="129" y="9"/>
                  </a:lnTo>
                  <a:lnTo>
                    <a:pt x="141" y="9"/>
                  </a:lnTo>
                  <a:lnTo>
                    <a:pt x="154" y="9"/>
                  </a:lnTo>
                  <a:lnTo>
                    <a:pt x="165" y="0"/>
                  </a:lnTo>
                  <a:lnTo>
                    <a:pt x="165" y="9"/>
                  </a:lnTo>
                  <a:lnTo>
                    <a:pt x="178" y="9"/>
                  </a:lnTo>
                  <a:lnTo>
                    <a:pt x="202" y="9"/>
                  </a:lnTo>
                  <a:lnTo>
                    <a:pt x="225" y="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Freeform 190"/>
            <p:cNvSpPr>
              <a:spLocks noChangeAspect="1" noEditPoints="1"/>
            </p:cNvSpPr>
            <p:nvPr/>
          </p:nvSpPr>
          <p:spPr bwMode="auto">
            <a:xfrm>
              <a:off x="2855" y="5830"/>
              <a:ext cx="962" cy="768"/>
            </a:xfrm>
            <a:custGeom>
              <a:avLst/>
              <a:gdLst/>
              <a:ahLst/>
              <a:cxnLst>
                <a:cxn ang="0">
                  <a:pos x="895" y="620"/>
                </a:cxn>
                <a:cxn ang="0">
                  <a:pos x="885" y="686"/>
                </a:cxn>
                <a:cxn ang="0">
                  <a:pos x="860" y="700"/>
                </a:cxn>
                <a:cxn ang="0">
                  <a:pos x="848" y="664"/>
                </a:cxn>
                <a:cxn ang="0">
                  <a:pos x="837" y="641"/>
                </a:cxn>
                <a:cxn ang="0">
                  <a:pos x="860" y="610"/>
                </a:cxn>
                <a:cxn ang="0">
                  <a:pos x="885" y="588"/>
                </a:cxn>
                <a:cxn ang="0">
                  <a:pos x="212" y="464"/>
                </a:cxn>
                <a:cxn ang="0">
                  <a:pos x="212" y="432"/>
                </a:cxn>
                <a:cxn ang="0">
                  <a:pos x="237" y="432"/>
                </a:cxn>
                <a:cxn ang="0">
                  <a:pos x="212" y="389"/>
                </a:cxn>
                <a:cxn ang="0">
                  <a:pos x="212" y="343"/>
                </a:cxn>
                <a:cxn ang="0">
                  <a:pos x="165" y="298"/>
                </a:cxn>
                <a:cxn ang="0">
                  <a:pos x="141" y="274"/>
                </a:cxn>
                <a:cxn ang="0">
                  <a:pos x="116" y="253"/>
                </a:cxn>
                <a:cxn ang="0">
                  <a:pos x="46" y="221"/>
                </a:cxn>
                <a:cxn ang="0">
                  <a:pos x="0" y="221"/>
                </a:cxn>
                <a:cxn ang="0">
                  <a:pos x="12" y="198"/>
                </a:cxn>
                <a:cxn ang="0">
                  <a:pos x="0" y="187"/>
                </a:cxn>
                <a:cxn ang="0">
                  <a:pos x="46" y="166"/>
                </a:cxn>
                <a:cxn ang="0">
                  <a:pos x="79" y="152"/>
                </a:cxn>
                <a:cxn ang="0">
                  <a:pos x="128" y="175"/>
                </a:cxn>
                <a:cxn ang="0">
                  <a:pos x="175" y="166"/>
                </a:cxn>
                <a:cxn ang="0">
                  <a:pos x="199" y="152"/>
                </a:cxn>
                <a:cxn ang="0">
                  <a:pos x="175" y="112"/>
                </a:cxn>
                <a:cxn ang="0">
                  <a:pos x="212" y="112"/>
                </a:cxn>
                <a:cxn ang="0">
                  <a:pos x="280" y="121"/>
                </a:cxn>
                <a:cxn ang="0">
                  <a:pos x="295" y="98"/>
                </a:cxn>
                <a:cxn ang="0">
                  <a:pos x="364" y="76"/>
                </a:cxn>
                <a:cxn ang="0">
                  <a:pos x="388" y="10"/>
                </a:cxn>
                <a:cxn ang="0">
                  <a:pos x="446" y="0"/>
                </a:cxn>
                <a:cxn ang="0">
                  <a:pos x="483" y="10"/>
                </a:cxn>
                <a:cxn ang="0">
                  <a:pos x="508" y="42"/>
                </a:cxn>
                <a:cxn ang="0">
                  <a:pos x="542" y="66"/>
                </a:cxn>
                <a:cxn ang="0">
                  <a:pos x="576" y="76"/>
                </a:cxn>
                <a:cxn ang="0">
                  <a:pos x="589" y="88"/>
                </a:cxn>
                <a:cxn ang="0">
                  <a:pos x="625" y="112"/>
                </a:cxn>
                <a:cxn ang="0">
                  <a:pos x="694" y="121"/>
                </a:cxn>
                <a:cxn ang="0">
                  <a:pos x="757" y="144"/>
                </a:cxn>
                <a:cxn ang="0">
                  <a:pos x="766" y="175"/>
                </a:cxn>
                <a:cxn ang="0">
                  <a:pos x="757" y="221"/>
                </a:cxn>
                <a:cxn ang="0">
                  <a:pos x="719" y="253"/>
                </a:cxn>
                <a:cxn ang="0">
                  <a:pos x="684" y="310"/>
                </a:cxn>
                <a:cxn ang="0">
                  <a:pos x="662" y="353"/>
                </a:cxn>
                <a:cxn ang="0">
                  <a:pos x="719" y="353"/>
                </a:cxn>
                <a:cxn ang="0">
                  <a:pos x="731" y="397"/>
                </a:cxn>
                <a:cxn ang="0">
                  <a:pos x="719" y="419"/>
                </a:cxn>
                <a:cxn ang="0">
                  <a:pos x="731" y="455"/>
                </a:cxn>
                <a:cxn ang="0">
                  <a:pos x="777" y="498"/>
                </a:cxn>
                <a:cxn ang="0">
                  <a:pos x="757" y="530"/>
                </a:cxn>
                <a:cxn ang="0">
                  <a:pos x="684" y="576"/>
                </a:cxn>
                <a:cxn ang="0">
                  <a:pos x="614" y="564"/>
                </a:cxn>
                <a:cxn ang="0">
                  <a:pos x="576" y="554"/>
                </a:cxn>
                <a:cxn ang="0">
                  <a:pos x="508" y="564"/>
                </a:cxn>
                <a:cxn ang="0">
                  <a:pos x="493" y="630"/>
                </a:cxn>
                <a:cxn ang="0">
                  <a:pos x="446" y="630"/>
                </a:cxn>
                <a:cxn ang="0">
                  <a:pos x="400" y="630"/>
                </a:cxn>
                <a:cxn ang="0">
                  <a:pos x="376" y="610"/>
                </a:cxn>
                <a:cxn ang="0">
                  <a:pos x="318" y="610"/>
                </a:cxn>
                <a:cxn ang="0">
                  <a:pos x="260" y="598"/>
                </a:cxn>
                <a:cxn ang="0">
                  <a:pos x="199" y="588"/>
                </a:cxn>
                <a:cxn ang="0">
                  <a:pos x="189" y="564"/>
                </a:cxn>
              </a:cxnLst>
              <a:rect l="0" t="0" r="r" b="b"/>
              <a:pathLst>
                <a:path w="895" h="709">
                  <a:moveTo>
                    <a:pt x="885" y="588"/>
                  </a:moveTo>
                  <a:lnTo>
                    <a:pt x="895" y="588"/>
                  </a:lnTo>
                  <a:lnTo>
                    <a:pt x="895" y="598"/>
                  </a:lnTo>
                  <a:lnTo>
                    <a:pt x="895" y="620"/>
                  </a:lnTo>
                  <a:lnTo>
                    <a:pt x="895" y="630"/>
                  </a:lnTo>
                  <a:lnTo>
                    <a:pt x="895" y="654"/>
                  </a:lnTo>
                  <a:lnTo>
                    <a:pt x="895" y="664"/>
                  </a:lnTo>
                  <a:lnTo>
                    <a:pt x="885" y="686"/>
                  </a:lnTo>
                  <a:lnTo>
                    <a:pt x="885" y="709"/>
                  </a:lnTo>
                  <a:lnTo>
                    <a:pt x="873" y="709"/>
                  </a:lnTo>
                  <a:lnTo>
                    <a:pt x="873" y="700"/>
                  </a:lnTo>
                  <a:lnTo>
                    <a:pt x="860" y="700"/>
                  </a:lnTo>
                  <a:lnTo>
                    <a:pt x="848" y="686"/>
                  </a:lnTo>
                  <a:lnTo>
                    <a:pt x="860" y="686"/>
                  </a:lnTo>
                  <a:lnTo>
                    <a:pt x="848" y="676"/>
                  </a:lnTo>
                  <a:lnTo>
                    <a:pt x="848" y="664"/>
                  </a:lnTo>
                  <a:lnTo>
                    <a:pt x="837" y="664"/>
                  </a:lnTo>
                  <a:lnTo>
                    <a:pt x="848" y="654"/>
                  </a:lnTo>
                  <a:lnTo>
                    <a:pt x="837" y="654"/>
                  </a:lnTo>
                  <a:lnTo>
                    <a:pt x="837" y="641"/>
                  </a:lnTo>
                  <a:lnTo>
                    <a:pt x="848" y="641"/>
                  </a:lnTo>
                  <a:lnTo>
                    <a:pt x="837" y="630"/>
                  </a:lnTo>
                  <a:lnTo>
                    <a:pt x="837" y="620"/>
                  </a:lnTo>
                  <a:lnTo>
                    <a:pt x="860" y="610"/>
                  </a:lnTo>
                  <a:lnTo>
                    <a:pt x="873" y="610"/>
                  </a:lnTo>
                  <a:lnTo>
                    <a:pt x="885" y="610"/>
                  </a:lnTo>
                  <a:lnTo>
                    <a:pt x="885" y="598"/>
                  </a:lnTo>
                  <a:lnTo>
                    <a:pt x="885" y="588"/>
                  </a:lnTo>
                  <a:close/>
                  <a:moveTo>
                    <a:pt x="175" y="564"/>
                  </a:moveTo>
                  <a:lnTo>
                    <a:pt x="175" y="554"/>
                  </a:lnTo>
                  <a:lnTo>
                    <a:pt x="189" y="542"/>
                  </a:lnTo>
                  <a:lnTo>
                    <a:pt x="212" y="464"/>
                  </a:lnTo>
                  <a:lnTo>
                    <a:pt x="223" y="464"/>
                  </a:lnTo>
                  <a:lnTo>
                    <a:pt x="212" y="455"/>
                  </a:lnTo>
                  <a:lnTo>
                    <a:pt x="212" y="464"/>
                  </a:lnTo>
                  <a:lnTo>
                    <a:pt x="212" y="432"/>
                  </a:lnTo>
                  <a:lnTo>
                    <a:pt x="223" y="397"/>
                  </a:lnTo>
                  <a:lnTo>
                    <a:pt x="223" y="409"/>
                  </a:lnTo>
                  <a:lnTo>
                    <a:pt x="237" y="419"/>
                  </a:lnTo>
                  <a:lnTo>
                    <a:pt x="237" y="432"/>
                  </a:lnTo>
                  <a:lnTo>
                    <a:pt x="248" y="432"/>
                  </a:lnTo>
                  <a:lnTo>
                    <a:pt x="237" y="409"/>
                  </a:lnTo>
                  <a:lnTo>
                    <a:pt x="223" y="397"/>
                  </a:lnTo>
                  <a:lnTo>
                    <a:pt x="212" y="389"/>
                  </a:lnTo>
                  <a:lnTo>
                    <a:pt x="212" y="377"/>
                  </a:lnTo>
                  <a:lnTo>
                    <a:pt x="223" y="365"/>
                  </a:lnTo>
                  <a:lnTo>
                    <a:pt x="223" y="353"/>
                  </a:lnTo>
                  <a:lnTo>
                    <a:pt x="212" y="343"/>
                  </a:lnTo>
                  <a:lnTo>
                    <a:pt x="199" y="332"/>
                  </a:lnTo>
                  <a:lnTo>
                    <a:pt x="189" y="332"/>
                  </a:lnTo>
                  <a:lnTo>
                    <a:pt x="175" y="310"/>
                  </a:lnTo>
                  <a:lnTo>
                    <a:pt x="165" y="298"/>
                  </a:lnTo>
                  <a:lnTo>
                    <a:pt x="165" y="287"/>
                  </a:lnTo>
                  <a:lnTo>
                    <a:pt x="165" y="274"/>
                  </a:lnTo>
                  <a:lnTo>
                    <a:pt x="152" y="274"/>
                  </a:lnTo>
                  <a:lnTo>
                    <a:pt x="141" y="274"/>
                  </a:lnTo>
                  <a:lnTo>
                    <a:pt x="128" y="266"/>
                  </a:lnTo>
                  <a:lnTo>
                    <a:pt x="141" y="253"/>
                  </a:lnTo>
                  <a:lnTo>
                    <a:pt x="128" y="253"/>
                  </a:lnTo>
                  <a:lnTo>
                    <a:pt x="116" y="253"/>
                  </a:lnTo>
                  <a:lnTo>
                    <a:pt x="104" y="244"/>
                  </a:lnTo>
                  <a:lnTo>
                    <a:pt x="79" y="244"/>
                  </a:lnTo>
                  <a:lnTo>
                    <a:pt x="57" y="233"/>
                  </a:lnTo>
                  <a:lnTo>
                    <a:pt x="46" y="221"/>
                  </a:lnTo>
                  <a:lnTo>
                    <a:pt x="21" y="233"/>
                  </a:lnTo>
                  <a:lnTo>
                    <a:pt x="21" y="221"/>
                  </a:lnTo>
                  <a:lnTo>
                    <a:pt x="12" y="221"/>
                  </a:lnTo>
                  <a:lnTo>
                    <a:pt x="0" y="221"/>
                  </a:lnTo>
                  <a:lnTo>
                    <a:pt x="0" y="211"/>
                  </a:lnTo>
                  <a:lnTo>
                    <a:pt x="21" y="211"/>
                  </a:lnTo>
                  <a:lnTo>
                    <a:pt x="21" y="198"/>
                  </a:lnTo>
                  <a:lnTo>
                    <a:pt x="12" y="198"/>
                  </a:lnTo>
                  <a:lnTo>
                    <a:pt x="21" y="198"/>
                  </a:lnTo>
                  <a:lnTo>
                    <a:pt x="21" y="187"/>
                  </a:lnTo>
                  <a:lnTo>
                    <a:pt x="12" y="187"/>
                  </a:lnTo>
                  <a:lnTo>
                    <a:pt x="0" y="187"/>
                  </a:lnTo>
                  <a:lnTo>
                    <a:pt x="0" y="175"/>
                  </a:lnTo>
                  <a:lnTo>
                    <a:pt x="12" y="175"/>
                  </a:lnTo>
                  <a:lnTo>
                    <a:pt x="37" y="166"/>
                  </a:lnTo>
                  <a:lnTo>
                    <a:pt x="46" y="166"/>
                  </a:lnTo>
                  <a:lnTo>
                    <a:pt x="57" y="166"/>
                  </a:lnTo>
                  <a:lnTo>
                    <a:pt x="69" y="166"/>
                  </a:lnTo>
                  <a:lnTo>
                    <a:pt x="69" y="152"/>
                  </a:lnTo>
                  <a:lnTo>
                    <a:pt x="79" y="152"/>
                  </a:lnTo>
                  <a:lnTo>
                    <a:pt x="104" y="152"/>
                  </a:lnTo>
                  <a:lnTo>
                    <a:pt x="116" y="166"/>
                  </a:lnTo>
                  <a:lnTo>
                    <a:pt x="116" y="175"/>
                  </a:lnTo>
                  <a:lnTo>
                    <a:pt x="128" y="175"/>
                  </a:lnTo>
                  <a:lnTo>
                    <a:pt x="152" y="166"/>
                  </a:lnTo>
                  <a:lnTo>
                    <a:pt x="152" y="175"/>
                  </a:lnTo>
                  <a:lnTo>
                    <a:pt x="165" y="166"/>
                  </a:lnTo>
                  <a:lnTo>
                    <a:pt x="175" y="166"/>
                  </a:lnTo>
                  <a:lnTo>
                    <a:pt x="175" y="175"/>
                  </a:lnTo>
                  <a:lnTo>
                    <a:pt x="199" y="175"/>
                  </a:lnTo>
                  <a:lnTo>
                    <a:pt x="199" y="166"/>
                  </a:lnTo>
                  <a:lnTo>
                    <a:pt x="199" y="152"/>
                  </a:lnTo>
                  <a:lnTo>
                    <a:pt x="199" y="144"/>
                  </a:lnTo>
                  <a:lnTo>
                    <a:pt x="199" y="132"/>
                  </a:lnTo>
                  <a:lnTo>
                    <a:pt x="189" y="132"/>
                  </a:lnTo>
                  <a:lnTo>
                    <a:pt x="175" y="112"/>
                  </a:lnTo>
                  <a:lnTo>
                    <a:pt x="175" y="98"/>
                  </a:lnTo>
                  <a:lnTo>
                    <a:pt x="199" y="98"/>
                  </a:lnTo>
                  <a:lnTo>
                    <a:pt x="212" y="98"/>
                  </a:lnTo>
                  <a:lnTo>
                    <a:pt x="212" y="112"/>
                  </a:lnTo>
                  <a:lnTo>
                    <a:pt x="223" y="121"/>
                  </a:lnTo>
                  <a:lnTo>
                    <a:pt x="237" y="121"/>
                  </a:lnTo>
                  <a:lnTo>
                    <a:pt x="260" y="121"/>
                  </a:lnTo>
                  <a:lnTo>
                    <a:pt x="280" y="121"/>
                  </a:lnTo>
                  <a:lnTo>
                    <a:pt x="295" y="121"/>
                  </a:lnTo>
                  <a:lnTo>
                    <a:pt x="318" y="112"/>
                  </a:lnTo>
                  <a:lnTo>
                    <a:pt x="295" y="112"/>
                  </a:lnTo>
                  <a:lnTo>
                    <a:pt x="295" y="98"/>
                  </a:lnTo>
                  <a:lnTo>
                    <a:pt x="306" y="98"/>
                  </a:lnTo>
                  <a:lnTo>
                    <a:pt x="327" y="88"/>
                  </a:lnTo>
                  <a:lnTo>
                    <a:pt x="343" y="76"/>
                  </a:lnTo>
                  <a:lnTo>
                    <a:pt x="364" y="76"/>
                  </a:lnTo>
                  <a:lnTo>
                    <a:pt x="376" y="66"/>
                  </a:lnTo>
                  <a:lnTo>
                    <a:pt x="388" y="53"/>
                  </a:lnTo>
                  <a:lnTo>
                    <a:pt x="388" y="30"/>
                  </a:lnTo>
                  <a:lnTo>
                    <a:pt x="388" y="10"/>
                  </a:lnTo>
                  <a:lnTo>
                    <a:pt x="400" y="10"/>
                  </a:lnTo>
                  <a:lnTo>
                    <a:pt x="414" y="0"/>
                  </a:lnTo>
                  <a:lnTo>
                    <a:pt x="435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60" y="22"/>
                  </a:lnTo>
                  <a:lnTo>
                    <a:pt x="471" y="22"/>
                  </a:lnTo>
                  <a:lnTo>
                    <a:pt x="483" y="10"/>
                  </a:lnTo>
                  <a:lnTo>
                    <a:pt x="483" y="22"/>
                  </a:lnTo>
                  <a:lnTo>
                    <a:pt x="493" y="30"/>
                  </a:lnTo>
                  <a:lnTo>
                    <a:pt x="493" y="42"/>
                  </a:lnTo>
                  <a:lnTo>
                    <a:pt x="508" y="42"/>
                  </a:lnTo>
                  <a:lnTo>
                    <a:pt x="518" y="42"/>
                  </a:lnTo>
                  <a:lnTo>
                    <a:pt x="542" y="53"/>
                  </a:lnTo>
                  <a:lnTo>
                    <a:pt x="552" y="53"/>
                  </a:lnTo>
                  <a:lnTo>
                    <a:pt x="542" y="66"/>
                  </a:lnTo>
                  <a:lnTo>
                    <a:pt x="542" y="76"/>
                  </a:lnTo>
                  <a:lnTo>
                    <a:pt x="552" y="76"/>
                  </a:lnTo>
                  <a:lnTo>
                    <a:pt x="566" y="76"/>
                  </a:lnTo>
                  <a:lnTo>
                    <a:pt x="576" y="76"/>
                  </a:lnTo>
                  <a:lnTo>
                    <a:pt x="576" y="66"/>
                  </a:lnTo>
                  <a:lnTo>
                    <a:pt x="589" y="66"/>
                  </a:lnTo>
                  <a:lnTo>
                    <a:pt x="589" y="76"/>
                  </a:lnTo>
                  <a:lnTo>
                    <a:pt x="589" y="88"/>
                  </a:lnTo>
                  <a:lnTo>
                    <a:pt x="600" y="88"/>
                  </a:lnTo>
                  <a:lnTo>
                    <a:pt x="614" y="98"/>
                  </a:lnTo>
                  <a:lnTo>
                    <a:pt x="625" y="98"/>
                  </a:lnTo>
                  <a:lnTo>
                    <a:pt x="625" y="112"/>
                  </a:lnTo>
                  <a:lnTo>
                    <a:pt x="646" y="112"/>
                  </a:lnTo>
                  <a:lnTo>
                    <a:pt x="662" y="112"/>
                  </a:lnTo>
                  <a:lnTo>
                    <a:pt x="684" y="112"/>
                  </a:lnTo>
                  <a:lnTo>
                    <a:pt x="694" y="121"/>
                  </a:lnTo>
                  <a:lnTo>
                    <a:pt x="709" y="132"/>
                  </a:lnTo>
                  <a:lnTo>
                    <a:pt x="719" y="132"/>
                  </a:lnTo>
                  <a:lnTo>
                    <a:pt x="741" y="132"/>
                  </a:lnTo>
                  <a:lnTo>
                    <a:pt x="757" y="144"/>
                  </a:lnTo>
                  <a:lnTo>
                    <a:pt x="766" y="144"/>
                  </a:lnTo>
                  <a:lnTo>
                    <a:pt x="777" y="144"/>
                  </a:lnTo>
                  <a:lnTo>
                    <a:pt x="790" y="144"/>
                  </a:lnTo>
                  <a:lnTo>
                    <a:pt x="766" y="175"/>
                  </a:lnTo>
                  <a:lnTo>
                    <a:pt x="766" y="187"/>
                  </a:lnTo>
                  <a:lnTo>
                    <a:pt x="757" y="198"/>
                  </a:lnTo>
                  <a:lnTo>
                    <a:pt x="757" y="211"/>
                  </a:lnTo>
                  <a:lnTo>
                    <a:pt x="757" y="221"/>
                  </a:lnTo>
                  <a:lnTo>
                    <a:pt x="757" y="244"/>
                  </a:lnTo>
                  <a:lnTo>
                    <a:pt x="741" y="253"/>
                  </a:lnTo>
                  <a:lnTo>
                    <a:pt x="731" y="253"/>
                  </a:lnTo>
                  <a:lnTo>
                    <a:pt x="719" y="253"/>
                  </a:lnTo>
                  <a:lnTo>
                    <a:pt x="719" y="266"/>
                  </a:lnTo>
                  <a:lnTo>
                    <a:pt x="709" y="287"/>
                  </a:lnTo>
                  <a:lnTo>
                    <a:pt x="684" y="298"/>
                  </a:lnTo>
                  <a:lnTo>
                    <a:pt x="684" y="310"/>
                  </a:lnTo>
                  <a:lnTo>
                    <a:pt x="672" y="319"/>
                  </a:lnTo>
                  <a:lnTo>
                    <a:pt x="672" y="332"/>
                  </a:lnTo>
                  <a:lnTo>
                    <a:pt x="672" y="343"/>
                  </a:lnTo>
                  <a:lnTo>
                    <a:pt x="662" y="353"/>
                  </a:lnTo>
                  <a:lnTo>
                    <a:pt x="672" y="353"/>
                  </a:lnTo>
                  <a:lnTo>
                    <a:pt x="694" y="332"/>
                  </a:lnTo>
                  <a:lnTo>
                    <a:pt x="719" y="332"/>
                  </a:lnTo>
                  <a:lnTo>
                    <a:pt x="719" y="353"/>
                  </a:lnTo>
                  <a:lnTo>
                    <a:pt x="731" y="365"/>
                  </a:lnTo>
                  <a:lnTo>
                    <a:pt x="709" y="377"/>
                  </a:lnTo>
                  <a:lnTo>
                    <a:pt x="731" y="389"/>
                  </a:lnTo>
                  <a:lnTo>
                    <a:pt x="731" y="397"/>
                  </a:lnTo>
                  <a:lnTo>
                    <a:pt x="741" y="409"/>
                  </a:lnTo>
                  <a:lnTo>
                    <a:pt x="731" y="409"/>
                  </a:lnTo>
                  <a:lnTo>
                    <a:pt x="719" y="432"/>
                  </a:lnTo>
                  <a:lnTo>
                    <a:pt x="719" y="419"/>
                  </a:lnTo>
                  <a:lnTo>
                    <a:pt x="709" y="432"/>
                  </a:lnTo>
                  <a:lnTo>
                    <a:pt x="709" y="443"/>
                  </a:lnTo>
                  <a:lnTo>
                    <a:pt x="731" y="443"/>
                  </a:lnTo>
                  <a:lnTo>
                    <a:pt x="731" y="455"/>
                  </a:lnTo>
                  <a:lnTo>
                    <a:pt x="719" y="464"/>
                  </a:lnTo>
                  <a:lnTo>
                    <a:pt x="731" y="488"/>
                  </a:lnTo>
                  <a:lnTo>
                    <a:pt x="741" y="498"/>
                  </a:lnTo>
                  <a:lnTo>
                    <a:pt x="777" y="498"/>
                  </a:lnTo>
                  <a:lnTo>
                    <a:pt x="777" y="509"/>
                  </a:lnTo>
                  <a:lnTo>
                    <a:pt x="766" y="518"/>
                  </a:lnTo>
                  <a:lnTo>
                    <a:pt x="766" y="530"/>
                  </a:lnTo>
                  <a:lnTo>
                    <a:pt x="757" y="530"/>
                  </a:lnTo>
                  <a:lnTo>
                    <a:pt x="731" y="554"/>
                  </a:lnTo>
                  <a:lnTo>
                    <a:pt x="709" y="576"/>
                  </a:lnTo>
                  <a:lnTo>
                    <a:pt x="694" y="576"/>
                  </a:lnTo>
                  <a:lnTo>
                    <a:pt x="684" y="576"/>
                  </a:lnTo>
                  <a:lnTo>
                    <a:pt x="662" y="588"/>
                  </a:lnTo>
                  <a:lnTo>
                    <a:pt x="646" y="588"/>
                  </a:lnTo>
                  <a:lnTo>
                    <a:pt x="637" y="576"/>
                  </a:lnTo>
                  <a:lnTo>
                    <a:pt x="614" y="564"/>
                  </a:lnTo>
                  <a:lnTo>
                    <a:pt x="600" y="554"/>
                  </a:lnTo>
                  <a:lnTo>
                    <a:pt x="589" y="554"/>
                  </a:lnTo>
                  <a:lnTo>
                    <a:pt x="589" y="564"/>
                  </a:lnTo>
                  <a:lnTo>
                    <a:pt x="576" y="554"/>
                  </a:lnTo>
                  <a:lnTo>
                    <a:pt x="552" y="554"/>
                  </a:lnTo>
                  <a:lnTo>
                    <a:pt x="529" y="554"/>
                  </a:lnTo>
                  <a:lnTo>
                    <a:pt x="518" y="564"/>
                  </a:lnTo>
                  <a:lnTo>
                    <a:pt x="508" y="564"/>
                  </a:lnTo>
                  <a:lnTo>
                    <a:pt x="483" y="588"/>
                  </a:lnTo>
                  <a:lnTo>
                    <a:pt x="483" y="598"/>
                  </a:lnTo>
                  <a:lnTo>
                    <a:pt x="483" y="620"/>
                  </a:lnTo>
                  <a:lnTo>
                    <a:pt x="493" y="630"/>
                  </a:lnTo>
                  <a:lnTo>
                    <a:pt x="483" y="630"/>
                  </a:lnTo>
                  <a:lnTo>
                    <a:pt x="460" y="630"/>
                  </a:lnTo>
                  <a:lnTo>
                    <a:pt x="460" y="641"/>
                  </a:lnTo>
                  <a:lnTo>
                    <a:pt x="446" y="630"/>
                  </a:lnTo>
                  <a:lnTo>
                    <a:pt x="435" y="630"/>
                  </a:lnTo>
                  <a:lnTo>
                    <a:pt x="423" y="630"/>
                  </a:lnTo>
                  <a:lnTo>
                    <a:pt x="414" y="630"/>
                  </a:lnTo>
                  <a:lnTo>
                    <a:pt x="400" y="630"/>
                  </a:lnTo>
                  <a:lnTo>
                    <a:pt x="388" y="630"/>
                  </a:lnTo>
                  <a:lnTo>
                    <a:pt x="376" y="630"/>
                  </a:lnTo>
                  <a:lnTo>
                    <a:pt x="376" y="620"/>
                  </a:lnTo>
                  <a:lnTo>
                    <a:pt x="376" y="610"/>
                  </a:lnTo>
                  <a:lnTo>
                    <a:pt x="343" y="598"/>
                  </a:lnTo>
                  <a:lnTo>
                    <a:pt x="327" y="598"/>
                  </a:lnTo>
                  <a:lnTo>
                    <a:pt x="327" y="610"/>
                  </a:lnTo>
                  <a:lnTo>
                    <a:pt x="318" y="610"/>
                  </a:lnTo>
                  <a:lnTo>
                    <a:pt x="306" y="610"/>
                  </a:lnTo>
                  <a:lnTo>
                    <a:pt x="280" y="610"/>
                  </a:lnTo>
                  <a:lnTo>
                    <a:pt x="270" y="598"/>
                  </a:lnTo>
                  <a:lnTo>
                    <a:pt x="260" y="598"/>
                  </a:lnTo>
                  <a:lnTo>
                    <a:pt x="260" y="610"/>
                  </a:lnTo>
                  <a:lnTo>
                    <a:pt x="237" y="588"/>
                  </a:lnTo>
                  <a:lnTo>
                    <a:pt x="237" y="598"/>
                  </a:lnTo>
                  <a:lnTo>
                    <a:pt x="199" y="588"/>
                  </a:lnTo>
                  <a:lnTo>
                    <a:pt x="189" y="576"/>
                  </a:lnTo>
                  <a:lnTo>
                    <a:pt x="199" y="576"/>
                  </a:lnTo>
                  <a:lnTo>
                    <a:pt x="199" y="564"/>
                  </a:lnTo>
                  <a:lnTo>
                    <a:pt x="189" y="564"/>
                  </a:lnTo>
                  <a:lnTo>
                    <a:pt x="175" y="56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Freeform 191"/>
            <p:cNvSpPr>
              <a:spLocks noChangeAspect="1"/>
            </p:cNvSpPr>
            <p:nvPr/>
          </p:nvSpPr>
          <p:spPr bwMode="auto">
            <a:xfrm>
              <a:off x="5447" y="7054"/>
              <a:ext cx="166" cy="86"/>
            </a:xfrm>
            <a:custGeom>
              <a:avLst/>
              <a:gdLst/>
              <a:ahLst/>
              <a:cxnLst>
                <a:cxn ang="0">
                  <a:pos x="107" y="33"/>
                </a:cxn>
                <a:cxn ang="0">
                  <a:pos x="107" y="46"/>
                </a:cxn>
                <a:cxn ang="0">
                  <a:pos x="116" y="56"/>
                </a:cxn>
                <a:cxn ang="0">
                  <a:pos x="107" y="56"/>
                </a:cxn>
                <a:cxn ang="0">
                  <a:pos x="95" y="56"/>
                </a:cxn>
                <a:cxn ang="0">
                  <a:pos x="95" y="68"/>
                </a:cxn>
                <a:cxn ang="0">
                  <a:pos x="69" y="78"/>
                </a:cxn>
                <a:cxn ang="0">
                  <a:pos x="59" y="78"/>
                </a:cxn>
                <a:cxn ang="0">
                  <a:pos x="45" y="78"/>
                </a:cxn>
                <a:cxn ang="0">
                  <a:pos x="36" y="78"/>
                </a:cxn>
                <a:cxn ang="0">
                  <a:pos x="21" y="78"/>
                </a:cxn>
                <a:cxn ang="0">
                  <a:pos x="12" y="68"/>
                </a:cxn>
                <a:cxn ang="0">
                  <a:pos x="12" y="56"/>
                </a:cxn>
                <a:cxn ang="0">
                  <a:pos x="0" y="46"/>
                </a:cxn>
                <a:cxn ang="0">
                  <a:pos x="12" y="46"/>
                </a:cxn>
                <a:cxn ang="0">
                  <a:pos x="21" y="33"/>
                </a:cxn>
                <a:cxn ang="0">
                  <a:pos x="36" y="33"/>
                </a:cxn>
                <a:cxn ang="0">
                  <a:pos x="45" y="46"/>
                </a:cxn>
                <a:cxn ang="0">
                  <a:pos x="45" y="33"/>
                </a:cxn>
                <a:cxn ang="0">
                  <a:pos x="45" y="22"/>
                </a:cxn>
                <a:cxn ang="0">
                  <a:pos x="59" y="22"/>
                </a:cxn>
                <a:cxn ang="0">
                  <a:pos x="83" y="22"/>
                </a:cxn>
                <a:cxn ang="0">
                  <a:pos x="95" y="22"/>
                </a:cxn>
                <a:cxn ang="0">
                  <a:pos x="116" y="10"/>
                </a:cxn>
                <a:cxn ang="0">
                  <a:pos x="132" y="10"/>
                </a:cxn>
                <a:cxn ang="0">
                  <a:pos x="153" y="0"/>
                </a:cxn>
                <a:cxn ang="0">
                  <a:pos x="141" y="10"/>
                </a:cxn>
                <a:cxn ang="0">
                  <a:pos x="132" y="22"/>
                </a:cxn>
                <a:cxn ang="0">
                  <a:pos x="107" y="33"/>
                </a:cxn>
              </a:cxnLst>
              <a:rect l="0" t="0" r="r" b="b"/>
              <a:pathLst>
                <a:path w="153" h="78">
                  <a:moveTo>
                    <a:pt x="107" y="33"/>
                  </a:moveTo>
                  <a:lnTo>
                    <a:pt x="107" y="46"/>
                  </a:lnTo>
                  <a:lnTo>
                    <a:pt x="116" y="56"/>
                  </a:lnTo>
                  <a:lnTo>
                    <a:pt x="107" y="56"/>
                  </a:lnTo>
                  <a:lnTo>
                    <a:pt x="95" y="56"/>
                  </a:lnTo>
                  <a:lnTo>
                    <a:pt x="95" y="68"/>
                  </a:lnTo>
                  <a:lnTo>
                    <a:pt x="69" y="78"/>
                  </a:lnTo>
                  <a:lnTo>
                    <a:pt x="59" y="78"/>
                  </a:lnTo>
                  <a:lnTo>
                    <a:pt x="45" y="78"/>
                  </a:lnTo>
                  <a:lnTo>
                    <a:pt x="36" y="78"/>
                  </a:lnTo>
                  <a:lnTo>
                    <a:pt x="21" y="78"/>
                  </a:lnTo>
                  <a:lnTo>
                    <a:pt x="12" y="68"/>
                  </a:lnTo>
                  <a:lnTo>
                    <a:pt x="12" y="56"/>
                  </a:lnTo>
                  <a:lnTo>
                    <a:pt x="0" y="46"/>
                  </a:lnTo>
                  <a:lnTo>
                    <a:pt x="12" y="46"/>
                  </a:lnTo>
                  <a:lnTo>
                    <a:pt x="21" y="33"/>
                  </a:lnTo>
                  <a:lnTo>
                    <a:pt x="36" y="33"/>
                  </a:lnTo>
                  <a:lnTo>
                    <a:pt x="45" y="46"/>
                  </a:lnTo>
                  <a:lnTo>
                    <a:pt x="45" y="33"/>
                  </a:lnTo>
                  <a:lnTo>
                    <a:pt x="45" y="22"/>
                  </a:lnTo>
                  <a:lnTo>
                    <a:pt x="59" y="22"/>
                  </a:lnTo>
                  <a:lnTo>
                    <a:pt x="83" y="22"/>
                  </a:lnTo>
                  <a:lnTo>
                    <a:pt x="95" y="22"/>
                  </a:lnTo>
                  <a:lnTo>
                    <a:pt x="116" y="10"/>
                  </a:lnTo>
                  <a:lnTo>
                    <a:pt x="132" y="10"/>
                  </a:lnTo>
                  <a:lnTo>
                    <a:pt x="153" y="0"/>
                  </a:lnTo>
                  <a:lnTo>
                    <a:pt x="141" y="10"/>
                  </a:lnTo>
                  <a:lnTo>
                    <a:pt x="132" y="22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Freeform 192"/>
            <p:cNvSpPr>
              <a:spLocks noChangeAspect="1"/>
            </p:cNvSpPr>
            <p:nvPr/>
          </p:nvSpPr>
          <p:spPr bwMode="auto">
            <a:xfrm>
              <a:off x="6885" y="7834"/>
              <a:ext cx="64" cy="130"/>
            </a:xfrm>
            <a:custGeom>
              <a:avLst/>
              <a:gdLst/>
              <a:ahLst/>
              <a:cxnLst>
                <a:cxn ang="0">
                  <a:pos x="36" y="121"/>
                </a:cxn>
                <a:cxn ang="0">
                  <a:pos x="24" y="121"/>
                </a:cxn>
                <a:cxn ang="0">
                  <a:pos x="11" y="121"/>
                </a:cxn>
                <a:cxn ang="0">
                  <a:pos x="11" y="99"/>
                </a:cxn>
                <a:cxn ang="0">
                  <a:pos x="11" y="79"/>
                </a:cxn>
                <a:cxn ang="0">
                  <a:pos x="0" y="55"/>
                </a:cxn>
                <a:cxn ang="0">
                  <a:pos x="0" y="33"/>
                </a:cxn>
                <a:cxn ang="0">
                  <a:pos x="11" y="33"/>
                </a:cxn>
                <a:cxn ang="0">
                  <a:pos x="11" y="22"/>
                </a:cxn>
                <a:cxn ang="0">
                  <a:pos x="11" y="0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9"/>
                </a:cxn>
                <a:cxn ang="0">
                  <a:pos x="48" y="9"/>
                </a:cxn>
                <a:cxn ang="0">
                  <a:pos x="48" y="22"/>
                </a:cxn>
                <a:cxn ang="0">
                  <a:pos x="48" y="33"/>
                </a:cxn>
                <a:cxn ang="0">
                  <a:pos x="48" y="45"/>
                </a:cxn>
                <a:cxn ang="0">
                  <a:pos x="48" y="68"/>
                </a:cxn>
                <a:cxn ang="0">
                  <a:pos x="59" y="79"/>
                </a:cxn>
                <a:cxn ang="0">
                  <a:pos x="59" y="91"/>
                </a:cxn>
                <a:cxn ang="0">
                  <a:pos x="48" y="99"/>
                </a:cxn>
                <a:cxn ang="0">
                  <a:pos x="36" y="121"/>
                </a:cxn>
              </a:cxnLst>
              <a:rect l="0" t="0" r="r" b="b"/>
              <a:pathLst>
                <a:path w="59" h="121">
                  <a:moveTo>
                    <a:pt x="36" y="121"/>
                  </a:moveTo>
                  <a:lnTo>
                    <a:pt x="24" y="121"/>
                  </a:lnTo>
                  <a:lnTo>
                    <a:pt x="11" y="121"/>
                  </a:lnTo>
                  <a:lnTo>
                    <a:pt x="11" y="99"/>
                  </a:lnTo>
                  <a:lnTo>
                    <a:pt x="11" y="79"/>
                  </a:lnTo>
                  <a:lnTo>
                    <a:pt x="0" y="55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22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48" y="9"/>
                  </a:lnTo>
                  <a:lnTo>
                    <a:pt x="48" y="22"/>
                  </a:lnTo>
                  <a:lnTo>
                    <a:pt x="48" y="33"/>
                  </a:lnTo>
                  <a:lnTo>
                    <a:pt x="48" y="45"/>
                  </a:lnTo>
                  <a:lnTo>
                    <a:pt x="48" y="68"/>
                  </a:lnTo>
                  <a:lnTo>
                    <a:pt x="59" y="79"/>
                  </a:lnTo>
                  <a:lnTo>
                    <a:pt x="59" y="91"/>
                  </a:lnTo>
                  <a:lnTo>
                    <a:pt x="48" y="99"/>
                  </a:lnTo>
                  <a:lnTo>
                    <a:pt x="36" y="1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Freeform 193"/>
            <p:cNvSpPr>
              <a:spLocks noChangeAspect="1"/>
            </p:cNvSpPr>
            <p:nvPr/>
          </p:nvSpPr>
          <p:spPr bwMode="auto">
            <a:xfrm>
              <a:off x="6913" y="7834"/>
              <a:ext cx="388" cy="322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11" y="121"/>
                </a:cxn>
                <a:cxn ang="0">
                  <a:pos x="11" y="133"/>
                </a:cxn>
                <a:cxn ang="0">
                  <a:pos x="23" y="133"/>
                </a:cxn>
                <a:cxn ang="0">
                  <a:pos x="34" y="133"/>
                </a:cxn>
                <a:cxn ang="0">
                  <a:pos x="34" y="145"/>
                </a:cxn>
                <a:cxn ang="0">
                  <a:pos x="48" y="145"/>
                </a:cxn>
                <a:cxn ang="0">
                  <a:pos x="58" y="154"/>
                </a:cxn>
                <a:cxn ang="0">
                  <a:pos x="82" y="154"/>
                </a:cxn>
                <a:cxn ang="0">
                  <a:pos x="82" y="145"/>
                </a:cxn>
                <a:cxn ang="0">
                  <a:pos x="92" y="145"/>
                </a:cxn>
                <a:cxn ang="0">
                  <a:pos x="117" y="145"/>
                </a:cxn>
                <a:cxn ang="0">
                  <a:pos x="129" y="145"/>
                </a:cxn>
                <a:cxn ang="0">
                  <a:pos x="140" y="145"/>
                </a:cxn>
                <a:cxn ang="0">
                  <a:pos x="177" y="154"/>
                </a:cxn>
                <a:cxn ang="0">
                  <a:pos x="200" y="145"/>
                </a:cxn>
                <a:cxn ang="0">
                  <a:pos x="200" y="133"/>
                </a:cxn>
                <a:cxn ang="0">
                  <a:pos x="210" y="145"/>
                </a:cxn>
                <a:cxn ang="0">
                  <a:pos x="224" y="145"/>
                </a:cxn>
                <a:cxn ang="0">
                  <a:pos x="224" y="133"/>
                </a:cxn>
                <a:cxn ang="0">
                  <a:pos x="234" y="121"/>
                </a:cxn>
                <a:cxn ang="0">
                  <a:pos x="248" y="99"/>
                </a:cxn>
                <a:cxn ang="0">
                  <a:pos x="272" y="79"/>
                </a:cxn>
                <a:cxn ang="0">
                  <a:pos x="294" y="45"/>
                </a:cxn>
                <a:cxn ang="0">
                  <a:pos x="305" y="45"/>
                </a:cxn>
                <a:cxn ang="0">
                  <a:pos x="330" y="22"/>
                </a:cxn>
                <a:cxn ang="0">
                  <a:pos x="330" y="0"/>
                </a:cxn>
                <a:cxn ang="0">
                  <a:pos x="340" y="9"/>
                </a:cxn>
                <a:cxn ang="0">
                  <a:pos x="330" y="22"/>
                </a:cxn>
                <a:cxn ang="0">
                  <a:pos x="330" y="33"/>
                </a:cxn>
                <a:cxn ang="0">
                  <a:pos x="330" y="45"/>
                </a:cxn>
                <a:cxn ang="0">
                  <a:pos x="340" y="45"/>
                </a:cxn>
                <a:cxn ang="0">
                  <a:pos x="352" y="45"/>
                </a:cxn>
                <a:cxn ang="0">
                  <a:pos x="352" y="55"/>
                </a:cxn>
                <a:cxn ang="0">
                  <a:pos x="363" y="68"/>
                </a:cxn>
                <a:cxn ang="0">
                  <a:pos x="363" y="79"/>
                </a:cxn>
                <a:cxn ang="0">
                  <a:pos x="340" y="79"/>
                </a:cxn>
                <a:cxn ang="0">
                  <a:pos x="330" y="79"/>
                </a:cxn>
                <a:cxn ang="0">
                  <a:pos x="330" y="91"/>
                </a:cxn>
                <a:cxn ang="0">
                  <a:pos x="340" y="133"/>
                </a:cxn>
                <a:cxn ang="0">
                  <a:pos x="330" y="145"/>
                </a:cxn>
                <a:cxn ang="0">
                  <a:pos x="317" y="166"/>
                </a:cxn>
                <a:cxn ang="0">
                  <a:pos x="317" y="200"/>
                </a:cxn>
                <a:cxn ang="0">
                  <a:pos x="330" y="266"/>
                </a:cxn>
                <a:cxn ang="0">
                  <a:pos x="330" y="277"/>
                </a:cxn>
                <a:cxn ang="0">
                  <a:pos x="305" y="300"/>
                </a:cxn>
                <a:cxn ang="0">
                  <a:pos x="282" y="290"/>
                </a:cxn>
                <a:cxn ang="0">
                  <a:pos x="177" y="277"/>
                </a:cxn>
                <a:cxn ang="0">
                  <a:pos x="71" y="266"/>
                </a:cxn>
                <a:cxn ang="0">
                  <a:pos x="58" y="231"/>
                </a:cxn>
                <a:cxn ang="0">
                  <a:pos x="48" y="190"/>
                </a:cxn>
                <a:cxn ang="0">
                  <a:pos x="0" y="121"/>
                </a:cxn>
              </a:cxnLst>
              <a:rect l="0" t="0" r="r" b="b"/>
              <a:pathLst>
                <a:path w="363" h="300">
                  <a:moveTo>
                    <a:pt x="0" y="121"/>
                  </a:moveTo>
                  <a:lnTo>
                    <a:pt x="11" y="121"/>
                  </a:lnTo>
                  <a:lnTo>
                    <a:pt x="11" y="133"/>
                  </a:lnTo>
                  <a:lnTo>
                    <a:pt x="23" y="133"/>
                  </a:lnTo>
                  <a:lnTo>
                    <a:pt x="34" y="133"/>
                  </a:lnTo>
                  <a:lnTo>
                    <a:pt x="34" y="145"/>
                  </a:lnTo>
                  <a:lnTo>
                    <a:pt x="48" y="145"/>
                  </a:lnTo>
                  <a:lnTo>
                    <a:pt x="58" y="154"/>
                  </a:lnTo>
                  <a:lnTo>
                    <a:pt x="82" y="154"/>
                  </a:lnTo>
                  <a:lnTo>
                    <a:pt x="82" y="145"/>
                  </a:lnTo>
                  <a:lnTo>
                    <a:pt x="92" y="145"/>
                  </a:lnTo>
                  <a:lnTo>
                    <a:pt x="117" y="145"/>
                  </a:lnTo>
                  <a:lnTo>
                    <a:pt x="129" y="145"/>
                  </a:lnTo>
                  <a:lnTo>
                    <a:pt x="140" y="145"/>
                  </a:lnTo>
                  <a:lnTo>
                    <a:pt x="177" y="154"/>
                  </a:lnTo>
                  <a:lnTo>
                    <a:pt x="200" y="145"/>
                  </a:lnTo>
                  <a:lnTo>
                    <a:pt x="200" y="133"/>
                  </a:lnTo>
                  <a:lnTo>
                    <a:pt x="210" y="145"/>
                  </a:lnTo>
                  <a:lnTo>
                    <a:pt x="224" y="145"/>
                  </a:lnTo>
                  <a:lnTo>
                    <a:pt x="224" y="133"/>
                  </a:lnTo>
                  <a:lnTo>
                    <a:pt x="234" y="121"/>
                  </a:lnTo>
                  <a:lnTo>
                    <a:pt x="248" y="99"/>
                  </a:lnTo>
                  <a:lnTo>
                    <a:pt x="272" y="79"/>
                  </a:lnTo>
                  <a:lnTo>
                    <a:pt x="294" y="45"/>
                  </a:lnTo>
                  <a:lnTo>
                    <a:pt x="305" y="45"/>
                  </a:lnTo>
                  <a:lnTo>
                    <a:pt x="330" y="22"/>
                  </a:lnTo>
                  <a:lnTo>
                    <a:pt x="330" y="0"/>
                  </a:lnTo>
                  <a:lnTo>
                    <a:pt x="340" y="9"/>
                  </a:lnTo>
                  <a:lnTo>
                    <a:pt x="330" y="22"/>
                  </a:lnTo>
                  <a:lnTo>
                    <a:pt x="330" y="33"/>
                  </a:lnTo>
                  <a:lnTo>
                    <a:pt x="330" y="45"/>
                  </a:lnTo>
                  <a:lnTo>
                    <a:pt x="340" y="45"/>
                  </a:lnTo>
                  <a:lnTo>
                    <a:pt x="352" y="45"/>
                  </a:lnTo>
                  <a:lnTo>
                    <a:pt x="352" y="55"/>
                  </a:lnTo>
                  <a:lnTo>
                    <a:pt x="363" y="68"/>
                  </a:lnTo>
                  <a:lnTo>
                    <a:pt x="363" y="79"/>
                  </a:lnTo>
                  <a:lnTo>
                    <a:pt x="340" y="79"/>
                  </a:lnTo>
                  <a:lnTo>
                    <a:pt x="330" y="79"/>
                  </a:lnTo>
                  <a:lnTo>
                    <a:pt x="330" y="91"/>
                  </a:lnTo>
                  <a:lnTo>
                    <a:pt x="340" y="133"/>
                  </a:lnTo>
                  <a:lnTo>
                    <a:pt x="330" y="145"/>
                  </a:lnTo>
                  <a:lnTo>
                    <a:pt x="317" y="166"/>
                  </a:lnTo>
                  <a:lnTo>
                    <a:pt x="317" y="200"/>
                  </a:lnTo>
                  <a:lnTo>
                    <a:pt x="330" y="266"/>
                  </a:lnTo>
                  <a:lnTo>
                    <a:pt x="330" y="277"/>
                  </a:lnTo>
                  <a:lnTo>
                    <a:pt x="305" y="300"/>
                  </a:lnTo>
                  <a:lnTo>
                    <a:pt x="282" y="290"/>
                  </a:lnTo>
                  <a:lnTo>
                    <a:pt x="177" y="277"/>
                  </a:lnTo>
                  <a:lnTo>
                    <a:pt x="71" y="266"/>
                  </a:lnTo>
                  <a:lnTo>
                    <a:pt x="58" y="231"/>
                  </a:lnTo>
                  <a:lnTo>
                    <a:pt x="48" y="19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Freeform 194"/>
            <p:cNvSpPr>
              <a:spLocks noChangeAspect="1"/>
            </p:cNvSpPr>
            <p:nvPr/>
          </p:nvSpPr>
          <p:spPr bwMode="auto">
            <a:xfrm>
              <a:off x="4625" y="5722"/>
              <a:ext cx="1177" cy="622"/>
            </a:xfrm>
            <a:custGeom>
              <a:avLst/>
              <a:gdLst/>
              <a:ahLst/>
              <a:cxnLst>
                <a:cxn ang="0">
                  <a:pos x="94" y="54"/>
                </a:cxn>
                <a:cxn ang="0">
                  <a:pos x="139" y="30"/>
                </a:cxn>
                <a:cxn ang="0">
                  <a:pos x="202" y="30"/>
                </a:cxn>
                <a:cxn ang="0">
                  <a:pos x="249" y="42"/>
                </a:cxn>
                <a:cxn ang="0">
                  <a:pos x="294" y="54"/>
                </a:cxn>
                <a:cxn ang="0">
                  <a:pos x="330" y="66"/>
                </a:cxn>
                <a:cxn ang="0">
                  <a:pos x="377" y="66"/>
                </a:cxn>
                <a:cxn ang="0">
                  <a:pos x="411" y="76"/>
                </a:cxn>
                <a:cxn ang="0">
                  <a:pos x="459" y="66"/>
                </a:cxn>
                <a:cxn ang="0">
                  <a:pos x="472" y="66"/>
                </a:cxn>
                <a:cxn ang="0">
                  <a:pos x="505" y="21"/>
                </a:cxn>
                <a:cxn ang="0">
                  <a:pos x="563" y="21"/>
                </a:cxn>
                <a:cxn ang="0">
                  <a:pos x="612" y="9"/>
                </a:cxn>
                <a:cxn ang="0">
                  <a:pos x="682" y="21"/>
                </a:cxn>
                <a:cxn ang="0">
                  <a:pos x="696" y="54"/>
                </a:cxn>
                <a:cxn ang="0">
                  <a:pos x="744" y="88"/>
                </a:cxn>
                <a:cxn ang="0">
                  <a:pos x="778" y="110"/>
                </a:cxn>
                <a:cxn ang="0">
                  <a:pos x="811" y="142"/>
                </a:cxn>
                <a:cxn ang="0">
                  <a:pos x="873" y="153"/>
                </a:cxn>
                <a:cxn ang="0">
                  <a:pos x="930" y="153"/>
                </a:cxn>
                <a:cxn ang="0">
                  <a:pos x="967" y="166"/>
                </a:cxn>
                <a:cxn ang="0">
                  <a:pos x="1026" y="186"/>
                </a:cxn>
                <a:cxn ang="0">
                  <a:pos x="1084" y="198"/>
                </a:cxn>
                <a:cxn ang="0">
                  <a:pos x="1084" y="244"/>
                </a:cxn>
                <a:cxn ang="0">
                  <a:pos x="1084" y="266"/>
                </a:cxn>
                <a:cxn ang="0">
                  <a:pos x="1096" y="298"/>
                </a:cxn>
                <a:cxn ang="0">
                  <a:pos x="1059" y="332"/>
                </a:cxn>
                <a:cxn ang="0">
                  <a:pos x="1014" y="344"/>
                </a:cxn>
                <a:cxn ang="0">
                  <a:pos x="953" y="398"/>
                </a:cxn>
                <a:cxn ang="0">
                  <a:pos x="847" y="431"/>
                </a:cxn>
                <a:cxn ang="0">
                  <a:pos x="766" y="443"/>
                </a:cxn>
                <a:cxn ang="0">
                  <a:pos x="835" y="507"/>
                </a:cxn>
                <a:cxn ang="0">
                  <a:pos x="930" y="507"/>
                </a:cxn>
                <a:cxn ang="0">
                  <a:pos x="882" y="530"/>
                </a:cxn>
                <a:cxn ang="0">
                  <a:pos x="787" y="575"/>
                </a:cxn>
                <a:cxn ang="0">
                  <a:pos x="744" y="519"/>
                </a:cxn>
                <a:cxn ang="0">
                  <a:pos x="707" y="486"/>
                </a:cxn>
                <a:cxn ang="0">
                  <a:pos x="719" y="453"/>
                </a:cxn>
                <a:cxn ang="0">
                  <a:pos x="634" y="431"/>
                </a:cxn>
                <a:cxn ang="0">
                  <a:pos x="576" y="419"/>
                </a:cxn>
                <a:cxn ang="0">
                  <a:pos x="496" y="486"/>
                </a:cxn>
                <a:cxn ang="0">
                  <a:pos x="448" y="507"/>
                </a:cxn>
                <a:cxn ang="0">
                  <a:pos x="425" y="497"/>
                </a:cxn>
                <a:cxn ang="0">
                  <a:pos x="448" y="465"/>
                </a:cxn>
                <a:cxn ang="0">
                  <a:pos x="459" y="419"/>
                </a:cxn>
                <a:cxn ang="0">
                  <a:pos x="484" y="431"/>
                </a:cxn>
                <a:cxn ang="0">
                  <a:pos x="521" y="431"/>
                </a:cxn>
                <a:cxn ang="0">
                  <a:pos x="496" y="398"/>
                </a:cxn>
                <a:cxn ang="0">
                  <a:pos x="472" y="366"/>
                </a:cxn>
                <a:cxn ang="0">
                  <a:pos x="448" y="332"/>
                </a:cxn>
                <a:cxn ang="0">
                  <a:pos x="411" y="308"/>
                </a:cxn>
                <a:cxn ang="0">
                  <a:pos x="364" y="298"/>
                </a:cxn>
                <a:cxn ang="0">
                  <a:pos x="318" y="286"/>
                </a:cxn>
                <a:cxn ang="0">
                  <a:pos x="259" y="298"/>
                </a:cxn>
                <a:cxn ang="0">
                  <a:pos x="186" y="332"/>
                </a:cxn>
                <a:cxn ang="0">
                  <a:pos x="117" y="321"/>
                </a:cxn>
                <a:cxn ang="0">
                  <a:pos x="48" y="298"/>
                </a:cxn>
                <a:cxn ang="0">
                  <a:pos x="48" y="244"/>
                </a:cxn>
                <a:cxn ang="0">
                  <a:pos x="82" y="142"/>
                </a:cxn>
                <a:cxn ang="0">
                  <a:pos x="107" y="110"/>
                </a:cxn>
              </a:cxnLst>
              <a:rect l="0" t="0" r="r" b="b"/>
              <a:pathLst>
                <a:path w="1096" h="575">
                  <a:moveTo>
                    <a:pt x="58" y="66"/>
                  </a:moveTo>
                  <a:lnTo>
                    <a:pt x="58" y="54"/>
                  </a:lnTo>
                  <a:lnTo>
                    <a:pt x="70" y="54"/>
                  </a:lnTo>
                  <a:lnTo>
                    <a:pt x="82" y="54"/>
                  </a:lnTo>
                  <a:lnTo>
                    <a:pt x="94" y="54"/>
                  </a:lnTo>
                  <a:lnTo>
                    <a:pt x="107" y="42"/>
                  </a:lnTo>
                  <a:lnTo>
                    <a:pt x="107" y="30"/>
                  </a:lnTo>
                  <a:lnTo>
                    <a:pt x="117" y="30"/>
                  </a:lnTo>
                  <a:lnTo>
                    <a:pt x="129" y="30"/>
                  </a:lnTo>
                  <a:lnTo>
                    <a:pt x="139" y="30"/>
                  </a:lnTo>
                  <a:lnTo>
                    <a:pt x="154" y="30"/>
                  </a:lnTo>
                  <a:lnTo>
                    <a:pt x="165" y="30"/>
                  </a:lnTo>
                  <a:lnTo>
                    <a:pt x="177" y="30"/>
                  </a:lnTo>
                  <a:lnTo>
                    <a:pt x="186" y="30"/>
                  </a:lnTo>
                  <a:lnTo>
                    <a:pt x="202" y="30"/>
                  </a:lnTo>
                  <a:lnTo>
                    <a:pt x="211" y="30"/>
                  </a:lnTo>
                  <a:lnTo>
                    <a:pt x="211" y="42"/>
                  </a:lnTo>
                  <a:lnTo>
                    <a:pt x="223" y="42"/>
                  </a:lnTo>
                  <a:lnTo>
                    <a:pt x="235" y="42"/>
                  </a:lnTo>
                  <a:lnTo>
                    <a:pt x="249" y="42"/>
                  </a:lnTo>
                  <a:lnTo>
                    <a:pt x="259" y="42"/>
                  </a:lnTo>
                  <a:lnTo>
                    <a:pt x="273" y="42"/>
                  </a:lnTo>
                  <a:lnTo>
                    <a:pt x="273" y="54"/>
                  </a:lnTo>
                  <a:lnTo>
                    <a:pt x="282" y="54"/>
                  </a:lnTo>
                  <a:lnTo>
                    <a:pt x="294" y="54"/>
                  </a:lnTo>
                  <a:lnTo>
                    <a:pt x="306" y="54"/>
                  </a:lnTo>
                  <a:lnTo>
                    <a:pt x="306" y="66"/>
                  </a:lnTo>
                  <a:lnTo>
                    <a:pt x="318" y="66"/>
                  </a:lnTo>
                  <a:lnTo>
                    <a:pt x="318" y="54"/>
                  </a:lnTo>
                  <a:lnTo>
                    <a:pt x="330" y="66"/>
                  </a:lnTo>
                  <a:lnTo>
                    <a:pt x="330" y="54"/>
                  </a:lnTo>
                  <a:lnTo>
                    <a:pt x="340" y="54"/>
                  </a:lnTo>
                  <a:lnTo>
                    <a:pt x="352" y="66"/>
                  </a:lnTo>
                  <a:lnTo>
                    <a:pt x="364" y="66"/>
                  </a:lnTo>
                  <a:lnTo>
                    <a:pt x="377" y="66"/>
                  </a:lnTo>
                  <a:lnTo>
                    <a:pt x="377" y="54"/>
                  </a:lnTo>
                  <a:lnTo>
                    <a:pt x="388" y="54"/>
                  </a:lnTo>
                  <a:lnTo>
                    <a:pt x="401" y="54"/>
                  </a:lnTo>
                  <a:lnTo>
                    <a:pt x="401" y="66"/>
                  </a:lnTo>
                  <a:lnTo>
                    <a:pt x="411" y="76"/>
                  </a:lnTo>
                  <a:lnTo>
                    <a:pt x="411" y="66"/>
                  </a:lnTo>
                  <a:lnTo>
                    <a:pt x="425" y="66"/>
                  </a:lnTo>
                  <a:lnTo>
                    <a:pt x="435" y="66"/>
                  </a:lnTo>
                  <a:lnTo>
                    <a:pt x="448" y="66"/>
                  </a:lnTo>
                  <a:lnTo>
                    <a:pt x="459" y="66"/>
                  </a:lnTo>
                  <a:lnTo>
                    <a:pt x="472" y="66"/>
                  </a:lnTo>
                  <a:lnTo>
                    <a:pt x="472" y="76"/>
                  </a:lnTo>
                  <a:lnTo>
                    <a:pt x="484" y="76"/>
                  </a:lnTo>
                  <a:lnTo>
                    <a:pt x="484" y="66"/>
                  </a:lnTo>
                  <a:lnTo>
                    <a:pt x="472" y="66"/>
                  </a:lnTo>
                  <a:lnTo>
                    <a:pt x="472" y="54"/>
                  </a:lnTo>
                  <a:lnTo>
                    <a:pt x="484" y="42"/>
                  </a:lnTo>
                  <a:lnTo>
                    <a:pt x="496" y="30"/>
                  </a:lnTo>
                  <a:lnTo>
                    <a:pt x="496" y="21"/>
                  </a:lnTo>
                  <a:lnTo>
                    <a:pt x="505" y="21"/>
                  </a:lnTo>
                  <a:lnTo>
                    <a:pt x="521" y="21"/>
                  </a:lnTo>
                  <a:lnTo>
                    <a:pt x="531" y="21"/>
                  </a:lnTo>
                  <a:lnTo>
                    <a:pt x="543" y="21"/>
                  </a:lnTo>
                  <a:lnTo>
                    <a:pt x="553" y="21"/>
                  </a:lnTo>
                  <a:lnTo>
                    <a:pt x="563" y="21"/>
                  </a:lnTo>
                  <a:lnTo>
                    <a:pt x="576" y="21"/>
                  </a:lnTo>
                  <a:lnTo>
                    <a:pt x="576" y="9"/>
                  </a:lnTo>
                  <a:lnTo>
                    <a:pt x="576" y="0"/>
                  </a:lnTo>
                  <a:lnTo>
                    <a:pt x="600" y="9"/>
                  </a:lnTo>
                  <a:lnTo>
                    <a:pt x="612" y="9"/>
                  </a:lnTo>
                  <a:lnTo>
                    <a:pt x="624" y="0"/>
                  </a:lnTo>
                  <a:lnTo>
                    <a:pt x="649" y="9"/>
                  </a:lnTo>
                  <a:lnTo>
                    <a:pt x="659" y="0"/>
                  </a:lnTo>
                  <a:lnTo>
                    <a:pt x="671" y="9"/>
                  </a:lnTo>
                  <a:lnTo>
                    <a:pt x="682" y="21"/>
                  </a:lnTo>
                  <a:lnTo>
                    <a:pt x="696" y="30"/>
                  </a:lnTo>
                  <a:lnTo>
                    <a:pt x="707" y="42"/>
                  </a:lnTo>
                  <a:lnTo>
                    <a:pt x="707" y="54"/>
                  </a:lnTo>
                  <a:lnTo>
                    <a:pt x="707" y="42"/>
                  </a:lnTo>
                  <a:lnTo>
                    <a:pt x="696" y="54"/>
                  </a:lnTo>
                  <a:lnTo>
                    <a:pt x="696" y="66"/>
                  </a:lnTo>
                  <a:lnTo>
                    <a:pt x="707" y="76"/>
                  </a:lnTo>
                  <a:lnTo>
                    <a:pt x="719" y="88"/>
                  </a:lnTo>
                  <a:lnTo>
                    <a:pt x="729" y="88"/>
                  </a:lnTo>
                  <a:lnTo>
                    <a:pt x="744" y="88"/>
                  </a:lnTo>
                  <a:lnTo>
                    <a:pt x="754" y="88"/>
                  </a:lnTo>
                  <a:lnTo>
                    <a:pt x="766" y="88"/>
                  </a:lnTo>
                  <a:lnTo>
                    <a:pt x="766" y="100"/>
                  </a:lnTo>
                  <a:lnTo>
                    <a:pt x="778" y="100"/>
                  </a:lnTo>
                  <a:lnTo>
                    <a:pt x="778" y="110"/>
                  </a:lnTo>
                  <a:lnTo>
                    <a:pt x="787" y="122"/>
                  </a:lnTo>
                  <a:lnTo>
                    <a:pt x="787" y="130"/>
                  </a:lnTo>
                  <a:lnTo>
                    <a:pt x="802" y="142"/>
                  </a:lnTo>
                  <a:lnTo>
                    <a:pt x="802" y="153"/>
                  </a:lnTo>
                  <a:lnTo>
                    <a:pt x="811" y="142"/>
                  </a:lnTo>
                  <a:lnTo>
                    <a:pt x="825" y="142"/>
                  </a:lnTo>
                  <a:lnTo>
                    <a:pt x="835" y="142"/>
                  </a:lnTo>
                  <a:lnTo>
                    <a:pt x="847" y="153"/>
                  </a:lnTo>
                  <a:lnTo>
                    <a:pt x="861" y="153"/>
                  </a:lnTo>
                  <a:lnTo>
                    <a:pt x="873" y="153"/>
                  </a:lnTo>
                  <a:lnTo>
                    <a:pt x="882" y="153"/>
                  </a:lnTo>
                  <a:lnTo>
                    <a:pt x="894" y="153"/>
                  </a:lnTo>
                  <a:lnTo>
                    <a:pt x="906" y="142"/>
                  </a:lnTo>
                  <a:lnTo>
                    <a:pt x="919" y="142"/>
                  </a:lnTo>
                  <a:lnTo>
                    <a:pt x="930" y="153"/>
                  </a:lnTo>
                  <a:lnTo>
                    <a:pt x="930" y="166"/>
                  </a:lnTo>
                  <a:lnTo>
                    <a:pt x="943" y="166"/>
                  </a:lnTo>
                  <a:lnTo>
                    <a:pt x="953" y="176"/>
                  </a:lnTo>
                  <a:lnTo>
                    <a:pt x="967" y="176"/>
                  </a:lnTo>
                  <a:lnTo>
                    <a:pt x="967" y="166"/>
                  </a:lnTo>
                  <a:lnTo>
                    <a:pt x="977" y="176"/>
                  </a:lnTo>
                  <a:lnTo>
                    <a:pt x="990" y="176"/>
                  </a:lnTo>
                  <a:lnTo>
                    <a:pt x="1014" y="176"/>
                  </a:lnTo>
                  <a:lnTo>
                    <a:pt x="1014" y="186"/>
                  </a:lnTo>
                  <a:lnTo>
                    <a:pt x="1026" y="186"/>
                  </a:lnTo>
                  <a:lnTo>
                    <a:pt x="1036" y="186"/>
                  </a:lnTo>
                  <a:lnTo>
                    <a:pt x="1048" y="186"/>
                  </a:lnTo>
                  <a:lnTo>
                    <a:pt x="1059" y="198"/>
                  </a:lnTo>
                  <a:lnTo>
                    <a:pt x="1073" y="208"/>
                  </a:lnTo>
                  <a:lnTo>
                    <a:pt x="1084" y="198"/>
                  </a:lnTo>
                  <a:lnTo>
                    <a:pt x="1084" y="208"/>
                  </a:lnTo>
                  <a:lnTo>
                    <a:pt x="1096" y="221"/>
                  </a:lnTo>
                  <a:lnTo>
                    <a:pt x="1096" y="232"/>
                  </a:lnTo>
                  <a:lnTo>
                    <a:pt x="1084" y="232"/>
                  </a:lnTo>
                  <a:lnTo>
                    <a:pt x="1084" y="244"/>
                  </a:lnTo>
                  <a:lnTo>
                    <a:pt x="1073" y="244"/>
                  </a:lnTo>
                  <a:lnTo>
                    <a:pt x="1084" y="252"/>
                  </a:lnTo>
                  <a:lnTo>
                    <a:pt x="1096" y="252"/>
                  </a:lnTo>
                  <a:lnTo>
                    <a:pt x="1096" y="266"/>
                  </a:lnTo>
                  <a:lnTo>
                    <a:pt x="1084" y="266"/>
                  </a:lnTo>
                  <a:lnTo>
                    <a:pt x="1073" y="266"/>
                  </a:lnTo>
                  <a:lnTo>
                    <a:pt x="1084" y="275"/>
                  </a:lnTo>
                  <a:lnTo>
                    <a:pt x="1096" y="275"/>
                  </a:lnTo>
                  <a:lnTo>
                    <a:pt x="1096" y="286"/>
                  </a:lnTo>
                  <a:lnTo>
                    <a:pt x="1096" y="298"/>
                  </a:lnTo>
                  <a:lnTo>
                    <a:pt x="1096" y="308"/>
                  </a:lnTo>
                  <a:lnTo>
                    <a:pt x="1096" y="321"/>
                  </a:lnTo>
                  <a:lnTo>
                    <a:pt x="1096" y="332"/>
                  </a:lnTo>
                  <a:lnTo>
                    <a:pt x="1084" y="332"/>
                  </a:lnTo>
                  <a:lnTo>
                    <a:pt x="1059" y="332"/>
                  </a:lnTo>
                  <a:lnTo>
                    <a:pt x="1048" y="332"/>
                  </a:lnTo>
                  <a:lnTo>
                    <a:pt x="1036" y="332"/>
                  </a:lnTo>
                  <a:lnTo>
                    <a:pt x="1036" y="344"/>
                  </a:lnTo>
                  <a:lnTo>
                    <a:pt x="1026" y="344"/>
                  </a:lnTo>
                  <a:lnTo>
                    <a:pt x="1014" y="344"/>
                  </a:lnTo>
                  <a:lnTo>
                    <a:pt x="1014" y="366"/>
                  </a:lnTo>
                  <a:lnTo>
                    <a:pt x="1014" y="374"/>
                  </a:lnTo>
                  <a:lnTo>
                    <a:pt x="990" y="386"/>
                  </a:lnTo>
                  <a:lnTo>
                    <a:pt x="967" y="386"/>
                  </a:lnTo>
                  <a:lnTo>
                    <a:pt x="953" y="398"/>
                  </a:lnTo>
                  <a:lnTo>
                    <a:pt x="930" y="407"/>
                  </a:lnTo>
                  <a:lnTo>
                    <a:pt x="906" y="407"/>
                  </a:lnTo>
                  <a:lnTo>
                    <a:pt x="873" y="419"/>
                  </a:lnTo>
                  <a:lnTo>
                    <a:pt x="861" y="419"/>
                  </a:lnTo>
                  <a:lnTo>
                    <a:pt x="847" y="431"/>
                  </a:lnTo>
                  <a:lnTo>
                    <a:pt x="835" y="419"/>
                  </a:lnTo>
                  <a:lnTo>
                    <a:pt x="825" y="443"/>
                  </a:lnTo>
                  <a:lnTo>
                    <a:pt x="802" y="443"/>
                  </a:lnTo>
                  <a:lnTo>
                    <a:pt x="787" y="443"/>
                  </a:lnTo>
                  <a:lnTo>
                    <a:pt x="766" y="443"/>
                  </a:lnTo>
                  <a:lnTo>
                    <a:pt x="754" y="453"/>
                  </a:lnTo>
                  <a:lnTo>
                    <a:pt x="778" y="453"/>
                  </a:lnTo>
                  <a:lnTo>
                    <a:pt x="835" y="486"/>
                  </a:lnTo>
                  <a:lnTo>
                    <a:pt x="835" y="497"/>
                  </a:lnTo>
                  <a:lnTo>
                    <a:pt x="835" y="507"/>
                  </a:lnTo>
                  <a:lnTo>
                    <a:pt x="861" y="507"/>
                  </a:lnTo>
                  <a:lnTo>
                    <a:pt x="873" y="507"/>
                  </a:lnTo>
                  <a:lnTo>
                    <a:pt x="894" y="507"/>
                  </a:lnTo>
                  <a:lnTo>
                    <a:pt x="919" y="507"/>
                  </a:lnTo>
                  <a:lnTo>
                    <a:pt x="930" y="507"/>
                  </a:lnTo>
                  <a:lnTo>
                    <a:pt x="930" y="519"/>
                  </a:lnTo>
                  <a:lnTo>
                    <a:pt x="919" y="530"/>
                  </a:lnTo>
                  <a:lnTo>
                    <a:pt x="906" y="530"/>
                  </a:lnTo>
                  <a:lnTo>
                    <a:pt x="894" y="530"/>
                  </a:lnTo>
                  <a:lnTo>
                    <a:pt x="882" y="530"/>
                  </a:lnTo>
                  <a:lnTo>
                    <a:pt x="861" y="530"/>
                  </a:lnTo>
                  <a:lnTo>
                    <a:pt x="847" y="543"/>
                  </a:lnTo>
                  <a:lnTo>
                    <a:pt x="825" y="552"/>
                  </a:lnTo>
                  <a:lnTo>
                    <a:pt x="802" y="552"/>
                  </a:lnTo>
                  <a:lnTo>
                    <a:pt x="787" y="575"/>
                  </a:lnTo>
                  <a:lnTo>
                    <a:pt x="766" y="575"/>
                  </a:lnTo>
                  <a:lnTo>
                    <a:pt x="744" y="564"/>
                  </a:lnTo>
                  <a:lnTo>
                    <a:pt x="754" y="543"/>
                  </a:lnTo>
                  <a:lnTo>
                    <a:pt x="744" y="530"/>
                  </a:lnTo>
                  <a:lnTo>
                    <a:pt x="744" y="519"/>
                  </a:lnTo>
                  <a:lnTo>
                    <a:pt x="719" y="507"/>
                  </a:lnTo>
                  <a:lnTo>
                    <a:pt x="707" y="507"/>
                  </a:lnTo>
                  <a:lnTo>
                    <a:pt x="696" y="507"/>
                  </a:lnTo>
                  <a:lnTo>
                    <a:pt x="682" y="507"/>
                  </a:lnTo>
                  <a:lnTo>
                    <a:pt x="707" y="486"/>
                  </a:lnTo>
                  <a:lnTo>
                    <a:pt x="719" y="477"/>
                  </a:lnTo>
                  <a:lnTo>
                    <a:pt x="744" y="477"/>
                  </a:lnTo>
                  <a:lnTo>
                    <a:pt x="744" y="465"/>
                  </a:lnTo>
                  <a:lnTo>
                    <a:pt x="729" y="453"/>
                  </a:lnTo>
                  <a:lnTo>
                    <a:pt x="719" y="453"/>
                  </a:lnTo>
                  <a:lnTo>
                    <a:pt x="696" y="453"/>
                  </a:lnTo>
                  <a:lnTo>
                    <a:pt x="671" y="453"/>
                  </a:lnTo>
                  <a:lnTo>
                    <a:pt x="649" y="453"/>
                  </a:lnTo>
                  <a:lnTo>
                    <a:pt x="649" y="443"/>
                  </a:lnTo>
                  <a:lnTo>
                    <a:pt x="634" y="431"/>
                  </a:lnTo>
                  <a:lnTo>
                    <a:pt x="649" y="419"/>
                  </a:lnTo>
                  <a:lnTo>
                    <a:pt x="624" y="398"/>
                  </a:lnTo>
                  <a:lnTo>
                    <a:pt x="624" y="407"/>
                  </a:lnTo>
                  <a:lnTo>
                    <a:pt x="600" y="407"/>
                  </a:lnTo>
                  <a:lnTo>
                    <a:pt x="576" y="419"/>
                  </a:lnTo>
                  <a:lnTo>
                    <a:pt x="563" y="419"/>
                  </a:lnTo>
                  <a:lnTo>
                    <a:pt x="543" y="443"/>
                  </a:lnTo>
                  <a:lnTo>
                    <a:pt x="521" y="477"/>
                  </a:lnTo>
                  <a:lnTo>
                    <a:pt x="505" y="477"/>
                  </a:lnTo>
                  <a:lnTo>
                    <a:pt x="496" y="486"/>
                  </a:lnTo>
                  <a:lnTo>
                    <a:pt x="496" y="497"/>
                  </a:lnTo>
                  <a:lnTo>
                    <a:pt x="496" y="507"/>
                  </a:lnTo>
                  <a:lnTo>
                    <a:pt x="484" y="497"/>
                  </a:lnTo>
                  <a:lnTo>
                    <a:pt x="459" y="507"/>
                  </a:lnTo>
                  <a:lnTo>
                    <a:pt x="448" y="507"/>
                  </a:lnTo>
                  <a:lnTo>
                    <a:pt x="448" y="519"/>
                  </a:lnTo>
                  <a:lnTo>
                    <a:pt x="435" y="519"/>
                  </a:lnTo>
                  <a:lnTo>
                    <a:pt x="425" y="507"/>
                  </a:lnTo>
                  <a:lnTo>
                    <a:pt x="411" y="497"/>
                  </a:lnTo>
                  <a:lnTo>
                    <a:pt x="425" y="497"/>
                  </a:lnTo>
                  <a:lnTo>
                    <a:pt x="425" y="486"/>
                  </a:lnTo>
                  <a:lnTo>
                    <a:pt x="435" y="486"/>
                  </a:lnTo>
                  <a:lnTo>
                    <a:pt x="435" y="477"/>
                  </a:lnTo>
                  <a:lnTo>
                    <a:pt x="435" y="465"/>
                  </a:lnTo>
                  <a:lnTo>
                    <a:pt x="448" y="465"/>
                  </a:lnTo>
                  <a:lnTo>
                    <a:pt x="448" y="453"/>
                  </a:lnTo>
                  <a:lnTo>
                    <a:pt x="448" y="443"/>
                  </a:lnTo>
                  <a:lnTo>
                    <a:pt x="448" y="431"/>
                  </a:lnTo>
                  <a:lnTo>
                    <a:pt x="459" y="431"/>
                  </a:lnTo>
                  <a:lnTo>
                    <a:pt x="459" y="419"/>
                  </a:lnTo>
                  <a:lnTo>
                    <a:pt x="459" y="431"/>
                  </a:lnTo>
                  <a:lnTo>
                    <a:pt x="472" y="431"/>
                  </a:lnTo>
                  <a:lnTo>
                    <a:pt x="484" y="431"/>
                  </a:lnTo>
                  <a:lnTo>
                    <a:pt x="484" y="443"/>
                  </a:lnTo>
                  <a:lnTo>
                    <a:pt x="484" y="431"/>
                  </a:lnTo>
                  <a:lnTo>
                    <a:pt x="496" y="431"/>
                  </a:lnTo>
                  <a:lnTo>
                    <a:pt x="496" y="443"/>
                  </a:lnTo>
                  <a:lnTo>
                    <a:pt x="505" y="443"/>
                  </a:lnTo>
                  <a:lnTo>
                    <a:pt x="505" y="431"/>
                  </a:lnTo>
                  <a:lnTo>
                    <a:pt x="521" y="431"/>
                  </a:lnTo>
                  <a:lnTo>
                    <a:pt x="505" y="431"/>
                  </a:lnTo>
                  <a:lnTo>
                    <a:pt x="505" y="419"/>
                  </a:lnTo>
                  <a:lnTo>
                    <a:pt x="505" y="407"/>
                  </a:lnTo>
                  <a:lnTo>
                    <a:pt x="496" y="407"/>
                  </a:lnTo>
                  <a:lnTo>
                    <a:pt x="496" y="398"/>
                  </a:lnTo>
                  <a:lnTo>
                    <a:pt x="484" y="398"/>
                  </a:lnTo>
                  <a:lnTo>
                    <a:pt x="484" y="386"/>
                  </a:lnTo>
                  <a:lnTo>
                    <a:pt x="472" y="386"/>
                  </a:lnTo>
                  <a:lnTo>
                    <a:pt x="472" y="374"/>
                  </a:lnTo>
                  <a:lnTo>
                    <a:pt x="472" y="366"/>
                  </a:lnTo>
                  <a:lnTo>
                    <a:pt x="459" y="366"/>
                  </a:lnTo>
                  <a:lnTo>
                    <a:pt x="448" y="366"/>
                  </a:lnTo>
                  <a:lnTo>
                    <a:pt x="448" y="353"/>
                  </a:lnTo>
                  <a:lnTo>
                    <a:pt x="448" y="344"/>
                  </a:lnTo>
                  <a:lnTo>
                    <a:pt x="448" y="332"/>
                  </a:lnTo>
                  <a:lnTo>
                    <a:pt x="448" y="321"/>
                  </a:lnTo>
                  <a:lnTo>
                    <a:pt x="435" y="321"/>
                  </a:lnTo>
                  <a:lnTo>
                    <a:pt x="425" y="321"/>
                  </a:lnTo>
                  <a:lnTo>
                    <a:pt x="425" y="308"/>
                  </a:lnTo>
                  <a:lnTo>
                    <a:pt x="411" y="308"/>
                  </a:lnTo>
                  <a:lnTo>
                    <a:pt x="401" y="308"/>
                  </a:lnTo>
                  <a:lnTo>
                    <a:pt x="388" y="308"/>
                  </a:lnTo>
                  <a:lnTo>
                    <a:pt x="388" y="298"/>
                  </a:lnTo>
                  <a:lnTo>
                    <a:pt x="377" y="298"/>
                  </a:lnTo>
                  <a:lnTo>
                    <a:pt x="364" y="298"/>
                  </a:lnTo>
                  <a:lnTo>
                    <a:pt x="352" y="298"/>
                  </a:lnTo>
                  <a:lnTo>
                    <a:pt x="352" y="286"/>
                  </a:lnTo>
                  <a:lnTo>
                    <a:pt x="340" y="286"/>
                  </a:lnTo>
                  <a:lnTo>
                    <a:pt x="330" y="286"/>
                  </a:lnTo>
                  <a:lnTo>
                    <a:pt x="318" y="286"/>
                  </a:lnTo>
                  <a:lnTo>
                    <a:pt x="306" y="286"/>
                  </a:lnTo>
                  <a:lnTo>
                    <a:pt x="294" y="286"/>
                  </a:lnTo>
                  <a:lnTo>
                    <a:pt x="294" y="298"/>
                  </a:lnTo>
                  <a:lnTo>
                    <a:pt x="282" y="298"/>
                  </a:lnTo>
                  <a:lnTo>
                    <a:pt x="259" y="298"/>
                  </a:lnTo>
                  <a:lnTo>
                    <a:pt x="259" y="308"/>
                  </a:lnTo>
                  <a:lnTo>
                    <a:pt x="259" y="321"/>
                  </a:lnTo>
                  <a:lnTo>
                    <a:pt x="202" y="321"/>
                  </a:lnTo>
                  <a:lnTo>
                    <a:pt x="202" y="332"/>
                  </a:lnTo>
                  <a:lnTo>
                    <a:pt x="186" y="332"/>
                  </a:lnTo>
                  <a:lnTo>
                    <a:pt x="177" y="332"/>
                  </a:lnTo>
                  <a:lnTo>
                    <a:pt x="165" y="332"/>
                  </a:lnTo>
                  <a:lnTo>
                    <a:pt x="165" y="321"/>
                  </a:lnTo>
                  <a:lnTo>
                    <a:pt x="154" y="321"/>
                  </a:lnTo>
                  <a:lnTo>
                    <a:pt x="117" y="321"/>
                  </a:lnTo>
                  <a:lnTo>
                    <a:pt x="94" y="308"/>
                  </a:lnTo>
                  <a:lnTo>
                    <a:pt x="94" y="321"/>
                  </a:lnTo>
                  <a:lnTo>
                    <a:pt x="70" y="308"/>
                  </a:lnTo>
                  <a:lnTo>
                    <a:pt x="58" y="321"/>
                  </a:lnTo>
                  <a:lnTo>
                    <a:pt x="48" y="298"/>
                  </a:lnTo>
                  <a:lnTo>
                    <a:pt x="24" y="298"/>
                  </a:lnTo>
                  <a:lnTo>
                    <a:pt x="11" y="286"/>
                  </a:lnTo>
                  <a:lnTo>
                    <a:pt x="0" y="286"/>
                  </a:lnTo>
                  <a:lnTo>
                    <a:pt x="24" y="244"/>
                  </a:lnTo>
                  <a:lnTo>
                    <a:pt x="48" y="244"/>
                  </a:lnTo>
                  <a:lnTo>
                    <a:pt x="36" y="232"/>
                  </a:lnTo>
                  <a:lnTo>
                    <a:pt x="24" y="208"/>
                  </a:lnTo>
                  <a:lnTo>
                    <a:pt x="24" y="198"/>
                  </a:lnTo>
                  <a:lnTo>
                    <a:pt x="70" y="166"/>
                  </a:lnTo>
                  <a:lnTo>
                    <a:pt x="82" y="142"/>
                  </a:lnTo>
                  <a:lnTo>
                    <a:pt x="94" y="142"/>
                  </a:lnTo>
                  <a:lnTo>
                    <a:pt x="107" y="130"/>
                  </a:lnTo>
                  <a:lnTo>
                    <a:pt x="107" y="122"/>
                  </a:lnTo>
                  <a:lnTo>
                    <a:pt x="94" y="110"/>
                  </a:lnTo>
                  <a:lnTo>
                    <a:pt x="107" y="110"/>
                  </a:lnTo>
                  <a:lnTo>
                    <a:pt x="94" y="100"/>
                  </a:lnTo>
                  <a:lnTo>
                    <a:pt x="70" y="76"/>
                  </a:lnTo>
                  <a:lnTo>
                    <a:pt x="70" y="66"/>
                  </a:lnTo>
                  <a:lnTo>
                    <a:pt x="58" y="6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Freeform 195"/>
            <p:cNvSpPr>
              <a:spLocks noChangeAspect="1"/>
            </p:cNvSpPr>
            <p:nvPr/>
          </p:nvSpPr>
          <p:spPr bwMode="auto">
            <a:xfrm>
              <a:off x="3337" y="5793"/>
              <a:ext cx="241" cy="15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3" y="11"/>
                </a:cxn>
                <a:cxn ang="0">
                  <a:pos x="38" y="11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81" y="11"/>
                </a:cxn>
                <a:cxn ang="0">
                  <a:pos x="95" y="11"/>
                </a:cxn>
                <a:cxn ang="0">
                  <a:pos x="106" y="11"/>
                </a:cxn>
                <a:cxn ang="0">
                  <a:pos x="106" y="0"/>
                </a:cxn>
                <a:cxn ang="0">
                  <a:pos x="118" y="11"/>
                </a:cxn>
                <a:cxn ang="0">
                  <a:pos x="128" y="11"/>
                </a:cxn>
                <a:cxn ang="0">
                  <a:pos x="128" y="0"/>
                </a:cxn>
                <a:cxn ang="0">
                  <a:pos x="143" y="11"/>
                </a:cxn>
                <a:cxn ang="0">
                  <a:pos x="143" y="0"/>
                </a:cxn>
                <a:cxn ang="0">
                  <a:pos x="153" y="11"/>
                </a:cxn>
                <a:cxn ang="0">
                  <a:pos x="166" y="23"/>
                </a:cxn>
                <a:cxn ang="0">
                  <a:pos x="177" y="11"/>
                </a:cxn>
                <a:cxn ang="0">
                  <a:pos x="201" y="23"/>
                </a:cxn>
                <a:cxn ang="0">
                  <a:pos x="189" y="46"/>
                </a:cxn>
                <a:cxn ang="0">
                  <a:pos x="189" y="56"/>
                </a:cxn>
                <a:cxn ang="0">
                  <a:pos x="214" y="56"/>
                </a:cxn>
                <a:cxn ang="0">
                  <a:pos x="224" y="66"/>
                </a:cxn>
                <a:cxn ang="0">
                  <a:pos x="224" y="89"/>
                </a:cxn>
                <a:cxn ang="0">
                  <a:pos x="214" y="98"/>
                </a:cxn>
                <a:cxn ang="0">
                  <a:pos x="201" y="98"/>
                </a:cxn>
                <a:cxn ang="0">
                  <a:pos x="189" y="112"/>
                </a:cxn>
                <a:cxn ang="0">
                  <a:pos x="201" y="122"/>
                </a:cxn>
                <a:cxn ang="0">
                  <a:pos x="201" y="134"/>
                </a:cxn>
                <a:cxn ang="0">
                  <a:pos x="201" y="144"/>
                </a:cxn>
                <a:cxn ang="0">
                  <a:pos x="177" y="144"/>
                </a:cxn>
                <a:cxn ang="0">
                  <a:pos x="177" y="134"/>
                </a:cxn>
                <a:cxn ang="0">
                  <a:pos x="166" y="134"/>
                </a:cxn>
                <a:cxn ang="0">
                  <a:pos x="153" y="122"/>
                </a:cxn>
                <a:cxn ang="0">
                  <a:pos x="143" y="122"/>
                </a:cxn>
                <a:cxn ang="0">
                  <a:pos x="143" y="112"/>
                </a:cxn>
                <a:cxn ang="0">
                  <a:pos x="143" y="98"/>
                </a:cxn>
                <a:cxn ang="0">
                  <a:pos x="128" y="98"/>
                </a:cxn>
                <a:cxn ang="0">
                  <a:pos x="128" y="112"/>
                </a:cxn>
                <a:cxn ang="0">
                  <a:pos x="118" y="112"/>
                </a:cxn>
                <a:cxn ang="0">
                  <a:pos x="106" y="112"/>
                </a:cxn>
                <a:cxn ang="0">
                  <a:pos x="95" y="112"/>
                </a:cxn>
                <a:cxn ang="0">
                  <a:pos x="95" y="98"/>
                </a:cxn>
                <a:cxn ang="0">
                  <a:pos x="106" y="89"/>
                </a:cxn>
                <a:cxn ang="0">
                  <a:pos x="95" y="89"/>
                </a:cxn>
                <a:cxn ang="0">
                  <a:pos x="70" y="77"/>
                </a:cxn>
                <a:cxn ang="0">
                  <a:pos x="60" y="77"/>
                </a:cxn>
                <a:cxn ang="0">
                  <a:pos x="48" y="77"/>
                </a:cxn>
                <a:cxn ang="0">
                  <a:pos x="48" y="66"/>
                </a:cxn>
                <a:cxn ang="0">
                  <a:pos x="38" y="56"/>
                </a:cxn>
                <a:cxn ang="0">
                  <a:pos x="38" y="46"/>
                </a:cxn>
                <a:cxn ang="0">
                  <a:pos x="23" y="56"/>
                </a:cxn>
                <a:cxn ang="0">
                  <a:pos x="12" y="56"/>
                </a:cxn>
                <a:cxn ang="0">
                  <a:pos x="0" y="46"/>
                </a:cxn>
                <a:cxn ang="0">
                  <a:pos x="0" y="32"/>
                </a:cxn>
              </a:cxnLst>
              <a:rect l="0" t="0" r="r" b="b"/>
              <a:pathLst>
                <a:path w="224" h="144">
                  <a:moveTo>
                    <a:pt x="0" y="32"/>
                  </a:moveTo>
                  <a:lnTo>
                    <a:pt x="23" y="11"/>
                  </a:lnTo>
                  <a:lnTo>
                    <a:pt x="38" y="11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06" y="0"/>
                  </a:lnTo>
                  <a:lnTo>
                    <a:pt x="118" y="11"/>
                  </a:lnTo>
                  <a:lnTo>
                    <a:pt x="128" y="11"/>
                  </a:lnTo>
                  <a:lnTo>
                    <a:pt x="128" y="0"/>
                  </a:lnTo>
                  <a:lnTo>
                    <a:pt x="143" y="11"/>
                  </a:lnTo>
                  <a:lnTo>
                    <a:pt x="143" y="0"/>
                  </a:lnTo>
                  <a:lnTo>
                    <a:pt x="153" y="11"/>
                  </a:lnTo>
                  <a:lnTo>
                    <a:pt x="166" y="23"/>
                  </a:lnTo>
                  <a:lnTo>
                    <a:pt x="177" y="11"/>
                  </a:lnTo>
                  <a:lnTo>
                    <a:pt x="201" y="23"/>
                  </a:lnTo>
                  <a:lnTo>
                    <a:pt x="189" y="46"/>
                  </a:lnTo>
                  <a:lnTo>
                    <a:pt x="189" y="56"/>
                  </a:lnTo>
                  <a:lnTo>
                    <a:pt x="214" y="56"/>
                  </a:lnTo>
                  <a:lnTo>
                    <a:pt x="224" y="66"/>
                  </a:lnTo>
                  <a:lnTo>
                    <a:pt x="224" y="89"/>
                  </a:lnTo>
                  <a:lnTo>
                    <a:pt x="214" y="98"/>
                  </a:lnTo>
                  <a:lnTo>
                    <a:pt x="201" y="98"/>
                  </a:lnTo>
                  <a:lnTo>
                    <a:pt x="189" y="112"/>
                  </a:lnTo>
                  <a:lnTo>
                    <a:pt x="201" y="122"/>
                  </a:lnTo>
                  <a:lnTo>
                    <a:pt x="201" y="134"/>
                  </a:lnTo>
                  <a:lnTo>
                    <a:pt x="201" y="144"/>
                  </a:lnTo>
                  <a:lnTo>
                    <a:pt x="177" y="144"/>
                  </a:lnTo>
                  <a:lnTo>
                    <a:pt x="177" y="134"/>
                  </a:lnTo>
                  <a:lnTo>
                    <a:pt x="166" y="134"/>
                  </a:lnTo>
                  <a:lnTo>
                    <a:pt x="153" y="122"/>
                  </a:lnTo>
                  <a:lnTo>
                    <a:pt x="143" y="122"/>
                  </a:lnTo>
                  <a:lnTo>
                    <a:pt x="143" y="112"/>
                  </a:lnTo>
                  <a:lnTo>
                    <a:pt x="143" y="98"/>
                  </a:lnTo>
                  <a:lnTo>
                    <a:pt x="128" y="98"/>
                  </a:lnTo>
                  <a:lnTo>
                    <a:pt x="128" y="112"/>
                  </a:lnTo>
                  <a:lnTo>
                    <a:pt x="118" y="112"/>
                  </a:lnTo>
                  <a:lnTo>
                    <a:pt x="106" y="112"/>
                  </a:lnTo>
                  <a:lnTo>
                    <a:pt x="95" y="112"/>
                  </a:lnTo>
                  <a:lnTo>
                    <a:pt x="95" y="98"/>
                  </a:lnTo>
                  <a:lnTo>
                    <a:pt x="106" y="89"/>
                  </a:lnTo>
                  <a:lnTo>
                    <a:pt x="95" y="89"/>
                  </a:lnTo>
                  <a:lnTo>
                    <a:pt x="70" y="77"/>
                  </a:lnTo>
                  <a:lnTo>
                    <a:pt x="60" y="77"/>
                  </a:lnTo>
                  <a:lnTo>
                    <a:pt x="48" y="77"/>
                  </a:lnTo>
                  <a:lnTo>
                    <a:pt x="48" y="66"/>
                  </a:lnTo>
                  <a:lnTo>
                    <a:pt x="38" y="56"/>
                  </a:lnTo>
                  <a:lnTo>
                    <a:pt x="38" y="46"/>
                  </a:lnTo>
                  <a:lnTo>
                    <a:pt x="23" y="56"/>
                  </a:lnTo>
                  <a:lnTo>
                    <a:pt x="12" y="56"/>
                  </a:lnTo>
                  <a:lnTo>
                    <a:pt x="0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Freeform 196"/>
            <p:cNvSpPr>
              <a:spLocks noChangeAspect="1"/>
            </p:cNvSpPr>
            <p:nvPr/>
          </p:nvSpPr>
          <p:spPr bwMode="auto">
            <a:xfrm>
              <a:off x="4283" y="5937"/>
              <a:ext cx="366" cy="1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54"/>
                </a:cxn>
                <a:cxn ang="0">
                  <a:pos x="12" y="54"/>
                </a:cxn>
                <a:cxn ang="0">
                  <a:pos x="24" y="54"/>
                </a:cxn>
                <a:cxn ang="0">
                  <a:pos x="36" y="54"/>
                </a:cxn>
                <a:cxn ang="0">
                  <a:pos x="49" y="54"/>
                </a:cxn>
                <a:cxn ang="0">
                  <a:pos x="49" y="46"/>
                </a:cxn>
                <a:cxn ang="0">
                  <a:pos x="59" y="46"/>
                </a:cxn>
                <a:cxn ang="0">
                  <a:pos x="71" y="46"/>
                </a:cxn>
                <a:cxn ang="0">
                  <a:pos x="71" y="34"/>
                </a:cxn>
                <a:cxn ang="0">
                  <a:pos x="71" y="23"/>
                </a:cxn>
                <a:cxn ang="0">
                  <a:pos x="83" y="23"/>
                </a:cxn>
                <a:cxn ang="0">
                  <a:pos x="83" y="10"/>
                </a:cxn>
                <a:cxn ang="0">
                  <a:pos x="96" y="10"/>
                </a:cxn>
                <a:cxn ang="0">
                  <a:pos x="107" y="10"/>
                </a:cxn>
                <a:cxn ang="0">
                  <a:pos x="107" y="0"/>
                </a:cxn>
                <a:cxn ang="0">
                  <a:pos x="119" y="10"/>
                </a:cxn>
                <a:cxn ang="0">
                  <a:pos x="132" y="10"/>
                </a:cxn>
                <a:cxn ang="0">
                  <a:pos x="144" y="0"/>
                </a:cxn>
                <a:cxn ang="0">
                  <a:pos x="154" y="0"/>
                </a:cxn>
                <a:cxn ang="0">
                  <a:pos x="154" y="10"/>
                </a:cxn>
                <a:cxn ang="0">
                  <a:pos x="164" y="10"/>
                </a:cxn>
                <a:cxn ang="0">
                  <a:pos x="164" y="23"/>
                </a:cxn>
                <a:cxn ang="0">
                  <a:pos x="179" y="34"/>
                </a:cxn>
                <a:cxn ang="0">
                  <a:pos x="179" y="23"/>
                </a:cxn>
                <a:cxn ang="0">
                  <a:pos x="190" y="34"/>
                </a:cxn>
                <a:cxn ang="0">
                  <a:pos x="190" y="23"/>
                </a:cxn>
                <a:cxn ang="0">
                  <a:pos x="211" y="10"/>
                </a:cxn>
                <a:cxn ang="0">
                  <a:pos x="227" y="10"/>
                </a:cxn>
                <a:cxn ang="0">
                  <a:pos x="236" y="23"/>
                </a:cxn>
                <a:cxn ang="0">
                  <a:pos x="248" y="10"/>
                </a:cxn>
                <a:cxn ang="0">
                  <a:pos x="260" y="10"/>
                </a:cxn>
                <a:cxn ang="0">
                  <a:pos x="284" y="10"/>
                </a:cxn>
                <a:cxn ang="0">
                  <a:pos x="307" y="23"/>
                </a:cxn>
                <a:cxn ang="0">
                  <a:pos x="322" y="34"/>
                </a:cxn>
                <a:cxn ang="0">
                  <a:pos x="344" y="46"/>
                </a:cxn>
                <a:cxn ang="0">
                  <a:pos x="322" y="88"/>
                </a:cxn>
                <a:cxn ang="0">
                  <a:pos x="307" y="88"/>
                </a:cxn>
                <a:cxn ang="0">
                  <a:pos x="298" y="88"/>
                </a:cxn>
                <a:cxn ang="0">
                  <a:pos x="274" y="77"/>
                </a:cxn>
                <a:cxn ang="0">
                  <a:pos x="248" y="77"/>
                </a:cxn>
                <a:cxn ang="0">
                  <a:pos x="227" y="77"/>
                </a:cxn>
                <a:cxn ang="0">
                  <a:pos x="202" y="100"/>
                </a:cxn>
                <a:cxn ang="0">
                  <a:pos x="190" y="100"/>
                </a:cxn>
                <a:cxn ang="0">
                  <a:pos x="179" y="100"/>
                </a:cxn>
                <a:cxn ang="0">
                  <a:pos x="154" y="100"/>
                </a:cxn>
                <a:cxn ang="0">
                  <a:pos x="144" y="110"/>
                </a:cxn>
                <a:cxn ang="0">
                  <a:pos x="132" y="110"/>
                </a:cxn>
                <a:cxn ang="0">
                  <a:pos x="119" y="134"/>
                </a:cxn>
                <a:cxn ang="0">
                  <a:pos x="83" y="123"/>
                </a:cxn>
                <a:cxn ang="0">
                  <a:pos x="71" y="123"/>
                </a:cxn>
                <a:cxn ang="0">
                  <a:pos x="49" y="123"/>
                </a:cxn>
                <a:cxn ang="0">
                  <a:pos x="36" y="110"/>
                </a:cxn>
                <a:cxn ang="0">
                  <a:pos x="36" y="123"/>
                </a:cxn>
                <a:cxn ang="0">
                  <a:pos x="12" y="100"/>
                </a:cxn>
                <a:cxn ang="0">
                  <a:pos x="0" y="88"/>
                </a:cxn>
                <a:cxn ang="0">
                  <a:pos x="0" y="77"/>
                </a:cxn>
                <a:cxn ang="0">
                  <a:pos x="0" y="64"/>
                </a:cxn>
              </a:cxnLst>
              <a:rect l="0" t="0" r="r" b="b"/>
              <a:pathLst>
                <a:path w="344" h="134">
                  <a:moveTo>
                    <a:pt x="0" y="64"/>
                  </a:moveTo>
                  <a:lnTo>
                    <a:pt x="0" y="54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36" y="54"/>
                  </a:lnTo>
                  <a:lnTo>
                    <a:pt x="49" y="54"/>
                  </a:lnTo>
                  <a:lnTo>
                    <a:pt x="49" y="46"/>
                  </a:lnTo>
                  <a:lnTo>
                    <a:pt x="59" y="46"/>
                  </a:lnTo>
                  <a:lnTo>
                    <a:pt x="71" y="46"/>
                  </a:lnTo>
                  <a:lnTo>
                    <a:pt x="71" y="34"/>
                  </a:lnTo>
                  <a:lnTo>
                    <a:pt x="71" y="23"/>
                  </a:lnTo>
                  <a:lnTo>
                    <a:pt x="83" y="23"/>
                  </a:lnTo>
                  <a:lnTo>
                    <a:pt x="83" y="10"/>
                  </a:lnTo>
                  <a:lnTo>
                    <a:pt x="96" y="10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119" y="10"/>
                  </a:lnTo>
                  <a:lnTo>
                    <a:pt x="132" y="10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64" y="23"/>
                  </a:lnTo>
                  <a:lnTo>
                    <a:pt x="179" y="34"/>
                  </a:lnTo>
                  <a:lnTo>
                    <a:pt x="179" y="23"/>
                  </a:lnTo>
                  <a:lnTo>
                    <a:pt x="190" y="34"/>
                  </a:lnTo>
                  <a:lnTo>
                    <a:pt x="190" y="23"/>
                  </a:lnTo>
                  <a:lnTo>
                    <a:pt x="211" y="10"/>
                  </a:lnTo>
                  <a:lnTo>
                    <a:pt x="227" y="10"/>
                  </a:lnTo>
                  <a:lnTo>
                    <a:pt x="236" y="23"/>
                  </a:lnTo>
                  <a:lnTo>
                    <a:pt x="248" y="10"/>
                  </a:lnTo>
                  <a:lnTo>
                    <a:pt x="260" y="10"/>
                  </a:lnTo>
                  <a:lnTo>
                    <a:pt x="284" y="10"/>
                  </a:lnTo>
                  <a:lnTo>
                    <a:pt x="307" y="23"/>
                  </a:lnTo>
                  <a:lnTo>
                    <a:pt x="322" y="34"/>
                  </a:lnTo>
                  <a:lnTo>
                    <a:pt x="344" y="46"/>
                  </a:lnTo>
                  <a:lnTo>
                    <a:pt x="322" y="88"/>
                  </a:lnTo>
                  <a:lnTo>
                    <a:pt x="307" y="88"/>
                  </a:lnTo>
                  <a:lnTo>
                    <a:pt x="298" y="88"/>
                  </a:lnTo>
                  <a:lnTo>
                    <a:pt x="274" y="77"/>
                  </a:lnTo>
                  <a:lnTo>
                    <a:pt x="248" y="77"/>
                  </a:lnTo>
                  <a:lnTo>
                    <a:pt x="227" y="77"/>
                  </a:lnTo>
                  <a:lnTo>
                    <a:pt x="202" y="100"/>
                  </a:lnTo>
                  <a:lnTo>
                    <a:pt x="190" y="100"/>
                  </a:lnTo>
                  <a:lnTo>
                    <a:pt x="179" y="100"/>
                  </a:lnTo>
                  <a:lnTo>
                    <a:pt x="154" y="100"/>
                  </a:lnTo>
                  <a:lnTo>
                    <a:pt x="144" y="110"/>
                  </a:lnTo>
                  <a:lnTo>
                    <a:pt x="132" y="110"/>
                  </a:lnTo>
                  <a:lnTo>
                    <a:pt x="119" y="134"/>
                  </a:lnTo>
                  <a:lnTo>
                    <a:pt x="83" y="123"/>
                  </a:lnTo>
                  <a:lnTo>
                    <a:pt x="71" y="123"/>
                  </a:lnTo>
                  <a:lnTo>
                    <a:pt x="49" y="123"/>
                  </a:lnTo>
                  <a:lnTo>
                    <a:pt x="36" y="110"/>
                  </a:lnTo>
                  <a:lnTo>
                    <a:pt x="36" y="123"/>
                  </a:lnTo>
                  <a:lnTo>
                    <a:pt x="12" y="100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Freeform 197"/>
            <p:cNvSpPr>
              <a:spLocks noChangeAspect="1"/>
            </p:cNvSpPr>
            <p:nvPr/>
          </p:nvSpPr>
          <p:spPr bwMode="auto">
            <a:xfrm>
              <a:off x="4259" y="6021"/>
              <a:ext cx="429" cy="217"/>
            </a:xfrm>
            <a:custGeom>
              <a:avLst/>
              <a:gdLst/>
              <a:ahLst/>
              <a:cxnLst>
                <a:cxn ang="0">
                  <a:pos x="166" y="202"/>
                </a:cxn>
                <a:cxn ang="0">
                  <a:pos x="142" y="202"/>
                </a:cxn>
                <a:cxn ang="0">
                  <a:pos x="129" y="202"/>
                </a:cxn>
                <a:cxn ang="0">
                  <a:pos x="118" y="202"/>
                </a:cxn>
                <a:cxn ang="0">
                  <a:pos x="95" y="202"/>
                </a:cxn>
                <a:cxn ang="0">
                  <a:pos x="58" y="178"/>
                </a:cxn>
                <a:cxn ang="0">
                  <a:pos x="22" y="156"/>
                </a:cxn>
                <a:cxn ang="0">
                  <a:pos x="10" y="156"/>
                </a:cxn>
                <a:cxn ang="0">
                  <a:pos x="0" y="144"/>
                </a:cxn>
                <a:cxn ang="0">
                  <a:pos x="0" y="123"/>
                </a:cxn>
                <a:cxn ang="0">
                  <a:pos x="0" y="111"/>
                </a:cxn>
                <a:cxn ang="0">
                  <a:pos x="10" y="99"/>
                </a:cxn>
                <a:cxn ang="0">
                  <a:pos x="0" y="99"/>
                </a:cxn>
                <a:cxn ang="0">
                  <a:pos x="0" y="91"/>
                </a:cxn>
                <a:cxn ang="0">
                  <a:pos x="10" y="78"/>
                </a:cxn>
                <a:cxn ang="0">
                  <a:pos x="10" y="69"/>
                </a:cxn>
                <a:cxn ang="0">
                  <a:pos x="0" y="69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22" y="69"/>
                </a:cxn>
                <a:cxn ang="0">
                  <a:pos x="35" y="69"/>
                </a:cxn>
                <a:cxn ang="0">
                  <a:pos x="35" y="57"/>
                </a:cxn>
                <a:cxn ang="0">
                  <a:pos x="58" y="46"/>
                </a:cxn>
                <a:cxn ang="0">
                  <a:pos x="58" y="33"/>
                </a:cxn>
                <a:cxn ang="0">
                  <a:pos x="71" y="46"/>
                </a:cxn>
                <a:cxn ang="0">
                  <a:pos x="95" y="46"/>
                </a:cxn>
                <a:cxn ang="0">
                  <a:pos x="105" y="46"/>
                </a:cxn>
                <a:cxn ang="0">
                  <a:pos x="142" y="57"/>
                </a:cxn>
                <a:cxn ang="0">
                  <a:pos x="154" y="33"/>
                </a:cxn>
                <a:cxn ang="0">
                  <a:pos x="166" y="33"/>
                </a:cxn>
                <a:cxn ang="0">
                  <a:pos x="176" y="23"/>
                </a:cxn>
                <a:cxn ang="0">
                  <a:pos x="200" y="23"/>
                </a:cxn>
                <a:cxn ang="0">
                  <a:pos x="212" y="23"/>
                </a:cxn>
                <a:cxn ang="0">
                  <a:pos x="224" y="23"/>
                </a:cxn>
                <a:cxn ang="0">
                  <a:pos x="246" y="0"/>
                </a:cxn>
                <a:cxn ang="0">
                  <a:pos x="270" y="0"/>
                </a:cxn>
                <a:cxn ang="0">
                  <a:pos x="294" y="0"/>
                </a:cxn>
                <a:cxn ang="0">
                  <a:pos x="320" y="11"/>
                </a:cxn>
                <a:cxn ang="0">
                  <a:pos x="329" y="11"/>
                </a:cxn>
                <a:cxn ang="0">
                  <a:pos x="341" y="11"/>
                </a:cxn>
                <a:cxn ang="0">
                  <a:pos x="352" y="11"/>
                </a:cxn>
                <a:cxn ang="0">
                  <a:pos x="365" y="23"/>
                </a:cxn>
                <a:cxn ang="0">
                  <a:pos x="389" y="23"/>
                </a:cxn>
                <a:cxn ang="0">
                  <a:pos x="399" y="46"/>
                </a:cxn>
                <a:cxn ang="0">
                  <a:pos x="389" y="57"/>
                </a:cxn>
                <a:cxn ang="0">
                  <a:pos x="365" y="57"/>
                </a:cxn>
                <a:cxn ang="0">
                  <a:pos x="352" y="78"/>
                </a:cxn>
                <a:cxn ang="0">
                  <a:pos x="329" y="123"/>
                </a:cxn>
                <a:cxn ang="0">
                  <a:pos x="320" y="144"/>
                </a:cxn>
                <a:cxn ang="0">
                  <a:pos x="294" y="168"/>
                </a:cxn>
                <a:cxn ang="0">
                  <a:pos x="282" y="178"/>
                </a:cxn>
                <a:cxn ang="0">
                  <a:pos x="257" y="178"/>
                </a:cxn>
                <a:cxn ang="0">
                  <a:pos x="246" y="178"/>
                </a:cxn>
                <a:cxn ang="0">
                  <a:pos x="224" y="178"/>
                </a:cxn>
                <a:cxn ang="0">
                  <a:pos x="200" y="178"/>
                </a:cxn>
                <a:cxn ang="0">
                  <a:pos x="166" y="202"/>
                </a:cxn>
              </a:cxnLst>
              <a:rect l="0" t="0" r="r" b="b"/>
              <a:pathLst>
                <a:path w="399" h="202">
                  <a:moveTo>
                    <a:pt x="166" y="202"/>
                  </a:moveTo>
                  <a:lnTo>
                    <a:pt x="142" y="202"/>
                  </a:lnTo>
                  <a:lnTo>
                    <a:pt x="129" y="202"/>
                  </a:lnTo>
                  <a:lnTo>
                    <a:pt x="118" y="202"/>
                  </a:lnTo>
                  <a:lnTo>
                    <a:pt x="95" y="202"/>
                  </a:lnTo>
                  <a:lnTo>
                    <a:pt x="58" y="178"/>
                  </a:lnTo>
                  <a:lnTo>
                    <a:pt x="22" y="156"/>
                  </a:lnTo>
                  <a:lnTo>
                    <a:pt x="10" y="156"/>
                  </a:lnTo>
                  <a:lnTo>
                    <a:pt x="0" y="144"/>
                  </a:lnTo>
                  <a:lnTo>
                    <a:pt x="0" y="123"/>
                  </a:lnTo>
                  <a:lnTo>
                    <a:pt x="0" y="111"/>
                  </a:lnTo>
                  <a:lnTo>
                    <a:pt x="10" y="99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22" y="69"/>
                  </a:lnTo>
                  <a:lnTo>
                    <a:pt x="35" y="69"/>
                  </a:lnTo>
                  <a:lnTo>
                    <a:pt x="35" y="57"/>
                  </a:lnTo>
                  <a:lnTo>
                    <a:pt x="58" y="46"/>
                  </a:lnTo>
                  <a:lnTo>
                    <a:pt x="58" y="33"/>
                  </a:lnTo>
                  <a:lnTo>
                    <a:pt x="71" y="46"/>
                  </a:lnTo>
                  <a:lnTo>
                    <a:pt x="95" y="46"/>
                  </a:lnTo>
                  <a:lnTo>
                    <a:pt x="105" y="46"/>
                  </a:lnTo>
                  <a:lnTo>
                    <a:pt x="142" y="57"/>
                  </a:lnTo>
                  <a:lnTo>
                    <a:pt x="154" y="33"/>
                  </a:lnTo>
                  <a:lnTo>
                    <a:pt x="166" y="33"/>
                  </a:lnTo>
                  <a:lnTo>
                    <a:pt x="176" y="23"/>
                  </a:lnTo>
                  <a:lnTo>
                    <a:pt x="200" y="23"/>
                  </a:lnTo>
                  <a:lnTo>
                    <a:pt x="212" y="23"/>
                  </a:lnTo>
                  <a:lnTo>
                    <a:pt x="224" y="23"/>
                  </a:lnTo>
                  <a:lnTo>
                    <a:pt x="246" y="0"/>
                  </a:lnTo>
                  <a:lnTo>
                    <a:pt x="270" y="0"/>
                  </a:lnTo>
                  <a:lnTo>
                    <a:pt x="294" y="0"/>
                  </a:lnTo>
                  <a:lnTo>
                    <a:pt x="320" y="11"/>
                  </a:lnTo>
                  <a:lnTo>
                    <a:pt x="329" y="11"/>
                  </a:lnTo>
                  <a:lnTo>
                    <a:pt x="341" y="11"/>
                  </a:lnTo>
                  <a:lnTo>
                    <a:pt x="352" y="11"/>
                  </a:lnTo>
                  <a:lnTo>
                    <a:pt x="365" y="23"/>
                  </a:lnTo>
                  <a:lnTo>
                    <a:pt x="389" y="23"/>
                  </a:lnTo>
                  <a:lnTo>
                    <a:pt x="399" y="46"/>
                  </a:lnTo>
                  <a:lnTo>
                    <a:pt x="389" y="57"/>
                  </a:lnTo>
                  <a:lnTo>
                    <a:pt x="365" y="57"/>
                  </a:lnTo>
                  <a:lnTo>
                    <a:pt x="352" y="78"/>
                  </a:lnTo>
                  <a:lnTo>
                    <a:pt x="329" y="123"/>
                  </a:lnTo>
                  <a:lnTo>
                    <a:pt x="320" y="144"/>
                  </a:lnTo>
                  <a:lnTo>
                    <a:pt x="294" y="168"/>
                  </a:lnTo>
                  <a:lnTo>
                    <a:pt x="282" y="178"/>
                  </a:lnTo>
                  <a:lnTo>
                    <a:pt x="257" y="178"/>
                  </a:lnTo>
                  <a:lnTo>
                    <a:pt x="246" y="178"/>
                  </a:lnTo>
                  <a:lnTo>
                    <a:pt x="224" y="178"/>
                  </a:lnTo>
                  <a:lnTo>
                    <a:pt x="200" y="178"/>
                  </a:lnTo>
                  <a:lnTo>
                    <a:pt x="166" y="20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Freeform 198"/>
            <p:cNvSpPr>
              <a:spLocks noChangeAspect="1"/>
            </p:cNvSpPr>
            <p:nvPr/>
          </p:nvSpPr>
          <p:spPr bwMode="auto">
            <a:xfrm>
              <a:off x="4927" y="6031"/>
              <a:ext cx="256" cy="228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23" y="0"/>
                </a:cxn>
                <a:cxn ang="0">
                  <a:pos x="48" y="0"/>
                </a:cxn>
                <a:cxn ang="0">
                  <a:pos x="70" y="0"/>
                </a:cxn>
                <a:cxn ang="0">
                  <a:pos x="83" y="10"/>
                </a:cxn>
                <a:cxn ang="0">
                  <a:pos x="106" y="10"/>
                </a:cxn>
                <a:cxn ang="0">
                  <a:pos x="119" y="22"/>
                </a:cxn>
                <a:cxn ang="0">
                  <a:pos x="143" y="22"/>
                </a:cxn>
                <a:cxn ang="0">
                  <a:pos x="153" y="32"/>
                </a:cxn>
                <a:cxn ang="0">
                  <a:pos x="166" y="46"/>
                </a:cxn>
                <a:cxn ang="0">
                  <a:pos x="166" y="67"/>
                </a:cxn>
                <a:cxn ang="0">
                  <a:pos x="178" y="78"/>
                </a:cxn>
                <a:cxn ang="0">
                  <a:pos x="190" y="88"/>
                </a:cxn>
                <a:cxn ang="0">
                  <a:pos x="202" y="100"/>
                </a:cxn>
                <a:cxn ang="0">
                  <a:pos x="214" y="112"/>
                </a:cxn>
                <a:cxn ang="0">
                  <a:pos x="226" y="121"/>
                </a:cxn>
                <a:cxn ang="0">
                  <a:pos x="226" y="145"/>
                </a:cxn>
                <a:cxn ang="0">
                  <a:pos x="226" y="145"/>
                </a:cxn>
                <a:cxn ang="0">
                  <a:pos x="214" y="157"/>
                </a:cxn>
                <a:cxn ang="0">
                  <a:pos x="202" y="145"/>
                </a:cxn>
                <a:cxn ang="0">
                  <a:pos x="202" y="145"/>
                </a:cxn>
                <a:cxn ang="0">
                  <a:pos x="178" y="145"/>
                </a:cxn>
                <a:cxn ang="0">
                  <a:pos x="178" y="145"/>
                </a:cxn>
                <a:cxn ang="0">
                  <a:pos x="166" y="157"/>
                </a:cxn>
                <a:cxn ang="0">
                  <a:pos x="166" y="179"/>
                </a:cxn>
                <a:cxn ang="0">
                  <a:pos x="153" y="191"/>
                </a:cxn>
                <a:cxn ang="0">
                  <a:pos x="143" y="203"/>
                </a:cxn>
                <a:cxn ang="0">
                  <a:pos x="131" y="211"/>
                </a:cxn>
                <a:cxn ang="0">
                  <a:pos x="119" y="191"/>
                </a:cxn>
                <a:cxn ang="0">
                  <a:pos x="119" y="145"/>
                </a:cxn>
                <a:cxn ang="0">
                  <a:pos x="106" y="100"/>
                </a:cxn>
                <a:cxn ang="0">
                  <a:pos x="48" y="55"/>
                </a:cxn>
                <a:cxn ang="0">
                  <a:pos x="0" y="10"/>
                </a:cxn>
              </a:cxnLst>
              <a:rect l="0" t="0" r="r" b="b"/>
              <a:pathLst>
                <a:path w="239" h="211">
                  <a:moveTo>
                    <a:pt x="0" y="10"/>
                  </a:moveTo>
                  <a:lnTo>
                    <a:pt x="12" y="1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0"/>
                  </a:lnTo>
                  <a:lnTo>
                    <a:pt x="83" y="10"/>
                  </a:lnTo>
                  <a:lnTo>
                    <a:pt x="95" y="10"/>
                  </a:lnTo>
                  <a:lnTo>
                    <a:pt x="106" y="10"/>
                  </a:lnTo>
                  <a:lnTo>
                    <a:pt x="106" y="22"/>
                  </a:lnTo>
                  <a:lnTo>
                    <a:pt x="119" y="22"/>
                  </a:lnTo>
                  <a:lnTo>
                    <a:pt x="131" y="22"/>
                  </a:lnTo>
                  <a:lnTo>
                    <a:pt x="143" y="22"/>
                  </a:lnTo>
                  <a:lnTo>
                    <a:pt x="143" y="32"/>
                  </a:lnTo>
                  <a:lnTo>
                    <a:pt x="153" y="32"/>
                  </a:lnTo>
                  <a:lnTo>
                    <a:pt x="166" y="32"/>
                  </a:lnTo>
                  <a:lnTo>
                    <a:pt x="166" y="46"/>
                  </a:lnTo>
                  <a:lnTo>
                    <a:pt x="166" y="55"/>
                  </a:lnTo>
                  <a:lnTo>
                    <a:pt x="166" y="67"/>
                  </a:lnTo>
                  <a:lnTo>
                    <a:pt x="166" y="78"/>
                  </a:lnTo>
                  <a:lnTo>
                    <a:pt x="178" y="78"/>
                  </a:lnTo>
                  <a:lnTo>
                    <a:pt x="190" y="78"/>
                  </a:lnTo>
                  <a:lnTo>
                    <a:pt x="190" y="88"/>
                  </a:lnTo>
                  <a:lnTo>
                    <a:pt x="190" y="100"/>
                  </a:lnTo>
                  <a:lnTo>
                    <a:pt x="202" y="100"/>
                  </a:lnTo>
                  <a:lnTo>
                    <a:pt x="202" y="112"/>
                  </a:lnTo>
                  <a:lnTo>
                    <a:pt x="214" y="112"/>
                  </a:lnTo>
                  <a:lnTo>
                    <a:pt x="214" y="121"/>
                  </a:lnTo>
                  <a:lnTo>
                    <a:pt x="226" y="121"/>
                  </a:lnTo>
                  <a:lnTo>
                    <a:pt x="226" y="133"/>
                  </a:lnTo>
                  <a:lnTo>
                    <a:pt x="226" y="145"/>
                  </a:lnTo>
                  <a:lnTo>
                    <a:pt x="239" y="145"/>
                  </a:lnTo>
                  <a:lnTo>
                    <a:pt x="226" y="145"/>
                  </a:lnTo>
                  <a:lnTo>
                    <a:pt x="226" y="157"/>
                  </a:lnTo>
                  <a:lnTo>
                    <a:pt x="214" y="157"/>
                  </a:lnTo>
                  <a:lnTo>
                    <a:pt x="214" y="145"/>
                  </a:lnTo>
                  <a:lnTo>
                    <a:pt x="202" y="145"/>
                  </a:lnTo>
                  <a:lnTo>
                    <a:pt x="202" y="157"/>
                  </a:lnTo>
                  <a:lnTo>
                    <a:pt x="202" y="145"/>
                  </a:lnTo>
                  <a:lnTo>
                    <a:pt x="190" y="145"/>
                  </a:lnTo>
                  <a:lnTo>
                    <a:pt x="178" y="145"/>
                  </a:lnTo>
                  <a:lnTo>
                    <a:pt x="178" y="133"/>
                  </a:lnTo>
                  <a:lnTo>
                    <a:pt x="178" y="145"/>
                  </a:lnTo>
                  <a:lnTo>
                    <a:pt x="166" y="145"/>
                  </a:lnTo>
                  <a:lnTo>
                    <a:pt x="166" y="157"/>
                  </a:lnTo>
                  <a:lnTo>
                    <a:pt x="166" y="167"/>
                  </a:lnTo>
                  <a:lnTo>
                    <a:pt x="166" y="179"/>
                  </a:lnTo>
                  <a:lnTo>
                    <a:pt x="153" y="179"/>
                  </a:lnTo>
                  <a:lnTo>
                    <a:pt x="153" y="191"/>
                  </a:lnTo>
                  <a:lnTo>
                    <a:pt x="153" y="203"/>
                  </a:lnTo>
                  <a:lnTo>
                    <a:pt x="143" y="203"/>
                  </a:lnTo>
                  <a:lnTo>
                    <a:pt x="143" y="211"/>
                  </a:lnTo>
                  <a:lnTo>
                    <a:pt x="131" y="211"/>
                  </a:lnTo>
                  <a:lnTo>
                    <a:pt x="119" y="203"/>
                  </a:lnTo>
                  <a:lnTo>
                    <a:pt x="119" y="191"/>
                  </a:lnTo>
                  <a:lnTo>
                    <a:pt x="119" y="179"/>
                  </a:lnTo>
                  <a:lnTo>
                    <a:pt x="119" y="145"/>
                  </a:lnTo>
                  <a:lnTo>
                    <a:pt x="119" y="133"/>
                  </a:lnTo>
                  <a:lnTo>
                    <a:pt x="106" y="100"/>
                  </a:lnTo>
                  <a:lnTo>
                    <a:pt x="83" y="88"/>
                  </a:lnTo>
                  <a:lnTo>
                    <a:pt x="48" y="55"/>
                  </a:lnTo>
                  <a:lnTo>
                    <a:pt x="23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Freeform 199"/>
            <p:cNvSpPr>
              <a:spLocks noChangeAspect="1"/>
            </p:cNvSpPr>
            <p:nvPr/>
          </p:nvSpPr>
          <p:spPr bwMode="auto">
            <a:xfrm>
              <a:off x="4526" y="6047"/>
              <a:ext cx="641" cy="355"/>
            </a:xfrm>
            <a:custGeom>
              <a:avLst/>
              <a:gdLst/>
              <a:ahLst/>
              <a:cxnLst>
                <a:cxn ang="0">
                  <a:pos x="9" y="155"/>
                </a:cxn>
                <a:cxn ang="0">
                  <a:pos x="47" y="145"/>
                </a:cxn>
                <a:cxn ang="0">
                  <a:pos x="80" y="100"/>
                </a:cxn>
                <a:cxn ang="0">
                  <a:pos x="117" y="34"/>
                </a:cxn>
                <a:cxn ang="0">
                  <a:pos x="153" y="23"/>
                </a:cxn>
                <a:cxn ang="0">
                  <a:pos x="186" y="23"/>
                </a:cxn>
                <a:cxn ang="0">
                  <a:pos x="209" y="23"/>
                </a:cxn>
                <a:cxn ang="0">
                  <a:pos x="257" y="23"/>
                </a:cxn>
                <a:cxn ang="0">
                  <a:pos x="270" y="34"/>
                </a:cxn>
                <a:cxn ang="0">
                  <a:pos x="294" y="34"/>
                </a:cxn>
                <a:cxn ang="0">
                  <a:pos x="351" y="23"/>
                </a:cxn>
                <a:cxn ang="0">
                  <a:pos x="351" y="0"/>
                </a:cxn>
                <a:cxn ang="0">
                  <a:pos x="398" y="0"/>
                </a:cxn>
                <a:cxn ang="0">
                  <a:pos x="457" y="76"/>
                </a:cxn>
                <a:cxn ang="0">
                  <a:pos x="493" y="121"/>
                </a:cxn>
                <a:cxn ang="0">
                  <a:pos x="493" y="167"/>
                </a:cxn>
                <a:cxn ang="0">
                  <a:pos x="493" y="188"/>
                </a:cxn>
                <a:cxn ang="0">
                  <a:pos x="517" y="209"/>
                </a:cxn>
                <a:cxn ang="0">
                  <a:pos x="540" y="221"/>
                </a:cxn>
                <a:cxn ang="0">
                  <a:pos x="551" y="209"/>
                </a:cxn>
                <a:cxn ang="0">
                  <a:pos x="588" y="209"/>
                </a:cxn>
                <a:cxn ang="0">
                  <a:pos x="597" y="221"/>
                </a:cxn>
                <a:cxn ang="0">
                  <a:pos x="588" y="245"/>
                </a:cxn>
                <a:cxn ang="0">
                  <a:pos x="564" y="245"/>
                </a:cxn>
                <a:cxn ang="0">
                  <a:pos x="540" y="277"/>
                </a:cxn>
                <a:cxn ang="0">
                  <a:pos x="540" y="320"/>
                </a:cxn>
                <a:cxn ang="0">
                  <a:pos x="517" y="320"/>
                </a:cxn>
                <a:cxn ang="0">
                  <a:pos x="469" y="308"/>
                </a:cxn>
                <a:cxn ang="0">
                  <a:pos x="432" y="300"/>
                </a:cxn>
                <a:cxn ang="0">
                  <a:pos x="398" y="300"/>
                </a:cxn>
                <a:cxn ang="0">
                  <a:pos x="341" y="331"/>
                </a:cxn>
                <a:cxn ang="0">
                  <a:pos x="294" y="320"/>
                </a:cxn>
                <a:cxn ang="0">
                  <a:pos x="233" y="308"/>
                </a:cxn>
                <a:cxn ang="0">
                  <a:pos x="199" y="320"/>
                </a:cxn>
                <a:cxn ang="0">
                  <a:pos x="186" y="308"/>
                </a:cxn>
                <a:cxn ang="0">
                  <a:pos x="175" y="300"/>
                </a:cxn>
                <a:cxn ang="0">
                  <a:pos x="153" y="287"/>
                </a:cxn>
                <a:cxn ang="0">
                  <a:pos x="163" y="265"/>
                </a:cxn>
                <a:cxn ang="0">
                  <a:pos x="140" y="265"/>
                </a:cxn>
                <a:cxn ang="0">
                  <a:pos x="117" y="265"/>
                </a:cxn>
                <a:cxn ang="0">
                  <a:pos x="80" y="254"/>
                </a:cxn>
                <a:cxn ang="0">
                  <a:pos x="95" y="245"/>
                </a:cxn>
                <a:cxn ang="0">
                  <a:pos x="80" y="232"/>
                </a:cxn>
                <a:cxn ang="0">
                  <a:pos x="71" y="221"/>
                </a:cxn>
                <a:cxn ang="0">
                  <a:pos x="33" y="199"/>
                </a:cxn>
                <a:cxn ang="0">
                  <a:pos x="33" y="179"/>
                </a:cxn>
                <a:cxn ang="0">
                  <a:pos x="9" y="167"/>
                </a:cxn>
              </a:cxnLst>
              <a:rect l="0" t="0" r="r" b="b"/>
              <a:pathLst>
                <a:path w="597" h="331">
                  <a:moveTo>
                    <a:pt x="0" y="155"/>
                  </a:moveTo>
                  <a:lnTo>
                    <a:pt x="9" y="155"/>
                  </a:lnTo>
                  <a:lnTo>
                    <a:pt x="33" y="155"/>
                  </a:lnTo>
                  <a:lnTo>
                    <a:pt x="47" y="145"/>
                  </a:lnTo>
                  <a:lnTo>
                    <a:pt x="71" y="121"/>
                  </a:lnTo>
                  <a:lnTo>
                    <a:pt x="80" y="100"/>
                  </a:lnTo>
                  <a:lnTo>
                    <a:pt x="104" y="55"/>
                  </a:lnTo>
                  <a:lnTo>
                    <a:pt x="117" y="34"/>
                  </a:lnTo>
                  <a:lnTo>
                    <a:pt x="140" y="34"/>
                  </a:lnTo>
                  <a:lnTo>
                    <a:pt x="153" y="23"/>
                  </a:lnTo>
                  <a:lnTo>
                    <a:pt x="163" y="10"/>
                  </a:lnTo>
                  <a:lnTo>
                    <a:pt x="186" y="23"/>
                  </a:lnTo>
                  <a:lnTo>
                    <a:pt x="186" y="10"/>
                  </a:lnTo>
                  <a:lnTo>
                    <a:pt x="209" y="23"/>
                  </a:lnTo>
                  <a:lnTo>
                    <a:pt x="246" y="23"/>
                  </a:lnTo>
                  <a:lnTo>
                    <a:pt x="257" y="23"/>
                  </a:lnTo>
                  <a:lnTo>
                    <a:pt x="257" y="34"/>
                  </a:lnTo>
                  <a:lnTo>
                    <a:pt x="270" y="34"/>
                  </a:lnTo>
                  <a:lnTo>
                    <a:pt x="282" y="34"/>
                  </a:lnTo>
                  <a:lnTo>
                    <a:pt x="294" y="34"/>
                  </a:lnTo>
                  <a:lnTo>
                    <a:pt x="294" y="23"/>
                  </a:lnTo>
                  <a:lnTo>
                    <a:pt x="351" y="23"/>
                  </a:lnTo>
                  <a:lnTo>
                    <a:pt x="351" y="10"/>
                  </a:lnTo>
                  <a:lnTo>
                    <a:pt x="351" y="0"/>
                  </a:lnTo>
                  <a:lnTo>
                    <a:pt x="374" y="0"/>
                  </a:lnTo>
                  <a:lnTo>
                    <a:pt x="398" y="0"/>
                  </a:lnTo>
                  <a:lnTo>
                    <a:pt x="422" y="46"/>
                  </a:lnTo>
                  <a:lnTo>
                    <a:pt x="457" y="76"/>
                  </a:lnTo>
                  <a:lnTo>
                    <a:pt x="480" y="88"/>
                  </a:lnTo>
                  <a:lnTo>
                    <a:pt x="493" y="121"/>
                  </a:lnTo>
                  <a:lnTo>
                    <a:pt x="493" y="133"/>
                  </a:lnTo>
                  <a:lnTo>
                    <a:pt x="493" y="167"/>
                  </a:lnTo>
                  <a:lnTo>
                    <a:pt x="493" y="179"/>
                  </a:lnTo>
                  <a:lnTo>
                    <a:pt x="493" y="188"/>
                  </a:lnTo>
                  <a:lnTo>
                    <a:pt x="503" y="199"/>
                  </a:lnTo>
                  <a:lnTo>
                    <a:pt x="517" y="209"/>
                  </a:lnTo>
                  <a:lnTo>
                    <a:pt x="527" y="221"/>
                  </a:lnTo>
                  <a:lnTo>
                    <a:pt x="540" y="221"/>
                  </a:lnTo>
                  <a:lnTo>
                    <a:pt x="540" y="209"/>
                  </a:lnTo>
                  <a:lnTo>
                    <a:pt x="551" y="209"/>
                  </a:lnTo>
                  <a:lnTo>
                    <a:pt x="576" y="199"/>
                  </a:lnTo>
                  <a:lnTo>
                    <a:pt x="588" y="209"/>
                  </a:lnTo>
                  <a:lnTo>
                    <a:pt x="597" y="209"/>
                  </a:lnTo>
                  <a:lnTo>
                    <a:pt x="597" y="221"/>
                  </a:lnTo>
                  <a:lnTo>
                    <a:pt x="597" y="232"/>
                  </a:lnTo>
                  <a:lnTo>
                    <a:pt x="588" y="245"/>
                  </a:lnTo>
                  <a:lnTo>
                    <a:pt x="576" y="245"/>
                  </a:lnTo>
                  <a:lnTo>
                    <a:pt x="564" y="245"/>
                  </a:lnTo>
                  <a:lnTo>
                    <a:pt x="551" y="254"/>
                  </a:lnTo>
                  <a:lnTo>
                    <a:pt x="540" y="277"/>
                  </a:lnTo>
                  <a:lnTo>
                    <a:pt x="540" y="300"/>
                  </a:lnTo>
                  <a:lnTo>
                    <a:pt x="540" y="320"/>
                  </a:lnTo>
                  <a:lnTo>
                    <a:pt x="540" y="331"/>
                  </a:lnTo>
                  <a:lnTo>
                    <a:pt x="517" y="320"/>
                  </a:lnTo>
                  <a:lnTo>
                    <a:pt x="480" y="308"/>
                  </a:lnTo>
                  <a:lnTo>
                    <a:pt x="469" y="308"/>
                  </a:lnTo>
                  <a:lnTo>
                    <a:pt x="457" y="308"/>
                  </a:lnTo>
                  <a:lnTo>
                    <a:pt x="432" y="300"/>
                  </a:lnTo>
                  <a:lnTo>
                    <a:pt x="422" y="287"/>
                  </a:lnTo>
                  <a:lnTo>
                    <a:pt x="398" y="300"/>
                  </a:lnTo>
                  <a:lnTo>
                    <a:pt x="351" y="320"/>
                  </a:lnTo>
                  <a:lnTo>
                    <a:pt x="341" y="331"/>
                  </a:lnTo>
                  <a:lnTo>
                    <a:pt x="303" y="320"/>
                  </a:lnTo>
                  <a:lnTo>
                    <a:pt x="294" y="320"/>
                  </a:lnTo>
                  <a:lnTo>
                    <a:pt x="270" y="320"/>
                  </a:lnTo>
                  <a:lnTo>
                    <a:pt x="233" y="308"/>
                  </a:lnTo>
                  <a:lnTo>
                    <a:pt x="209" y="308"/>
                  </a:lnTo>
                  <a:lnTo>
                    <a:pt x="199" y="320"/>
                  </a:lnTo>
                  <a:lnTo>
                    <a:pt x="186" y="320"/>
                  </a:lnTo>
                  <a:lnTo>
                    <a:pt x="186" y="308"/>
                  </a:lnTo>
                  <a:lnTo>
                    <a:pt x="186" y="300"/>
                  </a:lnTo>
                  <a:lnTo>
                    <a:pt x="175" y="300"/>
                  </a:lnTo>
                  <a:lnTo>
                    <a:pt x="163" y="287"/>
                  </a:lnTo>
                  <a:lnTo>
                    <a:pt x="153" y="287"/>
                  </a:lnTo>
                  <a:lnTo>
                    <a:pt x="153" y="277"/>
                  </a:lnTo>
                  <a:lnTo>
                    <a:pt x="163" y="265"/>
                  </a:lnTo>
                  <a:lnTo>
                    <a:pt x="153" y="254"/>
                  </a:lnTo>
                  <a:lnTo>
                    <a:pt x="140" y="265"/>
                  </a:lnTo>
                  <a:lnTo>
                    <a:pt x="128" y="277"/>
                  </a:lnTo>
                  <a:lnTo>
                    <a:pt x="117" y="265"/>
                  </a:lnTo>
                  <a:lnTo>
                    <a:pt x="95" y="254"/>
                  </a:lnTo>
                  <a:lnTo>
                    <a:pt x="80" y="254"/>
                  </a:lnTo>
                  <a:lnTo>
                    <a:pt x="80" y="245"/>
                  </a:lnTo>
                  <a:lnTo>
                    <a:pt x="95" y="245"/>
                  </a:lnTo>
                  <a:lnTo>
                    <a:pt x="80" y="245"/>
                  </a:lnTo>
                  <a:lnTo>
                    <a:pt x="80" y="232"/>
                  </a:lnTo>
                  <a:lnTo>
                    <a:pt x="80" y="221"/>
                  </a:lnTo>
                  <a:lnTo>
                    <a:pt x="71" y="221"/>
                  </a:lnTo>
                  <a:lnTo>
                    <a:pt x="57" y="209"/>
                  </a:lnTo>
                  <a:lnTo>
                    <a:pt x="33" y="199"/>
                  </a:lnTo>
                  <a:lnTo>
                    <a:pt x="33" y="188"/>
                  </a:lnTo>
                  <a:lnTo>
                    <a:pt x="33" y="179"/>
                  </a:lnTo>
                  <a:lnTo>
                    <a:pt x="21" y="167"/>
                  </a:lnTo>
                  <a:lnTo>
                    <a:pt x="9" y="167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Freeform 200"/>
            <p:cNvSpPr>
              <a:spLocks noChangeAspect="1" noEditPoints="1"/>
            </p:cNvSpPr>
            <p:nvPr/>
          </p:nvSpPr>
          <p:spPr bwMode="auto">
            <a:xfrm>
              <a:off x="3616" y="6141"/>
              <a:ext cx="831" cy="827"/>
            </a:xfrm>
            <a:custGeom>
              <a:avLst/>
              <a:gdLst/>
              <a:ahLst/>
              <a:cxnLst>
                <a:cxn ang="0">
                  <a:pos x="129" y="568"/>
                </a:cxn>
                <a:cxn ang="0">
                  <a:pos x="129" y="488"/>
                </a:cxn>
                <a:cxn ang="0">
                  <a:pos x="129" y="456"/>
                </a:cxn>
                <a:cxn ang="0">
                  <a:pos x="200" y="456"/>
                </a:cxn>
                <a:cxn ang="0">
                  <a:pos x="212" y="510"/>
                </a:cxn>
                <a:cxn ang="0">
                  <a:pos x="186" y="579"/>
                </a:cxn>
                <a:cxn ang="0">
                  <a:pos x="153" y="600"/>
                </a:cxn>
                <a:cxn ang="0">
                  <a:pos x="494" y="734"/>
                </a:cxn>
                <a:cxn ang="0">
                  <a:pos x="399" y="691"/>
                </a:cxn>
                <a:cxn ang="0">
                  <a:pos x="435" y="667"/>
                </a:cxn>
                <a:cxn ang="0">
                  <a:pos x="506" y="667"/>
                </a:cxn>
                <a:cxn ang="0">
                  <a:pos x="585" y="667"/>
                </a:cxn>
                <a:cxn ang="0">
                  <a:pos x="585" y="745"/>
                </a:cxn>
                <a:cxn ang="0">
                  <a:pos x="435" y="100"/>
                </a:cxn>
                <a:cxn ang="0">
                  <a:pos x="387" y="111"/>
                </a:cxn>
                <a:cxn ang="0">
                  <a:pos x="352" y="133"/>
                </a:cxn>
                <a:cxn ang="0">
                  <a:pos x="362" y="166"/>
                </a:cxn>
                <a:cxn ang="0">
                  <a:pos x="387" y="232"/>
                </a:cxn>
                <a:cxn ang="0">
                  <a:pos x="472" y="312"/>
                </a:cxn>
                <a:cxn ang="0">
                  <a:pos x="530" y="366"/>
                </a:cxn>
                <a:cxn ang="0">
                  <a:pos x="622" y="388"/>
                </a:cxn>
                <a:cxn ang="0">
                  <a:pos x="634" y="423"/>
                </a:cxn>
                <a:cxn ang="0">
                  <a:pos x="754" y="477"/>
                </a:cxn>
                <a:cxn ang="0">
                  <a:pos x="776" y="534"/>
                </a:cxn>
                <a:cxn ang="0">
                  <a:pos x="741" y="500"/>
                </a:cxn>
                <a:cxn ang="0">
                  <a:pos x="695" y="477"/>
                </a:cxn>
                <a:cxn ang="0">
                  <a:pos x="671" y="510"/>
                </a:cxn>
                <a:cxn ang="0">
                  <a:pos x="658" y="546"/>
                </a:cxn>
                <a:cxn ang="0">
                  <a:pos x="695" y="589"/>
                </a:cxn>
                <a:cxn ang="0">
                  <a:pos x="671" y="609"/>
                </a:cxn>
                <a:cxn ang="0">
                  <a:pos x="634" y="679"/>
                </a:cxn>
                <a:cxn ang="0">
                  <a:pos x="610" y="645"/>
                </a:cxn>
                <a:cxn ang="0">
                  <a:pos x="634" y="621"/>
                </a:cxn>
                <a:cxn ang="0">
                  <a:pos x="622" y="568"/>
                </a:cxn>
                <a:cxn ang="0">
                  <a:pos x="585" y="510"/>
                </a:cxn>
                <a:cxn ang="0">
                  <a:pos x="552" y="488"/>
                </a:cxn>
                <a:cxn ang="0">
                  <a:pos x="518" y="464"/>
                </a:cxn>
                <a:cxn ang="0">
                  <a:pos x="472" y="446"/>
                </a:cxn>
                <a:cxn ang="0">
                  <a:pos x="424" y="423"/>
                </a:cxn>
                <a:cxn ang="0">
                  <a:pos x="316" y="343"/>
                </a:cxn>
                <a:cxn ang="0">
                  <a:pos x="233" y="243"/>
                </a:cxn>
                <a:cxn ang="0">
                  <a:pos x="162" y="199"/>
                </a:cxn>
                <a:cxn ang="0">
                  <a:pos x="92" y="220"/>
                </a:cxn>
                <a:cxn ang="0">
                  <a:pos x="68" y="212"/>
                </a:cxn>
                <a:cxn ang="0">
                  <a:pos x="22" y="166"/>
                </a:cxn>
                <a:cxn ang="0">
                  <a:pos x="10" y="133"/>
                </a:cxn>
                <a:cxn ang="0">
                  <a:pos x="22" y="111"/>
                </a:cxn>
                <a:cxn ang="0">
                  <a:pos x="34" y="78"/>
                </a:cxn>
                <a:cxn ang="0">
                  <a:pos x="92" y="67"/>
                </a:cxn>
                <a:cxn ang="0">
                  <a:pos x="129" y="67"/>
                </a:cxn>
                <a:cxn ang="0">
                  <a:pos x="153" y="67"/>
                </a:cxn>
                <a:cxn ang="0">
                  <a:pos x="176" y="45"/>
                </a:cxn>
                <a:cxn ang="0">
                  <a:pos x="200" y="45"/>
                </a:cxn>
                <a:cxn ang="0">
                  <a:pos x="224" y="32"/>
                </a:cxn>
                <a:cxn ang="0">
                  <a:pos x="245" y="21"/>
                </a:cxn>
                <a:cxn ang="0">
                  <a:pos x="291" y="0"/>
                </a:cxn>
                <a:cxn ang="0">
                  <a:pos x="340" y="9"/>
                </a:cxn>
                <a:cxn ang="0">
                  <a:pos x="435" y="45"/>
                </a:cxn>
                <a:cxn ang="0">
                  <a:pos x="424" y="78"/>
                </a:cxn>
                <a:cxn ang="0">
                  <a:pos x="447" y="111"/>
                </a:cxn>
              </a:cxnLst>
              <a:rect l="0" t="0" r="r" b="b"/>
              <a:pathLst>
                <a:path w="776" h="766">
                  <a:moveTo>
                    <a:pt x="153" y="600"/>
                  </a:moveTo>
                  <a:lnTo>
                    <a:pt x="138" y="589"/>
                  </a:lnTo>
                  <a:lnTo>
                    <a:pt x="129" y="579"/>
                  </a:lnTo>
                  <a:lnTo>
                    <a:pt x="129" y="568"/>
                  </a:lnTo>
                  <a:lnTo>
                    <a:pt x="129" y="546"/>
                  </a:lnTo>
                  <a:lnTo>
                    <a:pt x="138" y="523"/>
                  </a:lnTo>
                  <a:lnTo>
                    <a:pt x="129" y="500"/>
                  </a:lnTo>
                  <a:lnTo>
                    <a:pt x="129" y="488"/>
                  </a:lnTo>
                  <a:lnTo>
                    <a:pt x="116" y="464"/>
                  </a:lnTo>
                  <a:lnTo>
                    <a:pt x="105" y="464"/>
                  </a:lnTo>
                  <a:lnTo>
                    <a:pt x="116" y="456"/>
                  </a:lnTo>
                  <a:lnTo>
                    <a:pt x="129" y="456"/>
                  </a:lnTo>
                  <a:lnTo>
                    <a:pt x="153" y="456"/>
                  </a:lnTo>
                  <a:lnTo>
                    <a:pt x="162" y="456"/>
                  </a:lnTo>
                  <a:lnTo>
                    <a:pt x="186" y="434"/>
                  </a:lnTo>
                  <a:lnTo>
                    <a:pt x="200" y="456"/>
                  </a:lnTo>
                  <a:lnTo>
                    <a:pt x="212" y="477"/>
                  </a:lnTo>
                  <a:lnTo>
                    <a:pt x="212" y="488"/>
                  </a:lnTo>
                  <a:lnTo>
                    <a:pt x="212" y="500"/>
                  </a:lnTo>
                  <a:lnTo>
                    <a:pt x="212" y="510"/>
                  </a:lnTo>
                  <a:lnTo>
                    <a:pt x="212" y="546"/>
                  </a:lnTo>
                  <a:lnTo>
                    <a:pt x="212" y="555"/>
                  </a:lnTo>
                  <a:lnTo>
                    <a:pt x="200" y="589"/>
                  </a:lnTo>
                  <a:lnTo>
                    <a:pt x="186" y="579"/>
                  </a:lnTo>
                  <a:lnTo>
                    <a:pt x="176" y="579"/>
                  </a:lnTo>
                  <a:lnTo>
                    <a:pt x="162" y="579"/>
                  </a:lnTo>
                  <a:lnTo>
                    <a:pt x="162" y="589"/>
                  </a:lnTo>
                  <a:lnTo>
                    <a:pt x="153" y="600"/>
                  </a:lnTo>
                  <a:close/>
                  <a:moveTo>
                    <a:pt x="563" y="766"/>
                  </a:moveTo>
                  <a:lnTo>
                    <a:pt x="539" y="757"/>
                  </a:lnTo>
                  <a:lnTo>
                    <a:pt x="518" y="745"/>
                  </a:lnTo>
                  <a:lnTo>
                    <a:pt x="494" y="734"/>
                  </a:lnTo>
                  <a:lnTo>
                    <a:pt x="435" y="699"/>
                  </a:lnTo>
                  <a:lnTo>
                    <a:pt x="410" y="699"/>
                  </a:lnTo>
                  <a:lnTo>
                    <a:pt x="399" y="699"/>
                  </a:lnTo>
                  <a:lnTo>
                    <a:pt x="399" y="691"/>
                  </a:lnTo>
                  <a:lnTo>
                    <a:pt x="399" y="679"/>
                  </a:lnTo>
                  <a:lnTo>
                    <a:pt x="410" y="667"/>
                  </a:lnTo>
                  <a:lnTo>
                    <a:pt x="424" y="655"/>
                  </a:lnTo>
                  <a:lnTo>
                    <a:pt x="435" y="667"/>
                  </a:lnTo>
                  <a:lnTo>
                    <a:pt x="456" y="655"/>
                  </a:lnTo>
                  <a:lnTo>
                    <a:pt x="472" y="667"/>
                  </a:lnTo>
                  <a:lnTo>
                    <a:pt x="482" y="667"/>
                  </a:lnTo>
                  <a:lnTo>
                    <a:pt x="506" y="667"/>
                  </a:lnTo>
                  <a:lnTo>
                    <a:pt x="552" y="667"/>
                  </a:lnTo>
                  <a:lnTo>
                    <a:pt x="585" y="655"/>
                  </a:lnTo>
                  <a:lnTo>
                    <a:pt x="600" y="655"/>
                  </a:lnTo>
                  <a:lnTo>
                    <a:pt x="585" y="667"/>
                  </a:lnTo>
                  <a:lnTo>
                    <a:pt x="575" y="691"/>
                  </a:lnTo>
                  <a:lnTo>
                    <a:pt x="575" y="711"/>
                  </a:lnTo>
                  <a:lnTo>
                    <a:pt x="575" y="721"/>
                  </a:lnTo>
                  <a:lnTo>
                    <a:pt x="585" y="745"/>
                  </a:lnTo>
                  <a:lnTo>
                    <a:pt x="575" y="766"/>
                  </a:lnTo>
                  <a:lnTo>
                    <a:pt x="563" y="766"/>
                  </a:lnTo>
                  <a:close/>
                  <a:moveTo>
                    <a:pt x="447" y="111"/>
                  </a:moveTo>
                  <a:lnTo>
                    <a:pt x="435" y="100"/>
                  </a:lnTo>
                  <a:lnTo>
                    <a:pt x="424" y="100"/>
                  </a:lnTo>
                  <a:lnTo>
                    <a:pt x="410" y="100"/>
                  </a:lnTo>
                  <a:lnTo>
                    <a:pt x="399" y="111"/>
                  </a:lnTo>
                  <a:lnTo>
                    <a:pt x="387" y="111"/>
                  </a:lnTo>
                  <a:lnTo>
                    <a:pt x="362" y="121"/>
                  </a:lnTo>
                  <a:lnTo>
                    <a:pt x="362" y="111"/>
                  </a:lnTo>
                  <a:lnTo>
                    <a:pt x="352" y="121"/>
                  </a:lnTo>
                  <a:lnTo>
                    <a:pt x="352" y="133"/>
                  </a:lnTo>
                  <a:lnTo>
                    <a:pt x="362" y="144"/>
                  </a:lnTo>
                  <a:lnTo>
                    <a:pt x="362" y="157"/>
                  </a:lnTo>
                  <a:lnTo>
                    <a:pt x="377" y="157"/>
                  </a:lnTo>
                  <a:lnTo>
                    <a:pt x="362" y="166"/>
                  </a:lnTo>
                  <a:lnTo>
                    <a:pt x="352" y="177"/>
                  </a:lnTo>
                  <a:lnTo>
                    <a:pt x="362" y="177"/>
                  </a:lnTo>
                  <a:lnTo>
                    <a:pt x="362" y="199"/>
                  </a:lnTo>
                  <a:lnTo>
                    <a:pt x="387" y="232"/>
                  </a:lnTo>
                  <a:lnTo>
                    <a:pt x="447" y="256"/>
                  </a:lnTo>
                  <a:lnTo>
                    <a:pt x="456" y="266"/>
                  </a:lnTo>
                  <a:lnTo>
                    <a:pt x="456" y="289"/>
                  </a:lnTo>
                  <a:lnTo>
                    <a:pt x="472" y="312"/>
                  </a:lnTo>
                  <a:lnTo>
                    <a:pt x="482" y="322"/>
                  </a:lnTo>
                  <a:lnTo>
                    <a:pt x="506" y="343"/>
                  </a:lnTo>
                  <a:lnTo>
                    <a:pt x="518" y="355"/>
                  </a:lnTo>
                  <a:lnTo>
                    <a:pt x="530" y="366"/>
                  </a:lnTo>
                  <a:lnTo>
                    <a:pt x="539" y="378"/>
                  </a:lnTo>
                  <a:lnTo>
                    <a:pt x="575" y="378"/>
                  </a:lnTo>
                  <a:lnTo>
                    <a:pt x="610" y="378"/>
                  </a:lnTo>
                  <a:lnTo>
                    <a:pt x="622" y="388"/>
                  </a:lnTo>
                  <a:lnTo>
                    <a:pt x="610" y="400"/>
                  </a:lnTo>
                  <a:lnTo>
                    <a:pt x="600" y="410"/>
                  </a:lnTo>
                  <a:lnTo>
                    <a:pt x="610" y="410"/>
                  </a:lnTo>
                  <a:lnTo>
                    <a:pt x="634" y="423"/>
                  </a:lnTo>
                  <a:lnTo>
                    <a:pt x="671" y="434"/>
                  </a:lnTo>
                  <a:lnTo>
                    <a:pt x="695" y="456"/>
                  </a:lnTo>
                  <a:lnTo>
                    <a:pt x="741" y="477"/>
                  </a:lnTo>
                  <a:lnTo>
                    <a:pt x="754" y="477"/>
                  </a:lnTo>
                  <a:lnTo>
                    <a:pt x="776" y="500"/>
                  </a:lnTo>
                  <a:lnTo>
                    <a:pt x="776" y="510"/>
                  </a:lnTo>
                  <a:lnTo>
                    <a:pt x="776" y="523"/>
                  </a:lnTo>
                  <a:lnTo>
                    <a:pt x="776" y="534"/>
                  </a:lnTo>
                  <a:lnTo>
                    <a:pt x="766" y="534"/>
                  </a:lnTo>
                  <a:lnTo>
                    <a:pt x="754" y="523"/>
                  </a:lnTo>
                  <a:lnTo>
                    <a:pt x="741" y="510"/>
                  </a:lnTo>
                  <a:lnTo>
                    <a:pt x="741" y="500"/>
                  </a:lnTo>
                  <a:lnTo>
                    <a:pt x="718" y="500"/>
                  </a:lnTo>
                  <a:lnTo>
                    <a:pt x="705" y="500"/>
                  </a:lnTo>
                  <a:lnTo>
                    <a:pt x="695" y="488"/>
                  </a:lnTo>
                  <a:lnTo>
                    <a:pt x="695" y="477"/>
                  </a:lnTo>
                  <a:lnTo>
                    <a:pt x="681" y="477"/>
                  </a:lnTo>
                  <a:lnTo>
                    <a:pt x="681" y="488"/>
                  </a:lnTo>
                  <a:lnTo>
                    <a:pt x="671" y="488"/>
                  </a:lnTo>
                  <a:lnTo>
                    <a:pt x="671" y="510"/>
                  </a:lnTo>
                  <a:lnTo>
                    <a:pt x="658" y="510"/>
                  </a:lnTo>
                  <a:lnTo>
                    <a:pt x="658" y="523"/>
                  </a:lnTo>
                  <a:lnTo>
                    <a:pt x="658" y="534"/>
                  </a:lnTo>
                  <a:lnTo>
                    <a:pt x="658" y="546"/>
                  </a:lnTo>
                  <a:lnTo>
                    <a:pt x="681" y="555"/>
                  </a:lnTo>
                  <a:lnTo>
                    <a:pt x="695" y="568"/>
                  </a:lnTo>
                  <a:lnTo>
                    <a:pt x="695" y="579"/>
                  </a:lnTo>
                  <a:lnTo>
                    <a:pt x="695" y="589"/>
                  </a:lnTo>
                  <a:lnTo>
                    <a:pt x="705" y="589"/>
                  </a:lnTo>
                  <a:lnTo>
                    <a:pt x="695" y="600"/>
                  </a:lnTo>
                  <a:lnTo>
                    <a:pt x="671" y="600"/>
                  </a:lnTo>
                  <a:lnTo>
                    <a:pt x="671" y="609"/>
                  </a:lnTo>
                  <a:lnTo>
                    <a:pt x="658" y="609"/>
                  </a:lnTo>
                  <a:lnTo>
                    <a:pt x="658" y="633"/>
                  </a:lnTo>
                  <a:lnTo>
                    <a:pt x="647" y="645"/>
                  </a:lnTo>
                  <a:lnTo>
                    <a:pt x="634" y="679"/>
                  </a:lnTo>
                  <a:lnTo>
                    <a:pt x="610" y="679"/>
                  </a:lnTo>
                  <a:lnTo>
                    <a:pt x="600" y="667"/>
                  </a:lnTo>
                  <a:lnTo>
                    <a:pt x="600" y="655"/>
                  </a:lnTo>
                  <a:lnTo>
                    <a:pt x="610" y="645"/>
                  </a:lnTo>
                  <a:lnTo>
                    <a:pt x="622" y="633"/>
                  </a:lnTo>
                  <a:lnTo>
                    <a:pt x="610" y="621"/>
                  </a:lnTo>
                  <a:lnTo>
                    <a:pt x="622" y="609"/>
                  </a:lnTo>
                  <a:lnTo>
                    <a:pt x="634" y="621"/>
                  </a:lnTo>
                  <a:lnTo>
                    <a:pt x="634" y="609"/>
                  </a:lnTo>
                  <a:lnTo>
                    <a:pt x="634" y="600"/>
                  </a:lnTo>
                  <a:lnTo>
                    <a:pt x="634" y="589"/>
                  </a:lnTo>
                  <a:lnTo>
                    <a:pt x="622" y="568"/>
                  </a:lnTo>
                  <a:lnTo>
                    <a:pt x="610" y="546"/>
                  </a:lnTo>
                  <a:lnTo>
                    <a:pt x="600" y="523"/>
                  </a:lnTo>
                  <a:lnTo>
                    <a:pt x="600" y="510"/>
                  </a:lnTo>
                  <a:lnTo>
                    <a:pt x="585" y="510"/>
                  </a:lnTo>
                  <a:lnTo>
                    <a:pt x="585" y="523"/>
                  </a:lnTo>
                  <a:lnTo>
                    <a:pt x="552" y="500"/>
                  </a:lnTo>
                  <a:lnTo>
                    <a:pt x="539" y="500"/>
                  </a:lnTo>
                  <a:lnTo>
                    <a:pt x="552" y="488"/>
                  </a:lnTo>
                  <a:lnTo>
                    <a:pt x="552" y="477"/>
                  </a:lnTo>
                  <a:lnTo>
                    <a:pt x="530" y="464"/>
                  </a:lnTo>
                  <a:lnTo>
                    <a:pt x="506" y="477"/>
                  </a:lnTo>
                  <a:lnTo>
                    <a:pt x="518" y="464"/>
                  </a:lnTo>
                  <a:lnTo>
                    <a:pt x="506" y="456"/>
                  </a:lnTo>
                  <a:lnTo>
                    <a:pt x="494" y="464"/>
                  </a:lnTo>
                  <a:lnTo>
                    <a:pt x="482" y="446"/>
                  </a:lnTo>
                  <a:lnTo>
                    <a:pt x="472" y="446"/>
                  </a:lnTo>
                  <a:lnTo>
                    <a:pt x="472" y="434"/>
                  </a:lnTo>
                  <a:lnTo>
                    <a:pt x="447" y="423"/>
                  </a:lnTo>
                  <a:lnTo>
                    <a:pt x="435" y="423"/>
                  </a:lnTo>
                  <a:lnTo>
                    <a:pt x="424" y="423"/>
                  </a:lnTo>
                  <a:lnTo>
                    <a:pt x="399" y="410"/>
                  </a:lnTo>
                  <a:lnTo>
                    <a:pt x="377" y="388"/>
                  </a:lnTo>
                  <a:lnTo>
                    <a:pt x="352" y="366"/>
                  </a:lnTo>
                  <a:lnTo>
                    <a:pt x="316" y="343"/>
                  </a:lnTo>
                  <a:lnTo>
                    <a:pt x="291" y="334"/>
                  </a:lnTo>
                  <a:lnTo>
                    <a:pt x="270" y="312"/>
                  </a:lnTo>
                  <a:lnTo>
                    <a:pt x="245" y="278"/>
                  </a:lnTo>
                  <a:lnTo>
                    <a:pt x="233" y="243"/>
                  </a:lnTo>
                  <a:lnTo>
                    <a:pt x="224" y="232"/>
                  </a:lnTo>
                  <a:lnTo>
                    <a:pt x="212" y="212"/>
                  </a:lnTo>
                  <a:lnTo>
                    <a:pt x="200" y="212"/>
                  </a:lnTo>
                  <a:lnTo>
                    <a:pt x="162" y="199"/>
                  </a:lnTo>
                  <a:lnTo>
                    <a:pt x="138" y="189"/>
                  </a:lnTo>
                  <a:lnTo>
                    <a:pt x="129" y="189"/>
                  </a:lnTo>
                  <a:lnTo>
                    <a:pt x="105" y="212"/>
                  </a:lnTo>
                  <a:lnTo>
                    <a:pt x="92" y="220"/>
                  </a:lnTo>
                  <a:lnTo>
                    <a:pt x="68" y="232"/>
                  </a:lnTo>
                  <a:lnTo>
                    <a:pt x="58" y="232"/>
                  </a:lnTo>
                  <a:lnTo>
                    <a:pt x="68" y="220"/>
                  </a:lnTo>
                  <a:lnTo>
                    <a:pt x="68" y="212"/>
                  </a:lnTo>
                  <a:lnTo>
                    <a:pt x="34" y="212"/>
                  </a:lnTo>
                  <a:lnTo>
                    <a:pt x="22" y="199"/>
                  </a:lnTo>
                  <a:lnTo>
                    <a:pt x="10" y="177"/>
                  </a:lnTo>
                  <a:lnTo>
                    <a:pt x="22" y="166"/>
                  </a:lnTo>
                  <a:lnTo>
                    <a:pt x="22" y="157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10" y="133"/>
                  </a:lnTo>
                  <a:lnTo>
                    <a:pt x="10" y="144"/>
                  </a:lnTo>
                  <a:lnTo>
                    <a:pt x="22" y="121"/>
                  </a:lnTo>
                  <a:lnTo>
                    <a:pt x="34" y="121"/>
                  </a:lnTo>
                  <a:lnTo>
                    <a:pt x="22" y="111"/>
                  </a:lnTo>
                  <a:lnTo>
                    <a:pt x="22" y="100"/>
                  </a:lnTo>
                  <a:lnTo>
                    <a:pt x="0" y="91"/>
                  </a:lnTo>
                  <a:lnTo>
                    <a:pt x="22" y="78"/>
                  </a:lnTo>
                  <a:lnTo>
                    <a:pt x="34" y="78"/>
                  </a:lnTo>
                  <a:lnTo>
                    <a:pt x="58" y="78"/>
                  </a:lnTo>
                  <a:lnTo>
                    <a:pt x="68" y="78"/>
                  </a:lnTo>
                  <a:lnTo>
                    <a:pt x="80" y="78"/>
                  </a:lnTo>
                  <a:lnTo>
                    <a:pt x="92" y="67"/>
                  </a:lnTo>
                  <a:lnTo>
                    <a:pt x="80" y="55"/>
                  </a:lnTo>
                  <a:lnTo>
                    <a:pt x="105" y="45"/>
                  </a:lnTo>
                  <a:lnTo>
                    <a:pt x="105" y="55"/>
                  </a:lnTo>
                  <a:lnTo>
                    <a:pt x="129" y="67"/>
                  </a:lnTo>
                  <a:lnTo>
                    <a:pt x="129" y="78"/>
                  </a:lnTo>
                  <a:lnTo>
                    <a:pt x="138" y="91"/>
                  </a:lnTo>
                  <a:lnTo>
                    <a:pt x="153" y="78"/>
                  </a:lnTo>
                  <a:lnTo>
                    <a:pt x="153" y="67"/>
                  </a:lnTo>
                  <a:lnTo>
                    <a:pt x="162" y="55"/>
                  </a:lnTo>
                  <a:lnTo>
                    <a:pt x="153" y="45"/>
                  </a:lnTo>
                  <a:lnTo>
                    <a:pt x="162" y="32"/>
                  </a:lnTo>
                  <a:lnTo>
                    <a:pt x="176" y="45"/>
                  </a:lnTo>
                  <a:lnTo>
                    <a:pt x="176" y="55"/>
                  </a:lnTo>
                  <a:lnTo>
                    <a:pt x="186" y="55"/>
                  </a:lnTo>
                  <a:lnTo>
                    <a:pt x="186" y="45"/>
                  </a:lnTo>
                  <a:lnTo>
                    <a:pt x="200" y="45"/>
                  </a:lnTo>
                  <a:lnTo>
                    <a:pt x="212" y="55"/>
                  </a:lnTo>
                  <a:lnTo>
                    <a:pt x="212" y="45"/>
                  </a:lnTo>
                  <a:lnTo>
                    <a:pt x="212" y="32"/>
                  </a:lnTo>
                  <a:lnTo>
                    <a:pt x="224" y="32"/>
                  </a:lnTo>
                  <a:lnTo>
                    <a:pt x="233" y="32"/>
                  </a:lnTo>
                  <a:lnTo>
                    <a:pt x="224" y="21"/>
                  </a:lnTo>
                  <a:lnTo>
                    <a:pt x="233" y="9"/>
                  </a:lnTo>
                  <a:lnTo>
                    <a:pt x="245" y="21"/>
                  </a:lnTo>
                  <a:lnTo>
                    <a:pt x="270" y="21"/>
                  </a:lnTo>
                  <a:lnTo>
                    <a:pt x="270" y="0"/>
                  </a:lnTo>
                  <a:lnTo>
                    <a:pt x="281" y="0"/>
                  </a:lnTo>
                  <a:lnTo>
                    <a:pt x="291" y="0"/>
                  </a:lnTo>
                  <a:lnTo>
                    <a:pt x="304" y="0"/>
                  </a:lnTo>
                  <a:lnTo>
                    <a:pt x="328" y="0"/>
                  </a:lnTo>
                  <a:lnTo>
                    <a:pt x="328" y="9"/>
                  </a:lnTo>
                  <a:lnTo>
                    <a:pt x="340" y="9"/>
                  </a:lnTo>
                  <a:lnTo>
                    <a:pt x="352" y="21"/>
                  </a:lnTo>
                  <a:lnTo>
                    <a:pt x="387" y="32"/>
                  </a:lnTo>
                  <a:lnTo>
                    <a:pt x="410" y="32"/>
                  </a:lnTo>
                  <a:lnTo>
                    <a:pt x="435" y="45"/>
                  </a:lnTo>
                  <a:lnTo>
                    <a:pt x="410" y="55"/>
                  </a:lnTo>
                  <a:lnTo>
                    <a:pt x="424" y="55"/>
                  </a:lnTo>
                  <a:lnTo>
                    <a:pt x="435" y="67"/>
                  </a:lnTo>
                  <a:lnTo>
                    <a:pt x="424" y="78"/>
                  </a:lnTo>
                  <a:lnTo>
                    <a:pt x="435" y="78"/>
                  </a:lnTo>
                  <a:lnTo>
                    <a:pt x="435" y="91"/>
                  </a:lnTo>
                  <a:lnTo>
                    <a:pt x="447" y="100"/>
                  </a:lnTo>
                  <a:lnTo>
                    <a:pt x="447" y="11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Freeform 201"/>
            <p:cNvSpPr>
              <a:spLocks noChangeAspect="1"/>
            </p:cNvSpPr>
            <p:nvPr/>
          </p:nvSpPr>
          <p:spPr bwMode="auto">
            <a:xfrm>
              <a:off x="4055" y="6154"/>
              <a:ext cx="214" cy="117"/>
            </a:xfrm>
            <a:custGeom>
              <a:avLst/>
              <a:gdLst/>
              <a:ahLst/>
              <a:cxnLst>
                <a:cxn ang="0">
                  <a:pos x="24" y="33"/>
                </a:cxn>
                <a:cxn ang="0">
                  <a:pos x="49" y="33"/>
                </a:cxn>
                <a:cxn ang="0">
                  <a:pos x="71" y="33"/>
                </a:cxn>
                <a:cxn ang="0">
                  <a:pos x="83" y="33"/>
                </a:cxn>
                <a:cxn ang="0">
                  <a:pos x="95" y="21"/>
                </a:cxn>
                <a:cxn ang="0">
                  <a:pos x="108" y="21"/>
                </a:cxn>
                <a:cxn ang="0">
                  <a:pos x="128" y="21"/>
                </a:cxn>
                <a:cxn ang="0">
                  <a:pos x="141" y="9"/>
                </a:cxn>
                <a:cxn ang="0">
                  <a:pos x="165" y="21"/>
                </a:cxn>
                <a:cxn ang="0">
                  <a:pos x="165" y="0"/>
                </a:cxn>
                <a:cxn ang="0">
                  <a:pos x="189" y="0"/>
                </a:cxn>
                <a:cxn ang="0">
                  <a:pos x="189" y="21"/>
                </a:cxn>
                <a:cxn ang="0">
                  <a:pos x="199" y="33"/>
                </a:cxn>
                <a:cxn ang="0">
                  <a:pos x="199" y="21"/>
                </a:cxn>
                <a:cxn ang="0">
                  <a:pos x="189" y="21"/>
                </a:cxn>
                <a:cxn ang="0">
                  <a:pos x="189" y="33"/>
                </a:cxn>
                <a:cxn ang="0">
                  <a:pos x="177" y="33"/>
                </a:cxn>
                <a:cxn ang="0">
                  <a:pos x="177" y="45"/>
                </a:cxn>
                <a:cxn ang="0">
                  <a:pos x="165" y="45"/>
                </a:cxn>
                <a:cxn ang="0">
                  <a:pos x="152" y="45"/>
                </a:cxn>
                <a:cxn ang="0">
                  <a:pos x="152" y="55"/>
                </a:cxn>
                <a:cxn ang="0">
                  <a:pos x="152" y="66"/>
                </a:cxn>
                <a:cxn ang="0">
                  <a:pos x="152" y="79"/>
                </a:cxn>
                <a:cxn ang="0">
                  <a:pos x="141" y="79"/>
                </a:cxn>
                <a:cxn ang="0">
                  <a:pos x="128" y="79"/>
                </a:cxn>
                <a:cxn ang="0">
                  <a:pos x="128" y="88"/>
                </a:cxn>
                <a:cxn ang="0">
                  <a:pos x="128" y="99"/>
                </a:cxn>
                <a:cxn ang="0">
                  <a:pos x="128" y="109"/>
                </a:cxn>
                <a:cxn ang="0">
                  <a:pos x="119" y="109"/>
                </a:cxn>
                <a:cxn ang="0">
                  <a:pos x="119" y="99"/>
                </a:cxn>
                <a:cxn ang="0">
                  <a:pos x="108" y="99"/>
                </a:cxn>
                <a:cxn ang="0">
                  <a:pos x="95" y="99"/>
                </a:cxn>
                <a:cxn ang="0">
                  <a:pos x="83" y="88"/>
                </a:cxn>
                <a:cxn ang="0">
                  <a:pos x="83" y="99"/>
                </a:cxn>
                <a:cxn ang="0">
                  <a:pos x="71" y="99"/>
                </a:cxn>
                <a:cxn ang="0">
                  <a:pos x="61" y="99"/>
                </a:cxn>
                <a:cxn ang="0">
                  <a:pos x="49" y="99"/>
                </a:cxn>
                <a:cxn ang="0">
                  <a:pos x="49" y="109"/>
                </a:cxn>
                <a:cxn ang="0">
                  <a:pos x="49" y="99"/>
                </a:cxn>
                <a:cxn ang="0">
                  <a:pos x="37" y="99"/>
                </a:cxn>
                <a:cxn ang="0">
                  <a:pos x="37" y="109"/>
                </a:cxn>
                <a:cxn ang="0">
                  <a:pos x="24" y="99"/>
                </a:cxn>
                <a:cxn ang="0">
                  <a:pos x="37" y="99"/>
                </a:cxn>
                <a:cxn ang="0">
                  <a:pos x="37" y="88"/>
                </a:cxn>
                <a:cxn ang="0">
                  <a:pos x="24" y="79"/>
                </a:cxn>
                <a:cxn ang="0">
                  <a:pos x="24" y="66"/>
                </a:cxn>
                <a:cxn ang="0">
                  <a:pos x="13" y="66"/>
                </a:cxn>
                <a:cxn ang="0">
                  <a:pos x="24" y="55"/>
                </a:cxn>
                <a:cxn ang="0">
                  <a:pos x="13" y="45"/>
                </a:cxn>
                <a:cxn ang="0">
                  <a:pos x="0" y="45"/>
                </a:cxn>
                <a:cxn ang="0">
                  <a:pos x="24" y="33"/>
                </a:cxn>
              </a:cxnLst>
              <a:rect l="0" t="0" r="r" b="b"/>
              <a:pathLst>
                <a:path w="199" h="109">
                  <a:moveTo>
                    <a:pt x="24" y="33"/>
                  </a:moveTo>
                  <a:lnTo>
                    <a:pt x="49" y="33"/>
                  </a:lnTo>
                  <a:lnTo>
                    <a:pt x="71" y="33"/>
                  </a:lnTo>
                  <a:lnTo>
                    <a:pt x="83" y="33"/>
                  </a:lnTo>
                  <a:lnTo>
                    <a:pt x="95" y="21"/>
                  </a:lnTo>
                  <a:lnTo>
                    <a:pt x="108" y="21"/>
                  </a:lnTo>
                  <a:lnTo>
                    <a:pt x="128" y="21"/>
                  </a:lnTo>
                  <a:lnTo>
                    <a:pt x="141" y="9"/>
                  </a:lnTo>
                  <a:lnTo>
                    <a:pt x="165" y="21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21"/>
                  </a:lnTo>
                  <a:lnTo>
                    <a:pt x="199" y="33"/>
                  </a:lnTo>
                  <a:lnTo>
                    <a:pt x="199" y="21"/>
                  </a:lnTo>
                  <a:lnTo>
                    <a:pt x="189" y="21"/>
                  </a:lnTo>
                  <a:lnTo>
                    <a:pt x="189" y="33"/>
                  </a:lnTo>
                  <a:lnTo>
                    <a:pt x="177" y="33"/>
                  </a:lnTo>
                  <a:lnTo>
                    <a:pt x="177" y="45"/>
                  </a:lnTo>
                  <a:lnTo>
                    <a:pt x="165" y="45"/>
                  </a:lnTo>
                  <a:lnTo>
                    <a:pt x="152" y="45"/>
                  </a:lnTo>
                  <a:lnTo>
                    <a:pt x="152" y="55"/>
                  </a:lnTo>
                  <a:lnTo>
                    <a:pt x="152" y="66"/>
                  </a:lnTo>
                  <a:lnTo>
                    <a:pt x="152" y="79"/>
                  </a:lnTo>
                  <a:lnTo>
                    <a:pt x="141" y="79"/>
                  </a:lnTo>
                  <a:lnTo>
                    <a:pt x="128" y="79"/>
                  </a:lnTo>
                  <a:lnTo>
                    <a:pt x="128" y="88"/>
                  </a:lnTo>
                  <a:lnTo>
                    <a:pt x="128" y="99"/>
                  </a:lnTo>
                  <a:lnTo>
                    <a:pt x="128" y="109"/>
                  </a:lnTo>
                  <a:lnTo>
                    <a:pt x="119" y="109"/>
                  </a:lnTo>
                  <a:lnTo>
                    <a:pt x="119" y="99"/>
                  </a:lnTo>
                  <a:lnTo>
                    <a:pt x="108" y="99"/>
                  </a:lnTo>
                  <a:lnTo>
                    <a:pt x="95" y="99"/>
                  </a:lnTo>
                  <a:lnTo>
                    <a:pt x="83" y="88"/>
                  </a:lnTo>
                  <a:lnTo>
                    <a:pt x="83" y="99"/>
                  </a:lnTo>
                  <a:lnTo>
                    <a:pt x="71" y="99"/>
                  </a:lnTo>
                  <a:lnTo>
                    <a:pt x="61" y="99"/>
                  </a:lnTo>
                  <a:lnTo>
                    <a:pt x="49" y="99"/>
                  </a:lnTo>
                  <a:lnTo>
                    <a:pt x="49" y="109"/>
                  </a:lnTo>
                  <a:lnTo>
                    <a:pt x="49" y="99"/>
                  </a:lnTo>
                  <a:lnTo>
                    <a:pt x="37" y="99"/>
                  </a:lnTo>
                  <a:lnTo>
                    <a:pt x="37" y="109"/>
                  </a:lnTo>
                  <a:lnTo>
                    <a:pt x="24" y="99"/>
                  </a:lnTo>
                  <a:lnTo>
                    <a:pt x="37" y="99"/>
                  </a:lnTo>
                  <a:lnTo>
                    <a:pt x="37" y="88"/>
                  </a:lnTo>
                  <a:lnTo>
                    <a:pt x="24" y="79"/>
                  </a:lnTo>
                  <a:lnTo>
                    <a:pt x="24" y="66"/>
                  </a:lnTo>
                  <a:lnTo>
                    <a:pt x="13" y="66"/>
                  </a:lnTo>
                  <a:lnTo>
                    <a:pt x="24" y="55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Freeform 202"/>
            <p:cNvSpPr>
              <a:spLocks noChangeAspect="1" noEditPoints="1"/>
            </p:cNvSpPr>
            <p:nvPr/>
          </p:nvSpPr>
          <p:spPr bwMode="auto">
            <a:xfrm>
              <a:off x="4081" y="6176"/>
              <a:ext cx="396" cy="336"/>
            </a:xfrm>
            <a:custGeom>
              <a:avLst/>
              <a:gdLst/>
              <a:ahLst/>
              <a:cxnLst>
                <a:cxn ang="0">
                  <a:pos x="223" y="245"/>
                </a:cxn>
                <a:cxn ang="0">
                  <a:pos x="165" y="235"/>
                </a:cxn>
                <a:cxn ang="0">
                  <a:pos x="104" y="179"/>
                </a:cxn>
                <a:cxn ang="0">
                  <a:pos x="117" y="169"/>
                </a:cxn>
                <a:cxn ang="0">
                  <a:pos x="95" y="124"/>
                </a:cxn>
                <a:cxn ang="0">
                  <a:pos x="47" y="90"/>
                </a:cxn>
                <a:cxn ang="0">
                  <a:pos x="47" y="124"/>
                </a:cxn>
                <a:cxn ang="0">
                  <a:pos x="21" y="136"/>
                </a:cxn>
                <a:cxn ang="0">
                  <a:pos x="0" y="78"/>
                </a:cxn>
                <a:cxn ang="0">
                  <a:pos x="21" y="78"/>
                </a:cxn>
                <a:cxn ang="0">
                  <a:pos x="37" y="78"/>
                </a:cxn>
                <a:cxn ang="0">
                  <a:pos x="59" y="70"/>
                </a:cxn>
                <a:cxn ang="0">
                  <a:pos x="95" y="78"/>
                </a:cxn>
                <a:cxn ang="0">
                  <a:pos x="104" y="78"/>
                </a:cxn>
                <a:cxn ang="0">
                  <a:pos x="117" y="58"/>
                </a:cxn>
                <a:cxn ang="0">
                  <a:pos x="128" y="34"/>
                </a:cxn>
                <a:cxn ang="0">
                  <a:pos x="153" y="24"/>
                </a:cxn>
                <a:cxn ang="0">
                  <a:pos x="165" y="0"/>
                </a:cxn>
                <a:cxn ang="0">
                  <a:pos x="191" y="12"/>
                </a:cxn>
                <a:cxn ang="0">
                  <a:pos x="285" y="58"/>
                </a:cxn>
                <a:cxn ang="0">
                  <a:pos x="331" y="58"/>
                </a:cxn>
                <a:cxn ang="0">
                  <a:pos x="331" y="70"/>
                </a:cxn>
                <a:cxn ang="0">
                  <a:pos x="343" y="90"/>
                </a:cxn>
                <a:cxn ang="0">
                  <a:pos x="366" y="100"/>
                </a:cxn>
                <a:cxn ang="0">
                  <a:pos x="353" y="124"/>
                </a:cxn>
                <a:cxn ang="0">
                  <a:pos x="343" y="124"/>
                </a:cxn>
                <a:cxn ang="0">
                  <a:pos x="331" y="113"/>
                </a:cxn>
                <a:cxn ang="0">
                  <a:pos x="295" y="113"/>
                </a:cxn>
                <a:cxn ang="0">
                  <a:pos x="260" y="113"/>
                </a:cxn>
                <a:cxn ang="0">
                  <a:pos x="237" y="100"/>
                </a:cxn>
                <a:cxn ang="0">
                  <a:pos x="223" y="100"/>
                </a:cxn>
                <a:cxn ang="0">
                  <a:pos x="191" y="100"/>
                </a:cxn>
                <a:cxn ang="0">
                  <a:pos x="153" y="100"/>
                </a:cxn>
                <a:cxn ang="0">
                  <a:pos x="141" y="124"/>
                </a:cxn>
                <a:cxn ang="0">
                  <a:pos x="153" y="145"/>
                </a:cxn>
                <a:cxn ang="0">
                  <a:pos x="165" y="169"/>
                </a:cxn>
                <a:cxn ang="0">
                  <a:pos x="175" y="190"/>
                </a:cxn>
                <a:cxn ang="0">
                  <a:pos x="212" y="199"/>
                </a:cxn>
                <a:cxn ang="0">
                  <a:pos x="237" y="223"/>
                </a:cxn>
                <a:cxn ang="0">
                  <a:pos x="248" y="245"/>
                </a:cxn>
                <a:cxn ang="0">
                  <a:pos x="270" y="257"/>
                </a:cxn>
                <a:cxn ang="0">
                  <a:pos x="270" y="269"/>
                </a:cxn>
                <a:cxn ang="0">
                  <a:pos x="295" y="281"/>
                </a:cxn>
                <a:cxn ang="0">
                  <a:pos x="331" y="303"/>
                </a:cxn>
                <a:cxn ang="0">
                  <a:pos x="295" y="291"/>
                </a:cxn>
              </a:cxnLst>
              <a:rect l="0" t="0" r="r" b="b"/>
              <a:pathLst>
                <a:path w="366" h="311">
                  <a:moveTo>
                    <a:pt x="270" y="269"/>
                  </a:moveTo>
                  <a:lnTo>
                    <a:pt x="237" y="245"/>
                  </a:lnTo>
                  <a:lnTo>
                    <a:pt x="223" y="245"/>
                  </a:lnTo>
                  <a:lnTo>
                    <a:pt x="200" y="235"/>
                  </a:lnTo>
                  <a:lnTo>
                    <a:pt x="191" y="223"/>
                  </a:lnTo>
                  <a:lnTo>
                    <a:pt x="165" y="235"/>
                  </a:lnTo>
                  <a:lnTo>
                    <a:pt x="153" y="211"/>
                  </a:lnTo>
                  <a:lnTo>
                    <a:pt x="128" y="199"/>
                  </a:lnTo>
                  <a:lnTo>
                    <a:pt x="104" y="179"/>
                  </a:lnTo>
                  <a:lnTo>
                    <a:pt x="117" y="179"/>
                  </a:lnTo>
                  <a:lnTo>
                    <a:pt x="128" y="179"/>
                  </a:lnTo>
                  <a:lnTo>
                    <a:pt x="117" y="169"/>
                  </a:lnTo>
                  <a:lnTo>
                    <a:pt x="95" y="159"/>
                  </a:lnTo>
                  <a:lnTo>
                    <a:pt x="84" y="136"/>
                  </a:lnTo>
                  <a:lnTo>
                    <a:pt x="95" y="124"/>
                  </a:lnTo>
                  <a:lnTo>
                    <a:pt x="84" y="113"/>
                  </a:lnTo>
                  <a:lnTo>
                    <a:pt x="59" y="100"/>
                  </a:lnTo>
                  <a:lnTo>
                    <a:pt x="47" y="90"/>
                  </a:lnTo>
                  <a:lnTo>
                    <a:pt x="47" y="113"/>
                  </a:lnTo>
                  <a:lnTo>
                    <a:pt x="37" y="113"/>
                  </a:lnTo>
                  <a:lnTo>
                    <a:pt x="47" y="124"/>
                  </a:lnTo>
                  <a:lnTo>
                    <a:pt x="37" y="124"/>
                  </a:lnTo>
                  <a:lnTo>
                    <a:pt x="37" y="136"/>
                  </a:lnTo>
                  <a:lnTo>
                    <a:pt x="21" y="136"/>
                  </a:lnTo>
                  <a:lnTo>
                    <a:pt x="12" y="113"/>
                  </a:lnTo>
                  <a:lnTo>
                    <a:pt x="12" y="100"/>
                  </a:lnTo>
                  <a:lnTo>
                    <a:pt x="0" y="78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21" y="78"/>
                  </a:lnTo>
                  <a:lnTo>
                    <a:pt x="21" y="90"/>
                  </a:lnTo>
                  <a:lnTo>
                    <a:pt x="21" y="78"/>
                  </a:lnTo>
                  <a:lnTo>
                    <a:pt x="37" y="78"/>
                  </a:lnTo>
                  <a:lnTo>
                    <a:pt x="47" y="78"/>
                  </a:lnTo>
                  <a:lnTo>
                    <a:pt x="59" y="78"/>
                  </a:lnTo>
                  <a:lnTo>
                    <a:pt x="59" y="70"/>
                  </a:lnTo>
                  <a:lnTo>
                    <a:pt x="71" y="78"/>
                  </a:lnTo>
                  <a:lnTo>
                    <a:pt x="84" y="78"/>
                  </a:lnTo>
                  <a:lnTo>
                    <a:pt x="95" y="78"/>
                  </a:lnTo>
                  <a:lnTo>
                    <a:pt x="95" y="90"/>
                  </a:lnTo>
                  <a:lnTo>
                    <a:pt x="104" y="90"/>
                  </a:lnTo>
                  <a:lnTo>
                    <a:pt x="104" y="78"/>
                  </a:lnTo>
                  <a:lnTo>
                    <a:pt x="104" y="70"/>
                  </a:lnTo>
                  <a:lnTo>
                    <a:pt x="104" y="58"/>
                  </a:lnTo>
                  <a:lnTo>
                    <a:pt x="117" y="58"/>
                  </a:lnTo>
                  <a:lnTo>
                    <a:pt x="128" y="58"/>
                  </a:lnTo>
                  <a:lnTo>
                    <a:pt x="128" y="46"/>
                  </a:lnTo>
                  <a:lnTo>
                    <a:pt x="128" y="34"/>
                  </a:lnTo>
                  <a:lnTo>
                    <a:pt x="128" y="24"/>
                  </a:lnTo>
                  <a:lnTo>
                    <a:pt x="141" y="24"/>
                  </a:lnTo>
                  <a:lnTo>
                    <a:pt x="153" y="24"/>
                  </a:lnTo>
                  <a:lnTo>
                    <a:pt x="153" y="12"/>
                  </a:lnTo>
                  <a:lnTo>
                    <a:pt x="165" y="12"/>
                  </a:lnTo>
                  <a:lnTo>
                    <a:pt x="165" y="0"/>
                  </a:lnTo>
                  <a:lnTo>
                    <a:pt x="175" y="0"/>
                  </a:lnTo>
                  <a:lnTo>
                    <a:pt x="175" y="12"/>
                  </a:lnTo>
                  <a:lnTo>
                    <a:pt x="191" y="12"/>
                  </a:lnTo>
                  <a:lnTo>
                    <a:pt x="223" y="34"/>
                  </a:lnTo>
                  <a:lnTo>
                    <a:pt x="260" y="58"/>
                  </a:lnTo>
                  <a:lnTo>
                    <a:pt x="285" y="58"/>
                  </a:lnTo>
                  <a:lnTo>
                    <a:pt x="295" y="58"/>
                  </a:lnTo>
                  <a:lnTo>
                    <a:pt x="307" y="58"/>
                  </a:lnTo>
                  <a:lnTo>
                    <a:pt x="331" y="58"/>
                  </a:lnTo>
                  <a:lnTo>
                    <a:pt x="331" y="70"/>
                  </a:lnTo>
                  <a:lnTo>
                    <a:pt x="343" y="70"/>
                  </a:lnTo>
                  <a:lnTo>
                    <a:pt x="331" y="70"/>
                  </a:lnTo>
                  <a:lnTo>
                    <a:pt x="331" y="78"/>
                  </a:lnTo>
                  <a:lnTo>
                    <a:pt x="343" y="78"/>
                  </a:lnTo>
                  <a:lnTo>
                    <a:pt x="343" y="90"/>
                  </a:lnTo>
                  <a:lnTo>
                    <a:pt x="353" y="90"/>
                  </a:lnTo>
                  <a:lnTo>
                    <a:pt x="353" y="100"/>
                  </a:lnTo>
                  <a:lnTo>
                    <a:pt x="366" y="100"/>
                  </a:lnTo>
                  <a:lnTo>
                    <a:pt x="353" y="100"/>
                  </a:lnTo>
                  <a:lnTo>
                    <a:pt x="353" y="113"/>
                  </a:lnTo>
                  <a:lnTo>
                    <a:pt x="353" y="124"/>
                  </a:lnTo>
                  <a:lnTo>
                    <a:pt x="343" y="124"/>
                  </a:lnTo>
                  <a:lnTo>
                    <a:pt x="353" y="124"/>
                  </a:lnTo>
                  <a:lnTo>
                    <a:pt x="343" y="124"/>
                  </a:lnTo>
                  <a:lnTo>
                    <a:pt x="343" y="136"/>
                  </a:lnTo>
                  <a:lnTo>
                    <a:pt x="331" y="124"/>
                  </a:lnTo>
                  <a:lnTo>
                    <a:pt x="331" y="113"/>
                  </a:lnTo>
                  <a:lnTo>
                    <a:pt x="319" y="113"/>
                  </a:lnTo>
                  <a:lnTo>
                    <a:pt x="307" y="113"/>
                  </a:lnTo>
                  <a:lnTo>
                    <a:pt x="295" y="113"/>
                  </a:lnTo>
                  <a:lnTo>
                    <a:pt x="285" y="113"/>
                  </a:lnTo>
                  <a:lnTo>
                    <a:pt x="270" y="113"/>
                  </a:lnTo>
                  <a:lnTo>
                    <a:pt x="260" y="113"/>
                  </a:lnTo>
                  <a:lnTo>
                    <a:pt x="248" y="113"/>
                  </a:lnTo>
                  <a:lnTo>
                    <a:pt x="237" y="113"/>
                  </a:lnTo>
                  <a:lnTo>
                    <a:pt x="237" y="100"/>
                  </a:lnTo>
                  <a:lnTo>
                    <a:pt x="237" y="113"/>
                  </a:lnTo>
                  <a:lnTo>
                    <a:pt x="223" y="113"/>
                  </a:lnTo>
                  <a:lnTo>
                    <a:pt x="223" y="100"/>
                  </a:lnTo>
                  <a:lnTo>
                    <a:pt x="212" y="100"/>
                  </a:lnTo>
                  <a:lnTo>
                    <a:pt x="200" y="100"/>
                  </a:lnTo>
                  <a:lnTo>
                    <a:pt x="191" y="100"/>
                  </a:lnTo>
                  <a:lnTo>
                    <a:pt x="175" y="113"/>
                  </a:lnTo>
                  <a:lnTo>
                    <a:pt x="165" y="113"/>
                  </a:lnTo>
                  <a:lnTo>
                    <a:pt x="153" y="100"/>
                  </a:lnTo>
                  <a:lnTo>
                    <a:pt x="141" y="100"/>
                  </a:lnTo>
                  <a:lnTo>
                    <a:pt x="141" y="113"/>
                  </a:lnTo>
                  <a:lnTo>
                    <a:pt x="141" y="124"/>
                  </a:lnTo>
                  <a:lnTo>
                    <a:pt x="141" y="136"/>
                  </a:lnTo>
                  <a:lnTo>
                    <a:pt x="153" y="136"/>
                  </a:lnTo>
                  <a:lnTo>
                    <a:pt x="153" y="145"/>
                  </a:lnTo>
                  <a:lnTo>
                    <a:pt x="165" y="145"/>
                  </a:lnTo>
                  <a:lnTo>
                    <a:pt x="165" y="159"/>
                  </a:lnTo>
                  <a:lnTo>
                    <a:pt x="165" y="169"/>
                  </a:lnTo>
                  <a:lnTo>
                    <a:pt x="175" y="169"/>
                  </a:lnTo>
                  <a:lnTo>
                    <a:pt x="175" y="179"/>
                  </a:lnTo>
                  <a:lnTo>
                    <a:pt x="175" y="190"/>
                  </a:lnTo>
                  <a:lnTo>
                    <a:pt x="191" y="190"/>
                  </a:lnTo>
                  <a:lnTo>
                    <a:pt x="200" y="190"/>
                  </a:lnTo>
                  <a:lnTo>
                    <a:pt x="212" y="199"/>
                  </a:lnTo>
                  <a:lnTo>
                    <a:pt x="212" y="211"/>
                  </a:lnTo>
                  <a:lnTo>
                    <a:pt x="223" y="223"/>
                  </a:lnTo>
                  <a:lnTo>
                    <a:pt x="237" y="223"/>
                  </a:lnTo>
                  <a:lnTo>
                    <a:pt x="237" y="235"/>
                  </a:lnTo>
                  <a:lnTo>
                    <a:pt x="248" y="235"/>
                  </a:lnTo>
                  <a:lnTo>
                    <a:pt x="248" y="245"/>
                  </a:lnTo>
                  <a:lnTo>
                    <a:pt x="260" y="245"/>
                  </a:lnTo>
                  <a:lnTo>
                    <a:pt x="260" y="257"/>
                  </a:lnTo>
                  <a:lnTo>
                    <a:pt x="270" y="257"/>
                  </a:lnTo>
                  <a:lnTo>
                    <a:pt x="270" y="269"/>
                  </a:lnTo>
                  <a:close/>
                  <a:moveTo>
                    <a:pt x="270" y="281"/>
                  </a:moveTo>
                  <a:lnTo>
                    <a:pt x="270" y="269"/>
                  </a:lnTo>
                  <a:lnTo>
                    <a:pt x="285" y="269"/>
                  </a:lnTo>
                  <a:lnTo>
                    <a:pt x="285" y="281"/>
                  </a:lnTo>
                  <a:lnTo>
                    <a:pt x="295" y="281"/>
                  </a:lnTo>
                  <a:lnTo>
                    <a:pt x="307" y="291"/>
                  </a:lnTo>
                  <a:lnTo>
                    <a:pt x="319" y="291"/>
                  </a:lnTo>
                  <a:lnTo>
                    <a:pt x="331" y="303"/>
                  </a:lnTo>
                  <a:lnTo>
                    <a:pt x="331" y="311"/>
                  </a:lnTo>
                  <a:lnTo>
                    <a:pt x="319" y="303"/>
                  </a:lnTo>
                  <a:lnTo>
                    <a:pt x="295" y="291"/>
                  </a:lnTo>
                  <a:lnTo>
                    <a:pt x="270" y="28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Freeform 203"/>
            <p:cNvSpPr>
              <a:spLocks noChangeAspect="1"/>
            </p:cNvSpPr>
            <p:nvPr/>
          </p:nvSpPr>
          <p:spPr bwMode="auto">
            <a:xfrm>
              <a:off x="4437" y="6214"/>
              <a:ext cx="302" cy="336"/>
            </a:xfrm>
            <a:custGeom>
              <a:avLst/>
              <a:gdLst/>
              <a:ahLst/>
              <a:cxnLst>
                <a:cxn ang="0">
                  <a:pos x="245" y="145"/>
                </a:cxn>
                <a:cxn ang="0">
                  <a:pos x="233" y="176"/>
                </a:cxn>
                <a:cxn ang="0">
                  <a:pos x="282" y="222"/>
                </a:cxn>
                <a:cxn ang="0">
                  <a:pos x="245" y="245"/>
                </a:cxn>
                <a:cxn ang="0">
                  <a:pos x="245" y="277"/>
                </a:cxn>
                <a:cxn ang="0">
                  <a:pos x="223" y="277"/>
                </a:cxn>
                <a:cxn ang="0">
                  <a:pos x="211" y="288"/>
                </a:cxn>
                <a:cxn ang="0">
                  <a:pos x="186" y="288"/>
                </a:cxn>
                <a:cxn ang="0">
                  <a:pos x="186" y="301"/>
                </a:cxn>
                <a:cxn ang="0">
                  <a:pos x="175" y="288"/>
                </a:cxn>
                <a:cxn ang="0">
                  <a:pos x="154" y="301"/>
                </a:cxn>
                <a:cxn ang="0">
                  <a:pos x="138" y="311"/>
                </a:cxn>
                <a:cxn ang="0">
                  <a:pos x="104" y="267"/>
                </a:cxn>
                <a:cxn ang="0">
                  <a:pos x="104" y="257"/>
                </a:cxn>
                <a:cxn ang="0">
                  <a:pos x="91" y="245"/>
                </a:cxn>
                <a:cxn ang="0">
                  <a:pos x="104" y="257"/>
                </a:cxn>
                <a:cxn ang="0">
                  <a:pos x="116" y="245"/>
                </a:cxn>
                <a:cxn ang="0">
                  <a:pos x="104" y="235"/>
                </a:cxn>
                <a:cxn ang="0">
                  <a:pos x="91" y="222"/>
                </a:cxn>
                <a:cxn ang="0">
                  <a:pos x="67" y="222"/>
                </a:cxn>
                <a:cxn ang="0">
                  <a:pos x="58" y="199"/>
                </a:cxn>
                <a:cxn ang="0">
                  <a:pos x="35" y="199"/>
                </a:cxn>
                <a:cxn ang="0">
                  <a:pos x="46" y="189"/>
                </a:cxn>
                <a:cxn ang="0">
                  <a:pos x="58" y="176"/>
                </a:cxn>
                <a:cxn ang="0">
                  <a:pos x="46" y="165"/>
                </a:cxn>
                <a:cxn ang="0">
                  <a:pos x="35" y="153"/>
                </a:cxn>
                <a:cxn ang="0">
                  <a:pos x="46" y="165"/>
                </a:cxn>
                <a:cxn ang="0">
                  <a:pos x="46" y="145"/>
                </a:cxn>
                <a:cxn ang="0">
                  <a:pos x="35" y="135"/>
                </a:cxn>
                <a:cxn ang="0">
                  <a:pos x="20" y="122"/>
                </a:cxn>
                <a:cxn ang="0">
                  <a:pos x="35" y="111"/>
                </a:cxn>
                <a:cxn ang="0">
                  <a:pos x="35" y="90"/>
                </a:cxn>
                <a:cxn ang="0">
                  <a:pos x="10" y="90"/>
                </a:cxn>
                <a:cxn ang="0">
                  <a:pos x="20" y="77"/>
                </a:cxn>
                <a:cxn ang="0">
                  <a:pos x="35" y="66"/>
                </a:cxn>
                <a:cxn ang="0">
                  <a:pos x="20" y="54"/>
                </a:cxn>
                <a:cxn ang="0">
                  <a:pos x="10" y="44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5" y="0"/>
                </a:cxn>
                <a:cxn ang="0">
                  <a:pos x="80" y="0"/>
                </a:cxn>
                <a:cxn ang="0">
                  <a:pos x="104" y="11"/>
                </a:cxn>
                <a:cxn ang="0">
                  <a:pos x="116" y="33"/>
                </a:cxn>
                <a:cxn ang="0">
                  <a:pos x="138" y="54"/>
                </a:cxn>
                <a:cxn ang="0">
                  <a:pos x="163" y="66"/>
                </a:cxn>
                <a:cxn ang="0">
                  <a:pos x="163" y="90"/>
                </a:cxn>
                <a:cxn ang="0">
                  <a:pos x="163" y="90"/>
                </a:cxn>
                <a:cxn ang="0">
                  <a:pos x="175" y="99"/>
                </a:cxn>
                <a:cxn ang="0">
                  <a:pos x="211" y="122"/>
                </a:cxn>
                <a:cxn ang="0">
                  <a:pos x="233" y="99"/>
                </a:cxn>
                <a:cxn ang="0">
                  <a:pos x="233" y="122"/>
                </a:cxn>
                <a:cxn ang="0">
                  <a:pos x="245" y="135"/>
                </a:cxn>
              </a:cxnLst>
              <a:rect l="0" t="0" r="r" b="b"/>
              <a:pathLst>
                <a:path w="282" h="311">
                  <a:moveTo>
                    <a:pt x="245" y="135"/>
                  </a:moveTo>
                  <a:lnTo>
                    <a:pt x="245" y="145"/>
                  </a:lnTo>
                  <a:lnTo>
                    <a:pt x="233" y="165"/>
                  </a:lnTo>
                  <a:lnTo>
                    <a:pt x="233" y="176"/>
                  </a:lnTo>
                  <a:lnTo>
                    <a:pt x="269" y="222"/>
                  </a:lnTo>
                  <a:lnTo>
                    <a:pt x="282" y="222"/>
                  </a:lnTo>
                  <a:lnTo>
                    <a:pt x="269" y="235"/>
                  </a:lnTo>
                  <a:lnTo>
                    <a:pt x="245" y="245"/>
                  </a:lnTo>
                  <a:lnTo>
                    <a:pt x="245" y="257"/>
                  </a:lnTo>
                  <a:lnTo>
                    <a:pt x="245" y="277"/>
                  </a:lnTo>
                  <a:lnTo>
                    <a:pt x="233" y="277"/>
                  </a:lnTo>
                  <a:lnTo>
                    <a:pt x="223" y="277"/>
                  </a:lnTo>
                  <a:lnTo>
                    <a:pt x="211" y="277"/>
                  </a:lnTo>
                  <a:lnTo>
                    <a:pt x="211" y="288"/>
                  </a:lnTo>
                  <a:lnTo>
                    <a:pt x="200" y="288"/>
                  </a:lnTo>
                  <a:lnTo>
                    <a:pt x="186" y="288"/>
                  </a:lnTo>
                  <a:lnTo>
                    <a:pt x="175" y="288"/>
                  </a:lnTo>
                  <a:lnTo>
                    <a:pt x="186" y="301"/>
                  </a:lnTo>
                  <a:lnTo>
                    <a:pt x="175" y="301"/>
                  </a:lnTo>
                  <a:lnTo>
                    <a:pt x="175" y="288"/>
                  </a:lnTo>
                  <a:lnTo>
                    <a:pt x="163" y="288"/>
                  </a:lnTo>
                  <a:lnTo>
                    <a:pt x="154" y="301"/>
                  </a:lnTo>
                  <a:lnTo>
                    <a:pt x="154" y="311"/>
                  </a:lnTo>
                  <a:lnTo>
                    <a:pt x="138" y="311"/>
                  </a:lnTo>
                  <a:lnTo>
                    <a:pt x="116" y="277"/>
                  </a:lnTo>
                  <a:lnTo>
                    <a:pt x="104" y="267"/>
                  </a:lnTo>
                  <a:lnTo>
                    <a:pt x="91" y="267"/>
                  </a:lnTo>
                  <a:lnTo>
                    <a:pt x="104" y="257"/>
                  </a:lnTo>
                  <a:lnTo>
                    <a:pt x="91" y="257"/>
                  </a:lnTo>
                  <a:lnTo>
                    <a:pt x="91" y="245"/>
                  </a:lnTo>
                  <a:lnTo>
                    <a:pt x="104" y="245"/>
                  </a:lnTo>
                  <a:lnTo>
                    <a:pt x="104" y="257"/>
                  </a:lnTo>
                  <a:lnTo>
                    <a:pt x="104" y="245"/>
                  </a:lnTo>
                  <a:lnTo>
                    <a:pt x="116" y="245"/>
                  </a:lnTo>
                  <a:lnTo>
                    <a:pt x="116" y="235"/>
                  </a:lnTo>
                  <a:lnTo>
                    <a:pt x="104" y="235"/>
                  </a:lnTo>
                  <a:lnTo>
                    <a:pt x="91" y="235"/>
                  </a:lnTo>
                  <a:lnTo>
                    <a:pt x="91" y="222"/>
                  </a:lnTo>
                  <a:lnTo>
                    <a:pt x="80" y="222"/>
                  </a:lnTo>
                  <a:lnTo>
                    <a:pt x="67" y="222"/>
                  </a:lnTo>
                  <a:lnTo>
                    <a:pt x="58" y="211"/>
                  </a:lnTo>
                  <a:lnTo>
                    <a:pt x="58" y="199"/>
                  </a:lnTo>
                  <a:lnTo>
                    <a:pt x="46" y="199"/>
                  </a:lnTo>
                  <a:lnTo>
                    <a:pt x="35" y="199"/>
                  </a:lnTo>
                  <a:lnTo>
                    <a:pt x="35" y="189"/>
                  </a:lnTo>
                  <a:lnTo>
                    <a:pt x="46" y="189"/>
                  </a:lnTo>
                  <a:lnTo>
                    <a:pt x="58" y="189"/>
                  </a:lnTo>
                  <a:lnTo>
                    <a:pt x="58" y="176"/>
                  </a:lnTo>
                  <a:lnTo>
                    <a:pt x="46" y="176"/>
                  </a:lnTo>
                  <a:lnTo>
                    <a:pt x="46" y="165"/>
                  </a:lnTo>
                  <a:lnTo>
                    <a:pt x="35" y="165"/>
                  </a:lnTo>
                  <a:lnTo>
                    <a:pt x="35" y="153"/>
                  </a:lnTo>
                  <a:lnTo>
                    <a:pt x="46" y="153"/>
                  </a:lnTo>
                  <a:lnTo>
                    <a:pt x="46" y="165"/>
                  </a:lnTo>
                  <a:lnTo>
                    <a:pt x="58" y="153"/>
                  </a:lnTo>
                  <a:lnTo>
                    <a:pt x="46" y="145"/>
                  </a:lnTo>
                  <a:lnTo>
                    <a:pt x="35" y="145"/>
                  </a:lnTo>
                  <a:lnTo>
                    <a:pt x="35" y="135"/>
                  </a:lnTo>
                  <a:lnTo>
                    <a:pt x="20" y="135"/>
                  </a:lnTo>
                  <a:lnTo>
                    <a:pt x="20" y="122"/>
                  </a:lnTo>
                  <a:lnTo>
                    <a:pt x="20" y="111"/>
                  </a:lnTo>
                  <a:lnTo>
                    <a:pt x="35" y="111"/>
                  </a:lnTo>
                  <a:lnTo>
                    <a:pt x="35" y="99"/>
                  </a:lnTo>
                  <a:lnTo>
                    <a:pt x="35" y="90"/>
                  </a:lnTo>
                  <a:lnTo>
                    <a:pt x="20" y="90"/>
                  </a:lnTo>
                  <a:lnTo>
                    <a:pt x="10" y="90"/>
                  </a:lnTo>
                  <a:lnTo>
                    <a:pt x="20" y="90"/>
                  </a:lnTo>
                  <a:lnTo>
                    <a:pt x="20" y="77"/>
                  </a:lnTo>
                  <a:lnTo>
                    <a:pt x="20" y="66"/>
                  </a:lnTo>
                  <a:lnTo>
                    <a:pt x="35" y="66"/>
                  </a:lnTo>
                  <a:lnTo>
                    <a:pt x="20" y="66"/>
                  </a:lnTo>
                  <a:lnTo>
                    <a:pt x="20" y="54"/>
                  </a:lnTo>
                  <a:lnTo>
                    <a:pt x="10" y="54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5" y="0"/>
                  </a:lnTo>
                  <a:lnTo>
                    <a:pt x="58" y="0"/>
                  </a:lnTo>
                  <a:lnTo>
                    <a:pt x="80" y="0"/>
                  </a:lnTo>
                  <a:lnTo>
                    <a:pt x="91" y="11"/>
                  </a:lnTo>
                  <a:lnTo>
                    <a:pt x="104" y="11"/>
                  </a:lnTo>
                  <a:lnTo>
                    <a:pt x="116" y="24"/>
                  </a:lnTo>
                  <a:lnTo>
                    <a:pt x="116" y="33"/>
                  </a:lnTo>
                  <a:lnTo>
                    <a:pt x="116" y="44"/>
                  </a:lnTo>
                  <a:lnTo>
                    <a:pt x="138" y="54"/>
                  </a:lnTo>
                  <a:lnTo>
                    <a:pt x="154" y="66"/>
                  </a:lnTo>
                  <a:lnTo>
                    <a:pt x="163" y="66"/>
                  </a:lnTo>
                  <a:lnTo>
                    <a:pt x="163" y="77"/>
                  </a:lnTo>
                  <a:lnTo>
                    <a:pt x="163" y="90"/>
                  </a:lnTo>
                  <a:lnTo>
                    <a:pt x="175" y="90"/>
                  </a:lnTo>
                  <a:lnTo>
                    <a:pt x="163" y="90"/>
                  </a:lnTo>
                  <a:lnTo>
                    <a:pt x="163" y="99"/>
                  </a:lnTo>
                  <a:lnTo>
                    <a:pt x="175" y="99"/>
                  </a:lnTo>
                  <a:lnTo>
                    <a:pt x="200" y="111"/>
                  </a:lnTo>
                  <a:lnTo>
                    <a:pt x="211" y="122"/>
                  </a:lnTo>
                  <a:lnTo>
                    <a:pt x="223" y="111"/>
                  </a:lnTo>
                  <a:lnTo>
                    <a:pt x="233" y="99"/>
                  </a:lnTo>
                  <a:lnTo>
                    <a:pt x="245" y="111"/>
                  </a:lnTo>
                  <a:lnTo>
                    <a:pt x="233" y="122"/>
                  </a:lnTo>
                  <a:lnTo>
                    <a:pt x="233" y="135"/>
                  </a:lnTo>
                  <a:lnTo>
                    <a:pt x="245" y="13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Freeform 204"/>
            <p:cNvSpPr>
              <a:spLocks noChangeAspect="1"/>
            </p:cNvSpPr>
            <p:nvPr/>
          </p:nvSpPr>
          <p:spPr bwMode="auto">
            <a:xfrm>
              <a:off x="4233" y="6284"/>
              <a:ext cx="265" cy="218"/>
            </a:xfrm>
            <a:custGeom>
              <a:avLst/>
              <a:gdLst/>
              <a:ahLst/>
              <a:cxnLst>
                <a:cxn ang="0">
                  <a:pos x="129" y="169"/>
                </a:cxn>
                <a:cxn ang="0">
                  <a:pos x="119" y="156"/>
                </a:cxn>
                <a:cxn ang="0">
                  <a:pos x="107" y="145"/>
                </a:cxn>
                <a:cxn ang="0">
                  <a:pos x="96" y="133"/>
                </a:cxn>
                <a:cxn ang="0">
                  <a:pos x="82" y="123"/>
                </a:cxn>
                <a:cxn ang="0">
                  <a:pos x="71" y="99"/>
                </a:cxn>
                <a:cxn ang="0">
                  <a:pos x="50" y="90"/>
                </a:cxn>
                <a:cxn ang="0">
                  <a:pos x="34" y="79"/>
                </a:cxn>
                <a:cxn ang="0">
                  <a:pos x="24" y="69"/>
                </a:cxn>
                <a:cxn ang="0">
                  <a:pos x="24" y="45"/>
                </a:cxn>
                <a:cxn ang="0">
                  <a:pos x="12" y="33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4" y="11"/>
                </a:cxn>
                <a:cxn ang="0">
                  <a:pos x="50" y="0"/>
                </a:cxn>
                <a:cxn ang="0">
                  <a:pos x="71" y="0"/>
                </a:cxn>
                <a:cxn ang="0">
                  <a:pos x="82" y="11"/>
                </a:cxn>
                <a:cxn ang="0">
                  <a:pos x="96" y="0"/>
                </a:cxn>
                <a:cxn ang="0">
                  <a:pos x="107" y="11"/>
                </a:cxn>
                <a:cxn ang="0">
                  <a:pos x="129" y="11"/>
                </a:cxn>
                <a:cxn ang="0">
                  <a:pos x="153" y="11"/>
                </a:cxn>
                <a:cxn ang="0">
                  <a:pos x="178" y="11"/>
                </a:cxn>
                <a:cxn ang="0">
                  <a:pos x="190" y="24"/>
                </a:cxn>
                <a:cxn ang="0">
                  <a:pos x="200" y="24"/>
                </a:cxn>
                <a:cxn ang="0">
                  <a:pos x="225" y="24"/>
                </a:cxn>
                <a:cxn ang="0">
                  <a:pos x="225" y="45"/>
                </a:cxn>
                <a:cxn ang="0">
                  <a:pos x="210" y="56"/>
                </a:cxn>
                <a:cxn ang="0">
                  <a:pos x="225" y="69"/>
                </a:cxn>
                <a:cxn ang="0">
                  <a:pos x="236" y="79"/>
                </a:cxn>
                <a:cxn ang="0">
                  <a:pos x="236" y="99"/>
                </a:cxn>
                <a:cxn ang="0">
                  <a:pos x="225" y="90"/>
                </a:cxn>
                <a:cxn ang="0">
                  <a:pos x="236" y="99"/>
                </a:cxn>
                <a:cxn ang="0">
                  <a:pos x="248" y="110"/>
                </a:cxn>
                <a:cxn ang="0">
                  <a:pos x="236" y="123"/>
                </a:cxn>
                <a:cxn ang="0">
                  <a:pos x="210" y="123"/>
                </a:cxn>
                <a:cxn ang="0">
                  <a:pos x="225" y="145"/>
                </a:cxn>
                <a:cxn ang="0">
                  <a:pos x="200" y="145"/>
                </a:cxn>
                <a:cxn ang="0">
                  <a:pos x="190" y="156"/>
                </a:cxn>
                <a:cxn ang="0">
                  <a:pos x="190" y="169"/>
                </a:cxn>
                <a:cxn ang="0">
                  <a:pos x="190" y="191"/>
                </a:cxn>
                <a:cxn ang="0">
                  <a:pos x="178" y="191"/>
                </a:cxn>
                <a:cxn ang="0">
                  <a:pos x="153" y="179"/>
                </a:cxn>
                <a:cxn ang="0">
                  <a:pos x="142" y="169"/>
                </a:cxn>
                <a:cxn ang="0">
                  <a:pos x="129" y="179"/>
                </a:cxn>
              </a:cxnLst>
              <a:rect l="0" t="0" r="r" b="b"/>
              <a:pathLst>
                <a:path w="248" h="201">
                  <a:moveTo>
                    <a:pt x="129" y="179"/>
                  </a:moveTo>
                  <a:lnTo>
                    <a:pt x="129" y="169"/>
                  </a:lnTo>
                  <a:lnTo>
                    <a:pt x="129" y="156"/>
                  </a:lnTo>
                  <a:lnTo>
                    <a:pt x="119" y="156"/>
                  </a:lnTo>
                  <a:lnTo>
                    <a:pt x="119" y="145"/>
                  </a:lnTo>
                  <a:lnTo>
                    <a:pt x="107" y="145"/>
                  </a:lnTo>
                  <a:lnTo>
                    <a:pt x="107" y="133"/>
                  </a:lnTo>
                  <a:lnTo>
                    <a:pt x="96" y="133"/>
                  </a:lnTo>
                  <a:lnTo>
                    <a:pt x="96" y="123"/>
                  </a:lnTo>
                  <a:lnTo>
                    <a:pt x="82" y="123"/>
                  </a:lnTo>
                  <a:lnTo>
                    <a:pt x="71" y="110"/>
                  </a:lnTo>
                  <a:lnTo>
                    <a:pt x="71" y="99"/>
                  </a:lnTo>
                  <a:lnTo>
                    <a:pt x="59" y="90"/>
                  </a:lnTo>
                  <a:lnTo>
                    <a:pt x="50" y="90"/>
                  </a:lnTo>
                  <a:lnTo>
                    <a:pt x="34" y="90"/>
                  </a:lnTo>
                  <a:lnTo>
                    <a:pt x="34" y="79"/>
                  </a:lnTo>
                  <a:lnTo>
                    <a:pt x="34" y="69"/>
                  </a:lnTo>
                  <a:lnTo>
                    <a:pt x="24" y="69"/>
                  </a:lnTo>
                  <a:lnTo>
                    <a:pt x="24" y="56"/>
                  </a:lnTo>
                  <a:lnTo>
                    <a:pt x="24" y="45"/>
                  </a:lnTo>
                  <a:lnTo>
                    <a:pt x="12" y="45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11"/>
                  </a:lnTo>
                  <a:lnTo>
                    <a:pt x="34" y="11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82" y="11"/>
                  </a:lnTo>
                  <a:lnTo>
                    <a:pt x="96" y="11"/>
                  </a:lnTo>
                  <a:lnTo>
                    <a:pt x="96" y="0"/>
                  </a:lnTo>
                  <a:lnTo>
                    <a:pt x="96" y="11"/>
                  </a:lnTo>
                  <a:lnTo>
                    <a:pt x="107" y="11"/>
                  </a:lnTo>
                  <a:lnTo>
                    <a:pt x="119" y="11"/>
                  </a:lnTo>
                  <a:lnTo>
                    <a:pt x="129" y="11"/>
                  </a:lnTo>
                  <a:lnTo>
                    <a:pt x="142" y="11"/>
                  </a:lnTo>
                  <a:lnTo>
                    <a:pt x="153" y="11"/>
                  </a:lnTo>
                  <a:lnTo>
                    <a:pt x="166" y="11"/>
                  </a:lnTo>
                  <a:lnTo>
                    <a:pt x="178" y="11"/>
                  </a:lnTo>
                  <a:lnTo>
                    <a:pt x="190" y="11"/>
                  </a:lnTo>
                  <a:lnTo>
                    <a:pt x="190" y="24"/>
                  </a:lnTo>
                  <a:lnTo>
                    <a:pt x="200" y="33"/>
                  </a:lnTo>
                  <a:lnTo>
                    <a:pt x="200" y="24"/>
                  </a:lnTo>
                  <a:lnTo>
                    <a:pt x="210" y="24"/>
                  </a:lnTo>
                  <a:lnTo>
                    <a:pt x="225" y="24"/>
                  </a:lnTo>
                  <a:lnTo>
                    <a:pt x="225" y="33"/>
                  </a:lnTo>
                  <a:lnTo>
                    <a:pt x="225" y="45"/>
                  </a:lnTo>
                  <a:lnTo>
                    <a:pt x="210" y="45"/>
                  </a:lnTo>
                  <a:lnTo>
                    <a:pt x="210" y="56"/>
                  </a:lnTo>
                  <a:lnTo>
                    <a:pt x="210" y="69"/>
                  </a:lnTo>
                  <a:lnTo>
                    <a:pt x="225" y="69"/>
                  </a:lnTo>
                  <a:lnTo>
                    <a:pt x="225" y="79"/>
                  </a:lnTo>
                  <a:lnTo>
                    <a:pt x="236" y="79"/>
                  </a:lnTo>
                  <a:lnTo>
                    <a:pt x="248" y="90"/>
                  </a:lnTo>
                  <a:lnTo>
                    <a:pt x="236" y="99"/>
                  </a:lnTo>
                  <a:lnTo>
                    <a:pt x="236" y="90"/>
                  </a:lnTo>
                  <a:lnTo>
                    <a:pt x="225" y="90"/>
                  </a:lnTo>
                  <a:lnTo>
                    <a:pt x="225" y="99"/>
                  </a:lnTo>
                  <a:lnTo>
                    <a:pt x="236" y="99"/>
                  </a:lnTo>
                  <a:lnTo>
                    <a:pt x="236" y="110"/>
                  </a:lnTo>
                  <a:lnTo>
                    <a:pt x="248" y="110"/>
                  </a:lnTo>
                  <a:lnTo>
                    <a:pt x="248" y="123"/>
                  </a:lnTo>
                  <a:lnTo>
                    <a:pt x="236" y="123"/>
                  </a:lnTo>
                  <a:lnTo>
                    <a:pt x="225" y="123"/>
                  </a:lnTo>
                  <a:lnTo>
                    <a:pt x="210" y="123"/>
                  </a:lnTo>
                  <a:lnTo>
                    <a:pt x="210" y="133"/>
                  </a:lnTo>
                  <a:lnTo>
                    <a:pt x="225" y="145"/>
                  </a:lnTo>
                  <a:lnTo>
                    <a:pt x="210" y="145"/>
                  </a:lnTo>
                  <a:lnTo>
                    <a:pt x="200" y="145"/>
                  </a:lnTo>
                  <a:lnTo>
                    <a:pt x="200" y="156"/>
                  </a:lnTo>
                  <a:lnTo>
                    <a:pt x="190" y="156"/>
                  </a:lnTo>
                  <a:lnTo>
                    <a:pt x="200" y="156"/>
                  </a:lnTo>
                  <a:lnTo>
                    <a:pt x="190" y="169"/>
                  </a:lnTo>
                  <a:lnTo>
                    <a:pt x="190" y="179"/>
                  </a:lnTo>
                  <a:lnTo>
                    <a:pt x="190" y="191"/>
                  </a:lnTo>
                  <a:lnTo>
                    <a:pt x="190" y="201"/>
                  </a:lnTo>
                  <a:lnTo>
                    <a:pt x="178" y="191"/>
                  </a:lnTo>
                  <a:lnTo>
                    <a:pt x="166" y="191"/>
                  </a:lnTo>
                  <a:lnTo>
                    <a:pt x="153" y="179"/>
                  </a:lnTo>
                  <a:lnTo>
                    <a:pt x="142" y="179"/>
                  </a:lnTo>
                  <a:lnTo>
                    <a:pt x="142" y="169"/>
                  </a:lnTo>
                  <a:lnTo>
                    <a:pt x="129" y="169"/>
                  </a:lnTo>
                  <a:lnTo>
                    <a:pt x="129" y="179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Freeform 205"/>
            <p:cNvSpPr>
              <a:spLocks noChangeAspect="1"/>
            </p:cNvSpPr>
            <p:nvPr/>
          </p:nvSpPr>
          <p:spPr bwMode="auto">
            <a:xfrm>
              <a:off x="4688" y="6358"/>
              <a:ext cx="419" cy="252"/>
            </a:xfrm>
            <a:custGeom>
              <a:avLst/>
              <a:gdLst/>
              <a:ahLst/>
              <a:cxnLst>
                <a:cxn ang="0">
                  <a:pos x="12" y="122"/>
                </a:cxn>
                <a:cxn ang="0">
                  <a:pos x="36" y="100"/>
                </a:cxn>
                <a:cxn ang="0">
                  <a:pos x="36" y="87"/>
                </a:cxn>
                <a:cxn ang="0">
                  <a:pos x="0" y="30"/>
                </a:cxn>
                <a:cxn ang="0">
                  <a:pos x="12" y="0"/>
                </a:cxn>
                <a:cxn ang="0">
                  <a:pos x="36" y="10"/>
                </a:cxn>
                <a:cxn ang="0">
                  <a:pos x="36" y="30"/>
                </a:cxn>
                <a:cxn ang="0">
                  <a:pos x="59" y="21"/>
                </a:cxn>
                <a:cxn ang="0">
                  <a:pos x="119" y="30"/>
                </a:cxn>
                <a:cxn ang="0">
                  <a:pos x="153" y="30"/>
                </a:cxn>
                <a:cxn ang="0">
                  <a:pos x="201" y="30"/>
                </a:cxn>
                <a:cxn ang="0">
                  <a:pos x="272" y="0"/>
                </a:cxn>
                <a:cxn ang="0">
                  <a:pos x="306" y="21"/>
                </a:cxn>
                <a:cxn ang="0">
                  <a:pos x="330" y="21"/>
                </a:cxn>
                <a:cxn ang="0">
                  <a:pos x="390" y="42"/>
                </a:cxn>
                <a:cxn ang="0">
                  <a:pos x="390" y="66"/>
                </a:cxn>
                <a:cxn ang="0">
                  <a:pos x="367" y="66"/>
                </a:cxn>
                <a:cxn ang="0">
                  <a:pos x="353" y="110"/>
                </a:cxn>
                <a:cxn ang="0">
                  <a:pos x="343" y="122"/>
                </a:cxn>
                <a:cxn ang="0">
                  <a:pos x="343" y="142"/>
                </a:cxn>
                <a:cxn ang="0">
                  <a:pos x="353" y="153"/>
                </a:cxn>
                <a:cxn ang="0">
                  <a:pos x="367" y="176"/>
                </a:cxn>
                <a:cxn ang="0">
                  <a:pos x="319" y="164"/>
                </a:cxn>
                <a:cxn ang="0">
                  <a:pos x="282" y="186"/>
                </a:cxn>
                <a:cxn ang="0">
                  <a:pos x="257" y="198"/>
                </a:cxn>
                <a:cxn ang="0">
                  <a:pos x="257" y="208"/>
                </a:cxn>
                <a:cxn ang="0">
                  <a:pos x="224" y="232"/>
                </a:cxn>
                <a:cxn ang="0">
                  <a:pos x="201" y="221"/>
                </a:cxn>
                <a:cxn ang="0">
                  <a:pos x="128" y="208"/>
                </a:cxn>
                <a:cxn ang="0">
                  <a:pos x="59" y="221"/>
                </a:cxn>
                <a:cxn ang="0">
                  <a:pos x="59" y="221"/>
                </a:cxn>
                <a:cxn ang="0">
                  <a:pos x="59" y="198"/>
                </a:cxn>
                <a:cxn ang="0">
                  <a:pos x="36" y="164"/>
                </a:cxn>
                <a:cxn ang="0">
                  <a:pos x="12" y="142"/>
                </a:cxn>
              </a:cxnLst>
              <a:rect l="0" t="0" r="r" b="b"/>
              <a:pathLst>
                <a:path w="390" h="232">
                  <a:moveTo>
                    <a:pt x="12" y="142"/>
                  </a:moveTo>
                  <a:lnTo>
                    <a:pt x="12" y="122"/>
                  </a:lnTo>
                  <a:lnTo>
                    <a:pt x="12" y="110"/>
                  </a:lnTo>
                  <a:lnTo>
                    <a:pt x="36" y="100"/>
                  </a:lnTo>
                  <a:lnTo>
                    <a:pt x="49" y="87"/>
                  </a:lnTo>
                  <a:lnTo>
                    <a:pt x="36" y="87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4" y="10"/>
                  </a:lnTo>
                  <a:lnTo>
                    <a:pt x="36" y="10"/>
                  </a:lnTo>
                  <a:lnTo>
                    <a:pt x="36" y="21"/>
                  </a:lnTo>
                  <a:lnTo>
                    <a:pt x="36" y="30"/>
                  </a:lnTo>
                  <a:lnTo>
                    <a:pt x="49" y="30"/>
                  </a:lnTo>
                  <a:lnTo>
                    <a:pt x="59" y="21"/>
                  </a:lnTo>
                  <a:lnTo>
                    <a:pt x="81" y="21"/>
                  </a:lnTo>
                  <a:lnTo>
                    <a:pt x="119" y="30"/>
                  </a:lnTo>
                  <a:lnTo>
                    <a:pt x="144" y="30"/>
                  </a:lnTo>
                  <a:lnTo>
                    <a:pt x="153" y="30"/>
                  </a:lnTo>
                  <a:lnTo>
                    <a:pt x="189" y="42"/>
                  </a:lnTo>
                  <a:lnTo>
                    <a:pt x="201" y="30"/>
                  </a:lnTo>
                  <a:lnTo>
                    <a:pt x="247" y="10"/>
                  </a:lnTo>
                  <a:lnTo>
                    <a:pt x="272" y="0"/>
                  </a:lnTo>
                  <a:lnTo>
                    <a:pt x="282" y="10"/>
                  </a:lnTo>
                  <a:lnTo>
                    <a:pt x="306" y="21"/>
                  </a:lnTo>
                  <a:lnTo>
                    <a:pt x="319" y="21"/>
                  </a:lnTo>
                  <a:lnTo>
                    <a:pt x="330" y="21"/>
                  </a:lnTo>
                  <a:lnTo>
                    <a:pt x="367" y="30"/>
                  </a:lnTo>
                  <a:lnTo>
                    <a:pt x="390" y="42"/>
                  </a:lnTo>
                  <a:lnTo>
                    <a:pt x="390" y="54"/>
                  </a:lnTo>
                  <a:lnTo>
                    <a:pt x="390" y="66"/>
                  </a:lnTo>
                  <a:lnTo>
                    <a:pt x="377" y="66"/>
                  </a:lnTo>
                  <a:lnTo>
                    <a:pt x="367" y="66"/>
                  </a:lnTo>
                  <a:lnTo>
                    <a:pt x="353" y="87"/>
                  </a:lnTo>
                  <a:lnTo>
                    <a:pt x="353" y="110"/>
                  </a:lnTo>
                  <a:lnTo>
                    <a:pt x="353" y="122"/>
                  </a:lnTo>
                  <a:lnTo>
                    <a:pt x="343" y="122"/>
                  </a:lnTo>
                  <a:lnTo>
                    <a:pt x="343" y="132"/>
                  </a:lnTo>
                  <a:lnTo>
                    <a:pt x="343" y="142"/>
                  </a:lnTo>
                  <a:lnTo>
                    <a:pt x="353" y="142"/>
                  </a:lnTo>
                  <a:lnTo>
                    <a:pt x="353" y="153"/>
                  </a:lnTo>
                  <a:lnTo>
                    <a:pt x="367" y="164"/>
                  </a:lnTo>
                  <a:lnTo>
                    <a:pt x="367" y="176"/>
                  </a:lnTo>
                  <a:lnTo>
                    <a:pt x="330" y="176"/>
                  </a:lnTo>
                  <a:lnTo>
                    <a:pt x="319" y="164"/>
                  </a:lnTo>
                  <a:lnTo>
                    <a:pt x="306" y="164"/>
                  </a:lnTo>
                  <a:lnTo>
                    <a:pt x="282" y="186"/>
                  </a:lnTo>
                  <a:lnTo>
                    <a:pt x="272" y="198"/>
                  </a:lnTo>
                  <a:lnTo>
                    <a:pt x="257" y="198"/>
                  </a:lnTo>
                  <a:lnTo>
                    <a:pt x="247" y="198"/>
                  </a:lnTo>
                  <a:lnTo>
                    <a:pt x="257" y="208"/>
                  </a:lnTo>
                  <a:lnTo>
                    <a:pt x="257" y="221"/>
                  </a:lnTo>
                  <a:lnTo>
                    <a:pt x="224" y="232"/>
                  </a:lnTo>
                  <a:lnTo>
                    <a:pt x="215" y="232"/>
                  </a:lnTo>
                  <a:lnTo>
                    <a:pt x="201" y="221"/>
                  </a:lnTo>
                  <a:lnTo>
                    <a:pt x="153" y="208"/>
                  </a:lnTo>
                  <a:lnTo>
                    <a:pt x="128" y="208"/>
                  </a:lnTo>
                  <a:lnTo>
                    <a:pt x="107" y="221"/>
                  </a:lnTo>
                  <a:lnTo>
                    <a:pt x="59" y="221"/>
                  </a:lnTo>
                  <a:lnTo>
                    <a:pt x="59" y="232"/>
                  </a:lnTo>
                  <a:lnTo>
                    <a:pt x="59" y="221"/>
                  </a:lnTo>
                  <a:lnTo>
                    <a:pt x="59" y="208"/>
                  </a:lnTo>
                  <a:lnTo>
                    <a:pt x="59" y="198"/>
                  </a:lnTo>
                  <a:lnTo>
                    <a:pt x="49" y="176"/>
                  </a:lnTo>
                  <a:lnTo>
                    <a:pt x="36" y="164"/>
                  </a:lnTo>
                  <a:lnTo>
                    <a:pt x="12" y="153"/>
                  </a:lnTo>
                  <a:lnTo>
                    <a:pt x="12" y="14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Freeform 206"/>
            <p:cNvSpPr>
              <a:spLocks noChangeAspect="1"/>
            </p:cNvSpPr>
            <p:nvPr/>
          </p:nvSpPr>
          <p:spPr bwMode="auto">
            <a:xfrm>
              <a:off x="2541" y="6401"/>
              <a:ext cx="845" cy="625"/>
            </a:xfrm>
            <a:custGeom>
              <a:avLst/>
              <a:gdLst/>
              <a:ahLst/>
              <a:cxnLst>
                <a:cxn ang="0">
                  <a:pos x="21" y="112"/>
                </a:cxn>
                <a:cxn ang="0">
                  <a:pos x="21" y="69"/>
                </a:cxn>
                <a:cxn ang="0">
                  <a:pos x="0" y="46"/>
                </a:cxn>
                <a:cxn ang="0">
                  <a:pos x="46" y="34"/>
                </a:cxn>
                <a:cxn ang="0">
                  <a:pos x="84" y="0"/>
                </a:cxn>
                <a:cxn ang="0">
                  <a:pos x="152" y="10"/>
                </a:cxn>
                <a:cxn ang="0">
                  <a:pos x="212" y="0"/>
                </a:cxn>
                <a:cxn ang="0">
                  <a:pos x="260" y="10"/>
                </a:cxn>
                <a:cxn ang="0">
                  <a:pos x="340" y="23"/>
                </a:cxn>
                <a:cxn ang="0">
                  <a:pos x="398" y="10"/>
                </a:cxn>
                <a:cxn ang="0">
                  <a:pos x="459" y="34"/>
                </a:cxn>
                <a:cxn ang="0">
                  <a:pos x="493" y="34"/>
                </a:cxn>
                <a:cxn ang="0">
                  <a:pos x="493" y="55"/>
                </a:cxn>
                <a:cxn ang="0">
                  <a:pos x="554" y="79"/>
                </a:cxn>
                <a:cxn ang="0">
                  <a:pos x="574" y="79"/>
                </a:cxn>
                <a:cxn ang="0">
                  <a:pos x="621" y="79"/>
                </a:cxn>
                <a:cxn ang="0">
                  <a:pos x="670" y="79"/>
                </a:cxn>
                <a:cxn ang="0">
                  <a:pos x="682" y="100"/>
                </a:cxn>
                <a:cxn ang="0">
                  <a:pos x="717" y="100"/>
                </a:cxn>
                <a:cxn ang="0">
                  <a:pos x="753" y="112"/>
                </a:cxn>
                <a:cxn ang="0">
                  <a:pos x="787" y="100"/>
                </a:cxn>
                <a:cxn ang="0">
                  <a:pos x="753" y="155"/>
                </a:cxn>
                <a:cxn ang="0">
                  <a:pos x="692" y="191"/>
                </a:cxn>
                <a:cxn ang="0">
                  <a:pos x="634" y="213"/>
                </a:cxn>
                <a:cxn ang="0">
                  <a:pos x="600" y="257"/>
                </a:cxn>
                <a:cxn ang="0">
                  <a:pos x="564" y="323"/>
                </a:cxn>
                <a:cxn ang="0">
                  <a:pos x="600" y="366"/>
                </a:cxn>
                <a:cxn ang="0">
                  <a:pos x="554" y="390"/>
                </a:cxn>
                <a:cxn ang="0">
                  <a:pos x="531" y="448"/>
                </a:cxn>
                <a:cxn ang="0">
                  <a:pos x="483" y="466"/>
                </a:cxn>
                <a:cxn ang="0">
                  <a:pos x="435" y="523"/>
                </a:cxn>
                <a:cxn ang="0">
                  <a:pos x="410" y="523"/>
                </a:cxn>
                <a:cxn ang="0">
                  <a:pos x="294" y="523"/>
                </a:cxn>
                <a:cxn ang="0">
                  <a:pos x="235" y="557"/>
                </a:cxn>
                <a:cxn ang="0">
                  <a:pos x="223" y="557"/>
                </a:cxn>
                <a:cxn ang="0">
                  <a:pos x="200" y="569"/>
                </a:cxn>
                <a:cxn ang="0">
                  <a:pos x="175" y="534"/>
                </a:cxn>
                <a:cxn ang="0">
                  <a:pos x="152" y="502"/>
                </a:cxn>
                <a:cxn ang="0">
                  <a:pos x="94" y="489"/>
                </a:cxn>
                <a:cxn ang="0">
                  <a:pos x="117" y="436"/>
                </a:cxn>
                <a:cxn ang="0">
                  <a:pos x="104" y="402"/>
                </a:cxn>
                <a:cxn ang="0">
                  <a:pos x="141" y="357"/>
                </a:cxn>
                <a:cxn ang="0">
                  <a:pos x="104" y="312"/>
                </a:cxn>
                <a:cxn ang="0">
                  <a:pos x="141" y="303"/>
                </a:cxn>
                <a:cxn ang="0">
                  <a:pos x="152" y="221"/>
                </a:cxn>
                <a:cxn ang="0">
                  <a:pos x="152" y="191"/>
                </a:cxn>
                <a:cxn ang="0">
                  <a:pos x="187" y="167"/>
                </a:cxn>
                <a:cxn ang="0">
                  <a:pos x="152" y="135"/>
                </a:cxn>
                <a:cxn ang="0">
                  <a:pos x="69" y="123"/>
                </a:cxn>
              </a:cxnLst>
              <a:rect l="0" t="0" r="r" b="b"/>
              <a:pathLst>
                <a:path w="787" h="577">
                  <a:moveTo>
                    <a:pt x="21" y="135"/>
                  </a:moveTo>
                  <a:lnTo>
                    <a:pt x="21" y="123"/>
                  </a:lnTo>
                  <a:lnTo>
                    <a:pt x="21" y="112"/>
                  </a:lnTo>
                  <a:lnTo>
                    <a:pt x="37" y="100"/>
                  </a:lnTo>
                  <a:lnTo>
                    <a:pt x="21" y="79"/>
                  </a:lnTo>
                  <a:lnTo>
                    <a:pt x="21" y="69"/>
                  </a:lnTo>
                  <a:lnTo>
                    <a:pt x="0" y="69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12" y="34"/>
                  </a:lnTo>
                  <a:lnTo>
                    <a:pt x="21" y="34"/>
                  </a:lnTo>
                  <a:lnTo>
                    <a:pt x="46" y="34"/>
                  </a:lnTo>
                  <a:lnTo>
                    <a:pt x="58" y="23"/>
                  </a:lnTo>
                  <a:lnTo>
                    <a:pt x="69" y="10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28" y="10"/>
                  </a:lnTo>
                  <a:lnTo>
                    <a:pt x="152" y="10"/>
                  </a:lnTo>
                  <a:lnTo>
                    <a:pt x="175" y="10"/>
                  </a:lnTo>
                  <a:lnTo>
                    <a:pt x="187" y="10"/>
                  </a:lnTo>
                  <a:lnTo>
                    <a:pt x="212" y="0"/>
                  </a:lnTo>
                  <a:lnTo>
                    <a:pt x="223" y="0"/>
                  </a:lnTo>
                  <a:lnTo>
                    <a:pt x="235" y="10"/>
                  </a:lnTo>
                  <a:lnTo>
                    <a:pt x="260" y="10"/>
                  </a:lnTo>
                  <a:lnTo>
                    <a:pt x="283" y="23"/>
                  </a:lnTo>
                  <a:lnTo>
                    <a:pt x="331" y="23"/>
                  </a:lnTo>
                  <a:lnTo>
                    <a:pt x="340" y="23"/>
                  </a:lnTo>
                  <a:lnTo>
                    <a:pt x="366" y="23"/>
                  </a:lnTo>
                  <a:lnTo>
                    <a:pt x="388" y="23"/>
                  </a:lnTo>
                  <a:lnTo>
                    <a:pt x="398" y="10"/>
                  </a:lnTo>
                  <a:lnTo>
                    <a:pt x="410" y="10"/>
                  </a:lnTo>
                  <a:lnTo>
                    <a:pt x="435" y="34"/>
                  </a:lnTo>
                  <a:lnTo>
                    <a:pt x="459" y="34"/>
                  </a:lnTo>
                  <a:lnTo>
                    <a:pt x="469" y="34"/>
                  </a:lnTo>
                  <a:lnTo>
                    <a:pt x="483" y="34"/>
                  </a:lnTo>
                  <a:lnTo>
                    <a:pt x="493" y="34"/>
                  </a:lnTo>
                  <a:lnTo>
                    <a:pt x="493" y="46"/>
                  </a:lnTo>
                  <a:lnTo>
                    <a:pt x="483" y="46"/>
                  </a:lnTo>
                  <a:lnTo>
                    <a:pt x="493" y="55"/>
                  </a:lnTo>
                  <a:lnTo>
                    <a:pt x="531" y="69"/>
                  </a:lnTo>
                  <a:lnTo>
                    <a:pt x="531" y="55"/>
                  </a:lnTo>
                  <a:lnTo>
                    <a:pt x="554" y="79"/>
                  </a:lnTo>
                  <a:lnTo>
                    <a:pt x="554" y="69"/>
                  </a:lnTo>
                  <a:lnTo>
                    <a:pt x="564" y="69"/>
                  </a:lnTo>
                  <a:lnTo>
                    <a:pt x="574" y="79"/>
                  </a:lnTo>
                  <a:lnTo>
                    <a:pt x="600" y="79"/>
                  </a:lnTo>
                  <a:lnTo>
                    <a:pt x="612" y="79"/>
                  </a:lnTo>
                  <a:lnTo>
                    <a:pt x="621" y="79"/>
                  </a:lnTo>
                  <a:lnTo>
                    <a:pt x="621" y="69"/>
                  </a:lnTo>
                  <a:lnTo>
                    <a:pt x="634" y="69"/>
                  </a:lnTo>
                  <a:lnTo>
                    <a:pt x="670" y="79"/>
                  </a:lnTo>
                  <a:lnTo>
                    <a:pt x="670" y="91"/>
                  </a:lnTo>
                  <a:lnTo>
                    <a:pt x="670" y="100"/>
                  </a:lnTo>
                  <a:lnTo>
                    <a:pt x="682" y="100"/>
                  </a:lnTo>
                  <a:lnTo>
                    <a:pt x="692" y="100"/>
                  </a:lnTo>
                  <a:lnTo>
                    <a:pt x="708" y="100"/>
                  </a:lnTo>
                  <a:lnTo>
                    <a:pt x="717" y="100"/>
                  </a:lnTo>
                  <a:lnTo>
                    <a:pt x="729" y="100"/>
                  </a:lnTo>
                  <a:lnTo>
                    <a:pt x="740" y="100"/>
                  </a:lnTo>
                  <a:lnTo>
                    <a:pt x="753" y="112"/>
                  </a:lnTo>
                  <a:lnTo>
                    <a:pt x="753" y="100"/>
                  </a:lnTo>
                  <a:lnTo>
                    <a:pt x="777" y="100"/>
                  </a:lnTo>
                  <a:lnTo>
                    <a:pt x="787" y="100"/>
                  </a:lnTo>
                  <a:lnTo>
                    <a:pt x="787" y="123"/>
                  </a:lnTo>
                  <a:lnTo>
                    <a:pt x="787" y="135"/>
                  </a:lnTo>
                  <a:lnTo>
                    <a:pt x="753" y="155"/>
                  </a:lnTo>
                  <a:lnTo>
                    <a:pt x="729" y="167"/>
                  </a:lnTo>
                  <a:lnTo>
                    <a:pt x="717" y="179"/>
                  </a:lnTo>
                  <a:lnTo>
                    <a:pt x="692" y="191"/>
                  </a:lnTo>
                  <a:lnTo>
                    <a:pt x="670" y="191"/>
                  </a:lnTo>
                  <a:lnTo>
                    <a:pt x="645" y="201"/>
                  </a:lnTo>
                  <a:lnTo>
                    <a:pt x="634" y="213"/>
                  </a:lnTo>
                  <a:lnTo>
                    <a:pt x="634" y="221"/>
                  </a:lnTo>
                  <a:lnTo>
                    <a:pt x="621" y="234"/>
                  </a:lnTo>
                  <a:lnTo>
                    <a:pt x="600" y="257"/>
                  </a:lnTo>
                  <a:lnTo>
                    <a:pt x="574" y="291"/>
                  </a:lnTo>
                  <a:lnTo>
                    <a:pt x="564" y="303"/>
                  </a:lnTo>
                  <a:lnTo>
                    <a:pt x="564" y="323"/>
                  </a:lnTo>
                  <a:lnTo>
                    <a:pt x="574" y="345"/>
                  </a:lnTo>
                  <a:lnTo>
                    <a:pt x="574" y="357"/>
                  </a:lnTo>
                  <a:lnTo>
                    <a:pt x="600" y="366"/>
                  </a:lnTo>
                  <a:lnTo>
                    <a:pt x="574" y="378"/>
                  </a:lnTo>
                  <a:lnTo>
                    <a:pt x="574" y="390"/>
                  </a:lnTo>
                  <a:lnTo>
                    <a:pt x="554" y="390"/>
                  </a:lnTo>
                  <a:lnTo>
                    <a:pt x="554" y="412"/>
                  </a:lnTo>
                  <a:lnTo>
                    <a:pt x="542" y="412"/>
                  </a:lnTo>
                  <a:lnTo>
                    <a:pt x="531" y="448"/>
                  </a:lnTo>
                  <a:lnTo>
                    <a:pt x="531" y="456"/>
                  </a:lnTo>
                  <a:lnTo>
                    <a:pt x="493" y="456"/>
                  </a:lnTo>
                  <a:lnTo>
                    <a:pt x="483" y="466"/>
                  </a:lnTo>
                  <a:lnTo>
                    <a:pt x="469" y="478"/>
                  </a:lnTo>
                  <a:lnTo>
                    <a:pt x="459" y="502"/>
                  </a:lnTo>
                  <a:lnTo>
                    <a:pt x="435" y="523"/>
                  </a:lnTo>
                  <a:lnTo>
                    <a:pt x="435" y="511"/>
                  </a:lnTo>
                  <a:lnTo>
                    <a:pt x="410" y="511"/>
                  </a:lnTo>
                  <a:lnTo>
                    <a:pt x="410" y="523"/>
                  </a:lnTo>
                  <a:lnTo>
                    <a:pt x="398" y="523"/>
                  </a:lnTo>
                  <a:lnTo>
                    <a:pt x="388" y="523"/>
                  </a:lnTo>
                  <a:lnTo>
                    <a:pt x="294" y="523"/>
                  </a:lnTo>
                  <a:lnTo>
                    <a:pt x="270" y="534"/>
                  </a:lnTo>
                  <a:lnTo>
                    <a:pt x="244" y="547"/>
                  </a:lnTo>
                  <a:lnTo>
                    <a:pt x="235" y="557"/>
                  </a:lnTo>
                  <a:lnTo>
                    <a:pt x="235" y="569"/>
                  </a:lnTo>
                  <a:lnTo>
                    <a:pt x="223" y="569"/>
                  </a:lnTo>
                  <a:lnTo>
                    <a:pt x="223" y="557"/>
                  </a:lnTo>
                  <a:lnTo>
                    <a:pt x="223" y="569"/>
                  </a:lnTo>
                  <a:lnTo>
                    <a:pt x="212" y="577"/>
                  </a:lnTo>
                  <a:lnTo>
                    <a:pt x="200" y="569"/>
                  </a:lnTo>
                  <a:lnTo>
                    <a:pt x="175" y="557"/>
                  </a:lnTo>
                  <a:lnTo>
                    <a:pt x="175" y="547"/>
                  </a:lnTo>
                  <a:lnTo>
                    <a:pt x="175" y="534"/>
                  </a:lnTo>
                  <a:lnTo>
                    <a:pt x="165" y="523"/>
                  </a:lnTo>
                  <a:lnTo>
                    <a:pt x="165" y="511"/>
                  </a:lnTo>
                  <a:lnTo>
                    <a:pt x="152" y="502"/>
                  </a:lnTo>
                  <a:lnTo>
                    <a:pt x="128" y="489"/>
                  </a:lnTo>
                  <a:lnTo>
                    <a:pt x="117" y="478"/>
                  </a:lnTo>
                  <a:lnTo>
                    <a:pt x="94" y="489"/>
                  </a:lnTo>
                  <a:lnTo>
                    <a:pt x="94" y="478"/>
                  </a:lnTo>
                  <a:lnTo>
                    <a:pt x="104" y="456"/>
                  </a:lnTo>
                  <a:lnTo>
                    <a:pt x="117" y="436"/>
                  </a:lnTo>
                  <a:lnTo>
                    <a:pt x="141" y="424"/>
                  </a:lnTo>
                  <a:lnTo>
                    <a:pt x="128" y="412"/>
                  </a:lnTo>
                  <a:lnTo>
                    <a:pt x="104" y="402"/>
                  </a:lnTo>
                  <a:lnTo>
                    <a:pt x="104" y="390"/>
                  </a:lnTo>
                  <a:lnTo>
                    <a:pt x="128" y="366"/>
                  </a:lnTo>
                  <a:lnTo>
                    <a:pt x="141" y="357"/>
                  </a:lnTo>
                  <a:lnTo>
                    <a:pt x="128" y="345"/>
                  </a:lnTo>
                  <a:lnTo>
                    <a:pt x="117" y="336"/>
                  </a:lnTo>
                  <a:lnTo>
                    <a:pt x="104" y="312"/>
                  </a:lnTo>
                  <a:lnTo>
                    <a:pt x="117" y="312"/>
                  </a:lnTo>
                  <a:lnTo>
                    <a:pt x="128" y="303"/>
                  </a:lnTo>
                  <a:lnTo>
                    <a:pt x="141" y="303"/>
                  </a:lnTo>
                  <a:lnTo>
                    <a:pt x="141" y="291"/>
                  </a:lnTo>
                  <a:lnTo>
                    <a:pt x="141" y="257"/>
                  </a:lnTo>
                  <a:lnTo>
                    <a:pt x="152" y="221"/>
                  </a:lnTo>
                  <a:lnTo>
                    <a:pt x="141" y="213"/>
                  </a:lnTo>
                  <a:lnTo>
                    <a:pt x="152" y="201"/>
                  </a:lnTo>
                  <a:lnTo>
                    <a:pt x="152" y="191"/>
                  </a:lnTo>
                  <a:lnTo>
                    <a:pt x="187" y="179"/>
                  </a:lnTo>
                  <a:lnTo>
                    <a:pt x="200" y="167"/>
                  </a:lnTo>
                  <a:lnTo>
                    <a:pt x="187" y="167"/>
                  </a:lnTo>
                  <a:lnTo>
                    <a:pt x="165" y="145"/>
                  </a:lnTo>
                  <a:lnTo>
                    <a:pt x="165" y="135"/>
                  </a:lnTo>
                  <a:lnTo>
                    <a:pt x="152" y="135"/>
                  </a:lnTo>
                  <a:lnTo>
                    <a:pt x="128" y="135"/>
                  </a:lnTo>
                  <a:lnTo>
                    <a:pt x="84" y="135"/>
                  </a:lnTo>
                  <a:lnTo>
                    <a:pt x="69" y="123"/>
                  </a:lnTo>
                  <a:lnTo>
                    <a:pt x="46" y="123"/>
                  </a:lnTo>
                  <a:lnTo>
                    <a:pt x="21" y="13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Freeform 207"/>
            <p:cNvSpPr>
              <a:spLocks noChangeAspect="1"/>
            </p:cNvSpPr>
            <p:nvPr/>
          </p:nvSpPr>
          <p:spPr bwMode="auto">
            <a:xfrm>
              <a:off x="5902" y="6418"/>
              <a:ext cx="491" cy="2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47" y="10"/>
                </a:cxn>
                <a:cxn ang="0">
                  <a:pos x="69" y="10"/>
                </a:cxn>
                <a:cxn ang="0">
                  <a:pos x="90" y="22"/>
                </a:cxn>
                <a:cxn ang="0">
                  <a:pos x="115" y="33"/>
                </a:cxn>
                <a:cxn ang="0">
                  <a:pos x="138" y="22"/>
                </a:cxn>
                <a:cxn ang="0">
                  <a:pos x="162" y="33"/>
                </a:cxn>
                <a:cxn ang="0">
                  <a:pos x="186" y="33"/>
                </a:cxn>
                <a:cxn ang="0">
                  <a:pos x="211" y="46"/>
                </a:cxn>
                <a:cxn ang="0">
                  <a:pos x="233" y="56"/>
                </a:cxn>
                <a:cxn ang="0">
                  <a:pos x="245" y="68"/>
                </a:cxn>
                <a:cxn ang="0">
                  <a:pos x="270" y="68"/>
                </a:cxn>
                <a:cxn ang="0">
                  <a:pos x="281" y="56"/>
                </a:cxn>
                <a:cxn ang="0">
                  <a:pos x="303" y="68"/>
                </a:cxn>
                <a:cxn ang="0">
                  <a:pos x="314" y="56"/>
                </a:cxn>
                <a:cxn ang="0">
                  <a:pos x="338" y="68"/>
                </a:cxn>
                <a:cxn ang="0">
                  <a:pos x="361" y="78"/>
                </a:cxn>
                <a:cxn ang="0">
                  <a:pos x="377" y="88"/>
                </a:cxn>
                <a:cxn ang="0">
                  <a:pos x="386" y="112"/>
                </a:cxn>
                <a:cxn ang="0">
                  <a:pos x="409" y="122"/>
                </a:cxn>
                <a:cxn ang="0">
                  <a:pos x="421" y="122"/>
                </a:cxn>
                <a:cxn ang="0">
                  <a:pos x="421" y="134"/>
                </a:cxn>
                <a:cxn ang="0">
                  <a:pos x="434" y="158"/>
                </a:cxn>
                <a:cxn ang="0">
                  <a:pos x="456" y="179"/>
                </a:cxn>
                <a:cxn ang="0">
                  <a:pos x="434" y="179"/>
                </a:cxn>
                <a:cxn ang="0">
                  <a:pos x="398" y="167"/>
                </a:cxn>
                <a:cxn ang="0">
                  <a:pos x="377" y="158"/>
                </a:cxn>
                <a:cxn ang="0">
                  <a:pos x="351" y="167"/>
                </a:cxn>
                <a:cxn ang="0">
                  <a:pos x="327" y="179"/>
                </a:cxn>
                <a:cxn ang="0">
                  <a:pos x="294" y="179"/>
                </a:cxn>
                <a:cxn ang="0">
                  <a:pos x="270" y="179"/>
                </a:cxn>
                <a:cxn ang="0">
                  <a:pos x="245" y="190"/>
                </a:cxn>
                <a:cxn ang="0">
                  <a:pos x="186" y="144"/>
                </a:cxn>
                <a:cxn ang="0">
                  <a:pos x="162" y="167"/>
                </a:cxn>
                <a:cxn ang="0">
                  <a:pos x="115" y="158"/>
                </a:cxn>
                <a:cxn ang="0">
                  <a:pos x="115" y="112"/>
                </a:cxn>
                <a:cxn ang="0">
                  <a:pos x="90" y="56"/>
                </a:cxn>
                <a:cxn ang="0">
                  <a:pos x="57" y="33"/>
                </a:cxn>
                <a:cxn ang="0">
                  <a:pos x="9" y="22"/>
                </a:cxn>
              </a:cxnLst>
              <a:rect l="0" t="0" r="r" b="b"/>
              <a:pathLst>
                <a:path w="456" h="190">
                  <a:moveTo>
                    <a:pt x="0" y="1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7" y="10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79" y="10"/>
                  </a:lnTo>
                  <a:lnTo>
                    <a:pt x="90" y="22"/>
                  </a:lnTo>
                  <a:lnTo>
                    <a:pt x="104" y="22"/>
                  </a:lnTo>
                  <a:lnTo>
                    <a:pt x="115" y="33"/>
                  </a:lnTo>
                  <a:lnTo>
                    <a:pt x="128" y="33"/>
                  </a:lnTo>
                  <a:lnTo>
                    <a:pt x="138" y="22"/>
                  </a:lnTo>
                  <a:lnTo>
                    <a:pt x="152" y="22"/>
                  </a:lnTo>
                  <a:lnTo>
                    <a:pt x="162" y="33"/>
                  </a:lnTo>
                  <a:lnTo>
                    <a:pt x="175" y="33"/>
                  </a:lnTo>
                  <a:lnTo>
                    <a:pt x="186" y="33"/>
                  </a:lnTo>
                  <a:lnTo>
                    <a:pt x="199" y="46"/>
                  </a:lnTo>
                  <a:lnTo>
                    <a:pt x="211" y="46"/>
                  </a:lnTo>
                  <a:lnTo>
                    <a:pt x="223" y="56"/>
                  </a:lnTo>
                  <a:lnTo>
                    <a:pt x="233" y="56"/>
                  </a:lnTo>
                  <a:lnTo>
                    <a:pt x="245" y="56"/>
                  </a:lnTo>
                  <a:lnTo>
                    <a:pt x="245" y="68"/>
                  </a:lnTo>
                  <a:lnTo>
                    <a:pt x="255" y="78"/>
                  </a:lnTo>
                  <a:lnTo>
                    <a:pt x="270" y="68"/>
                  </a:lnTo>
                  <a:lnTo>
                    <a:pt x="281" y="68"/>
                  </a:lnTo>
                  <a:lnTo>
                    <a:pt x="281" y="56"/>
                  </a:lnTo>
                  <a:lnTo>
                    <a:pt x="294" y="56"/>
                  </a:lnTo>
                  <a:lnTo>
                    <a:pt x="303" y="68"/>
                  </a:lnTo>
                  <a:lnTo>
                    <a:pt x="314" y="68"/>
                  </a:lnTo>
                  <a:lnTo>
                    <a:pt x="314" y="56"/>
                  </a:lnTo>
                  <a:lnTo>
                    <a:pt x="327" y="68"/>
                  </a:lnTo>
                  <a:lnTo>
                    <a:pt x="338" y="68"/>
                  </a:lnTo>
                  <a:lnTo>
                    <a:pt x="351" y="78"/>
                  </a:lnTo>
                  <a:lnTo>
                    <a:pt x="361" y="78"/>
                  </a:lnTo>
                  <a:lnTo>
                    <a:pt x="377" y="78"/>
                  </a:lnTo>
                  <a:lnTo>
                    <a:pt x="377" y="88"/>
                  </a:lnTo>
                  <a:lnTo>
                    <a:pt x="377" y="99"/>
                  </a:lnTo>
                  <a:lnTo>
                    <a:pt x="386" y="112"/>
                  </a:lnTo>
                  <a:lnTo>
                    <a:pt x="398" y="112"/>
                  </a:lnTo>
                  <a:lnTo>
                    <a:pt x="409" y="122"/>
                  </a:lnTo>
                  <a:lnTo>
                    <a:pt x="421" y="112"/>
                  </a:lnTo>
                  <a:lnTo>
                    <a:pt x="421" y="122"/>
                  </a:lnTo>
                  <a:lnTo>
                    <a:pt x="434" y="122"/>
                  </a:lnTo>
                  <a:lnTo>
                    <a:pt x="421" y="134"/>
                  </a:lnTo>
                  <a:lnTo>
                    <a:pt x="421" y="144"/>
                  </a:lnTo>
                  <a:lnTo>
                    <a:pt x="434" y="158"/>
                  </a:lnTo>
                  <a:lnTo>
                    <a:pt x="456" y="167"/>
                  </a:lnTo>
                  <a:lnTo>
                    <a:pt x="456" y="179"/>
                  </a:lnTo>
                  <a:lnTo>
                    <a:pt x="446" y="190"/>
                  </a:lnTo>
                  <a:lnTo>
                    <a:pt x="434" y="179"/>
                  </a:lnTo>
                  <a:lnTo>
                    <a:pt x="421" y="179"/>
                  </a:lnTo>
                  <a:lnTo>
                    <a:pt x="398" y="167"/>
                  </a:lnTo>
                  <a:lnTo>
                    <a:pt x="386" y="167"/>
                  </a:lnTo>
                  <a:lnTo>
                    <a:pt x="377" y="158"/>
                  </a:lnTo>
                  <a:lnTo>
                    <a:pt x="361" y="158"/>
                  </a:lnTo>
                  <a:lnTo>
                    <a:pt x="351" y="167"/>
                  </a:lnTo>
                  <a:lnTo>
                    <a:pt x="338" y="167"/>
                  </a:lnTo>
                  <a:lnTo>
                    <a:pt x="327" y="179"/>
                  </a:lnTo>
                  <a:lnTo>
                    <a:pt x="314" y="179"/>
                  </a:lnTo>
                  <a:lnTo>
                    <a:pt x="294" y="179"/>
                  </a:lnTo>
                  <a:lnTo>
                    <a:pt x="281" y="179"/>
                  </a:lnTo>
                  <a:lnTo>
                    <a:pt x="270" y="179"/>
                  </a:lnTo>
                  <a:lnTo>
                    <a:pt x="255" y="179"/>
                  </a:lnTo>
                  <a:lnTo>
                    <a:pt x="245" y="190"/>
                  </a:lnTo>
                  <a:lnTo>
                    <a:pt x="199" y="144"/>
                  </a:lnTo>
                  <a:lnTo>
                    <a:pt x="186" y="144"/>
                  </a:lnTo>
                  <a:lnTo>
                    <a:pt x="162" y="158"/>
                  </a:lnTo>
                  <a:lnTo>
                    <a:pt x="162" y="167"/>
                  </a:lnTo>
                  <a:lnTo>
                    <a:pt x="152" y="158"/>
                  </a:lnTo>
                  <a:lnTo>
                    <a:pt x="115" y="158"/>
                  </a:lnTo>
                  <a:lnTo>
                    <a:pt x="115" y="134"/>
                  </a:lnTo>
                  <a:lnTo>
                    <a:pt x="115" y="112"/>
                  </a:lnTo>
                  <a:lnTo>
                    <a:pt x="90" y="68"/>
                  </a:lnTo>
                  <a:lnTo>
                    <a:pt x="90" y="56"/>
                  </a:lnTo>
                  <a:lnTo>
                    <a:pt x="69" y="46"/>
                  </a:lnTo>
                  <a:lnTo>
                    <a:pt x="57" y="33"/>
                  </a:lnTo>
                  <a:lnTo>
                    <a:pt x="33" y="33"/>
                  </a:lnTo>
                  <a:lnTo>
                    <a:pt x="9" y="2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Freeform 208"/>
            <p:cNvSpPr>
              <a:spLocks noChangeAspect="1"/>
            </p:cNvSpPr>
            <p:nvPr/>
          </p:nvSpPr>
          <p:spPr bwMode="auto">
            <a:xfrm>
              <a:off x="4437" y="6418"/>
              <a:ext cx="124" cy="132"/>
            </a:xfrm>
            <a:custGeom>
              <a:avLst/>
              <a:gdLst/>
              <a:ahLst/>
              <a:cxnLst>
                <a:cxn ang="0">
                  <a:pos x="58" y="122"/>
                </a:cxn>
                <a:cxn ang="0">
                  <a:pos x="46" y="122"/>
                </a:cxn>
                <a:cxn ang="0">
                  <a:pos x="46" y="112"/>
                </a:cxn>
                <a:cxn ang="0">
                  <a:pos x="20" y="99"/>
                </a:cxn>
                <a:cxn ang="0">
                  <a:pos x="0" y="88"/>
                </a:cxn>
                <a:cxn ang="0">
                  <a:pos x="0" y="78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10" y="33"/>
                </a:cxn>
                <a:cxn ang="0">
                  <a:pos x="10" y="22"/>
                </a:cxn>
                <a:cxn ang="0">
                  <a:pos x="20" y="22"/>
                </a:cxn>
                <a:cxn ang="0">
                  <a:pos x="35" y="22"/>
                </a:cxn>
                <a:cxn ang="0">
                  <a:pos x="20" y="10"/>
                </a:cxn>
                <a:cxn ang="0">
                  <a:pos x="20" y="0"/>
                </a:cxn>
                <a:cxn ang="0">
                  <a:pos x="35" y="0"/>
                </a:cxn>
                <a:cxn ang="0">
                  <a:pos x="35" y="10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58" y="22"/>
                </a:cxn>
                <a:cxn ang="0">
                  <a:pos x="67" y="33"/>
                </a:cxn>
                <a:cxn ang="0">
                  <a:pos x="80" y="33"/>
                </a:cxn>
                <a:cxn ang="0">
                  <a:pos x="92" y="33"/>
                </a:cxn>
                <a:cxn ang="0">
                  <a:pos x="92" y="46"/>
                </a:cxn>
                <a:cxn ang="0">
                  <a:pos x="104" y="46"/>
                </a:cxn>
                <a:cxn ang="0">
                  <a:pos x="116" y="46"/>
                </a:cxn>
                <a:cxn ang="0">
                  <a:pos x="116" y="56"/>
                </a:cxn>
                <a:cxn ang="0">
                  <a:pos x="104" y="56"/>
                </a:cxn>
                <a:cxn ang="0">
                  <a:pos x="104" y="68"/>
                </a:cxn>
                <a:cxn ang="0">
                  <a:pos x="104" y="56"/>
                </a:cxn>
                <a:cxn ang="0">
                  <a:pos x="92" y="56"/>
                </a:cxn>
                <a:cxn ang="0">
                  <a:pos x="92" y="68"/>
                </a:cxn>
                <a:cxn ang="0">
                  <a:pos x="104" y="68"/>
                </a:cxn>
                <a:cxn ang="0">
                  <a:pos x="92" y="78"/>
                </a:cxn>
                <a:cxn ang="0">
                  <a:pos x="80" y="78"/>
                </a:cxn>
                <a:cxn ang="0">
                  <a:pos x="67" y="78"/>
                </a:cxn>
                <a:cxn ang="0">
                  <a:pos x="58" y="88"/>
                </a:cxn>
                <a:cxn ang="0">
                  <a:pos x="58" y="99"/>
                </a:cxn>
                <a:cxn ang="0">
                  <a:pos x="58" y="112"/>
                </a:cxn>
                <a:cxn ang="0">
                  <a:pos x="58" y="122"/>
                </a:cxn>
              </a:cxnLst>
              <a:rect l="0" t="0" r="r" b="b"/>
              <a:pathLst>
                <a:path w="116" h="122">
                  <a:moveTo>
                    <a:pt x="58" y="122"/>
                  </a:moveTo>
                  <a:lnTo>
                    <a:pt x="46" y="122"/>
                  </a:lnTo>
                  <a:lnTo>
                    <a:pt x="46" y="112"/>
                  </a:lnTo>
                  <a:lnTo>
                    <a:pt x="20" y="99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2"/>
                  </a:lnTo>
                  <a:lnTo>
                    <a:pt x="20" y="22"/>
                  </a:lnTo>
                  <a:lnTo>
                    <a:pt x="35" y="22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46" y="10"/>
                  </a:lnTo>
                  <a:lnTo>
                    <a:pt x="58" y="10"/>
                  </a:lnTo>
                  <a:lnTo>
                    <a:pt x="58" y="22"/>
                  </a:lnTo>
                  <a:lnTo>
                    <a:pt x="67" y="33"/>
                  </a:lnTo>
                  <a:lnTo>
                    <a:pt x="80" y="33"/>
                  </a:lnTo>
                  <a:lnTo>
                    <a:pt x="92" y="33"/>
                  </a:lnTo>
                  <a:lnTo>
                    <a:pt x="92" y="46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16" y="56"/>
                  </a:lnTo>
                  <a:lnTo>
                    <a:pt x="104" y="56"/>
                  </a:lnTo>
                  <a:lnTo>
                    <a:pt x="104" y="68"/>
                  </a:lnTo>
                  <a:lnTo>
                    <a:pt x="104" y="56"/>
                  </a:lnTo>
                  <a:lnTo>
                    <a:pt x="92" y="56"/>
                  </a:lnTo>
                  <a:lnTo>
                    <a:pt x="92" y="68"/>
                  </a:lnTo>
                  <a:lnTo>
                    <a:pt x="104" y="68"/>
                  </a:lnTo>
                  <a:lnTo>
                    <a:pt x="92" y="78"/>
                  </a:lnTo>
                  <a:lnTo>
                    <a:pt x="80" y="78"/>
                  </a:lnTo>
                  <a:lnTo>
                    <a:pt x="67" y="78"/>
                  </a:lnTo>
                  <a:lnTo>
                    <a:pt x="58" y="88"/>
                  </a:lnTo>
                  <a:lnTo>
                    <a:pt x="58" y="99"/>
                  </a:lnTo>
                  <a:lnTo>
                    <a:pt x="58" y="112"/>
                  </a:lnTo>
                  <a:lnTo>
                    <a:pt x="58" y="12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Freeform 209"/>
            <p:cNvSpPr>
              <a:spLocks noChangeAspect="1"/>
            </p:cNvSpPr>
            <p:nvPr/>
          </p:nvSpPr>
          <p:spPr bwMode="auto">
            <a:xfrm>
              <a:off x="4498" y="6502"/>
              <a:ext cx="127" cy="236"/>
            </a:xfrm>
            <a:custGeom>
              <a:avLst/>
              <a:gdLst/>
              <a:ahLst/>
              <a:cxnLst>
                <a:cxn ang="0">
                  <a:pos x="58" y="221"/>
                </a:cxn>
                <a:cxn ang="0">
                  <a:pos x="58" y="212"/>
                </a:cxn>
                <a:cxn ang="0">
                  <a:pos x="58" y="200"/>
                </a:cxn>
                <a:cxn ang="0">
                  <a:pos x="33" y="189"/>
                </a:cxn>
                <a:cxn ang="0">
                  <a:pos x="9" y="166"/>
                </a:cxn>
                <a:cxn ang="0">
                  <a:pos x="22" y="166"/>
                </a:cxn>
                <a:cxn ang="0">
                  <a:pos x="22" y="154"/>
                </a:cxn>
                <a:cxn ang="0">
                  <a:pos x="9" y="143"/>
                </a:cxn>
                <a:cxn ang="0">
                  <a:pos x="9" y="122"/>
                </a:cxn>
                <a:cxn ang="0">
                  <a:pos x="9" y="110"/>
                </a:cxn>
                <a:cxn ang="0">
                  <a:pos x="9" y="100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22" y="66"/>
                </a:cxn>
                <a:cxn ang="0">
                  <a:pos x="9" y="54"/>
                </a:cxn>
                <a:cxn ang="0">
                  <a:pos x="0" y="44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6" y="0"/>
                </a:cxn>
                <a:cxn ang="0">
                  <a:pos x="58" y="9"/>
                </a:cxn>
                <a:cxn ang="0">
                  <a:pos x="80" y="44"/>
                </a:cxn>
                <a:cxn ang="0">
                  <a:pos x="80" y="54"/>
                </a:cxn>
                <a:cxn ang="0">
                  <a:pos x="80" y="66"/>
                </a:cxn>
                <a:cxn ang="0">
                  <a:pos x="80" y="89"/>
                </a:cxn>
                <a:cxn ang="0">
                  <a:pos x="96" y="110"/>
                </a:cxn>
                <a:cxn ang="0">
                  <a:pos x="117" y="130"/>
                </a:cxn>
                <a:cxn ang="0">
                  <a:pos x="105" y="166"/>
                </a:cxn>
                <a:cxn ang="0">
                  <a:pos x="96" y="176"/>
                </a:cxn>
                <a:cxn ang="0">
                  <a:pos x="80" y="189"/>
                </a:cxn>
                <a:cxn ang="0">
                  <a:pos x="58" y="221"/>
                </a:cxn>
              </a:cxnLst>
              <a:rect l="0" t="0" r="r" b="b"/>
              <a:pathLst>
                <a:path w="117" h="221">
                  <a:moveTo>
                    <a:pt x="58" y="221"/>
                  </a:moveTo>
                  <a:lnTo>
                    <a:pt x="58" y="212"/>
                  </a:lnTo>
                  <a:lnTo>
                    <a:pt x="58" y="200"/>
                  </a:lnTo>
                  <a:lnTo>
                    <a:pt x="33" y="189"/>
                  </a:lnTo>
                  <a:lnTo>
                    <a:pt x="9" y="166"/>
                  </a:lnTo>
                  <a:lnTo>
                    <a:pt x="22" y="166"/>
                  </a:lnTo>
                  <a:lnTo>
                    <a:pt x="22" y="154"/>
                  </a:lnTo>
                  <a:lnTo>
                    <a:pt x="9" y="143"/>
                  </a:lnTo>
                  <a:lnTo>
                    <a:pt x="9" y="122"/>
                  </a:lnTo>
                  <a:lnTo>
                    <a:pt x="9" y="110"/>
                  </a:lnTo>
                  <a:lnTo>
                    <a:pt x="9" y="100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22" y="66"/>
                  </a:lnTo>
                  <a:lnTo>
                    <a:pt x="9" y="54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9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9"/>
                  </a:lnTo>
                  <a:lnTo>
                    <a:pt x="80" y="44"/>
                  </a:lnTo>
                  <a:lnTo>
                    <a:pt x="80" y="54"/>
                  </a:lnTo>
                  <a:lnTo>
                    <a:pt x="80" y="66"/>
                  </a:lnTo>
                  <a:lnTo>
                    <a:pt x="80" y="89"/>
                  </a:lnTo>
                  <a:lnTo>
                    <a:pt x="96" y="110"/>
                  </a:lnTo>
                  <a:lnTo>
                    <a:pt x="117" y="130"/>
                  </a:lnTo>
                  <a:lnTo>
                    <a:pt x="105" y="166"/>
                  </a:lnTo>
                  <a:lnTo>
                    <a:pt x="96" y="176"/>
                  </a:lnTo>
                  <a:lnTo>
                    <a:pt x="80" y="189"/>
                  </a:lnTo>
                  <a:lnTo>
                    <a:pt x="58" y="2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Freeform 210"/>
            <p:cNvSpPr>
              <a:spLocks noChangeAspect="1"/>
            </p:cNvSpPr>
            <p:nvPr/>
          </p:nvSpPr>
          <p:spPr bwMode="auto">
            <a:xfrm>
              <a:off x="4585" y="6512"/>
              <a:ext cx="166" cy="134"/>
            </a:xfrm>
            <a:custGeom>
              <a:avLst/>
              <a:gdLst/>
              <a:ahLst/>
              <a:cxnLst>
                <a:cxn ang="0">
                  <a:pos x="154" y="91"/>
                </a:cxn>
                <a:cxn ang="0">
                  <a:pos x="144" y="91"/>
                </a:cxn>
                <a:cxn ang="0">
                  <a:pos x="119" y="102"/>
                </a:cxn>
                <a:cxn ang="0">
                  <a:pos x="107" y="102"/>
                </a:cxn>
                <a:cxn ang="0">
                  <a:pos x="95" y="102"/>
                </a:cxn>
                <a:cxn ang="0">
                  <a:pos x="85" y="102"/>
                </a:cxn>
                <a:cxn ang="0">
                  <a:pos x="71" y="115"/>
                </a:cxn>
                <a:cxn ang="0">
                  <a:pos x="61" y="124"/>
                </a:cxn>
                <a:cxn ang="0">
                  <a:pos x="37" y="124"/>
                </a:cxn>
                <a:cxn ang="0">
                  <a:pos x="12" y="102"/>
                </a:cxn>
                <a:cxn ang="0">
                  <a:pos x="0" y="79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0" y="34"/>
                </a:cxn>
                <a:cxn ang="0">
                  <a:pos x="12" y="34"/>
                </a:cxn>
                <a:cxn ang="0">
                  <a:pos x="12" y="24"/>
                </a:cxn>
                <a:cxn ang="0">
                  <a:pos x="24" y="11"/>
                </a:cxn>
                <a:cxn ang="0">
                  <a:pos x="37" y="11"/>
                </a:cxn>
                <a:cxn ang="0">
                  <a:pos x="37" y="24"/>
                </a:cxn>
                <a:cxn ang="0">
                  <a:pos x="48" y="24"/>
                </a:cxn>
                <a:cxn ang="0">
                  <a:pos x="37" y="11"/>
                </a:cxn>
                <a:cxn ang="0">
                  <a:pos x="48" y="11"/>
                </a:cxn>
                <a:cxn ang="0">
                  <a:pos x="61" y="11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95" y="0"/>
                </a:cxn>
                <a:cxn ang="0">
                  <a:pos x="107" y="0"/>
                </a:cxn>
                <a:cxn ang="0">
                  <a:pos x="107" y="11"/>
                </a:cxn>
                <a:cxn ang="0">
                  <a:pos x="131" y="24"/>
                </a:cxn>
                <a:cxn ang="0">
                  <a:pos x="144" y="34"/>
                </a:cxn>
                <a:cxn ang="0">
                  <a:pos x="154" y="56"/>
                </a:cxn>
                <a:cxn ang="0">
                  <a:pos x="154" y="70"/>
                </a:cxn>
                <a:cxn ang="0">
                  <a:pos x="154" y="79"/>
                </a:cxn>
                <a:cxn ang="0">
                  <a:pos x="154" y="91"/>
                </a:cxn>
              </a:cxnLst>
              <a:rect l="0" t="0" r="r" b="b"/>
              <a:pathLst>
                <a:path w="154" h="124">
                  <a:moveTo>
                    <a:pt x="154" y="91"/>
                  </a:moveTo>
                  <a:lnTo>
                    <a:pt x="144" y="91"/>
                  </a:lnTo>
                  <a:lnTo>
                    <a:pt x="119" y="102"/>
                  </a:lnTo>
                  <a:lnTo>
                    <a:pt x="107" y="102"/>
                  </a:lnTo>
                  <a:lnTo>
                    <a:pt x="95" y="102"/>
                  </a:lnTo>
                  <a:lnTo>
                    <a:pt x="85" y="102"/>
                  </a:lnTo>
                  <a:lnTo>
                    <a:pt x="71" y="115"/>
                  </a:lnTo>
                  <a:lnTo>
                    <a:pt x="61" y="124"/>
                  </a:lnTo>
                  <a:lnTo>
                    <a:pt x="37" y="124"/>
                  </a:lnTo>
                  <a:lnTo>
                    <a:pt x="12" y="102"/>
                  </a:lnTo>
                  <a:lnTo>
                    <a:pt x="0" y="79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37" y="11"/>
                  </a:lnTo>
                  <a:lnTo>
                    <a:pt x="37" y="24"/>
                  </a:lnTo>
                  <a:lnTo>
                    <a:pt x="48" y="24"/>
                  </a:lnTo>
                  <a:lnTo>
                    <a:pt x="37" y="11"/>
                  </a:lnTo>
                  <a:lnTo>
                    <a:pt x="48" y="11"/>
                  </a:lnTo>
                  <a:lnTo>
                    <a:pt x="61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07" y="11"/>
                  </a:lnTo>
                  <a:lnTo>
                    <a:pt x="131" y="24"/>
                  </a:lnTo>
                  <a:lnTo>
                    <a:pt x="144" y="34"/>
                  </a:lnTo>
                  <a:lnTo>
                    <a:pt x="154" y="56"/>
                  </a:lnTo>
                  <a:lnTo>
                    <a:pt x="154" y="70"/>
                  </a:lnTo>
                  <a:lnTo>
                    <a:pt x="154" y="79"/>
                  </a:lnTo>
                  <a:lnTo>
                    <a:pt x="154" y="9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Freeform 211"/>
            <p:cNvSpPr>
              <a:spLocks noChangeAspect="1"/>
            </p:cNvSpPr>
            <p:nvPr/>
          </p:nvSpPr>
          <p:spPr bwMode="auto">
            <a:xfrm>
              <a:off x="2503" y="6536"/>
              <a:ext cx="252" cy="408"/>
            </a:xfrm>
            <a:custGeom>
              <a:avLst/>
              <a:gdLst/>
              <a:ahLst/>
              <a:cxnLst>
                <a:cxn ang="0">
                  <a:pos x="106" y="379"/>
                </a:cxn>
                <a:cxn ang="0">
                  <a:pos x="80" y="368"/>
                </a:cxn>
                <a:cxn ang="0">
                  <a:pos x="35" y="379"/>
                </a:cxn>
                <a:cxn ang="0">
                  <a:pos x="47" y="333"/>
                </a:cxn>
                <a:cxn ang="0">
                  <a:pos x="35" y="301"/>
                </a:cxn>
                <a:cxn ang="0">
                  <a:pos x="47" y="279"/>
                </a:cxn>
                <a:cxn ang="0">
                  <a:pos x="35" y="267"/>
                </a:cxn>
                <a:cxn ang="0">
                  <a:pos x="23" y="255"/>
                </a:cxn>
                <a:cxn ang="0">
                  <a:pos x="47" y="243"/>
                </a:cxn>
                <a:cxn ang="0">
                  <a:pos x="35" y="234"/>
                </a:cxn>
                <a:cxn ang="0">
                  <a:pos x="10" y="255"/>
                </a:cxn>
                <a:cxn ang="0">
                  <a:pos x="0" y="243"/>
                </a:cxn>
                <a:cxn ang="0">
                  <a:pos x="10" y="213"/>
                </a:cxn>
                <a:cxn ang="0">
                  <a:pos x="23" y="202"/>
                </a:cxn>
                <a:cxn ang="0">
                  <a:pos x="47" y="144"/>
                </a:cxn>
                <a:cxn ang="0">
                  <a:pos x="58" y="44"/>
                </a:cxn>
                <a:cxn ang="0">
                  <a:pos x="47" y="22"/>
                </a:cxn>
                <a:cxn ang="0">
                  <a:pos x="80" y="0"/>
                </a:cxn>
                <a:cxn ang="0">
                  <a:pos x="118" y="10"/>
                </a:cxn>
                <a:cxn ang="0">
                  <a:pos x="186" y="10"/>
                </a:cxn>
                <a:cxn ang="0">
                  <a:pos x="199" y="22"/>
                </a:cxn>
                <a:cxn ang="0">
                  <a:pos x="234" y="44"/>
                </a:cxn>
                <a:cxn ang="0">
                  <a:pos x="186" y="68"/>
                </a:cxn>
                <a:cxn ang="0">
                  <a:pos x="175" y="90"/>
                </a:cxn>
                <a:cxn ang="0">
                  <a:pos x="175" y="134"/>
                </a:cxn>
                <a:cxn ang="0">
                  <a:pos x="175" y="180"/>
                </a:cxn>
                <a:cxn ang="0">
                  <a:pos x="154" y="189"/>
                </a:cxn>
                <a:cxn ang="0">
                  <a:pos x="154" y="213"/>
                </a:cxn>
                <a:cxn ang="0">
                  <a:pos x="175" y="234"/>
                </a:cxn>
                <a:cxn ang="0">
                  <a:pos x="138" y="267"/>
                </a:cxn>
                <a:cxn ang="0">
                  <a:pos x="163" y="289"/>
                </a:cxn>
                <a:cxn ang="0">
                  <a:pos x="154" y="313"/>
                </a:cxn>
                <a:cxn ang="0">
                  <a:pos x="128" y="355"/>
                </a:cxn>
              </a:cxnLst>
              <a:rect l="0" t="0" r="r" b="b"/>
              <a:pathLst>
                <a:path w="234" h="379">
                  <a:moveTo>
                    <a:pt x="128" y="368"/>
                  </a:moveTo>
                  <a:lnTo>
                    <a:pt x="106" y="379"/>
                  </a:lnTo>
                  <a:lnTo>
                    <a:pt x="96" y="379"/>
                  </a:lnTo>
                  <a:lnTo>
                    <a:pt x="80" y="368"/>
                  </a:lnTo>
                  <a:lnTo>
                    <a:pt x="58" y="368"/>
                  </a:lnTo>
                  <a:lnTo>
                    <a:pt x="35" y="379"/>
                  </a:lnTo>
                  <a:lnTo>
                    <a:pt x="35" y="368"/>
                  </a:lnTo>
                  <a:lnTo>
                    <a:pt x="47" y="333"/>
                  </a:lnTo>
                  <a:lnTo>
                    <a:pt x="47" y="313"/>
                  </a:lnTo>
                  <a:lnTo>
                    <a:pt x="35" y="301"/>
                  </a:lnTo>
                  <a:lnTo>
                    <a:pt x="47" y="289"/>
                  </a:lnTo>
                  <a:lnTo>
                    <a:pt x="47" y="279"/>
                  </a:lnTo>
                  <a:lnTo>
                    <a:pt x="47" y="267"/>
                  </a:lnTo>
                  <a:lnTo>
                    <a:pt x="35" y="267"/>
                  </a:lnTo>
                  <a:lnTo>
                    <a:pt x="23" y="267"/>
                  </a:lnTo>
                  <a:lnTo>
                    <a:pt x="23" y="255"/>
                  </a:lnTo>
                  <a:lnTo>
                    <a:pt x="35" y="255"/>
                  </a:lnTo>
                  <a:lnTo>
                    <a:pt x="47" y="243"/>
                  </a:lnTo>
                  <a:lnTo>
                    <a:pt x="35" y="243"/>
                  </a:lnTo>
                  <a:lnTo>
                    <a:pt x="35" y="234"/>
                  </a:lnTo>
                  <a:lnTo>
                    <a:pt x="23" y="243"/>
                  </a:lnTo>
                  <a:lnTo>
                    <a:pt x="10" y="255"/>
                  </a:lnTo>
                  <a:lnTo>
                    <a:pt x="0" y="255"/>
                  </a:lnTo>
                  <a:lnTo>
                    <a:pt x="0" y="243"/>
                  </a:lnTo>
                  <a:lnTo>
                    <a:pt x="10" y="234"/>
                  </a:lnTo>
                  <a:lnTo>
                    <a:pt x="10" y="213"/>
                  </a:lnTo>
                  <a:lnTo>
                    <a:pt x="10" y="202"/>
                  </a:lnTo>
                  <a:lnTo>
                    <a:pt x="23" y="202"/>
                  </a:lnTo>
                  <a:lnTo>
                    <a:pt x="35" y="180"/>
                  </a:lnTo>
                  <a:lnTo>
                    <a:pt x="47" y="144"/>
                  </a:lnTo>
                  <a:lnTo>
                    <a:pt x="58" y="78"/>
                  </a:lnTo>
                  <a:lnTo>
                    <a:pt x="58" y="44"/>
                  </a:lnTo>
                  <a:lnTo>
                    <a:pt x="58" y="32"/>
                  </a:lnTo>
                  <a:lnTo>
                    <a:pt x="47" y="22"/>
                  </a:lnTo>
                  <a:lnTo>
                    <a:pt x="58" y="10"/>
                  </a:lnTo>
                  <a:lnTo>
                    <a:pt x="80" y="0"/>
                  </a:lnTo>
                  <a:lnTo>
                    <a:pt x="106" y="0"/>
                  </a:lnTo>
                  <a:lnTo>
                    <a:pt x="118" y="10"/>
                  </a:lnTo>
                  <a:lnTo>
                    <a:pt x="163" y="10"/>
                  </a:lnTo>
                  <a:lnTo>
                    <a:pt x="186" y="10"/>
                  </a:lnTo>
                  <a:lnTo>
                    <a:pt x="199" y="10"/>
                  </a:lnTo>
                  <a:lnTo>
                    <a:pt x="199" y="22"/>
                  </a:lnTo>
                  <a:lnTo>
                    <a:pt x="223" y="44"/>
                  </a:lnTo>
                  <a:lnTo>
                    <a:pt x="234" y="44"/>
                  </a:lnTo>
                  <a:lnTo>
                    <a:pt x="223" y="56"/>
                  </a:lnTo>
                  <a:lnTo>
                    <a:pt x="186" y="68"/>
                  </a:lnTo>
                  <a:lnTo>
                    <a:pt x="186" y="78"/>
                  </a:lnTo>
                  <a:lnTo>
                    <a:pt x="175" y="90"/>
                  </a:lnTo>
                  <a:lnTo>
                    <a:pt x="186" y="98"/>
                  </a:lnTo>
                  <a:lnTo>
                    <a:pt x="175" y="134"/>
                  </a:lnTo>
                  <a:lnTo>
                    <a:pt x="175" y="168"/>
                  </a:lnTo>
                  <a:lnTo>
                    <a:pt x="175" y="180"/>
                  </a:lnTo>
                  <a:lnTo>
                    <a:pt x="163" y="180"/>
                  </a:lnTo>
                  <a:lnTo>
                    <a:pt x="154" y="189"/>
                  </a:lnTo>
                  <a:lnTo>
                    <a:pt x="138" y="189"/>
                  </a:lnTo>
                  <a:lnTo>
                    <a:pt x="154" y="213"/>
                  </a:lnTo>
                  <a:lnTo>
                    <a:pt x="163" y="222"/>
                  </a:lnTo>
                  <a:lnTo>
                    <a:pt x="175" y="234"/>
                  </a:lnTo>
                  <a:lnTo>
                    <a:pt x="163" y="243"/>
                  </a:lnTo>
                  <a:lnTo>
                    <a:pt x="138" y="267"/>
                  </a:lnTo>
                  <a:lnTo>
                    <a:pt x="138" y="279"/>
                  </a:lnTo>
                  <a:lnTo>
                    <a:pt x="163" y="289"/>
                  </a:lnTo>
                  <a:lnTo>
                    <a:pt x="175" y="301"/>
                  </a:lnTo>
                  <a:lnTo>
                    <a:pt x="154" y="313"/>
                  </a:lnTo>
                  <a:lnTo>
                    <a:pt x="138" y="333"/>
                  </a:lnTo>
                  <a:lnTo>
                    <a:pt x="128" y="355"/>
                  </a:lnTo>
                  <a:lnTo>
                    <a:pt x="128" y="36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Freeform 212"/>
            <p:cNvSpPr>
              <a:spLocks noChangeAspect="1" noEditPoints="1"/>
            </p:cNvSpPr>
            <p:nvPr/>
          </p:nvSpPr>
          <p:spPr bwMode="auto">
            <a:xfrm>
              <a:off x="4965" y="6536"/>
              <a:ext cx="1349" cy="504"/>
            </a:xfrm>
            <a:custGeom>
              <a:avLst/>
              <a:gdLst/>
              <a:ahLst/>
              <a:cxnLst>
                <a:cxn ang="0">
                  <a:pos x="1223" y="379"/>
                </a:cxn>
                <a:cxn ang="0">
                  <a:pos x="1177" y="368"/>
                </a:cxn>
                <a:cxn ang="0">
                  <a:pos x="1105" y="368"/>
                </a:cxn>
                <a:cxn ang="0">
                  <a:pos x="1047" y="379"/>
                </a:cxn>
                <a:cxn ang="0">
                  <a:pos x="929" y="400"/>
                </a:cxn>
                <a:cxn ang="0">
                  <a:pos x="801" y="400"/>
                </a:cxn>
                <a:cxn ang="0">
                  <a:pos x="730" y="414"/>
                </a:cxn>
                <a:cxn ang="0">
                  <a:pos x="718" y="466"/>
                </a:cxn>
                <a:cxn ang="0">
                  <a:pos x="672" y="446"/>
                </a:cxn>
                <a:cxn ang="0">
                  <a:pos x="683" y="400"/>
                </a:cxn>
                <a:cxn ang="0">
                  <a:pos x="649" y="424"/>
                </a:cxn>
                <a:cxn ang="0">
                  <a:pos x="588" y="400"/>
                </a:cxn>
                <a:cxn ang="0">
                  <a:pos x="529" y="446"/>
                </a:cxn>
                <a:cxn ang="0">
                  <a:pos x="426" y="414"/>
                </a:cxn>
                <a:cxn ang="0">
                  <a:pos x="331" y="436"/>
                </a:cxn>
                <a:cxn ang="0">
                  <a:pos x="261" y="446"/>
                </a:cxn>
                <a:cxn ang="0">
                  <a:pos x="178" y="400"/>
                </a:cxn>
                <a:cxn ang="0">
                  <a:pos x="117" y="379"/>
                </a:cxn>
                <a:cxn ang="0">
                  <a:pos x="95" y="345"/>
                </a:cxn>
                <a:cxn ang="0">
                  <a:pos x="70" y="301"/>
                </a:cxn>
                <a:cxn ang="0">
                  <a:pos x="70" y="279"/>
                </a:cxn>
                <a:cxn ang="0">
                  <a:pos x="84" y="243"/>
                </a:cxn>
                <a:cxn ang="0">
                  <a:pos x="59" y="213"/>
                </a:cxn>
                <a:cxn ang="0">
                  <a:pos x="47" y="189"/>
                </a:cxn>
                <a:cxn ang="0">
                  <a:pos x="12" y="157"/>
                </a:cxn>
                <a:cxn ang="0">
                  <a:pos x="84" y="122"/>
                </a:cxn>
                <a:cxn ang="0">
                  <a:pos x="107" y="122"/>
                </a:cxn>
                <a:cxn ang="0">
                  <a:pos x="187" y="122"/>
                </a:cxn>
                <a:cxn ang="0">
                  <a:pos x="187" y="111"/>
                </a:cxn>
                <a:cxn ang="0">
                  <a:pos x="225" y="98"/>
                </a:cxn>
                <a:cxn ang="0">
                  <a:pos x="225" y="68"/>
                </a:cxn>
                <a:cxn ang="0">
                  <a:pos x="341" y="68"/>
                </a:cxn>
                <a:cxn ang="0">
                  <a:pos x="411" y="10"/>
                </a:cxn>
                <a:cxn ang="0">
                  <a:pos x="539" y="10"/>
                </a:cxn>
                <a:cxn ang="0">
                  <a:pos x="625" y="32"/>
                </a:cxn>
                <a:cxn ang="0">
                  <a:pos x="718" y="78"/>
                </a:cxn>
                <a:cxn ang="0">
                  <a:pos x="858" y="78"/>
                </a:cxn>
                <a:cxn ang="0">
                  <a:pos x="977" y="56"/>
                </a:cxn>
                <a:cxn ang="0">
                  <a:pos x="1060" y="32"/>
                </a:cxn>
                <a:cxn ang="0">
                  <a:pos x="1143" y="134"/>
                </a:cxn>
                <a:cxn ang="0">
                  <a:pos x="1210" y="180"/>
                </a:cxn>
                <a:cxn ang="0">
                  <a:pos x="1200" y="234"/>
                </a:cxn>
                <a:cxn ang="0">
                  <a:pos x="1210" y="289"/>
                </a:cxn>
                <a:cxn ang="0">
                  <a:pos x="1235" y="345"/>
                </a:cxn>
                <a:cxn ang="0">
                  <a:pos x="117" y="10"/>
                </a:cxn>
                <a:cxn ang="0">
                  <a:pos x="187" y="56"/>
                </a:cxn>
                <a:cxn ang="0">
                  <a:pos x="142" y="78"/>
                </a:cxn>
                <a:cxn ang="0">
                  <a:pos x="59" y="111"/>
                </a:cxn>
                <a:cxn ang="0">
                  <a:pos x="12" y="157"/>
                </a:cxn>
                <a:cxn ang="0">
                  <a:pos x="37" y="111"/>
                </a:cxn>
                <a:cxn ang="0">
                  <a:pos x="12" y="68"/>
                </a:cxn>
                <a:cxn ang="0">
                  <a:pos x="47" y="0"/>
                </a:cxn>
              </a:cxnLst>
              <a:rect l="0" t="0" r="r" b="b"/>
              <a:pathLst>
                <a:path w="1258" h="466">
                  <a:moveTo>
                    <a:pt x="1258" y="368"/>
                  </a:moveTo>
                  <a:lnTo>
                    <a:pt x="1247" y="368"/>
                  </a:lnTo>
                  <a:lnTo>
                    <a:pt x="1235" y="379"/>
                  </a:lnTo>
                  <a:lnTo>
                    <a:pt x="1235" y="391"/>
                  </a:lnTo>
                  <a:lnTo>
                    <a:pt x="1223" y="379"/>
                  </a:lnTo>
                  <a:lnTo>
                    <a:pt x="1210" y="368"/>
                  </a:lnTo>
                  <a:lnTo>
                    <a:pt x="1210" y="355"/>
                  </a:lnTo>
                  <a:lnTo>
                    <a:pt x="1200" y="355"/>
                  </a:lnTo>
                  <a:lnTo>
                    <a:pt x="1188" y="368"/>
                  </a:lnTo>
                  <a:lnTo>
                    <a:pt x="1177" y="368"/>
                  </a:lnTo>
                  <a:lnTo>
                    <a:pt x="1152" y="355"/>
                  </a:lnTo>
                  <a:lnTo>
                    <a:pt x="1143" y="355"/>
                  </a:lnTo>
                  <a:lnTo>
                    <a:pt x="1129" y="355"/>
                  </a:lnTo>
                  <a:lnTo>
                    <a:pt x="1119" y="355"/>
                  </a:lnTo>
                  <a:lnTo>
                    <a:pt x="1105" y="368"/>
                  </a:lnTo>
                  <a:lnTo>
                    <a:pt x="1105" y="355"/>
                  </a:lnTo>
                  <a:lnTo>
                    <a:pt x="1095" y="355"/>
                  </a:lnTo>
                  <a:lnTo>
                    <a:pt x="1095" y="368"/>
                  </a:lnTo>
                  <a:lnTo>
                    <a:pt x="1072" y="379"/>
                  </a:lnTo>
                  <a:lnTo>
                    <a:pt x="1047" y="379"/>
                  </a:lnTo>
                  <a:lnTo>
                    <a:pt x="1024" y="379"/>
                  </a:lnTo>
                  <a:lnTo>
                    <a:pt x="1002" y="379"/>
                  </a:lnTo>
                  <a:lnTo>
                    <a:pt x="987" y="379"/>
                  </a:lnTo>
                  <a:lnTo>
                    <a:pt x="943" y="400"/>
                  </a:lnTo>
                  <a:lnTo>
                    <a:pt x="929" y="400"/>
                  </a:lnTo>
                  <a:lnTo>
                    <a:pt x="895" y="414"/>
                  </a:lnTo>
                  <a:lnTo>
                    <a:pt x="881" y="400"/>
                  </a:lnTo>
                  <a:lnTo>
                    <a:pt x="837" y="391"/>
                  </a:lnTo>
                  <a:lnTo>
                    <a:pt x="825" y="391"/>
                  </a:lnTo>
                  <a:lnTo>
                    <a:pt x="801" y="400"/>
                  </a:lnTo>
                  <a:lnTo>
                    <a:pt x="778" y="414"/>
                  </a:lnTo>
                  <a:lnTo>
                    <a:pt x="763" y="414"/>
                  </a:lnTo>
                  <a:lnTo>
                    <a:pt x="741" y="400"/>
                  </a:lnTo>
                  <a:lnTo>
                    <a:pt x="730" y="400"/>
                  </a:lnTo>
                  <a:lnTo>
                    <a:pt x="730" y="414"/>
                  </a:lnTo>
                  <a:lnTo>
                    <a:pt x="730" y="424"/>
                  </a:lnTo>
                  <a:lnTo>
                    <a:pt x="741" y="446"/>
                  </a:lnTo>
                  <a:lnTo>
                    <a:pt x="718" y="446"/>
                  </a:lnTo>
                  <a:lnTo>
                    <a:pt x="718" y="457"/>
                  </a:lnTo>
                  <a:lnTo>
                    <a:pt x="718" y="466"/>
                  </a:lnTo>
                  <a:lnTo>
                    <a:pt x="705" y="457"/>
                  </a:lnTo>
                  <a:lnTo>
                    <a:pt x="705" y="466"/>
                  </a:lnTo>
                  <a:lnTo>
                    <a:pt x="695" y="457"/>
                  </a:lnTo>
                  <a:lnTo>
                    <a:pt x="683" y="457"/>
                  </a:lnTo>
                  <a:lnTo>
                    <a:pt x="672" y="446"/>
                  </a:lnTo>
                  <a:lnTo>
                    <a:pt x="672" y="436"/>
                  </a:lnTo>
                  <a:lnTo>
                    <a:pt x="683" y="436"/>
                  </a:lnTo>
                  <a:lnTo>
                    <a:pt x="695" y="414"/>
                  </a:lnTo>
                  <a:lnTo>
                    <a:pt x="695" y="400"/>
                  </a:lnTo>
                  <a:lnTo>
                    <a:pt x="683" y="400"/>
                  </a:lnTo>
                  <a:lnTo>
                    <a:pt x="683" y="391"/>
                  </a:lnTo>
                  <a:lnTo>
                    <a:pt x="672" y="414"/>
                  </a:lnTo>
                  <a:lnTo>
                    <a:pt x="659" y="414"/>
                  </a:lnTo>
                  <a:lnTo>
                    <a:pt x="659" y="424"/>
                  </a:lnTo>
                  <a:lnTo>
                    <a:pt x="649" y="424"/>
                  </a:lnTo>
                  <a:lnTo>
                    <a:pt x="635" y="424"/>
                  </a:lnTo>
                  <a:lnTo>
                    <a:pt x="625" y="414"/>
                  </a:lnTo>
                  <a:lnTo>
                    <a:pt x="612" y="414"/>
                  </a:lnTo>
                  <a:lnTo>
                    <a:pt x="601" y="400"/>
                  </a:lnTo>
                  <a:lnTo>
                    <a:pt x="588" y="400"/>
                  </a:lnTo>
                  <a:lnTo>
                    <a:pt x="564" y="424"/>
                  </a:lnTo>
                  <a:lnTo>
                    <a:pt x="555" y="436"/>
                  </a:lnTo>
                  <a:lnTo>
                    <a:pt x="555" y="446"/>
                  </a:lnTo>
                  <a:lnTo>
                    <a:pt x="539" y="446"/>
                  </a:lnTo>
                  <a:lnTo>
                    <a:pt x="529" y="446"/>
                  </a:lnTo>
                  <a:lnTo>
                    <a:pt x="507" y="457"/>
                  </a:lnTo>
                  <a:lnTo>
                    <a:pt x="493" y="457"/>
                  </a:lnTo>
                  <a:lnTo>
                    <a:pt x="469" y="457"/>
                  </a:lnTo>
                  <a:lnTo>
                    <a:pt x="448" y="446"/>
                  </a:lnTo>
                  <a:lnTo>
                    <a:pt x="426" y="414"/>
                  </a:lnTo>
                  <a:lnTo>
                    <a:pt x="389" y="400"/>
                  </a:lnTo>
                  <a:lnTo>
                    <a:pt x="353" y="391"/>
                  </a:lnTo>
                  <a:lnTo>
                    <a:pt x="331" y="400"/>
                  </a:lnTo>
                  <a:lnTo>
                    <a:pt x="331" y="424"/>
                  </a:lnTo>
                  <a:lnTo>
                    <a:pt x="331" y="436"/>
                  </a:lnTo>
                  <a:lnTo>
                    <a:pt x="331" y="446"/>
                  </a:lnTo>
                  <a:lnTo>
                    <a:pt x="318" y="446"/>
                  </a:lnTo>
                  <a:lnTo>
                    <a:pt x="307" y="436"/>
                  </a:lnTo>
                  <a:lnTo>
                    <a:pt x="282" y="446"/>
                  </a:lnTo>
                  <a:lnTo>
                    <a:pt x="261" y="446"/>
                  </a:lnTo>
                  <a:lnTo>
                    <a:pt x="245" y="436"/>
                  </a:lnTo>
                  <a:lnTo>
                    <a:pt x="225" y="400"/>
                  </a:lnTo>
                  <a:lnTo>
                    <a:pt x="213" y="414"/>
                  </a:lnTo>
                  <a:lnTo>
                    <a:pt x="187" y="400"/>
                  </a:lnTo>
                  <a:lnTo>
                    <a:pt x="178" y="400"/>
                  </a:lnTo>
                  <a:lnTo>
                    <a:pt x="166" y="414"/>
                  </a:lnTo>
                  <a:lnTo>
                    <a:pt x="154" y="400"/>
                  </a:lnTo>
                  <a:lnTo>
                    <a:pt x="166" y="391"/>
                  </a:lnTo>
                  <a:lnTo>
                    <a:pt x="130" y="391"/>
                  </a:lnTo>
                  <a:lnTo>
                    <a:pt x="117" y="379"/>
                  </a:lnTo>
                  <a:lnTo>
                    <a:pt x="130" y="368"/>
                  </a:lnTo>
                  <a:lnTo>
                    <a:pt x="130" y="355"/>
                  </a:lnTo>
                  <a:lnTo>
                    <a:pt x="117" y="355"/>
                  </a:lnTo>
                  <a:lnTo>
                    <a:pt x="107" y="355"/>
                  </a:lnTo>
                  <a:lnTo>
                    <a:pt x="95" y="345"/>
                  </a:lnTo>
                  <a:lnTo>
                    <a:pt x="95" y="333"/>
                  </a:lnTo>
                  <a:lnTo>
                    <a:pt x="107" y="325"/>
                  </a:lnTo>
                  <a:lnTo>
                    <a:pt x="95" y="313"/>
                  </a:lnTo>
                  <a:lnTo>
                    <a:pt x="84" y="313"/>
                  </a:lnTo>
                  <a:lnTo>
                    <a:pt x="70" y="301"/>
                  </a:lnTo>
                  <a:lnTo>
                    <a:pt x="59" y="301"/>
                  </a:lnTo>
                  <a:lnTo>
                    <a:pt x="47" y="301"/>
                  </a:lnTo>
                  <a:lnTo>
                    <a:pt x="47" y="289"/>
                  </a:lnTo>
                  <a:lnTo>
                    <a:pt x="47" y="267"/>
                  </a:lnTo>
                  <a:lnTo>
                    <a:pt x="70" y="279"/>
                  </a:lnTo>
                  <a:lnTo>
                    <a:pt x="84" y="279"/>
                  </a:lnTo>
                  <a:lnTo>
                    <a:pt x="70" y="267"/>
                  </a:lnTo>
                  <a:lnTo>
                    <a:pt x="70" y="255"/>
                  </a:lnTo>
                  <a:lnTo>
                    <a:pt x="59" y="255"/>
                  </a:lnTo>
                  <a:lnTo>
                    <a:pt x="84" y="243"/>
                  </a:lnTo>
                  <a:lnTo>
                    <a:pt x="84" y="234"/>
                  </a:lnTo>
                  <a:lnTo>
                    <a:pt x="70" y="234"/>
                  </a:lnTo>
                  <a:lnTo>
                    <a:pt x="70" y="223"/>
                  </a:lnTo>
                  <a:lnTo>
                    <a:pt x="59" y="223"/>
                  </a:lnTo>
                  <a:lnTo>
                    <a:pt x="59" y="213"/>
                  </a:lnTo>
                  <a:lnTo>
                    <a:pt x="47" y="213"/>
                  </a:lnTo>
                  <a:lnTo>
                    <a:pt x="59" y="202"/>
                  </a:lnTo>
                  <a:lnTo>
                    <a:pt x="70" y="189"/>
                  </a:lnTo>
                  <a:lnTo>
                    <a:pt x="59" y="189"/>
                  </a:lnTo>
                  <a:lnTo>
                    <a:pt x="47" y="189"/>
                  </a:lnTo>
                  <a:lnTo>
                    <a:pt x="22" y="202"/>
                  </a:lnTo>
                  <a:lnTo>
                    <a:pt x="12" y="189"/>
                  </a:lnTo>
                  <a:lnTo>
                    <a:pt x="12" y="180"/>
                  </a:lnTo>
                  <a:lnTo>
                    <a:pt x="12" y="168"/>
                  </a:lnTo>
                  <a:lnTo>
                    <a:pt x="12" y="157"/>
                  </a:lnTo>
                  <a:lnTo>
                    <a:pt x="22" y="157"/>
                  </a:lnTo>
                  <a:lnTo>
                    <a:pt x="37" y="144"/>
                  </a:lnTo>
                  <a:lnTo>
                    <a:pt x="47" y="122"/>
                  </a:lnTo>
                  <a:lnTo>
                    <a:pt x="70" y="122"/>
                  </a:lnTo>
                  <a:lnTo>
                    <a:pt x="84" y="122"/>
                  </a:lnTo>
                  <a:lnTo>
                    <a:pt x="95" y="134"/>
                  </a:lnTo>
                  <a:lnTo>
                    <a:pt x="107" y="134"/>
                  </a:lnTo>
                  <a:lnTo>
                    <a:pt x="117" y="134"/>
                  </a:lnTo>
                  <a:lnTo>
                    <a:pt x="117" y="122"/>
                  </a:lnTo>
                  <a:lnTo>
                    <a:pt x="107" y="122"/>
                  </a:lnTo>
                  <a:lnTo>
                    <a:pt x="117" y="111"/>
                  </a:lnTo>
                  <a:lnTo>
                    <a:pt x="130" y="122"/>
                  </a:lnTo>
                  <a:lnTo>
                    <a:pt x="166" y="122"/>
                  </a:lnTo>
                  <a:lnTo>
                    <a:pt x="178" y="122"/>
                  </a:lnTo>
                  <a:lnTo>
                    <a:pt x="187" y="122"/>
                  </a:lnTo>
                  <a:lnTo>
                    <a:pt x="203" y="134"/>
                  </a:lnTo>
                  <a:lnTo>
                    <a:pt x="203" y="122"/>
                  </a:lnTo>
                  <a:lnTo>
                    <a:pt x="187" y="122"/>
                  </a:lnTo>
                  <a:lnTo>
                    <a:pt x="178" y="111"/>
                  </a:lnTo>
                  <a:lnTo>
                    <a:pt x="187" y="111"/>
                  </a:lnTo>
                  <a:lnTo>
                    <a:pt x="225" y="98"/>
                  </a:lnTo>
                  <a:lnTo>
                    <a:pt x="235" y="98"/>
                  </a:lnTo>
                  <a:lnTo>
                    <a:pt x="245" y="98"/>
                  </a:lnTo>
                  <a:lnTo>
                    <a:pt x="235" y="98"/>
                  </a:lnTo>
                  <a:lnTo>
                    <a:pt x="225" y="98"/>
                  </a:lnTo>
                  <a:lnTo>
                    <a:pt x="213" y="98"/>
                  </a:lnTo>
                  <a:lnTo>
                    <a:pt x="213" y="90"/>
                  </a:lnTo>
                  <a:lnTo>
                    <a:pt x="187" y="78"/>
                  </a:lnTo>
                  <a:lnTo>
                    <a:pt x="203" y="68"/>
                  </a:lnTo>
                  <a:lnTo>
                    <a:pt x="225" y="68"/>
                  </a:lnTo>
                  <a:lnTo>
                    <a:pt x="261" y="68"/>
                  </a:lnTo>
                  <a:lnTo>
                    <a:pt x="270" y="68"/>
                  </a:lnTo>
                  <a:lnTo>
                    <a:pt x="307" y="78"/>
                  </a:lnTo>
                  <a:lnTo>
                    <a:pt x="331" y="78"/>
                  </a:lnTo>
                  <a:lnTo>
                    <a:pt x="341" y="68"/>
                  </a:lnTo>
                  <a:lnTo>
                    <a:pt x="341" y="56"/>
                  </a:lnTo>
                  <a:lnTo>
                    <a:pt x="353" y="44"/>
                  </a:lnTo>
                  <a:lnTo>
                    <a:pt x="364" y="44"/>
                  </a:lnTo>
                  <a:lnTo>
                    <a:pt x="401" y="22"/>
                  </a:lnTo>
                  <a:lnTo>
                    <a:pt x="411" y="10"/>
                  </a:lnTo>
                  <a:lnTo>
                    <a:pt x="448" y="10"/>
                  </a:lnTo>
                  <a:lnTo>
                    <a:pt x="469" y="10"/>
                  </a:lnTo>
                  <a:lnTo>
                    <a:pt x="493" y="10"/>
                  </a:lnTo>
                  <a:lnTo>
                    <a:pt x="517" y="10"/>
                  </a:lnTo>
                  <a:lnTo>
                    <a:pt x="539" y="10"/>
                  </a:lnTo>
                  <a:lnTo>
                    <a:pt x="564" y="0"/>
                  </a:lnTo>
                  <a:lnTo>
                    <a:pt x="576" y="22"/>
                  </a:lnTo>
                  <a:lnTo>
                    <a:pt x="588" y="32"/>
                  </a:lnTo>
                  <a:lnTo>
                    <a:pt x="612" y="32"/>
                  </a:lnTo>
                  <a:lnTo>
                    <a:pt x="625" y="32"/>
                  </a:lnTo>
                  <a:lnTo>
                    <a:pt x="649" y="56"/>
                  </a:lnTo>
                  <a:lnTo>
                    <a:pt x="659" y="68"/>
                  </a:lnTo>
                  <a:lnTo>
                    <a:pt x="672" y="56"/>
                  </a:lnTo>
                  <a:lnTo>
                    <a:pt x="683" y="56"/>
                  </a:lnTo>
                  <a:lnTo>
                    <a:pt x="718" y="78"/>
                  </a:lnTo>
                  <a:lnTo>
                    <a:pt x="754" y="78"/>
                  </a:lnTo>
                  <a:lnTo>
                    <a:pt x="787" y="90"/>
                  </a:lnTo>
                  <a:lnTo>
                    <a:pt x="811" y="90"/>
                  </a:lnTo>
                  <a:lnTo>
                    <a:pt x="837" y="78"/>
                  </a:lnTo>
                  <a:lnTo>
                    <a:pt x="858" y="78"/>
                  </a:lnTo>
                  <a:lnTo>
                    <a:pt x="870" y="78"/>
                  </a:lnTo>
                  <a:lnTo>
                    <a:pt x="895" y="78"/>
                  </a:lnTo>
                  <a:lnTo>
                    <a:pt x="919" y="78"/>
                  </a:lnTo>
                  <a:lnTo>
                    <a:pt x="929" y="78"/>
                  </a:lnTo>
                  <a:lnTo>
                    <a:pt x="977" y="56"/>
                  </a:lnTo>
                  <a:lnTo>
                    <a:pt x="987" y="44"/>
                  </a:lnTo>
                  <a:lnTo>
                    <a:pt x="1024" y="44"/>
                  </a:lnTo>
                  <a:lnTo>
                    <a:pt x="1035" y="56"/>
                  </a:lnTo>
                  <a:lnTo>
                    <a:pt x="1035" y="44"/>
                  </a:lnTo>
                  <a:lnTo>
                    <a:pt x="1060" y="32"/>
                  </a:lnTo>
                  <a:lnTo>
                    <a:pt x="1072" y="32"/>
                  </a:lnTo>
                  <a:lnTo>
                    <a:pt x="1119" y="78"/>
                  </a:lnTo>
                  <a:lnTo>
                    <a:pt x="1143" y="98"/>
                  </a:lnTo>
                  <a:lnTo>
                    <a:pt x="1152" y="98"/>
                  </a:lnTo>
                  <a:lnTo>
                    <a:pt x="1143" y="134"/>
                  </a:lnTo>
                  <a:lnTo>
                    <a:pt x="1143" y="144"/>
                  </a:lnTo>
                  <a:lnTo>
                    <a:pt x="1152" y="157"/>
                  </a:lnTo>
                  <a:lnTo>
                    <a:pt x="1200" y="157"/>
                  </a:lnTo>
                  <a:lnTo>
                    <a:pt x="1210" y="168"/>
                  </a:lnTo>
                  <a:lnTo>
                    <a:pt x="1210" y="180"/>
                  </a:lnTo>
                  <a:lnTo>
                    <a:pt x="1200" y="180"/>
                  </a:lnTo>
                  <a:lnTo>
                    <a:pt x="1200" y="202"/>
                  </a:lnTo>
                  <a:lnTo>
                    <a:pt x="1177" y="213"/>
                  </a:lnTo>
                  <a:lnTo>
                    <a:pt x="1188" y="213"/>
                  </a:lnTo>
                  <a:lnTo>
                    <a:pt x="1200" y="234"/>
                  </a:lnTo>
                  <a:lnTo>
                    <a:pt x="1188" y="255"/>
                  </a:lnTo>
                  <a:lnTo>
                    <a:pt x="1200" y="267"/>
                  </a:lnTo>
                  <a:lnTo>
                    <a:pt x="1210" y="267"/>
                  </a:lnTo>
                  <a:lnTo>
                    <a:pt x="1223" y="279"/>
                  </a:lnTo>
                  <a:lnTo>
                    <a:pt x="1210" y="289"/>
                  </a:lnTo>
                  <a:lnTo>
                    <a:pt x="1210" y="313"/>
                  </a:lnTo>
                  <a:lnTo>
                    <a:pt x="1210" y="325"/>
                  </a:lnTo>
                  <a:lnTo>
                    <a:pt x="1235" y="325"/>
                  </a:lnTo>
                  <a:lnTo>
                    <a:pt x="1223" y="333"/>
                  </a:lnTo>
                  <a:lnTo>
                    <a:pt x="1235" y="345"/>
                  </a:lnTo>
                  <a:lnTo>
                    <a:pt x="1247" y="355"/>
                  </a:lnTo>
                  <a:lnTo>
                    <a:pt x="1258" y="355"/>
                  </a:lnTo>
                  <a:lnTo>
                    <a:pt x="1258" y="368"/>
                  </a:lnTo>
                  <a:close/>
                  <a:moveTo>
                    <a:pt x="107" y="10"/>
                  </a:moveTo>
                  <a:lnTo>
                    <a:pt x="117" y="10"/>
                  </a:lnTo>
                  <a:lnTo>
                    <a:pt x="117" y="22"/>
                  </a:lnTo>
                  <a:lnTo>
                    <a:pt x="130" y="32"/>
                  </a:lnTo>
                  <a:lnTo>
                    <a:pt x="142" y="44"/>
                  </a:lnTo>
                  <a:lnTo>
                    <a:pt x="166" y="56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87" y="78"/>
                  </a:lnTo>
                  <a:lnTo>
                    <a:pt x="178" y="90"/>
                  </a:lnTo>
                  <a:lnTo>
                    <a:pt x="166" y="78"/>
                  </a:lnTo>
                  <a:lnTo>
                    <a:pt x="142" y="78"/>
                  </a:lnTo>
                  <a:lnTo>
                    <a:pt x="130" y="78"/>
                  </a:lnTo>
                  <a:lnTo>
                    <a:pt x="117" y="78"/>
                  </a:lnTo>
                  <a:lnTo>
                    <a:pt x="95" y="78"/>
                  </a:lnTo>
                  <a:lnTo>
                    <a:pt x="84" y="98"/>
                  </a:lnTo>
                  <a:lnTo>
                    <a:pt x="59" y="111"/>
                  </a:lnTo>
                  <a:lnTo>
                    <a:pt x="47" y="122"/>
                  </a:lnTo>
                  <a:lnTo>
                    <a:pt x="37" y="134"/>
                  </a:lnTo>
                  <a:lnTo>
                    <a:pt x="22" y="134"/>
                  </a:lnTo>
                  <a:lnTo>
                    <a:pt x="22" y="144"/>
                  </a:lnTo>
                  <a:lnTo>
                    <a:pt x="12" y="157"/>
                  </a:lnTo>
                  <a:lnTo>
                    <a:pt x="22" y="144"/>
                  </a:lnTo>
                  <a:lnTo>
                    <a:pt x="22" y="134"/>
                  </a:lnTo>
                  <a:lnTo>
                    <a:pt x="12" y="134"/>
                  </a:lnTo>
                  <a:lnTo>
                    <a:pt x="37" y="122"/>
                  </a:lnTo>
                  <a:lnTo>
                    <a:pt x="37" y="111"/>
                  </a:lnTo>
                  <a:lnTo>
                    <a:pt x="22" y="111"/>
                  </a:lnTo>
                  <a:lnTo>
                    <a:pt x="12" y="111"/>
                  </a:lnTo>
                  <a:lnTo>
                    <a:pt x="0" y="98"/>
                  </a:lnTo>
                  <a:lnTo>
                    <a:pt x="12" y="90"/>
                  </a:lnTo>
                  <a:lnTo>
                    <a:pt x="12" y="68"/>
                  </a:lnTo>
                  <a:lnTo>
                    <a:pt x="37" y="44"/>
                  </a:lnTo>
                  <a:lnTo>
                    <a:pt x="37" y="32"/>
                  </a:lnTo>
                  <a:lnTo>
                    <a:pt x="12" y="32"/>
                  </a:lnTo>
                  <a:lnTo>
                    <a:pt x="22" y="22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70" y="10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Freeform 213"/>
            <p:cNvSpPr>
              <a:spLocks noChangeAspect="1" noEditPoints="1"/>
            </p:cNvSpPr>
            <p:nvPr/>
          </p:nvSpPr>
          <p:spPr bwMode="auto">
            <a:xfrm>
              <a:off x="6267" y="6550"/>
              <a:ext cx="392" cy="288"/>
            </a:xfrm>
            <a:custGeom>
              <a:avLst/>
              <a:gdLst/>
              <a:ahLst/>
              <a:cxnLst>
                <a:cxn ang="0">
                  <a:pos x="270" y="256"/>
                </a:cxn>
                <a:cxn ang="0">
                  <a:pos x="246" y="243"/>
                </a:cxn>
                <a:cxn ang="0">
                  <a:pos x="236" y="234"/>
                </a:cxn>
                <a:cxn ang="0">
                  <a:pos x="246" y="211"/>
                </a:cxn>
                <a:cxn ang="0">
                  <a:pos x="246" y="201"/>
                </a:cxn>
                <a:cxn ang="0">
                  <a:pos x="236" y="177"/>
                </a:cxn>
                <a:cxn ang="0">
                  <a:pos x="214" y="168"/>
                </a:cxn>
                <a:cxn ang="0">
                  <a:pos x="166" y="190"/>
                </a:cxn>
                <a:cxn ang="0">
                  <a:pos x="142" y="211"/>
                </a:cxn>
                <a:cxn ang="0">
                  <a:pos x="142" y="211"/>
                </a:cxn>
                <a:cxn ang="0">
                  <a:pos x="142" y="201"/>
                </a:cxn>
                <a:cxn ang="0">
                  <a:pos x="131" y="177"/>
                </a:cxn>
                <a:cxn ang="0">
                  <a:pos x="118" y="168"/>
                </a:cxn>
                <a:cxn ang="0">
                  <a:pos x="96" y="156"/>
                </a:cxn>
                <a:cxn ang="0">
                  <a:pos x="71" y="145"/>
                </a:cxn>
                <a:cxn ang="0">
                  <a:pos x="85" y="132"/>
                </a:cxn>
                <a:cxn ang="0">
                  <a:pos x="71" y="122"/>
                </a:cxn>
                <a:cxn ang="0">
                  <a:pos x="48" y="99"/>
                </a:cxn>
                <a:cxn ang="0">
                  <a:pos x="60" y="78"/>
                </a:cxn>
                <a:cxn ang="0">
                  <a:pos x="39" y="68"/>
                </a:cxn>
                <a:cxn ang="0">
                  <a:pos x="23" y="56"/>
                </a:cxn>
                <a:cxn ang="0">
                  <a:pos x="13" y="45"/>
                </a:cxn>
                <a:cxn ang="0">
                  <a:pos x="39" y="32"/>
                </a:cxn>
                <a:cxn ang="0">
                  <a:pos x="60" y="45"/>
                </a:cxn>
                <a:cxn ang="0">
                  <a:pos x="96" y="56"/>
                </a:cxn>
                <a:cxn ang="0">
                  <a:pos x="118" y="56"/>
                </a:cxn>
                <a:cxn ang="0">
                  <a:pos x="96" y="32"/>
                </a:cxn>
                <a:cxn ang="0">
                  <a:pos x="85" y="10"/>
                </a:cxn>
                <a:cxn ang="0">
                  <a:pos x="96" y="10"/>
                </a:cxn>
                <a:cxn ang="0">
                  <a:pos x="118" y="10"/>
                </a:cxn>
                <a:cxn ang="0">
                  <a:pos x="142" y="22"/>
                </a:cxn>
                <a:cxn ang="0">
                  <a:pos x="155" y="45"/>
                </a:cxn>
                <a:cxn ang="0">
                  <a:pos x="188" y="56"/>
                </a:cxn>
                <a:cxn ang="0">
                  <a:pos x="200" y="32"/>
                </a:cxn>
                <a:cxn ang="0">
                  <a:pos x="224" y="22"/>
                </a:cxn>
                <a:cxn ang="0">
                  <a:pos x="246" y="22"/>
                </a:cxn>
                <a:cxn ang="0">
                  <a:pos x="259" y="32"/>
                </a:cxn>
                <a:cxn ang="0">
                  <a:pos x="283" y="68"/>
                </a:cxn>
                <a:cxn ang="0">
                  <a:pos x="307" y="90"/>
                </a:cxn>
                <a:cxn ang="0">
                  <a:pos x="331" y="99"/>
                </a:cxn>
                <a:cxn ang="0">
                  <a:pos x="354" y="99"/>
                </a:cxn>
                <a:cxn ang="0">
                  <a:pos x="365" y="122"/>
                </a:cxn>
                <a:cxn ang="0">
                  <a:pos x="342" y="111"/>
                </a:cxn>
                <a:cxn ang="0">
                  <a:pos x="317" y="122"/>
                </a:cxn>
                <a:cxn ang="0">
                  <a:pos x="317" y="156"/>
                </a:cxn>
                <a:cxn ang="0">
                  <a:pos x="317" y="177"/>
                </a:cxn>
                <a:cxn ang="0">
                  <a:pos x="317" y="201"/>
                </a:cxn>
                <a:cxn ang="0">
                  <a:pos x="307" y="201"/>
                </a:cxn>
                <a:cxn ang="0">
                  <a:pos x="294" y="201"/>
                </a:cxn>
                <a:cxn ang="0">
                  <a:pos x="294" y="222"/>
                </a:cxn>
                <a:cxn ang="0">
                  <a:pos x="294" y="267"/>
                </a:cxn>
                <a:cxn ang="0">
                  <a:pos x="23" y="168"/>
                </a:cxn>
                <a:cxn ang="0">
                  <a:pos x="39" y="156"/>
                </a:cxn>
                <a:cxn ang="0">
                  <a:pos x="60" y="177"/>
                </a:cxn>
                <a:cxn ang="0">
                  <a:pos x="85" y="177"/>
                </a:cxn>
                <a:cxn ang="0">
                  <a:pos x="108" y="201"/>
                </a:cxn>
                <a:cxn ang="0">
                  <a:pos x="108" y="222"/>
                </a:cxn>
                <a:cxn ang="0">
                  <a:pos x="85" y="222"/>
                </a:cxn>
                <a:cxn ang="0">
                  <a:pos x="60" y="211"/>
                </a:cxn>
                <a:cxn ang="0">
                  <a:pos x="39" y="190"/>
                </a:cxn>
                <a:cxn ang="0">
                  <a:pos x="13" y="168"/>
                </a:cxn>
              </a:cxnLst>
              <a:rect l="0" t="0" r="r" b="b"/>
              <a:pathLst>
                <a:path w="365" h="267">
                  <a:moveTo>
                    <a:pt x="294" y="267"/>
                  </a:moveTo>
                  <a:lnTo>
                    <a:pt x="270" y="256"/>
                  </a:lnTo>
                  <a:lnTo>
                    <a:pt x="259" y="256"/>
                  </a:lnTo>
                  <a:lnTo>
                    <a:pt x="246" y="243"/>
                  </a:lnTo>
                  <a:lnTo>
                    <a:pt x="236" y="243"/>
                  </a:lnTo>
                  <a:lnTo>
                    <a:pt x="236" y="234"/>
                  </a:lnTo>
                  <a:lnTo>
                    <a:pt x="246" y="222"/>
                  </a:lnTo>
                  <a:lnTo>
                    <a:pt x="246" y="211"/>
                  </a:lnTo>
                  <a:lnTo>
                    <a:pt x="236" y="201"/>
                  </a:lnTo>
                  <a:lnTo>
                    <a:pt x="246" y="201"/>
                  </a:lnTo>
                  <a:lnTo>
                    <a:pt x="246" y="190"/>
                  </a:lnTo>
                  <a:lnTo>
                    <a:pt x="236" y="177"/>
                  </a:lnTo>
                  <a:lnTo>
                    <a:pt x="224" y="168"/>
                  </a:lnTo>
                  <a:lnTo>
                    <a:pt x="214" y="168"/>
                  </a:lnTo>
                  <a:lnTo>
                    <a:pt x="200" y="168"/>
                  </a:lnTo>
                  <a:lnTo>
                    <a:pt x="166" y="190"/>
                  </a:lnTo>
                  <a:lnTo>
                    <a:pt x="166" y="201"/>
                  </a:lnTo>
                  <a:lnTo>
                    <a:pt x="142" y="211"/>
                  </a:lnTo>
                  <a:lnTo>
                    <a:pt x="142" y="222"/>
                  </a:lnTo>
                  <a:lnTo>
                    <a:pt x="142" y="211"/>
                  </a:lnTo>
                  <a:lnTo>
                    <a:pt x="131" y="201"/>
                  </a:lnTo>
                  <a:lnTo>
                    <a:pt x="142" y="201"/>
                  </a:lnTo>
                  <a:lnTo>
                    <a:pt x="131" y="190"/>
                  </a:lnTo>
                  <a:lnTo>
                    <a:pt x="131" y="177"/>
                  </a:lnTo>
                  <a:lnTo>
                    <a:pt x="118" y="177"/>
                  </a:lnTo>
                  <a:lnTo>
                    <a:pt x="118" y="168"/>
                  </a:lnTo>
                  <a:lnTo>
                    <a:pt x="108" y="168"/>
                  </a:lnTo>
                  <a:lnTo>
                    <a:pt x="96" y="156"/>
                  </a:lnTo>
                  <a:lnTo>
                    <a:pt x="85" y="145"/>
                  </a:lnTo>
                  <a:lnTo>
                    <a:pt x="71" y="145"/>
                  </a:lnTo>
                  <a:lnTo>
                    <a:pt x="85" y="145"/>
                  </a:lnTo>
                  <a:lnTo>
                    <a:pt x="85" y="132"/>
                  </a:lnTo>
                  <a:lnTo>
                    <a:pt x="85" y="122"/>
                  </a:lnTo>
                  <a:lnTo>
                    <a:pt x="71" y="122"/>
                  </a:lnTo>
                  <a:lnTo>
                    <a:pt x="60" y="111"/>
                  </a:lnTo>
                  <a:lnTo>
                    <a:pt x="48" y="99"/>
                  </a:lnTo>
                  <a:lnTo>
                    <a:pt x="48" y="90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39" y="68"/>
                  </a:lnTo>
                  <a:lnTo>
                    <a:pt x="23" y="68"/>
                  </a:lnTo>
                  <a:lnTo>
                    <a:pt x="23" y="56"/>
                  </a:lnTo>
                  <a:lnTo>
                    <a:pt x="13" y="56"/>
                  </a:lnTo>
                  <a:lnTo>
                    <a:pt x="13" y="45"/>
                  </a:lnTo>
                  <a:lnTo>
                    <a:pt x="23" y="32"/>
                  </a:lnTo>
                  <a:lnTo>
                    <a:pt x="39" y="32"/>
                  </a:lnTo>
                  <a:lnTo>
                    <a:pt x="48" y="45"/>
                  </a:lnTo>
                  <a:lnTo>
                    <a:pt x="60" y="45"/>
                  </a:lnTo>
                  <a:lnTo>
                    <a:pt x="85" y="56"/>
                  </a:lnTo>
                  <a:lnTo>
                    <a:pt x="96" y="56"/>
                  </a:lnTo>
                  <a:lnTo>
                    <a:pt x="108" y="68"/>
                  </a:lnTo>
                  <a:lnTo>
                    <a:pt x="118" y="56"/>
                  </a:lnTo>
                  <a:lnTo>
                    <a:pt x="118" y="45"/>
                  </a:lnTo>
                  <a:lnTo>
                    <a:pt x="96" y="32"/>
                  </a:lnTo>
                  <a:lnTo>
                    <a:pt x="85" y="22"/>
                  </a:lnTo>
                  <a:lnTo>
                    <a:pt x="85" y="10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108" y="10"/>
                  </a:lnTo>
                  <a:lnTo>
                    <a:pt x="118" y="10"/>
                  </a:lnTo>
                  <a:lnTo>
                    <a:pt x="131" y="22"/>
                  </a:lnTo>
                  <a:lnTo>
                    <a:pt x="142" y="22"/>
                  </a:lnTo>
                  <a:lnTo>
                    <a:pt x="155" y="32"/>
                  </a:lnTo>
                  <a:lnTo>
                    <a:pt x="155" y="45"/>
                  </a:lnTo>
                  <a:lnTo>
                    <a:pt x="166" y="45"/>
                  </a:lnTo>
                  <a:lnTo>
                    <a:pt x="188" y="56"/>
                  </a:lnTo>
                  <a:lnTo>
                    <a:pt x="200" y="45"/>
                  </a:lnTo>
                  <a:lnTo>
                    <a:pt x="200" y="32"/>
                  </a:lnTo>
                  <a:lnTo>
                    <a:pt x="214" y="32"/>
                  </a:lnTo>
                  <a:lnTo>
                    <a:pt x="224" y="22"/>
                  </a:lnTo>
                  <a:lnTo>
                    <a:pt x="224" y="10"/>
                  </a:lnTo>
                  <a:lnTo>
                    <a:pt x="246" y="22"/>
                  </a:lnTo>
                  <a:lnTo>
                    <a:pt x="246" y="32"/>
                  </a:lnTo>
                  <a:lnTo>
                    <a:pt x="259" y="32"/>
                  </a:lnTo>
                  <a:lnTo>
                    <a:pt x="270" y="45"/>
                  </a:lnTo>
                  <a:lnTo>
                    <a:pt x="283" y="68"/>
                  </a:lnTo>
                  <a:lnTo>
                    <a:pt x="294" y="78"/>
                  </a:lnTo>
                  <a:lnTo>
                    <a:pt x="307" y="90"/>
                  </a:lnTo>
                  <a:lnTo>
                    <a:pt x="317" y="99"/>
                  </a:lnTo>
                  <a:lnTo>
                    <a:pt x="331" y="99"/>
                  </a:lnTo>
                  <a:lnTo>
                    <a:pt x="342" y="99"/>
                  </a:lnTo>
                  <a:lnTo>
                    <a:pt x="354" y="99"/>
                  </a:lnTo>
                  <a:lnTo>
                    <a:pt x="365" y="111"/>
                  </a:lnTo>
                  <a:lnTo>
                    <a:pt x="365" y="122"/>
                  </a:lnTo>
                  <a:lnTo>
                    <a:pt x="354" y="122"/>
                  </a:lnTo>
                  <a:lnTo>
                    <a:pt x="342" y="111"/>
                  </a:lnTo>
                  <a:lnTo>
                    <a:pt x="331" y="122"/>
                  </a:lnTo>
                  <a:lnTo>
                    <a:pt x="317" y="122"/>
                  </a:lnTo>
                  <a:lnTo>
                    <a:pt x="317" y="132"/>
                  </a:lnTo>
                  <a:lnTo>
                    <a:pt x="317" y="156"/>
                  </a:lnTo>
                  <a:lnTo>
                    <a:pt x="317" y="168"/>
                  </a:lnTo>
                  <a:lnTo>
                    <a:pt x="317" y="177"/>
                  </a:lnTo>
                  <a:lnTo>
                    <a:pt x="317" y="190"/>
                  </a:lnTo>
                  <a:lnTo>
                    <a:pt x="317" y="201"/>
                  </a:lnTo>
                  <a:lnTo>
                    <a:pt x="317" y="190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294" y="201"/>
                  </a:lnTo>
                  <a:lnTo>
                    <a:pt x="294" y="211"/>
                  </a:lnTo>
                  <a:lnTo>
                    <a:pt x="294" y="222"/>
                  </a:lnTo>
                  <a:lnTo>
                    <a:pt x="294" y="234"/>
                  </a:lnTo>
                  <a:lnTo>
                    <a:pt x="294" y="267"/>
                  </a:lnTo>
                  <a:close/>
                  <a:moveTo>
                    <a:pt x="0" y="156"/>
                  </a:moveTo>
                  <a:lnTo>
                    <a:pt x="23" y="168"/>
                  </a:lnTo>
                  <a:lnTo>
                    <a:pt x="23" y="156"/>
                  </a:lnTo>
                  <a:lnTo>
                    <a:pt x="39" y="156"/>
                  </a:lnTo>
                  <a:lnTo>
                    <a:pt x="48" y="168"/>
                  </a:lnTo>
                  <a:lnTo>
                    <a:pt x="60" y="177"/>
                  </a:lnTo>
                  <a:lnTo>
                    <a:pt x="71" y="177"/>
                  </a:lnTo>
                  <a:lnTo>
                    <a:pt x="85" y="177"/>
                  </a:lnTo>
                  <a:lnTo>
                    <a:pt x="96" y="190"/>
                  </a:lnTo>
                  <a:lnTo>
                    <a:pt x="108" y="201"/>
                  </a:lnTo>
                  <a:lnTo>
                    <a:pt x="118" y="234"/>
                  </a:lnTo>
                  <a:lnTo>
                    <a:pt x="108" y="222"/>
                  </a:lnTo>
                  <a:lnTo>
                    <a:pt x="96" y="222"/>
                  </a:lnTo>
                  <a:lnTo>
                    <a:pt x="85" y="222"/>
                  </a:lnTo>
                  <a:lnTo>
                    <a:pt x="71" y="222"/>
                  </a:lnTo>
                  <a:lnTo>
                    <a:pt x="60" y="211"/>
                  </a:lnTo>
                  <a:lnTo>
                    <a:pt x="48" y="201"/>
                  </a:lnTo>
                  <a:lnTo>
                    <a:pt x="39" y="190"/>
                  </a:lnTo>
                  <a:lnTo>
                    <a:pt x="23" y="177"/>
                  </a:lnTo>
                  <a:lnTo>
                    <a:pt x="13" y="168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Freeform 214"/>
            <p:cNvSpPr>
              <a:spLocks noChangeAspect="1" noEditPoints="1"/>
            </p:cNvSpPr>
            <p:nvPr/>
          </p:nvSpPr>
          <p:spPr bwMode="auto">
            <a:xfrm>
              <a:off x="4561" y="6575"/>
              <a:ext cx="468" cy="539"/>
            </a:xfrm>
            <a:custGeom>
              <a:avLst/>
              <a:gdLst/>
              <a:ahLst/>
              <a:cxnLst>
                <a:cxn ang="0">
                  <a:pos x="308" y="477"/>
                </a:cxn>
                <a:cxn ang="0">
                  <a:pos x="245" y="466"/>
                </a:cxn>
                <a:cxn ang="0">
                  <a:pos x="270" y="454"/>
                </a:cxn>
                <a:cxn ang="0">
                  <a:pos x="294" y="454"/>
                </a:cxn>
                <a:cxn ang="0">
                  <a:pos x="341" y="466"/>
                </a:cxn>
                <a:cxn ang="0">
                  <a:pos x="389" y="466"/>
                </a:cxn>
                <a:cxn ang="0">
                  <a:pos x="424" y="477"/>
                </a:cxn>
                <a:cxn ang="0">
                  <a:pos x="436" y="490"/>
                </a:cxn>
                <a:cxn ang="0">
                  <a:pos x="332" y="500"/>
                </a:cxn>
                <a:cxn ang="0">
                  <a:pos x="47" y="100"/>
                </a:cxn>
                <a:cxn ang="0">
                  <a:pos x="107" y="46"/>
                </a:cxn>
                <a:cxn ang="0">
                  <a:pos x="166" y="34"/>
                </a:cxn>
                <a:cxn ang="0">
                  <a:pos x="245" y="10"/>
                </a:cxn>
                <a:cxn ang="0">
                  <a:pos x="341" y="34"/>
                </a:cxn>
                <a:cxn ang="0">
                  <a:pos x="377" y="0"/>
                </a:cxn>
                <a:cxn ang="0">
                  <a:pos x="389" y="34"/>
                </a:cxn>
                <a:cxn ang="0">
                  <a:pos x="356" y="56"/>
                </a:cxn>
                <a:cxn ang="0">
                  <a:pos x="294" y="56"/>
                </a:cxn>
                <a:cxn ang="0">
                  <a:pos x="261" y="56"/>
                </a:cxn>
                <a:cxn ang="0">
                  <a:pos x="224" y="68"/>
                </a:cxn>
                <a:cxn ang="0">
                  <a:pos x="270" y="110"/>
                </a:cxn>
                <a:cxn ang="0">
                  <a:pos x="224" y="89"/>
                </a:cxn>
                <a:cxn ang="0">
                  <a:pos x="245" y="123"/>
                </a:cxn>
                <a:cxn ang="0">
                  <a:pos x="200" y="100"/>
                </a:cxn>
                <a:cxn ang="0">
                  <a:pos x="236" y="123"/>
                </a:cxn>
                <a:cxn ang="0">
                  <a:pos x="200" y="110"/>
                </a:cxn>
                <a:cxn ang="0">
                  <a:pos x="176" y="77"/>
                </a:cxn>
                <a:cxn ang="0">
                  <a:pos x="153" y="77"/>
                </a:cxn>
                <a:cxn ang="0">
                  <a:pos x="166" y="123"/>
                </a:cxn>
                <a:cxn ang="0">
                  <a:pos x="200" y="168"/>
                </a:cxn>
                <a:cxn ang="0">
                  <a:pos x="190" y="168"/>
                </a:cxn>
                <a:cxn ang="0">
                  <a:pos x="176" y="200"/>
                </a:cxn>
                <a:cxn ang="0">
                  <a:pos x="190" y="209"/>
                </a:cxn>
                <a:cxn ang="0">
                  <a:pos x="236" y="233"/>
                </a:cxn>
                <a:cxn ang="0">
                  <a:pos x="270" y="255"/>
                </a:cxn>
                <a:cxn ang="0">
                  <a:pos x="245" y="279"/>
                </a:cxn>
                <a:cxn ang="0">
                  <a:pos x="213" y="279"/>
                </a:cxn>
                <a:cxn ang="0">
                  <a:pos x="236" y="309"/>
                </a:cxn>
                <a:cxn ang="0">
                  <a:pos x="213" y="309"/>
                </a:cxn>
                <a:cxn ang="0">
                  <a:pos x="190" y="321"/>
                </a:cxn>
                <a:cxn ang="0">
                  <a:pos x="190" y="366"/>
                </a:cxn>
                <a:cxn ang="0">
                  <a:pos x="142" y="345"/>
                </a:cxn>
                <a:cxn ang="0">
                  <a:pos x="117" y="321"/>
                </a:cxn>
                <a:cxn ang="0">
                  <a:pos x="84" y="279"/>
                </a:cxn>
                <a:cxn ang="0">
                  <a:pos x="142" y="255"/>
                </a:cxn>
                <a:cxn ang="0">
                  <a:pos x="200" y="255"/>
                </a:cxn>
                <a:cxn ang="0">
                  <a:pos x="95" y="233"/>
                </a:cxn>
                <a:cxn ang="0">
                  <a:pos x="70" y="200"/>
                </a:cxn>
                <a:cxn ang="0">
                  <a:pos x="12" y="168"/>
                </a:cxn>
              </a:cxnLst>
              <a:rect l="0" t="0" r="r" b="b"/>
              <a:pathLst>
                <a:path w="436" h="500">
                  <a:moveTo>
                    <a:pt x="332" y="500"/>
                  </a:moveTo>
                  <a:lnTo>
                    <a:pt x="341" y="490"/>
                  </a:lnTo>
                  <a:lnTo>
                    <a:pt x="332" y="490"/>
                  </a:lnTo>
                  <a:lnTo>
                    <a:pt x="308" y="477"/>
                  </a:lnTo>
                  <a:lnTo>
                    <a:pt x="282" y="477"/>
                  </a:lnTo>
                  <a:lnTo>
                    <a:pt x="270" y="477"/>
                  </a:lnTo>
                  <a:lnTo>
                    <a:pt x="261" y="477"/>
                  </a:lnTo>
                  <a:lnTo>
                    <a:pt x="245" y="466"/>
                  </a:lnTo>
                  <a:lnTo>
                    <a:pt x="261" y="454"/>
                  </a:lnTo>
                  <a:lnTo>
                    <a:pt x="261" y="444"/>
                  </a:lnTo>
                  <a:lnTo>
                    <a:pt x="270" y="444"/>
                  </a:lnTo>
                  <a:lnTo>
                    <a:pt x="270" y="454"/>
                  </a:lnTo>
                  <a:lnTo>
                    <a:pt x="282" y="454"/>
                  </a:lnTo>
                  <a:lnTo>
                    <a:pt x="282" y="444"/>
                  </a:lnTo>
                  <a:lnTo>
                    <a:pt x="294" y="444"/>
                  </a:lnTo>
                  <a:lnTo>
                    <a:pt x="294" y="454"/>
                  </a:lnTo>
                  <a:lnTo>
                    <a:pt x="308" y="454"/>
                  </a:lnTo>
                  <a:lnTo>
                    <a:pt x="308" y="466"/>
                  </a:lnTo>
                  <a:lnTo>
                    <a:pt x="318" y="466"/>
                  </a:lnTo>
                  <a:lnTo>
                    <a:pt x="341" y="466"/>
                  </a:lnTo>
                  <a:lnTo>
                    <a:pt x="356" y="466"/>
                  </a:lnTo>
                  <a:lnTo>
                    <a:pt x="365" y="466"/>
                  </a:lnTo>
                  <a:lnTo>
                    <a:pt x="377" y="466"/>
                  </a:lnTo>
                  <a:lnTo>
                    <a:pt x="389" y="466"/>
                  </a:lnTo>
                  <a:lnTo>
                    <a:pt x="399" y="466"/>
                  </a:lnTo>
                  <a:lnTo>
                    <a:pt x="399" y="477"/>
                  </a:lnTo>
                  <a:lnTo>
                    <a:pt x="414" y="477"/>
                  </a:lnTo>
                  <a:lnTo>
                    <a:pt x="424" y="477"/>
                  </a:lnTo>
                  <a:lnTo>
                    <a:pt x="436" y="477"/>
                  </a:lnTo>
                  <a:lnTo>
                    <a:pt x="436" y="466"/>
                  </a:lnTo>
                  <a:lnTo>
                    <a:pt x="436" y="477"/>
                  </a:lnTo>
                  <a:lnTo>
                    <a:pt x="436" y="490"/>
                  </a:lnTo>
                  <a:lnTo>
                    <a:pt x="414" y="490"/>
                  </a:lnTo>
                  <a:lnTo>
                    <a:pt x="399" y="490"/>
                  </a:lnTo>
                  <a:lnTo>
                    <a:pt x="389" y="490"/>
                  </a:lnTo>
                  <a:lnTo>
                    <a:pt x="332" y="500"/>
                  </a:lnTo>
                  <a:close/>
                  <a:moveTo>
                    <a:pt x="0" y="155"/>
                  </a:moveTo>
                  <a:lnTo>
                    <a:pt x="22" y="123"/>
                  </a:lnTo>
                  <a:lnTo>
                    <a:pt x="38" y="110"/>
                  </a:lnTo>
                  <a:lnTo>
                    <a:pt x="47" y="100"/>
                  </a:lnTo>
                  <a:lnTo>
                    <a:pt x="59" y="68"/>
                  </a:lnTo>
                  <a:lnTo>
                    <a:pt x="84" y="68"/>
                  </a:lnTo>
                  <a:lnTo>
                    <a:pt x="95" y="56"/>
                  </a:lnTo>
                  <a:lnTo>
                    <a:pt x="107" y="46"/>
                  </a:lnTo>
                  <a:lnTo>
                    <a:pt x="117" y="46"/>
                  </a:lnTo>
                  <a:lnTo>
                    <a:pt x="129" y="46"/>
                  </a:lnTo>
                  <a:lnTo>
                    <a:pt x="142" y="46"/>
                  </a:lnTo>
                  <a:lnTo>
                    <a:pt x="166" y="34"/>
                  </a:lnTo>
                  <a:lnTo>
                    <a:pt x="176" y="34"/>
                  </a:lnTo>
                  <a:lnTo>
                    <a:pt x="176" y="23"/>
                  </a:lnTo>
                  <a:lnTo>
                    <a:pt x="224" y="23"/>
                  </a:lnTo>
                  <a:lnTo>
                    <a:pt x="245" y="10"/>
                  </a:lnTo>
                  <a:lnTo>
                    <a:pt x="270" y="10"/>
                  </a:lnTo>
                  <a:lnTo>
                    <a:pt x="318" y="23"/>
                  </a:lnTo>
                  <a:lnTo>
                    <a:pt x="332" y="34"/>
                  </a:lnTo>
                  <a:lnTo>
                    <a:pt x="341" y="34"/>
                  </a:lnTo>
                  <a:lnTo>
                    <a:pt x="377" y="23"/>
                  </a:lnTo>
                  <a:lnTo>
                    <a:pt x="377" y="10"/>
                  </a:lnTo>
                  <a:lnTo>
                    <a:pt x="365" y="0"/>
                  </a:lnTo>
                  <a:lnTo>
                    <a:pt x="377" y="0"/>
                  </a:lnTo>
                  <a:lnTo>
                    <a:pt x="389" y="0"/>
                  </a:lnTo>
                  <a:lnTo>
                    <a:pt x="414" y="0"/>
                  </a:lnTo>
                  <a:lnTo>
                    <a:pt x="414" y="10"/>
                  </a:lnTo>
                  <a:lnTo>
                    <a:pt x="389" y="34"/>
                  </a:lnTo>
                  <a:lnTo>
                    <a:pt x="389" y="56"/>
                  </a:lnTo>
                  <a:lnTo>
                    <a:pt x="377" y="68"/>
                  </a:lnTo>
                  <a:lnTo>
                    <a:pt x="377" y="56"/>
                  </a:lnTo>
                  <a:lnTo>
                    <a:pt x="356" y="56"/>
                  </a:lnTo>
                  <a:lnTo>
                    <a:pt x="332" y="56"/>
                  </a:lnTo>
                  <a:lnTo>
                    <a:pt x="318" y="46"/>
                  </a:lnTo>
                  <a:lnTo>
                    <a:pt x="308" y="46"/>
                  </a:lnTo>
                  <a:lnTo>
                    <a:pt x="294" y="56"/>
                  </a:lnTo>
                  <a:lnTo>
                    <a:pt x="282" y="56"/>
                  </a:lnTo>
                  <a:lnTo>
                    <a:pt x="282" y="46"/>
                  </a:lnTo>
                  <a:lnTo>
                    <a:pt x="270" y="46"/>
                  </a:lnTo>
                  <a:lnTo>
                    <a:pt x="261" y="56"/>
                  </a:lnTo>
                  <a:lnTo>
                    <a:pt x="245" y="68"/>
                  </a:lnTo>
                  <a:lnTo>
                    <a:pt x="236" y="68"/>
                  </a:lnTo>
                  <a:lnTo>
                    <a:pt x="236" y="56"/>
                  </a:lnTo>
                  <a:lnTo>
                    <a:pt x="224" y="68"/>
                  </a:lnTo>
                  <a:lnTo>
                    <a:pt x="224" y="77"/>
                  </a:lnTo>
                  <a:lnTo>
                    <a:pt x="236" y="89"/>
                  </a:lnTo>
                  <a:lnTo>
                    <a:pt x="245" y="89"/>
                  </a:lnTo>
                  <a:lnTo>
                    <a:pt x="270" y="110"/>
                  </a:lnTo>
                  <a:lnTo>
                    <a:pt x="261" y="100"/>
                  </a:lnTo>
                  <a:lnTo>
                    <a:pt x="245" y="89"/>
                  </a:lnTo>
                  <a:lnTo>
                    <a:pt x="236" y="89"/>
                  </a:lnTo>
                  <a:lnTo>
                    <a:pt x="224" y="89"/>
                  </a:lnTo>
                  <a:lnTo>
                    <a:pt x="224" y="100"/>
                  </a:lnTo>
                  <a:lnTo>
                    <a:pt x="236" y="110"/>
                  </a:lnTo>
                  <a:lnTo>
                    <a:pt x="245" y="110"/>
                  </a:lnTo>
                  <a:lnTo>
                    <a:pt x="245" y="123"/>
                  </a:lnTo>
                  <a:lnTo>
                    <a:pt x="236" y="123"/>
                  </a:lnTo>
                  <a:lnTo>
                    <a:pt x="224" y="110"/>
                  </a:lnTo>
                  <a:lnTo>
                    <a:pt x="213" y="100"/>
                  </a:lnTo>
                  <a:lnTo>
                    <a:pt x="200" y="100"/>
                  </a:lnTo>
                  <a:lnTo>
                    <a:pt x="213" y="110"/>
                  </a:lnTo>
                  <a:lnTo>
                    <a:pt x="213" y="123"/>
                  </a:lnTo>
                  <a:lnTo>
                    <a:pt x="224" y="123"/>
                  </a:lnTo>
                  <a:lnTo>
                    <a:pt x="236" y="123"/>
                  </a:lnTo>
                  <a:lnTo>
                    <a:pt x="224" y="123"/>
                  </a:lnTo>
                  <a:lnTo>
                    <a:pt x="213" y="123"/>
                  </a:lnTo>
                  <a:lnTo>
                    <a:pt x="200" y="123"/>
                  </a:lnTo>
                  <a:lnTo>
                    <a:pt x="200" y="110"/>
                  </a:lnTo>
                  <a:lnTo>
                    <a:pt x="200" y="100"/>
                  </a:lnTo>
                  <a:lnTo>
                    <a:pt x="190" y="100"/>
                  </a:lnTo>
                  <a:lnTo>
                    <a:pt x="166" y="89"/>
                  </a:lnTo>
                  <a:lnTo>
                    <a:pt x="176" y="77"/>
                  </a:lnTo>
                  <a:lnTo>
                    <a:pt x="176" y="68"/>
                  </a:lnTo>
                  <a:lnTo>
                    <a:pt x="166" y="68"/>
                  </a:lnTo>
                  <a:lnTo>
                    <a:pt x="166" y="77"/>
                  </a:lnTo>
                  <a:lnTo>
                    <a:pt x="153" y="77"/>
                  </a:lnTo>
                  <a:lnTo>
                    <a:pt x="166" y="89"/>
                  </a:lnTo>
                  <a:lnTo>
                    <a:pt x="153" y="100"/>
                  </a:lnTo>
                  <a:lnTo>
                    <a:pt x="153" y="110"/>
                  </a:lnTo>
                  <a:lnTo>
                    <a:pt x="166" y="123"/>
                  </a:lnTo>
                  <a:lnTo>
                    <a:pt x="166" y="134"/>
                  </a:lnTo>
                  <a:lnTo>
                    <a:pt x="176" y="134"/>
                  </a:lnTo>
                  <a:lnTo>
                    <a:pt x="176" y="146"/>
                  </a:lnTo>
                  <a:lnTo>
                    <a:pt x="200" y="168"/>
                  </a:lnTo>
                  <a:lnTo>
                    <a:pt x="213" y="179"/>
                  </a:lnTo>
                  <a:lnTo>
                    <a:pt x="200" y="189"/>
                  </a:lnTo>
                  <a:lnTo>
                    <a:pt x="200" y="179"/>
                  </a:lnTo>
                  <a:lnTo>
                    <a:pt x="190" y="168"/>
                  </a:lnTo>
                  <a:lnTo>
                    <a:pt x="176" y="179"/>
                  </a:lnTo>
                  <a:lnTo>
                    <a:pt x="190" y="179"/>
                  </a:lnTo>
                  <a:lnTo>
                    <a:pt x="190" y="189"/>
                  </a:lnTo>
                  <a:lnTo>
                    <a:pt x="176" y="200"/>
                  </a:lnTo>
                  <a:lnTo>
                    <a:pt x="166" y="200"/>
                  </a:lnTo>
                  <a:lnTo>
                    <a:pt x="176" y="200"/>
                  </a:lnTo>
                  <a:lnTo>
                    <a:pt x="176" y="209"/>
                  </a:lnTo>
                  <a:lnTo>
                    <a:pt x="190" y="209"/>
                  </a:lnTo>
                  <a:lnTo>
                    <a:pt x="200" y="221"/>
                  </a:lnTo>
                  <a:lnTo>
                    <a:pt x="213" y="221"/>
                  </a:lnTo>
                  <a:lnTo>
                    <a:pt x="224" y="233"/>
                  </a:lnTo>
                  <a:lnTo>
                    <a:pt x="236" y="233"/>
                  </a:lnTo>
                  <a:lnTo>
                    <a:pt x="236" y="245"/>
                  </a:lnTo>
                  <a:lnTo>
                    <a:pt x="245" y="245"/>
                  </a:lnTo>
                  <a:lnTo>
                    <a:pt x="261" y="255"/>
                  </a:lnTo>
                  <a:lnTo>
                    <a:pt x="270" y="255"/>
                  </a:lnTo>
                  <a:lnTo>
                    <a:pt x="261" y="255"/>
                  </a:lnTo>
                  <a:lnTo>
                    <a:pt x="270" y="291"/>
                  </a:lnTo>
                  <a:lnTo>
                    <a:pt x="261" y="291"/>
                  </a:lnTo>
                  <a:lnTo>
                    <a:pt x="245" y="279"/>
                  </a:lnTo>
                  <a:lnTo>
                    <a:pt x="236" y="267"/>
                  </a:lnTo>
                  <a:lnTo>
                    <a:pt x="213" y="267"/>
                  </a:lnTo>
                  <a:lnTo>
                    <a:pt x="200" y="279"/>
                  </a:lnTo>
                  <a:lnTo>
                    <a:pt x="213" y="279"/>
                  </a:lnTo>
                  <a:lnTo>
                    <a:pt x="213" y="291"/>
                  </a:lnTo>
                  <a:lnTo>
                    <a:pt x="213" y="299"/>
                  </a:lnTo>
                  <a:lnTo>
                    <a:pt x="224" y="299"/>
                  </a:lnTo>
                  <a:lnTo>
                    <a:pt x="236" y="309"/>
                  </a:lnTo>
                  <a:lnTo>
                    <a:pt x="224" y="309"/>
                  </a:lnTo>
                  <a:lnTo>
                    <a:pt x="213" y="321"/>
                  </a:lnTo>
                  <a:lnTo>
                    <a:pt x="200" y="309"/>
                  </a:lnTo>
                  <a:lnTo>
                    <a:pt x="213" y="309"/>
                  </a:lnTo>
                  <a:lnTo>
                    <a:pt x="200" y="299"/>
                  </a:lnTo>
                  <a:lnTo>
                    <a:pt x="190" y="299"/>
                  </a:lnTo>
                  <a:lnTo>
                    <a:pt x="190" y="309"/>
                  </a:lnTo>
                  <a:lnTo>
                    <a:pt x="190" y="321"/>
                  </a:lnTo>
                  <a:lnTo>
                    <a:pt x="200" y="332"/>
                  </a:lnTo>
                  <a:lnTo>
                    <a:pt x="200" y="345"/>
                  </a:lnTo>
                  <a:lnTo>
                    <a:pt x="213" y="377"/>
                  </a:lnTo>
                  <a:lnTo>
                    <a:pt x="190" y="366"/>
                  </a:lnTo>
                  <a:lnTo>
                    <a:pt x="176" y="366"/>
                  </a:lnTo>
                  <a:lnTo>
                    <a:pt x="176" y="377"/>
                  </a:lnTo>
                  <a:lnTo>
                    <a:pt x="153" y="354"/>
                  </a:lnTo>
                  <a:lnTo>
                    <a:pt x="142" y="345"/>
                  </a:lnTo>
                  <a:lnTo>
                    <a:pt x="129" y="354"/>
                  </a:lnTo>
                  <a:lnTo>
                    <a:pt x="117" y="345"/>
                  </a:lnTo>
                  <a:lnTo>
                    <a:pt x="117" y="332"/>
                  </a:lnTo>
                  <a:lnTo>
                    <a:pt x="117" y="321"/>
                  </a:lnTo>
                  <a:lnTo>
                    <a:pt x="117" y="309"/>
                  </a:lnTo>
                  <a:lnTo>
                    <a:pt x="107" y="299"/>
                  </a:lnTo>
                  <a:lnTo>
                    <a:pt x="95" y="291"/>
                  </a:lnTo>
                  <a:lnTo>
                    <a:pt x="84" y="279"/>
                  </a:lnTo>
                  <a:lnTo>
                    <a:pt x="107" y="255"/>
                  </a:lnTo>
                  <a:lnTo>
                    <a:pt x="117" y="255"/>
                  </a:lnTo>
                  <a:lnTo>
                    <a:pt x="129" y="245"/>
                  </a:lnTo>
                  <a:lnTo>
                    <a:pt x="142" y="255"/>
                  </a:lnTo>
                  <a:lnTo>
                    <a:pt x="190" y="279"/>
                  </a:lnTo>
                  <a:lnTo>
                    <a:pt x="200" y="267"/>
                  </a:lnTo>
                  <a:lnTo>
                    <a:pt x="213" y="255"/>
                  </a:lnTo>
                  <a:lnTo>
                    <a:pt x="200" y="255"/>
                  </a:lnTo>
                  <a:lnTo>
                    <a:pt x="190" y="255"/>
                  </a:lnTo>
                  <a:lnTo>
                    <a:pt x="153" y="233"/>
                  </a:lnTo>
                  <a:lnTo>
                    <a:pt x="117" y="233"/>
                  </a:lnTo>
                  <a:lnTo>
                    <a:pt x="95" y="233"/>
                  </a:lnTo>
                  <a:lnTo>
                    <a:pt x="84" y="245"/>
                  </a:lnTo>
                  <a:lnTo>
                    <a:pt x="47" y="209"/>
                  </a:lnTo>
                  <a:lnTo>
                    <a:pt x="59" y="200"/>
                  </a:lnTo>
                  <a:lnTo>
                    <a:pt x="70" y="200"/>
                  </a:lnTo>
                  <a:lnTo>
                    <a:pt x="70" y="189"/>
                  </a:lnTo>
                  <a:lnTo>
                    <a:pt x="59" y="189"/>
                  </a:lnTo>
                  <a:lnTo>
                    <a:pt x="47" y="189"/>
                  </a:lnTo>
                  <a:lnTo>
                    <a:pt x="12" y="168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" name="Freeform 215"/>
            <p:cNvSpPr>
              <a:spLocks noChangeAspect="1"/>
            </p:cNvSpPr>
            <p:nvPr/>
          </p:nvSpPr>
          <p:spPr bwMode="auto">
            <a:xfrm>
              <a:off x="6168" y="6598"/>
              <a:ext cx="253" cy="201"/>
            </a:xfrm>
            <a:custGeom>
              <a:avLst/>
              <a:gdLst/>
              <a:ahLst/>
              <a:cxnLst>
                <a:cxn ang="0">
                  <a:pos x="235" y="177"/>
                </a:cxn>
                <a:cxn ang="0">
                  <a:pos x="224" y="186"/>
                </a:cxn>
                <a:cxn ang="0">
                  <a:pos x="211" y="186"/>
                </a:cxn>
                <a:cxn ang="0">
                  <a:pos x="199" y="156"/>
                </a:cxn>
                <a:cxn ang="0">
                  <a:pos x="187" y="143"/>
                </a:cxn>
                <a:cxn ang="0">
                  <a:pos x="176" y="132"/>
                </a:cxn>
                <a:cxn ang="0">
                  <a:pos x="164" y="132"/>
                </a:cxn>
                <a:cxn ang="0">
                  <a:pos x="153" y="132"/>
                </a:cxn>
                <a:cxn ang="0">
                  <a:pos x="139" y="123"/>
                </a:cxn>
                <a:cxn ang="0">
                  <a:pos x="128" y="111"/>
                </a:cxn>
                <a:cxn ang="0">
                  <a:pos x="116" y="111"/>
                </a:cxn>
                <a:cxn ang="0">
                  <a:pos x="116" y="123"/>
                </a:cxn>
                <a:cxn ang="0">
                  <a:pos x="91" y="111"/>
                </a:cxn>
                <a:cxn ang="0">
                  <a:pos x="81" y="100"/>
                </a:cxn>
                <a:cxn ang="0">
                  <a:pos x="36" y="100"/>
                </a:cxn>
                <a:cxn ang="0">
                  <a:pos x="24" y="87"/>
                </a:cxn>
                <a:cxn ang="0">
                  <a:pos x="24" y="77"/>
                </a:cxn>
                <a:cxn ang="0">
                  <a:pos x="36" y="45"/>
                </a:cxn>
                <a:cxn ang="0">
                  <a:pos x="24" y="45"/>
                </a:cxn>
                <a:cxn ang="0">
                  <a:pos x="0" y="23"/>
                </a:cxn>
                <a:cxn ang="0">
                  <a:pos x="10" y="11"/>
                </a:cxn>
                <a:cxn ang="0">
                  <a:pos x="24" y="11"/>
                </a:cxn>
                <a:cxn ang="0">
                  <a:pos x="36" y="11"/>
                </a:cxn>
                <a:cxn ang="0">
                  <a:pos x="49" y="11"/>
                </a:cxn>
                <a:cxn ang="0">
                  <a:pos x="69" y="11"/>
                </a:cxn>
                <a:cxn ang="0">
                  <a:pos x="81" y="11"/>
                </a:cxn>
                <a:cxn ang="0">
                  <a:pos x="91" y="0"/>
                </a:cxn>
                <a:cxn ang="0">
                  <a:pos x="106" y="0"/>
                </a:cxn>
                <a:cxn ang="0">
                  <a:pos x="106" y="11"/>
                </a:cxn>
                <a:cxn ang="0">
                  <a:pos x="116" y="11"/>
                </a:cxn>
                <a:cxn ang="0">
                  <a:pos x="116" y="23"/>
                </a:cxn>
                <a:cxn ang="0">
                  <a:pos x="128" y="23"/>
                </a:cxn>
                <a:cxn ang="0">
                  <a:pos x="139" y="33"/>
                </a:cxn>
                <a:cxn ang="0">
                  <a:pos x="153" y="33"/>
                </a:cxn>
                <a:cxn ang="0">
                  <a:pos x="139" y="45"/>
                </a:cxn>
                <a:cxn ang="0">
                  <a:pos x="139" y="54"/>
                </a:cxn>
                <a:cxn ang="0">
                  <a:pos x="153" y="65"/>
                </a:cxn>
                <a:cxn ang="0">
                  <a:pos x="164" y="77"/>
                </a:cxn>
                <a:cxn ang="0">
                  <a:pos x="176" y="77"/>
                </a:cxn>
                <a:cxn ang="0">
                  <a:pos x="176" y="87"/>
                </a:cxn>
                <a:cxn ang="0">
                  <a:pos x="176" y="100"/>
                </a:cxn>
                <a:cxn ang="0">
                  <a:pos x="164" y="100"/>
                </a:cxn>
                <a:cxn ang="0">
                  <a:pos x="176" y="100"/>
                </a:cxn>
                <a:cxn ang="0">
                  <a:pos x="187" y="111"/>
                </a:cxn>
                <a:cxn ang="0">
                  <a:pos x="199" y="123"/>
                </a:cxn>
                <a:cxn ang="0">
                  <a:pos x="211" y="123"/>
                </a:cxn>
                <a:cxn ang="0">
                  <a:pos x="211" y="132"/>
                </a:cxn>
                <a:cxn ang="0">
                  <a:pos x="224" y="132"/>
                </a:cxn>
                <a:cxn ang="0">
                  <a:pos x="224" y="143"/>
                </a:cxn>
                <a:cxn ang="0">
                  <a:pos x="235" y="156"/>
                </a:cxn>
                <a:cxn ang="0">
                  <a:pos x="224" y="156"/>
                </a:cxn>
                <a:cxn ang="0">
                  <a:pos x="235" y="165"/>
                </a:cxn>
                <a:cxn ang="0">
                  <a:pos x="235" y="177"/>
                </a:cxn>
              </a:cxnLst>
              <a:rect l="0" t="0" r="r" b="b"/>
              <a:pathLst>
                <a:path w="235" h="186">
                  <a:moveTo>
                    <a:pt x="235" y="177"/>
                  </a:moveTo>
                  <a:lnTo>
                    <a:pt x="224" y="186"/>
                  </a:lnTo>
                  <a:lnTo>
                    <a:pt x="211" y="186"/>
                  </a:lnTo>
                  <a:lnTo>
                    <a:pt x="199" y="156"/>
                  </a:lnTo>
                  <a:lnTo>
                    <a:pt x="187" y="143"/>
                  </a:lnTo>
                  <a:lnTo>
                    <a:pt x="176" y="132"/>
                  </a:lnTo>
                  <a:lnTo>
                    <a:pt x="164" y="132"/>
                  </a:lnTo>
                  <a:lnTo>
                    <a:pt x="153" y="132"/>
                  </a:lnTo>
                  <a:lnTo>
                    <a:pt x="139" y="123"/>
                  </a:lnTo>
                  <a:lnTo>
                    <a:pt x="128" y="111"/>
                  </a:lnTo>
                  <a:lnTo>
                    <a:pt x="116" y="111"/>
                  </a:lnTo>
                  <a:lnTo>
                    <a:pt x="116" y="123"/>
                  </a:lnTo>
                  <a:lnTo>
                    <a:pt x="91" y="111"/>
                  </a:lnTo>
                  <a:lnTo>
                    <a:pt x="81" y="100"/>
                  </a:lnTo>
                  <a:lnTo>
                    <a:pt x="36" y="100"/>
                  </a:lnTo>
                  <a:lnTo>
                    <a:pt x="24" y="87"/>
                  </a:lnTo>
                  <a:lnTo>
                    <a:pt x="24" y="77"/>
                  </a:lnTo>
                  <a:lnTo>
                    <a:pt x="36" y="45"/>
                  </a:lnTo>
                  <a:lnTo>
                    <a:pt x="24" y="45"/>
                  </a:lnTo>
                  <a:lnTo>
                    <a:pt x="0" y="23"/>
                  </a:lnTo>
                  <a:lnTo>
                    <a:pt x="10" y="11"/>
                  </a:lnTo>
                  <a:lnTo>
                    <a:pt x="24" y="11"/>
                  </a:lnTo>
                  <a:lnTo>
                    <a:pt x="36" y="11"/>
                  </a:lnTo>
                  <a:lnTo>
                    <a:pt x="49" y="11"/>
                  </a:lnTo>
                  <a:lnTo>
                    <a:pt x="69" y="11"/>
                  </a:lnTo>
                  <a:lnTo>
                    <a:pt x="81" y="11"/>
                  </a:lnTo>
                  <a:lnTo>
                    <a:pt x="91" y="0"/>
                  </a:lnTo>
                  <a:lnTo>
                    <a:pt x="106" y="0"/>
                  </a:lnTo>
                  <a:lnTo>
                    <a:pt x="106" y="11"/>
                  </a:lnTo>
                  <a:lnTo>
                    <a:pt x="116" y="11"/>
                  </a:lnTo>
                  <a:lnTo>
                    <a:pt x="116" y="23"/>
                  </a:lnTo>
                  <a:lnTo>
                    <a:pt x="128" y="23"/>
                  </a:lnTo>
                  <a:lnTo>
                    <a:pt x="139" y="33"/>
                  </a:lnTo>
                  <a:lnTo>
                    <a:pt x="153" y="33"/>
                  </a:lnTo>
                  <a:lnTo>
                    <a:pt x="139" y="45"/>
                  </a:lnTo>
                  <a:lnTo>
                    <a:pt x="139" y="54"/>
                  </a:lnTo>
                  <a:lnTo>
                    <a:pt x="153" y="65"/>
                  </a:lnTo>
                  <a:lnTo>
                    <a:pt x="164" y="77"/>
                  </a:lnTo>
                  <a:lnTo>
                    <a:pt x="176" y="77"/>
                  </a:lnTo>
                  <a:lnTo>
                    <a:pt x="176" y="87"/>
                  </a:lnTo>
                  <a:lnTo>
                    <a:pt x="176" y="100"/>
                  </a:lnTo>
                  <a:lnTo>
                    <a:pt x="164" y="100"/>
                  </a:lnTo>
                  <a:lnTo>
                    <a:pt x="176" y="100"/>
                  </a:lnTo>
                  <a:lnTo>
                    <a:pt x="187" y="111"/>
                  </a:lnTo>
                  <a:lnTo>
                    <a:pt x="199" y="123"/>
                  </a:lnTo>
                  <a:lnTo>
                    <a:pt x="211" y="123"/>
                  </a:lnTo>
                  <a:lnTo>
                    <a:pt x="211" y="132"/>
                  </a:lnTo>
                  <a:lnTo>
                    <a:pt x="224" y="132"/>
                  </a:lnTo>
                  <a:lnTo>
                    <a:pt x="224" y="143"/>
                  </a:lnTo>
                  <a:lnTo>
                    <a:pt x="235" y="156"/>
                  </a:lnTo>
                  <a:lnTo>
                    <a:pt x="224" y="156"/>
                  </a:lnTo>
                  <a:lnTo>
                    <a:pt x="235" y="165"/>
                  </a:lnTo>
                  <a:lnTo>
                    <a:pt x="235" y="177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Freeform 216"/>
            <p:cNvSpPr>
              <a:spLocks noChangeAspect="1"/>
            </p:cNvSpPr>
            <p:nvPr/>
          </p:nvSpPr>
          <p:spPr bwMode="auto">
            <a:xfrm>
              <a:off x="6229" y="6718"/>
              <a:ext cx="1552" cy="1200"/>
            </a:xfrm>
            <a:custGeom>
              <a:avLst/>
              <a:gdLst/>
              <a:ahLst/>
              <a:cxnLst>
                <a:cxn ang="0">
                  <a:pos x="58" y="175"/>
                </a:cxn>
                <a:cxn ang="0">
                  <a:pos x="35" y="145"/>
                </a:cxn>
                <a:cxn ang="0">
                  <a:pos x="23" y="99"/>
                </a:cxn>
                <a:cxn ang="0">
                  <a:pos x="0" y="45"/>
                </a:cxn>
                <a:cxn ang="0">
                  <a:pos x="35" y="0"/>
                </a:cxn>
                <a:cxn ang="0">
                  <a:pos x="81" y="45"/>
                </a:cxn>
                <a:cxn ang="0">
                  <a:pos x="129" y="66"/>
                </a:cxn>
                <a:cxn ang="0">
                  <a:pos x="177" y="66"/>
                </a:cxn>
                <a:cxn ang="0">
                  <a:pos x="235" y="9"/>
                </a:cxn>
                <a:cxn ang="0">
                  <a:pos x="281" y="32"/>
                </a:cxn>
                <a:cxn ang="0">
                  <a:pos x="281" y="66"/>
                </a:cxn>
                <a:cxn ang="0">
                  <a:pos x="294" y="99"/>
                </a:cxn>
                <a:cxn ang="0">
                  <a:pos x="329" y="154"/>
                </a:cxn>
                <a:cxn ang="0">
                  <a:pos x="414" y="187"/>
                </a:cxn>
                <a:cxn ang="0">
                  <a:pos x="471" y="232"/>
                </a:cxn>
                <a:cxn ang="0">
                  <a:pos x="600" y="243"/>
                </a:cxn>
                <a:cxn ang="0">
                  <a:pos x="695" y="211"/>
                </a:cxn>
                <a:cxn ang="0">
                  <a:pos x="719" y="165"/>
                </a:cxn>
                <a:cxn ang="0">
                  <a:pos x="777" y="133"/>
                </a:cxn>
                <a:cxn ang="0">
                  <a:pos x="823" y="111"/>
                </a:cxn>
                <a:cxn ang="0">
                  <a:pos x="919" y="145"/>
                </a:cxn>
                <a:cxn ang="0">
                  <a:pos x="1000" y="165"/>
                </a:cxn>
                <a:cxn ang="0">
                  <a:pos x="1129" y="243"/>
                </a:cxn>
                <a:cxn ang="0">
                  <a:pos x="1165" y="286"/>
                </a:cxn>
                <a:cxn ang="0">
                  <a:pos x="1179" y="332"/>
                </a:cxn>
                <a:cxn ang="0">
                  <a:pos x="1155" y="432"/>
                </a:cxn>
                <a:cxn ang="0">
                  <a:pos x="1179" y="499"/>
                </a:cxn>
                <a:cxn ang="0">
                  <a:pos x="1212" y="609"/>
                </a:cxn>
                <a:cxn ang="0">
                  <a:pos x="1283" y="644"/>
                </a:cxn>
                <a:cxn ang="0">
                  <a:pos x="1261" y="709"/>
                </a:cxn>
                <a:cxn ang="0">
                  <a:pos x="1319" y="830"/>
                </a:cxn>
                <a:cxn ang="0">
                  <a:pos x="1390" y="876"/>
                </a:cxn>
                <a:cxn ang="0">
                  <a:pos x="1437" y="955"/>
                </a:cxn>
                <a:cxn ang="0">
                  <a:pos x="1402" y="999"/>
                </a:cxn>
                <a:cxn ang="0">
                  <a:pos x="1356" y="1065"/>
                </a:cxn>
                <a:cxn ang="0">
                  <a:pos x="1294" y="1100"/>
                </a:cxn>
                <a:cxn ang="0">
                  <a:pos x="1188" y="1077"/>
                </a:cxn>
                <a:cxn ang="0">
                  <a:pos x="1117" y="1065"/>
                </a:cxn>
                <a:cxn ang="0">
                  <a:pos x="1060" y="1054"/>
                </a:cxn>
                <a:cxn ang="0">
                  <a:pos x="1023" y="1009"/>
                </a:cxn>
                <a:cxn ang="0">
                  <a:pos x="989" y="955"/>
                </a:cxn>
                <a:cxn ang="0">
                  <a:pos x="931" y="955"/>
                </a:cxn>
                <a:cxn ang="0">
                  <a:pos x="885" y="987"/>
                </a:cxn>
                <a:cxn ang="0">
                  <a:pos x="789" y="975"/>
                </a:cxn>
                <a:cxn ang="0">
                  <a:pos x="719" y="932"/>
                </a:cxn>
                <a:cxn ang="0">
                  <a:pos x="623" y="876"/>
                </a:cxn>
                <a:cxn ang="0">
                  <a:pos x="565" y="775"/>
                </a:cxn>
                <a:cxn ang="0">
                  <a:pos x="484" y="730"/>
                </a:cxn>
                <a:cxn ang="0">
                  <a:pos x="460" y="698"/>
                </a:cxn>
                <a:cxn ang="0">
                  <a:pos x="425" y="730"/>
                </a:cxn>
                <a:cxn ang="0">
                  <a:pos x="377" y="686"/>
                </a:cxn>
                <a:cxn ang="0">
                  <a:pos x="342" y="652"/>
                </a:cxn>
                <a:cxn ang="0">
                  <a:pos x="342" y="586"/>
                </a:cxn>
                <a:cxn ang="0">
                  <a:pos x="246" y="523"/>
                </a:cxn>
                <a:cxn ang="0">
                  <a:pos x="177" y="464"/>
                </a:cxn>
                <a:cxn ang="0">
                  <a:pos x="201" y="356"/>
                </a:cxn>
                <a:cxn ang="0">
                  <a:pos x="166" y="297"/>
                </a:cxn>
                <a:cxn ang="0">
                  <a:pos x="81" y="198"/>
                </a:cxn>
              </a:cxnLst>
              <a:rect l="0" t="0" r="r" b="b"/>
              <a:pathLst>
                <a:path w="1447" h="1111">
                  <a:moveTo>
                    <a:pt x="81" y="198"/>
                  </a:moveTo>
                  <a:lnTo>
                    <a:pt x="81" y="187"/>
                  </a:lnTo>
                  <a:lnTo>
                    <a:pt x="70" y="187"/>
                  </a:lnTo>
                  <a:lnTo>
                    <a:pt x="58" y="175"/>
                  </a:lnTo>
                  <a:lnTo>
                    <a:pt x="48" y="165"/>
                  </a:lnTo>
                  <a:lnTo>
                    <a:pt x="58" y="154"/>
                  </a:lnTo>
                  <a:lnTo>
                    <a:pt x="35" y="154"/>
                  </a:lnTo>
                  <a:lnTo>
                    <a:pt x="35" y="145"/>
                  </a:lnTo>
                  <a:lnTo>
                    <a:pt x="35" y="121"/>
                  </a:lnTo>
                  <a:lnTo>
                    <a:pt x="48" y="111"/>
                  </a:lnTo>
                  <a:lnTo>
                    <a:pt x="35" y="99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23" y="66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23" y="32"/>
                  </a:lnTo>
                  <a:lnTo>
                    <a:pt x="23" y="9"/>
                  </a:lnTo>
                  <a:lnTo>
                    <a:pt x="35" y="9"/>
                  </a:lnTo>
                  <a:lnTo>
                    <a:pt x="35" y="0"/>
                  </a:lnTo>
                  <a:lnTo>
                    <a:pt x="48" y="9"/>
                  </a:lnTo>
                  <a:lnTo>
                    <a:pt x="58" y="21"/>
                  </a:lnTo>
                  <a:lnTo>
                    <a:pt x="70" y="32"/>
                  </a:lnTo>
                  <a:lnTo>
                    <a:pt x="81" y="45"/>
                  </a:lnTo>
                  <a:lnTo>
                    <a:pt x="95" y="54"/>
                  </a:lnTo>
                  <a:lnTo>
                    <a:pt x="106" y="66"/>
                  </a:lnTo>
                  <a:lnTo>
                    <a:pt x="118" y="66"/>
                  </a:lnTo>
                  <a:lnTo>
                    <a:pt x="129" y="66"/>
                  </a:lnTo>
                  <a:lnTo>
                    <a:pt x="143" y="66"/>
                  </a:lnTo>
                  <a:lnTo>
                    <a:pt x="153" y="75"/>
                  </a:lnTo>
                  <a:lnTo>
                    <a:pt x="166" y="75"/>
                  </a:lnTo>
                  <a:lnTo>
                    <a:pt x="177" y="66"/>
                  </a:lnTo>
                  <a:lnTo>
                    <a:pt x="177" y="54"/>
                  </a:lnTo>
                  <a:lnTo>
                    <a:pt x="201" y="45"/>
                  </a:lnTo>
                  <a:lnTo>
                    <a:pt x="201" y="32"/>
                  </a:lnTo>
                  <a:lnTo>
                    <a:pt x="235" y="9"/>
                  </a:lnTo>
                  <a:lnTo>
                    <a:pt x="246" y="9"/>
                  </a:lnTo>
                  <a:lnTo>
                    <a:pt x="259" y="9"/>
                  </a:lnTo>
                  <a:lnTo>
                    <a:pt x="271" y="21"/>
                  </a:lnTo>
                  <a:lnTo>
                    <a:pt x="281" y="32"/>
                  </a:lnTo>
                  <a:lnTo>
                    <a:pt x="281" y="45"/>
                  </a:lnTo>
                  <a:lnTo>
                    <a:pt x="271" y="45"/>
                  </a:lnTo>
                  <a:lnTo>
                    <a:pt x="281" y="54"/>
                  </a:lnTo>
                  <a:lnTo>
                    <a:pt x="281" y="66"/>
                  </a:lnTo>
                  <a:lnTo>
                    <a:pt x="271" y="75"/>
                  </a:lnTo>
                  <a:lnTo>
                    <a:pt x="271" y="87"/>
                  </a:lnTo>
                  <a:lnTo>
                    <a:pt x="281" y="87"/>
                  </a:lnTo>
                  <a:lnTo>
                    <a:pt x="294" y="99"/>
                  </a:lnTo>
                  <a:lnTo>
                    <a:pt x="305" y="99"/>
                  </a:lnTo>
                  <a:lnTo>
                    <a:pt x="329" y="111"/>
                  </a:lnTo>
                  <a:lnTo>
                    <a:pt x="329" y="133"/>
                  </a:lnTo>
                  <a:lnTo>
                    <a:pt x="329" y="154"/>
                  </a:lnTo>
                  <a:lnTo>
                    <a:pt x="342" y="175"/>
                  </a:lnTo>
                  <a:lnTo>
                    <a:pt x="352" y="175"/>
                  </a:lnTo>
                  <a:lnTo>
                    <a:pt x="389" y="187"/>
                  </a:lnTo>
                  <a:lnTo>
                    <a:pt x="414" y="187"/>
                  </a:lnTo>
                  <a:lnTo>
                    <a:pt x="425" y="187"/>
                  </a:lnTo>
                  <a:lnTo>
                    <a:pt x="437" y="198"/>
                  </a:lnTo>
                  <a:lnTo>
                    <a:pt x="447" y="220"/>
                  </a:lnTo>
                  <a:lnTo>
                    <a:pt x="471" y="232"/>
                  </a:lnTo>
                  <a:lnTo>
                    <a:pt x="528" y="256"/>
                  </a:lnTo>
                  <a:lnTo>
                    <a:pt x="553" y="256"/>
                  </a:lnTo>
                  <a:lnTo>
                    <a:pt x="565" y="256"/>
                  </a:lnTo>
                  <a:lnTo>
                    <a:pt x="600" y="243"/>
                  </a:lnTo>
                  <a:lnTo>
                    <a:pt x="637" y="232"/>
                  </a:lnTo>
                  <a:lnTo>
                    <a:pt x="683" y="232"/>
                  </a:lnTo>
                  <a:lnTo>
                    <a:pt x="683" y="220"/>
                  </a:lnTo>
                  <a:lnTo>
                    <a:pt x="695" y="211"/>
                  </a:lnTo>
                  <a:lnTo>
                    <a:pt x="683" y="187"/>
                  </a:lnTo>
                  <a:lnTo>
                    <a:pt x="695" y="187"/>
                  </a:lnTo>
                  <a:lnTo>
                    <a:pt x="708" y="175"/>
                  </a:lnTo>
                  <a:lnTo>
                    <a:pt x="719" y="165"/>
                  </a:lnTo>
                  <a:lnTo>
                    <a:pt x="729" y="145"/>
                  </a:lnTo>
                  <a:lnTo>
                    <a:pt x="741" y="133"/>
                  </a:lnTo>
                  <a:lnTo>
                    <a:pt x="751" y="133"/>
                  </a:lnTo>
                  <a:lnTo>
                    <a:pt x="777" y="133"/>
                  </a:lnTo>
                  <a:lnTo>
                    <a:pt x="798" y="133"/>
                  </a:lnTo>
                  <a:lnTo>
                    <a:pt x="814" y="133"/>
                  </a:lnTo>
                  <a:lnTo>
                    <a:pt x="823" y="121"/>
                  </a:lnTo>
                  <a:lnTo>
                    <a:pt x="823" y="111"/>
                  </a:lnTo>
                  <a:lnTo>
                    <a:pt x="847" y="121"/>
                  </a:lnTo>
                  <a:lnTo>
                    <a:pt x="871" y="121"/>
                  </a:lnTo>
                  <a:lnTo>
                    <a:pt x="894" y="133"/>
                  </a:lnTo>
                  <a:lnTo>
                    <a:pt x="919" y="145"/>
                  </a:lnTo>
                  <a:lnTo>
                    <a:pt x="942" y="154"/>
                  </a:lnTo>
                  <a:lnTo>
                    <a:pt x="964" y="154"/>
                  </a:lnTo>
                  <a:lnTo>
                    <a:pt x="977" y="154"/>
                  </a:lnTo>
                  <a:lnTo>
                    <a:pt x="1000" y="165"/>
                  </a:lnTo>
                  <a:lnTo>
                    <a:pt x="1023" y="175"/>
                  </a:lnTo>
                  <a:lnTo>
                    <a:pt x="1085" y="220"/>
                  </a:lnTo>
                  <a:lnTo>
                    <a:pt x="1108" y="243"/>
                  </a:lnTo>
                  <a:lnTo>
                    <a:pt x="1129" y="243"/>
                  </a:lnTo>
                  <a:lnTo>
                    <a:pt x="1155" y="232"/>
                  </a:lnTo>
                  <a:lnTo>
                    <a:pt x="1155" y="243"/>
                  </a:lnTo>
                  <a:lnTo>
                    <a:pt x="1165" y="278"/>
                  </a:lnTo>
                  <a:lnTo>
                    <a:pt x="1165" y="286"/>
                  </a:lnTo>
                  <a:lnTo>
                    <a:pt x="1179" y="310"/>
                  </a:lnTo>
                  <a:lnTo>
                    <a:pt x="1188" y="310"/>
                  </a:lnTo>
                  <a:lnTo>
                    <a:pt x="1179" y="320"/>
                  </a:lnTo>
                  <a:lnTo>
                    <a:pt x="1179" y="332"/>
                  </a:lnTo>
                  <a:lnTo>
                    <a:pt x="1179" y="366"/>
                  </a:lnTo>
                  <a:lnTo>
                    <a:pt x="1179" y="409"/>
                  </a:lnTo>
                  <a:lnTo>
                    <a:pt x="1165" y="409"/>
                  </a:lnTo>
                  <a:lnTo>
                    <a:pt x="1155" y="432"/>
                  </a:lnTo>
                  <a:lnTo>
                    <a:pt x="1165" y="453"/>
                  </a:lnTo>
                  <a:lnTo>
                    <a:pt x="1188" y="464"/>
                  </a:lnTo>
                  <a:lnTo>
                    <a:pt x="1188" y="477"/>
                  </a:lnTo>
                  <a:lnTo>
                    <a:pt x="1179" y="499"/>
                  </a:lnTo>
                  <a:lnTo>
                    <a:pt x="1179" y="510"/>
                  </a:lnTo>
                  <a:lnTo>
                    <a:pt x="1203" y="541"/>
                  </a:lnTo>
                  <a:lnTo>
                    <a:pt x="1212" y="586"/>
                  </a:lnTo>
                  <a:lnTo>
                    <a:pt x="1212" y="609"/>
                  </a:lnTo>
                  <a:lnTo>
                    <a:pt x="1224" y="622"/>
                  </a:lnTo>
                  <a:lnTo>
                    <a:pt x="1236" y="622"/>
                  </a:lnTo>
                  <a:lnTo>
                    <a:pt x="1271" y="632"/>
                  </a:lnTo>
                  <a:lnTo>
                    <a:pt x="1283" y="644"/>
                  </a:lnTo>
                  <a:lnTo>
                    <a:pt x="1283" y="652"/>
                  </a:lnTo>
                  <a:lnTo>
                    <a:pt x="1294" y="664"/>
                  </a:lnTo>
                  <a:lnTo>
                    <a:pt x="1283" y="686"/>
                  </a:lnTo>
                  <a:lnTo>
                    <a:pt x="1261" y="709"/>
                  </a:lnTo>
                  <a:lnTo>
                    <a:pt x="1246" y="744"/>
                  </a:lnTo>
                  <a:lnTo>
                    <a:pt x="1271" y="775"/>
                  </a:lnTo>
                  <a:lnTo>
                    <a:pt x="1294" y="820"/>
                  </a:lnTo>
                  <a:lnTo>
                    <a:pt x="1319" y="830"/>
                  </a:lnTo>
                  <a:lnTo>
                    <a:pt x="1341" y="843"/>
                  </a:lnTo>
                  <a:lnTo>
                    <a:pt x="1378" y="854"/>
                  </a:lnTo>
                  <a:lnTo>
                    <a:pt x="1390" y="866"/>
                  </a:lnTo>
                  <a:lnTo>
                    <a:pt x="1390" y="876"/>
                  </a:lnTo>
                  <a:lnTo>
                    <a:pt x="1402" y="920"/>
                  </a:lnTo>
                  <a:lnTo>
                    <a:pt x="1411" y="942"/>
                  </a:lnTo>
                  <a:lnTo>
                    <a:pt x="1437" y="942"/>
                  </a:lnTo>
                  <a:lnTo>
                    <a:pt x="1437" y="955"/>
                  </a:lnTo>
                  <a:lnTo>
                    <a:pt x="1447" y="987"/>
                  </a:lnTo>
                  <a:lnTo>
                    <a:pt x="1437" y="987"/>
                  </a:lnTo>
                  <a:lnTo>
                    <a:pt x="1437" y="999"/>
                  </a:lnTo>
                  <a:lnTo>
                    <a:pt x="1402" y="999"/>
                  </a:lnTo>
                  <a:lnTo>
                    <a:pt x="1390" y="1009"/>
                  </a:lnTo>
                  <a:lnTo>
                    <a:pt x="1366" y="1020"/>
                  </a:lnTo>
                  <a:lnTo>
                    <a:pt x="1356" y="1032"/>
                  </a:lnTo>
                  <a:lnTo>
                    <a:pt x="1356" y="1065"/>
                  </a:lnTo>
                  <a:lnTo>
                    <a:pt x="1356" y="1077"/>
                  </a:lnTo>
                  <a:lnTo>
                    <a:pt x="1341" y="1100"/>
                  </a:lnTo>
                  <a:lnTo>
                    <a:pt x="1331" y="1111"/>
                  </a:lnTo>
                  <a:lnTo>
                    <a:pt x="1294" y="1100"/>
                  </a:lnTo>
                  <a:lnTo>
                    <a:pt x="1271" y="1087"/>
                  </a:lnTo>
                  <a:lnTo>
                    <a:pt x="1261" y="1087"/>
                  </a:lnTo>
                  <a:lnTo>
                    <a:pt x="1212" y="1087"/>
                  </a:lnTo>
                  <a:lnTo>
                    <a:pt x="1188" y="1077"/>
                  </a:lnTo>
                  <a:lnTo>
                    <a:pt x="1179" y="1087"/>
                  </a:lnTo>
                  <a:lnTo>
                    <a:pt x="1155" y="1077"/>
                  </a:lnTo>
                  <a:lnTo>
                    <a:pt x="1155" y="1065"/>
                  </a:lnTo>
                  <a:lnTo>
                    <a:pt x="1117" y="1065"/>
                  </a:lnTo>
                  <a:lnTo>
                    <a:pt x="1108" y="1065"/>
                  </a:lnTo>
                  <a:lnTo>
                    <a:pt x="1096" y="1065"/>
                  </a:lnTo>
                  <a:lnTo>
                    <a:pt x="1085" y="1054"/>
                  </a:lnTo>
                  <a:lnTo>
                    <a:pt x="1060" y="1054"/>
                  </a:lnTo>
                  <a:lnTo>
                    <a:pt x="1047" y="1041"/>
                  </a:lnTo>
                  <a:lnTo>
                    <a:pt x="1047" y="1032"/>
                  </a:lnTo>
                  <a:lnTo>
                    <a:pt x="1037" y="1032"/>
                  </a:lnTo>
                  <a:lnTo>
                    <a:pt x="1023" y="1009"/>
                  </a:lnTo>
                  <a:lnTo>
                    <a:pt x="1013" y="999"/>
                  </a:lnTo>
                  <a:lnTo>
                    <a:pt x="1013" y="975"/>
                  </a:lnTo>
                  <a:lnTo>
                    <a:pt x="1000" y="955"/>
                  </a:lnTo>
                  <a:lnTo>
                    <a:pt x="989" y="955"/>
                  </a:lnTo>
                  <a:lnTo>
                    <a:pt x="977" y="955"/>
                  </a:lnTo>
                  <a:lnTo>
                    <a:pt x="954" y="955"/>
                  </a:lnTo>
                  <a:lnTo>
                    <a:pt x="942" y="955"/>
                  </a:lnTo>
                  <a:lnTo>
                    <a:pt x="931" y="955"/>
                  </a:lnTo>
                  <a:lnTo>
                    <a:pt x="906" y="966"/>
                  </a:lnTo>
                  <a:lnTo>
                    <a:pt x="906" y="975"/>
                  </a:lnTo>
                  <a:lnTo>
                    <a:pt x="894" y="975"/>
                  </a:lnTo>
                  <a:lnTo>
                    <a:pt x="885" y="987"/>
                  </a:lnTo>
                  <a:lnTo>
                    <a:pt x="871" y="999"/>
                  </a:lnTo>
                  <a:lnTo>
                    <a:pt x="861" y="999"/>
                  </a:lnTo>
                  <a:lnTo>
                    <a:pt x="823" y="975"/>
                  </a:lnTo>
                  <a:lnTo>
                    <a:pt x="789" y="975"/>
                  </a:lnTo>
                  <a:lnTo>
                    <a:pt x="777" y="966"/>
                  </a:lnTo>
                  <a:lnTo>
                    <a:pt x="741" y="955"/>
                  </a:lnTo>
                  <a:lnTo>
                    <a:pt x="729" y="942"/>
                  </a:lnTo>
                  <a:lnTo>
                    <a:pt x="719" y="932"/>
                  </a:lnTo>
                  <a:lnTo>
                    <a:pt x="695" y="909"/>
                  </a:lnTo>
                  <a:lnTo>
                    <a:pt x="671" y="897"/>
                  </a:lnTo>
                  <a:lnTo>
                    <a:pt x="648" y="897"/>
                  </a:lnTo>
                  <a:lnTo>
                    <a:pt x="623" y="876"/>
                  </a:lnTo>
                  <a:lnTo>
                    <a:pt x="600" y="843"/>
                  </a:lnTo>
                  <a:lnTo>
                    <a:pt x="575" y="810"/>
                  </a:lnTo>
                  <a:lnTo>
                    <a:pt x="565" y="798"/>
                  </a:lnTo>
                  <a:lnTo>
                    <a:pt x="565" y="775"/>
                  </a:lnTo>
                  <a:lnTo>
                    <a:pt x="543" y="754"/>
                  </a:lnTo>
                  <a:lnTo>
                    <a:pt x="517" y="730"/>
                  </a:lnTo>
                  <a:lnTo>
                    <a:pt x="495" y="730"/>
                  </a:lnTo>
                  <a:lnTo>
                    <a:pt x="484" y="730"/>
                  </a:lnTo>
                  <a:lnTo>
                    <a:pt x="471" y="730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60" y="698"/>
                  </a:lnTo>
                  <a:lnTo>
                    <a:pt x="447" y="698"/>
                  </a:lnTo>
                  <a:lnTo>
                    <a:pt x="437" y="698"/>
                  </a:lnTo>
                  <a:lnTo>
                    <a:pt x="437" y="730"/>
                  </a:lnTo>
                  <a:lnTo>
                    <a:pt x="425" y="730"/>
                  </a:lnTo>
                  <a:lnTo>
                    <a:pt x="414" y="730"/>
                  </a:lnTo>
                  <a:lnTo>
                    <a:pt x="400" y="721"/>
                  </a:lnTo>
                  <a:lnTo>
                    <a:pt x="377" y="698"/>
                  </a:lnTo>
                  <a:lnTo>
                    <a:pt x="377" y="686"/>
                  </a:lnTo>
                  <a:lnTo>
                    <a:pt x="377" y="664"/>
                  </a:lnTo>
                  <a:lnTo>
                    <a:pt x="366" y="664"/>
                  </a:lnTo>
                  <a:lnTo>
                    <a:pt x="352" y="664"/>
                  </a:lnTo>
                  <a:lnTo>
                    <a:pt x="342" y="652"/>
                  </a:lnTo>
                  <a:lnTo>
                    <a:pt x="342" y="632"/>
                  </a:lnTo>
                  <a:lnTo>
                    <a:pt x="352" y="609"/>
                  </a:lnTo>
                  <a:lnTo>
                    <a:pt x="342" y="598"/>
                  </a:lnTo>
                  <a:lnTo>
                    <a:pt x="342" y="586"/>
                  </a:lnTo>
                  <a:lnTo>
                    <a:pt x="329" y="577"/>
                  </a:lnTo>
                  <a:lnTo>
                    <a:pt x="305" y="564"/>
                  </a:lnTo>
                  <a:lnTo>
                    <a:pt x="294" y="553"/>
                  </a:lnTo>
                  <a:lnTo>
                    <a:pt x="246" y="523"/>
                  </a:lnTo>
                  <a:lnTo>
                    <a:pt x="235" y="523"/>
                  </a:lnTo>
                  <a:lnTo>
                    <a:pt x="223" y="523"/>
                  </a:lnTo>
                  <a:lnTo>
                    <a:pt x="214" y="487"/>
                  </a:lnTo>
                  <a:lnTo>
                    <a:pt x="177" y="464"/>
                  </a:lnTo>
                  <a:lnTo>
                    <a:pt x="166" y="441"/>
                  </a:lnTo>
                  <a:lnTo>
                    <a:pt x="166" y="409"/>
                  </a:lnTo>
                  <a:lnTo>
                    <a:pt x="177" y="388"/>
                  </a:lnTo>
                  <a:lnTo>
                    <a:pt x="201" y="356"/>
                  </a:lnTo>
                  <a:lnTo>
                    <a:pt x="190" y="332"/>
                  </a:lnTo>
                  <a:lnTo>
                    <a:pt x="177" y="320"/>
                  </a:lnTo>
                  <a:lnTo>
                    <a:pt x="190" y="297"/>
                  </a:lnTo>
                  <a:lnTo>
                    <a:pt x="166" y="297"/>
                  </a:lnTo>
                  <a:lnTo>
                    <a:pt x="143" y="286"/>
                  </a:lnTo>
                  <a:lnTo>
                    <a:pt x="129" y="286"/>
                  </a:lnTo>
                  <a:lnTo>
                    <a:pt x="106" y="243"/>
                  </a:lnTo>
                  <a:lnTo>
                    <a:pt x="81" y="19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Freeform 217"/>
            <p:cNvSpPr>
              <a:spLocks noChangeAspect="1"/>
            </p:cNvSpPr>
            <p:nvPr/>
          </p:nvSpPr>
          <p:spPr bwMode="auto">
            <a:xfrm>
              <a:off x="5939" y="6920"/>
              <a:ext cx="735" cy="674"/>
            </a:xfrm>
            <a:custGeom>
              <a:avLst/>
              <a:gdLst/>
              <a:ahLst/>
              <a:cxnLst>
                <a:cxn ang="0">
                  <a:pos x="71" y="257"/>
                </a:cxn>
                <a:cxn ang="0">
                  <a:pos x="143" y="123"/>
                </a:cxn>
                <a:cxn ang="0">
                  <a:pos x="129" y="91"/>
                </a:cxn>
                <a:cxn ang="0">
                  <a:pos x="143" y="69"/>
                </a:cxn>
                <a:cxn ang="0">
                  <a:pos x="191" y="45"/>
                </a:cxn>
                <a:cxn ang="0">
                  <a:pos x="201" y="11"/>
                </a:cxn>
                <a:cxn ang="0">
                  <a:pos x="223" y="0"/>
                </a:cxn>
                <a:cxn ang="0">
                  <a:pos x="249" y="0"/>
                </a:cxn>
                <a:cxn ang="0">
                  <a:pos x="282" y="11"/>
                </a:cxn>
                <a:cxn ang="0">
                  <a:pos x="306" y="0"/>
                </a:cxn>
                <a:cxn ang="0">
                  <a:pos x="319" y="24"/>
                </a:cxn>
                <a:cxn ang="0">
                  <a:pos x="329" y="24"/>
                </a:cxn>
                <a:cxn ang="0">
                  <a:pos x="354" y="11"/>
                </a:cxn>
                <a:cxn ang="0">
                  <a:pos x="402" y="99"/>
                </a:cxn>
                <a:cxn ang="0">
                  <a:pos x="437" y="111"/>
                </a:cxn>
                <a:cxn ang="0">
                  <a:pos x="448" y="135"/>
                </a:cxn>
                <a:cxn ang="0">
                  <a:pos x="472" y="169"/>
                </a:cxn>
                <a:cxn ang="0">
                  <a:pos x="437" y="222"/>
                </a:cxn>
                <a:cxn ang="0">
                  <a:pos x="448" y="279"/>
                </a:cxn>
                <a:cxn ang="0">
                  <a:pos x="494" y="336"/>
                </a:cxn>
                <a:cxn ang="0">
                  <a:pos x="520" y="336"/>
                </a:cxn>
                <a:cxn ang="0">
                  <a:pos x="577" y="378"/>
                </a:cxn>
                <a:cxn ang="0">
                  <a:pos x="614" y="402"/>
                </a:cxn>
                <a:cxn ang="0">
                  <a:pos x="625" y="423"/>
                </a:cxn>
                <a:cxn ang="0">
                  <a:pos x="614" y="465"/>
                </a:cxn>
                <a:cxn ang="0">
                  <a:pos x="637" y="477"/>
                </a:cxn>
                <a:cxn ang="0">
                  <a:pos x="648" y="501"/>
                </a:cxn>
                <a:cxn ang="0">
                  <a:pos x="672" y="534"/>
                </a:cxn>
                <a:cxn ang="0">
                  <a:pos x="662" y="547"/>
                </a:cxn>
                <a:cxn ang="0">
                  <a:pos x="648" y="557"/>
                </a:cxn>
                <a:cxn ang="0">
                  <a:pos x="589" y="557"/>
                </a:cxn>
                <a:cxn ang="0">
                  <a:pos x="577" y="601"/>
                </a:cxn>
                <a:cxn ang="0">
                  <a:pos x="437" y="623"/>
                </a:cxn>
                <a:cxn ang="0">
                  <a:pos x="366" y="589"/>
                </a:cxn>
                <a:cxn ang="0">
                  <a:pos x="354" y="547"/>
                </a:cxn>
                <a:cxn ang="0">
                  <a:pos x="341" y="523"/>
                </a:cxn>
                <a:cxn ang="0">
                  <a:pos x="295" y="501"/>
                </a:cxn>
                <a:cxn ang="0">
                  <a:pos x="175" y="447"/>
                </a:cxn>
                <a:cxn ang="0">
                  <a:pos x="81" y="402"/>
                </a:cxn>
                <a:cxn ang="0">
                  <a:pos x="37" y="356"/>
                </a:cxn>
              </a:cxnLst>
              <a:rect l="0" t="0" r="r" b="b"/>
              <a:pathLst>
                <a:path w="685" h="623">
                  <a:moveTo>
                    <a:pt x="0" y="302"/>
                  </a:moveTo>
                  <a:lnTo>
                    <a:pt x="71" y="257"/>
                  </a:lnTo>
                  <a:lnTo>
                    <a:pt x="143" y="215"/>
                  </a:lnTo>
                  <a:lnTo>
                    <a:pt x="143" y="123"/>
                  </a:lnTo>
                  <a:lnTo>
                    <a:pt x="143" y="111"/>
                  </a:lnTo>
                  <a:lnTo>
                    <a:pt x="129" y="91"/>
                  </a:lnTo>
                  <a:lnTo>
                    <a:pt x="129" y="79"/>
                  </a:lnTo>
                  <a:lnTo>
                    <a:pt x="143" y="69"/>
                  </a:lnTo>
                  <a:lnTo>
                    <a:pt x="175" y="56"/>
                  </a:lnTo>
                  <a:lnTo>
                    <a:pt x="191" y="45"/>
                  </a:lnTo>
                  <a:lnTo>
                    <a:pt x="213" y="11"/>
                  </a:lnTo>
                  <a:lnTo>
                    <a:pt x="201" y="11"/>
                  </a:lnTo>
                  <a:lnTo>
                    <a:pt x="213" y="0"/>
                  </a:lnTo>
                  <a:lnTo>
                    <a:pt x="223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71" y="11"/>
                  </a:lnTo>
                  <a:lnTo>
                    <a:pt x="282" y="11"/>
                  </a:lnTo>
                  <a:lnTo>
                    <a:pt x="295" y="0"/>
                  </a:lnTo>
                  <a:lnTo>
                    <a:pt x="306" y="0"/>
                  </a:lnTo>
                  <a:lnTo>
                    <a:pt x="306" y="11"/>
                  </a:lnTo>
                  <a:lnTo>
                    <a:pt x="319" y="24"/>
                  </a:lnTo>
                  <a:lnTo>
                    <a:pt x="329" y="33"/>
                  </a:lnTo>
                  <a:lnTo>
                    <a:pt x="329" y="24"/>
                  </a:lnTo>
                  <a:lnTo>
                    <a:pt x="341" y="11"/>
                  </a:lnTo>
                  <a:lnTo>
                    <a:pt x="354" y="11"/>
                  </a:lnTo>
                  <a:lnTo>
                    <a:pt x="377" y="56"/>
                  </a:lnTo>
                  <a:lnTo>
                    <a:pt x="402" y="99"/>
                  </a:lnTo>
                  <a:lnTo>
                    <a:pt x="414" y="99"/>
                  </a:lnTo>
                  <a:lnTo>
                    <a:pt x="437" y="111"/>
                  </a:lnTo>
                  <a:lnTo>
                    <a:pt x="461" y="111"/>
                  </a:lnTo>
                  <a:lnTo>
                    <a:pt x="448" y="135"/>
                  </a:lnTo>
                  <a:lnTo>
                    <a:pt x="461" y="145"/>
                  </a:lnTo>
                  <a:lnTo>
                    <a:pt x="472" y="169"/>
                  </a:lnTo>
                  <a:lnTo>
                    <a:pt x="448" y="201"/>
                  </a:lnTo>
                  <a:lnTo>
                    <a:pt x="437" y="222"/>
                  </a:lnTo>
                  <a:lnTo>
                    <a:pt x="437" y="257"/>
                  </a:lnTo>
                  <a:lnTo>
                    <a:pt x="448" y="279"/>
                  </a:lnTo>
                  <a:lnTo>
                    <a:pt x="485" y="302"/>
                  </a:lnTo>
                  <a:lnTo>
                    <a:pt x="494" y="336"/>
                  </a:lnTo>
                  <a:lnTo>
                    <a:pt x="510" y="336"/>
                  </a:lnTo>
                  <a:lnTo>
                    <a:pt x="520" y="336"/>
                  </a:lnTo>
                  <a:lnTo>
                    <a:pt x="568" y="366"/>
                  </a:lnTo>
                  <a:lnTo>
                    <a:pt x="577" y="378"/>
                  </a:lnTo>
                  <a:lnTo>
                    <a:pt x="600" y="390"/>
                  </a:lnTo>
                  <a:lnTo>
                    <a:pt x="614" y="402"/>
                  </a:lnTo>
                  <a:lnTo>
                    <a:pt x="614" y="411"/>
                  </a:lnTo>
                  <a:lnTo>
                    <a:pt x="625" y="423"/>
                  </a:lnTo>
                  <a:lnTo>
                    <a:pt x="614" y="447"/>
                  </a:lnTo>
                  <a:lnTo>
                    <a:pt x="614" y="465"/>
                  </a:lnTo>
                  <a:lnTo>
                    <a:pt x="625" y="477"/>
                  </a:lnTo>
                  <a:lnTo>
                    <a:pt x="637" y="477"/>
                  </a:lnTo>
                  <a:lnTo>
                    <a:pt x="648" y="477"/>
                  </a:lnTo>
                  <a:lnTo>
                    <a:pt x="648" y="501"/>
                  </a:lnTo>
                  <a:lnTo>
                    <a:pt x="648" y="511"/>
                  </a:lnTo>
                  <a:lnTo>
                    <a:pt x="672" y="534"/>
                  </a:lnTo>
                  <a:lnTo>
                    <a:pt x="685" y="547"/>
                  </a:lnTo>
                  <a:lnTo>
                    <a:pt x="662" y="547"/>
                  </a:lnTo>
                  <a:lnTo>
                    <a:pt x="648" y="547"/>
                  </a:lnTo>
                  <a:lnTo>
                    <a:pt x="648" y="557"/>
                  </a:lnTo>
                  <a:lnTo>
                    <a:pt x="600" y="557"/>
                  </a:lnTo>
                  <a:lnTo>
                    <a:pt x="589" y="557"/>
                  </a:lnTo>
                  <a:lnTo>
                    <a:pt x="589" y="577"/>
                  </a:lnTo>
                  <a:lnTo>
                    <a:pt x="577" y="601"/>
                  </a:lnTo>
                  <a:lnTo>
                    <a:pt x="552" y="623"/>
                  </a:lnTo>
                  <a:lnTo>
                    <a:pt x="437" y="623"/>
                  </a:lnTo>
                  <a:lnTo>
                    <a:pt x="389" y="589"/>
                  </a:lnTo>
                  <a:lnTo>
                    <a:pt x="366" y="589"/>
                  </a:lnTo>
                  <a:lnTo>
                    <a:pt x="354" y="577"/>
                  </a:lnTo>
                  <a:lnTo>
                    <a:pt x="354" y="547"/>
                  </a:lnTo>
                  <a:lnTo>
                    <a:pt x="354" y="534"/>
                  </a:lnTo>
                  <a:lnTo>
                    <a:pt x="341" y="523"/>
                  </a:lnTo>
                  <a:lnTo>
                    <a:pt x="319" y="523"/>
                  </a:lnTo>
                  <a:lnTo>
                    <a:pt x="295" y="501"/>
                  </a:lnTo>
                  <a:lnTo>
                    <a:pt x="213" y="457"/>
                  </a:lnTo>
                  <a:lnTo>
                    <a:pt x="175" y="447"/>
                  </a:lnTo>
                  <a:lnTo>
                    <a:pt x="106" y="411"/>
                  </a:lnTo>
                  <a:lnTo>
                    <a:pt x="81" y="402"/>
                  </a:lnTo>
                  <a:lnTo>
                    <a:pt x="47" y="390"/>
                  </a:lnTo>
                  <a:lnTo>
                    <a:pt x="37" y="356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" name="Freeform 218"/>
            <p:cNvSpPr>
              <a:spLocks noChangeAspect="1"/>
            </p:cNvSpPr>
            <p:nvPr/>
          </p:nvSpPr>
          <p:spPr bwMode="auto">
            <a:xfrm>
              <a:off x="5687" y="6920"/>
              <a:ext cx="480" cy="408"/>
            </a:xfrm>
            <a:custGeom>
              <a:avLst/>
              <a:gdLst/>
              <a:ahLst/>
              <a:cxnLst>
                <a:cxn ang="0">
                  <a:pos x="36" y="336"/>
                </a:cxn>
                <a:cxn ang="0">
                  <a:pos x="23" y="312"/>
                </a:cxn>
                <a:cxn ang="0">
                  <a:pos x="46" y="290"/>
                </a:cxn>
                <a:cxn ang="0">
                  <a:pos x="36" y="279"/>
                </a:cxn>
                <a:cxn ang="0">
                  <a:pos x="58" y="266"/>
                </a:cxn>
                <a:cxn ang="0">
                  <a:pos x="69" y="257"/>
                </a:cxn>
                <a:cxn ang="0">
                  <a:pos x="69" y="235"/>
                </a:cxn>
                <a:cxn ang="0">
                  <a:pos x="58" y="222"/>
                </a:cxn>
                <a:cxn ang="0">
                  <a:pos x="46" y="215"/>
                </a:cxn>
                <a:cxn ang="0">
                  <a:pos x="23" y="215"/>
                </a:cxn>
                <a:cxn ang="0">
                  <a:pos x="23" y="169"/>
                </a:cxn>
                <a:cxn ang="0">
                  <a:pos x="0" y="145"/>
                </a:cxn>
                <a:cxn ang="0">
                  <a:pos x="11" y="123"/>
                </a:cxn>
                <a:cxn ang="0">
                  <a:pos x="11" y="99"/>
                </a:cxn>
                <a:cxn ang="0">
                  <a:pos x="36" y="111"/>
                </a:cxn>
                <a:cxn ang="0">
                  <a:pos x="46" y="111"/>
                </a:cxn>
                <a:cxn ang="0">
                  <a:pos x="46" y="91"/>
                </a:cxn>
                <a:cxn ang="0">
                  <a:pos x="58" y="69"/>
                </a:cxn>
                <a:cxn ang="0">
                  <a:pos x="58" y="45"/>
                </a:cxn>
                <a:cxn ang="0">
                  <a:pos x="91" y="56"/>
                </a:cxn>
                <a:cxn ang="0">
                  <a:pos x="129" y="45"/>
                </a:cxn>
                <a:cxn ang="0">
                  <a:pos x="165" y="33"/>
                </a:cxn>
                <a:cxn ang="0">
                  <a:pos x="223" y="56"/>
                </a:cxn>
                <a:cxn ang="0">
                  <a:pos x="271" y="45"/>
                </a:cxn>
                <a:cxn ang="0">
                  <a:pos x="330" y="24"/>
                </a:cxn>
                <a:cxn ang="0">
                  <a:pos x="377" y="24"/>
                </a:cxn>
                <a:cxn ang="0">
                  <a:pos x="425" y="11"/>
                </a:cxn>
                <a:cxn ang="0">
                  <a:pos x="435" y="0"/>
                </a:cxn>
                <a:cxn ang="0">
                  <a:pos x="447" y="11"/>
                </a:cxn>
                <a:cxn ang="0">
                  <a:pos x="409" y="56"/>
                </a:cxn>
                <a:cxn ang="0">
                  <a:pos x="363" y="79"/>
                </a:cxn>
                <a:cxn ang="0">
                  <a:pos x="377" y="111"/>
                </a:cxn>
                <a:cxn ang="0">
                  <a:pos x="377" y="215"/>
                </a:cxn>
                <a:cxn ang="0">
                  <a:pos x="234" y="302"/>
                </a:cxn>
                <a:cxn ang="0">
                  <a:pos x="153" y="356"/>
                </a:cxn>
                <a:cxn ang="0">
                  <a:pos x="106" y="378"/>
                </a:cxn>
                <a:cxn ang="0">
                  <a:pos x="36" y="345"/>
                </a:cxn>
              </a:cxnLst>
              <a:rect l="0" t="0" r="r" b="b"/>
              <a:pathLst>
                <a:path w="447" h="378">
                  <a:moveTo>
                    <a:pt x="36" y="345"/>
                  </a:moveTo>
                  <a:lnTo>
                    <a:pt x="36" y="336"/>
                  </a:lnTo>
                  <a:lnTo>
                    <a:pt x="23" y="325"/>
                  </a:lnTo>
                  <a:lnTo>
                    <a:pt x="23" y="312"/>
                  </a:lnTo>
                  <a:lnTo>
                    <a:pt x="36" y="302"/>
                  </a:lnTo>
                  <a:lnTo>
                    <a:pt x="46" y="290"/>
                  </a:lnTo>
                  <a:lnTo>
                    <a:pt x="36" y="290"/>
                  </a:lnTo>
                  <a:lnTo>
                    <a:pt x="36" y="279"/>
                  </a:lnTo>
                  <a:lnTo>
                    <a:pt x="46" y="266"/>
                  </a:lnTo>
                  <a:lnTo>
                    <a:pt x="58" y="266"/>
                  </a:lnTo>
                  <a:lnTo>
                    <a:pt x="58" y="257"/>
                  </a:lnTo>
                  <a:lnTo>
                    <a:pt x="69" y="257"/>
                  </a:lnTo>
                  <a:lnTo>
                    <a:pt x="69" y="245"/>
                  </a:lnTo>
                  <a:lnTo>
                    <a:pt x="69" y="235"/>
                  </a:lnTo>
                  <a:lnTo>
                    <a:pt x="69" y="222"/>
                  </a:lnTo>
                  <a:lnTo>
                    <a:pt x="58" y="222"/>
                  </a:lnTo>
                  <a:lnTo>
                    <a:pt x="58" y="215"/>
                  </a:lnTo>
                  <a:lnTo>
                    <a:pt x="46" y="215"/>
                  </a:lnTo>
                  <a:lnTo>
                    <a:pt x="36" y="215"/>
                  </a:lnTo>
                  <a:lnTo>
                    <a:pt x="23" y="215"/>
                  </a:lnTo>
                  <a:lnTo>
                    <a:pt x="23" y="191"/>
                  </a:lnTo>
                  <a:lnTo>
                    <a:pt x="23" y="169"/>
                  </a:lnTo>
                  <a:lnTo>
                    <a:pt x="11" y="157"/>
                  </a:lnTo>
                  <a:lnTo>
                    <a:pt x="0" y="145"/>
                  </a:lnTo>
                  <a:lnTo>
                    <a:pt x="11" y="135"/>
                  </a:lnTo>
                  <a:lnTo>
                    <a:pt x="11" y="123"/>
                  </a:lnTo>
                  <a:lnTo>
                    <a:pt x="11" y="111"/>
                  </a:lnTo>
                  <a:lnTo>
                    <a:pt x="11" y="99"/>
                  </a:lnTo>
                  <a:lnTo>
                    <a:pt x="23" y="99"/>
                  </a:lnTo>
                  <a:lnTo>
                    <a:pt x="36" y="111"/>
                  </a:lnTo>
                  <a:lnTo>
                    <a:pt x="36" y="99"/>
                  </a:lnTo>
                  <a:lnTo>
                    <a:pt x="46" y="111"/>
                  </a:lnTo>
                  <a:lnTo>
                    <a:pt x="46" y="99"/>
                  </a:lnTo>
                  <a:lnTo>
                    <a:pt x="46" y="91"/>
                  </a:lnTo>
                  <a:lnTo>
                    <a:pt x="69" y="91"/>
                  </a:lnTo>
                  <a:lnTo>
                    <a:pt x="58" y="69"/>
                  </a:lnTo>
                  <a:lnTo>
                    <a:pt x="58" y="56"/>
                  </a:lnTo>
                  <a:lnTo>
                    <a:pt x="58" y="45"/>
                  </a:lnTo>
                  <a:lnTo>
                    <a:pt x="69" y="45"/>
                  </a:lnTo>
                  <a:lnTo>
                    <a:pt x="91" y="56"/>
                  </a:lnTo>
                  <a:lnTo>
                    <a:pt x="106" y="56"/>
                  </a:lnTo>
                  <a:lnTo>
                    <a:pt x="129" y="45"/>
                  </a:lnTo>
                  <a:lnTo>
                    <a:pt x="153" y="33"/>
                  </a:lnTo>
                  <a:lnTo>
                    <a:pt x="165" y="33"/>
                  </a:lnTo>
                  <a:lnTo>
                    <a:pt x="211" y="45"/>
                  </a:lnTo>
                  <a:lnTo>
                    <a:pt x="223" y="56"/>
                  </a:lnTo>
                  <a:lnTo>
                    <a:pt x="259" y="45"/>
                  </a:lnTo>
                  <a:lnTo>
                    <a:pt x="271" y="45"/>
                  </a:lnTo>
                  <a:lnTo>
                    <a:pt x="315" y="24"/>
                  </a:lnTo>
                  <a:lnTo>
                    <a:pt x="330" y="24"/>
                  </a:lnTo>
                  <a:lnTo>
                    <a:pt x="352" y="24"/>
                  </a:lnTo>
                  <a:lnTo>
                    <a:pt x="377" y="24"/>
                  </a:lnTo>
                  <a:lnTo>
                    <a:pt x="400" y="24"/>
                  </a:lnTo>
                  <a:lnTo>
                    <a:pt x="425" y="11"/>
                  </a:lnTo>
                  <a:lnTo>
                    <a:pt x="425" y="0"/>
                  </a:lnTo>
                  <a:lnTo>
                    <a:pt x="435" y="0"/>
                  </a:lnTo>
                  <a:lnTo>
                    <a:pt x="435" y="11"/>
                  </a:lnTo>
                  <a:lnTo>
                    <a:pt x="447" y="11"/>
                  </a:lnTo>
                  <a:lnTo>
                    <a:pt x="425" y="45"/>
                  </a:lnTo>
                  <a:lnTo>
                    <a:pt x="409" y="56"/>
                  </a:lnTo>
                  <a:lnTo>
                    <a:pt x="377" y="69"/>
                  </a:lnTo>
                  <a:lnTo>
                    <a:pt x="363" y="79"/>
                  </a:lnTo>
                  <a:lnTo>
                    <a:pt x="363" y="91"/>
                  </a:lnTo>
                  <a:lnTo>
                    <a:pt x="377" y="111"/>
                  </a:lnTo>
                  <a:lnTo>
                    <a:pt x="377" y="123"/>
                  </a:lnTo>
                  <a:lnTo>
                    <a:pt x="377" y="215"/>
                  </a:lnTo>
                  <a:lnTo>
                    <a:pt x="305" y="257"/>
                  </a:lnTo>
                  <a:lnTo>
                    <a:pt x="234" y="302"/>
                  </a:lnTo>
                  <a:lnTo>
                    <a:pt x="223" y="312"/>
                  </a:lnTo>
                  <a:lnTo>
                    <a:pt x="153" y="356"/>
                  </a:lnTo>
                  <a:lnTo>
                    <a:pt x="115" y="378"/>
                  </a:lnTo>
                  <a:lnTo>
                    <a:pt x="106" y="378"/>
                  </a:lnTo>
                  <a:lnTo>
                    <a:pt x="91" y="378"/>
                  </a:lnTo>
                  <a:lnTo>
                    <a:pt x="36" y="34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" name="Freeform 219"/>
            <p:cNvSpPr>
              <a:spLocks noChangeAspect="1"/>
            </p:cNvSpPr>
            <p:nvPr/>
          </p:nvSpPr>
          <p:spPr bwMode="auto">
            <a:xfrm>
              <a:off x="3703" y="6920"/>
              <a:ext cx="290" cy="579"/>
            </a:xfrm>
            <a:custGeom>
              <a:avLst/>
              <a:gdLst/>
              <a:ahLst/>
              <a:cxnLst>
                <a:cxn ang="0">
                  <a:pos x="270" y="344"/>
                </a:cxn>
                <a:cxn ang="0">
                  <a:pos x="249" y="390"/>
                </a:cxn>
                <a:cxn ang="0">
                  <a:pos x="190" y="435"/>
                </a:cxn>
                <a:cxn ang="0">
                  <a:pos x="190" y="477"/>
                </a:cxn>
                <a:cxn ang="0">
                  <a:pos x="175" y="501"/>
                </a:cxn>
                <a:cxn ang="0">
                  <a:pos x="153" y="534"/>
                </a:cxn>
                <a:cxn ang="0">
                  <a:pos x="105" y="399"/>
                </a:cxn>
                <a:cxn ang="0">
                  <a:pos x="79" y="378"/>
                </a:cxn>
                <a:cxn ang="0">
                  <a:pos x="58" y="344"/>
                </a:cxn>
                <a:cxn ang="0">
                  <a:pos x="34" y="323"/>
                </a:cxn>
                <a:cxn ang="0">
                  <a:pos x="10" y="290"/>
                </a:cxn>
                <a:cxn ang="0">
                  <a:pos x="10" y="245"/>
                </a:cxn>
                <a:cxn ang="0">
                  <a:pos x="47" y="201"/>
                </a:cxn>
                <a:cxn ang="0">
                  <a:pos x="58" y="169"/>
                </a:cxn>
                <a:cxn ang="0">
                  <a:pos x="47" y="123"/>
                </a:cxn>
                <a:cxn ang="0">
                  <a:pos x="47" y="56"/>
                </a:cxn>
                <a:cxn ang="0">
                  <a:pos x="79" y="24"/>
                </a:cxn>
                <a:cxn ang="0">
                  <a:pos x="117" y="0"/>
                </a:cxn>
                <a:cxn ang="0">
                  <a:pos x="166" y="11"/>
                </a:cxn>
                <a:cxn ang="0">
                  <a:pos x="175" y="45"/>
                </a:cxn>
                <a:cxn ang="0">
                  <a:pos x="199" y="33"/>
                </a:cxn>
                <a:cxn ang="0">
                  <a:pos x="223" y="11"/>
                </a:cxn>
                <a:cxn ang="0">
                  <a:pos x="223" y="45"/>
                </a:cxn>
                <a:cxn ang="0">
                  <a:pos x="199" y="79"/>
                </a:cxn>
                <a:cxn ang="0">
                  <a:pos x="199" y="99"/>
                </a:cxn>
                <a:cxn ang="0">
                  <a:pos x="223" y="123"/>
                </a:cxn>
                <a:cxn ang="0">
                  <a:pos x="223" y="191"/>
                </a:cxn>
                <a:cxn ang="0">
                  <a:pos x="175" y="235"/>
                </a:cxn>
                <a:cxn ang="0">
                  <a:pos x="175" y="257"/>
                </a:cxn>
                <a:cxn ang="0">
                  <a:pos x="211" y="277"/>
                </a:cxn>
                <a:cxn ang="0">
                  <a:pos x="233" y="277"/>
                </a:cxn>
                <a:cxn ang="0">
                  <a:pos x="249" y="300"/>
                </a:cxn>
              </a:cxnLst>
              <a:rect l="0" t="0" r="r" b="b"/>
              <a:pathLst>
                <a:path w="270" h="534">
                  <a:moveTo>
                    <a:pt x="270" y="312"/>
                  </a:moveTo>
                  <a:lnTo>
                    <a:pt x="270" y="344"/>
                  </a:lnTo>
                  <a:lnTo>
                    <a:pt x="270" y="366"/>
                  </a:lnTo>
                  <a:lnTo>
                    <a:pt x="249" y="390"/>
                  </a:lnTo>
                  <a:lnTo>
                    <a:pt x="223" y="399"/>
                  </a:lnTo>
                  <a:lnTo>
                    <a:pt x="190" y="435"/>
                  </a:lnTo>
                  <a:lnTo>
                    <a:pt x="175" y="445"/>
                  </a:lnTo>
                  <a:lnTo>
                    <a:pt x="190" y="477"/>
                  </a:lnTo>
                  <a:lnTo>
                    <a:pt x="190" y="501"/>
                  </a:lnTo>
                  <a:lnTo>
                    <a:pt x="175" y="501"/>
                  </a:lnTo>
                  <a:lnTo>
                    <a:pt x="153" y="523"/>
                  </a:lnTo>
                  <a:lnTo>
                    <a:pt x="153" y="534"/>
                  </a:lnTo>
                  <a:lnTo>
                    <a:pt x="129" y="477"/>
                  </a:lnTo>
                  <a:lnTo>
                    <a:pt x="105" y="399"/>
                  </a:lnTo>
                  <a:lnTo>
                    <a:pt x="95" y="390"/>
                  </a:lnTo>
                  <a:lnTo>
                    <a:pt x="79" y="378"/>
                  </a:lnTo>
                  <a:lnTo>
                    <a:pt x="70" y="366"/>
                  </a:lnTo>
                  <a:lnTo>
                    <a:pt x="58" y="344"/>
                  </a:lnTo>
                  <a:lnTo>
                    <a:pt x="47" y="336"/>
                  </a:lnTo>
                  <a:lnTo>
                    <a:pt x="34" y="323"/>
                  </a:lnTo>
                  <a:lnTo>
                    <a:pt x="22" y="312"/>
                  </a:lnTo>
                  <a:lnTo>
                    <a:pt x="10" y="290"/>
                  </a:lnTo>
                  <a:lnTo>
                    <a:pt x="0" y="257"/>
                  </a:lnTo>
                  <a:lnTo>
                    <a:pt x="10" y="245"/>
                  </a:lnTo>
                  <a:lnTo>
                    <a:pt x="34" y="215"/>
                  </a:lnTo>
                  <a:lnTo>
                    <a:pt x="47" y="201"/>
                  </a:lnTo>
                  <a:lnTo>
                    <a:pt x="47" y="191"/>
                  </a:lnTo>
                  <a:lnTo>
                    <a:pt x="58" y="169"/>
                  </a:lnTo>
                  <a:lnTo>
                    <a:pt x="47" y="156"/>
                  </a:lnTo>
                  <a:lnTo>
                    <a:pt x="47" y="123"/>
                  </a:lnTo>
                  <a:lnTo>
                    <a:pt x="47" y="69"/>
                  </a:lnTo>
                  <a:lnTo>
                    <a:pt x="47" y="56"/>
                  </a:lnTo>
                  <a:lnTo>
                    <a:pt x="70" y="33"/>
                  </a:lnTo>
                  <a:lnTo>
                    <a:pt x="79" y="24"/>
                  </a:lnTo>
                  <a:lnTo>
                    <a:pt x="105" y="11"/>
                  </a:lnTo>
                  <a:lnTo>
                    <a:pt x="117" y="0"/>
                  </a:lnTo>
                  <a:lnTo>
                    <a:pt x="142" y="0"/>
                  </a:lnTo>
                  <a:lnTo>
                    <a:pt x="166" y="11"/>
                  </a:lnTo>
                  <a:lnTo>
                    <a:pt x="166" y="24"/>
                  </a:lnTo>
                  <a:lnTo>
                    <a:pt x="175" y="45"/>
                  </a:lnTo>
                  <a:lnTo>
                    <a:pt x="190" y="45"/>
                  </a:lnTo>
                  <a:lnTo>
                    <a:pt x="199" y="33"/>
                  </a:lnTo>
                  <a:lnTo>
                    <a:pt x="211" y="24"/>
                  </a:lnTo>
                  <a:lnTo>
                    <a:pt x="223" y="11"/>
                  </a:lnTo>
                  <a:lnTo>
                    <a:pt x="223" y="33"/>
                  </a:lnTo>
                  <a:lnTo>
                    <a:pt x="223" y="45"/>
                  </a:lnTo>
                  <a:lnTo>
                    <a:pt x="199" y="69"/>
                  </a:lnTo>
                  <a:lnTo>
                    <a:pt x="199" y="79"/>
                  </a:lnTo>
                  <a:lnTo>
                    <a:pt x="199" y="91"/>
                  </a:lnTo>
                  <a:lnTo>
                    <a:pt x="199" y="99"/>
                  </a:lnTo>
                  <a:lnTo>
                    <a:pt x="211" y="123"/>
                  </a:lnTo>
                  <a:lnTo>
                    <a:pt x="223" y="123"/>
                  </a:lnTo>
                  <a:lnTo>
                    <a:pt x="233" y="156"/>
                  </a:lnTo>
                  <a:lnTo>
                    <a:pt x="223" y="191"/>
                  </a:lnTo>
                  <a:lnTo>
                    <a:pt x="199" y="201"/>
                  </a:lnTo>
                  <a:lnTo>
                    <a:pt x="175" y="235"/>
                  </a:lnTo>
                  <a:lnTo>
                    <a:pt x="166" y="245"/>
                  </a:lnTo>
                  <a:lnTo>
                    <a:pt x="175" y="257"/>
                  </a:lnTo>
                  <a:lnTo>
                    <a:pt x="199" y="277"/>
                  </a:lnTo>
                  <a:lnTo>
                    <a:pt x="211" y="277"/>
                  </a:lnTo>
                  <a:lnTo>
                    <a:pt x="223" y="290"/>
                  </a:lnTo>
                  <a:lnTo>
                    <a:pt x="233" y="277"/>
                  </a:lnTo>
                  <a:lnTo>
                    <a:pt x="249" y="277"/>
                  </a:lnTo>
                  <a:lnTo>
                    <a:pt x="249" y="300"/>
                  </a:lnTo>
                  <a:lnTo>
                    <a:pt x="270" y="31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Freeform 220"/>
            <p:cNvSpPr>
              <a:spLocks noChangeAspect="1"/>
            </p:cNvSpPr>
            <p:nvPr/>
          </p:nvSpPr>
          <p:spPr bwMode="auto">
            <a:xfrm>
              <a:off x="2541" y="6932"/>
              <a:ext cx="1502" cy="1478"/>
            </a:xfrm>
            <a:custGeom>
              <a:avLst/>
              <a:gdLst/>
              <a:ahLst/>
              <a:cxnLst>
                <a:cxn ang="0">
                  <a:pos x="12" y="645"/>
                </a:cxn>
                <a:cxn ang="0">
                  <a:pos x="69" y="590"/>
                </a:cxn>
                <a:cxn ang="0">
                  <a:pos x="152" y="577"/>
                </a:cxn>
                <a:cxn ang="0">
                  <a:pos x="212" y="546"/>
                </a:cxn>
                <a:cxn ang="0">
                  <a:pos x="260" y="500"/>
                </a:cxn>
                <a:cxn ang="0">
                  <a:pos x="340" y="454"/>
                </a:cxn>
                <a:cxn ang="0">
                  <a:pos x="340" y="411"/>
                </a:cxn>
                <a:cxn ang="0">
                  <a:pos x="398" y="388"/>
                </a:cxn>
                <a:cxn ang="0">
                  <a:pos x="506" y="388"/>
                </a:cxn>
                <a:cxn ang="0">
                  <a:pos x="493" y="333"/>
                </a:cxn>
                <a:cxn ang="0">
                  <a:pos x="469" y="243"/>
                </a:cxn>
                <a:cxn ang="0">
                  <a:pos x="469" y="178"/>
                </a:cxn>
                <a:cxn ang="0">
                  <a:pos x="469" y="158"/>
                </a:cxn>
                <a:cxn ang="0">
                  <a:pos x="506" y="112"/>
                </a:cxn>
                <a:cxn ang="0">
                  <a:pos x="554" y="99"/>
                </a:cxn>
                <a:cxn ang="0">
                  <a:pos x="589" y="99"/>
                </a:cxn>
                <a:cxn ang="0">
                  <a:pos x="634" y="55"/>
                </a:cxn>
                <a:cxn ang="0">
                  <a:pos x="740" y="45"/>
                </a:cxn>
                <a:cxn ang="0">
                  <a:pos x="787" y="33"/>
                </a:cxn>
                <a:cxn ang="0">
                  <a:pos x="836" y="22"/>
                </a:cxn>
                <a:cxn ang="0">
                  <a:pos x="883" y="22"/>
                </a:cxn>
                <a:cxn ang="0">
                  <a:pos x="931" y="33"/>
                </a:cxn>
                <a:cxn ang="0">
                  <a:pos x="988" y="22"/>
                </a:cxn>
                <a:cxn ang="0">
                  <a:pos x="1048" y="22"/>
                </a:cxn>
                <a:cxn ang="0">
                  <a:pos x="1081" y="10"/>
                </a:cxn>
                <a:cxn ang="0">
                  <a:pos x="1106" y="22"/>
                </a:cxn>
                <a:cxn ang="0">
                  <a:pos x="1130" y="45"/>
                </a:cxn>
                <a:cxn ang="0">
                  <a:pos x="1130" y="145"/>
                </a:cxn>
                <a:cxn ang="0">
                  <a:pos x="1130" y="190"/>
                </a:cxn>
                <a:cxn ang="0">
                  <a:pos x="1081" y="243"/>
                </a:cxn>
                <a:cxn ang="0">
                  <a:pos x="1117" y="312"/>
                </a:cxn>
                <a:cxn ang="0">
                  <a:pos x="1154" y="355"/>
                </a:cxn>
                <a:cxn ang="0">
                  <a:pos x="1187" y="388"/>
                </a:cxn>
                <a:cxn ang="0">
                  <a:pos x="1225" y="523"/>
                </a:cxn>
                <a:cxn ang="0">
                  <a:pos x="1246" y="622"/>
                </a:cxn>
                <a:cxn ang="0">
                  <a:pos x="1258" y="699"/>
                </a:cxn>
                <a:cxn ang="0">
                  <a:pos x="1258" y="777"/>
                </a:cxn>
                <a:cxn ang="0">
                  <a:pos x="1225" y="822"/>
                </a:cxn>
                <a:cxn ang="0">
                  <a:pos x="1271" y="925"/>
                </a:cxn>
                <a:cxn ang="0">
                  <a:pos x="1316" y="943"/>
                </a:cxn>
                <a:cxn ang="0">
                  <a:pos x="1378" y="967"/>
                </a:cxn>
                <a:cxn ang="0">
                  <a:pos x="1341" y="1054"/>
                </a:cxn>
                <a:cxn ang="0">
                  <a:pos x="1177" y="1166"/>
                </a:cxn>
                <a:cxn ang="0">
                  <a:pos x="988" y="1322"/>
                </a:cxn>
                <a:cxn ang="0">
                  <a:pos x="811" y="1368"/>
                </a:cxn>
                <a:cxn ang="0">
                  <a:pos x="811" y="1299"/>
                </a:cxn>
                <a:cxn ang="0">
                  <a:pos x="765" y="1290"/>
                </a:cxn>
                <a:cxn ang="0">
                  <a:pos x="717" y="1269"/>
                </a:cxn>
                <a:cxn ang="0">
                  <a:pos x="670" y="1210"/>
                </a:cxn>
                <a:cxn ang="0">
                  <a:pos x="574" y="1146"/>
                </a:cxn>
                <a:cxn ang="0">
                  <a:pos x="376" y="988"/>
                </a:cxn>
                <a:cxn ang="0">
                  <a:pos x="260" y="913"/>
                </a:cxn>
                <a:cxn ang="0">
                  <a:pos x="84" y="801"/>
                </a:cxn>
              </a:cxnLst>
              <a:rect l="0" t="0" r="r" b="b"/>
              <a:pathLst>
                <a:path w="1400" h="1368">
                  <a:moveTo>
                    <a:pt x="0" y="744"/>
                  </a:moveTo>
                  <a:lnTo>
                    <a:pt x="0" y="711"/>
                  </a:lnTo>
                  <a:lnTo>
                    <a:pt x="12" y="645"/>
                  </a:lnTo>
                  <a:lnTo>
                    <a:pt x="12" y="632"/>
                  </a:lnTo>
                  <a:lnTo>
                    <a:pt x="21" y="622"/>
                  </a:lnTo>
                  <a:lnTo>
                    <a:pt x="69" y="590"/>
                  </a:lnTo>
                  <a:lnTo>
                    <a:pt x="104" y="577"/>
                  </a:lnTo>
                  <a:lnTo>
                    <a:pt x="141" y="577"/>
                  </a:lnTo>
                  <a:lnTo>
                    <a:pt x="152" y="577"/>
                  </a:lnTo>
                  <a:lnTo>
                    <a:pt x="165" y="556"/>
                  </a:lnTo>
                  <a:lnTo>
                    <a:pt x="187" y="546"/>
                  </a:lnTo>
                  <a:lnTo>
                    <a:pt x="212" y="546"/>
                  </a:lnTo>
                  <a:lnTo>
                    <a:pt x="223" y="532"/>
                  </a:lnTo>
                  <a:lnTo>
                    <a:pt x="244" y="523"/>
                  </a:lnTo>
                  <a:lnTo>
                    <a:pt x="260" y="500"/>
                  </a:lnTo>
                  <a:lnTo>
                    <a:pt x="294" y="488"/>
                  </a:lnTo>
                  <a:lnTo>
                    <a:pt x="340" y="465"/>
                  </a:lnTo>
                  <a:lnTo>
                    <a:pt x="340" y="454"/>
                  </a:lnTo>
                  <a:lnTo>
                    <a:pt x="331" y="434"/>
                  </a:lnTo>
                  <a:lnTo>
                    <a:pt x="331" y="424"/>
                  </a:lnTo>
                  <a:lnTo>
                    <a:pt x="340" y="411"/>
                  </a:lnTo>
                  <a:lnTo>
                    <a:pt x="376" y="411"/>
                  </a:lnTo>
                  <a:lnTo>
                    <a:pt x="388" y="400"/>
                  </a:lnTo>
                  <a:lnTo>
                    <a:pt x="398" y="388"/>
                  </a:lnTo>
                  <a:lnTo>
                    <a:pt x="435" y="388"/>
                  </a:lnTo>
                  <a:lnTo>
                    <a:pt x="446" y="388"/>
                  </a:lnTo>
                  <a:lnTo>
                    <a:pt x="506" y="388"/>
                  </a:lnTo>
                  <a:lnTo>
                    <a:pt x="517" y="355"/>
                  </a:lnTo>
                  <a:lnTo>
                    <a:pt x="517" y="343"/>
                  </a:lnTo>
                  <a:lnTo>
                    <a:pt x="493" y="333"/>
                  </a:lnTo>
                  <a:lnTo>
                    <a:pt x="483" y="312"/>
                  </a:lnTo>
                  <a:lnTo>
                    <a:pt x="469" y="289"/>
                  </a:lnTo>
                  <a:lnTo>
                    <a:pt x="469" y="243"/>
                  </a:lnTo>
                  <a:lnTo>
                    <a:pt x="483" y="222"/>
                  </a:lnTo>
                  <a:lnTo>
                    <a:pt x="469" y="190"/>
                  </a:lnTo>
                  <a:lnTo>
                    <a:pt x="469" y="178"/>
                  </a:lnTo>
                  <a:lnTo>
                    <a:pt x="446" y="178"/>
                  </a:lnTo>
                  <a:lnTo>
                    <a:pt x="446" y="158"/>
                  </a:lnTo>
                  <a:lnTo>
                    <a:pt x="469" y="158"/>
                  </a:lnTo>
                  <a:lnTo>
                    <a:pt x="493" y="145"/>
                  </a:lnTo>
                  <a:lnTo>
                    <a:pt x="493" y="122"/>
                  </a:lnTo>
                  <a:lnTo>
                    <a:pt x="506" y="112"/>
                  </a:lnTo>
                  <a:lnTo>
                    <a:pt x="531" y="112"/>
                  </a:lnTo>
                  <a:lnTo>
                    <a:pt x="542" y="99"/>
                  </a:lnTo>
                  <a:lnTo>
                    <a:pt x="554" y="99"/>
                  </a:lnTo>
                  <a:lnTo>
                    <a:pt x="564" y="99"/>
                  </a:lnTo>
                  <a:lnTo>
                    <a:pt x="574" y="99"/>
                  </a:lnTo>
                  <a:lnTo>
                    <a:pt x="589" y="99"/>
                  </a:lnTo>
                  <a:lnTo>
                    <a:pt x="600" y="79"/>
                  </a:lnTo>
                  <a:lnTo>
                    <a:pt x="621" y="68"/>
                  </a:lnTo>
                  <a:lnTo>
                    <a:pt x="634" y="55"/>
                  </a:lnTo>
                  <a:lnTo>
                    <a:pt x="658" y="55"/>
                  </a:lnTo>
                  <a:lnTo>
                    <a:pt x="692" y="45"/>
                  </a:lnTo>
                  <a:lnTo>
                    <a:pt x="740" y="45"/>
                  </a:lnTo>
                  <a:lnTo>
                    <a:pt x="754" y="45"/>
                  </a:lnTo>
                  <a:lnTo>
                    <a:pt x="777" y="33"/>
                  </a:lnTo>
                  <a:lnTo>
                    <a:pt x="787" y="33"/>
                  </a:lnTo>
                  <a:lnTo>
                    <a:pt x="800" y="33"/>
                  </a:lnTo>
                  <a:lnTo>
                    <a:pt x="823" y="22"/>
                  </a:lnTo>
                  <a:lnTo>
                    <a:pt x="836" y="22"/>
                  </a:lnTo>
                  <a:lnTo>
                    <a:pt x="858" y="22"/>
                  </a:lnTo>
                  <a:lnTo>
                    <a:pt x="868" y="22"/>
                  </a:lnTo>
                  <a:lnTo>
                    <a:pt x="883" y="22"/>
                  </a:lnTo>
                  <a:lnTo>
                    <a:pt x="894" y="22"/>
                  </a:lnTo>
                  <a:lnTo>
                    <a:pt x="894" y="33"/>
                  </a:lnTo>
                  <a:lnTo>
                    <a:pt x="931" y="33"/>
                  </a:lnTo>
                  <a:lnTo>
                    <a:pt x="940" y="33"/>
                  </a:lnTo>
                  <a:lnTo>
                    <a:pt x="964" y="33"/>
                  </a:lnTo>
                  <a:lnTo>
                    <a:pt x="988" y="22"/>
                  </a:lnTo>
                  <a:lnTo>
                    <a:pt x="1001" y="0"/>
                  </a:lnTo>
                  <a:lnTo>
                    <a:pt x="1034" y="22"/>
                  </a:lnTo>
                  <a:lnTo>
                    <a:pt x="1048" y="22"/>
                  </a:lnTo>
                  <a:lnTo>
                    <a:pt x="1059" y="10"/>
                  </a:lnTo>
                  <a:lnTo>
                    <a:pt x="1069" y="10"/>
                  </a:lnTo>
                  <a:lnTo>
                    <a:pt x="1081" y="10"/>
                  </a:lnTo>
                  <a:lnTo>
                    <a:pt x="1093" y="10"/>
                  </a:lnTo>
                  <a:lnTo>
                    <a:pt x="1093" y="22"/>
                  </a:lnTo>
                  <a:lnTo>
                    <a:pt x="1106" y="22"/>
                  </a:lnTo>
                  <a:lnTo>
                    <a:pt x="1117" y="22"/>
                  </a:lnTo>
                  <a:lnTo>
                    <a:pt x="1154" y="22"/>
                  </a:lnTo>
                  <a:lnTo>
                    <a:pt x="1130" y="45"/>
                  </a:lnTo>
                  <a:lnTo>
                    <a:pt x="1130" y="55"/>
                  </a:lnTo>
                  <a:lnTo>
                    <a:pt x="1130" y="112"/>
                  </a:lnTo>
                  <a:lnTo>
                    <a:pt x="1130" y="145"/>
                  </a:lnTo>
                  <a:lnTo>
                    <a:pt x="1139" y="158"/>
                  </a:lnTo>
                  <a:lnTo>
                    <a:pt x="1130" y="178"/>
                  </a:lnTo>
                  <a:lnTo>
                    <a:pt x="1130" y="190"/>
                  </a:lnTo>
                  <a:lnTo>
                    <a:pt x="1117" y="200"/>
                  </a:lnTo>
                  <a:lnTo>
                    <a:pt x="1093" y="234"/>
                  </a:lnTo>
                  <a:lnTo>
                    <a:pt x="1081" y="243"/>
                  </a:lnTo>
                  <a:lnTo>
                    <a:pt x="1093" y="279"/>
                  </a:lnTo>
                  <a:lnTo>
                    <a:pt x="1106" y="301"/>
                  </a:lnTo>
                  <a:lnTo>
                    <a:pt x="1117" y="312"/>
                  </a:lnTo>
                  <a:lnTo>
                    <a:pt x="1130" y="321"/>
                  </a:lnTo>
                  <a:lnTo>
                    <a:pt x="1139" y="333"/>
                  </a:lnTo>
                  <a:lnTo>
                    <a:pt x="1154" y="355"/>
                  </a:lnTo>
                  <a:lnTo>
                    <a:pt x="1163" y="366"/>
                  </a:lnTo>
                  <a:lnTo>
                    <a:pt x="1177" y="379"/>
                  </a:lnTo>
                  <a:lnTo>
                    <a:pt x="1187" y="388"/>
                  </a:lnTo>
                  <a:lnTo>
                    <a:pt x="1213" y="465"/>
                  </a:lnTo>
                  <a:lnTo>
                    <a:pt x="1234" y="523"/>
                  </a:lnTo>
                  <a:lnTo>
                    <a:pt x="1225" y="523"/>
                  </a:lnTo>
                  <a:lnTo>
                    <a:pt x="1213" y="532"/>
                  </a:lnTo>
                  <a:lnTo>
                    <a:pt x="1246" y="590"/>
                  </a:lnTo>
                  <a:lnTo>
                    <a:pt x="1246" y="622"/>
                  </a:lnTo>
                  <a:lnTo>
                    <a:pt x="1246" y="645"/>
                  </a:lnTo>
                  <a:lnTo>
                    <a:pt x="1246" y="668"/>
                  </a:lnTo>
                  <a:lnTo>
                    <a:pt x="1258" y="699"/>
                  </a:lnTo>
                  <a:lnTo>
                    <a:pt x="1246" y="722"/>
                  </a:lnTo>
                  <a:lnTo>
                    <a:pt x="1246" y="734"/>
                  </a:lnTo>
                  <a:lnTo>
                    <a:pt x="1258" y="777"/>
                  </a:lnTo>
                  <a:lnTo>
                    <a:pt x="1258" y="801"/>
                  </a:lnTo>
                  <a:lnTo>
                    <a:pt x="1234" y="822"/>
                  </a:lnTo>
                  <a:lnTo>
                    <a:pt x="1225" y="822"/>
                  </a:lnTo>
                  <a:lnTo>
                    <a:pt x="1225" y="834"/>
                  </a:lnTo>
                  <a:lnTo>
                    <a:pt x="1271" y="889"/>
                  </a:lnTo>
                  <a:lnTo>
                    <a:pt x="1271" y="925"/>
                  </a:lnTo>
                  <a:lnTo>
                    <a:pt x="1292" y="943"/>
                  </a:lnTo>
                  <a:lnTo>
                    <a:pt x="1292" y="955"/>
                  </a:lnTo>
                  <a:lnTo>
                    <a:pt x="1316" y="943"/>
                  </a:lnTo>
                  <a:lnTo>
                    <a:pt x="1341" y="955"/>
                  </a:lnTo>
                  <a:lnTo>
                    <a:pt x="1363" y="967"/>
                  </a:lnTo>
                  <a:lnTo>
                    <a:pt x="1378" y="967"/>
                  </a:lnTo>
                  <a:lnTo>
                    <a:pt x="1400" y="1024"/>
                  </a:lnTo>
                  <a:lnTo>
                    <a:pt x="1400" y="1034"/>
                  </a:lnTo>
                  <a:lnTo>
                    <a:pt x="1341" y="1054"/>
                  </a:lnTo>
                  <a:lnTo>
                    <a:pt x="1282" y="1100"/>
                  </a:lnTo>
                  <a:lnTo>
                    <a:pt x="1225" y="1134"/>
                  </a:lnTo>
                  <a:lnTo>
                    <a:pt x="1177" y="1166"/>
                  </a:lnTo>
                  <a:lnTo>
                    <a:pt x="1106" y="1210"/>
                  </a:lnTo>
                  <a:lnTo>
                    <a:pt x="1081" y="1233"/>
                  </a:lnTo>
                  <a:lnTo>
                    <a:pt x="988" y="1322"/>
                  </a:lnTo>
                  <a:lnTo>
                    <a:pt x="931" y="1335"/>
                  </a:lnTo>
                  <a:lnTo>
                    <a:pt x="883" y="1345"/>
                  </a:lnTo>
                  <a:lnTo>
                    <a:pt x="811" y="1368"/>
                  </a:lnTo>
                  <a:lnTo>
                    <a:pt x="800" y="1345"/>
                  </a:lnTo>
                  <a:lnTo>
                    <a:pt x="811" y="1322"/>
                  </a:lnTo>
                  <a:lnTo>
                    <a:pt x="811" y="1299"/>
                  </a:lnTo>
                  <a:lnTo>
                    <a:pt x="800" y="1290"/>
                  </a:lnTo>
                  <a:lnTo>
                    <a:pt x="787" y="1290"/>
                  </a:lnTo>
                  <a:lnTo>
                    <a:pt x="765" y="1290"/>
                  </a:lnTo>
                  <a:lnTo>
                    <a:pt x="754" y="1279"/>
                  </a:lnTo>
                  <a:lnTo>
                    <a:pt x="740" y="1256"/>
                  </a:lnTo>
                  <a:lnTo>
                    <a:pt x="717" y="1269"/>
                  </a:lnTo>
                  <a:lnTo>
                    <a:pt x="682" y="1233"/>
                  </a:lnTo>
                  <a:lnTo>
                    <a:pt x="670" y="1224"/>
                  </a:lnTo>
                  <a:lnTo>
                    <a:pt x="670" y="1210"/>
                  </a:lnTo>
                  <a:lnTo>
                    <a:pt x="658" y="1200"/>
                  </a:lnTo>
                  <a:lnTo>
                    <a:pt x="589" y="1146"/>
                  </a:lnTo>
                  <a:lnTo>
                    <a:pt x="574" y="1146"/>
                  </a:lnTo>
                  <a:lnTo>
                    <a:pt x="531" y="1111"/>
                  </a:lnTo>
                  <a:lnTo>
                    <a:pt x="469" y="1065"/>
                  </a:lnTo>
                  <a:lnTo>
                    <a:pt x="376" y="988"/>
                  </a:lnTo>
                  <a:lnTo>
                    <a:pt x="351" y="979"/>
                  </a:lnTo>
                  <a:lnTo>
                    <a:pt x="283" y="933"/>
                  </a:lnTo>
                  <a:lnTo>
                    <a:pt x="260" y="913"/>
                  </a:lnTo>
                  <a:lnTo>
                    <a:pt x="212" y="879"/>
                  </a:lnTo>
                  <a:lnTo>
                    <a:pt x="152" y="834"/>
                  </a:lnTo>
                  <a:lnTo>
                    <a:pt x="84" y="801"/>
                  </a:lnTo>
                  <a:lnTo>
                    <a:pt x="0" y="74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Freeform 221"/>
            <p:cNvSpPr>
              <a:spLocks noChangeAspect="1"/>
            </p:cNvSpPr>
            <p:nvPr/>
          </p:nvSpPr>
          <p:spPr bwMode="auto">
            <a:xfrm>
              <a:off x="2213" y="7040"/>
              <a:ext cx="884" cy="671"/>
            </a:xfrm>
            <a:custGeom>
              <a:avLst/>
              <a:gdLst/>
              <a:ahLst/>
              <a:cxnLst>
                <a:cxn ang="0">
                  <a:pos x="753" y="80"/>
                </a:cxn>
                <a:cxn ang="0">
                  <a:pos x="776" y="92"/>
                </a:cxn>
                <a:cxn ang="0">
                  <a:pos x="776" y="146"/>
                </a:cxn>
                <a:cxn ang="0">
                  <a:pos x="788" y="214"/>
                </a:cxn>
                <a:cxn ang="0">
                  <a:pos x="823" y="245"/>
                </a:cxn>
                <a:cxn ang="0">
                  <a:pos x="813" y="291"/>
                </a:cxn>
                <a:cxn ang="0">
                  <a:pos x="743" y="291"/>
                </a:cxn>
                <a:cxn ang="0">
                  <a:pos x="695" y="300"/>
                </a:cxn>
                <a:cxn ang="0">
                  <a:pos x="648" y="312"/>
                </a:cxn>
                <a:cxn ang="0">
                  <a:pos x="637" y="334"/>
                </a:cxn>
                <a:cxn ang="0">
                  <a:pos x="648" y="366"/>
                </a:cxn>
                <a:cxn ang="0">
                  <a:pos x="565" y="400"/>
                </a:cxn>
                <a:cxn ang="0">
                  <a:pos x="529" y="432"/>
                </a:cxn>
                <a:cxn ang="0">
                  <a:pos x="494" y="446"/>
                </a:cxn>
                <a:cxn ang="0">
                  <a:pos x="457" y="477"/>
                </a:cxn>
                <a:cxn ang="0">
                  <a:pos x="409" y="477"/>
                </a:cxn>
                <a:cxn ang="0">
                  <a:pos x="329" y="522"/>
                </a:cxn>
                <a:cxn ang="0">
                  <a:pos x="318" y="545"/>
                </a:cxn>
                <a:cxn ang="0">
                  <a:pos x="271" y="611"/>
                </a:cxn>
                <a:cxn ang="0">
                  <a:pos x="128" y="611"/>
                </a:cxn>
                <a:cxn ang="0">
                  <a:pos x="0" y="622"/>
                </a:cxn>
                <a:cxn ang="0">
                  <a:pos x="23" y="599"/>
                </a:cxn>
                <a:cxn ang="0">
                  <a:pos x="69" y="578"/>
                </a:cxn>
                <a:cxn ang="0">
                  <a:pos x="128" y="556"/>
                </a:cxn>
                <a:cxn ang="0">
                  <a:pos x="201" y="500"/>
                </a:cxn>
                <a:cxn ang="0">
                  <a:pos x="248" y="432"/>
                </a:cxn>
                <a:cxn ang="0">
                  <a:pos x="248" y="400"/>
                </a:cxn>
                <a:cxn ang="0">
                  <a:pos x="234" y="354"/>
                </a:cxn>
                <a:cxn ang="0">
                  <a:pos x="248" y="312"/>
                </a:cxn>
                <a:cxn ang="0">
                  <a:pos x="281" y="267"/>
                </a:cxn>
                <a:cxn ang="0">
                  <a:pos x="281" y="245"/>
                </a:cxn>
                <a:cxn ang="0">
                  <a:pos x="342" y="191"/>
                </a:cxn>
                <a:cxn ang="0">
                  <a:pos x="409" y="155"/>
                </a:cxn>
                <a:cxn ang="0">
                  <a:pos x="446" y="124"/>
                </a:cxn>
                <a:cxn ang="0">
                  <a:pos x="482" y="70"/>
                </a:cxn>
                <a:cxn ang="0">
                  <a:pos x="529" y="0"/>
                </a:cxn>
                <a:cxn ang="0">
                  <a:pos x="590" y="46"/>
                </a:cxn>
                <a:cxn ang="0">
                  <a:pos x="623" y="46"/>
                </a:cxn>
                <a:cxn ang="0">
                  <a:pos x="681" y="46"/>
                </a:cxn>
                <a:cxn ang="0">
                  <a:pos x="705" y="46"/>
                </a:cxn>
                <a:cxn ang="0">
                  <a:pos x="743" y="58"/>
                </a:cxn>
              </a:cxnLst>
              <a:rect l="0" t="0" r="r" b="b"/>
              <a:pathLst>
                <a:path w="823" h="622">
                  <a:moveTo>
                    <a:pt x="753" y="58"/>
                  </a:moveTo>
                  <a:lnTo>
                    <a:pt x="753" y="80"/>
                  </a:lnTo>
                  <a:lnTo>
                    <a:pt x="776" y="80"/>
                  </a:lnTo>
                  <a:lnTo>
                    <a:pt x="776" y="92"/>
                  </a:lnTo>
                  <a:lnTo>
                    <a:pt x="788" y="124"/>
                  </a:lnTo>
                  <a:lnTo>
                    <a:pt x="776" y="146"/>
                  </a:lnTo>
                  <a:lnTo>
                    <a:pt x="776" y="191"/>
                  </a:lnTo>
                  <a:lnTo>
                    <a:pt x="788" y="214"/>
                  </a:lnTo>
                  <a:lnTo>
                    <a:pt x="801" y="233"/>
                  </a:lnTo>
                  <a:lnTo>
                    <a:pt x="823" y="245"/>
                  </a:lnTo>
                  <a:lnTo>
                    <a:pt x="823" y="255"/>
                  </a:lnTo>
                  <a:lnTo>
                    <a:pt x="813" y="291"/>
                  </a:lnTo>
                  <a:lnTo>
                    <a:pt x="753" y="291"/>
                  </a:lnTo>
                  <a:lnTo>
                    <a:pt x="743" y="291"/>
                  </a:lnTo>
                  <a:lnTo>
                    <a:pt x="705" y="291"/>
                  </a:lnTo>
                  <a:lnTo>
                    <a:pt x="695" y="300"/>
                  </a:lnTo>
                  <a:lnTo>
                    <a:pt x="681" y="312"/>
                  </a:lnTo>
                  <a:lnTo>
                    <a:pt x="648" y="312"/>
                  </a:lnTo>
                  <a:lnTo>
                    <a:pt x="637" y="324"/>
                  </a:lnTo>
                  <a:lnTo>
                    <a:pt x="637" y="334"/>
                  </a:lnTo>
                  <a:lnTo>
                    <a:pt x="648" y="354"/>
                  </a:lnTo>
                  <a:lnTo>
                    <a:pt x="648" y="366"/>
                  </a:lnTo>
                  <a:lnTo>
                    <a:pt x="600" y="390"/>
                  </a:lnTo>
                  <a:lnTo>
                    <a:pt x="565" y="400"/>
                  </a:lnTo>
                  <a:lnTo>
                    <a:pt x="553" y="423"/>
                  </a:lnTo>
                  <a:lnTo>
                    <a:pt x="529" y="432"/>
                  </a:lnTo>
                  <a:lnTo>
                    <a:pt x="517" y="446"/>
                  </a:lnTo>
                  <a:lnTo>
                    <a:pt x="494" y="446"/>
                  </a:lnTo>
                  <a:lnTo>
                    <a:pt x="471" y="456"/>
                  </a:lnTo>
                  <a:lnTo>
                    <a:pt x="457" y="477"/>
                  </a:lnTo>
                  <a:lnTo>
                    <a:pt x="446" y="477"/>
                  </a:lnTo>
                  <a:lnTo>
                    <a:pt x="409" y="477"/>
                  </a:lnTo>
                  <a:lnTo>
                    <a:pt x="377" y="490"/>
                  </a:lnTo>
                  <a:lnTo>
                    <a:pt x="329" y="522"/>
                  </a:lnTo>
                  <a:lnTo>
                    <a:pt x="318" y="532"/>
                  </a:lnTo>
                  <a:lnTo>
                    <a:pt x="318" y="545"/>
                  </a:lnTo>
                  <a:lnTo>
                    <a:pt x="306" y="611"/>
                  </a:lnTo>
                  <a:lnTo>
                    <a:pt x="271" y="611"/>
                  </a:lnTo>
                  <a:lnTo>
                    <a:pt x="211" y="611"/>
                  </a:lnTo>
                  <a:lnTo>
                    <a:pt x="128" y="611"/>
                  </a:lnTo>
                  <a:lnTo>
                    <a:pt x="57" y="611"/>
                  </a:lnTo>
                  <a:lnTo>
                    <a:pt x="0" y="622"/>
                  </a:lnTo>
                  <a:lnTo>
                    <a:pt x="11" y="611"/>
                  </a:lnTo>
                  <a:lnTo>
                    <a:pt x="23" y="599"/>
                  </a:lnTo>
                  <a:lnTo>
                    <a:pt x="36" y="588"/>
                  </a:lnTo>
                  <a:lnTo>
                    <a:pt x="69" y="578"/>
                  </a:lnTo>
                  <a:lnTo>
                    <a:pt x="105" y="568"/>
                  </a:lnTo>
                  <a:lnTo>
                    <a:pt x="128" y="556"/>
                  </a:lnTo>
                  <a:lnTo>
                    <a:pt x="163" y="522"/>
                  </a:lnTo>
                  <a:lnTo>
                    <a:pt x="201" y="500"/>
                  </a:lnTo>
                  <a:lnTo>
                    <a:pt x="223" y="456"/>
                  </a:lnTo>
                  <a:lnTo>
                    <a:pt x="248" y="432"/>
                  </a:lnTo>
                  <a:lnTo>
                    <a:pt x="248" y="423"/>
                  </a:lnTo>
                  <a:lnTo>
                    <a:pt x="248" y="400"/>
                  </a:lnTo>
                  <a:lnTo>
                    <a:pt x="234" y="377"/>
                  </a:lnTo>
                  <a:lnTo>
                    <a:pt x="234" y="354"/>
                  </a:lnTo>
                  <a:lnTo>
                    <a:pt x="234" y="334"/>
                  </a:lnTo>
                  <a:lnTo>
                    <a:pt x="248" y="312"/>
                  </a:lnTo>
                  <a:lnTo>
                    <a:pt x="271" y="291"/>
                  </a:lnTo>
                  <a:lnTo>
                    <a:pt x="281" y="267"/>
                  </a:lnTo>
                  <a:lnTo>
                    <a:pt x="271" y="255"/>
                  </a:lnTo>
                  <a:lnTo>
                    <a:pt x="281" y="245"/>
                  </a:lnTo>
                  <a:lnTo>
                    <a:pt x="318" y="201"/>
                  </a:lnTo>
                  <a:lnTo>
                    <a:pt x="342" y="191"/>
                  </a:lnTo>
                  <a:lnTo>
                    <a:pt x="367" y="179"/>
                  </a:lnTo>
                  <a:lnTo>
                    <a:pt x="409" y="155"/>
                  </a:lnTo>
                  <a:lnTo>
                    <a:pt x="425" y="146"/>
                  </a:lnTo>
                  <a:lnTo>
                    <a:pt x="446" y="124"/>
                  </a:lnTo>
                  <a:lnTo>
                    <a:pt x="457" y="104"/>
                  </a:lnTo>
                  <a:lnTo>
                    <a:pt x="482" y="70"/>
                  </a:lnTo>
                  <a:lnTo>
                    <a:pt x="505" y="0"/>
                  </a:lnTo>
                  <a:lnTo>
                    <a:pt x="529" y="0"/>
                  </a:lnTo>
                  <a:lnTo>
                    <a:pt x="553" y="34"/>
                  </a:lnTo>
                  <a:lnTo>
                    <a:pt x="590" y="46"/>
                  </a:lnTo>
                  <a:lnTo>
                    <a:pt x="612" y="46"/>
                  </a:lnTo>
                  <a:lnTo>
                    <a:pt x="623" y="46"/>
                  </a:lnTo>
                  <a:lnTo>
                    <a:pt x="671" y="46"/>
                  </a:lnTo>
                  <a:lnTo>
                    <a:pt x="681" y="46"/>
                  </a:lnTo>
                  <a:lnTo>
                    <a:pt x="695" y="34"/>
                  </a:lnTo>
                  <a:lnTo>
                    <a:pt x="705" y="46"/>
                  </a:lnTo>
                  <a:lnTo>
                    <a:pt x="719" y="58"/>
                  </a:lnTo>
                  <a:lnTo>
                    <a:pt x="743" y="58"/>
                  </a:lnTo>
                  <a:lnTo>
                    <a:pt x="753" y="5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Freeform 222"/>
            <p:cNvSpPr>
              <a:spLocks noChangeAspect="1"/>
            </p:cNvSpPr>
            <p:nvPr/>
          </p:nvSpPr>
          <p:spPr bwMode="auto">
            <a:xfrm>
              <a:off x="5672" y="7152"/>
              <a:ext cx="87" cy="11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9" y="0"/>
                </a:cxn>
                <a:cxn ang="0">
                  <a:pos x="59" y="0"/>
                </a:cxn>
                <a:cxn ang="0">
                  <a:pos x="71" y="0"/>
                </a:cxn>
                <a:cxn ang="0">
                  <a:pos x="71" y="7"/>
                </a:cxn>
                <a:cxn ang="0">
                  <a:pos x="82" y="7"/>
                </a:cxn>
                <a:cxn ang="0">
                  <a:pos x="82" y="20"/>
                </a:cxn>
                <a:cxn ang="0">
                  <a:pos x="82" y="30"/>
                </a:cxn>
                <a:cxn ang="0">
                  <a:pos x="82" y="42"/>
                </a:cxn>
                <a:cxn ang="0">
                  <a:pos x="71" y="42"/>
                </a:cxn>
                <a:cxn ang="0">
                  <a:pos x="71" y="51"/>
                </a:cxn>
                <a:cxn ang="0">
                  <a:pos x="59" y="51"/>
                </a:cxn>
                <a:cxn ang="0">
                  <a:pos x="49" y="62"/>
                </a:cxn>
                <a:cxn ang="0">
                  <a:pos x="49" y="75"/>
                </a:cxn>
                <a:cxn ang="0">
                  <a:pos x="59" y="75"/>
                </a:cxn>
                <a:cxn ang="0">
                  <a:pos x="49" y="85"/>
                </a:cxn>
                <a:cxn ang="0">
                  <a:pos x="37" y="97"/>
                </a:cxn>
                <a:cxn ang="0">
                  <a:pos x="24" y="97"/>
                </a:cxn>
                <a:cxn ang="0">
                  <a:pos x="24" y="108"/>
                </a:cxn>
                <a:cxn ang="0">
                  <a:pos x="13" y="108"/>
                </a:cxn>
                <a:cxn ang="0">
                  <a:pos x="0" y="108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13" y="85"/>
                </a:cxn>
                <a:cxn ang="0">
                  <a:pos x="13" y="62"/>
                </a:cxn>
                <a:cxn ang="0">
                  <a:pos x="13" y="51"/>
                </a:cxn>
                <a:cxn ang="0">
                  <a:pos x="24" y="51"/>
                </a:cxn>
                <a:cxn ang="0">
                  <a:pos x="24" y="42"/>
                </a:cxn>
                <a:cxn ang="0">
                  <a:pos x="24" y="30"/>
                </a:cxn>
                <a:cxn ang="0">
                  <a:pos x="24" y="20"/>
                </a:cxn>
                <a:cxn ang="0">
                  <a:pos x="37" y="7"/>
                </a:cxn>
                <a:cxn ang="0">
                  <a:pos x="49" y="0"/>
                </a:cxn>
                <a:cxn ang="0">
                  <a:pos x="37" y="0"/>
                </a:cxn>
              </a:cxnLst>
              <a:rect l="0" t="0" r="r" b="b"/>
              <a:pathLst>
                <a:path w="82" h="108">
                  <a:moveTo>
                    <a:pt x="37" y="0"/>
                  </a:moveTo>
                  <a:lnTo>
                    <a:pt x="49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82" y="7"/>
                  </a:lnTo>
                  <a:lnTo>
                    <a:pt x="82" y="20"/>
                  </a:lnTo>
                  <a:lnTo>
                    <a:pt x="82" y="30"/>
                  </a:lnTo>
                  <a:lnTo>
                    <a:pt x="82" y="42"/>
                  </a:lnTo>
                  <a:lnTo>
                    <a:pt x="71" y="42"/>
                  </a:lnTo>
                  <a:lnTo>
                    <a:pt x="71" y="51"/>
                  </a:lnTo>
                  <a:lnTo>
                    <a:pt x="59" y="51"/>
                  </a:lnTo>
                  <a:lnTo>
                    <a:pt x="49" y="62"/>
                  </a:lnTo>
                  <a:lnTo>
                    <a:pt x="49" y="75"/>
                  </a:lnTo>
                  <a:lnTo>
                    <a:pt x="59" y="75"/>
                  </a:lnTo>
                  <a:lnTo>
                    <a:pt x="49" y="85"/>
                  </a:lnTo>
                  <a:lnTo>
                    <a:pt x="37" y="97"/>
                  </a:lnTo>
                  <a:lnTo>
                    <a:pt x="24" y="97"/>
                  </a:lnTo>
                  <a:lnTo>
                    <a:pt x="24" y="108"/>
                  </a:lnTo>
                  <a:lnTo>
                    <a:pt x="13" y="10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13" y="85"/>
                  </a:lnTo>
                  <a:lnTo>
                    <a:pt x="13" y="62"/>
                  </a:lnTo>
                  <a:lnTo>
                    <a:pt x="13" y="51"/>
                  </a:lnTo>
                  <a:lnTo>
                    <a:pt x="24" y="51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24" y="20"/>
                  </a:lnTo>
                  <a:lnTo>
                    <a:pt x="37" y="7"/>
                  </a:lnTo>
                  <a:lnTo>
                    <a:pt x="49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223"/>
            <p:cNvSpPr>
              <a:spLocks noChangeAspect="1"/>
            </p:cNvSpPr>
            <p:nvPr/>
          </p:nvSpPr>
          <p:spPr bwMode="auto">
            <a:xfrm>
              <a:off x="6531" y="7522"/>
              <a:ext cx="154" cy="12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08" y="31"/>
                </a:cxn>
                <a:cxn ang="0">
                  <a:pos x="96" y="20"/>
                </a:cxn>
                <a:cxn ang="0">
                  <a:pos x="85" y="44"/>
                </a:cxn>
                <a:cxn ang="0">
                  <a:pos x="96" y="54"/>
                </a:cxn>
                <a:cxn ang="0">
                  <a:pos x="108" y="44"/>
                </a:cxn>
                <a:cxn ang="0">
                  <a:pos x="119" y="44"/>
                </a:cxn>
                <a:cxn ang="0">
                  <a:pos x="144" y="110"/>
                </a:cxn>
                <a:cxn ang="0">
                  <a:pos x="119" y="110"/>
                </a:cxn>
                <a:cxn ang="0">
                  <a:pos x="96" y="110"/>
                </a:cxn>
                <a:cxn ang="0">
                  <a:pos x="85" y="99"/>
                </a:cxn>
                <a:cxn ang="0">
                  <a:pos x="71" y="76"/>
                </a:cxn>
                <a:cxn ang="0">
                  <a:pos x="61" y="76"/>
                </a:cxn>
                <a:cxn ang="0">
                  <a:pos x="0" y="64"/>
                </a:cxn>
                <a:cxn ang="0">
                  <a:pos x="24" y="44"/>
                </a:cxn>
                <a:cxn ang="0">
                  <a:pos x="37" y="20"/>
                </a:cxn>
                <a:cxn ang="0">
                  <a:pos x="37" y="0"/>
                </a:cxn>
                <a:cxn ang="0">
                  <a:pos x="48" y="0"/>
                </a:cxn>
                <a:cxn ang="0">
                  <a:pos x="96" y="0"/>
                </a:cxn>
              </a:cxnLst>
              <a:rect l="0" t="0" r="r" b="b"/>
              <a:pathLst>
                <a:path w="144" h="110">
                  <a:moveTo>
                    <a:pt x="96" y="0"/>
                  </a:moveTo>
                  <a:lnTo>
                    <a:pt x="108" y="31"/>
                  </a:lnTo>
                  <a:lnTo>
                    <a:pt x="96" y="20"/>
                  </a:lnTo>
                  <a:lnTo>
                    <a:pt x="85" y="44"/>
                  </a:lnTo>
                  <a:lnTo>
                    <a:pt x="96" y="54"/>
                  </a:lnTo>
                  <a:lnTo>
                    <a:pt x="108" y="44"/>
                  </a:lnTo>
                  <a:lnTo>
                    <a:pt x="119" y="44"/>
                  </a:lnTo>
                  <a:lnTo>
                    <a:pt x="144" y="110"/>
                  </a:lnTo>
                  <a:lnTo>
                    <a:pt x="119" y="110"/>
                  </a:lnTo>
                  <a:lnTo>
                    <a:pt x="96" y="110"/>
                  </a:lnTo>
                  <a:lnTo>
                    <a:pt x="85" y="99"/>
                  </a:lnTo>
                  <a:lnTo>
                    <a:pt x="71" y="76"/>
                  </a:lnTo>
                  <a:lnTo>
                    <a:pt x="61" y="76"/>
                  </a:lnTo>
                  <a:lnTo>
                    <a:pt x="0" y="64"/>
                  </a:lnTo>
                  <a:lnTo>
                    <a:pt x="24" y="44"/>
                  </a:lnTo>
                  <a:lnTo>
                    <a:pt x="37" y="2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224"/>
            <p:cNvSpPr>
              <a:spLocks noChangeAspect="1"/>
            </p:cNvSpPr>
            <p:nvPr/>
          </p:nvSpPr>
          <p:spPr bwMode="auto">
            <a:xfrm>
              <a:off x="3401" y="5648"/>
              <a:ext cx="224" cy="206"/>
            </a:xfrm>
            <a:custGeom>
              <a:avLst/>
              <a:gdLst/>
              <a:ahLst/>
              <a:cxnLst>
                <a:cxn ang="0">
                  <a:pos x="209" y="24"/>
                </a:cxn>
                <a:cxn ang="0">
                  <a:pos x="199" y="56"/>
                </a:cxn>
                <a:cxn ang="0">
                  <a:pos x="186" y="69"/>
                </a:cxn>
                <a:cxn ang="0">
                  <a:pos x="209" y="69"/>
                </a:cxn>
                <a:cxn ang="0">
                  <a:pos x="199" y="90"/>
                </a:cxn>
                <a:cxn ang="0">
                  <a:pos x="186" y="99"/>
                </a:cxn>
                <a:cxn ang="0">
                  <a:pos x="150" y="99"/>
                </a:cxn>
                <a:cxn ang="0">
                  <a:pos x="138" y="111"/>
                </a:cxn>
                <a:cxn ang="0">
                  <a:pos x="150" y="135"/>
                </a:cxn>
                <a:cxn ang="0">
                  <a:pos x="150" y="145"/>
                </a:cxn>
                <a:cxn ang="0">
                  <a:pos x="150" y="169"/>
                </a:cxn>
                <a:cxn ang="0">
                  <a:pos x="150" y="169"/>
                </a:cxn>
                <a:cxn ang="0">
                  <a:pos x="150" y="191"/>
                </a:cxn>
                <a:cxn ang="0">
                  <a:pos x="129" y="181"/>
                </a:cxn>
                <a:cxn ang="0">
                  <a:pos x="117" y="145"/>
                </a:cxn>
                <a:cxn ang="0">
                  <a:pos x="92" y="145"/>
                </a:cxn>
                <a:cxn ang="0">
                  <a:pos x="81" y="145"/>
                </a:cxn>
                <a:cxn ang="0">
                  <a:pos x="68" y="145"/>
                </a:cxn>
                <a:cxn ang="0">
                  <a:pos x="44" y="135"/>
                </a:cxn>
                <a:cxn ang="0">
                  <a:pos x="34" y="145"/>
                </a:cxn>
                <a:cxn ang="0">
                  <a:pos x="10" y="145"/>
                </a:cxn>
                <a:cxn ang="0">
                  <a:pos x="0" y="123"/>
                </a:cxn>
                <a:cxn ang="0">
                  <a:pos x="34" y="90"/>
                </a:cxn>
                <a:cxn ang="0">
                  <a:pos x="58" y="45"/>
                </a:cxn>
                <a:cxn ang="0">
                  <a:pos x="81" y="33"/>
                </a:cxn>
                <a:cxn ang="0">
                  <a:pos x="92" y="56"/>
                </a:cxn>
                <a:cxn ang="0">
                  <a:pos x="81" y="78"/>
                </a:cxn>
                <a:cxn ang="0">
                  <a:pos x="117" y="78"/>
                </a:cxn>
                <a:cxn ang="0">
                  <a:pos x="129" y="56"/>
                </a:cxn>
                <a:cxn ang="0">
                  <a:pos x="117" y="45"/>
                </a:cxn>
                <a:cxn ang="0">
                  <a:pos x="104" y="33"/>
                </a:cxn>
                <a:cxn ang="0">
                  <a:pos x="104" y="11"/>
                </a:cxn>
                <a:cxn ang="0">
                  <a:pos x="138" y="0"/>
                </a:cxn>
                <a:cxn ang="0">
                  <a:pos x="186" y="0"/>
                </a:cxn>
                <a:cxn ang="0">
                  <a:pos x="199" y="11"/>
                </a:cxn>
              </a:cxnLst>
              <a:rect l="0" t="0" r="r" b="b"/>
              <a:pathLst>
                <a:path w="209" h="191">
                  <a:moveTo>
                    <a:pt x="209" y="11"/>
                  </a:moveTo>
                  <a:lnTo>
                    <a:pt x="209" y="24"/>
                  </a:lnTo>
                  <a:lnTo>
                    <a:pt x="209" y="33"/>
                  </a:lnTo>
                  <a:lnTo>
                    <a:pt x="199" y="56"/>
                  </a:lnTo>
                  <a:lnTo>
                    <a:pt x="186" y="56"/>
                  </a:lnTo>
                  <a:lnTo>
                    <a:pt x="186" y="69"/>
                  </a:lnTo>
                  <a:lnTo>
                    <a:pt x="199" y="69"/>
                  </a:lnTo>
                  <a:lnTo>
                    <a:pt x="209" y="69"/>
                  </a:lnTo>
                  <a:lnTo>
                    <a:pt x="209" y="78"/>
                  </a:lnTo>
                  <a:lnTo>
                    <a:pt x="199" y="90"/>
                  </a:lnTo>
                  <a:lnTo>
                    <a:pt x="199" y="99"/>
                  </a:lnTo>
                  <a:lnTo>
                    <a:pt x="186" y="99"/>
                  </a:lnTo>
                  <a:lnTo>
                    <a:pt x="162" y="111"/>
                  </a:lnTo>
                  <a:lnTo>
                    <a:pt x="150" y="99"/>
                  </a:lnTo>
                  <a:lnTo>
                    <a:pt x="150" y="111"/>
                  </a:lnTo>
                  <a:lnTo>
                    <a:pt x="138" y="111"/>
                  </a:lnTo>
                  <a:lnTo>
                    <a:pt x="150" y="123"/>
                  </a:lnTo>
                  <a:lnTo>
                    <a:pt x="150" y="135"/>
                  </a:lnTo>
                  <a:lnTo>
                    <a:pt x="162" y="145"/>
                  </a:lnTo>
                  <a:lnTo>
                    <a:pt x="150" y="145"/>
                  </a:lnTo>
                  <a:lnTo>
                    <a:pt x="150" y="157"/>
                  </a:lnTo>
                  <a:lnTo>
                    <a:pt x="150" y="169"/>
                  </a:lnTo>
                  <a:lnTo>
                    <a:pt x="138" y="169"/>
                  </a:lnTo>
                  <a:lnTo>
                    <a:pt x="150" y="169"/>
                  </a:lnTo>
                  <a:lnTo>
                    <a:pt x="150" y="181"/>
                  </a:lnTo>
                  <a:lnTo>
                    <a:pt x="150" y="191"/>
                  </a:lnTo>
                  <a:lnTo>
                    <a:pt x="129" y="191"/>
                  </a:lnTo>
                  <a:lnTo>
                    <a:pt x="129" y="181"/>
                  </a:lnTo>
                  <a:lnTo>
                    <a:pt x="138" y="157"/>
                  </a:lnTo>
                  <a:lnTo>
                    <a:pt x="117" y="145"/>
                  </a:lnTo>
                  <a:lnTo>
                    <a:pt x="104" y="157"/>
                  </a:lnTo>
                  <a:lnTo>
                    <a:pt x="92" y="145"/>
                  </a:lnTo>
                  <a:lnTo>
                    <a:pt x="81" y="135"/>
                  </a:lnTo>
                  <a:lnTo>
                    <a:pt x="81" y="145"/>
                  </a:lnTo>
                  <a:lnTo>
                    <a:pt x="68" y="135"/>
                  </a:lnTo>
                  <a:lnTo>
                    <a:pt x="68" y="145"/>
                  </a:lnTo>
                  <a:lnTo>
                    <a:pt x="58" y="145"/>
                  </a:lnTo>
                  <a:lnTo>
                    <a:pt x="44" y="135"/>
                  </a:lnTo>
                  <a:lnTo>
                    <a:pt x="44" y="145"/>
                  </a:lnTo>
                  <a:lnTo>
                    <a:pt x="34" y="145"/>
                  </a:lnTo>
                  <a:lnTo>
                    <a:pt x="21" y="145"/>
                  </a:lnTo>
                  <a:lnTo>
                    <a:pt x="10" y="145"/>
                  </a:lnTo>
                  <a:lnTo>
                    <a:pt x="10" y="135"/>
                  </a:lnTo>
                  <a:lnTo>
                    <a:pt x="0" y="123"/>
                  </a:lnTo>
                  <a:lnTo>
                    <a:pt x="21" y="111"/>
                  </a:lnTo>
                  <a:lnTo>
                    <a:pt x="34" y="90"/>
                  </a:lnTo>
                  <a:lnTo>
                    <a:pt x="44" y="78"/>
                  </a:lnTo>
                  <a:lnTo>
                    <a:pt x="58" y="45"/>
                  </a:lnTo>
                  <a:lnTo>
                    <a:pt x="68" y="33"/>
                  </a:lnTo>
                  <a:lnTo>
                    <a:pt x="81" y="33"/>
                  </a:lnTo>
                  <a:lnTo>
                    <a:pt x="92" y="45"/>
                  </a:lnTo>
                  <a:lnTo>
                    <a:pt x="92" y="56"/>
                  </a:lnTo>
                  <a:lnTo>
                    <a:pt x="81" y="56"/>
                  </a:lnTo>
                  <a:lnTo>
                    <a:pt x="81" y="78"/>
                  </a:lnTo>
                  <a:lnTo>
                    <a:pt x="117" y="90"/>
                  </a:lnTo>
                  <a:lnTo>
                    <a:pt x="117" y="78"/>
                  </a:lnTo>
                  <a:lnTo>
                    <a:pt x="129" y="78"/>
                  </a:lnTo>
                  <a:lnTo>
                    <a:pt x="129" y="56"/>
                  </a:lnTo>
                  <a:lnTo>
                    <a:pt x="117" y="56"/>
                  </a:lnTo>
                  <a:lnTo>
                    <a:pt x="117" y="45"/>
                  </a:lnTo>
                  <a:lnTo>
                    <a:pt x="104" y="45"/>
                  </a:lnTo>
                  <a:lnTo>
                    <a:pt x="104" y="33"/>
                  </a:lnTo>
                  <a:lnTo>
                    <a:pt x="104" y="24"/>
                  </a:lnTo>
                  <a:lnTo>
                    <a:pt x="104" y="11"/>
                  </a:lnTo>
                  <a:lnTo>
                    <a:pt x="117" y="11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86" y="0"/>
                  </a:lnTo>
                  <a:lnTo>
                    <a:pt x="186" y="11"/>
                  </a:lnTo>
                  <a:lnTo>
                    <a:pt x="199" y="11"/>
                  </a:lnTo>
                  <a:lnTo>
                    <a:pt x="209" y="1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Freeform 225"/>
            <p:cNvSpPr>
              <a:spLocks noChangeAspect="1"/>
            </p:cNvSpPr>
            <p:nvPr/>
          </p:nvSpPr>
          <p:spPr bwMode="auto">
            <a:xfrm>
              <a:off x="3967" y="5830"/>
              <a:ext cx="430" cy="191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82" y="144"/>
                </a:cxn>
                <a:cxn ang="0">
                  <a:pos x="59" y="132"/>
                </a:cxn>
                <a:cxn ang="0">
                  <a:pos x="24" y="108"/>
                </a:cxn>
                <a:cxn ang="0">
                  <a:pos x="12" y="98"/>
                </a:cxn>
                <a:cxn ang="0">
                  <a:pos x="24" y="76"/>
                </a:cxn>
                <a:cxn ang="0">
                  <a:pos x="0" y="53"/>
                </a:cxn>
                <a:cxn ang="0">
                  <a:pos x="24" y="42"/>
                </a:cxn>
                <a:cxn ang="0">
                  <a:pos x="49" y="42"/>
                </a:cxn>
                <a:cxn ang="0">
                  <a:pos x="59" y="30"/>
                </a:cxn>
                <a:cxn ang="0">
                  <a:pos x="71" y="22"/>
                </a:cxn>
                <a:cxn ang="0">
                  <a:pos x="96" y="10"/>
                </a:cxn>
                <a:cxn ang="0">
                  <a:pos x="119" y="10"/>
                </a:cxn>
                <a:cxn ang="0">
                  <a:pos x="119" y="0"/>
                </a:cxn>
                <a:cxn ang="0">
                  <a:pos x="144" y="0"/>
                </a:cxn>
                <a:cxn ang="0">
                  <a:pos x="154" y="10"/>
                </a:cxn>
                <a:cxn ang="0">
                  <a:pos x="166" y="0"/>
                </a:cxn>
                <a:cxn ang="0">
                  <a:pos x="178" y="10"/>
                </a:cxn>
                <a:cxn ang="0">
                  <a:pos x="199" y="10"/>
                </a:cxn>
                <a:cxn ang="0">
                  <a:pos x="211" y="22"/>
                </a:cxn>
                <a:cxn ang="0">
                  <a:pos x="235" y="22"/>
                </a:cxn>
                <a:cxn ang="0">
                  <a:pos x="247" y="30"/>
                </a:cxn>
                <a:cxn ang="0">
                  <a:pos x="257" y="42"/>
                </a:cxn>
                <a:cxn ang="0">
                  <a:pos x="272" y="66"/>
                </a:cxn>
                <a:cxn ang="0">
                  <a:pos x="282" y="42"/>
                </a:cxn>
                <a:cxn ang="0">
                  <a:pos x="282" y="42"/>
                </a:cxn>
                <a:cxn ang="0">
                  <a:pos x="330" y="42"/>
                </a:cxn>
                <a:cxn ang="0">
                  <a:pos x="330" y="66"/>
                </a:cxn>
                <a:cxn ang="0">
                  <a:pos x="353" y="66"/>
                </a:cxn>
                <a:cxn ang="0">
                  <a:pos x="390" y="76"/>
                </a:cxn>
                <a:cxn ang="0">
                  <a:pos x="401" y="86"/>
                </a:cxn>
                <a:cxn ang="0">
                  <a:pos x="401" y="108"/>
                </a:cxn>
                <a:cxn ang="0">
                  <a:pos x="377" y="108"/>
                </a:cxn>
                <a:cxn ang="0">
                  <a:pos x="365" y="121"/>
                </a:cxn>
                <a:cxn ang="0">
                  <a:pos x="365" y="144"/>
                </a:cxn>
                <a:cxn ang="0">
                  <a:pos x="343" y="144"/>
                </a:cxn>
                <a:cxn ang="0">
                  <a:pos x="330" y="152"/>
                </a:cxn>
                <a:cxn ang="0">
                  <a:pos x="306" y="152"/>
                </a:cxn>
                <a:cxn ang="0">
                  <a:pos x="294" y="166"/>
                </a:cxn>
                <a:cxn ang="0">
                  <a:pos x="247" y="166"/>
                </a:cxn>
                <a:cxn ang="0">
                  <a:pos x="178" y="144"/>
                </a:cxn>
                <a:cxn ang="0">
                  <a:pos x="144" y="175"/>
                </a:cxn>
                <a:cxn ang="0">
                  <a:pos x="119" y="166"/>
                </a:cxn>
              </a:cxnLst>
              <a:rect l="0" t="0" r="r" b="b"/>
              <a:pathLst>
                <a:path w="401" h="175">
                  <a:moveTo>
                    <a:pt x="119" y="166"/>
                  </a:moveTo>
                  <a:lnTo>
                    <a:pt x="96" y="152"/>
                  </a:lnTo>
                  <a:lnTo>
                    <a:pt x="96" y="144"/>
                  </a:lnTo>
                  <a:lnTo>
                    <a:pt x="82" y="144"/>
                  </a:lnTo>
                  <a:lnTo>
                    <a:pt x="71" y="144"/>
                  </a:lnTo>
                  <a:lnTo>
                    <a:pt x="59" y="132"/>
                  </a:lnTo>
                  <a:lnTo>
                    <a:pt x="49" y="121"/>
                  </a:lnTo>
                  <a:lnTo>
                    <a:pt x="24" y="108"/>
                  </a:lnTo>
                  <a:lnTo>
                    <a:pt x="24" y="98"/>
                  </a:lnTo>
                  <a:lnTo>
                    <a:pt x="12" y="98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12" y="66"/>
                  </a:lnTo>
                  <a:lnTo>
                    <a:pt x="0" y="53"/>
                  </a:lnTo>
                  <a:lnTo>
                    <a:pt x="12" y="42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49" y="42"/>
                  </a:lnTo>
                  <a:lnTo>
                    <a:pt x="49" y="30"/>
                  </a:lnTo>
                  <a:lnTo>
                    <a:pt x="59" y="30"/>
                  </a:lnTo>
                  <a:lnTo>
                    <a:pt x="59" y="22"/>
                  </a:lnTo>
                  <a:lnTo>
                    <a:pt x="71" y="22"/>
                  </a:lnTo>
                  <a:lnTo>
                    <a:pt x="96" y="22"/>
                  </a:lnTo>
                  <a:lnTo>
                    <a:pt x="96" y="10"/>
                  </a:lnTo>
                  <a:lnTo>
                    <a:pt x="107" y="10"/>
                  </a:lnTo>
                  <a:lnTo>
                    <a:pt x="119" y="1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44" y="10"/>
                  </a:lnTo>
                  <a:lnTo>
                    <a:pt x="154" y="10"/>
                  </a:lnTo>
                  <a:lnTo>
                    <a:pt x="166" y="10"/>
                  </a:lnTo>
                  <a:lnTo>
                    <a:pt x="166" y="0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199" y="10"/>
                  </a:lnTo>
                  <a:lnTo>
                    <a:pt x="211" y="10"/>
                  </a:lnTo>
                  <a:lnTo>
                    <a:pt x="211" y="22"/>
                  </a:lnTo>
                  <a:lnTo>
                    <a:pt x="224" y="22"/>
                  </a:lnTo>
                  <a:lnTo>
                    <a:pt x="235" y="22"/>
                  </a:lnTo>
                  <a:lnTo>
                    <a:pt x="247" y="22"/>
                  </a:lnTo>
                  <a:lnTo>
                    <a:pt x="247" y="30"/>
                  </a:lnTo>
                  <a:lnTo>
                    <a:pt x="235" y="42"/>
                  </a:lnTo>
                  <a:lnTo>
                    <a:pt x="257" y="42"/>
                  </a:lnTo>
                  <a:lnTo>
                    <a:pt x="257" y="53"/>
                  </a:lnTo>
                  <a:lnTo>
                    <a:pt x="272" y="66"/>
                  </a:lnTo>
                  <a:lnTo>
                    <a:pt x="282" y="53"/>
                  </a:lnTo>
                  <a:lnTo>
                    <a:pt x="282" y="42"/>
                  </a:lnTo>
                  <a:lnTo>
                    <a:pt x="282" y="30"/>
                  </a:lnTo>
                  <a:lnTo>
                    <a:pt x="282" y="42"/>
                  </a:lnTo>
                  <a:lnTo>
                    <a:pt x="306" y="42"/>
                  </a:lnTo>
                  <a:lnTo>
                    <a:pt x="330" y="42"/>
                  </a:lnTo>
                  <a:lnTo>
                    <a:pt x="330" y="53"/>
                  </a:lnTo>
                  <a:lnTo>
                    <a:pt x="330" y="66"/>
                  </a:lnTo>
                  <a:lnTo>
                    <a:pt x="343" y="66"/>
                  </a:lnTo>
                  <a:lnTo>
                    <a:pt x="353" y="66"/>
                  </a:lnTo>
                  <a:lnTo>
                    <a:pt x="365" y="66"/>
                  </a:lnTo>
                  <a:lnTo>
                    <a:pt x="390" y="76"/>
                  </a:lnTo>
                  <a:lnTo>
                    <a:pt x="390" y="86"/>
                  </a:lnTo>
                  <a:lnTo>
                    <a:pt x="401" y="86"/>
                  </a:lnTo>
                  <a:lnTo>
                    <a:pt x="401" y="98"/>
                  </a:lnTo>
                  <a:lnTo>
                    <a:pt x="401" y="108"/>
                  </a:lnTo>
                  <a:lnTo>
                    <a:pt x="390" y="108"/>
                  </a:lnTo>
                  <a:lnTo>
                    <a:pt x="377" y="108"/>
                  </a:lnTo>
                  <a:lnTo>
                    <a:pt x="377" y="121"/>
                  </a:lnTo>
                  <a:lnTo>
                    <a:pt x="365" y="121"/>
                  </a:lnTo>
                  <a:lnTo>
                    <a:pt x="365" y="132"/>
                  </a:lnTo>
                  <a:lnTo>
                    <a:pt x="365" y="144"/>
                  </a:lnTo>
                  <a:lnTo>
                    <a:pt x="353" y="144"/>
                  </a:lnTo>
                  <a:lnTo>
                    <a:pt x="343" y="144"/>
                  </a:lnTo>
                  <a:lnTo>
                    <a:pt x="343" y="152"/>
                  </a:lnTo>
                  <a:lnTo>
                    <a:pt x="330" y="152"/>
                  </a:lnTo>
                  <a:lnTo>
                    <a:pt x="319" y="152"/>
                  </a:lnTo>
                  <a:lnTo>
                    <a:pt x="306" y="152"/>
                  </a:lnTo>
                  <a:lnTo>
                    <a:pt x="294" y="152"/>
                  </a:lnTo>
                  <a:lnTo>
                    <a:pt x="294" y="166"/>
                  </a:lnTo>
                  <a:lnTo>
                    <a:pt x="282" y="166"/>
                  </a:lnTo>
                  <a:lnTo>
                    <a:pt x="247" y="166"/>
                  </a:lnTo>
                  <a:lnTo>
                    <a:pt x="211" y="152"/>
                  </a:lnTo>
                  <a:lnTo>
                    <a:pt x="178" y="144"/>
                  </a:lnTo>
                  <a:lnTo>
                    <a:pt x="154" y="175"/>
                  </a:lnTo>
                  <a:lnTo>
                    <a:pt x="144" y="175"/>
                  </a:lnTo>
                  <a:lnTo>
                    <a:pt x="128" y="175"/>
                  </a:lnTo>
                  <a:lnTo>
                    <a:pt x="119" y="16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Freeform 226"/>
            <p:cNvSpPr>
              <a:spLocks noChangeAspect="1"/>
            </p:cNvSpPr>
            <p:nvPr/>
          </p:nvSpPr>
          <p:spPr bwMode="auto">
            <a:xfrm>
              <a:off x="3803" y="5986"/>
              <a:ext cx="518" cy="202"/>
            </a:xfrm>
            <a:custGeom>
              <a:avLst/>
              <a:gdLst/>
              <a:ahLst/>
              <a:cxnLst>
                <a:cxn ang="0">
                  <a:pos x="10" y="109"/>
                </a:cxn>
                <a:cxn ang="0">
                  <a:pos x="10" y="109"/>
                </a:cxn>
                <a:cxn ang="0">
                  <a:pos x="22" y="122"/>
                </a:cxn>
                <a:cxn ang="0">
                  <a:pos x="48" y="109"/>
                </a:cxn>
                <a:cxn ang="0">
                  <a:pos x="57" y="109"/>
                </a:cxn>
                <a:cxn ang="0">
                  <a:pos x="81" y="109"/>
                </a:cxn>
                <a:cxn ang="0">
                  <a:pos x="105" y="122"/>
                </a:cxn>
                <a:cxn ang="0">
                  <a:pos x="115" y="109"/>
                </a:cxn>
                <a:cxn ang="0">
                  <a:pos x="152" y="100"/>
                </a:cxn>
                <a:cxn ang="0">
                  <a:pos x="176" y="100"/>
                </a:cxn>
                <a:cxn ang="0">
                  <a:pos x="201" y="100"/>
                </a:cxn>
                <a:cxn ang="0">
                  <a:pos x="211" y="109"/>
                </a:cxn>
                <a:cxn ang="0">
                  <a:pos x="211" y="88"/>
                </a:cxn>
                <a:cxn ang="0">
                  <a:pos x="211" y="88"/>
                </a:cxn>
                <a:cxn ang="0">
                  <a:pos x="201" y="54"/>
                </a:cxn>
                <a:cxn ang="0">
                  <a:pos x="234" y="43"/>
                </a:cxn>
                <a:cxn ang="0">
                  <a:pos x="248" y="31"/>
                </a:cxn>
                <a:cxn ang="0">
                  <a:pos x="280" y="31"/>
                </a:cxn>
                <a:cxn ang="0">
                  <a:pos x="306" y="31"/>
                </a:cxn>
                <a:cxn ang="0">
                  <a:pos x="363" y="8"/>
                </a:cxn>
                <a:cxn ang="0">
                  <a:pos x="434" y="22"/>
                </a:cxn>
                <a:cxn ang="0">
                  <a:pos x="446" y="31"/>
                </a:cxn>
                <a:cxn ang="0">
                  <a:pos x="459" y="54"/>
                </a:cxn>
                <a:cxn ang="0">
                  <a:pos x="459" y="88"/>
                </a:cxn>
                <a:cxn ang="0">
                  <a:pos x="446" y="100"/>
                </a:cxn>
                <a:cxn ang="0">
                  <a:pos x="424" y="88"/>
                </a:cxn>
                <a:cxn ang="0">
                  <a:pos x="434" y="100"/>
                </a:cxn>
                <a:cxn ang="0">
                  <a:pos x="424" y="122"/>
                </a:cxn>
                <a:cxn ang="0">
                  <a:pos x="434" y="130"/>
                </a:cxn>
                <a:cxn ang="0">
                  <a:pos x="424" y="154"/>
                </a:cxn>
                <a:cxn ang="0">
                  <a:pos x="400" y="175"/>
                </a:cxn>
                <a:cxn ang="0">
                  <a:pos x="363" y="175"/>
                </a:cxn>
                <a:cxn ang="0">
                  <a:pos x="330" y="175"/>
                </a:cxn>
                <a:cxn ang="0">
                  <a:pos x="306" y="187"/>
                </a:cxn>
                <a:cxn ang="0">
                  <a:pos x="259" y="187"/>
                </a:cxn>
                <a:cxn ang="0">
                  <a:pos x="211" y="175"/>
                </a:cxn>
                <a:cxn ang="0">
                  <a:pos x="164" y="154"/>
                </a:cxn>
                <a:cxn ang="0">
                  <a:pos x="152" y="142"/>
                </a:cxn>
                <a:cxn ang="0">
                  <a:pos x="115" y="142"/>
                </a:cxn>
                <a:cxn ang="0">
                  <a:pos x="94" y="142"/>
                </a:cxn>
                <a:cxn ang="0">
                  <a:pos x="69" y="163"/>
                </a:cxn>
                <a:cxn ang="0">
                  <a:pos x="48" y="142"/>
                </a:cxn>
                <a:cxn ang="0">
                  <a:pos x="10" y="142"/>
                </a:cxn>
                <a:cxn ang="0">
                  <a:pos x="0" y="130"/>
                </a:cxn>
                <a:cxn ang="0">
                  <a:pos x="0" y="109"/>
                </a:cxn>
              </a:cxnLst>
              <a:rect l="0" t="0" r="r" b="b"/>
              <a:pathLst>
                <a:path w="482" h="187">
                  <a:moveTo>
                    <a:pt x="0" y="109"/>
                  </a:moveTo>
                  <a:lnTo>
                    <a:pt x="10" y="109"/>
                  </a:lnTo>
                  <a:lnTo>
                    <a:pt x="10" y="100"/>
                  </a:lnTo>
                  <a:lnTo>
                    <a:pt x="10" y="109"/>
                  </a:lnTo>
                  <a:lnTo>
                    <a:pt x="22" y="109"/>
                  </a:lnTo>
                  <a:lnTo>
                    <a:pt x="22" y="122"/>
                  </a:lnTo>
                  <a:lnTo>
                    <a:pt x="36" y="122"/>
                  </a:lnTo>
                  <a:lnTo>
                    <a:pt x="48" y="109"/>
                  </a:lnTo>
                  <a:lnTo>
                    <a:pt x="48" y="100"/>
                  </a:lnTo>
                  <a:lnTo>
                    <a:pt x="57" y="109"/>
                  </a:lnTo>
                  <a:lnTo>
                    <a:pt x="69" y="100"/>
                  </a:lnTo>
                  <a:lnTo>
                    <a:pt x="81" y="109"/>
                  </a:lnTo>
                  <a:lnTo>
                    <a:pt x="81" y="122"/>
                  </a:lnTo>
                  <a:lnTo>
                    <a:pt x="105" y="122"/>
                  </a:lnTo>
                  <a:lnTo>
                    <a:pt x="105" y="109"/>
                  </a:lnTo>
                  <a:lnTo>
                    <a:pt x="115" y="109"/>
                  </a:lnTo>
                  <a:lnTo>
                    <a:pt x="115" y="100"/>
                  </a:lnTo>
                  <a:lnTo>
                    <a:pt x="152" y="100"/>
                  </a:lnTo>
                  <a:lnTo>
                    <a:pt x="164" y="100"/>
                  </a:lnTo>
                  <a:lnTo>
                    <a:pt x="176" y="100"/>
                  </a:lnTo>
                  <a:lnTo>
                    <a:pt x="186" y="100"/>
                  </a:lnTo>
                  <a:lnTo>
                    <a:pt x="201" y="100"/>
                  </a:lnTo>
                  <a:lnTo>
                    <a:pt x="201" y="109"/>
                  </a:lnTo>
                  <a:lnTo>
                    <a:pt x="211" y="109"/>
                  </a:lnTo>
                  <a:lnTo>
                    <a:pt x="211" y="100"/>
                  </a:lnTo>
                  <a:lnTo>
                    <a:pt x="211" y="88"/>
                  </a:lnTo>
                  <a:lnTo>
                    <a:pt x="201" y="88"/>
                  </a:lnTo>
                  <a:lnTo>
                    <a:pt x="211" y="88"/>
                  </a:lnTo>
                  <a:lnTo>
                    <a:pt x="186" y="64"/>
                  </a:lnTo>
                  <a:lnTo>
                    <a:pt x="201" y="54"/>
                  </a:lnTo>
                  <a:lnTo>
                    <a:pt x="223" y="43"/>
                  </a:lnTo>
                  <a:lnTo>
                    <a:pt x="234" y="43"/>
                  </a:lnTo>
                  <a:lnTo>
                    <a:pt x="234" y="31"/>
                  </a:lnTo>
                  <a:lnTo>
                    <a:pt x="248" y="31"/>
                  </a:lnTo>
                  <a:lnTo>
                    <a:pt x="271" y="22"/>
                  </a:lnTo>
                  <a:lnTo>
                    <a:pt x="280" y="31"/>
                  </a:lnTo>
                  <a:lnTo>
                    <a:pt x="296" y="31"/>
                  </a:lnTo>
                  <a:lnTo>
                    <a:pt x="306" y="31"/>
                  </a:lnTo>
                  <a:lnTo>
                    <a:pt x="330" y="0"/>
                  </a:lnTo>
                  <a:lnTo>
                    <a:pt x="363" y="8"/>
                  </a:lnTo>
                  <a:lnTo>
                    <a:pt x="400" y="22"/>
                  </a:lnTo>
                  <a:lnTo>
                    <a:pt x="434" y="22"/>
                  </a:lnTo>
                  <a:lnTo>
                    <a:pt x="446" y="22"/>
                  </a:lnTo>
                  <a:lnTo>
                    <a:pt x="446" y="31"/>
                  </a:lnTo>
                  <a:lnTo>
                    <a:pt x="446" y="43"/>
                  </a:lnTo>
                  <a:lnTo>
                    <a:pt x="459" y="54"/>
                  </a:lnTo>
                  <a:lnTo>
                    <a:pt x="482" y="77"/>
                  </a:lnTo>
                  <a:lnTo>
                    <a:pt x="459" y="88"/>
                  </a:lnTo>
                  <a:lnTo>
                    <a:pt x="459" y="100"/>
                  </a:lnTo>
                  <a:lnTo>
                    <a:pt x="446" y="100"/>
                  </a:lnTo>
                  <a:lnTo>
                    <a:pt x="434" y="88"/>
                  </a:lnTo>
                  <a:lnTo>
                    <a:pt x="424" y="88"/>
                  </a:lnTo>
                  <a:lnTo>
                    <a:pt x="424" y="100"/>
                  </a:lnTo>
                  <a:lnTo>
                    <a:pt x="434" y="100"/>
                  </a:lnTo>
                  <a:lnTo>
                    <a:pt x="434" y="109"/>
                  </a:lnTo>
                  <a:lnTo>
                    <a:pt x="424" y="122"/>
                  </a:lnTo>
                  <a:lnTo>
                    <a:pt x="424" y="130"/>
                  </a:lnTo>
                  <a:lnTo>
                    <a:pt x="434" y="130"/>
                  </a:lnTo>
                  <a:lnTo>
                    <a:pt x="424" y="142"/>
                  </a:lnTo>
                  <a:lnTo>
                    <a:pt x="424" y="154"/>
                  </a:lnTo>
                  <a:lnTo>
                    <a:pt x="400" y="154"/>
                  </a:lnTo>
                  <a:lnTo>
                    <a:pt x="400" y="175"/>
                  </a:lnTo>
                  <a:lnTo>
                    <a:pt x="376" y="163"/>
                  </a:lnTo>
                  <a:lnTo>
                    <a:pt x="363" y="175"/>
                  </a:lnTo>
                  <a:lnTo>
                    <a:pt x="343" y="175"/>
                  </a:lnTo>
                  <a:lnTo>
                    <a:pt x="330" y="175"/>
                  </a:lnTo>
                  <a:lnTo>
                    <a:pt x="318" y="187"/>
                  </a:lnTo>
                  <a:lnTo>
                    <a:pt x="306" y="187"/>
                  </a:lnTo>
                  <a:lnTo>
                    <a:pt x="280" y="187"/>
                  </a:lnTo>
                  <a:lnTo>
                    <a:pt x="259" y="187"/>
                  </a:lnTo>
                  <a:lnTo>
                    <a:pt x="234" y="175"/>
                  </a:lnTo>
                  <a:lnTo>
                    <a:pt x="211" y="175"/>
                  </a:lnTo>
                  <a:lnTo>
                    <a:pt x="176" y="163"/>
                  </a:lnTo>
                  <a:lnTo>
                    <a:pt x="164" y="154"/>
                  </a:lnTo>
                  <a:lnTo>
                    <a:pt x="152" y="154"/>
                  </a:lnTo>
                  <a:lnTo>
                    <a:pt x="152" y="142"/>
                  </a:lnTo>
                  <a:lnTo>
                    <a:pt x="128" y="142"/>
                  </a:lnTo>
                  <a:lnTo>
                    <a:pt x="115" y="142"/>
                  </a:lnTo>
                  <a:lnTo>
                    <a:pt x="105" y="142"/>
                  </a:lnTo>
                  <a:lnTo>
                    <a:pt x="94" y="142"/>
                  </a:lnTo>
                  <a:lnTo>
                    <a:pt x="94" y="163"/>
                  </a:lnTo>
                  <a:lnTo>
                    <a:pt x="69" y="163"/>
                  </a:lnTo>
                  <a:lnTo>
                    <a:pt x="57" y="154"/>
                  </a:lnTo>
                  <a:lnTo>
                    <a:pt x="48" y="142"/>
                  </a:lnTo>
                  <a:lnTo>
                    <a:pt x="36" y="154"/>
                  </a:lnTo>
                  <a:lnTo>
                    <a:pt x="10" y="142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0" y="12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227"/>
            <p:cNvSpPr>
              <a:spLocks noChangeAspect="1"/>
            </p:cNvSpPr>
            <p:nvPr/>
          </p:nvSpPr>
          <p:spPr bwMode="auto">
            <a:xfrm>
              <a:off x="5700" y="7243"/>
              <a:ext cx="290" cy="337"/>
            </a:xfrm>
            <a:custGeom>
              <a:avLst/>
              <a:gdLst/>
              <a:ahLst/>
              <a:cxnLst>
                <a:cxn ang="0">
                  <a:pos x="12" y="301"/>
                </a:cxn>
                <a:cxn ang="0">
                  <a:pos x="12" y="288"/>
                </a:cxn>
                <a:cxn ang="0">
                  <a:pos x="0" y="288"/>
                </a:cxn>
                <a:cxn ang="0">
                  <a:pos x="0" y="277"/>
                </a:cxn>
                <a:cxn ang="0">
                  <a:pos x="12" y="243"/>
                </a:cxn>
                <a:cxn ang="0">
                  <a:pos x="12" y="222"/>
                </a:cxn>
                <a:cxn ang="0">
                  <a:pos x="22" y="188"/>
                </a:cxn>
                <a:cxn ang="0">
                  <a:pos x="22" y="157"/>
                </a:cxn>
                <a:cxn ang="0">
                  <a:pos x="22" y="145"/>
                </a:cxn>
                <a:cxn ang="0">
                  <a:pos x="22" y="135"/>
                </a:cxn>
                <a:cxn ang="0">
                  <a:pos x="22" y="99"/>
                </a:cxn>
                <a:cxn ang="0">
                  <a:pos x="22" y="77"/>
                </a:cxn>
                <a:cxn ang="0">
                  <a:pos x="22" y="66"/>
                </a:cxn>
                <a:cxn ang="0">
                  <a:pos x="22" y="44"/>
                </a:cxn>
                <a:cxn ang="0">
                  <a:pos x="80" y="77"/>
                </a:cxn>
                <a:cxn ang="0">
                  <a:pos x="95" y="77"/>
                </a:cxn>
                <a:cxn ang="0">
                  <a:pos x="104" y="77"/>
                </a:cxn>
                <a:cxn ang="0">
                  <a:pos x="142" y="54"/>
                </a:cxn>
                <a:cxn ang="0">
                  <a:pos x="212" y="11"/>
                </a:cxn>
                <a:cxn ang="0">
                  <a:pos x="223" y="0"/>
                </a:cxn>
                <a:cxn ang="0">
                  <a:pos x="260" y="54"/>
                </a:cxn>
                <a:cxn ang="0">
                  <a:pos x="270" y="90"/>
                </a:cxn>
                <a:cxn ang="0">
                  <a:pos x="260" y="99"/>
                </a:cxn>
                <a:cxn ang="0">
                  <a:pos x="248" y="111"/>
                </a:cxn>
                <a:cxn ang="0">
                  <a:pos x="223" y="111"/>
                </a:cxn>
                <a:cxn ang="0">
                  <a:pos x="154" y="135"/>
                </a:cxn>
                <a:cxn ang="0">
                  <a:pos x="128" y="145"/>
                </a:cxn>
                <a:cxn ang="0">
                  <a:pos x="166" y="188"/>
                </a:cxn>
                <a:cxn ang="0">
                  <a:pos x="191" y="222"/>
                </a:cxn>
                <a:cxn ang="0">
                  <a:pos x="175" y="243"/>
                </a:cxn>
                <a:cxn ang="0">
                  <a:pos x="166" y="257"/>
                </a:cxn>
                <a:cxn ang="0">
                  <a:pos x="154" y="257"/>
                </a:cxn>
                <a:cxn ang="0">
                  <a:pos x="118" y="267"/>
                </a:cxn>
                <a:cxn ang="0">
                  <a:pos x="104" y="288"/>
                </a:cxn>
                <a:cxn ang="0">
                  <a:pos x="80" y="311"/>
                </a:cxn>
                <a:cxn ang="0">
                  <a:pos x="12" y="301"/>
                </a:cxn>
              </a:cxnLst>
              <a:rect l="0" t="0" r="r" b="b"/>
              <a:pathLst>
                <a:path w="270" h="311">
                  <a:moveTo>
                    <a:pt x="12" y="301"/>
                  </a:moveTo>
                  <a:lnTo>
                    <a:pt x="12" y="288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12" y="243"/>
                  </a:lnTo>
                  <a:lnTo>
                    <a:pt x="12" y="222"/>
                  </a:lnTo>
                  <a:lnTo>
                    <a:pt x="22" y="188"/>
                  </a:lnTo>
                  <a:lnTo>
                    <a:pt x="22" y="157"/>
                  </a:lnTo>
                  <a:lnTo>
                    <a:pt x="22" y="145"/>
                  </a:lnTo>
                  <a:lnTo>
                    <a:pt x="22" y="135"/>
                  </a:lnTo>
                  <a:lnTo>
                    <a:pt x="22" y="99"/>
                  </a:lnTo>
                  <a:lnTo>
                    <a:pt x="22" y="77"/>
                  </a:lnTo>
                  <a:lnTo>
                    <a:pt x="22" y="66"/>
                  </a:lnTo>
                  <a:lnTo>
                    <a:pt x="22" y="44"/>
                  </a:lnTo>
                  <a:lnTo>
                    <a:pt x="80" y="77"/>
                  </a:lnTo>
                  <a:lnTo>
                    <a:pt x="95" y="77"/>
                  </a:lnTo>
                  <a:lnTo>
                    <a:pt x="104" y="77"/>
                  </a:lnTo>
                  <a:lnTo>
                    <a:pt x="142" y="54"/>
                  </a:lnTo>
                  <a:lnTo>
                    <a:pt x="212" y="11"/>
                  </a:lnTo>
                  <a:lnTo>
                    <a:pt x="223" y="0"/>
                  </a:lnTo>
                  <a:lnTo>
                    <a:pt x="260" y="54"/>
                  </a:lnTo>
                  <a:lnTo>
                    <a:pt x="270" y="90"/>
                  </a:lnTo>
                  <a:lnTo>
                    <a:pt x="260" y="99"/>
                  </a:lnTo>
                  <a:lnTo>
                    <a:pt x="248" y="111"/>
                  </a:lnTo>
                  <a:lnTo>
                    <a:pt x="223" y="111"/>
                  </a:lnTo>
                  <a:lnTo>
                    <a:pt x="154" y="135"/>
                  </a:lnTo>
                  <a:lnTo>
                    <a:pt x="128" y="145"/>
                  </a:lnTo>
                  <a:lnTo>
                    <a:pt x="166" y="188"/>
                  </a:lnTo>
                  <a:lnTo>
                    <a:pt x="191" y="222"/>
                  </a:lnTo>
                  <a:lnTo>
                    <a:pt x="175" y="243"/>
                  </a:lnTo>
                  <a:lnTo>
                    <a:pt x="166" y="257"/>
                  </a:lnTo>
                  <a:lnTo>
                    <a:pt x="154" y="257"/>
                  </a:lnTo>
                  <a:lnTo>
                    <a:pt x="118" y="267"/>
                  </a:lnTo>
                  <a:lnTo>
                    <a:pt x="104" y="288"/>
                  </a:lnTo>
                  <a:lnTo>
                    <a:pt x="80" y="311"/>
                  </a:lnTo>
                  <a:lnTo>
                    <a:pt x="12" y="30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Freeform 228"/>
            <p:cNvSpPr>
              <a:spLocks noChangeAspect="1"/>
            </p:cNvSpPr>
            <p:nvPr/>
          </p:nvSpPr>
          <p:spPr bwMode="auto">
            <a:xfrm>
              <a:off x="3843" y="7258"/>
              <a:ext cx="1173" cy="1104"/>
            </a:xfrm>
            <a:custGeom>
              <a:avLst/>
              <a:gdLst/>
              <a:ahLst/>
              <a:cxnLst>
                <a:cxn ang="0">
                  <a:pos x="1084" y="877"/>
                </a:cxn>
                <a:cxn ang="0">
                  <a:pos x="1094" y="989"/>
                </a:cxn>
                <a:cxn ang="0">
                  <a:pos x="1026" y="989"/>
                </a:cxn>
                <a:cxn ang="0">
                  <a:pos x="966" y="989"/>
                </a:cxn>
                <a:cxn ang="0">
                  <a:pos x="787" y="899"/>
                </a:cxn>
                <a:cxn ang="0">
                  <a:pos x="637" y="810"/>
                </a:cxn>
                <a:cxn ang="0">
                  <a:pos x="471" y="733"/>
                </a:cxn>
                <a:cxn ang="0">
                  <a:pos x="398" y="753"/>
                </a:cxn>
                <a:cxn ang="0">
                  <a:pos x="340" y="787"/>
                </a:cxn>
                <a:cxn ang="0">
                  <a:pos x="270" y="745"/>
                </a:cxn>
                <a:cxn ang="0">
                  <a:pos x="189" y="723"/>
                </a:cxn>
                <a:cxn ang="0">
                  <a:pos x="152" y="666"/>
                </a:cxn>
                <a:cxn ang="0">
                  <a:pos x="104" y="642"/>
                </a:cxn>
                <a:cxn ang="0">
                  <a:pos x="79" y="642"/>
                </a:cxn>
                <a:cxn ang="0">
                  <a:pos x="58" y="588"/>
                </a:cxn>
                <a:cxn ang="0">
                  <a:pos x="12" y="521"/>
                </a:cxn>
                <a:cxn ang="0">
                  <a:pos x="46" y="501"/>
                </a:cxn>
                <a:cxn ang="0">
                  <a:pos x="37" y="433"/>
                </a:cxn>
                <a:cxn ang="0">
                  <a:pos x="46" y="398"/>
                </a:cxn>
                <a:cxn ang="0">
                  <a:pos x="37" y="344"/>
                </a:cxn>
                <a:cxn ang="0">
                  <a:pos x="37" y="289"/>
                </a:cxn>
                <a:cxn ang="0">
                  <a:pos x="12" y="222"/>
                </a:cxn>
                <a:cxn ang="0">
                  <a:pos x="21" y="211"/>
                </a:cxn>
                <a:cxn ang="0">
                  <a:pos x="58" y="189"/>
                </a:cxn>
                <a:cxn ang="0">
                  <a:pos x="46" y="133"/>
                </a:cxn>
                <a:cxn ang="0">
                  <a:pos x="94" y="90"/>
                </a:cxn>
                <a:cxn ang="0">
                  <a:pos x="141" y="54"/>
                </a:cxn>
                <a:cxn ang="0">
                  <a:pos x="141" y="0"/>
                </a:cxn>
                <a:cxn ang="0">
                  <a:pos x="212" y="32"/>
                </a:cxn>
                <a:cxn ang="0">
                  <a:pos x="260" y="24"/>
                </a:cxn>
                <a:cxn ang="0">
                  <a:pos x="318" y="32"/>
                </a:cxn>
                <a:cxn ang="0">
                  <a:pos x="364" y="54"/>
                </a:cxn>
                <a:cxn ang="0">
                  <a:pos x="388" y="66"/>
                </a:cxn>
                <a:cxn ang="0">
                  <a:pos x="414" y="123"/>
                </a:cxn>
                <a:cxn ang="0">
                  <a:pos x="446" y="145"/>
                </a:cxn>
                <a:cxn ang="0">
                  <a:pos x="493" y="145"/>
                </a:cxn>
                <a:cxn ang="0">
                  <a:pos x="542" y="153"/>
                </a:cxn>
                <a:cxn ang="0">
                  <a:pos x="574" y="176"/>
                </a:cxn>
                <a:cxn ang="0">
                  <a:pos x="646" y="222"/>
                </a:cxn>
                <a:cxn ang="0">
                  <a:pos x="670" y="211"/>
                </a:cxn>
                <a:cxn ang="0">
                  <a:pos x="717" y="176"/>
                </a:cxn>
                <a:cxn ang="0">
                  <a:pos x="717" y="153"/>
                </a:cxn>
                <a:cxn ang="0">
                  <a:pos x="708" y="111"/>
                </a:cxn>
                <a:cxn ang="0">
                  <a:pos x="717" y="78"/>
                </a:cxn>
                <a:cxn ang="0">
                  <a:pos x="741" y="54"/>
                </a:cxn>
                <a:cxn ang="0">
                  <a:pos x="777" y="32"/>
                </a:cxn>
                <a:cxn ang="0">
                  <a:pos x="860" y="24"/>
                </a:cxn>
                <a:cxn ang="0">
                  <a:pos x="907" y="44"/>
                </a:cxn>
                <a:cxn ang="0">
                  <a:pos x="919" y="78"/>
                </a:cxn>
                <a:cxn ang="0">
                  <a:pos x="956" y="78"/>
                </a:cxn>
                <a:cxn ang="0">
                  <a:pos x="988" y="90"/>
                </a:cxn>
                <a:cxn ang="0">
                  <a:pos x="1047" y="99"/>
                </a:cxn>
                <a:cxn ang="0">
                  <a:pos x="1059" y="123"/>
                </a:cxn>
                <a:cxn ang="0">
                  <a:pos x="1047" y="133"/>
                </a:cxn>
                <a:cxn ang="0">
                  <a:pos x="1047" y="189"/>
                </a:cxn>
                <a:cxn ang="0">
                  <a:pos x="1035" y="222"/>
                </a:cxn>
                <a:cxn ang="0">
                  <a:pos x="1047" y="265"/>
                </a:cxn>
                <a:cxn ang="0">
                  <a:pos x="1059" y="311"/>
                </a:cxn>
                <a:cxn ang="0">
                  <a:pos x="1071" y="467"/>
                </a:cxn>
                <a:cxn ang="0">
                  <a:pos x="1071" y="588"/>
                </a:cxn>
                <a:cxn ang="0">
                  <a:pos x="1084" y="711"/>
                </a:cxn>
                <a:cxn ang="0">
                  <a:pos x="1084" y="845"/>
                </a:cxn>
              </a:cxnLst>
              <a:rect l="0" t="0" r="r" b="b"/>
              <a:pathLst>
                <a:path w="1094" h="1021">
                  <a:moveTo>
                    <a:pt x="1084" y="845"/>
                  </a:moveTo>
                  <a:lnTo>
                    <a:pt x="1084" y="877"/>
                  </a:lnTo>
                  <a:lnTo>
                    <a:pt x="1094" y="978"/>
                  </a:lnTo>
                  <a:lnTo>
                    <a:pt x="1094" y="989"/>
                  </a:lnTo>
                  <a:lnTo>
                    <a:pt x="1047" y="989"/>
                  </a:lnTo>
                  <a:lnTo>
                    <a:pt x="1026" y="989"/>
                  </a:lnTo>
                  <a:lnTo>
                    <a:pt x="1026" y="1021"/>
                  </a:lnTo>
                  <a:lnTo>
                    <a:pt x="966" y="989"/>
                  </a:lnTo>
                  <a:lnTo>
                    <a:pt x="870" y="944"/>
                  </a:lnTo>
                  <a:lnTo>
                    <a:pt x="787" y="899"/>
                  </a:lnTo>
                  <a:lnTo>
                    <a:pt x="708" y="855"/>
                  </a:lnTo>
                  <a:lnTo>
                    <a:pt x="637" y="810"/>
                  </a:lnTo>
                  <a:lnTo>
                    <a:pt x="554" y="777"/>
                  </a:lnTo>
                  <a:lnTo>
                    <a:pt x="471" y="733"/>
                  </a:lnTo>
                  <a:lnTo>
                    <a:pt x="460" y="733"/>
                  </a:lnTo>
                  <a:lnTo>
                    <a:pt x="398" y="753"/>
                  </a:lnTo>
                  <a:lnTo>
                    <a:pt x="351" y="787"/>
                  </a:lnTo>
                  <a:lnTo>
                    <a:pt x="340" y="787"/>
                  </a:lnTo>
                  <a:lnTo>
                    <a:pt x="307" y="753"/>
                  </a:lnTo>
                  <a:lnTo>
                    <a:pt x="270" y="745"/>
                  </a:lnTo>
                  <a:lnTo>
                    <a:pt x="223" y="723"/>
                  </a:lnTo>
                  <a:lnTo>
                    <a:pt x="189" y="723"/>
                  </a:lnTo>
                  <a:lnTo>
                    <a:pt x="165" y="666"/>
                  </a:lnTo>
                  <a:lnTo>
                    <a:pt x="152" y="666"/>
                  </a:lnTo>
                  <a:lnTo>
                    <a:pt x="128" y="654"/>
                  </a:lnTo>
                  <a:lnTo>
                    <a:pt x="104" y="642"/>
                  </a:lnTo>
                  <a:lnTo>
                    <a:pt x="79" y="654"/>
                  </a:lnTo>
                  <a:lnTo>
                    <a:pt x="79" y="642"/>
                  </a:lnTo>
                  <a:lnTo>
                    <a:pt x="58" y="624"/>
                  </a:lnTo>
                  <a:lnTo>
                    <a:pt x="58" y="588"/>
                  </a:lnTo>
                  <a:lnTo>
                    <a:pt x="12" y="533"/>
                  </a:lnTo>
                  <a:lnTo>
                    <a:pt x="12" y="521"/>
                  </a:lnTo>
                  <a:lnTo>
                    <a:pt x="21" y="521"/>
                  </a:lnTo>
                  <a:lnTo>
                    <a:pt x="46" y="501"/>
                  </a:lnTo>
                  <a:lnTo>
                    <a:pt x="46" y="479"/>
                  </a:lnTo>
                  <a:lnTo>
                    <a:pt x="37" y="433"/>
                  </a:lnTo>
                  <a:lnTo>
                    <a:pt x="37" y="421"/>
                  </a:lnTo>
                  <a:lnTo>
                    <a:pt x="46" y="398"/>
                  </a:lnTo>
                  <a:lnTo>
                    <a:pt x="37" y="367"/>
                  </a:lnTo>
                  <a:lnTo>
                    <a:pt x="37" y="344"/>
                  </a:lnTo>
                  <a:lnTo>
                    <a:pt x="37" y="321"/>
                  </a:lnTo>
                  <a:lnTo>
                    <a:pt x="37" y="289"/>
                  </a:lnTo>
                  <a:lnTo>
                    <a:pt x="0" y="235"/>
                  </a:lnTo>
                  <a:lnTo>
                    <a:pt x="12" y="222"/>
                  </a:lnTo>
                  <a:lnTo>
                    <a:pt x="21" y="222"/>
                  </a:lnTo>
                  <a:lnTo>
                    <a:pt x="21" y="211"/>
                  </a:lnTo>
                  <a:lnTo>
                    <a:pt x="46" y="189"/>
                  </a:lnTo>
                  <a:lnTo>
                    <a:pt x="58" y="189"/>
                  </a:lnTo>
                  <a:lnTo>
                    <a:pt x="58" y="165"/>
                  </a:lnTo>
                  <a:lnTo>
                    <a:pt x="46" y="133"/>
                  </a:lnTo>
                  <a:lnTo>
                    <a:pt x="58" y="123"/>
                  </a:lnTo>
                  <a:lnTo>
                    <a:pt x="94" y="90"/>
                  </a:lnTo>
                  <a:lnTo>
                    <a:pt x="116" y="78"/>
                  </a:lnTo>
                  <a:lnTo>
                    <a:pt x="141" y="54"/>
                  </a:lnTo>
                  <a:lnTo>
                    <a:pt x="141" y="32"/>
                  </a:lnTo>
                  <a:lnTo>
                    <a:pt x="141" y="0"/>
                  </a:lnTo>
                  <a:lnTo>
                    <a:pt x="175" y="24"/>
                  </a:lnTo>
                  <a:lnTo>
                    <a:pt x="212" y="32"/>
                  </a:lnTo>
                  <a:lnTo>
                    <a:pt x="223" y="32"/>
                  </a:lnTo>
                  <a:lnTo>
                    <a:pt x="260" y="24"/>
                  </a:lnTo>
                  <a:lnTo>
                    <a:pt x="270" y="24"/>
                  </a:lnTo>
                  <a:lnTo>
                    <a:pt x="318" y="32"/>
                  </a:lnTo>
                  <a:lnTo>
                    <a:pt x="340" y="44"/>
                  </a:lnTo>
                  <a:lnTo>
                    <a:pt x="364" y="54"/>
                  </a:lnTo>
                  <a:lnTo>
                    <a:pt x="376" y="54"/>
                  </a:lnTo>
                  <a:lnTo>
                    <a:pt x="388" y="66"/>
                  </a:lnTo>
                  <a:lnTo>
                    <a:pt x="398" y="99"/>
                  </a:lnTo>
                  <a:lnTo>
                    <a:pt x="414" y="123"/>
                  </a:lnTo>
                  <a:lnTo>
                    <a:pt x="435" y="133"/>
                  </a:lnTo>
                  <a:lnTo>
                    <a:pt x="446" y="145"/>
                  </a:lnTo>
                  <a:lnTo>
                    <a:pt x="471" y="145"/>
                  </a:lnTo>
                  <a:lnTo>
                    <a:pt x="493" y="145"/>
                  </a:lnTo>
                  <a:lnTo>
                    <a:pt x="518" y="153"/>
                  </a:lnTo>
                  <a:lnTo>
                    <a:pt x="542" y="153"/>
                  </a:lnTo>
                  <a:lnTo>
                    <a:pt x="564" y="165"/>
                  </a:lnTo>
                  <a:lnTo>
                    <a:pt x="574" y="176"/>
                  </a:lnTo>
                  <a:lnTo>
                    <a:pt x="621" y="199"/>
                  </a:lnTo>
                  <a:lnTo>
                    <a:pt x="646" y="222"/>
                  </a:lnTo>
                  <a:lnTo>
                    <a:pt x="658" y="222"/>
                  </a:lnTo>
                  <a:lnTo>
                    <a:pt x="670" y="211"/>
                  </a:lnTo>
                  <a:lnTo>
                    <a:pt x="694" y="199"/>
                  </a:lnTo>
                  <a:lnTo>
                    <a:pt x="717" y="176"/>
                  </a:lnTo>
                  <a:lnTo>
                    <a:pt x="717" y="165"/>
                  </a:lnTo>
                  <a:lnTo>
                    <a:pt x="717" y="153"/>
                  </a:lnTo>
                  <a:lnTo>
                    <a:pt x="717" y="133"/>
                  </a:lnTo>
                  <a:lnTo>
                    <a:pt x="708" y="111"/>
                  </a:lnTo>
                  <a:lnTo>
                    <a:pt x="708" y="99"/>
                  </a:lnTo>
                  <a:lnTo>
                    <a:pt x="717" y="78"/>
                  </a:lnTo>
                  <a:lnTo>
                    <a:pt x="732" y="66"/>
                  </a:lnTo>
                  <a:lnTo>
                    <a:pt x="741" y="54"/>
                  </a:lnTo>
                  <a:lnTo>
                    <a:pt x="765" y="44"/>
                  </a:lnTo>
                  <a:lnTo>
                    <a:pt x="777" y="32"/>
                  </a:lnTo>
                  <a:lnTo>
                    <a:pt x="823" y="24"/>
                  </a:lnTo>
                  <a:lnTo>
                    <a:pt x="860" y="24"/>
                  </a:lnTo>
                  <a:lnTo>
                    <a:pt x="883" y="32"/>
                  </a:lnTo>
                  <a:lnTo>
                    <a:pt x="907" y="44"/>
                  </a:lnTo>
                  <a:lnTo>
                    <a:pt x="907" y="66"/>
                  </a:lnTo>
                  <a:lnTo>
                    <a:pt x="919" y="78"/>
                  </a:lnTo>
                  <a:lnTo>
                    <a:pt x="931" y="78"/>
                  </a:lnTo>
                  <a:lnTo>
                    <a:pt x="956" y="78"/>
                  </a:lnTo>
                  <a:lnTo>
                    <a:pt x="978" y="90"/>
                  </a:lnTo>
                  <a:lnTo>
                    <a:pt x="988" y="90"/>
                  </a:lnTo>
                  <a:lnTo>
                    <a:pt x="1035" y="90"/>
                  </a:lnTo>
                  <a:lnTo>
                    <a:pt x="1047" y="99"/>
                  </a:lnTo>
                  <a:lnTo>
                    <a:pt x="1047" y="111"/>
                  </a:lnTo>
                  <a:lnTo>
                    <a:pt x="1059" y="123"/>
                  </a:lnTo>
                  <a:lnTo>
                    <a:pt x="1047" y="123"/>
                  </a:lnTo>
                  <a:lnTo>
                    <a:pt x="1047" y="133"/>
                  </a:lnTo>
                  <a:lnTo>
                    <a:pt x="1035" y="145"/>
                  </a:lnTo>
                  <a:lnTo>
                    <a:pt x="1047" y="189"/>
                  </a:lnTo>
                  <a:lnTo>
                    <a:pt x="1047" y="199"/>
                  </a:lnTo>
                  <a:lnTo>
                    <a:pt x="1035" y="222"/>
                  </a:lnTo>
                  <a:lnTo>
                    <a:pt x="1035" y="235"/>
                  </a:lnTo>
                  <a:lnTo>
                    <a:pt x="1047" y="265"/>
                  </a:lnTo>
                  <a:lnTo>
                    <a:pt x="1059" y="299"/>
                  </a:lnTo>
                  <a:lnTo>
                    <a:pt x="1059" y="311"/>
                  </a:lnTo>
                  <a:lnTo>
                    <a:pt x="1059" y="344"/>
                  </a:lnTo>
                  <a:lnTo>
                    <a:pt x="1071" y="467"/>
                  </a:lnTo>
                  <a:lnTo>
                    <a:pt x="1071" y="521"/>
                  </a:lnTo>
                  <a:lnTo>
                    <a:pt x="1071" y="588"/>
                  </a:lnTo>
                  <a:lnTo>
                    <a:pt x="1071" y="612"/>
                  </a:lnTo>
                  <a:lnTo>
                    <a:pt x="1084" y="711"/>
                  </a:lnTo>
                  <a:lnTo>
                    <a:pt x="1084" y="753"/>
                  </a:lnTo>
                  <a:lnTo>
                    <a:pt x="1084" y="84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229"/>
            <p:cNvSpPr>
              <a:spLocks noChangeAspect="1"/>
            </p:cNvSpPr>
            <p:nvPr/>
          </p:nvSpPr>
          <p:spPr bwMode="auto">
            <a:xfrm>
              <a:off x="5623" y="7258"/>
              <a:ext cx="102" cy="298"/>
            </a:xfrm>
            <a:custGeom>
              <a:avLst/>
              <a:gdLst/>
              <a:ahLst/>
              <a:cxnLst>
                <a:cxn ang="0">
                  <a:pos x="71" y="276"/>
                </a:cxn>
                <a:cxn ang="0">
                  <a:pos x="37" y="222"/>
                </a:cxn>
                <a:cxn ang="0">
                  <a:pos x="13" y="153"/>
                </a:cxn>
                <a:cxn ang="0">
                  <a:pos x="0" y="145"/>
                </a:cxn>
                <a:cxn ang="0">
                  <a:pos x="23" y="110"/>
                </a:cxn>
                <a:cxn ang="0">
                  <a:pos x="23" y="99"/>
                </a:cxn>
                <a:cxn ang="0">
                  <a:pos x="37" y="78"/>
                </a:cxn>
                <a:cxn ang="0">
                  <a:pos x="37" y="66"/>
                </a:cxn>
                <a:cxn ang="0">
                  <a:pos x="37" y="32"/>
                </a:cxn>
                <a:cxn ang="0">
                  <a:pos x="47" y="32"/>
                </a:cxn>
                <a:cxn ang="0">
                  <a:pos x="47" y="24"/>
                </a:cxn>
                <a:cxn ang="0">
                  <a:pos x="47" y="11"/>
                </a:cxn>
                <a:cxn ang="0">
                  <a:pos x="60" y="11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84" y="0"/>
                </a:cxn>
                <a:cxn ang="0">
                  <a:pos x="84" y="11"/>
                </a:cxn>
                <a:cxn ang="0">
                  <a:pos x="96" y="24"/>
                </a:cxn>
                <a:cxn ang="0">
                  <a:pos x="96" y="32"/>
                </a:cxn>
                <a:cxn ang="0">
                  <a:pos x="96" y="54"/>
                </a:cxn>
                <a:cxn ang="0">
                  <a:pos x="96" y="66"/>
                </a:cxn>
                <a:cxn ang="0">
                  <a:pos x="96" y="90"/>
                </a:cxn>
                <a:cxn ang="0">
                  <a:pos x="96" y="123"/>
                </a:cxn>
                <a:cxn ang="0">
                  <a:pos x="96" y="133"/>
                </a:cxn>
                <a:cxn ang="0">
                  <a:pos x="96" y="145"/>
                </a:cxn>
                <a:cxn ang="0">
                  <a:pos x="96" y="176"/>
                </a:cxn>
                <a:cxn ang="0">
                  <a:pos x="84" y="210"/>
                </a:cxn>
                <a:cxn ang="0">
                  <a:pos x="84" y="231"/>
                </a:cxn>
                <a:cxn ang="0">
                  <a:pos x="71" y="265"/>
                </a:cxn>
                <a:cxn ang="0">
                  <a:pos x="71" y="276"/>
                </a:cxn>
              </a:cxnLst>
              <a:rect l="0" t="0" r="r" b="b"/>
              <a:pathLst>
                <a:path w="96" h="276">
                  <a:moveTo>
                    <a:pt x="71" y="276"/>
                  </a:moveTo>
                  <a:lnTo>
                    <a:pt x="37" y="222"/>
                  </a:lnTo>
                  <a:lnTo>
                    <a:pt x="13" y="153"/>
                  </a:lnTo>
                  <a:lnTo>
                    <a:pt x="0" y="145"/>
                  </a:lnTo>
                  <a:lnTo>
                    <a:pt x="23" y="110"/>
                  </a:lnTo>
                  <a:lnTo>
                    <a:pt x="23" y="99"/>
                  </a:lnTo>
                  <a:lnTo>
                    <a:pt x="37" y="78"/>
                  </a:lnTo>
                  <a:lnTo>
                    <a:pt x="37" y="66"/>
                  </a:lnTo>
                  <a:lnTo>
                    <a:pt x="37" y="32"/>
                  </a:lnTo>
                  <a:lnTo>
                    <a:pt x="47" y="32"/>
                  </a:lnTo>
                  <a:lnTo>
                    <a:pt x="47" y="24"/>
                  </a:lnTo>
                  <a:lnTo>
                    <a:pt x="47" y="11"/>
                  </a:lnTo>
                  <a:lnTo>
                    <a:pt x="60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84" y="11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96" y="90"/>
                  </a:lnTo>
                  <a:lnTo>
                    <a:pt x="96" y="123"/>
                  </a:lnTo>
                  <a:lnTo>
                    <a:pt x="96" y="133"/>
                  </a:lnTo>
                  <a:lnTo>
                    <a:pt x="96" y="145"/>
                  </a:lnTo>
                  <a:lnTo>
                    <a:pt x="96" y="176"/>
                  </a:lnTo>
                  <a:lnTo>
                    <a:pt x="84" y="210"/>
                  </a:lnTo>
                  <a:lnTo>
                    <a:pt x="84" y="231"/>
                  </a:lnTo>
                  <a:lnTo>
                    <a:pt x="71" y="265"/>
                  </a:lnTo>
                  <a:lnTo>
                    <a:pt x="71" y="27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230"/>
            <p:cNvSpPr>
              <a:spLocks noChangeAspect="1"/>
            </p:cNvSpPr>
            <p:nvPr/>
          </p:nvSpPr>
          <p:spPr bwMode="auto">
            <a:xfrm>
              <a:off x="5700" y="7342"/>
              <a:ext cx="1601" cy="1378"/>
            </a:xfrm>
            <a:custGeom>
              <a:avLst/>
              <a:gdLst/>
              <a:ahLst/>
              <a:cxnLst>
                <a:cxn ang="0">
                  <a:pos x="589" y="1122"/>
                </a:cxn>
                <a:cxn ang="0">
                  <a:pos x="517" y="1052"/>
                </a:cxn>
                <a:cxn ang="0">
                  <a:pos x="460" y="931"/>
                </a:cxn>
                <a:cxn ang="0">
                  <a:pos x="377" y="877"/>
                </a:cxn>
                <a:cxn ang="0">
                  <a:pos x="329" y="777"/>
                </a:cxn>
                <a:cxn ang="0">
                  <a:pos x="319" y="709"/>
                </a:cxn>
                <a:cxn ang="0">
                  <a:pos x="260" y="620"/>
                </a:cxn>
                <a:cxn ang="0">
                  <a:pos x="212" y="588"/>
                </a:cxn>
                <a:cxn ang="0">
                  <a:pos x="191" y="534"/>
                </a:cxn>
                <a:cxn ang="0">
                  <a:pos x="142" y="455"/>
                </a:cxn>
                <a:cxn ang="0">
                  <a:pos x="58" y="343"/>
                </a:cxn>
                <a:cxn ang="0">
                  <a:pos x="0" y="299"/>
                </a:cxn>
                <a:cxn ang="0">
                  <a:pos x="12" y="231"/>
                </a:cxn>
                <a:cxn ang="0">
                  <a:pos x="104" y="198"/>
                </a:cxn>
                <a:cxn ang="0">
                  <a:pos x="166" y="167"/>
                </a:cxn>
                <a:cxn ang="0">
                  <a:pos x="166" y="98"/>
                </a:cxn>
                <a:cxn ang="0">
                  <a:pos x="223" y="21"/>
                </a:cxn>
                <a:cxn ang="0">
                  <a:pos x="270" y="0"/>
                </a:cxn>
                <a:cxn ang="0">
                  <a:pos x="398" y="55"/>
                </a:cxn>
                <a:cxn ang="0">
                  <a:pos x="542" y="132"/>
                </a:cxn>
                <a:cxn ang="0">
                  <a:pos x="575" y="153"/>
                </a:cxn>
                <a:cxn ang="0">
                  <a:pos x="612" y="198"/>
                </a:cxn>
                <a:cxn ang="0">
                  <a:pos x="836" y="243"/>
                </a:cxn>
                <a:cxn ang="0">
                  <a:pos x="871" y="277"/>
                </a:cxn>
                <a:cxn ang="0">
                  <a:pos x="931" y="299"/>
                </a:cxn>
                <a:cxn ang="0">
                  <a:pos x="954" y="343"/>
                </a:cxn>
                <a:cxn ang="0">
                  <a:pos x="989" y="365"/>
                </a:cxn>
                <a:cxn ang="0">
                  <a:pos x="1037" y="389"/>
                </a:cxn>
                <a:cxn ang="0">
                  <a:pos x="1037" y="410"/>
                </a:cxn>
                <a:cxn ang="0">
                  <a:pos x="1047" y="455"/>
                </a:cxn>
                <a:cxn ang="0">
                  <a:pos x="1059" y="488"/>
                </a:cxn>
                <a:cxn ang="0">
                  <a:pos x="1094" y="543"/>
                </a:cxn>
                <a:cxn ang="0">
                  <a:pos x="1117" y="576"/>
                </a:cxn>
                <a:cxn ang="0">
                  <a:pos x="1189" y="686"/>
                </a:cxn>
                <a:cxn ang="0">
                  <a:pos x="1413" y="743"/>
                </a:cxn>
                <a:cxn ang="0">
                  <a:pos x="1483" y="765"/>
                </a:cxn>
                <a:cxn ang="0">
                  <a:pos x="1331" y="908"/>
                </a:cxn>
                <a:cxn ang="0">
                  <a:pos x="1213" y="986"/>
                </a:cxn>
                <a:cxn ang="0">
                  <a:pos x="1011" y="1052"/>
                </a:cxn>
                <a:cxn ang="0">
                  <a:pos x="931" y="1098"/>
                </a:cxn>
                <a:cxn ang="0">
                  <a:pos x="799" y="1275"/>
                </a:cxn>
                <a:cxn ang="0">
                  <a:pos x="708" y="1098"/>
                </a:cxn>
                <a:cxn ang="0">
                  <a:pos x="647" y="1086"/>
                </a:cxn>
                <a:cxn ang="0">
                  <a:pos x="637" y="1143"/>
                </a:cxn>
              </a:cxnLst>
              <a:rect l="0" t="0" r="r" b="b"/>
              <a:pathLst>
                <a:path w="1494" h="1275">
                  <a:moveTo>
                    <a:pt x="612" y="1176"/>
                  </a:moveTo>
                  <a:lnTo>
                    <a:pt x="600" y="1152"/>
                  </a:lnTo>
                  <a:lnTo>
                    <a:pt x="589" y="1122"/>
                  </a:lnTo>
                  <a:lnTo>
                    <a:pt x="564" y="1086"/>
                  </a:lnTo>
                  <a:lnTo>
                    <a:pt x="542" y="1076"/>
                  </a:lnTo>
                  <a:lnTo>
                    <a:pt x="517" y="1052"/>
                  </a:lnTo>
                  <a:lnTo>
                    <a:pt x="505" y="1022"/>
                  </a:lnTo>
                  <a:lnTo>
                    <a:pt x="472" y="953"/>
                  </a:lnTo>
                  <a:lnTo>
                    <a:pt x="460" y="931"/>
                  </a:lnTo>
                  <a:lnTo>
                    <a:pt x="446" y="908"/>
                  </a:lnTo>
                  <a:lnTo>
                    <a:pt x="424" y="900"/>
                  </a:lnTo>
                  <a:lnTo>
                    <a:pt x="377" y="877"/>
                  </a:lnTo>
                  <a:lnTo>
                    <a:pt x="366" y="854"/>
                  </a:lnTo>
                  <a:lnTo>
                    <a:pt x="329" y="809"/>
                  </a:lnTo>
                  <a:lnTo>
                    <a:pt x="329" y="777"/>
                  </a:lnTo>
                  <a:lnTo>
                    <a:pt x="329" y="755"/>
                  </a:lnTo>
                  <a:lnTo>
                    <a:pt x="329" y="720"/>
                  </a:lnTo>
                  <a:lnTo>
                    <a:pt x="319" y="709"/>
                  </a:lnTo>
                  <a:lnTo>
                    <a:pt x="304" y="686"/>
                  </a:lnTo>
                  <a:lnTo>
                    <a:pt x="270" y="633"/>
                  </a:lnTo>
                  <a:lnTo>
                    <a:pt x="260" y="620"/>
                  </a:lnTo>
                  <a:lnTo>
                    <a:pt x="236" y="597"/>
                  </a:lnTo>
                  <a:lnTo>
                    <a:pt x="223" y="588"/>
                  </a:lnTo>
                  <a:lnTo>
                    <a:pt x="212" y="588"/>
                  </a:lnTo>
                  <a:lnTo>
                    <a:pt x="200" y="576"/>
                  </a:lnTo>
                  <a:lnTo>
                    <a:pt x="191" y="554"/>
                  </a:lnTo>
                  <a:lnTo>
                    <a:pt x="191" y="534"/>
                  </a:lnTo>
                  <a:lnTo>
                    <a:pt x="175" y="521"/>
                  </a:lnTo>
                  <a:lnTo>
                    <a:pt x="166" y="488"/>
                  </a:lnTo>
                  <a:lnTo>
                    <a:pt x="142" y="455"/>
                  </a:lnTo>
                  <a:lnTo>
                    <a:pt x="104" y="422"/>
                  </a:lnTo>
                  <a:lnTo>
                    <a:pt x="71" y="377"/>
                  </a:lnTo>
                  <a:lnTo>
                    <a:pt x="58" y="343"/>
                  </a:lnTo>
                  <a:lnTo>
                    <a:pt x="47" y="320"/>
                  </a:lnTo>
                  <a:lnTo>
                    <a:pt x="22" y="29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0" y="277"/>
                  </a:lnTo>
                  <a:lnTo>
                    <a:pt x="12" y="231"/>
                  </a:lnTo>
                  <a:lnTo>
                    <a:pt x="12" y="211"/>
                  </a:lnTo>
                  <a:lnTo>
                    <a:pt x="80" y="221"/>
                  </a:lnTo>
                  <a:lnTo>
                    <a:pt x="104" y="198"/>
                  </a:lnTo>
                  <a:lnTo>
                    <a:pt x="118" y="177"/>
                  </a:lnTo>
                  <a:lnTo>
                    <a:pt x="154" y="167"/>
                  </a:lnTo>
                  <a:lnTo>
                    <a:pt x="166" y="167"/>
                  </a:lnTo>
                  <a:lnTo>
                    <a:pt x="175" y="153"/>
                  </a:lnTo>
                  <a:lnTo>
                    <a:pt x="191" y="132"/>
                  </a:lnTo>
                  <a:lnTo>
                    <a:pt x="166" y="98"/>
                  </a:lnTo>
                  <a:lnTo>
                    <a:pt x="128" y="55"/>
                  </a:lnTo>
                  <a:lnTo>
                    <a:pt x="154" y="45"/>
                  </a:lnTo>
                  <a:lnTo>
                    <a:pt x="223" y="21"/>
                  </a:lnTo>
                  <a:lnTo>
                    <a:pt x="246" y="21"/>
                  </a:lnTo>
                  <a:lnTo>
                    <a:pt x="260" y="9"/>
                  </a:lnTo>
                  <a:lnTo>
                    <a:pt x="270" y="0"/>
                  </a:lnTo>
                  <a:lnTo>
                    <a:pt x="304" y="9"/>
                  </a:lnTo>
                  <a:lnTo>
                    <a:pt x="329" y="21"/>
                  </a:lnTo>
                  <a:lnTo>
                    <a:pt x="398" y="55"/>
                  </a:lnTo>
                  <a:lnTo>
                    <a:pt x="436" y="67"/>
                  </a:lnTo>
                  <a:lnTo>
                    <a:pt x="517" y="111"/>
                  </a:lnTo>
                  <a:lnTo>
                    <a:pt x="542" y="132"/>
                  </a:lnTo>
                  <a:lnTo>
                    <a:pt x="564" y="132"/>
                  </a:lnTo>
                  <a:lnTo>
                    <a:pt x="575" y="144"/>
                  </a:lnTo>
                  <a:lnTo>
                    <a:pt x="575" y="153"/>
                  </a:lnTo>
                  <a:lnTo>
                    <a:pt x="575" y="187"/>
                  </a:lnTo>
                  <a:lnTo>
                    <a:pt x="589" y="198"/>
                  </a:lnTo>
                  <a:lnTo>
                    <a:pt x="612" y="198"/>
                  </a:lnTo>
                  <a:lnTo>
                    <a:pt x="660" y="231"/>
                  </a:lnTo>
                  <a:lnTo>
                    <a:pt x="775" y="231"/>
                  </a:lnTo>
                  <a:lnTo>
                    <a:pt x="836" y="243"/>
                  </a:lnTo>
                  <a:lnTo>
                    <a:pt x="846" y="243"/>
                  </a:lnTo>
                  <a:lnTo>
                    <a:pt x="860" y="266"/>
                  </a:lnTo>
                  <a:lnTo>
                    <a:pt x="871" y="277"/>
                  </a:lnTo>
                  <a:lnTo>
                    <a:pt x="894" y="277"/>
                  </a:lnTo>
                  <a:lnTo>
                    <a:pt x="919" y="277"/>
                  </a:lnTo>
                  <a:lnTo>
                    <a:pt x="931" y="299"/>
                  </a:lnTo>
                  <a:lnTo>
                    <a:pt x="941" y="309"/>
                  </a:lnTo>
                  <a:lnTo>
                    <a:pt x="954" y="332"/>
                  </a:lnTo>
                  <a:lnTo>
                    <a:pt x="954" y="343"/>
                  </a:lnTo>
                  <a:lnTo>
                    <a:pt x="978" y="343"/>
                  </a:lnTo>
                  <a:lnTo>
                    <a:pt x="978" y="353"/>
                  </a:lnTo>
                  <a:lnTo>
                    <a:pt x="989" y="365"/>
                  </a:lnTo>
                  <a:lnTo>
                    <a:pt x="999" y="365"/>
                  </a:lnTo>
                  <a:lnTo>
                    <a:pt x="999" y="377"/>
                  </a:lnTo>
                  <a:lnTo>
                    <a:pt x="1037" y="389"/>
                  </a:lnTo>
                  <a:lnTo>
                    <a:pt x="1047" y="398"/>
                  </a:lnTo>
                  <a:lnTo>
                    <a:pt x="1047" y="410"/>
                  </a:lnTo>
                  <a:lnTo>
                    <a:pt x="1037" y="410"/>
                  </a:lnTo>
                  <a:lnTo>
                    <a:pt x="1037" y="422"/>
                  </a:lnTo>
                  <a:lnTo>
                    <a:pt x="1047" y="432"/>
                  </a:lnTo>
                  <a:lnTo>
                    <a:pt x="1047" y="455"/>
                  </a:lnTo>
                  <a:lnTo>
                    <a:pt x="1037" y="455"/>
                  </a:lnTo>
                  <a:lnTo>
                    <a:pt x="1047" y="464"/>
                  </a:lnTo>
                  <a:lnTo>
                    <a:pt x="1059" y="488"/>
                  </a:lnTo>
                  <a:lnTo>
                    <a:pt x="1069" y="498"/>
                  </a:lnTo>
                  <a:lnTo>
                    <a:pt x="1085" y="521"/>
                  </a:lnTo>
                  <a:lnTo>
                    <a:pt x="1094" y="543"/>
                  </a:lnTo>
                  <a:lnTo>
                    <a:pt x="1094" y="554"/>
                  </a:lnTo>
                  <a:lnTo>
                    <a:pt x="1106" y="564"/>
                  </a:lnTo>
                  <a:lnTo>
                    <a:pt x="1117" y="576"/>
                  </a:lnTo>
                  <a:lnTo>
                    <a:pt x="1131" y="576"/>
                  </a:lnTo>
                  <a:lnTo>
                    <a:pt x="1177" y="643"/>
                  </a:lnTo>
                  <a:lnTo>
                    <a:pt x="1189" y="686"/>
                  </a:lnTo>
                  <a:lnTo>
                    <a:pt x="1202" y="720"/>
                  </a:lnTo>
                  <a:lnTo>
                    <a:pt x="1308" y="732"/>
                  </a:lnTo>
                  <a:lnTo>
                    <a:pt x="1413" y="743"/>
                  </a:lnTo>
                  <a:lnTo>
                    <a:pt x="1436" y="755"/>
                  </a:lnTo>
                  <a:lnTo>
                    <a:pt x="1458" y="732"/>
                  </a:lnTo>
                  <a:lnTo>
                    <a:pt x="1483" y="765"/>
                  </a:lnTo>
                  <a:lnTo>
                    <a:pt x="1494" y="809"/>
                  </a:lnTo>
                  <a:lnTo>
                    <a:pt x="1413" y="865"/>
                  </a:lnTo>
                  <a:lnTo>
                    <a:pt x="1331" y="908"/>
                  </a:lnTo>
                  <a:lnTo>
                    <a:pt x="1271" y="953"/>
                  </a:lnTo>
                  <a:lnTo>
                    <a:pt x="1213" y="977"/>
                  </a:lnTo>
                  <a:lnTo>
                    <a:pt x="1213" y="986"/>
                  </a:lnTo>
                  <a:lnTo>
                    <a:pt x="1177" y="998"/>
                  </a:lnTo>
                  <a:lnTo>
                    <a:pt x="1085" y="1031"/>
                  </a:lnTo>
                  <a:lnTo>
                    <a:pt x="1011" y="1052"/>
                  </a:lnTo>
                  <a:lnTo>
                    <a:pt x="941" y="1076"/>
                  </a:lnTo>
                  <a:lnTo>
                    <a:pt x="931" y="1086"/>
                  </a:lnTo>
                  <a:lnTo>
                    <a:pt x="931" y="1098"/>
                  </a:lnTo>
                  <a:lnTo>
                    <a:pt x="919" y="1109"/>
                  </a:lnTo>
                  <a:lnTo>
                    <a:pt x="860" y="1185"/>
                  </a:lnTo>
                  <a:lnTo>
                    <a:pt x="799" y="1275"/>
                  </a:lnTo>
                  <a:lnTo>
                    <a:pt x="753" y="1185"/>
                  </a:lnTo>
                  <a:lnTo>
                    <a:pt x="717" y="1098"/>
                  </a:lnTo>
                  <a:lnTo>
                    <a:pt x="708" y="1098"/>
                  </a:lnTo>
                  <a:lnTo>
                    <a:pt x="683" y="1098"/>
                  </a:lnTo>
                  <a:lnTo>
                    <a:pt x="671" y="1098"/>
                  </a:lnTo>
                  <a:lnTo>
                    <a:pt x="647" y="1086"/>
                  </a:lnTo>
                  <a:lnTo>
                    <a:pt x="637" y="1098"/>
                  </a:lnTo>
                  <a:lnTo>
                    <a:pt x="637" y="1122"/>
                  </a:lnTo>
                  <a:lnTo>
                    <a:pt x="637" y="1143"/>
                  </a:lnTo>
                  <a:lnTo>
                    <a:pt x="637" y="1163"/>
                  </a:lnTo>
                  <a:lnTo>
                    <a:pt x="612" y="117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231"/>
            <p:cNvSpPr>
              <a:spLocks noChangeAspect="1"/>
            </p:cNvSpPr>
            <p:nvPr/>
          </p:nvSpPr>
          <p:spPr bwMode="auto">
            <a:xfrm>
              <a:off x="4953" y="7389"/>
              <a:ext cx="924" cy="781"/>
            </a:xfrm>
            <a:custGeom>
              <a:avLst/>
              <a:gdLst/>
              <a:ahLst/>
              <a:cxnLst>
                <a:cxn ang="0">
                  <a:pos x="637" y="30"/>
                </a:cxn>
                <a:cxn ang="0">
                  <a:pos x="695" y="153"/>
                </a:cxn>
                <a:cxn ang="0">
                  <a:pos x="671" y="208"/>
                </a:cxn>
                <a:cxn ang="0">
                  <a:pos x="661" y="275"/>
                </a:cxn>
                <a:cxn ang="0">
                  <a:pos x="624" y="254"/>
                </a:cxn>
                <a:cxn ang="0">
                  <a:pos x="588" y="221"/>
                </a:cxn>
                <a:cxn ang="0">
                  <a:pos x="567" y="166"/>
                </a:cxn>
                <a:cxn ang="0">
                  <a:pos x="541" y="132"/>
                </a:cxn>
                <a:cxn ang="0">
                  <a:pos x="519" y="132"/>
                </a:cxn>
                <a:cxn ang="0">
                  <a:pos x="541" y="188"/>
                </a:cxn>
                <a:cxn ang="0">
                  <a:pos x="567" y="232"/>
                </a:cxn>
                <a:cxn ang="0">
                  <a:pos x="613" y="308"/>
                </a:cxn>
                <a:cxn ang="0">
                  <a:pos x="647" y="365"/>
                </a:cxn>
                <a:cxn ang="0">
                  <a:pos x="695" y="443"/>
                </a:cxn>
                <a:cxn ang="0">
                  <a:pos x="742" y="530"/>
                </a:cxn>
                <a:cxn ang="0">
                  <a:pos x="775" y="564"/>
                </a:cxn>
                <a:cxn ang="0">
                  <a:pos x="766" y="575"/>
                </a:cxn>
                <a:cxn ang="0">
                  <a:pos x="775" y="629"/>
                </a:cxn>
                <a:cxn ang="0">
                  <a:pos x="813" y="664"/>
                </a:cxn>
                <a:cxn ang="0">
                  <a:pos x="837" y="687"/>
                </a:cxn>
                <a:cxn ang="0">
                  <a:pos x="861" y="720"/>
                </a:cxn>
                <a:cxn ang="0">
                  <a:pos x="707" y="720"/>
                </a:cxn>
                <a:cxn ang="0">
                  <a:pos x="541" y="720"/>
                </a:cxn>
                <a:cxn ang="0">
                  <a:pos x="390" y="720"/>
                </a:cxn>
                <a:cxn ang="0">
                  <a:pos x="247" y="710"/>
                </a:cxn>
                <a:cxn ang="0">
                  <a:pos x="154" y="720"/>
                </a:cxn>
                <a:cxn ang="0">
                  <a:pos x="71" y="710"/>
                </a:cxn>
                <a:cxn ang="0">
                  <a:pos x="49" y="629"/>
                </a:cxn>
                <a:cxn ang="0">
                  <a:pos x="34" y="489"/>
                </a:cxn>
                <a:cxn ang="0">
                  <a:pos x="34" y="398"/>
                </a:cxn>
                <a:cxn ang="0">
                  <a:pos x="24" y="221"/>
                </a:cxn>
                <a:cxn ang="0">
                  <a:pos x="24" y="176"/>
                </a:cxn>
                <a:cxn ang="0">
                  <a:pos x="0" y="108"/>
                </a:cxn>
                <a:cxn ang="0">
                  <a:pos x="12" y="76"/>
                </a:cxn>
                <a:cxn ang="0">
                  <a:pos x="0" y="22"/>
                </a:cxn>
                <a:cxn ang="0">
                  <a:pos x="12" y="0"/>
                </a:cxn>
                <a:cxn ang="0">
                  <a:pos x="34" y="0"/>
                </a:cxn>
                <a:cxn ang="0">
                  <a:pos x="71" y="0"/>
                </a:cxn>
                <a:cxn ang="0">
                  <a:pos x="129" y="10"/>
                </a:cxn>
                <a:cxn ang="0">
                  <a:pos x="178" y="22"/>
                </a:cxn>
                <a:cxn ang="0">
                  <a:pos x="215" y="30"/>
                </a:cxn>
                <a:cxn ang="0">
                  <a:pos x="247" y="42"/>
                </a:cxn>
                <a:cxn ang="0">
                  <a:pos x="306" y="53"/>
                </a:cxn>
                <a:cxn ang="0">
                  <a:pos x="353" y="22"/>
                </a:cxn>
                <a:cxn ang="0">
                  <a:pos x="401" y="0"/>
                </a:cxn>
                <a:cxn ang="0">
                  <a:pos x="423" y="0"/>
                </a:cxn>
                <a:cxn ang="0">
                  <a:pos x="460" y="10"/>
                </a:cxn>
                <a:cxn ang="0">
                  <a:pos x="496" y="30"/>
                </a:cxn>
                <a:cxn ang="0">
                  <a:pos x="529" y="42"/>
                </a:cxn>
                <a:cxn ang="0">
                  <a:pos x="555" y="22"/>
                </a:cxn>
                <a:cxn ang="0">
                  <a:pos x="588" y="42"/>
                </a:cxn>
                <a:cxn ang="0">
                  <a:pos x="613" y="30"/>
                </a:cxn>
              </a:cxnLst>
              <a:rect l="0" t="0" r="r" b="b"/>
              <a:pathLst>
                <a:path w="861" h="720">
                  <a:moveTo>
                    <a:pt x="624" y="22"/>
                  </a:moveTo>
                  <a:lnTo>
                    <a:pt x="637" y="30"/>
                  </a:lnTo>
                  <a:lnTo>
                    <a:pt x="661" y="99"/>
                  </a:lnTo>
                  <a:lnTo>
                    <a:pt x="695" y="153"/>
                  </a:lnTo>
                  <a:lnTo>
                    <a:pt x="684" y="166"/>
                  </a:lnTo>
                  <a:lnTo>
                    <a:pt x="671" y="208"/>
                  </a:lnTo>
                  <a:lnTo>
                    <a:pt x="671" y="254"/>
                  </a:lnTo>
                  <a:lnTo>
                    <a:pt x="661" y="275"/>
                  </a:lnTo>
                  <a:lnTo>
                    <a:pt x="647" y="275"/>
                  </a:lnTo>
                  <a:lnTo>
                    <a:pt x="624" y="254"/>
                  </a:lnTo>
                  <a:lnTo>
                    <a:pt x="600" y="232"/>
                  </a:lnTo>
                  <a:lnTo>
                    <a:pt x="588" y="221"/>
                  </a:lnTo>
                  <a:lnTo>
                    <a:pt x="576" y="188"/>
                  </a:lnTo>
                  <a:lnTo>
                    <a:pt x="567" y="166"/>
                  </a:lnTo>
                  <a:lnTo>
                    <a:pt x="555" y="153"/>
                  </a:lnTo>
                  <a:lnTo>
                    <a:pt x="541" y="132"/>
                  </a:lnTo>
                  <a:lnTo>
                    <a:pt x="541" y="122"/>
                  </a:lnTo>
                  <a:lnTo>
                    <a:pt x="519" y="132"/>
                  </a:lnTo>
                  <a:lnTo>
                    <a:pt x="519" y="142"/>
                  </a:lnTo>
                  <a:lnTo>
                    <a:pt x="541" y="188"/>
                  </a:lnTo>
                  <a:lnTo>
                    <a:pt x="541" y="198"/>
                  </a:lnTo>
                  <a:lnTo>
                    <a:pt x="567" y="232"/>
                  </a:lnTo>
                  <a:lnTo>
                    <a:pt x="600" y="264"/>
                  </a:lnTo>
                  <a:lnTo>
                    <a:pt x="613" y="308"/>
                  </a:lnTo>
                  <a:lnTo>
                    <a:pt x="637" y="344"/>
                  </a:lnTo>
                  <a:lnTo>
                    <a:pt x="647" y="365"/>
                  </a:lnTo>
                  <a:lnTo>
                    <a:pt x="661" y="387"/>
                  </a:lnTo>
                  <a:lnTo>
                    <a:pt x="695" y="443"/>
                  </a:lnTo>
                  <a:lnTo>
                    <a:pt x="730" y="507"/>
                  </a:lnTo>
                  <a:lnTo>
                    <a:pt x="742" y="530"/>
                  </a:lnTo>
                  <a:lnTo>
                    <a:pt x="766" y="543"/>
                  </a:lnTo>
                  <a:lnTo>
                    <a:pt x="775" y="564"/>
                  </a:lnTo>
                  <a:lnTo>
                    <a:pt x="775" y="575"/>
                  </a:lnTo>
                  <a:lnTo>
                    <a:pt x="766" y="575"/>
                  </a:lnTo>
                  <a:lnTo>
                    <a:pt x="775" y="621"/>
                  </a:lnTo>
                  <a:lnTo>
                    <a:pt x="775" y="629"/>
                  </a:lnTo>
                  <a:lnTo>
                    <a:pt x="790" y="641"/>
                  </a:lnTo>
                  <a:lnTo>
                    <a:pt x="813" y="664"/>
                  </a:lnTo>
                  <a:lnTo>
                    <a:pt x="823" y="664"/>
                  </a:lnTo>
                  <a:lnTo>
                    <a:pt x="837" y="687"/>
                  </a:lnTo>
                  <a:lnTo>
                    <a:pt x="849" y="698"/>
                  </a:lnTo>
                  <a:lnTo>
                    <a:pt x="861" y="720"/>
                  </a:lnTo>
                  <a:lnTo>
                    <a:pt x="790" y="720"/>
                  </a:lnTo>
                  <a:lnTo>
                    <a:pt x="707" y="720"/>
                  </a:lnTo>
                  <a:lnTo>
                    <a:pt x="624" y="720"/>
                  </a:lnTo>
                  <a:lnTo>
                    <a:pt x="541" y="720"/>
                  </a:lnTo>
                  <a:lnTo>
                    <a:pt x="472" y="720"/>
                  </a:lnTo>
                  <a:lnTo>
                    <a:pt x="390" y="720"/>
                  </a:lnTo>
                  <a:lnTo>
                    <a:pt x="319" y="720"/>
                  </a:lnTo>
                  <a:lnTo>
                    <a:pt x="247" y="710"/>
                  </a:lnTo>
                  <a:lnTo>
                    <a:pt x="190" y="720"/>
                  </a:lnTo>
                  <a:lnTo>
                    <a:pt x="154" y="720"/>
                  </a:lnTo>
                  <a:lnTo>
                    <a:pt x="107" y="710"/>
                  </a:lnTo>
                  <a:lnTo>
                    <a:pt x="71" y="710"/>
                  </a:lnTo>
                  <a:lnTo>
                    <a:pt x="49" y="720"/>
                  </a:lnTo>
                  <a:lnTo>
                    <a:pt x="49" y="629"/>
                  </a:lnTo>
                  <a:lnTo>
                    <a:pt x="49" y="588"/>
                  </a:lnTo>
                  <a:lnTo>
                    <a:pt x="34" y="489"/>
                  </a:lnTo>
                  <a:lnTo>
                    <a:pt x="34" y="465"/>
                  </a:lnTo>
                  <a:lnTo>
                    <a:pt x="34" y="398"/>
                  </a:lnTo>
                  <a:lnTo>
                    <a:pt x="34" y="344"/>
                  </a:lnTo>
                  <a:lnTo>
                    <a:pt x="24" y="221"/>
                  </a:lnTo>
                  <a:lnTo>
                    <a:pt x="24" y="188"/>
                  </a:lnTo>
                  <a:lnTo>
                    <a:pt x="24" y="176"/>
                  </a:lnTo>
                  <a:lnTo>
                    <a:pt x="12" y="142"/>
                  </a:lnTo>
                  <a:lnTo>
                    <a:pt x="0" y="108"/>
                  </a:lnTo>
                  <a:lnTo>
                    <a:pt x="0" y="99"/>
                  </a:lnTo>
                  <a:lnTo>
                    <a:pt x="12" y="76"/>
                  </a:lnTo>
                  <a:lnTo>
                    <a:pt x="12" y="66"/>
                  </a:lnTo>
                  <a:lnTo>
                    <a:pt x="0" y="22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71" y="0"/>
                  </a:lnTo>
                  <a:lnTo>
                    <a:pt x="96" y="0"/>
                  </a:lnTo>
                  <a:lnTo>
                    <a:pt x="129" y="10"/>
                  </a:lnTo>
                  <a:lnTo>
                    <a:pt x="154" y="10"/>
                  </a:lnTo>
                  <a:lnTo>
                    <a:pt x="178" y="22"/>
                  </a:lnTo>
                  <a:lnTo>
                    <a:pt x="199" y="22"/>
                  </a:lnTo>
                  <a:lnTo>
                    <a:pt x="215" y="30"/>
                  </a:lnTo>
                  <a:lnTo>
                    <a:pt x="225" y="30"/>
                  </a:lnTo>
                  <a:lnTo>
                    <a:pt x="247" y="42"/>
                  </a:lnTo>
                  <a:lnTo>
                    <a:pt x="282" y="53"/>
                  </a:lnTo>
                  <a:lnTo>
                    <a:pt x="306" y="53"/>
                  </a:lnTo>
                  <a:lnTo>
                    <a:pt x="330" y="30"/>
                  </a:lnTo>
                  <a:lnTo>
                    <a:pt x="353" y="22"/>
                  </a:lnTo>
                  <a:lnTo>
                    <a:pt x="376" y="10"/>
                  </a:lnTo>
                  <a:lnTo>
                    <a:pt x="401" y="0"/>
                  </a:lnTo>
                  <a:lnTo>
                    <a:pt x="413" y="0"/>
                  </a:lnTo>
                  <a:lnTo>
                    <a:pt x="423" y="0"/>
                  </a:lnTo>
                  <a:lnTo>
                    <a:pt x="438" y="0"/>
                  </a:lnTo>
                  <a:lnTo>
                    <a:pt x="460" y="10"/>
                  </a:lnTo>
                  <a:lnTo>
                    <a:pt x="472" y="22"/>
                  </a:lnTo>
                  <a:lnTo>
                    <a:pt x="496" y="30"/>
                  </a:lnTo>
                  <a:lnTo>
                    <a:pt x="505" y="30"/>
                  </a:lnTo>
                  <a:lnTo>
                    <a:pt x="529" y="42"/>
                  </a:lnTo>
                  <a:lnTo>
                    <a:pt x="541" y="42"/>
                  </a:lnTo>
                  <a:lnTo>
                    <a:pt x="555" y="22"/>
                  </a:lnTo>
                  <a:lnTo>
                    <a:pt x="567" y="30"/>
                  </a:lnTo>
                  <a:lnTo>
                    <a:pt x="588" y="42"/>
                  </a:lnTo>
                  <a:lnTo>
                    <a:pt x="600" y="30"/>
                  </a:lnTo>
                  <a:lnTo>
                    <a:pt x="613" y="30"/>
                  </a:lnTo>
                  <a:lnTo>
                    <a:pt x="624" y="2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Rectangle 232"/>
            <p:cNvSpPr>
              <a:spLocks noChangeAspect="1" noChangeArrowheads="1"/>
            </p:cNvSpPr>
            <p:nvPr/>
          </p:nvSpPr>
          <p:spPr bwMode="auto">
            <a:xfrm>
              <a:off x="6076" y="7556"/>
              <a:ext cx="272" cy="106"/>
            </a:xfrm>
            <a:prstGeom prst="rect">
              <a:avLst/>
            </a:prstGeom>
            <a:solidFill>
              <a:srgbClr val="0BA6F5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Freeform 233"/>
            <p:cNvSpPr>
              <a:spLocks noChangeAspect="1"/>
            </p:cNvSpPr>
            <p:nvPr/>
          </p:nvSpPr>
          <p:spPr bwMode="auto">
            <a:xfrm>
              <a:off x="5709" y="7422"/>
              <a:ext cx="374" cy="375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0" y="173"/>
                </a:cxn>
                <a:cxn ang="0">
                  <a:pos x="348" y="347"/>
                </a:cxn>
                <a:cxn ang="0">
                  <a:pos x="348" y="0"/>
                </a:cxn>
              </a:cxnLst>
              <a:rect l="0" t="0" r="r" b="b"/>
              <a:pathLst>
                <a:path w="348" h="347">
                  <a:moveTo>
                    <a:pt x="348" y="0"/>
                  </a:moveTo>
                  <a:lnTo>
                    <a:pt x="0" y="173"/>
                  </a:lnTo>
                  <a:lnTo>
                    <a:pt x="348" y="347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BA6F5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Rectangle 234"/>
            <p:cNvSpPr>
              <a:spLocks noChangeAspect="1" noChangeArrowheads="1"/>
            </p:cNvSpPr>
            <p:nvPr/>
          </p:nvSpPr>
          <p:spPr bwMode="auto">
            <a:xfrm>
              <a:off x="6076" y="7556"/>
              <a:ext cx="272" cy="106"/>
            </a:xfrm>
            <a:prstGeom prst="rect">
              <a:avLst/>
            </a:prstGeom>
            <a:solidFill>
              <a:srgbClr val="0BA6F5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235"/>
            <p:cNvSpPr>
              <a:spLocks noChangeAspect="1"/>
            </p:cNvSpPr>
            <p:nvPr/>
          </p:nvSpPr>
          <p:spPr bwMode="auto">
            <a:xfrm>
              <a:off x="5709" y="7422"/>
              <a:ext cx="374" cy="375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0" y="173"/>
                </a:cxn>
                <a:cxn ang="0">
                  <a:pos x="348" y="347"/>
                </a:cxn>
                <a:cxn ang="0">
                  <a:pos x="348" y="0"/>
                </a:cxn>
              </a:cxnLst>
              <a:rect l="0" t="0" r="r" b="b"/>
              <a:pathLst>
                <a:path w="348" h="347">
                  <a:moveTo>
                    <a:pt x="348" y="0"/>
                  </a:moveTo>
                  <a:lnTo>
                    <a:pt x="0" y="173"/>
                  </a:lnTo>
                  <a:lnTo>
                    <a:pt x="348" y="347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BA6F5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236"/>
            <p:cNvSpPr>
              <a:spLocks noChangeAspect="1"/>
            </p:cNvSpPr>
            <p:nvPr/>
          </p:nvSpPr>
          <p:spPr bwMode="auto">
            <a:xfrm>
              <a:off x="3539" y="5898"/>
              <a:ext cx="61" cy="50"/>
            </a:xfrm>
            <a:custGeom>
              <a:avLst/>
              <a:gdLst/>
              <a:ahLst/>
              <a:cxnLst>
                <a:cxn ang="0">
                  <a:pos x="9" y="46"/>
                </a:cxn>
                <a:cxn ang="0">
                  <a:pos x="9" y="34"/>
                </a:cxn>
                <a:cxn ang="0">
                  <a:pos x="9" y="24"/>
                </a:cxn>
                <a:cxn ang="0">
                  <a:pos x="0" y="12"/>
                </a:cxn>
                <a:cxn ang="0">
                  <a:pos x="9" y="0"/>
                </a:cxn>
                <a:cxn ang="0">
                  <a:pos x="21" y="0"/>
                </a:cxn>
                <a:cxn ang="0">
                  <a:pos x="35" y="12"/>
                </a:cxn>
                <a:cxn ang="0">
                  <a:pos x="35" y="24"/>
                </a:cxn>
                <a:cxn ang="0">
                  <a:pos x="57" y="24"/>
                </a:cxn>
                <a:cxn ang="0">
                  <a:pos x="57" y="34"/>
                </a:cxn>
                <a:cxn ang="0">
                  <a:pos x="47" y="34"/>
                </a:cxn>
                <a:cxn ang="0">
                  <a:pos x="47" y="46"/>
                </a:cxn>
                <a:cxn ang="0">
                  <a:pos x="21" y="46"/>
                </a:cxn>
                <a:cxn ang="0">
                  <a:pos x="9" y="46"/>
                </a:cxn>
              </a:cxnLst>
              <a:rect l="0" t="0" r="r" b="b"/>
              <a:pathLst>
                <a:path w="57" h="46">
                  <a:moveTo>
                    <a:pt x="9" y="46"/>
                  </a:moveTo>
                  <a:lnTo>
                    <a:pt x="9" y="34"/>
                  </a:lnTo>
                  <a:lnTo>
                    <a:pt x="9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5" y="12"/>
                  </a:lnTo>
                  <a:lnTo>
                    <a:pt x="35" y="24"/>
                  </a:lnTo>
                  <a:lnTo>
                    <a:pt x="57" y="24"/>
                  </a:lnTo>
                  <a:lnTo>
                    <a:pt x="57" y="34"/>
                  </a:lnTo>
                  <a:lnTo>
                    <a:pt x="47" y="34"/>
                  </a:lnTo>
                  <a:lnTo>
                    <a:pt x="47" y="46"/>
                  </a:lnTo>
                  <a:lnTo>
                    <a:pt x="21" y="46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237"/>
            <p:cNvSpPr>
              <a:spLocks noChangeAspect="1"/>
            </p:cNvSpPr>
            <p:nvPr/>
          </p:nvSpPr>
          <p:spPr bwMode="auto">
            <a:xfrm>
              <a:off x="3562" y="6082"/>
              <a:ext cx="302" cy="156"/>
            </a:xfrm>
            <a:custGeom>
              <a:avLst/>
              <a:gdLst/>
              <a:ahLst/>
              <a:cxnLst>
                <a:cxn ang="0">
                  <a:pos x="225" y="21"/>
                </a:cxn>
                <a:cxn ang="0">
                  <a:pos x="225" y="32"/>
                </a:cxn>
                <a:cxn ang="0">
                  <a:pos x="225" y="42"/>
                </a:cxn>
                <a:cxn ang="0">
                  <a:pos x="225" y="54"/>
                </a:cxn>
                <a:cxn ang="0">
                  <a:pos x="235" y="54"/>
                </a:cxn>
                <a:cxn ang="0">
                  <a:pos x="261" y="66"/>
                </a:cxn>
                <a:cxn ang="0">
                  <a:pos x="273" y="54"/>
                </a:cxn>
                <a:cxn ang="0">
                  <a:pos x="282" y="66"/>
                </a:cxn>
                <a:cxn ang="0">
                  <a:pos x="273" y="75"/>
                </a:cxn>
                <a:cxn ang="0">
                  <a:pos x="282" y="87"/>
                </a:cxn>
                <a:cxn ang="0">
                  <a:pos x="273" y="87"/>
                </a:cxn>
                <a:cxn ang="0">
                  <a:pos x="261" y="87"/>
                </a:cxn>
                <a:cxn ang="0">
                  <a:pos x="261" y="99"/>
                </a:cxn>
                <a:cxn ang="0">
                  <a:pos x="261" y="111"/>
                </a:cxn>
                <a:cxn ang="0">
                  <a:pos x="247" y="99"/>
                </a:cxn>
                <a:cxn ang="0">
                  <a:pos x="235" y="99"/>
                </a:cxn>
                <a:cxn ang="0">
                  <a:pos x="235" y="111"/>
                </a:cxn>
                <a:cxn ang="0">
                  <a:pos x="225" y="111"/>
                </a:cxn>
                <a:cxn ang="0">
                  <a:pos x="225" y="99"/>
                </a:cxn>
                <a:cxn ang="0">
                  <a:pos x="211" y="87"/>
                </a:cxn>
                <a:cxn ang="0">
                  <a:pos x="202" y="99"/>
                </a:cxn>
                <a:cxn ang="0">
                  <a:pos x="211" y="111"/>
                </a:cxn>
                <a:cxn ang="0">
                  <a:pos x="202" y="121"/>
                </a:cxn>
                <a:cxn ang="0">
                  <a:pos x="202" y="133"/>
                </a:cxn>
                <a:cxn ang="0">
                  <a:pos x="187" y="145"/>
                </a:cxn>
                <a:cxn ang="0">
                  <a:pos x="178" y="133"/>
                </a:cxn>
                <a:cxn ang="0">
                  <a:pos x="178" y="121"/>
                </a:cxn>
                <a:cxn ang="0">
                  <a:pos x="154" y="111"/>
                </a:cxn>
                <a:cxn ang="0">
                  <a:pos x="154" y="99"/>
                </a:cxn>
                <a:cxn ang="0">
                  <a:pos x="129" y="111"/>
                </a:cxn>
                <a:cxn ang="0">
                  <a:pos x="141" y="121"/>
                </a:cxn>
                <a:cxn ang="0">
                  <a:pos x="129" y="133"/>
                </a:cxn>
                <a:cxn ang="0">
                  <a:pos x="117" y="133"/>
                </a:cxn>
                <a:cxn ang="0">
                  <a:pos x="107" y="133"/>
                </a:cxn>
                <a:cxn ang="0">
                  <a:pos x="82" y="133"/>
                </a:cxn>
                <a:cxn ang="0">
                  <a:pos x="71" y="133"/>
                </a:cxn>
                <a:cxn ang="0">
                  <a:pos x="59" y="121"/>
                </a:cxn>
                <a:cxn ang="0">
                  <a:pos x="59" y="99"/>
                </a:cxn>
                <a:cxn ang="0">
                  <a:pos x="36" y="99"/>
                </a:cxn>
                <a:cxn ang="0">
                  <a:pos x="12" y="121"/>
                </a:cxn>
                <a:cxn ang="0">
                  <a:pos x="0" y="121"/>
                </a:cxn>
                <a:cxn ang="0">
                  <a:pos x="12" y="111"/>
                </a:cxn>
                <a:cxn ang="0">
                  <a:pos x="12" y="99"/>
                </a:cxn>
                <a:cxn ang="0">
                  <a:pos x="12" y="87"/>
                </a:cxn>
                <a:cxn ang="0">
                  <a:pos x="24" y="75"/>
                </a:cxn>
                <a:cxn ang="0">
                  <a:pos x="24" y="66"/>
                </a:cxn>
                <a:cxn ang="0">
                  <a:pos x="49" y="54"/>
                </a:cxn>
                <a:cxn ang="0">
                  <a:pos x="59" y="32"/>
                </a:cxn>
                <a:cxn ang="0">
                  <a:pos x="59" y="21"/>
                </a:cxn>
                <a:cxn ang="0">
                  <a:pos x="71" y="21"/>
                </a:cxn>
                <a:cxn ang="0">
                  <a:pos x="82" y="21"/>
                </a:cxn>
                <a:cxn ang="0">
                  <a:pos x="96" y="9"/>
                </a:cxn>
                <a:cxn ang="0">
                  <a:pos x="107" y="21"/>
                </a:cxn>
                <a:cxn ang="0">
                  <a:pos x="107" y="9"/>
                </a:cxn>
                <a:cxn ang="0">
                  <a:pos x="117" y="21"/>
                </a:cxn>
                <a:cxn ang="0">
                  <a:pos x="129" y="9"/>
                </a:cxn>
                <a:cxn ang="0">
                  <a:pos x="141" y="9"/>
                </a:cxn>
                <a:cxn ang="0">
                  <a:pos x="154" y="9"/>
                </a:cxn>
                <a:cxn ang="0">
                  <a:pos x="165" y="0"/>
                </a:cxn>
                <a:cxn ang="0">
                  <a:pos x="165" y="9"/>
                </a:cxn>
                <a:cxn ang="0">
                  <a:pos x="178" y="9"/>
                </a:cxn>
                <a:cxn ang="0">
                  <a:pos x="202" y="9"/>
                </a:cxn>
                <a:cxn ang="0">
                  <a:pos x="225" y="21"/>
                </a:cxn>
              </a:cxnLst>
              <a:rect l="0" t="0" r="r" b="b"/>
              <a:pathLst>
                <a:path w="282" h="145">
                  <a:moveTo>
                    <a:pt x="225" y="21"/>
                  </a:moveTo>
                  <a:lnTo>
                    <a:pt x="225" y="32"/>
                  </a:lnTo>
                  <a:lnTo>
                    <a:pt x="225" y="42"/>
                  </a:lnTo>
                  <a:lnTo>
                    <a:pt x="225" y="54"/>
                  </a:lnTo>
                  <a:lnTo>
                    <a:pt x="235" y="54"/>
                  </a:lnTo>
                  <a:lnTo>
                    <a:pt x="261" y="66"/>
                  </a:lnTo>
                  <a:lnTo>
                    <a:pt x="273" y="54"/>
                  </a:lnTo>
                  <a:lnTo>
                    <a:pt x="282" y="66"/>
                  </a:lnTo>
                  <a:lnTo>
                    <a:pt x="273" y="75"/>
                  </a:lnTo>
                  <a:lnTo>
                    <a:pt x="282" y="87"/>
                  </a:lnTo>
                  <a:lnTo>
                    <a:pt x="273" y="87"/>
                  </a:lnTo>
                  <a:lnTo>
                    <a:pt x="261" y="87"/>
                  </a:lnTo>
                  <a:lnTo>
                    <a:pt x="261" y="99"/>
                  </a:lnTo>
                  <a:lnTo>
                    <a:pt x="261" y="111"/>
                  </a:lnTo>
                  <a:lnTo>
                    <a:pt x="247" y="99"/>
                  </a:lnTo>
                  <a:lnTo>
                    <a:pt x="235" y="99"/>
                  </a:lnTo>
                  <a:lnTo>
                    <a:pt x="235" y="111"/>
                  </a:lnTo>
                  <a:lnTo>
                    <a:pt x="225" y="111"/>
                  </a:lnTo>
                  <a:lnTo>
                    <a:pt x="225" y="99"/>
                  </a:lnTo>
                  <a:lnTo>
                    <a:pt x="211" y="87"/>
                  </a:lnTo>
                  <a:lnTo>
                    <a:pt x="202" y="99"/>
                  </a:lnTo>
                  <a:lnTo>
                    <a:pt x="211" y="111"/>
                  </a:lnTo>
                  <a:lnTo>
                    <a:pt x="202" y="121"/>
                  </a:lnTo>
                  <a:lnTo>
                    <a:pt x="202" y="133"/>
                  </a:lnTo>
                  <a:lnTo>
                    <a:pt x="187" y="145"/>
                  </a:lnTo>
                  <a:lnTo>
                    <a:pt x="178" y="133"/>
                  </a:lnTo>
                  <a:lnTo>
                    <a:pt x="178" y="121"/>
                  </a:lnTo>
                  <a:lnTo>
                    <a:pt x="154" y="111"/>
                  </a:lnTo>
                  <a:lnTo>
                    <a:pt x="154" y="99"/>
                  </a:lnTo>
                  <a:lnTo>
                    <a:pt x="129" y="111"/>
                  </a:lnTo>
                  <a:lnTo>
                    <a:pt x="141" y="121"/>
                  </a:lnTo>
                  <a:lnTo>
                    <a:pt x="129" y="133"/>
                  </a:lnTo>
                  <a:lnTo>
                    <a:pt x="117" y="133"/>
                  </a:lnTo>
                  <a:lnTo>
                    <a:pt x="107" y="133"/>
                  </a:lnTo>
                  <a:lnTo>
                    <a:pt x="82" y="133"/>
                  </a:lnTo>
                  <a:lnTo>
                    <a:pt x="71" y="133"/>
                  </a:lnTo>
                  <a:lnTo>
                    <a:pt x="59" y="121"/>
                  </a:lnTo>
                  <a:lnTo>
                    <a:pt x="59" y="99"/>
                  </a:lnTo>
                  <a:lnTo>
                    <a:pt x="36" y="99"/>
                  </a:lnTo>
                  <a:lnTo>
                    <a:pt x="12" y="121"/>
                  </a:lnTo>
                  <a:lnTo>
                    <a:pt x="0" y="121"/>
                  </a:lnTo>
                  <a:lnTo>
                    <a:pt x="12" y="111"/>
                  </a:lnTo>
                  <a:lnTo>
                    <a:pt x="12" y="99"/>
                  </a:lnTo>
                  <a:lnTo>
                    <a:pt x="12" y="87"/>
                  </a:lnTo>
                  <a:lnTo>
                    <a:pt x="24" y="75"/>
                  </a:lnTo>
                  <a:lnTo>
                    <a:pt x="24" y="66"/>
                  </a:lnTo>
                  <a:lnTo>
                    <a:pt x="49" y="54"/>
                  </a:lnTo>
                  <a:lnTo>
                    <a:pt x="59" y="32"/>
                  </a:lnTo>
                  <a:lnTo>
                    <a:pt x="59" y="21"/>
                  </a:lnTo>
                  <a:lnTo>
                    <a:pt x="71" y="21"/>
                  </a:lnTo>
                  <a:lnTo>
                    <a:pt x="82" y="21"/>
                  </a:lnTo>
                  <a:lnTo>
                    <a:pt x="96" y="9"/>
                  </a:lnTo>
                  <a:lnTo>
                    <a:pt x="107" y="21"/>
                  </a:lnTo>
                  <a:lnTo>
                    <a:pt x="107" y="9"/>
                  </a:lnTo>
                  <a:lnTo>
                    <a:pt x="117" y="21"/>
                  </a:lnTo>
                  <a:lnTo>
                    <a:pt x="129" y="9"/>
                  </a:lnTo>
                  <a:lnTo>
                    <a:pt x="141" y="9"/>
                  </a:lnTo>
                  <a:lnTo>
                    <a:pt x="154" y="9"/>
                  </a:lnTo>
                  <a:lnTo>
                    <a:pt x="165" y="0"/>
                  </a:lnTo>
                  <a:lnTo>
                    <a:pt x="165" y="9"/>
                  </a:lnTo>
                  <a:lnTo>
                    <a:pt x="178" y="9"/>
                  </a:lnTo>
                  <a:lnTo>
                    <a:pt x="202" y="9"/>
                  </a:lnTo>
                  <a:lnTo>
                    <a:pt x="225" y="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238"/>
            <p:cNvSpPr>
              <a:spLocks noChangeAspect="1" noEditPoints="1"/>
            </p:cNvSpPr>
            <p:nvPr/>
          </p:nvSpPr>
          <p:spPr bwMode="auto">
            <a:xfrm>
              <a:off x="2855" y="5830"/>
              <a:ext cx="962" cy="768"/>
            </a:xfrm>
            <a:custGeom>
              <a:avLst/>
              <a:gdLst/>
              <a:ahLst/>
              <a:cxnLst>
                <a:cxn ang="0">
                  <a:pos x="895" y="620"/>
                </a:cxn>
                <a:cxn ang="0">
                  <a:pos x="885" y="686"/>
                </a:cxn>
                <a:cxn ang="0">
                  <a:pos x="860" y="700"/>
                </a:cxn>
                <a:cxn ang="0">
                  <a:pos x="848" y="664"/>
                </a:cxn>
                <a:cxn ang="0">
                  <a:pos x="837" y="641"/>
                </a:cxn>
                <a:cxn ang="0">
                  <a:pos x="860" y="610"/>
                </a:cxn>
                <a:cxn ang="0">
                  <a:pos x="885" y="588"/>
                </a:cxn>
                <a:cxn ang="0">
                  <a:pos x="212" y="464"/>
                </a:cxn>
                <a:cxn ang="0">
                  <a:pos x="212" y="432"/>
                </a:cxn>
                <a:cxn ang="0">
                  <a:pos x="237" y="432"/>
                </a:cxn>
                <a:cxn ang="0">
                  <a:pos x="212" y="389"/>
                </a:cxn>
                <a:cxn ang="0">
                  <a:pos x="212" y="343"/>
                </a:cxn>
                <a:cxn ang="0">
                  <a:pos x="165" y="298"/>
                </a:cxn>
                <a:cxn ang="0">
                  <a:pos x="141" y="274"/>
                </a:cxn>
                <a:cxn ang="0">
                  <a:pos x="116" y="253"/>
                </a:cxn>
                <a:cxn ang="0">
                  <a:pos x="46" y="221"/>
                </a:cxn>
                <a:cxn ang="0">
                  <a:pos x="0" y="221"/>
                </a:cxn>
                <a:cxn ang="0">
                  <a:pos x="12" y="198"/>
                </a:cxn>
                <a:cxn ang="0">
                  <a:pos x="0" y="187"/>
                </a:cxn>
                <a:cxn ang="0">
                  <a:pos x="46" y="166"/>
                </a:cxn>
                <a:cxn ang="0">
                  <a:pos x="79" y="152"/>
                </a:cxn>
                <a:cxn ang="0">
                  <a:pos x="128" y="175"/>
                </a:cxn>
                <a:cxn ang="0">
                  <a:pos x="175" y="166"/>
                </a:cxn>
                <a:cxn ang="0">
                  <a:pos x="199" y="152"/>
                </a:cxn>
                <a:cxn ang="0">
                  <a:pos x="175" y="112"/>
                </a:cxn>
                <a:cxn ang="0">
                  <a:pos x="212" y="112"/>
                </a:cxn>
                <a:cxn ang="0">
                  <a:pos x="280" y="121"/>
                </a:cxn>
                <a:cxn ang="0">
                  <a:pos x="295" y="98"/>
                </a:cxn>
                <a:cxn ang="0">
                  <a:pos x="364" y="76"/>
                </a:cxn>
                <a:cxn ang="0">
                  <a:pos x="388" y="10"/>
                </a:cxn>
                <a:cxn ang="0">
                  <a:pos x="446" y="0"/>
                </a:cxn>
                <a:cxn ang="0">
                  <a:pos x="483" y="10"/>
                </a:cxn>
                <a:cxn ang="0">
                  <a:pos x="508" y="42"/>
                </a:cxn>
                <a:cxn ang="0">
                  <a:pos x="542" y="66"/>
                </a:cxn>
                <a:cxn ang="0">
                  <a:pos x="576" y="76"/>
                </a:cxn>
                <a:cxn ang="0">
                  <a:pos x="589" y="88"/>
                </a:cxn>
                <a:cxn ang="0">
                  <a:pos x="625" y="112"/>
                </a:cxn>
                <a:cxn ang="0">
                  <a:pos x="694" y="121"/>
                </a:cxn>
                <a:cxn ang="0">
                  <a:pos x="757" y="144"/>
                </a:cxn>
                <a:cxn ang="0">
                  <a:pos x="766" y="175"/>
                </a:cxn>
                <a:cxn ang="0">
                  <a:pos x="757" y="221"/>
                </a:cxn>
                <a:cxn ang="0">
                  <a:pos x="719" y="253"/>
                </a:cxn>
                <a:cxn ang="0">
                  <a:pos x="684" y="310"/>
                </a:cxn>
                <a:cxn ang="0">
                  <a:pos x="662" y="353"/>
                </a:cxn>
                <a:cxn ang="0">
                  <a:pos x="719" y="353"/>
                </a:cxn>
                <a:cxn ang="0">
                  <a:pos x="731" y="397"/>
                </a:cxn>
                <a:cxn ang="0">
                  <a:pos x="719" y="419"/>
                </a:cxn>
                <a:cxn ang="0">
                  <a:pos x="731" y="455"/>
                </a:cxn>
                <a:cxn ang="0">
                  <a:pos x="777" y="498"/>
                </a:cxn>
                <a:cxn ang="0">
                  <a:pos x="757" y="530"/>
                </a:cxn>
                <a:cxn ang="0">
                  <a:pos x="684" y="576"/>
                </a:cxn>
                <a:cxn ang="0">
                  <a:pos x="614" y="564"/>
                </a:cxn>
                <a:cxn ang="0">
                  <a:pos x="576" y="554"/>
                </a:cxn>
                <a:cxn ang="0">
                  <a:pos x="508" y="564"/>
                </a:cxn>
                <a:cxn ang="0">
                  <a:pos x="493" y="630"/>
                </a:cxn>
                <a:cxn ang="0">
                  <a:pos x="446" y="630"/>
                </a:cxn>
                <a:cxn ang="0">
                  <a:pos x="400" y="630"/>
                </a:cxn>
                <a:cxn ang="0">
                  <a:pos x="376" y="610"/>
                </a:cxn>
                <a:cxn ang="0">
                  <a:pos x="318" y="610"/>
                </a:cxn>
                <a:cxn ang="0">
                  <a:pos x="260" y="598"/>
                </a:cxn>
                <a:cxn ang="0">
                  <a:pos x="199" y="588"/>
                </a:cxn>
                <a:cxn ang="0">
                  <a:pos x="189" y="564"/>
                </a:cxn>
              </a:cxnLst>
              <a:rect l="0" t="0" r="r" b="b"/>
              <a:pathLst>
                <a:path w="895" h="709">
                  <a:moveTo>
                    <a:pt x="885" y="588"/>
                  </a:moveTo>
                  <a:lnTo>
                    <a:pt x="895" y="588"/>
                  </a:lnTo>
                  <a:lnTo>
                    <a:pt x="895" y="598"/>
                  </a:lnTo>
                  <a:lnTo>
                    <a:pt x="895" y="620"/>
                  </a:lnTo>
                  <a:lnTo>
                    <a:pt x="895" y="630"/>
                  </a:lnTo>
                  <a:lnTo>
                    <a:pt x="895" y="654"/>
                  </a:lnTo>
                  <a:lnTo>
                    <a:pt x="895" y="664"/>
                  </a:lnTo>
                  <a:lnTo>
                    <a:pt x="885" y="686"/>
                  </a:lnTo>
                  <a:lnTo>
                    <a:pt x="885" y="709"/>
                  </a:lnTo>
                  <a:lnTo>
                    <a:pt x="873" y="709"/>
                  </a:lnTo>
                  <a:lnTo>
                    <a:pt x="873" y="700"/>
                  </a:lnTo>
                  <a:lnTo>
                    <a:pt x="860" y="700"/>
                  </a:lnTo>
                  <a:lnTo>
                    <a:pt x="848" y="686"/>
                  </a:lnTo>
                  <a:lnTo>
                    <a:pt x="860" y="686"/>
                  </a:lnTo>
                  <a:lnTo>
                    <a:pt x="848" y="676"/>
                  </a:lnTo>
                  <a:lnTo>
                    <a:pt x="848" y="664"/>
                  </a:lnTo>
                  <a:lnTo>
                    <a:pt x="837" y="664"/>
                  </a:lnTo>
                  <a:lnTo>
                    <a:pt x="848" y="654"/>
                  </a:lnTo>
                  <a:lnTo>
                    <a:pt x="837" y="654"/>
                  </a:lnTo>
                  <a:lnTo>
                    <a:pt x="837" y="641"/>
                  </a:lnTo>
                  <a:lnTo>
                    <a:pt x="848" y="641"/>
                  </a:lnTo>
                  <a:lnTo>
                    <a:pt x="837" y="630"/>
                  </a:lnTo>
                  <a:lnTo>
                    <a:pt x="837" y="620"/>
                  </a:lnTo>
                  <a:lnTo>
                    <a:pt x="860" y="610"/>
                  </a:lnTo>
                  <a:lnTo>
                    <a:pt x="873" y="610"/>
                  </a:lnTo>
                  <a:lnTo>
                    <a:pt x="885" y="610"/>
                  </a:lnTo>
                  <a:lnTo>
                    <a:pt x="885" y="598"/>
                  </a:lnTo>
                  <a:lnTo>
                    <a:pt x="885" y="588"/>
                  </a:lnTo>
                  <a:close/>
                  <a:moveTo>
                    <a:pt x="175" y="564"/>
                  </a:moveTo>
                  <a:lnTo>
                    <a:pt x="175" y="554"/>
                  </a:lnTo>
                  <a:lnTo>
                    <a:pt x="189" y="542"/>
                  </a:lnTo>
                  <a:lnTo>
                    <a:pt x="212" y="464"/>
                  </a:lnTo>
                  <a:lnTo>
                    <a:pt x="223" y="464"/>
                  </a:lnTo>
                  <a:lnTo>
                    <a:pt x="212" y="455"/>
                  </a:lnTo>
                  <a:lnTo>
                    <a:pt x="212" y="464"/>
                  </a:lnTo>
                  <a:lnTo>
                    <a:pt x="212" y="432"/>
                  </a:lnTo>
                  <a:lnTo>
                    <a:pt x="223" y="397"/>
                  </a:lnTo>
                  <a:lnTo>
                    <a:pt x="223" y="409"/>
                  </a:lnTo>
                  <a:lnTo>
                    <a:pt x="237" y="419"/>
                  </a:lnTo>
                  <a:lnTo>
                    <a:pt x="237" y="432"/>
                  </a:lnTo>
                  <a:lnTo>
                    <a:pt x="248" y="432"/>
                  </a:lnTo>
                  <a:lnTo>
                    <a:pt x="237" y="409"/>
                  </a:lnTo>
                  <a:lnTo>
                    <a:pt x="223" y="397"/>
                  </a:lnTo>
                  <a:lnTo>
                    <a:pt x="212" y="389"/>
                  </a:lnTo>
                  <a:lnTo>
                    <a:pt x="212" y="377"/>
                  </a:lnTo>
                  <a:lnTo>
                    <a:pt x="223" y="365"/>
                  </a:lnTo>
                  <a:lnTo>
                    <a:pt x="223" y="353"/>
                  </a:lnTo>
                  <a:lnTo>
                    <a:pt x="212" y="343"/>
                  </a:lnTo>
                  <a:lnTo>
                    <a:pt x="199" y="332"/>
                  </a:lnTo>
                  <a:lnTo>
                    <a:pt x="189" y="332"/>
                  </a:lnTo>
                  <a:lnTo>
                    <a:pt x="175" y="310"/>
                  </a:lnTo>
                  <a:lnTo>
                    <a:pt x="165" y="298"/>
                  </a:lnTo>
                  <a:lnTo>
                    <a:pt x="165" y="287"/>
                  </a:lnTo>
                  <a:lnTo>
                    <a:pt x="165" y="274"/>
                  </a:lnTo>
                  <a:lnTo>
                    <a:pt x="152" y="274"/>
                  </a:lnTo>
                  <a:lnTo>
                    <a:pt x="141" y="274"/>
                  </a:lnTo>
                  <a:lnTo>
                    <a:pt x="128" y="266"/>
                  </a:lnTo>
                  <a:lnTo>
                    <a:pt x="141" y="253"/>
                  </a:lnTo>
                  <a:lnTo>
                    <a:pt x="128" y="253"/>
                  </a:lnTo>
                  <a:lnTo>
                    <a:pt x="116" y="253"/>
                  </a:lnTo>
                  <a:lnTo>
                    <a:pt x="104" y="244"/>
                  </a:lnTo>
                  <a:lnTo>
                    <a:pt x="79" y="244"/>
                  </a:lnTo>
                  <a:lnTo>
                    <a:pt x="57" y="233"/>
                  </a:lnTo>
                  <a:lnTo>
                    <a:pt x="46" y="221"/>
                  </a:lnTo>
                  <a:lnTo>
                    <a:pt x="21" y="233"/>
                  </a:lnTo>
                  <a:lnTo>
                    <a:pt x="21" y="221"/>
                  </a:lnTo>
                  <a:lnTo>
                    <a:pt x="12" y="221"/>
                  </a:lnTo>
                  <a:lnTo>
                    <a:pt x="0" y="221"/>
                  </a:lnTo>
                  <a:lnTo>
                    <a:pt x="0" y="211"/>
                  </a:lnTo>
                  <a:lnTo>
                    <a:pt x="21" y="211"/>
                  </a:lnTo>
                  <a:lnTo>
                    <a:pt x="21" y="198"/>
                  </a:lnTo>
                  <a:lnTo>
                    <a:pt x="12" y="198"/>
                  </a:lnTo>
                  <a:lnTo>
                    <a:pt x="21" y="198"/>
                  </a:lnTo>
                  <a:lnTo>
                    <a:pt x="21" y="187"/>
                  </a:lnTo>
                  <a:lnTo>
                    <a:pt x="12" y="187"/>
                  </a:lnTo>
                  <a:lnTo>
                    <a:pt x="0" y="187"/>
                  </a:lnTo>
                  <a:lnTo>
                    <a:pt x="0" y="175"/>
                  </a:lnTo>
                  <a:lnTo>
                    <a:pt x="12" y="175"/>
                  </a:lnTo>
                  <a:lnTo>
                    <a:pt x="37" y="166"/>
                  </a:lnTo>
                  <a:lnTo>
                    <a:pt x="46" y="166"/>
                  </a:lnTo>
                  <a:lnTo>
                    <a:pt x="57" y="166"/>
                  </a:lnTo>
                  <a:lnTo>
                    <a:pt x="69" y="166"/>
                  </a:lnTo>
                  <a:lnTo>
                    <a:pt x="69" y="152"/>
                  </a:lnTo>
                  <a:lnTo>
                    <a:pt x="79" y="152"/>
                  </a:lnTo>
                  <a:lnTo>
                    <a:pt x="104" y="152"/>
                  </a:lnTo>
                  <a:lnTo>
                    <a:pt x="116" y="166"/>
                  </a:lnTo>
                  <a:lnTo>
                    <a:pt x="116" y="175"/>
                  </a:lnTo>
                  <a:lnTo>
                    <a:pt x="128" y="175"/>
                  </a:lnTo>
                  <a:lnTo>
                    <a:pt x="152" y="166"/>
                  </a:lnTo>
                  <a:lnTo>
                    <a:pt x="152" y="175"/>
                  </a:lnTo>
                  <a:lnTo>
                    <a:pt x="165" y="166"/>
                  </a:lnTo>
                  <a:lnTo>
                    <a:pt x="175" y="166"/>
                  </a:lnTo>
                  <a:lnTo>
                    <a:pt x="175" y="175"/>
                  </a:lnTo>
                  <a:lnTo>
                    <a:pt x="199" y="175"/>
                  </a:lnTo>
                  <a:lnTo>
                    <a:pt x="199" y="166"/>
                  </a:lnTo>
                  <a:lnTo>
                    <a:pt x="199" y="152"/>
                  </a:lnTo>
                  <a:lnTo>
                    <a:pt x="199" y="144"/>
                  </a:lnTo>
                  <a:lnTo>
                    <a:pt x="199" y="132"/>
                  </a:lnTo>
                  <a:lnTo>
                    <a:pt x="189" y="132"/>
                  </a:lnTo>
                  <a:lnTo>
                    <a:pt x="175" y="112"/>
                  </a:lnTo>
                  <a:lnTo>
                    <a:pt x="175" y="98"/>
                  </a:lnTo>
                  <a:lnTo>
                    <a:pt x="199" y="98"/>
                  </a:lnTo>
                  <a:lnTo>
                    <a:pt x="212" y="98"/>
                  </a:lnTo>
                  <a:lnTo>
                    <a:pt x="212" y="112"/>
                  </a:lnTo>
                  <a:lnTo>
                    <a:pt x="223" y="121"/>
                  </a:lnTo>
                  <a:lnTo>
                    <a:pt x="237" y="121"/>
                  </a:lnTo>
                  <a:lnTo>
                    <a:pt x="260" y="121"/>
                  </a:lnTo>
                  <a:lnTo>
                    <a:pt x="280" y="121"/>
                  </a:lnTo>
                  <a:lnTo>
                    <a:pt x="295" y="121"/>
                  </a:lnTo>
                  <a:lnTo>
                    <a:pt x="318" y="112"/>
                  </a:lnTo>
                  <a:lnTo>
                    <a:pt x="295" y="112"/>
                  </a:lnTo>
                  <a:lnTo>
                    <a:pt x="295" y="98"/>
                  </a:lnTo>
                  <a:lnTo>
                    <a:pt x="306" y="98"/>
                  </a:lnTo>
                  <a:lnTo>
                    <a:pt x="327" y="88"/>
                  </a:lnTo>
                  <a:lnTo>
                    <a:pt x="343" y="76"/>
                  </a:lnTo>
                  <a:lnTo>
                    <a:pt x="364" y="76"/>
                  </a:lnTo>
                  <a:lnTo>
                    <a:pt x="376" y="66"/>
                  </a:lnTo>
                  <a:lnTo>
                    <a:pt x="388" y="53"/>
                  </a:lnTo>
                  <a:lnTo>
                    <a:pt x="388" y="30"/>
                  </a:lnTo>
                  <a:lnTo>
                    <a:pt x="388" y="10"/>
                  </a:lnTo>
                  <a:lnTo>
                    <a:pt x="400" y="10"/>
                  </a:lnTo>
                  <a:lnTo>
                    <a:pt x="414" y="0"/>
                  </a:lnTo>
                  <a:lnTo>
                    <a:pt x="435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60" y="22"/>
                  </a:lnTo>
                  <a:lnTo>
                    <a:pt x="471" y="22"/>
                  </a:lnTo>
                  <a:lnTo>
                    <a:pt x="483" y="10"/>
                  </a:lnTo>
                  <a:lnTo>
                    <a:pt x="483" y="22"/>
                  </a:lnTo>
                  <a:lnTo>
                    <a:pt x="493" y="30"/>
                  </a:lnTo>
                  <a:lnTo>
                    <a:pt x="493" y="42"/>
                  </a:lnTo>
                  <a:lnTo>
                    <a:pt x="508" y="42"/>
                  </a:lnTo>
                  <a:lnTo>
                    <a:pt x="518" y="42"/>
                  </a:lnTo>
                  <a:lnTo>
                    <a:pt x="542" y="53"/>
                  </a:lnTo>
                  <a:lnTo>
                    <a:pt x="552" y="53"/>
                  </a:lnTo>
                  <a:lnTo>
                    <a:pt x="542" y="66"/>
                  </a:lnTo>
                  <a:lnTo>
                    <a:pt x="542" y="76"/>
                  </a:lnTo>
                  <a:lnTo>
                    <a:pt x="552" y="76"/>
                  </a:lnTo>
                  <a:lnTo>
                    <a:pt x="566" y="76"/>
                  </a:lnTo>
                  <a:lnTo>
                    <a:pt x="576" y="76"/>
                  </a:lnTo>
                  <a:lnTo>
                    <a:pt x="576" y="66"/>
                  </a:lnTo>
                  <a:lnTo>
                    <a:pt x="589" y="66"/>
                  </a:lnTo>
                  <a:lnTo>
                    <a:pt x="589" y="76"/>
                  </a:lnTo>
                  <a:lnTo>
                    <a:pt x="589" y="88"/>
                  </a:lnTo>
                  <a:lnTo>
                    <a:pt x="600" y="88"/>
                  </a:lnTo>
                  <a:lnTo>
                    <a:pt x="614" y="98"/>
                  </a:lnTo>
                  <a:lnTo>
                    <a:pt x="625" y="98"/>
                  </a:lnTo>
                  <a:lnTo>
                    <a:pt x="625" y="112"/>
                  </a:lnTo>
                  <a:lnTo>
                    <a:pt x="646" y="112"/>
                  </a:lnTo>
                  <a:lnTo>
                    <a:pt x="662" y="112"/>
                  </a:lnTo>
                  <a:lnTo>
                    <a:pt x="684" y="112"/>
                  </a:lnTo>
                  <a:lnTo>
                    <a:pt x="694" y="121"/>
                  </a:lnTo>
                  <a:lnTo>
                    <a:pt x="709" y="132"/>
                  </a:lnTo>
                  <a:lnTo>
                    <a:pt x="719" y="132"/>
                  </a:lnTo>
                  <a:lnTo>
                    <a:pt x="741" y="132"/>
                  </a:lnTo>
                  <a:lnTo>
                    <a:pt x="757" y="144"/>
                  </a:lnTo>
                  <a:lnTo>
                    <a:pt x="766" y="144"/>
                  </a:lnTo>
                  <a:lnTo>
                    <a:pt x="777" y="144"/>
                  </a:lnTo>
                  <a:lnTo>
                    <a:pt x="790" y="144"/>
                  </a:lnTo>
                  <a:lnTo>
                    <a:pt x="766" y="175"/>
                  </a:lnTo>
                  <a:lnTo>
                    <a:pt x="766" y="187"/>
                  </a:lnTo>
                  <a:lnTo>
                    <a:pt x="757" y="198"/>
                  </a:lnTo>
                  <a:lnTo>
                    <a:pt x="757" y="211"/>
                  </a:lnTo>
                  <a:lnTo>
                    <a:pt x="757" y="221"/>
                  </a:lnTo>
                  <a:lnTo>
                    <a:pt x="757" y="244"/>
                  </a:lnTo>
                  <a:lnTo>
                    <a:pt x="741" y="253"/>
                  </a:lnTo>
                  <a:lnTo>
                    <a:pt x="731" y="253"/>
                  </a:lnTo>
                  <a:lnTo>
                    <a:pt x="719" y="253"/>
                  </a:lnTo>
                  <a:lnTo>
                    <a:pt x="719" y="266"/>
                  </a:lnTo>
                  <a:lnTo>
                    <a:pt x="709" y="287"/>
                  </a:lnTo>
                  <a:lnTo>
                    <a:pt x="684" y="298"/>
                  </a:lnTo>
                  <a:lnTo>
                    <a:pt x="684" y="310"/>
                  </a:lnTo>
                  <a:lnTo>
                    <a:pt x="672" y="319"/>
                  </a:lnTo>
                  <a:lnTo>
                    <a:pt x="672" y="332"/>
                  </a:lnTo>
                  <a:lnTo>
                    <a:pt x="672" y="343"/>
                  </a:lnTo>
                  <a:lnTo>
                    <a:pt x="662" y="353"/>
                  </a:lnTo>
                  <a:lnTo>
                    <a:pt x="672" y="353"/>
                  </a:lnTo>
                  <a:lnTo>
                    <a:pt x="694" y="332"/>
                  </a:lnTo>
                  <a:lnTo>
                    <a:pt x="719" y="332"/>
                  </a:lnTo>
                  <a:lnTo>
                    <a:pt x="719" y="353"/>
                  </a:lnTo>
                  <a:lnTo>
                    <a:pt x="731" y="365"/>
                  </a:lnTo>
                  <a:lnTo>
                    <a:pt x="709" y="377"/>
                  </a:lnTo>
                  <a:lnTo>
                    <a:pt x="731" y="389"/>
                  </a:lnTo>
                  <a:lnTo>
                    <a:pt x="731" y="397"/>
                  </a:lnTo>
                  <a:lnTo>
                    <a:pt x="741" y="409"/>
                  </a:lnTo>
                  <a:lnTo>
                    <a:pt x="731" y="409"/>
                  </a:lnTo>
                  <a:lnTo>
                    <a:pt x="719" y="432"/>
                  </a:lnTo>
                  <a:lnTo>
                    <a:pt x="719" y="419"/>
                  </a:lnTo>
                  <a:lnTo>
                    <a:pt x="709" y="432"/>
                  </a:lnTo>
                  <a:lnTo>
                    <a:pt x="709" y="443"/>
                  </a:lnTo>
                  <a:lnTo>
                    <a:pt x="731" y="443"/>
                  </a:lnTo>
                  <a:lnTo>
                    <a:pt x="731" y="455"/>
                  </a:lnTo>
                  <a:lnTo>
                    <a:pt x="719" y="464"/>
                  </a:lnTo>
                  <a:lnTo>
                    <a:pt x="731" y="488"/>
                  </a:lnTo>
                  <a:lnTo>
                    <a:pt x="741" y="498"/>
                  </a:lnTo>
                  <a:lnTo>
                    <a:pt x="777" y="498"/>
                  </a:lnTo>
                  <a:lnTo>
                    <a:pt x="777" y="509"/>
                  </a:lnTo>
                  <a:lnTo>
                    <a:pt x="766" y="518"/>
                  </a:lnTo>
                  <a:lnTo>
                    <a:pt x="766" y="530"/>
                  </a:lnTo>
                  <a:lnTo>
                    <a:pt x="757" y="530"/>
                  </a:lnTo>
                  <a:lnTo>
                    <a:pt x="731" y="554"/>
                  </a:lnTo>
                  <a:lnTo>
                    <a:pt x="709" y="576"/>
                  </a:lnTo>
                  <a:lnTo>
                    <a:pt x="694" y="576"/>
                  </a:lnTo>
                  <a:lnTo>
                    <a:pt x="684" y="576"/>
                  </a:lnTo>
                  <a:lnTo>
                    <a:pt x="662" y="588"/>
                  </a:lnTo>
                  <a:lnTo>
                    <a:pt x="646" y="588"/>
                  </a:lnTo>
                  <a:lnTo>
                    <a:pt x="637" y="576"/>
                  </a:lnTo>
                  <a:lnTo>
                    <a:pt x="614" y="564"/>
                  </a:lnTo>
                  <a:lnTo>
                    <a:pt x="600" y="554"/>
                  </a:lnTo>
                  <a:lnTo>
                    <a:pt x="589" y="554"/>
                  </a:lnTo>
                  <a:lnTo>
                    <a:pt x="589" y="564"/>
                  </a:lnTo>
                  <a:lnTo>
                    <a:pt x="576" y="554"/>
                  </a:lnTo>
                  <a:lnTo>
                    <a:pt x="552" y="554"/>
                  </a:lnTo>
                  <a:lnTo>
                    <a:pt x="529" y="554"/>
                  </a:lnTo>
                  <a:lnTo>
                    <a:pt x="518" y="564"/>
                  </a:lnTo>
                  <a:lnTo>
                    <a:pt x="508" y="564"/>
                  </a:lnTo>
                  <a:lnTo>
                    <a:pt x="483" y="588"/>
                  </a:lnTo>
                  <a:lnTo>
                    <a:pt x="483" y="598"/>
                  </a:lnTo>
                  <a:lnTo>
                    <a:pt x="483" y="620"/>
                  </a:lnTo>
                  <a:lnTo>
                    <a:pt x="493" y="630"/>
                  </a:lnTo>
                  <a:lnTo>
                    <a:pt x="483" y="630"/>
                  </a:lnTo>
                  <a:lnTo>
                    <a:pt x="460" y="630"/>
                  </a:lnTo>
                  <a:lnTo>
                    <a:pt x="460" y="641"/>
                  </a:lnTo>
                  <a:lnTo>
                    <a:pt x="446" y="630"/>
                  </a:lnTo>
                  <a:lnTo>
                    <a:pt x="435" y="630"/>
                  </a:lnTo>
                  <a:lnTo>
                    <a:pt x="423" y="630"/>
                  </a:lnTo>
                  <a:lnTo>
                    <a:pt x="414" y="630"/>
                  </a:lnTo>
                  <a:lnTo>
                    <a:pt x="400" y="630"/>
                  </a:lnTo>
                  <a:lnTo>
                    <a:pt x="388" y="630"/>
                  </a:lnTo>
                  <a:lnTo>
                    <a:pt x="376" y="630"/>
                  </a:lnTo>
                  <a:lnTo>
                    <a:pt x="376" y="620"/>
                  </a:lnTo>
                  <a:lnTo>
                    <a:pt x="376" y="610"/>
                  </a:lnTo>
                  <a:lnTo>
                    <a:pt x="343" y="598"/>
                  </a:lnTo>
                  <a:lnTo>
                    <a:pt x="327" y="598"/>
                  </a:lnTo>
                  <a:lnTo>
                    <a:pt x="327" y="610"/>
                  </a:lnTo>
                  <a:lnTo>
                    <a:pt x="318" y="610"/>
                  </a:lnTo>
                  <a:lnTo>
                    <a:pt x="306" y="610"/>
                  </a:lnTo>
                  <a:lnTo>
                    <a:pt x="280" y="610"/>
                  </a:lnTo>
                  <a:lnTo>
                    <a:pt x="270" y="598"/>
                  </a:lnTo>
                  <a:lnTo>
                    <a:pt x="260" y="598"/>
                  </a:lnTo>
                  <a:lnTo>
                    <a:pt x="260" y="610"/>
                  </a:lnTo>
                  <a:lnTo>
                    <a:pt x="237" y="588"/>
                  </a:lnTo>
                  <a:lnTo>
                    <a:pt x="237" y="598"/>
                  </a:lnTo>
                  <a:lnTo>
                    <a:pt x="199" y="588"/>
                  </a:lnTo>
                  <a:lnTo>
                    <a:pt x="189" y="576"/>
                  </a:lnTo>
                  <a:lnTo>
                    <a:pt x="199" y="576"/>
                  </a:lnTo>
                  <a:lnTo>
                    <a:pt x="199" y="564"/>
                  </a:lnTo>
                  <a:lnTo>
                    <a:pt x="189" y="564"/>
                  </a:lnTo>
                  <a:lnTo>
                    <a:pt x="175" y="56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Freeform 239"/>
            <p:cNvSpPr>
              <a:spLocks noChangeAspect="1"/>
            </p:cNvSpPr>
            <p:nvPr/>
          </p:nvSpPr>
          <p:spPr bwMode="auto">
            <a:xfrm>
              <a:off x="5447" y="7054"/>
              <a:ext cx="166" cy="86"/>
            </a:xfrm>
            <a:custGeom>
              <a:avLst/>
              <a:gdLst/>
              <a:ahLst/>
              <a:cxnLst>
                <a:cxn ang="0">
                  <a:pos x="107" y="33"/>
                </a:cxn>
                <a:cxn ang="0">
                  <a:pos x="107" y="46"/>
                </a:cxn>
                <a:cxn ang="0">
                  <a:pos x="116" y="56"/>
                </a:cxn>
                <a:cxn ang="0">
                  <a:pos x="107" y="56"/>
                </a:cxn>
                <a:cxn ang="0">
                  <a:pos x="95" y="56"/>
                </a:cxn>
                <a:cxn ang="0">
                  <a:pos x="95" y="68"/>
                </a:cxn>
                <a:cxn ang="0">
                  <a:pos x="69" y="78"/>
                </a:cxn>
                <a:cxn ang="0">
                  <a:pos x="59" y="78"/>
                </a:cxn>
                <a:cxn ang="0">
                  <a:pos x="45" y="78"/>
                </a:cxn>
                <a:cxn ang="0">
                  <a:pos x="36" y="78"/>
                </a:cxn>
                <a:cxn ang="0">
                  <a:pos x="21" y="78"/>
                </a:cxn>
                <a:cxn ang="0">
                  <a:pos x="12" y="68"/>
                </a:cxn>
                <a:cxn ang="0">
                  <a:pos x="12" y="56"/>
                </a:cxn>
                <a:cxn ang="0">
                  <a:pos x="0" y="46"/>
                </a:cxn>
                <a:cxn ang="0">
                  <a:pos x="12" y="46"/>
                </a:cxn>
                <a:cxn ang="0">
                  <a:pos x="21" y="33"/>
                </a:cxn>
                <a:cxn ang="0">
                  <a:pos x="36" y="33"/>
                </a:cxn>
                <a:cxn ang="0">
                  <a:pos x="45" y="46"/>
                </a:cxn>
                <a:cxn ang="0">
                  <a:pos x="45" y="33"/>
                </a:cxn>
                <a:cxn ang="0">
                  <a:pos x="45" y="22"/>
                </a:cxn>
                <a:cxn ang="0">
                  <a:pos x="59" y="22"/>
                </a:cxn>
                <a:cxn ang="0">
                  <a:pos x="83" y="22"/>
                </a:cxn>
                <a:cxn ang="0">
                  <a:pos x="95" y="22"/>
                </a:cxn>
                <a:cxn ang="0">
                  <a:pos x="116" y="10"/>
                </a:cxn>
                <a:cxn ang="0">
                  <a:pos x="132" y="10"/>
                </a:cxn>
                <a:cxn ang="0">
                  <a:pos x="153" y="0"/>
                </a:cxn>
                <a:cxn ang="0">
                  <a:pos x="141" y="10"/>
                </a:cxn>
                <a:cxn ang="0">
                  <a:pos x="132" y="22"/>
                </a:cxn>
                <a:cxn ang="0">
                  <a:pos x="107" y="33"/>
                </a:cxn>
              </a:cxnLst>
              <a:rect l="0" t="0" r="r" b="b"/>
              <a:pathLst>
                <a:path w="153" h="78">
                  <a:moveTo>
                    <a:pt x="107" y="33"/>
                  </a:moveTo>
                  <a:lnTo>
                    <a:pt x="107" y="46"/>
                  </a:lnTo>
                  <a:lnTo>
                    <a:pt x="116" y="56"/>
                  </a:lnTo>
                  <a:lnTo>
                    <a:pt x="107" y="56"/>
                  </a:lnTo>
                  <a:lnTo>
                    <a:pt x="95" y="56"/>
                  </a:lnTo>
                  <a:lnTo>
                    <a:pt x="95" y="68"/>
                  </a:lnTo>
                  <a:lnTo>
                    <a:pt x="69" y="78"/>
                  </a:lnTo>
                  <a:lnTo>
                    <a:pt x="59" y="78"/>
                  </a:lnTo>
                  <a:lnTo>
                    <a:pt x="45" y="78"/>
                  </a:lnTo>
                  <a:lnTo>
                    <a:pt x="36" y="78"/>
                  </a:lnTo>
                  <a:lnTo>
                    <a:pt x="21" y="78"/>
                  </a:lnTo>
                  <a:lnTo>
                    <a:pt x="12" y="68"/>
                  </a:lnTo>
                  <a:lnTo>
                    <a:pt x="12" y="56"/>
                  </a:lnTo>
                  <a:lnTo>
                    <a:pt x="0" y="46"/>
                  </a:lnTo>
                  <a:lnTo>
                    <a:pt x="12" y="46"/>
                  </a:lnTo>
                  <a:lnTo>
                    <a:pt x="21" y="33"/>
                  </a:lnTo>
                  <a:lnTo>
                    <a:pt x="36" y="33"/>
                  </a:lnTo>
                  <a:lnTo>
                    <a:pt x="45" y="46"/>
                  </a:lnTo>
                  <a:lnTo>
                    <a:pt x="45" y="33"/>
                  </a:lnTo>
                  <a:lnTo>
                    <a:pt x="45" y="22"/>
                  </a:lnTo>
                  <a:lnTo>
                    <a:pt x="59" y="22"/>
                  </a:lnTo>
                  <a:lnTo>
                    <a:pt x="83" y="22"/>
                  </a:lnTo>
                  <a:lnTo>
                    <a:pt x="95" y="22"/>
                  </a:lnTo>
                  <a:lnTo>
                    <a:pt x="116" y="10"/>
                  </a:lnTo>
                  <a:lnTo>
                    <a:pt x="132" y="10"/>
                  </a:lnTo>
                  <a:lnTo>
                    <a:pt x="153" y="0"/>
                  </a:lnTo>
                  <a:lnTo>
                    <a:pt x="141" y="10"/>
                  </a:lnTo>
                  <a:lnTo>
                    <a:pt x="132" y="22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240"/>
            <p:cNvSpPr>
              <a:spLocks noChangeAspect="1"/>
            </p:cNvSpPr>
            <p:nvPr/>
          </p:nvSpPr>
          <p:spPr bwMode="auto">
            <a:xfrm>
              <a:off x="6885" y="7834"/>
              <a:ext cx="64" cy="130"/>
            </a:xfrm>
            <a:custGeom>
              <a:avLst/>
              <a:gdLst/>
              <a:ahLst/>
              <a:cxnLst>
                <a:cxn ang="0">
                  <a:pos x="36" y="121"/>
                </a:cxn>
                <a:cxn ang="0">
                  <a:pos x="24" y="121"/>
                </a:cxn>
                <a:cxn ang="0">
                  <a:pos x="11" y="121"/>
                </a:cxn>
                <a:cxn ang="0">
                  <a:pos x="11" y="99"/>
                </a:cxn>
                <a:cxn ang="0">
                  <a:pos x="11" y="79"/>
                </a:cxn>
                <a:cxn ang="0">
                  <a:pos x="0" y="55"/>
                </a:cxn>
                <a:cxn ang="0">
                  <a:pos x="0" y="33"/>
                </a:cxn>
                <a:cxn ang="0">
                  <a:pos x="11" y="33"/>
                </a:cxn>
                <a:cxn ang="0">
                  <a:pos x="11" y="22"/>
                </a:cxn>
                <a:cxn ang="0">
                  <a:pos x="11" y="0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9"/>
                </a:cxn>
                <a:cxn ang="0">
                  <a:pos x="48" y="9"/>
                </a:cxn>
                <a:cxn ang="0">
                  <a:pos x="48" y="22"/>
                </a:cxn>
                <a:cxn ang="0">
                  <a:pos x="48" y="33"/>
                </a:cxn>
                <a:cxn ang="0">
                  <a:pos x="48" y="45"/>
                </a:cxn>
                <a:cxn ang="0">
                  <a:pos x="48" y="68"/>
                </a:cxn>
                <a:cxn ang="0">
                  <a:pos x="59" y="79"/>
                </a:cxn>
                <a:cxn ang="0">
                  <a:pos x="59" y="91"/>
                </a:cxn>
                <a:cxn ang="0">
                  <a:pos x="48" y="99"/>
                </a:cxn>
                <a:cxn ang="0">
                  <a:pos x="36" y="121"/>
                </a:cxn>
              </a:cxnLst>
              <a:rect l="0" t="0" r="r" b="b"/>
              <a:pathLst>
                <a:path w="59" h="121">
                  <a:moveTo>
                    <a:pt x="36" y="121"/>
                  </a:moveTo>
                  <a:lnTo>
                    <a:pt x="24" y="121"/>
                  </a:lnTo>
                  <a:lnTo>
                    <a:pt x="11" y="121"/>
                  </a:lnTo>
                  <a:lnTo>
                    <a:pt x="11" y="99"/>
                  </a:lnTo>
                  <a:lnTo>
                    <a:pt x="11" y="79"/>
                  </a:lnTo>
                  <a:lnTo>
                    <a:pt x="0" y="55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22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48" y="9"/>
                  </a:lnTo>
                  <a:lnTo>
                    <a:pt x="48" y="22"/>
                  </a:lnTo>
                  <a:lnTo>
                    <a:pt x="48" y="33"/>
                  </a:lnTo>
                  <a:lnTo>
                    <a:pt x="48" y="45"/>
                  </a:lnTo>
                  <a:lnTo>
                    <a:pt x="48" y="68"/>
                  </a:lnTo>
                  <a:lnTo>
                    <a:pt x="59" y="79"/>
                  </a:lnTo>
                  <a:lnTo>
                    <a:pt x="59" y="91"/>
                  </a:lnTo>
                  <a:lnTo>
                    <a:pt x="48" y="99"/>
                  </a:lnTo>
                  <a:lnTo>
                    <a:pt x="36" y="1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241"/>
            <p:cNvSpPr>
              <a:spLocks noChangeAspect="1"/>
            </p:cNvSpPr>
            <p:nvPr/>
          </p:nvSpPr>
          <p:spPr bwMode="auto">
            <a:xfrm>
              <a:off x="6913" y="7834"/>
              <a:ext cx="388" cy="322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11" y="121"/>
                </a:cxn>
                <a:cxn ang="0">
                  <a:pos x="11" y="133"/>
                </a:cxn>
                <a:cxn ang="0">
                  <a:pos x="23" y="133"/>
                </a:cxn>
                <a:cxn ang="0">
                  <a:pos x="34" y="133"/>
                </a:cxn>
                <a:cxn ang="0">
                  <a:pos x="34" y="145"/>
                </a:cxn>
                <a:cxn ang="0">
                  <a:pos x="48" y="145"/>
                </a:cxn>
                <a:cxn ang="0">
                  <a:pos x="58" y="154"/>
                </a:cxn>
                <a:cxn ang="0">
                  <a:pos x="82" y="154"/>
                </a:cxn>
                <a:cxn ang="0">
                  <a:pos x="82" y="145"/>
                </a:cxn>
                <a:cxn ang="0">
                  <a:pos x="92" y="145"/>
                </a:cxn>
                <a:cxn ang="0">
                  <a:pos x="117" y="145"/>
                </a:cxn>
                <a:cxn ang="0">
                  <a:pos x="129" y="145"/>
                </a:cxn>
                <a:cxn ang="0">
                  <a:pos x="140" y="145"/>
                </a:cxn>
                <a:cxn ang="0">
                  <a:pos x="177" y="154"/>
                </a:cxn>
                <a:cxn ang="0">
                  <a:pos x="200" y="145"/>
                </a:cxn>
                <a:cxn ang="0">
                  <a:pos x="200" y="133"/>
                </a:cxn>
                <a:cxn ang="0">
                  <a:pos x="210" y="145"/>
                </a:cxn>
                <a:cxn ang="0">
                  <a:pos x="224" y="145"/>
                </a:cxn>
                <a:cxn ang="0">
                  <a:pos x="224" y="133"/>
                </a:cxn>
                <a:cxn ang="0">
                  <a:pos x="234" y="121"/>
                </a:cxn>
                <a:cxn ang="0">
                  <a:pos x="248" y="99"/>
                </a:cxn>
                <a:cxn ang="0">
                  <a:pos x="272" y="79"/>
                </a:cxn>
                <a:cxn ang="0">
                  <a:pos x="294" y="45"/>
                </a:cxn>
                <a:cxn ang="0">
                  <a:pos x="305" y="45"/>
                </a:cxn>
                <a:cxn ang="0">
                  <a:pos x="330" y="22"/>
                </a:cxn>
                <a:cxn ang="0">
                  <a:pos x="330" y="0"/>
                </a:cxn>
                <a:cxn ang="0">
                  <a:pos x="340" y="9"/>
                </a:cxn>
                <a:cxn ang="0">
                  <a:pos x="330" y="22"/>
                </a:cxn>
                <a:cxn ang="0">
                  <a:pos x="330" y="33"/>
                </a:cxn>
                <a:cxn ang="0">
                  <a:pos x="330" y="45"/>
                </a:cxn>
                <a:cxn ang="0">
                  <a:pos x="340" y="45"/>
                </a:cxn>
                <a:cxn ang="0">
                  <a:pos x="352" y="45"/>
                </a:cxn>
                <a:cxn ang="0">
                  <a:pos x="352" y="55"/>
                </a:cxn>
                <a:cxn ang="0">
                  <a:pos x="363" y="68"/>
                </a:cxn>
                <a:cxn ang="0">
                  <a:pos x="363" y="79"/>
                </a:cxn>
                <a:cxn ang="0">
                  <a:pos x="340" y="79"/>
                </a:cxn>
                <a:cxn ang="0">
                  <a:pos x="330" y="79"/>
                </a:cxn>
                <a:cxn ang="0">
                  <a:pos x="330" y="91"/>
                </a:cxn>
                <a:cxn ang="0">
                  <a:pos x="340" y="133"/>
                </a:cxn>
                <a:cxn ang="0">
                  <a:pos x="330" y="145"/>
                </a:cxn>
                <a:cxn ang="0">
                  <a:pos x="317" y="166"/>
                </a:cxn>
                <a:cxn ang="0">
                  <a:pos x="317" y="200"/>
                </a:cxn>
                <a:cxn ang="0">
                  <a:pos x="330" y="266"/>
                </a:cxn>
                <a:cxn ang="0">
                  <a:pos x="330" y="277"/>
                </a:cxn>
                <a:cxn ang="0">
                  <a:pos x="305" y="300"/>
                </a:cxn>
                <a:cxn ang="0">
                  <a:pos x="282" y="290"/>
                </a:cxn>
                <a:cxn ang="0">
                  <a:pos x="177" y="277"/>
                </a:cxn>
                <a:cxn ang="0">
                  <a:pos x="71" y="266"/>
                </a:cxn>
                <a:cxn ang="0">
                  <a:pos x="58" y="231"/>
                </a:cxn>
                <a:cxn ang="0">
                  <a:pos x="48" y="190"/>
                </a:cxn>
                <a:cxn ang="0">
                  <a:pos x="0" y="121"/>
                </a:cxn>
              </a:cxnLst>
              <a:rect l="0" t="0" r="r" b="b"/>
              <a:pathLst>
                <a:path w="363" h="300">
                  <a:moveTo>
                    <a:pt x="0" y="121"/>
                  </a:moveTo>
                  <a:lnTo>
                    <a:pt x="11" y="121"/>
                  </a:lnTo>
                  <a:lnTo>
                    <a:pt x="11" y="133"/>
                  </a:lnTo>
                  <a:lnTo>
                    <a:pt x="23" y="133"/>
                  </a:lnTo>
                  <a:lnTo>
                    <a:pt x="34" y="133"/>
                  </a:lnTo>
                  <a:lnTo>
                    <a:pt x="34" y="145"/>
                  </a:lnTo>
                  <a:lnTo>
                    <a:pt x="48" y="145"/>
                  </a:lnTo>
                  <a:lnTo>
                    <a:pt x="58" y="154"/>
                  </a:lnTo>
                  <a:lnTo>
                    <a:pt x="82" y="154"/>
                  </a:lnTo>
                  <a:lnTo>
                    <a:pt x="82" y="145"/>
                  </a:lnTo>
                  <a:lnTo>
                    <a:pt x="92" y="145"/>
                  </a:lnTo>
                  <a:lnTo>
                    <a:pt x="117" y="145"/>
                  </a:lnTo>
                  <a:lnTo>
                    <a:pt x="129" y="145"/>
                  </a:lnTo>
                  <a:lnTo>
                    <a:pt x="140" y="145"/>
                  </a:lnTo>
                  <a:lnTo>
                    <a:pt x="177" y="154"/>
                  </a:lnTo>
                  <a:lnTo>
                    <a:pt x="200" y="145"/>
                  </a:lnTo>
                  <a:lnTo>
                    <a:pt x="200" y="133"/>
                  </a:lnTo>
                  <a:lnTo>
                    <a:pt x="210" y="145"/>
                  </a:lnTo>
                  <a:lnTo>
                    <a:pt x="224" y="145"/>
                  </a:lnTo>
                  <a:lnTo>
                    <a:pt x="224" y="133"/>
                  </a:lnTo>
                  <a:lnTo>
                    <a:pt x="234" y="121"/>
                  </a:lnTo>
                  <a:lnTo>
                    <a:pt x="248" y="99"/>
                  </a:lnTo>
                  <a:lnTo>
                    <a:pt x="272" y="79"/>
                  </a:lnTo>
                  <a:lnTo>
                    <a:pt x="294" y="45"/>
                  </a:lnTo>
                  <a:lnTo>
                    <a:pt x="305" y="45"/>
                  </a:lnTo>
                  <a:lnTo>
                    <a:pt x="330" y="22"/>
                  </a:lnTo>
                  <a:lnTo>
                    <a:pt x="330" y="0"/>
                  </a:lnTo>
                  <a:lnTo>
                    <a:pt x="340" y="9"/>
                  </a:lnTo>
                  <a:lnTo>
                    <a:pt x="330" y="22"/>
                  </a:lnTo>
                  <a:lnTo>
                    <a:pt x="330" y="33"/>
                  </a:lnTo>
                  <a:lnTo>
                    <a:pt x="330" y="45"/>
                  </a:lnTo>
                  <a:lnTo>
                    <a:pt x="340" y="45"/>
                  </a:lnTo>
                  <a:lnTo>
                    <a:pt x="352" y="45"/>
                  </a:lnTo>
                  <a:lnTo>
                    <a:pt x="352" y="55"/>
                  </a:lnTo>
                  <a:lnTo>
                    <a:pt x="363" y="68"/>
                  </a:lnTo>
                  <a:lnTo>
                    <a:pt x="363" y="79"/>
                  </a:lnTo>
                  <a:lnTo>
                    <a:pt x="340" y="79"/>
                  </a:lnTo>
                  <a:lnTo>
                    <a:pt x="330" y="79"/>
                  </a:lnTo>
                  <a:lnTo>
                    <a:pt x="330" y="91"/>
                  </a:lnTo>
                  <a:lnTo>
                    <a:pt x="340" y="133"/>
                  </a:lnTo>
                  <a:lnTo>
                    <a:pt x="330" y="145"/>
                  </a:lnTo>
                  <a:lnTo>
                    <a:pt x="317" y="166"/>
                  </a:lnTo>
                  <a:lnTo>
                    <a:pt x="317" y="200"/>
                  </a:lnTo>
                  <a:lnTo>
                    <a:pt x="330" y="266"/>
                  </a:lnTo>
                  <a:lnTo>
                    <a:pt x="330" y="277"/>
                  </a:lnTo>
                  <a:lnTo>
                    <a:pt x="305" y="300"/>
                  </a:lnTo>
                  <a:lnTo>
                    <a:pt x="282" y="290"/>
                  </a:lnTo>
                  <a:lnTo>
                    <a:pt x="177" y="277"/>
                  </a:lnTo>
                  <a:lnTo>
                    <a:pt x="71" y="266"/>
                  </a:lnTo>
                  <a:lnTo>
                    <a:pt x="58" y="231"/>
                  </a:lnTo>
                  <a:lnTo>
                    <a:pt x="48" y="19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242"/>
            <p:cNvSpPr>
              <a:spLocks noChangeAspect="1"/>
            </p:cNvSpPr>
            <p:nvPr/>
          </p:nvSpPr>
          <p:spPr bwMode="auto">
            <a:xfrm>
              <a:off x="4625" y="5722"/>
              <a:ext cx="1177" cy="622"/>
            </a:xfrm>
            <a:custGeom>
              <a:avLst/>
              <a:gdLst/>
              <a:ahLst/>
              <a:cxnLst>
                <a:cxn ang="0">
                  <a:pos x="94" y="54"/>
                </a:cxn>
                <a:cxn ang="0">
                  <a:pos x="139" y="30"/>
                </a:cxn>
                <a:cxn ang="0">
                  <a:pos x="202" y="30"/>
                </a:cxn>
                <a:cxn ang="0">
                  <a:pos x="249" y="42"/>
                </a:cxn>
                <a:cxn ang="0">
                  <a:pos x="294" y="54"/>
                </a:cxn>
                <a:cxn ang="0">
                  <a:pos x="330" y="66"/>
                </a:cxn>
                <a:cxn ang="0">
                  <a:pos x="377" y="66"/>
                </a:cxn>
                <a:cxn ang="0">
                  <a:pos x="411" y="76"/>
                </a:cxn>
                <a:cxn ang="0">
                  <a:pos x="459" y="66"/>
                </a:cxn>
                <a:cxn ang="0">
                  <a:pos x="472" y="66"/>
                </a:cxn>
                <a:cxn ang="0">
                  <a:pos x="505" y="21"/>
                </a:cxn>
                <a:cxn ang="0">
                  <a:pos x="563" y="21"/>
                </a:cxn>
                <a:cxn ang="0">
                  <a:pos x="612" y="9"/>
                </a:cxn>
                <a:cxn ang="0">
                  <a:pos x="682" y="21"/>
                </a:cxn>
                <a:cxn ang="0">
                  <a:pos x="696" y="54"/>
                </a:cxn>
                <a:cxn ang="0">
                  <a:pos x="744" y="88"/>
                </a:cxn>
                <a:cxn ang="0">
                  <a:pos x="778" y="110"/>
                </a:cxn>
                <a:cxn ang="0">
                  <a:pos x="811" y="142"/>
                </a:cxn>
                <a:cxn ang="0">
                  <a:pos x="873" y="153"/>
                </a:cxn>
                <a:cxn ang="0">
                  <a:pos x="930" y="153"/>
                </a:cxn>
                <a:cxn ang="0">
                  <a:pos x="967" y="166"/>
                </a:cxn>
                <a:cxn ang="0">
                  <a:pos x="1026" y="186"/>
                </a:cxn>
                <a:cxn ang="0">
                  <a:pos x="1084" y="198"/>
                </a:cxn>
                <a:cxn ang="0">
                  <a:pos x="1084" y="244"/>
                </a:cxn>
                <a:cxn ang="0">
                  <a:pos x="1084" y="266"/>
                </a:cxn>
                <a:cxn ang="0">
                  <a:pos x="1096" y="298"/>
                </a:cxn>
                <a:cxn ang="0">
                  <a:pos x="1059" y="332"/>
                </a:cxn>
                <a:cxn ang="0">
                  <a:pos x="1014" y="344"/>
                </a:cxn>
                <a:cxn ang="0">
                  <a:pos x="953" y="398"/>
                </a:cxn>
                <a:cxn ang="0">
                  <a:pos x="847" y="431"/>
                </a:cxn>
                <a:cxn ang="0">
                  <a:pos x="766" y="443"/>
                </a:cxn>
                <a:cxn ang="0">
                  <a:pos x="835" y="507"/>
                </a:cxn>
                <a:cxn ang="0">
                  <a:pos x="930" y="507"/>
                </a:cxn>
                <a:cxn ang="0">
                  <a:pos x="882" y="530"/>
                </a:cxn>
                <a:cxn ang="0">
                  <a:pos x="787" y="575"/>
                </a:cxn>
                <a:cxn ang="0">
                  <a:pos x="744" y="519"/>
                </a:cxn>
                <a:cxn ang="0">
                  <a:pos x="707" y="486"/>
                </a:cxn>
                <a:cxn ang="0">
                  <a:pos x="719" y="453"/>
                </a:cxn>
                <a:cxn ang="0">
                  <a:pos x="634" y="431"/>
                </a:cxn>
                <a:cxn ang="0">
                  <a:pos x="576" y="419"/>
                </a:cxn>
                <a:cxn ang="0">
                  <a:pos x="496" y="486"/>
                </a:cxn>
                <a:cxn ang="0">
                  <a:pos x="448" y="507"/>
                </a:cxn>
                <a:cxn ang="0">
                  <a:pos x="425" y="497"/>
                </a:cxn>
                <a:cxn ang="0">
                  <a:pos x="448" y="465"/>
                </a:cxn>
                <a:cxn ang="0">
                  <a:pos x="459" y="419"/>
                </a:cxn>
                <a:cxn ang="0">
                  <a:pos x="484" y="431"/>
                </a:cxn>
                <a:cxn ang="0">
                  <a:pos x="521" y="431"/>
                </a:cxn>
                <a:cxn ang="0">
                  <a:pos x="496" y="398"/>
                </a:cxn>
                <a:cxn ang="0">
                  <a:pos x="472" y="366"/>
                </a:cxn>
                <a:cxn ang="0">
                  <a:pos x="448" y="332"/>
                </a:cxn>
                <a:cxn ang="0">
                  <a:pos x="411" y="308"/>
                </a:cxn>
                <a:cxn ang="0">
                  <a:pos x="364" y="298"/>
                </a:cxn>
                <a:cxn ang="0">
                  <a:pos x="318" y="286"/>
                </a:cxn>
                <a:cxn ang="0">
                  <a:pos x="259" y="298"/>
                </a:cxn>
                <a:cxn ang="0">
                  <a:pos x="186" y="332"/>
                </a:cxn>
                <a:cxn ang="0">
                  <a:pos x="117" y="321"/>
                </a:cxn>
                <a:cxn ang="0">
                  <a:pos x="48" y="298"/>
                </a:cxn>
                <a:cxn ang="0">
                  <a:pos x="48" y="244"/>
                </a:cxn>
                <a:cxn ang="0">
                  <a:pos x="82" y="142"/>
                </a:cxn>
                <a:cxn ang="0">
                  <a:pos x="107" y="110"/>
                </a:cxn>
              </a:cxnLst>
              <a:rect l="0" t="0" r="r" b="b"/>
              <a:pathLst>
                <a:path w="1096" h="575">
                  <a:moveTo>
                    <a:pt x="58" y="66"/>
                  </a:moveTo>
                  <a:lnTo>
                    <a:pt x="58" y="54"/>
                  </a:lnTo>
                  <a:lnTo>
                    <a:pt x="70" y="54"/>
                  </a:lnTo>
                  <a:lnTo>
                    <a:pt x="82" y="54"/>
                  </a:lnTo>
                  <a:lnTo>
                    <a:pt x="94" y="54"/>
                  </a:lnTo>
                  <a:lnTo>
                    <a:pt x="107" y="42"/>
                  </a:lnTo>
                  <a:lnTo>
                    <a:pt x="107" y="30"/>
                  </a:lnTo>
                  <a:lnTo>
                    <a:pt x="117" y="30"/>
                  </a:lnTo>
                  <a:lnTo>
                    <a:pt x="129" y="30"/>
                  </a:lnTo>
                  <a:lnTo>
                    <a:pt x="139" y="30"/>
                  </a:lnTo>
                  <a:lnTo>
                    <a:pt x="154" y="30"/>
                  </a:lnTo>
                  <a:lnTo>
                    <a:pt x="165" y="30"/>
                  </a:lnTo>
                  <a:lnTo>
                    <a:pt x="177" y="30"/>
                  </a:lnTo>
                  <a:lnTo>
                    <a:pt x="186" y="30"/>
                  </a:lnTo>
                  <a:lnTo>
                    <a:pt x="202" y="30"/>
                  </a:lnTo>
                  <a:lnTo>
                    <a:pt x="211" y="30"/>
                  </a:lnTo>
                  <a:lnTo>
                    <a:pt x="211" y="42"/>
                  </a:lnTo>
                  <a:lnTo>
                    <a:pt x="223" y="42"/>
                  </a:lnTo>
                  <a:lnTo>
                    <a:pt x="235" y="42"/>
                  </a:lnTo>
                  <a:lnTo>
                    <a:pt x="249" y="42"/>
                  </a:lnTo>
                  <a:lnTo>
                    <a:pt x="259" y="42"/>
                  </a:lnTo>
                  <a:lnTo>
                    <a:pt x="273" y="42"/>
                  </a:lnTo>
                  <a:lnTo>
                    <a:pt x="273" y="54"/>
                  </a:lnTo>
                  <a:lnTo>
                    <a:pt x="282" y="54"/>
                  </a:lnTo>
                  <a:lnTo>
                    <a:pt x="294" y="54"/>
                  </a:lnTo>
                  <a:lnTo>
                    <a:pt x="306" y="54"/>
                  </a:lnTo>
                  <a:lnTo>
                    <a:pt x="306" y="66"/>
                  </a:lnTo>
                  <a:lnTo>
                    <a:pt x="318" y="66"/>
                  </a:lnTo>
                  <a:lnTo>
                    <a:pt x="318" y="54"/>
                  </a:lnTo>
                  <a:lnTo>
                    <a:pt x="330" y="66"/>
                  </a:lnTo>
                  <a:lnTo>
                    <a:pt x="330" y="54"/>
                  </a:lnTo>
                  <a:lnTo>
                    <a:pt x="340" y="54"/>
                  </a:lnTo>
                  <a:lnTo>
                    <a:pt x="352" y="66"/>
                  </a:lnTo>
                  <a:lnTo>
                    <a:pt x="364" y="66"/>
                  </a:lnTo>
                  <a:lnTo>
                    <a:pt x="377" y="66"/>
                  </a:lnTo>
                  <a:lnTo>
                    <a:pt x="377" y="54"/>
                  </a:lnTo>
                  <a:lnTo>
                    <a:pt x="388" y="54"/>
                  </a:lnTo>
                  <a:lnTo>
                    <a:pt x="401" y="54"/>
                  </a:lnTo>
                  <a:lnTo>
                    <a:pt x="401" y="66"/>
                  </a:lnTo>
                  <a:lnTo>
                    <a:pt x="411" y="76"/>
                  </a:lnTo>
                  <a:lnTo>
                    <a:pt x="411" y="66"/>
                  </a:lnTo>
                  <a:lnTo>
                    <a:pt x="425" y="66"/>
                  </a:lnTo>
                  <a:lnTo>
                    <a:pt x="435" y="66"/>
                  </a:lnTo>
                  <a:lnTo>
                    <a:pt x="448" y="66"/>
                  </a:lnTo>
                  <a:lnTo>
                    <a:pt x="459" y="66"/>
                  </a:lnTo>
                  <a:lnTo>
                    <a:pt x="472" y="66"/>
                  </a:lnTo>
                  <a:lnTo>
                    <a:pt x="472" y="76"/>
                  </a:lnTo>
                  <a:lnTo>
                    <a:pt x="484" y="76"/>
                  </a:lnTo>
                  <a:lnTo>
                    <a:pt x="484" y="66"/>
                  </a:lnTo>
                  <a:lnTo>
                    <a:pt x="472" y="66"/>
                  </a:lnTo>
                  <a:lnTo>
                    <a:pt x="472" y="54"/>
                  </a:lnTo>
                  <a:lnTo>
                    <a:pt x="484" y="42"/>
                  </a:lnTo>
                  <a:lnTo>
                    <a:pt x="496" y="30"/>
                  </a:lnTo>
                  <a:lnTo>
                    <a:pt x="496" y="21"/>
                  </a:lnTo>
                  <a:lnTo>
                    <a:pt x="505" y="21"/>
                  </a:lnTo>
                  <a:lnTo>
                    <a:pt x="521" y="21"/>
                  </a:lnTo>
                  <a:lnTo>
                    <a:pt x="531" y="21"/>
                  </a:lnTo>
                  <a:lnTo>
                    <a:pt x="543" y="21"/>
                  </a:lnTo>
                  <a:lnTo>
                    <a:pt x="553" y="21"/>
                  </a:lnTo>
                  <a:lnTo>
                    <a:pt x="563" y="21"/>
                  </a:lnTo>
                  <a:lnTo>
                    <a:pt x="576" y="21"/>
                  </a:lnTo>
                  <a:lnTo>
                    <a:pt x="576" y="9"/>
                  </a:lnTo>
                  <a:lnTo>
                    <a:pt x="576" y="0"/>
                  </a:lnTo>
                  <a:lnTo>
                    <a:pt x="600" y="9"/>
                  </a:lnTo>
                  <a:lnTo>
                    <a:pt x="612" y="9"/>
                  </a:lnTo>
                  <a:lnTo>
                    <a:pt x="624" y="0"/>
                  </a:lnTo>
                  <a:lnTo>
                    <a:pt x="649" y="9"/>
                  </a:lnTo>
                  <a:lnTo>
                    <a:pt x="659" y="0"/>
                  </a:lnTo>
                  <a:lnTo>
                    <a:pt x="671" y="9"/>
                  </a:lnTo>
                  <a:lnTo>
                    <a:pt x="682" y="21"/>
                  </a:lnTo>
                  <a:lnTo>
                    <a:pt x="696" y="30"/>
                  </a:lnTo>
                  <a:lnTo>
                    <a:pt x="707" y="42"/>
                  </a:lnTo>
                  <a:lnTo>
                    <a:pt x="707" y="54"/>
                  </a:lnTo>
                  <a:lnTo>
                    <a:pt x="707" y="42"/>
                  </a:lnTo>
                  <a:lnTo>
                    <a:pt x="696" y="54"/>
                  </a:lnTo>
                  <a:lnTo>
                    <a:pt x="696" y="66"/>
                  </a:lnTo>
                  <a:lnTo>
                    <a:pt x="707" y="76"/>
                  </a:lnTo>
                  <a:lnTo>
                    <a:pt x="719" y="88"/>
                  </a:lnTo>
                  <a:lnTo>
                    <a:pt x="729" y="88"/>
                  </a:lnTo>
                  <a:lnTo>
                    <a:pt x="744" y="88"/>
                  </a:lnTo>
                  <a:lnTo>
                    <a:pt x="754" y="88"/>
                  </a:lnTo>
                  <a:lnTo>
                    <a:pt x="766" y="88"/>
                  </a:lnTo>
                  <a:lnTo>
                    <a:pt x="766" y="100"/>
                  </a:lnTo>
                  <a:lnTo>
                    <a:pt x="778" y="100"/>
                  </a:lnTo>
                  <a:lnTo>
                    <a:pt x="778" y="110"/>
                  </a:lnTo>
                  <a:lnTo>
                    <a:pt x="787" y="122"/>
                  </a:lnTo>
                  <a:lnTo>
                    <a:pt x="787" y="130"/>
                  </a:lnTo>
                  <a:lnTo>
                    <a:pt x="802" y="142"/>
                  </a:lnTo>
                  <a:lnTo>
                    <a:pt x="802" y="153"/>
                  </a:lnTo>
                  <a:lnTo>
                    <a:pt x="811" y="142"/>
                  </a:lnTo>
                  <a:lnTo>
                    <a:pt x="825" y="142"/>
                  </a:lnTo>
                  <a:lnTo>
                    <a:pt x="835" y="142"/>
                  </a:lnTo>
                  <a:lnTo>
                    <a:pt x="847" y="153"/>
                  </a:lnTo>
                  <a:lnTo>
                    <a:pt x="861" y="153"/>
                  </a:lnTo>
                  <a:lnTo>
                    <a:pt x="873" y="153"/>
                  </a:lnTo>
                  <a:lnTo>
                    <a:pt x="882" y="153"/>
                  </a:lnTo>
                  <a:lnTo>
                    <a:pt x="894" y="153"/>
                  </a:lnTo>
                  <a:lnTo>
                    <a:pt x="906" y="142"/>
                  </a:lnTo>
                  <a:lnTo>
                    <a:pt x="919" y="142"/>
                  </a:lnTo>
                  <a:lnTo>
                    <a:pt x="930" y="153"/>
                  </a:lnTo>
                  <a:lnTo>
                    <a:pt x="930" y="166"/>
                  </a:lnTo>
                  <a:lnTo>
                    <a:pt x="943" y="166"/>
                  </a:lnTo>
                  <a:lnTo>
                    <a:pt x="953" y="176"/>
                  </a:lnTo>
                  <a:lnTo>
                    <a:pt x="967" y="176"/>
                  </a:lnTo>
                  <a:lnTo>
                    <a:pt x="967" y="166"/>
                  </a:lnTo>
                  <a:lnTo>
                    <a:pt x="977" y="176"/>
                  </a:lnTo>
                  <a:lnTo>
                    <a:pt x="990" y="176"/>
                  </a:lnTo>
                  <a:lnTo>
                    <a:pt x="1014" y="176"/>
                  </a:lnTo>
                  <a:lnTo>
                    <a:pt x="1014" y="186"/>
                  </a:lnTo>
                  <a:lnTo>
                    <a:pt x="1026" y="186"/>
                  </a:lnTo>
                  <a:lnTo>
                    <a:pt x="1036" y="186"/>
                  </a:lnTo>
                  <a:lnTo>
                    <a:pt x="1048" y="186"/>
                  </a:lnTo>
                  <a:lnTo>
                    <a:pt x="1059" y="198"/>
                  </a:lnTo>
                  <a:lnTo>
                    <a:pt x="1073" y="208"/>
                  </a:lnTo>
                  <a:lnTo>
                    <a:pt x="1084" y="198"/>
                  </a:lnTo>
                  <a:lnTo>
                    <a:pt x="1084" y="208"/>
                  </a:lnTo>
                  <a:lnTo>
                    <a:pt x="1096" y="221"/>
                  </a:lnTo>
                  <a:lnTo>
                    <a:pt x="1096" y="232"/>
                  </a:lnTo>
                  <a:lnTo>
                    <a:pt x="1084" y="232"/>
                  </a:lnTo>
                  <a:lnTo>
                    <a:pt x="1084" y="244"/>
                  </a:lnTo>
                  <a:lnTo>
                    <a:pt x="1073" y="244"/>
                  </a:lnTo>
                  <a:lnTo>
                    <a:pt x="1084" y="252"/>
                  </a:lnTo>
                  <a:lnTo>
                    <a:pt x="1096" y="252"/>
                  </a:lnTo>
                  <a:lnTo>
                    <a:pt x="1096" y="266"/>
                  </a:lnTo>
                  <a:lnTo>
                    <a:pt x="1084" y="266"/>
                  </a:lnTo>
                  <a:lnTo>
                    <a:pt x="1073" y="266"/>
                  </a:lnTo>
                  <a:lnTo>
                    <a:pt x="1084" y="275"/>
                  </a:lnTo>
                  <a:lnTo>
                    <a:pt x="1096" y="275"/>
                  </a:lnTo>
                  <a:lnTo>
                    <a:pt x="1096" y="286"/>
                  </a:lnTo>
                  <a:lnTo>
                    <a:pt x="1096" y="298"/>
                  </a:lnTo>
                  <a:lnTo>
                    <a:pt x="1096" y="308"/>
                  </a:lnTo>
                  <a:lnTo>
                    <a:pt x="1096" y="321"/>
                  </a:lnTo>
                  <a:lnTo>
                    <a:pt x="1096" y="332"/>
                  </a:lnTo>
                  <a:lnTo>
                    <a:pt x="1084" y="332"/>
                  </a:lnTo>
                  <a:lnTo>
                    <a:pt x="1059" y="332"/>
                  </a:lnTo>
                  <a:lnTo>
                    <a:pt x="1048" y="332"/>
                  </a:lnTo>
                  <a:lnTo>
                    <a:pt x="1036" y="332"/>
                  </a:lnTo>
                  <a:lnTo>
                    <a:pt x="1036" y="344"/>
                  </a:lnTo>
                  <a:lnTo>
                    <a:pt x="1026" y="344"/>
                  </a:lnTo>
                  <a:lnTo>
                    <a:pt x="1014" y="344"/>
                  </a:lnTo>
                  <a:lnTo>
                    <a:pt x="1014" y="366"/>
                  </a:lnTo>
                  <a:lnTo>
                    <a:pt x="1014" y="374"/>
                  </a:lnTo>
                  <a:lnTo>
                    <a:pt x="990" y="386"/>
                  </a:lnTo>
                  <a:lnTo>
                    <a:pt x="967" y="386"/>
                  </a:lnTo>
                  <a:lnTo>
                    <a:pt x="953" y="398"/>
                  </a:lnTo>
                  <a:lnTo>
                    <a:pt x="930" y="407"/>
                  </a:lnTo>
                  <a:lnTo>
                    <a:pt x="906" y="407"/>
                  </a:lnTo>
                  <a:lnTo>
                    <a:pt x="873" y="419"/>
                  </a:lnTo>
                  <a:lnTo>
                    <a:pt x="861" y="419"/>
                  </a:lnTo>
                  <a:lnTo>
                    <a:pt x="847" y="431"/>
                  </a:lnTo>
                  <a:lnTo>
                    <a:pt x="835" y="419"/>
                  </a:lnTo>
                  <a:lnTo>
                    <a:pt x="825" y="443"/>
                  </a:lnTo>
                  <a:lnTo>
                    <a:pt x="802" y="443"/>
                  </a:lnTo>
                  <a:lnTo>
                    <a:pt x="787" y="443"/>
                  </a:lnTo>
                  <a:lnTo>
                    <a:pt x="766" y="443"/>
                  </a:lnTo>
                  <a:lnTo>
                    <a:pt x="754" y="453"/>
                  </a:lnTo>
                  <a:lnTo>
                    <a:pt x="778" y="453"/>
                  </a:lnTo>
                  <a:lnTo>
                    <a:pt x="835" y="486"/>
                  </a:lnTo>
                  <a:lnTo>
                    <a:pt x="835" y="497"/>
                  </a:lnTo>
                  <a:lnTo>
                    <a:pt x="835" y="507"/>
                  </a:lnTo>
                  <a:lnTo>
                    <a:pt x="861" y="507"/>
                  </a:lnTo>
                  <a:lnTo>
                    <a:pt x="873" y="507"/>
                  </a:lnTo>
                  <a:lnTo>
                    <a:pt x="894" y="507"/>
                  </a:lnTo>
                  <a:lnTo>
                    <a:pt x="919" y="507"/>
                  </a:lnTo>
                  <a:lnTo>
                    <a:pt x="930" y="507"/>
                  </a:lnTo>
                  <a:lnTo>
                    <a:pt x="930" y="519"/>
                  </a:lnTo>
                  <a:lnTo>
                    <a:pt x="919" y="530"/>
                  </a:lnTo>
                  <a:lnTo>
                    <a:pt x="906" y="530"/>
                  </a:lnTo>
                  <a:lnTo>
                    <a:pt x="894" y="530"/>
                  </a:lnTo>
                  <a:lnTo>
                    <a:pt x="882" y="530"/>
                  </a:lnTo>
                  <a:lnTo>
                    <a:pt x="861" y="530"/>
                  </a:lnTo>
                  <a:lnTo>
                    <a:pt x="847" y="543"/>
                  </a:lnTo>
                  <a:lnTo>
                    <a:pt x="825" y="552"/>
                  </a:lnTo>
                  <a:lnTo>
                    <a:pt x="802" y="552"/>
                  </a:lnTo>
                  <a:lnTo>
                    <a:pt x="787" y="575"/>
                  </a:lnTo>
                  <a:lnTo>
                    <a:pt x="766" y="575"/>
                  </a:lnTo>
                  <a:lnTo>
                    <a:pt x="744" y="564"/>
                  </a:lnTo>
                  <a:lnTo>
                    <a:pt x="754" y="543"/>
                  </a:lnTo>
                  <a:lnTo>
                    <a:pt x="744" y="530"/>
                  </a:lnTo>
                  <a:lnTo>
                    <a:pt x="744" y="519"/>
                  </a:lnTo>
                  <a:lnTo>
                    <a:pt x="719" y="507"/>
                  </a:lnTo>
                  <a:lnTo>
                    <a:pt x="707" y="507"/>
                  </a:lnTo>
                  <a:lnTo>
                    <a:pt x="696" y="507"/>
                  </a:lnTo>
                  <a:lnTo>
                    <a:pt x="682" y="507"/>
                  </a:lnTo>
                  <a:lnTo>
                    <a:pt x="707" y="486"/>
                  </a:lnTo>
                  <a:lnTo>
                    <a:pt x="719" y="477"/>
                  </a:lnTo>
                  <a:lnTo>
                    <a:pt x="744" y="477"/>
                  </a:lnTo>
                  <a:lnTo>
                    <a:pt x="744" y="465"/>
                  </a:lnTo>
                  <a:lnTo>
                    <a:pt x="729" y="453"/>
                  </a:lnTo>
                  <a:lnTo>
                    <a:pt x="719" y="453"/>
                  </a:lnTo>
                  <a:lnTo>
                    <a:pt x="696" y="453"/>
                  </a:lnTo>
                  <a:lnTo>
                    <a:pt x="671" y="453"/>
                  </a:lnTo>
                  <a:lnTo>
                    <a:pt x="649" y="453"/>
                  </a:lnTo>
                  <a:lnTo>
                    <a:pt x="649" y="443"/>
                  </a:lnTo>
                  <a:lnTo>
                    <a:pt x="634" y="431"/>
                  </a:lnTo>
                  <a:lnTo>
                    <a:pt x="649" y="419"/>
                  </a:lnTo>
                  <a:lnTo>
                    <a:pt x="624" y="398"/>
                  </a:lnTo>
                  <a:lnTo>
                    <a:pt x="624" y="407"/>
                  </a:lnTo>
                  <a:lnTo>
                    <a:pt x="600" y="407"/>
                  </a:lnTo>
                  <a:lnTo>
                    <a:pt x="576" y="419"/>
                  </a:lnTo>
                  <a:lnTo>
                    <a:pt x="563" y="419"/>
                  </a:lnTo>
                  <a:lnTo>
                    <a:pt x="543" y="443"/>
                  </a:lnTo>
                  <a:lnTo>
                    <a:pt x="521" y="477"/>
                  </a:lnTo>
                  <a:lnTo>
                    <a:pt x="505" y="477"/>
                  </a:lnTo>
                  <a:lnTo>
                    <a:pt x="496" y="486"/>
                  </a:lnTo>
                  <a:lnTo>
                    <a:pt x="496" y="497"/>
                  </a:lnTo>
                  <a:lnTo>
                    <a:pt x="496" y="507"/>
                  </a:lnTo>
                  <a:lnTo>
                    <a:pt x="484" y="497"/>
                  </a:lnTo>
                  <a:lnTo>
                    <a:pt x="459" y="507"/>
                  </a:lnTo>
                  <a:lnTo>
                    <a:pt x="448" y="507"/>
                  </a:lnTo>
                  <a:lnTo>
                    <a:pt x="448" y="519"/>
                  </a:lnTo>
                  <a:lnTo>
                    <a:pt x="435" y="519"/>
                  </a:lnTo>
                  <a:lnTo>
                    <a:pt x="425" y="507"/>
                  </a:lnTo>
                  <a:lnTo>
                    <a:pt x="411" y="497"/>
                  </a:lnTo>
                  <a:lnTo>
                    <a:pt x="425" y="497"/>
                  </a:lnTo>
                  <a:lnTo>
                    <a:pt x="425" y="486"/>
                  </a:lnTo>
                  <a:lnTo>
                    <a:pt x="435" y="486"/>
                  </a:lnTo>
                  <a:lnTo>
                    <a:pt x="435" y="477"/>
                  </a:lnTo>
                  <a:lnTo>
                    <a:pt x="435" y="465"/>
                  </a:lnTo>
                  <a:lnTo>
                    <a:pt x="448" y="465"/>
                  </a:lnTo>
                  <a:lnTo>
                    <a:pt x="448" y="453"/>
                  </a:lnTo>
                  <a:lnTo>
                    <a:pt x="448" y="443"/>
                  </a:lnTo>
                  <a:lnTo>
                    <a:pt x="448" y="431"/>
                  </a:lnTo>
                  <a:lnTo>
                    <a:pt x="459" y="431"/>
                  </a:lnTo>
                  <a:lnTo>
                    <a:pt x="459" y="419"/>
                  </a:lnTo>
                  <a:lnTo>
                    <a:pt x="459" y="431"/>
                  </a:lnTo>
                  <a:lnTo>
                    <a:pt x="472" y="431"/>
                  </a:lnTo>
                  <a:lnTo>
                    <a:pt x="484" y="431"/>
                  </a:lnTo>
                  <a:lnTo>
                    <a:pt x="484" y="443"/>
                  </a:lnTo>
                  <a:lnTo>
                    <a:pt x="484" y="431"/>
                  </a:lnTo>
                  <a:lnTo>
                    <a:pt x="496" y="431"/>
                  </a:lnTo>
                  <a:lnTo>
                    <a:pt x="496" y="443"/>
                  </a:lnTo>
                  <a:lnTo>
                    <a:pt x="505" y="443"/>
                  </a:lnTo>
                  <a:lnTo>
                    <a:pt x="505" y="431"/>
                  </a:lnTo>
                  <a:lnTo>
                    <a:pt x="521" y="431"/>
                  </a:lnTo>
                  <a:lnTo>
                    <a:pt x="505" y="431"/>
                  </a:lnTo>
                  <a:lnTo>
                    <a:pt x="505" y="419"/>
                  </a:lnTo>
                  <a:lnTo>
                    <a:pt x="505" y="407"/>
                  </a:lnTo>
                  <a:lnTo>
                    <a:pt x="496" y="407"/>
                  </a:lnTo>
                  <a:lnTo>
                    <a:pt x="496" y="398"/>
                  </a:lnTo>
                  <a:lnTo>
                    <a:pt x="484" y="398"/>
                  </a:lnTo>
                  <a:lnTo>
                    <a:pt x="484" y="386"/>
                  </a:lnTo>
                  <a:lnTo>
                    <a:pt x="472" y="386"/>
                  </a:lnTo>
                  <a:lnTo>
                    <a:pt x="472" y="374"/>
                  </a:lnTo>
                  <a:lnTo>
                    <a:pt x="472" y="366"/>
                  </a:lnTo>
                  <a:lnTo>
                    <a:pt x="459" y="366"/>
                  </a:lnTo>
                  <a:lnTo>
                    <a:pt x="448" y="366"/>
                  </a:lnTo>
                  <a:lnTo>
                    <a:pt x="448" y="353"/>
                  </a:lnTo>
                  <a:lnTo>
                    <a:pt x="448" y="344"/>
                  </a:lnTo>
                  <a:lnTo>
                    <a:pt x="448" y="332"/>
                  </a:lnTo>
                  <a:lnTo>
                    <a:pt x="448" y="321"/>
                  </a:lnTo>
                  <a:lnTo>
                    <a:pt x="435" y="321"/>
                  </a:lnTo>
                  <a:lnTo>
                    <a:pt x="425" y="321"/>
                  </a:lnTo>
                  <a:lnTo>
                    <a:pt x="425" y="308"/>
                  </a:lnTo>
                  <a:lnTo>
                    <a:pt x="411" y="308"/>
                  </a:lnTo>
                  <a:lnTo>
                    <a:pt x="401" y="308"/>
                  </a:lnTo>
                  <a:lnTo>
                    <a:pt x="388" y="308"/>
                  </a:lnTo>
                  <a:lnTo>
                    <a:pt x="388" y="298"/>
                  </a:lnTo>
                  <a:lnTo>
                    <a:pt x="377" y="298"/>
                  </a:lnTo>
                  <a:lnTo>
                    <a:pt x="364" y="298"/>
                  </a:lnTo>
                  <a:lnTo>
                    <a:pt x="352" y="298"/>
                  </a:lnTo>
                  <a:lnTo>
                    <a:pt x="352" y="286"/>
                  </a:lnTo>
                  <a:lnTo>
                    <a:pt x="340" y="286"/>
                  </a:lnTo>
                  <a:lnTo>
                    <a:pt x="330" y="286"/>
                  </a:lnTo>
                  <a:lnTo>
                    <a:pt x="318" y="286"/>
                  </a:lnTo>
                  <a:lnTo>
                    <a:pt x="306" y="286"/>
                  </a:lnTo>
                  <a:lnTo>
                    <a:pt x="294" y="286"/>
                  </a:lnTo>
                  <a:lnTo>
                    <a:pt x="294" y="298"/>
                  </a:lnTo>
                  <a:lnTo>
                    <a:pt x="282" y="298"/>
                  </a:lnTo>
                  <a:lnTo>
                    <a:pt x="259" y="298"/>
                  </a:lnTo>
                  <a:lnTo>
                    <a:pt x="259" y="308"/>
                  </a:lnTo>
                  <a:lnTo>
                    <a:pt x="259" y="321"/>
                  </a:lnTo>
                  <a:lnTo>
                    <a:pt x="202" y="321"/>
                  </a:lnTo>
                  <a:lnTo>
                    <a:pt x="202" y="332"/>
                  </a:lnTo>
                  <a:lnTo>
                    <a:pt x="186" y="332"/>
                  </a:lnTo>
                  <a:lnTo>
                    <a:pt x="177" y="332"/>
                  </a:lnTo>
                  <a:lnTo>
                    <a:pt x="165" y="332"/>
                  </a:lnTo>
                  <a:lnTo>
                    <a:pt x="165" y="321"/>
                  </a:lnTo>
                  <a:lnTo>
                    <a:pt x="154" y="321"/>
                  </a:lnTo>
                  <a:lnTo>
                    <a:pt x="117" y="321"/>
                  </a:lnTo>
                  <a:lnTo>
                    <a:pt x="94" y="308"/>
                  </a:lnTo>
                  <a:lnTo>
                    <a:pt x="94" y="321"/>
                  </a:lnTo>
                  <a:lnTo>
                    <a:pt x="70" y="308"/>
                  </a:lnTo>
                  <a:lnTo>
                    <a:pt x="58" y="321"/>
                  </a:lnTo>
                  <a:lnTo>
                    <a:pt x="48" y="298"/>
                  </a:lnTo>
                  <a:lnTo>
                    <a:pt x="24" y="298"/>
                  </a:lnTo>
                  <a:lnTo>
                    <a:pt x="11" y="286"/>
                  </a:lnTo>
                  <a:lnTo>
                    <a:pt x="0" y="286"/>
                  </a:lnTo>
                  <a:lnTo>
                    <a:pt x="24" y="244"/>
                  </a:lnTo>
                  <a:lnTo>
                    <a:pt x="48" y="244"/>
                  </a:lnTo>
                  <a:lnTo>
                    <a:pt x="36" y="232"/>
                  </a:lnTo>
                  <a:lnTo>
                    <a:pt x="24" y="208"/>
                  </a:lnTo>
                  <a:lnTo>
                    <a:pt x="24" y="198"/>
                  </a:lnTo>
                  <a:lnTo>
                    <a:pt x="70" y="166"/>
                  </a:lnTo>
                  <a:lnTo>
                    <a:pt x="82" y="142"/>
                  </a:lnTo>
                  <a:lnTo>
                    <a:pt x="94" y="142"/>
                  </a:lnTo>
                  <a:lnTo>
                    <a:pt x="107" y="130"/>
                  </a:lnTo>
                  <a:lnTo>
                    <a:pt x="107" y="122"/>
                  </a:lnTo>
                  <a:lnTo>
                    <a:pt x="94" y="110"/>
                  </a:lnTo>
                  <a:lnTo>
                    <a:pt x="107" y="110"/>
                  </a:lnTo>
                  <a:lnTo>
                    <a:pt x="94" y="100"/>
                  </a:lnTo>
                  <a:lnTo>
                    <a:pt x="70" y="76"/>
                  </a:lnTo>
                  <a:lnTo>
                    <a:pt x="70" y="66"/>
                  </a:lnTo>
                  <a:lnTo>
                    <a:pt x="58" y="6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243"/>
            <p:cNvSpPr>
              <a:spLocks noChangeAspect="1"/>
            </p:cNvSpPr>
            <p:nvPr/>
          </p:nvSpPr>
          <p:spPr bwMode="auto">
            <a:xfrm>
              <a:off x="3337" y="5793"/>
              <a:ext cx="241" cy="15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3" y="11"/>
                </a:cxn>
                <a:cxn ang="0">
                  <a:pos x="38" y="11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81" y="11"/>
                </a:cxn>
                <a:cxn ang="0">
                  <a:pos x="95" y="11"/>
                </a:cxn>
                <a:cxn ang="0">
                  <a:pos x="106" y="11"/>
                </a:cxn>
                <a:cxn ang="0">
                  <a:pos x="106" y="0"/>
                </a:cxn>
                <a:cxn ang="0">
                  <a:pos x="118" y="11"/>
                </a:cxn>
                <a:cxn ang="0">
                  <a:pos x="128" y="11"/>
                </a:cxn>
                <a:cxn ang="0">
                  <a:pos x="128" y="0"/>
                </a:cxn>
                <a:cxn ang="0">
                  <a:pos x="143" y="11"/>
                </a:cxn>
                <a:cxn ang="0">
                  <a:pos x="143" y="0"/>
                </a:cxn>
                <a:cxn ang="0">
                  <a:pos x="153" y="11"/>
                </a:cxn>
                <a:cxn ang="0">
                  <a:pos x="166" y="23"/>
                </a:cxn>
                <a:cxn ang="0">
                  <a:pos x="177" y="11"/>
                </a:cxn>
                <a:cxn ang="0">
                  <a:pos x="201" y="23"/>
                </a:cxn>
                <a:cxn ang="0">
                  <a:pos x="189" y="46"/>
                </a:cxn>
                <a:cxn ang="0">
                  <a:pos x="189" y="56"/>
                </a:cxn>
                <a:cxn ang="0">
                  <a:pos x="214" y="56"/>
                </a:cxn>
                <a:cxn ang="0">
                  <a:pos x="224" y="66"/>
                </a:cxn>
                <a:cxn ang="0">
                  <a:pos x="224" y="89"/>
                </a:cxn>
                <a:cxn ang="0">
                  <a:pos x="214" y="98"/>
                </a:cxn>
                <a:cxn ang="0">
                  <a:pos x="201" y="98"/>
                </a:cxn>
                <a:cxn ang="0">
                  <a:pos x="189" y="112"/>
                </a:cxn>
                <a:cxn ang="0">
                  <a:pos x="201" y="122"/>
                </a:cxn>
                <a:cxn ang="0">
                  <a:pos x="201" y="134"/>
                </a:cxn>
                <a:cxn ang="0">
                  <a:pos x="201" y="144"/>
                </a:cxn>
                <a:cxn ang="0">
                  <a:pos x="177" y="144"/>
                </a:cxn>
                <a:cxn ang="0">
                  <a:pos x="177" y="134"/>
                </a:cxn>
                <a:cxn ang="0">
                  <a:pos x="166" y="134"/>
                </a:cxn>
                <a:cxn ang="0">
                  <a:pos x="153" y="122"/>
                </a:cxn>
                <a:cxn ang="0">
                  <a:pos x="143" y="122"/>
                </a:cxn>
                <a:cxn ang="0">
                  <a:pos x="143" y="112"/>
                </a:cxn>
                <a:cxn ang="0">
                  <a:pos x="143" y="98"/>
                </a:cxn>
                <a:cxn ang="0">
                  <a:pos x="128" y="98"/>
                </a:cxn>
                <a:cxn ang="0">
                  <a:pos x="128" y="112"/>
                </a:cxn>
                <a:cxn ang="0">
                  <a:pos x="118" y="112"/>
                </a:cxn>
                <a:cxn ang="0">
                  <a:pos x="106" y="112"/>
                </a:cxn>
                <a:cxn ang="0">
                  <a:pos x="95" y="112"/>
                </a:cxn>
                <a:cxn ang="0">
                  <a:pos x="95" y="98"/>
                </a:cxn>
                <a:cxn ang="0">
                  <a:pos x="106" y="89"/>
                </a:cxn>
                <a:cxn ang="0">
                  <a:pos x="95" y="89"/>
                </a:cxn>
                <a:cxn ang="0">
                  <a:pos x="70" y="77"/>
                </a:cxn>
                <a:cxn ang="0">
                  <a:pos x="60" y="77"/>
                </a:cxn>
                <a:cxn ang="0">
                  <a:pos x="48" y="77"/>
                </a:cxn>
                <a:cxn ang="0">
                  <a:pos x="48" y="66"/>
                </a:cxn>
                <a:cxn ang="0">
                  <a:pos x="38" y="56"/>
                </a:cxn>
                <a:cxn ang="0">
                  <a:pos x="38" y="46"/>
                </a:cxn>
                <a:cxn ang="0">
                  <a:pos x="23" y="56"/>
                </a:cxn>
                <a:cxn ang="0">
                  <a:pos x="12" y="56"/>
                </a:cxn>
                <a:cxn ang="0">
                  <a:pos x="0" y="46"/>
                </a:cxn>
                <a:cxn ang="0">
                  <a:pos x="0" y="32"/>
                </a:cxn>
              </a:cxnLst>
              <a:rect l="0" t="0" r="r" b="b"/>
              <a:pathLst>
                <a:path w="224" h="144">
                  <a:moveTo>
                    <a:pt x="0" y="32"/>
                  </a:moveTo>
                  <a:lnTo>
                    <a:pt x="23" y="11"/>
                  </a:lnTo>
                  <a:lnTo>
                    <a:pt x="38" y="11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06" y="0"/>
                  </a:lnTo>
                  <a:lnTo>
                    <a:pt x="118" y="11"/>
                  </a:lnTo>
                  <a:lnTo>
                    <a:pt x="128" y="11"/>
                  </a:lnTo>
                  <a:lnTo>
                    <a:pt x="128" y="0"/>
                  </a:lnTo>
                  <a:lnTo>
                    <a:pt x="143" y="11"/>
                  </a:lnTo>
                  <a:lnTo>
                    <a:pt x="143" y="0"/>
                  </a:lnTo>
                  <a:lnTo>
                    <a:pt x="153" y="11"/>
                  </a:lnTo>
                  <a:lnTo>
                    <a:pt x="166" y="23"/>
                  </a:lnTo>
                  <a:lnTo>
                    <a:pt x="177" y="11"/>
                  </a:lnTo>
                  <a:lnTo>
                    <a:pt x="201" y="23"/>
                  </a:lnTo>
                  <a:lnTo>
                    <a:pt x="189" y="46"/>
                  </a:lnTo>
                  <a:lnTo>
                    <a:pt x="189" y="56"/>
                  </a:lnTo>
                  <a:lnTo>
                    <a:pt x="214" y="56"/>
                  </a:lnTo>
                  <a:lnTo>
                    <a:pt x="224" y="66"/>
                  </a:lnTo>
                  <a:lnTo>
                    <a:pt x="224" y="89"/>
                  </a:lnTo>
                  <a:lnTo>
                    <a:pt x="214" y="98"/>
                  </a:lnTo>
                  <a:lnTo>
                    <a:pt x="201" y="98"/>
                  </a:lnTo>
                  <a:lnTo>
                    <a:pt x="189" y="112"/>
                  </a:lnTo>
                  <a:lnTo>
                    <a:pt x="201" y="122"/>
                  </a:lnTo>
                  <a:lnTo>
                    <a:pt x="201" y="134"/>
                  </a:lnTo>
                  <a:lnTo>
                    <a:pt x="201" y="144"/>
                  </a:lnTo>
                  <a:lnTo>
                    <a:pt x="177" y="144"/>
                  </a:lnTo>
                  <a:lnTo>
                    <a:pt x="177" y="134"/>
                  </a:lnTo>
                  <a:lnTo>
                    <a:pt x="166" y="134"/>
                  </a:lnTo>
                  <a:lnTo>
                    <a:pt x="153" y="122"/>
                  </a:lnTo>
                  <a:lnTo>
                    <a:pt x="143" y="122"/>
                  </a:lnTo>
                  <a:lnTo>
                    <a:pt x="143" y="112"/>
                  </a:lnTo>
                  <a:lnTo>
                    <a:pt x="143" y="98"/>
                  </a:lnTo>
                  <a:lnTo>
                    <a:pt x="128" y="98"/>
                  </a:lnTo>
                  <a:lnTo>
                    <a:pt x="128" y="112"/>
                  </a:lnTo>
                  <a:lnTo>
                    <a:pt x="118" y="112"/>
                  </a:lnTo>
                  <a:lnTo>
                    <a:pt x="106" y="112"/>
                  </a:lnTo>
                  <a:lnTo>
                    <a:pt x="95" y="112"/>
                  </a:lnTo>
                  <a:lnTo>
                    <a:pt x="95" y="98"/>
                  </a:lnTo>
                  <a:lnTo>
                    <a:pt x="106" y="89"/>
                  </a:lnTo>
                  <a:lnTo>
                    <a:pt x="95" y="89"/>
                  </a:lnTo>
                  <a:lnTo>
                    <a:pt x="70" y="77"/>
                  </a:lnTo>
                  <a:lnTo>
                    <a:pt x="60" y="77"/>
                  </a:lnTo>
                  <a:lnTo>
                    <a:pt x="48" y="77"/>
                  </a:lnTo>
                  <a:lnTo>
                    <a:pt x="48" y="66"/>
                  </a:lnTo>
                  <a:lnTo>
                    <a:pt x="38" y="56"/>
                  </a:lnTo>
                  <a:lnTo>
                    <a:pt x="38" y="46"/>
                  </a:lnTo>
                  <a:lnTo>
                    <a:pt x="23" y="56"/>
                  </a:lnTo>
                  <a:lnTo>
                    <a:pt x="12" y="56"/>
                  </a:lnTo>
                  <a:lnTo>
                    <a:pt x="0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244"/>
            <p:cNvSpPr>
              <a:spLocks noChangeAspect="1"/>
            </p:cNvSpPr>
            <p:nvPr/>
          </p:nvSpPr>
          <p:spPr bwMode="auto">
            <a:xfrm>
              <a:off x="4283" y="5937"/>
              <a:ext cx="366" cy="1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54"/>
                </a:cxn>
                <a:cxn ang="0">
                  <a:pos x="12" y="54"/>
                </a:cxn>
                <a:cxn ang="0">
                  <a:pos x="24" y="54"/>
                </a:cxn>
                <a:cxn ang="0">
                  <a:pos x="36" y="54"/>
                </a:cxn>
                <a:cxn ang="0">
                  <a:pos x="49" y="54"/>
                </a:cxn>
                <a:cxn ang="0">
                  <a:pos x="49" y="46"/>
                </a:cxn>
                <a:cxn ang="0">
                  <a:pos x="59" y="46"/>
                </a:cxn>
                <a:cxn ang="0">
                  <a:pos x="71" y="46"/>
                </a:cxn>
                <a:cxn ang="0">
                  <a:pos x="71" y="34"/>
                </a:cxn>
                <a:cxn ang="0">
                  <a:pos x="71" y="23"/>
                </a:cxn>
                <a:cxn ang="0">
                  <a:pos x="83" y="23"/>
                </a:cxn>
                <a:cxn ang="0">
                  <a:pos x="83" y="10"/>
                </a:cxn>
                <a:cxn ang="0">
                  <a:pos x="96" y="10"/>
                </a:cxn>
                <a:cxn ang="0">
                  <a:pos x="107" y="10"/>
                </a:cxn>
                <a:cxn ang="0">
                  <a:pos x="107" y="0"/>
                </a:cxn>
                <a:cxn ang="0">
                  <a:pos x="119" y="10"/>
                </a:cxn>
                <a:cxn ang="0">
                  <a:pos x="132" y="10"/>
                </a:cxn>
                <a:cxn ang="0">
                  <a:pos x="144" y="0"/>
                </a:cxn>
                <a:cxn ang="0">
                  <a:pos x="154" y="0"/>
                </a:cxn>
                <a:cxn ang="0">
                  <a:pos x="154" y="10"/>
                </a:cxn>
                <a:cxn ang="0">
                  <a:pos x="164" y="10"/>
                </a:cxn>
                <a:cxn ang="0">
                  <a:pos x="164" y="23"/>
                </a:cxn>
                <a:cxn ang="0">
                  <a:pos x="179" y="34"/>
                </a:cxn>
                <a:cxn ang="0">
                  <a:pos x="179" y="23"/>
                </a:cxn>
                <a:cxn ang="0">
                  <a:pos x="190" y="34"/>
                </a:cxn>
                <a:cxn ang="0">
                  <a:pos x="190" y="23"/>
                </a:cxn>
                <a:cxn ang="0">
                  <a:pos x="211" y="10"/>
                </a:cxn>
                <a:cxn ang="0">
                  <a:pos x="227" y="10"/>
                </a:cxn>
                <a:cxn ang="0">
                  <a:pos x="236" y="23"/>
                </a:cxn>
                <a:cxn ang="0">
                  <a:pos x="248" y="10"/>
                </a:cxn>
                <a:cxn ang="0">
                  <a:pos x="260" y="10"/>
                </a:cxn>
                <a:cxn ang="0">
                  <a:pos x="284" y="10"/>
                </a:cxn>
                <a:cxn ang="0">
                  <a:pos x="307" y="23"/>
                </a:cxn>
                <a:cxn ang="0">
                  <a:pos x="322" y="34"/>
                </a:cxn>
                <a:cxn ang="0">
                  <a:pos x="344" y="46"/>
                </a:cxn>
                <a:cxn ang="0">
                  <a:pos x="322" y="88"/>
                </a:cxn>
                <a:cxn ang="0">
                  <a:pos x="307" y="88"/>
                </a:cxn>
                <a:cxn ang="0">
                  <a:pos x="298" y="88"/>
                </a:cxn>
                <a:cxn ang="0">
                  <a:pos x="274" y="77"/>
                </a:cxn>
                <a:cxn ang="0">
                  <a:pos x="248" y="77"/>
                </a:cxn>
                <a:cxn ang="0">
                  <a:pos x="227" y="77"/>
                </a:cxn>
                <a:cxn ang="0">
                  <a:pos x="202" y="100"/>
                </a:cxn>
                <a:cxn ang="0">
                  <a:pos x="190" y="100"/>
                </a:cxn>
                <a:cxn ang="0">
                  <a:pos x="179" y="100"/>
                </a:cxn>
                <a:cxn ang="0">
                  <a:pos x="154" y="100"/>
                </a:cxn>
                <a:cxn ang="0">
                  <a:pos x="144" y="110"/>
                </a:cxn>
                <a:cxn ang="0">
                  <a:pos x="132" y="110"/>
                </a:cxn>
                <a:cxn ang="0">
                  <a:pos x="119" y="134"/>
                </a:cxn>
                <a:cxn ang="0">
                  <a:pos x="83" y="123"/>
                </a:cxn>
                <a:cxn ang="0">
                  <a:pos x="71" y="123"/>
                </a:cxn>
                <a:cxn ang="0">
                  <a:pos x="49" y="123"/>
                </a:cxn>
                <a:cxn ang="0">
                  <a:pos x="36" y="110"/>
                </a:cxn>
                <a:cxn ang="0">
                  <a:pos x="36" y="123"/>
                </a:cxn>
                <a:cxn ang="0">
                  <a:pos x="12" y="100"/>
                </a:cxn>
                <a:cxn ang="0">
                  <a:pos x="0" y="88"/>
                </a:cxn>
                <a:cxn ang="0">
                  <a:pos x="0" y="77"/>
                </a:cxn>
                <a:cxn ang="0">
                  <a:pos x="0" y="64"/>
                </a:cxn>
              </a:cxnLst>
              <a:rect l="0" t="0" r="r" b="b"/>
              <a:pathLst>
                <a:path w="344" h="134">
                  <a:moveTo>
                    <a:pt x="0" y="64"/>
                  </a:moveTo>
                  <a:lnTo>
                    <a:pt x="0" y="54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36" y="54"/>
                  </a:lnTo>
                  <a:lnTo>
                    <a:pt x="49" y="54"/>
                  </a:lnTo>
                  <a:lnTo>
                    <a:pt x="49" y="46"/>
                  </a:lnTo>
                  <a:lnTo>
                    <a:pt x="59" y="46"/>
                  </a:lnTo>
                  <a:lnTo>
                    <a:pt x="71" y="46"/>
                  </a:lnTo>
                  <a:lnTo>
                    <a:pt x="71" y="34"/>
                  </a:lnTo>
                  <a:lnTo>
                    <a:pt x="71" y="23"/>
                  </a:lnTo>
                  <a:lnTo>
                    <a:pt x="83" y="23"/>
                  </a:lnTo>
                  <a:lnTo>
                    <a:pt x="83" y="10"/>
                  </a:lnTo>
                  <a:lnTo>
                    <a:pt x="96" y="10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119" y="10"/>
                  </a:lnTo>
                  <a:lnTo>
                    <a:pt x="132" y="10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64" y="23"/>
                  </a:lnTo>
                  <a:lnTo>
                    <a:pt x="179" y="34"/>
                  </a:lnTo>
                  <a:lnTo>
                    <a:pt x="179" y="23"/>
                  </a:lnTo>
                  <a:lnTo>
                    <a:pt x="190" y="34"/>
                  </a:lnTo>
                  <a:lnTo>
                    <a:pt x="190" y="23"/>
                  </a:lnTo>
                  <a:lnTo>
                    <a:pt x="211" y="10"/>
                  </a:lnTo>
                  <a:lnTo>
                    <a:pt x="227" y="10"/>
                  </a:lnTo>
                  <a:lnTo>
                    <a:pt x="236" y="23"/>
                  </a:lnTo>
                  <a:lnTo>
                    <a:pt x="248" y="10"/>
                  </a:lnTo>
                  <a:lnTo>
                    <a:pt x="260" y="10"/>
                  </a:lnTo>
                  <a:lnTo>
                    <a:pt x="284" y="10"/>
                  </a:lnTo>
                  <a:lnTo>
                    <a:pt x="307" y="23"/>
                  </a:lnTo>
                  <a:lnTo>
                    <a:pt x="322" y="34"/>
                  </a:lnTo>
                  <a:lnTo>
                    <a:pt x="344" y="46"/>
                  </a:lnTo>
                  <a:lnTo>
                    <a:pt x="322" y="88"/>
                  </a:lnTo>
                  <a:lnTo>
                    <a:pt x="307" y="88"/>
                  </a:lnTo>
                  <a:lnTo>
                    <a:pt x="298" y="88"/>
                  </a:lnTo>
                  <a:lnTo>
                    <a:pt x="274" y="77"/>
                  </a:lnTo>
                  <a:lnTo>
                    <a:pt x="248" y="77"/>
                  </a:lnTo>
                  <a:lnTo>
                    <a:pt x="227" y="77"/>
                  </a:lnTo>
                  <a:lnTo>
                    <a:pt x="202" y="100"/>
                  </a:lnTo>
                  <a:lnTo>
                    <a:pt x="190" y="100"/>
                  </a:lnTo>
                  <a:lnTo>
                    <a:pt x="179" y="100"/>
                  </a:lnTo>
                  <a:lnTo>
                    <a:pt x="154" y="100"/>
                  </a:lnTo>
                  <a:lnTo>
                    <a:pt x="144" y="110"/>
                  </a:lnTo>
                  <a:lnTo>
                    <a:pt x="132" y="110"/>
                  </a:lnTo>
                  <a:lnTo>
                    <a:pt x="119" y="134"/>
                  </a:lnTo>
                  <a:lnTo>
                    <a:pt x="83" y="123"/>
                  </a:lnTo>
                  <a:lnTo>
                    <a:pt x="71" y="123"/>
                  </a:lnTo>
                  <a:lnTo>
                    <a:pt x="49" y="123"/>
                  </a:lnTo>
                  <a:lnTo>
                    <a:pt x="36" y="110"/>
                  </a:lnTo>
                  <a:lnTo>
                    <a:pt x="36" y="123"/>
                  </a:lnTo>
                  <a:lnTo>
                    <a:pt x="12" y="100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245"/>
            <p:cNvSpPr>
              <a:spLocks noChangeAspect="1"/>
            </p:cNvSpPr>
            <p:nvPr/>
          </p:nvSpPr>
          <p:spPr bwMode="auto">
            <a:xfrm>
              <a:off x="4259" y="6021"/>
              <a:ext cx="429" cy="217"/>
            </a:xfrm>
            <a:custGeom>
              <a:avLst/>
              <a:gdLst/>
              <a:ahLst/>
              <a:cxnLst>
                <a:cxn ang="0">
                  <a:pos x="166" y="202"/>
                </a:cxn>
                <a:cxn ang="0">
                  <a:pos x="142" y="202"/>
                </a:cxn>
                <a:cxn ang="0">
                  <a:pos x="129" y="202"/>
                </a:cxn>
                <a:cxn ang="0">
                  <a:pos x="118" y="202"/>
                </a:cxn>
                <a:cxn ang="0">
                  <a:pos x="95" y="202"/>
                </a:cxn>
                <a:cxn ang="0">
                  <a:pos x="58" y="178"/>
                </a:cxn>
                <a:cxn ang="0">
                  <a:pos x="22" y="156"/>
                </a:cxn>
                <a:cxn ang="0">
                  <a:pos x="10" y="156"/>
                </a:cxn>
                <a:cxn ang="0">
                  <a:pos x="0" y="144"/>
                </a:cxn>
                <a:cxn ang="0">
                  <a:pos x="0" y="123"/>
                </a:cxn>
                <a:cxn ang="0">
                  <a:pos x="0" y="111"/>
                </a:cxn>
                <a:cxn ang="0">
                  <a:pos x="10" y="99"/>
                </a:cxn>
                <a:cxn ang="0">
                  <a:pos x="0" y="99"/>
                </a:cxn>
                <a:cxn ang="0">
                  <a:pos x="0" y="91"/>
                </a:cxn>
                <a:cxn ang="0">
                  <a:pos x="10" y="78"/>
                </a:cxn>
                <a:cxn ang="0">
                  <a:pos x="10" y="69"/>
                </a:cxn>
                <a:cxn ang="0">
                  <a:pos x="0" y="69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22" y="69"/>
                </a:cxn>
                <a:cxn ang="0">
                  <a:pos x="35" y="69"/>
                </a:cxn>
                <a:cxn ang="0">
                  <a:pos x="35" y="57"/>
                </a:cxn>
                <a:cxn ang="0">
                  <a:pos x="58" y="46"/>
                </a:cxn>
                <a:cxn ang="0">
                  <a:pos x="58" y="33"/>
                </a:cxn>
                <a:cxn ang="0">
                  <a:pos x="71" y="46"/>
                </a:cxn>
                <a:cxn ang="0">
                  <a:pos x="95" y="46"/>
                </a:cxn>
                <a:cxn ang="0">
                  <a:pos x="105" y="46"/>
                </a:cxn>
                <a:cxn ang="0">
                  <a:pos x="142" y="57"/>
                </a:cxn>
                <a:cxn ang="0">
                  <a:pos x="154" y="33"/>
                </a:cxn>
                <a:cxn ang="0">
                  <a:pos x="166" y="33"/>
                </a:cxn>
                <a:cxn ang="0">
                  <a:pos x="176" y="23"/>
                </a:cxn>
                <a:cxn ang="0">
                  <a:pos x="200" y="23"/>
                </a:cxn>
                <a:cxn ang="0">
                  <a:pos x="212" y="23"/>
                </a:cxn>
                <a:cxn ang="0">
                  <a:pos x="224" y="23"/>
                </a:cxn>
                <a:cxn ang="0">
                  <a:pos x="246" y="0"/>
                </a:cxn>
                <a:cxn ang="0">
                  <a:pos x="270" y="0"/>
                </a:cxn>
                <a:cxn ang="0">
                  <a:pos x="294" y="0"/>
                </a:cxn>
                <a:cxn ang="0">
                  <a:pos x="320" y="11"/>
                </a:cxn>
                <a:cxn ang="0">
                  <a:pos x="329" y="11"/>
                </a:cxn>
                <a:cxn ang="0">
                  <a:pos x="341" y="11"/>
                </a:cxn>
                <a:cxn ang="0">
                  <a:pos x="352" y="11"/>
                </a:cxn>
                <a:cxn ang="0">
                  <a:pos x="365" y="23"/>
                </a:cxn>
                <a:cxn ang="0">
                  <a:pos x="389" y="23"/>
                </a:cxn>
                <a:cxn ang="0">
                  <a:pos x="399" y="46"/>
                </a:cxn>
                <a:cxn ang="0">
                  <a:pos x="389" y="57"/>
                </a:cxn>
                <a:cxn ang="0">
                  <a:pos x="365" y="57"/>
                </a:cxn>
                <a:cxn ang="0">
                  <a:pos x="352" y="78"/>
                </a:cxn>
                <a:cxn ang="0">
                  <a:pos x="329" y="123"/>
                </a:cxn>
                <a:cxn ang="0">
                  <a:pos x="320" y="144"/>
                </a:cxn>
                <a:cxn ang="0">
                  <a:pos x="294" y="168"/>
                </a:cxn>
                <a:cxn ang="0">
                  <a:pos x="282" y="178"/>
                </a:cxn>
                <a:cxn ang="0">
                  <a:pos x="257" y="178"/>
                </a:cxn>
                <a:cxn ang="0">
                  <a:pos x="246" y="178"/>
                </a:cxn>
                <a:cxn ang="0">
                  <a:pos x="224" y="178"/>
                </a:cxn>
                <a:cxn ang="0">
                  <a:pos x="200" y="178"/>
                </a:cxn>
                <a:cxn ang="0">
                  <a:pos x="166" y="202"/>
                </a:cxn>
              </a:cxnLst>
              <a:rect l="0" t="0" r="r" b="b"/>
              <a:pathLst>
                <a:path w="399" h="202">
                  <a:moveTo>
                    <a:pt x="166" y="202"/>
                  </a:moveTo>
                  <a:lnTo>
                    <a:pt x="142" y="202"/>
                  </a:lnTo>
                  <a:lnTo>
                    <a:pt x="129" y="202"/>
                  </a:lnTo>
                  <a:lnTo>
                    <a:pt x="118" y="202"/>
                  </a:lnTo>
                  <a:lnTo>
                    <a:pt x="95" y="202"/>
                  </a:lnTo>
                  <a:lnTo>
                    <a:pt x="58" y="178"/>
                  </a:lnTo>
                  <a:lnTo>
                    <a:pt x="22" y="156"/>
                  </a:lnTo>
                  <a:lnTo>
                    <a:pt x="10" y="156"/>
                  </a:lnTo>
                  <a:lnTo>
                    <a:pt x="0" y="144"/>
                  </a:lnTo>
                  <a:lnTo>
                    <a:pt x="0" y="123"/>
                  </a:lnTo>
                  <a:lnTo>
                    <a:pt x="0" y="111"/>
                  </a:lnTo>
                  <a:lnTo>
                    <a:pt x="10" y="99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22" y="69"/>
                  </a:lnTo>
                  <a:lnTo>
                    <a:pt x="35" y="69"/>
                  </a:lnTo>
                  <a:lnTo>
                    <a:pt x="35" y="57"/>
                  </a:lnTo>
                  <a:lnTo>
                    <a:pt x="58" y="46"/>
                  </a:lnTo>
                  <a:lnTo>
                    <a:pt x="58" y="33"/>
                  </a:lnTo>
                  <a:lnTo>
                    <a:pt x="71" y="46"/>
                  </a:lnTo>
                  <a:lnTo>
                    <a:pt x="95" y="46"/>
                  </a:lnTo>
                  <a:lnTo>
                    <a:pt x="105" y="46"/>
                  </a:lnTo>
                  <a:lnTo>
                    <a:pt x="142" y="57"/>
                  </a:lnTo>
                  <a:lnTo>
                    <a:pt x="154" y="33"/>
                  </a:lnTo>
                  <a:lnTo>
                    <a:pt x="166" y="33"/>
                  </a:lnTo>
                  <a:lnTo>
                    <a:pt x="176" y="23"/>
                  </a:lnTo>
                  <a:lnTo>
                    <a:pt x="200" y="23"/>
                  </a:lnTo>
                  <a:lnTo>
                    <a:pt x="212" y="23"/>
                  </a:lnTo>
                  <a:lnTo>
                    <a:pt x="224" y="23"/>
                  </a:lnTo>
                  <a:lnTo>
                    <a:pt x="246" y="0"/>
                  </a:lnTo>
                  <a:lnTo>
                    <a:pt x="270" y="0"/>
                  </a:lnTo>
                  <a:lnTo>
                    <a:pt x="294" y="0"/>
                  </a:lnTo>
                  <a:lnTo>
                    <a:pt x="320" y="11"/>
                  </a:lnTo>
                  <a:lnTo>
                    <a:pt x="329" y="11"/>
                  </a:lnTo>
                  <a:lnTo>
                    <a:pt x="341" y="11"/>
                  </a:lnTo>
                  <a:lnTo>
                    <a:pt x="352" y="11"/>
                  </a:lnTo>
                  <a:lnTo>
                    <a:pt x="365" y="23"/>
                  </a:lnTo>
                  <a:lnTo>
                    <a:pt x="389" y="23"/>
                  </a:lnTo>
                  <a:lnTo>
                    <a:pt x="399" y="46"/>
                  </a:lnTo>
                  <a:lnTo>
                    <a:pt x="389" y="57"/>
                  </a:lnTo>
                  <a:lnTo>
                    <a:pt x="365" y="57"/>
                  </a:lnTo>
                  <a:lnTo>
                    <a:pt x="352" y="78"/>
                  </a:lnTo>
                  <a:lnTo>
                    <a:pt x="329" y="123"/>
                  </a:lnTo>
                  <a:lnTo>
                    <a:pt x="320" y="144"/>
                  </a:lnTo>
                  <a:lnTo>
                    <a:pt x="294" y="168"/>
                  </a:lnTo>
                  <a:lnTo>
                    <a:pt x="282" y="178"/>
                  </a:lnTo>
                  <a:lnTo>
                    <a:pt x="257" y="178"/>
                  </a:lnTo>
                  <a:lnTo>
                    <a:pt x="246" y="178"/>
                  </a:lnTo>
                  <a:lnTo>
                    <a:pt x="224" y="178"/>
                  </a:lnTo>
                  <a:lnTo>
                    <a:pt x="200" y="178"/>
                  </a:lnTo>
                  <a:lnTo>
                    <a:pt x="166" y="20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246"/>
            <p:cNvSpPr>
              <a:spLocks noChangeAspect="1"/>
            </p:cNvSpPr>
            <p:nvPr/>
          </p:nvSpPr>
          <p:spPr bwMode="auto">
            <a:xfrm>
              <a:off x="4927" y="6031"/>
              <a:ext cx="256" cy="228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23" y="0"/>
                </a:cxn>
                <a:cxn ang="0">
                  <a:pos x="48" y="0"/>
                </a:cxn>
                <a:cxn ang="0">
                  <a:pos x="70" y="0"/>
                </a:cxn>
                <a:cxn ang="0">
                  <a:pos x="83" y="10"/>
                </a:cxn>
                <a:cxn ang="0">
                  <a:pos x="106" y="10"/>
                </a:cxn>
                <a:cxn ang="0">
                  <a:pos x="119" y="22"/>
                </a:cxn>
                <a:cxn ang="0">
                  <a:pos x="143" y="22"/>
                </a:cxn>
                <a:cxn ang="0">
                  <a:pos x="153" y="32"/>
                </a:cxn>
                <a:cxn ang="0">
                  <a:pos x="166" y="46"/>
                </a:cxn>
                <a:cxn ang="0">
                  <a:pos x="166" y="67"/>
                </a:cxn>
                <a:cxn ang="0">
                  <a:pos x="178" y="78"/>
                </a:cxn>
                <a:cxn ang="0">
                  <a:pos x="190" y="88"/>
                </a:cxn>
                <a:cxn ang="0">
                  <a:pos x="202" y="100"/>
                </a:cxn>
                <a:cxn ang="0">
                  <a:pos x="214" y="112"/>
                </a:cxn>
                <a:cxn ang="0">
                  <a:pos x="226" y="121"/>
                </a:cxn>
                <a:cxn ang="0">
                  <a:pos x="226" y="145"/>
                </a:cxn>
                <a:cxn ang="0">
                  <a:pos x="226" y="145"/>
                </a:cxn>
                <a:cxn ang="0">
                  <a:pos x="214" y="157"/>
                </a:cxn>
                <a:cxn ang="0">
                  <a:pos x="202" y="145"/>
                </a:cxn>
                <a:cxn ang="0">
                  <a:pos x="202" y="145"/>
                </a:cxn>
                <a:cxn ang="0">
                  <a:pos x="178" y="145"/>
                </a:cxn>
                <a:cxn ang="0">
                  <a:pos x="178" y="145"/>
                </a:cxn>
                <a:cxn ang="0">
                  <a:pos x="166" y="157"/>
                </a:cxn>
                <a:cxn ang="0">
                  <a:pos x="166" y="179"/>
                </a:cxn>
                <a:cxn ang="0">
                  <a:pos x="153" y="191"/>
                </a:cxn>
                <a:cxn ang="0">
                  <a:pos x="143" y="203"/>
                </a:cxn>
                <a:cxn ang="0">
                  <a:pos x="131" y="211"/>
                </a:cxn>
                <a:cxn ang="0">
                  <a:pos x="119" y="191"/>
                </a:cxn>
                <a:cxn ang="0">
                  <a:pos x="119" y="145"/>
                </a:cxn>
                <a:cxn ang="0">
                  <a:pos x="106" y="100"/>
                </a:cxn>
                <a:cxn ang="0">
                  <a:pos x="48" y="55"/>
                </a:cxn>
                <a:cxn ang="0">
                  <a:pos x="0" y="10"/>
                </a:cxn>
              </a:cxnLst>
              <a:rect l="0" t="0" r="r" b="b"/>
              <a:pathLst>
                <a:path w="239" h="211">
                  <a:moveTo>
                    <a:pt x="0" y="10"/>
                  </a:moveTo>
                  <a:lnTo>
                    <a:pt x="12" y="1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0"/>
                  </a:lnTo>
                  <a:lnTo>
                    <a:pt x="83" y="10"/>
                  </a:lnTo>
                  <a:lnTo>
                    <a:pt x="95" y="10"/>
                  </a:lnTo>
                  <a:lnTo>
                    <a:pt x="106" y="10"/>
                  </a:lnTo>
                  <a:lnTo>
                    <a:pt x="106" y="22"/>
                  </a:lnTo>
                  <a:lnTo>
                    <a:pt x="119" y="22"/>
                  </a:lnTo>
                  <a:lnTo>
                    <a:pt x="131" y="22"/>
                  </a:lnTo>
                  <a:lnTo>
                    <a:pt x="143" y="22"/>
                  </a:lnTo>
                  <a:lnTo>
                    <a:pt x="143" y="32"/>
                  </a:lnTo>
                  <a:lnTo>
                    <a:pt x="153" y="32"/>
                  </a:lnTo>
                  <a:lnTo>
                    <a:pt x="166" y="32"/>
                  </a:lnTo>
                  <a:lnTo>
                    <a:pt x="166" y="46"/>
                  </a:lnTo>
                  <a:lnTo>
                    <a:pt x="166" y="55"/>
                  </a:lnTo>
                  <a:lnTo>
                    <a:pt x="166" y="67"/>
                  </a:lnTo>
                  <a:lnTo>
                    <a:pt x="166" y="78"/>
                  </a:lnTo>
                  <a:lnTo>
                    <a:pt x="178" y="78"/>
                  </a:lnTo>
                  <a:lnTo>
                    <a:pt x="190" y="78"/>
                  </a:lnTo>
                  <a:lnTo>
                    <a:pt x="190" y="88"/>
                  </a:lnTo>
                  <a:lnTo>
                    <a:pt x="190" y="100"/>
                  </a:lnTo>
                  <a:lnTo>
                    <a:pt x="202" y="100"/>
                  </a:lnTo>
                  <a:lnTo>
                    <a:pt x="202" y="112"/>
                  </a:lnTo>
                  <a:lnTo>
                    <a:pt x="214" y="112"/>
                  </a:lnTo>
                  <a:lnTo>
                    <a:pt x="214" y="121"/>
                  </a:lnTo>
                  <a:lnTo>
                    <a:pt x="226" y="121"/>
                  </a:lnTo>
                  <a:lnTo>
                    <a:pt x="226" y="133"/>
                  </a:lnTo>
                  <a:lnTo>
                    <a:pt x="226" y="145"/>
                  </a:lnTo>
                  <a:lnTo>
                    <a:pt x="239" y="145"/>
                  </a:lnTo>
                  <a:lnTo>
                    <a:pt x="226" y="145"/>
                  </a:lnTo>
                  <a:lnTo>
                    <a:pt x="226" y="157"/>
                  </a:lnTo>
                  <a:lnTo>
                    <a:pt x="214" y="157"/>
                  </a:lnTo>
                  <a:lnTo>
                    <a:pt x="214" y="145"/>
                  </a:lnTo>
                  <a:lnTo>
                    <a:pt x="202" y="145"/>
                  </a:lnTo>
                  <a:lnTo>
                    <a:pt x="202" y="157"/>
                  </a:lnTo>
                  <a:lnTo>
                    <a:pt x="202" y="145"/>
                  </a:lnTo>
                  <a:lnTo>
                    <a:pt x="190" y="145"/>
                  </a:lnTo>
                  <a:lnTo>
                    <a:pt x="178" y="145"/>
                  </a:lnTo>
                  <a:lnTo>
                    <a:pt x="178" y="133"/>
                  </a:lnTo>
                  <a:lnTo>
                    <a:pt x="178" y="145"/>
                  </a:lnTo>
                  <a:lnTo>
                    <a:pt x="166" y="145"/>
                  </a:lnTo>
                  <a:lnTo>
                    <a:pt x="166" y="157"/>
                  </a:lnTo>
                  <a:lnTo>
                    <a:pt x="166" y="167"/>
                  </a:lnTo>
                  <a:lnTo>
                    <a:pt x="166" y="179"/>
                  </a:lnTo>
                  <a:lnTo>
                    <a:pt x="153" y="179"/>
                  </a:lnTo>
                  <a:lnTo>
                    <a:pt x="153" y="191"/>
                  </a:lnTo>
                  <a:lnTo>
                    <a:pt x="153" y="203"/>
                  </a:lnTo>
                  <a:lnTo>
                    <a:pt x="143" y="203"/>
                  </a:lnTo>
                  <a:lnTo>
                    <a:pt x="143" y="211"/>
                  </a:lnTo>
                  <a:lnTo>
                    <a:pt x="131" y="211"/>
                  </a:lnTo>
                  <a:lnTo>
                    <a:pt x="119" y="203"/>
                  </a:lnTo>
                  <a:lnTo>
                    <a:pt x="119" y="191"/>
                  </a:lnTo>
                  <a:lnTo>
                    <a:pt x="119" y="179"/>
                  </a:lnTo>
                  <a:lnTo>
                    <a:pt x="119" y="145"/>
                  </a:lnTo>
                  <a:lnTo>
                    <a:pt x="119" y="133"/>
                  </a:lnTo>
                  <a:lnTo>
                    <a:pt x="106" y="100"/>
                  </a:lnTo>
                  <a:lnTo>
                    <a:pt x="83" y="88"/>
                  </a:lnTo>
                  <a:lnTo>
                    <a:pt x="48" y="55"/>
                  </a:lnTo>
                  <a:lnTo>
                    <a:pt x="23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Freeform 247"/>
            <p:cNvSpPr>
              <a:spLocks noChangeAspect="1"/>
            </p:cNvSpPr>
            <p:nvPr/>
          </p:nvSpPr>
          <p:spPr bwMode="auto">
            <a:xfrm>
              <a:off x="4526" y="6047"/>
              <a:ext cx="641" cy="355"/>
            </a:xfrm>
            <a:custGeom>
              <a:avLst/>
              <a:gdLst/>
              <a:ahLst/>
              <a:cxnLst>
                <a:cxn ang="0">
                  <a:pos x="9" y="155"/>
                </a:cxn>
                <a:cxn ang="0">
                  <a:pos x="47" y="145"/>
                </a:cxn>
                <a:cxn ang="0">
                  <a:pos x="80" y="100"/>
                </a:cxn>
                <a:cxn ang="0">
                  <a:pos x="117" y="34"/>
                </a:cxn>
                <a:cxn ang="0">
                  <a:pos x="153" y="23"/>
                </a:cxn>
                <a:cxn ang="0">
                  <a:pos x="186" y="23"/>
                </a:cxn>
                <a:cxn ang="0">
                  <a:pos x="209" y="23"/>
                </a:cxn>
                <a:cxn ang="0">
                  <a:pos x="257" y="23"/>
                </a:cxn>
                <a:cxn ang="0">
                  <a:pos x="270" y="34"/>
                </a:cxn>
                <a:cxn ang="0">
                  <a:pos x="294" y="34"/>
                </a:cxn>
                <a:cxn ang="0">
                  <a:pos x="351" y="23"/>
                </a:cxn>
                <a:cxn ang="0">
                  <a:pos x="351" y="0"/>
                </a:cxn>
                <a:cxn ang="0">
                  <a:pos x="398" y="0"/>
                </a:cxn>
                <a:cxn ang="0">
                  <a:pos x="457" y="76"/>
                </a:cxn>
                <a:cxn ang="0">
                  <a:pos x="493" y="121"/>
                </a:cxn>
                <a:cxn ang="0">
                  <a:pos x="493" y="167"/>
                </a:cxn>
                <a:cxn ang="0">
                  <a:pos x="493" y="188"/>
                </a:cxn>
                <a:cxn ang="0">
                  <a:pos x="517" y="209"/>
                </a:cxn>
                <a:cxn ang="0">
                  <a:pos x="540" y="221"/>
                </a:cxn>
                <a:cxn ang="0">
                  <a:pos x="551" y="209"/>
                </a:cxn>
                <a:cxn ang="0">
                  <a:pos x="588" y="209"/>
                </a:cxn>
                <a:cxn ang="0">
                  <a:pos x="597" y="221"/>
                </a:cxn>
                <a:cxn ang="0">
                  <a:pos x="588" y="245"/>
                </a:cxn>
                <a:cxn ang="0">
                  <a:pos x="564" y="245"/>
                </a:cxn>
                <a:cxn ang="0">
                  <a:pos x="540" y="277"/>
                </a:cxn>
                <a:cxn ang="0">
                  <a:pos x="540" y="320"/>
                </a:cxn>
                <a:cxn ang="0">
                  <a:pos x="517" y="320"/>
                </a:cxn>
                <a:cxn ang="0">
                  <a:pos x="469" y="308"/>
                </a:cxn>
                <a:cxn ang="0">
                  <a:pos x="432" y="300"/>
                </a:cxn>
                <a:cxn ang="0">
                  <a:pos x="398" y="300"/>
                </a:cxn>
                <a:cxn ang="0">
                  <a:pos x="341" y="331"/>
                </a:cxn>
                <a:cxn ang="0">
                  <a:pos x="294" y="320"/>
                </a:cxn>
                <a:cxn ang="0">
                  <a:pos x="233" y="308"/>
                </a:cxn>
                <a:cxn ang="0">
                  <a:pos x="199" y="320"/>
                </a:cxn>
                <a:cxn ang="0">
                  <a:pos x="186" y="308"/>
                </a:cxn>
                <a:cxn ang="0">
                  <a:pos x="175" y="300"/>
                </a:cxn>
                <a:cxn ang="0">
                  <a:pos x="153" y="287"/>
                </a:cxn>
                <a:cxn ang="0">
                  <a:pos x="163" y="265"/>
                </a:cxn>
                <a:cxn ang="0">
                  <a:pos x="140" y="265"/>
                </a:cxn>
                <a:cxn ang="0">
                  <a:pos x="117" y="265"/>
                </a:cxn>
                <a:cxn ang="0">
                  <a:pos x="80" y="254"/>
                </a:cxn>
                <a:cxn ang="0">
                  <a:pos x="95" y="245"/>
                </a:cxn>
                <a:cxn ang="0">
                  <a:pos x="80" y="232"/>
                </a:cxn>
                <a:cxn ang="0">
                  <a:pos x="71" y="221"/>
                </a:cxn>
                <a:cxn ang="0">
                  <a:pos x="33" y="199"/>
                </a:cxn>
                <a:cxn ang="0">
                  <a:pos x="33" y="179"/>
                </a:cxn>
                <a:cxn ang="0">
                  <a:pos x="9" y="167"/>
                </a:cxn>
              </a:cxnLst>
              <a:rect l="0" t="0" r="r" b="b"/>
              <a:pathLst>
                <a:path w="597" h="331">
                  <a:moveTo>
                    <a:pt x="0" y="155"/>
                  </a:moveTo>
                  <a:lnTo>
                    <a:pt x="9" y="155"/>
                  </a:lnTo>
                  <a:lnTo>
                    <a:pt x="33" y="155"/>
                  </a:lnTo>
                  <a:lnTo>
                    <a:pt x="47" y="145"/>
                  </a:lnTo>
                  <a:lnTo>
                    <a:pt x="71" y="121"/>
                  </a:lnTo>
                  <a:lnTo>
                    <a:pt x="80" y="100"/>
                  </a:lnTo>
                  <a:lnTo>
                    <a:pt x="104" y="55"/>
                  </a:lnTo>
                  <a:lnTo>
                    <a:pt x="117" y="34"/>
                  </a:lnTo>
                  <a:lnTo>
                    <a:pt x="140" y="34"/>
                  </a:lnTo>
                  <a:lnTo>
                    <a:pt x="153" y="23"/>
                  </a:lnTo>
                  <a:lnTo>
                    <a:pt x="163" y="10"/>
                  </a:lnTo>
                  <a:lnTo>
                    <a:pt x="186" y="23"/>
                  </a:lnTo>
                  <a:lnTo>
                    <a:pt x="186" y="10"/>
                  </a:lnTo>
                  <a:lnTo>
                    <a:pt x="209" y="23"/>
                  </a:lnTo>
                  <a:lnTo>
                    <a:pt x="246" y="23"/>
                  </a:lnTo>
                  <a:lnTo>
                    <a:pt x="257" y="23"/>
                  </a:lnTo>
                  <a:lnTo>
                    <a:pt x="257" y="34"/>
                  </a:lnTo>
                  <a:lnTo>
                    <a:pt x="270" y="34"/>
                  </a:lnTo>
                  <a:lnTo>
                    <a:pt x="282" y="34"/>
                  </a:lnTo>
                  <a:lnTo>
                    <a:pt x="294" y="34"/>
                  </a:lnTo>
                  <a:lnTo>
                    <a:pt x="294" y="23"/>
                  </a:lnTo>
                  <a:lnTo>
                    <a:pt x="351" y="23"/>
                  </a:lnTo>
                  <a:lnTo>
                    <a:pt x="351" y="10"/>
                  </a:lnTo>
                  <a:lnTo>
                    <a:pt x="351" y="0"/>
                  </a:lnTo>
                  <a:lnTo>
                    <a:pt x="374" y="0"/>
                  </a:lnTo>
                  <a:lnTo>
                    <a:pt x="398" y="0"/>
                  </a:lnTo>
                  <a:lnTo>
                    <a:pt x="422" y="46"/>
                  </a:lnTo>
                  <a:lnTo>
                    <a:pt x="457" y="76"/>
                  </a:lnTo>
                  <a:lnTo>
                    <a:pt x="480" y="88"/>
                  </a:lnTo>
                  <a:lnTo>
                    <a:pt x="493" y="121"/>
                  </a:lnTo>
                  <a:lnTo>
                    <a:pt x="493" y="133"/>
                  </a:lnTo>
                  <a:lnTo>
                    <a:pt x="493" y="167"/>
                  </a:lnTo>
                  <a:lnTo>
                    <a:pt x="493" y="179"/>
                  </a:lnTo>
                  <a:lnTo>
                    <a:pt x="493" y="188"/>
                  </a:lnTo>
                  <a:lnTo>
                    <a:pt x="503" y="199"/>
                  </a:lnTo>
                  <a:lnTo>
                    <a:pt x="517" y="209"/>
                  </a:lnTo>
                  <a:lnTo>
                    <a:pt x="527" y="221"/>
                  </a:lnTo>
                  <a:lnTo>
                    <a:pt x="540" y="221"/>
                  </a:lnTo>
                  <a:lnTo>
                    <a:pt x="540" y="209"/>
                  </a:lnTo>
                  <a:lnTo>
                    <a:pt x="551" y="209"/>
                  </a:lnTo>
                  <a:lnTo>
                    <a:pt x="576" y="199"/>
                  </a:lnTo>
                  <a:lnTo>
                    <a:pt x="588" y="209"/>
                  </a:lnTo>
                  <a:lnTo>
                    <a:pt x="597" y="209"/>
                  </a:lnTo>
                  <a:lnTo>
                    <a:pt x="597" y="221"/>
                  </a:lnTo>
                  <a:lnTo>
                    <a:pt x="597" y="232"/>
                  </a:lnTo>
                  <a:lnTo>
                    <a:pt x="588" y="245"/>
                  </a:lnTo>
                  <a:lnTo>
                    <a:pt x="576" y="245"/>
                  </a:lnTo>
                  <a:lnTo>
                    <a:pt x="564" y="245"/>
                  </a:lnTo>
                  <a:lnTo>
                    <a:pt x="551" y="254"/>
                  </a:lnTo>
                  <a:lnTo>
                    <a:pt x="540" y="277"/>
                  </a:lnTo>
                  <a:lnTo>
                    <a:pt x="540" y="300"/>
                  </a:lnTo>
                  <a:lnTo>
                    <a:pt x="540" y="320"/>
                  </a:lnTo>
                  <a:lnTo>
                    <a:pt x="540" y="331"/>
                  </a:lnTo>
                  <a:lnTo>
                    <a:pt x="517" y="320"/>
                  </a:lnTo>
                  <a:lnTo>
                    <a:pt x="480" y="308"/>
                  </a:lnTo>
                  <a:lnTo>
                    <a:pt x="469" y="308"/>
                  </a:lnTo>
                  <a:lnTo>
                    <a:pt x="457" y="308"/>
                  </a:lnTo>
                  <a:lnTo>
                    <a:pt x="432" y="300"/>
                  </a:lnTo>
                  <a:lnTo>
                    <a:pt x="422" y="287"/>
                  </a:lnTo>
                  <a:lnTo>
                    <a:pt x="398" y="300"/>
                  </a:lnTo>
                  <a:lnTo>
                    <a:pt x="351" y="320"/>
                  </a:lnTo>
                  <a:lnTo>
                    <a:pt x="341" y="331"/>
                  </a:lnTo>
                  <a:lnTo>
                    <a:pt x="303" y="320"/>
                  </a:lnTo>
                  <a:lnTo>
                    <a:pt x="294" y="320"/>
                  </a:lnTo>
                  <a:lnTo>
                    <a:pt x="270" y="320"/>
                  </a:lnTo>
                  <a:lnTo>
                    <a:pt x="233" y="308"/>
                  </a:lnTo>
                  <a:lnTo>
                    <a:pt x="209" y="308"/>
                  </a:lnTo>
                  <a:lnTo>
                    <a:pt x="199" y="320"/>
                  </a:lnTo>
                  <a:lnTo>
                    <a:pt x="186" y="320"/>
                  </a:lnTo>
                  <a:lnTo>
                    <a:pt x="186" y="308"/>
                  </a:lnTo>
                  <a:lnTo>
                    <a:pt x="186" y="300"/>
                  </a:lnTo>
                  <a:lnTo>
                    <a:pt x="175" y="300"/>
                  </a:lnTo>
                  <a:lnTo>
                    <a:pt x="163" y="287"/>
                  </a:lnTo>
                  <a:lnTo>
                    <a:pt x="153" y="287"/>
                  </a:lnTo>
                  <a:lnTo>
                    <a:pt x="153" y="277"/>
                  </a:lnTo>
                  <a:lnTo>
                    <a:pt x="163" y="265"/>
                  </a:lnTo>
                  <a:lnTo>
                    <a:pt x="153" y="254"/>
                  </a:lnTo>
                  <a:lnTo>
                    <a:pt x="140" y="265"/>
                  </a:lnTo>
                  <a:lnTo>
                    <a:pt x="128" y="277"/>
                  </a:lnTo>
                  <a:lnTo>
                    <a:pt x="117" y="265"/>
                  </a:lnTo>
                  <a:lnTo>
                    <a:pt x="95" y="254"/>
                  </a:lnTo>
                  <a:lnTo>
                    <a:pt x="80" y="254"/>
                  </a:lnTo>
                  <a:lnTo>
                    <a:pt x="80" y="245"/>
                  </a:lnTo>
                  <a:lnTo>
                    <a:pt x="95" y="245"/>
                  </a:lnTo>
                  <a:lnTo>
                    <a:pt x="80" y="245"/>
                  </a:lnTo>
                  <a:lnTo>
                    <a:pt x="80" y="232"/>
                  </a:lnTo>
                  <a:lnTo>
                    <a:pt x="80" y="221"/>
                  </a:lnTo>
                  <a:lnTo>
                    <a:pt x="71" y="221"/>
                  </a:lnTo>
                  <a:lnTo>
                    <a:pt x="57" y="209"/>
                  </a:lnTo>
                  <a:lnTo>
                    <a:pt x="33" y="199"/>
                  </a:lnTo>
                  <a:lnTo>
                    <a:pt x="33" y="188"/>
                  </a:lnTo>
                  <a:lnTo>
                    <a:pt x="33" y="179"/>
                  </a:lnTo>
                  <a:lnTo>
                    <a:pt x="21" y="167"/>
                  </a:lnTo>
                  <a:lnTo>
                    <a:pt x="9" y="167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248"/>
            <p:cNvSpPr>
              <a:spLocks noChangeAspect="1" noEditPoints="1"/>
            </p:cNvSpPr>
            <p:nvPr/>
          </p:nvSpPr>
          <p:spPr bwMode="auto">
            <a:xfrm>
              <a:off x="3616" y="6141"/>
              <a:ext cx="831" cy="827"/>
            </a:xfrm>
            <a:custGeom>
              <a:avLst/>
              <a:gdLst/>
              <a:ahLst/>
              <a:cxnLst>
                <a:cxn ang="0">
                  <a:pos x="129" y="568"/>
                </a:cxn>
                <a:cxn ang="0">
                  <a:pos x="129" y="488"/>
                </a:cxn>
                <a:cxn ang="0">
                  <a:pos x="129" y="456"/>
                </a:cxn>
                <a:cxn ang="0">
                  <a:pos x="200" y="456"/>
                </a:cxn>
                <a:cxn ang="0">
                  <a:pos x="212" y="510"/>
                </a:cxn>
                <a:cxn ang="0">
                  <a:pos x="186" y="579"/>
                </a:cxn>
                <a:cxn ang="0">
                  <a:pos x="153" y="600"/>
                </a:cxn>
                <a:cxn ang="0">
                  <a:pos x="494" y="734"/>
                </a:cxn>
                <a:cxn ang="0">
                  <a:pos x="399" y="691"/>
                </a:cxn>
                <a:cxn ang="0">
                  <a:pos x="435" y="667"/>
                </a:cxn>
                <a:cxn ang="0">
                  <a:pos x="506" y="667"/>
                </a:cxn>
                <a:cxn ang="0">
                  <a:pos x="585" y="667"/>
                </a:cxn>
                <a:cxn ang="0">
                  <a:pos x="585" y="745"/>
                </a:cxn>
                <a:cxn ang="0">
                  <a:pos x="435" y="100"/>
                </a:cxn>
                <a:cxn ang="0">
                  <a:pos x="387" y="111"/>
                </a:cxn>
                <a:cxn ang="0">
                  <a:pos x="352" y="133"/>
                </a:cxn>
                <a:cxn ang="0">
                  <a:pos x="362" y="166"/>
                </a:cxn>
                <a:cxn ang="0">
                  <a:pos x="387" y="232"/>
                </a:cxn>
                <a:cxn ang="0">
                  <a:pos x="472" y="312"/>
                </a:cxn>
                <a:cxn ang="0">
                  <a:pos x="530" y="366"/>
                </a:cxn>
                <a:cxn ang="0">
                  <a:pos x="622" y="388"/>
                </a:cxn>
                <a:cxn ang="0">
                  <a:pos x="634" y="423"/>
                </a:cxn>
                <a:cxn ang="0">
                  <a:pos x="754" y="477"/>
                </a:cxn>
                <a:cxn ang="0">
                  <a:pos x="776" y="534"/>
                </a:cxn>
                <a:cxn ang="0">
                  <a:pos x="741" y="500"/>
                </a:cxn>
                <a:cxn ang="0">
                  <a:pos x="695" y="477"/>
                </a:cxn>
                <a:cxn ang="0">
                  <a:pos x="671" y="510"/>
                </a:cxn>
                <a:cxn ang="0">
                  <a:pos x="658" y="546"/>
                </a:cxn>
                <a:cxn ang="0">
                  <a:pos x="695" y="589"/>
                </a:cxn>
                <a:cxn ang="0">
                  <a:pos x="671" y="609"/>
                </a:cxn>
                <a:cxn ang="0">
                  <a:pos x="634" y="679"/>
                </a:cxn>
                <a:cxn ang="0">
                  <a:pos x="610" y="645"/>
                </a:cxn>
                <a:cxn ang="0">
                  <a:pos x="634" y="621"/>
                </a:cxn>
                <a:cxn ang="0">
                  <a:pos x="622" y="568"/>
                </a:cxn>
                <a:cxn ang="0">
                  <a:pos x="585" y="510"/>
                </a:cxn>
                <a:cxn ang="0">
                  <a:pos x="552" y="488"/>
                </a:cxn>
                <a:cxn ang="0">
                  <a:pos x="518" y="464"/>
                </a:cxn>
                <a:cxn ang="0">
                  <a:pos x="472" y="446"/>
                </a:cxn>
                <a:cxn ang="0">
                  <a:pos x="424" y="423"/>
                </a:cxn>
                <a:cxn ang="0">
                  <a:pos x="316" y="343"/>
                </a:cxn>
                <a:cxn ang="0">
                  <a:pos x="233" y="243"/>
                </a:cxn>
                <a:cxn ang="0">
                  <a:pos x="162" y="199"/>
                </a:cxn>
                <a:cxn ang="0">
                  <a:pos x="92" y="220"/>
                </a:cxn>
                <a:cxn ang="0">
                  <a:pos x="68" y="212"/>
                </a:cxn>
                <a:cxn ang="0">
                  <a:pos x="22" y="166"/>
                </a:cxn>
                <a:cxn ang="0">
                  <a:pos x="10" y="133"/>
                </a:cxn>
                <a:cxn ang="0">
                  <a:pos x="22" y="111"/>
                </a:cxn>
                <a:cxn ang="0">
                  <a:pos x="34" y="78"/>
                </a:cxn>
                <a:cxn ang="0">
                  <a:pos x="92" y="67"/>
                </a:cxn>
                <a:cxn ang="0">
                  <a:pos x="129" y="67"/>
                </a:cxn>
                <a:cxn ang="0">
                  <a:pos x="153" y="67"/>
                </a:cxn>
                <a:cxn ang="0">
                  <a:pos x="176" y="45"/>
                </a:cxn>
                <a:cxn ang="0">
                  <a:pos x="200" y="45"/>
                </a:cxn>
                <a:cxn ang="0">
                  <a:pos x="224" y="32"/>
                </a:cxn>
                <a:cxn ang="0">
                  <a:pos x="245" y="21"/>
                </a:cxn>
                <a:cxn ang="0">
                  <a:pos x="291" y="0"/>
                </a:cxn>
                <a:cxn ang="0">
                  <a:pos x="340" y="9"/>
                </a:cxn>
                <a:cxn ang="0">
                  <a:pos x="435" y="45"/>
                </a:cxn>
                <a:cxn ang="0">
                  <a:pos x="424" y="78"/>
                </a:cxn>
                <a:cxn ang="0">
                  <a:pos x="447" y="111"/>
                </a:cxn>
              </a:cxnLst>
              <a:rect l="0" t="0" r="r" b="b"/>
              <a:pathLst>
                <a:path w="776" h="766">
                  <a:moveTo>
                    <a:pt x="153" y="600"/>
                  </a:moveTo>
                  <a:lnTo>
                    <a:pt x="138" y="589"/>
                  </a:lnTo>
                  <a:lnTo>
                    <a:pt x="129" y="579"/>
                  </a:lnTo>
                  <a:lnTo>
                    <a:pt x="129" y="568"/>
                  </a:lnTo>
                  <a:lnTo>
                    <a:pt x="129" y="546"/>
                  </a:lnTo>
                  <a:lnTo>
                    <a:pt x="138" y="523"/>
                  </a:lnTo>
                  <a:lnTo>
                    <a:pt x="129" y="500"/>
                  </a:lnTo>
                  <a:lnTo>
                    <a:pt x="129" y="488"/>
                  </a:lnTo>
                  <a:lnTo>
                    <a:pt x="116" y="464"/>
                  </a:lnTo>
                  <a:lnTo>
                    <a:pt x="105" y="464"/>
                  </a:lnTo>
                  <a:lnTo>
                    <a:pt x="116" y="456"/>
                  </a:lnTo>
                  <a:lnTo>
                    <a:pt x="129" y="456"/>
                  </a:lnTo>
                  <a:lnTo>
                    <a:pt x="153" y="456"/>
                  </a:lnTo>
                  <a:lnTo>
                    <a:pt x="162" y="456"/>
                  </a:lnTo>
                  <a:lnTo>
                    <a:pt x="186" y="434"/>
                  </a:lnTo>
                  <a:lnTo>
                    <a:pt x="200" y="456"/>
                  </a:lnTo>
                  <a:lnTo>
                    <a:pt x="212" y="477"/>
                  </a:lnTo>
                  <a:lnTo>
                    <a:pt x="212" y="488"/>
                  </a:lnTo>
                  <a:lnTo>
                    <a:pt x="212" y="500"/>
                  </a:lnTo>
                  <a:lnTo>
                    <a:pt x="212" y="510"/>
                  </a:lnTo>
                  <a:lnTo>
                    <a:pt x="212" y="546"/>
                  </a:lnTo>
                  <a:lnTo>
                    <a:pt x="212" y="555"/>
                  </a:lnTo>
                  <a:lnTo>
                    <a:pt x="200" y="589"/>
                  </a:lnTo>
                  <a:lnTo>
                    <a:pt x="186" y="579"/>
                  </a:lnTo>
                  <a:lnTo>
                    <a:pt x="176" y="579"/>
                  </a:lnTo>
                  <a:lnTo>
                    <a:pt x="162" y="579"/>
                  </a:lnTo>
                  <a:lnTo>
                    <a:pt x="162" y="589"/>
                  </a:lnTo>
                  <a:lnTo>
                    <a:pt x="153" y="600"/>
                  </a:lnTo>
                  <a:close/>
                  <a:moveTo>
                    <a:pt x="563" y="766"/>
                  </a:moveTo>
                  <a:lnTo>
                    <a:pt x="539" y="757"/>
                  </a:lnTo>
                  <a:lnTo>
                    <a:pt x="518" y="745"/>
                  </a:lnTo>
                  <a:lnTo>
                    <a:pt x="494" y="734"/>
                  </a:lnTo>
                  <a:lnTo>
                    <a:pt x="435" y="699"/>
                  </a:lnTo>
                  <a:lnTo>
                    <a:pt x="410" y="699"/>
                  </a:lnTo>
                  <a:lnTo>
                    <a:pt x="399" y="699"/>
                  </a:lnTo>
                  <a:lnTo>
                    <a:pt x="399" y="691"/>
                  </a:lnTo>
                  <a:lnTo>
                    <a:pt x="399" y="679"/>
                  </a:lnTo>
                  <a:lnTo>
                    <a:pt x="410" y="667"/>
                  </a:lnTo>
                  <a:lnTo>
                    <a:pt x="424" y="655"/>
                  </a:lnTo>
                  <a:lnTo>
                    <a:pt x="435" y="667"/>
                  </a:lnTo>
                  <a:lnTo>
                    <a:pt x="456" y="655"/>
                  </a:lnTo>
                  <a:lnTo>
                    <a:pt x="472" y="667"/>
                  </a:lnTo>
                  <a:lnTo>
                    <a:pt x="482" y="667"/>
                  </a:lnTo>
                  <a:lnTo>
                    <a:pt x="506" y="667"/>
                  </a:lnTo>
                  <a:lnTo>
                    <a:pt x="552" y="667"/>
                  </a:lnTo>
                  <a:lnTo>
                    <a:pt x="585" y="655"/>
                  </a:lnTo>
                  <a:lnTo>
                    <a:pt x="600" y="655"/>
                  </a:lnTo>
                  <a:lnTo>
                    <a:pt x="585" y="667"/>
                  </a:lnTo>
                  <a:lnTo>
                    <a:pt x="575" y="691"/>
                  </a:lnTo>
                  <a:lnTo>
                    <a:pt x="575" y="711"/>
                  </a:lnTo>
                  <a:lnTo>
                    <a:pt x="575" y="721"/>
                  </a:lnTo>
                  <a:lnTo>
                    <a:pt x="585" y="745"/>
                  </a:lnTo>
                  <a:lnTo>
                    <a:pt x="575" y="766"/>
                  </a:lnTo>
                  <a:lnTo>
                    <a:pt x="563" y="766"/>
                  </a:lnTo>
                  <a:close/>
                  <a:moveTo>
                    <a:pt x="447" y="111"/>
                  </a:moveTo>
                  <a:lnTo>
                    <a:pt x="435" y="100"/>
                  </a:lnTo>
                  <a:lnTo>
                    <a:pt x="424" y="100"/>
                  </a:lnTo>
                  <a:lnTo>
                    <a:pt x="410" y="100"/>
                  </a:lnTo>
                  <a:lnTo>
                    <a:pt x="399" y="111"/>
                  </a:lnTo>
                  <a:lnTo>
                    <a:pt x="387" y="111"/>
                  </a:lnTo>
                  <a:lnTo>
                    <a:pt x="362" y="121"/>
                  </a:lnTo>
                  <a:lnTo>
                    <a:pt x="362" y="111"/>
                  </a:lnTo>
                  <a:lnTo>
                    <a:pt x="352" y="121"/>
                  </a:lnTo>
                  <a:lnTo>
                    <a:pt x="352" y="133"/>
                  </a:lnTo>
                  <a:lnTo>
                    <a:pt x="362" y="144"/>
                  </a:lnTo>
                  <a:lnTo>
                    <a:pt x="362" y="157"/>
                  </a:lnTo>
                  <a:lnTo>
                    <a:pt x="377" y="157"/>
                  </a:lnTo>
                  <a:lnTo>
                    <a:pt x="362" y="166"/>
                  </a:lnTo>
                  <a:lnTo>
                    <a:pt x="352" y="177"/>
                  </a:lnTo>
                  <a:lnTo>
                    <a:pt x="362" y="177"/>
                  </a:lnTo>
                  <a:lnTo>
                    <a:pt x="362" y="199"/>
                  </a:lnTo>
                  <a:lnTo>
                    <a:pt x="387" y="232"/>
                  </a:lnTo>
                  <a:lnTo>
                    <a:pt x="447" y="256"/>
                  </a:lnTo>
                  <a:lnTo>
                    <a:pt x="456" y="266"/>
                  </a:lnTo>
                  <a:lnTo>
                    <a:pt x="456" y="289"/>
                  </a:lnTo>
                  <a:lnTo>
                    <a:pt x="472" y="312"/>
                  </a:lnTo>
                  <a:lnTo>
                    <a:pt x="482" y="322"/>
                  </a:lnTo>
                  <a:lnTo>
                    <a:pt x="506" y="343"/>
                  </a:lnTo>
                  <a:lnTo>
                    <a:pt x="518" y="355"/>
                  </a:lnTo>
                  <a:lnTo>
                    <a:pt x="530" y="366"/>
                  </a:lnTo>
                  <a:lnTo>
                    <a:pt x="539" y="378"/>
                  </a:lnTo>
                  <a:lnTo>
                    <a:pt x="575" y="378"/>
                  </a:lnTo>
                  <a:lnTo>
                    <a:pt x="610" y="378"/>
                  </a:lnTo>
                  <a:lnTo>
                    <a:pt x="622" y="388"/>
                  </a:lnTo>
                  <a:lnTo>
                    <a:pt x="610" y="400"/>
                  </a:lnTo>
                  <a:lnTo>
                    <a:pt x="600" y="410"/>
                  </a:lnTo>
                  <a:lnTo>
                    <a:pt x="610" y="410"/>
                  </a:lnTo>
                  <a:lnTo>
                    <a:pt x="634" y="423"/>
                  </a:lnTo>
                  <a:lnTo>
                    <a:pt x="671" y="434"/>
                  </a:lnTo>
                  <a:lnTo>
                    <a:pt x="695" y="456"/>
                  </a:lnTo>
                  <a:lnTo>
                    <a:pt x="741" y="477"/>
                  </a:lnTo>
                  <a:lnTo>
                    <a:pt x="754" y="477"/>
                  </a:lnTo>
                  <a:lnTo>
                    <a:pt x="776" y="500"/>
                  </a:lnTo>
                  <a:lnTo>
                    <a:pt x="776" y="510"/>
                  </a:lnTo>
                  <a:lnTo>
                    <a:pt x="776" y="523"/>
                  </a:lnTo>
                  <a:lnTo>
                    <a:pt x="776" y="534"/>
                  </a:lnTo>
                  <a:lnTo>
                    <a:pt x="766" y="534"/>
                  </a:lnTo>
                  <a:lnTo>
                    <a:pt x="754" y="523"/>
                  </a:lnTo>
                  <a:lnTo>
                    <a:pt x="741" y="510"/>
                  </a:lnTo>
                  <a:lnTo>
                    <a:pt x="741" y="500"/>
                  </a:lnTo>
                  <a:lnTo>
                    <a:pt x="718" y="500"/>
                  </a:lnTo>
                  <a:lnTo>
                    <a:pt x="705" y="500"/>
                  </a:lnTo>
                  <a:lnTo>
                    <a:pt x="695" y="488"/>
                  </a:lnTo>
                  <a:lnTo>
                    <a:pt x="695" y="477"/>
                  </a:lnTo>
                  <a:lnTo>
                    <a:pt x="681" y="477"/>
                  </a:lnTo>
                  <a:lnTo>
                    <a:pt x="681" y="488"/>
                  </a:lnTo>
                  <a:lnTo>
                    <a:pt x="671" y="488"/>
                  </a:lnTo>
                  <a:lnTo>
                    <a:pt x="671" y="510"/>
                  </a:lnTo>
                  <a:lnTo>
                    <a:pt x="658" y="510"/>
                  </a:lnTo>
                  <a:lnTo>
                    <a:pt x="658" y="523"/>
                  </a:lnTo>
                  <a:lnTo>
                    <a:pt x="658" y="534"/>
                  </a:lnTo>
                  <a:lnTo>
                    <a:pt x="658" y="546"/>
                  </a:lnTo>
                  <a:lnTo>
                    <a:pt x="681" y="555"/>
                  </a:lnTo>
                  <a:lnTo>
                    <a:pt x="695" y="568"/>
                  </a:lnTo>
                  <a:lnTo>
                    <a:pt x="695" y="579"/>
                  </a:lnTo>
                  <a:lnTo>
                    <a:pt x="695" y="589"/>
                  </a:lnTo>
                  <a:lnTo>
                    <a:pt x="705" y="589"/>
                  </a:lnTo>
                  <a:lnTo>
                    <a:pt x="695" y="600"/>
                  </a:lnTo>
                  <a:lnTo>
                    <a:pt x="671" y="600"/>
                  </a:lnTo>
                  <a:lnTo>
                    <a:pt x="671" y="609"/>
                  </a:lnTo>
                  <a:lnTo>
                    <a:pt x="658" y="609"/>
                  </a:lnTo>
                  <a:lnTo>
                    <a:pt x="658" y="633"/>
                  </a:lnTo>
                  <a:lnTo>
                    <a:pt x="647" y="645"/>
                  </a:lnTo>
                  <a:lnTo>
                    <a:pt x="634" y="679"/>
                  </a:lnTo>
                  <a:lnTo>
                    <a:pt x="610" y="679"/>
                  </a:lnTo>
                  <a:lnTo>
                    <a:pt x="600" y="667"/>
                  </a:lnTo>
                  <a:lnTo>
                    <a:pt x="600" y="655"/>
                  </a:lnTo>
                  <a:lnTo>
                    <a:pt x="610" y="645"/>
                  </a:lnTo>
                  <a:lnTo>
                    <a:pt x="622" y="633"/>
                  </a:lnTo>
                  <a:lnTo>
                    <a:pt x="610" y="621"/>
                  </a:lnTo>
                  <a:lnTo>
                    <a:pt x="622" y="609"/>
                  </a:lnTo>
                  <a:lnTo>
                    <a:pt x="634" y="621"/>
                  </a:lnTo>
                  <a:lnTo>
                    <a:pt x="634" y="609"/>
                  </a:lnTo>
                  <a:lnTo>
                    <a:pt x="634" y="600"/>
                  </a:lnTo>
                  <a:lnTo>
                    <a:pt x="634" y="589"/>
                  </a:lnTo>
                  <a:lnTo>
                    <a:pt x="622" y="568"/>
                  </a:lnTo>
                  <a:lnTo>
                    <a:pt x="610" y="546"/>
                  </a:lnTo>
                  <a:lnTo>
                    <a:pt x="600" y="523"/>
                  </a:lnTo>
                  <a:lnTo>
                    <a:pt x="600" y="510"/>
                  </a:lnTo>
                  <a:lnTo>
                    <a:pt x="585" y="510"/>
                  </a:lnTo>
                  <a:lnTo>
                    <a:pt x="585" y="523"/>
                  </a:lnTo>
                  <a:lnTo>
                    <a:pt x="552" y="500"/>
                  </a:lnTo>
                  <a:lnTo>
                    <a:pt x="539" y="500"/>
                  </a:lnTo>
                  <a:lnTo>
                    <a:pt x="552" y="488"/>
                  </a:lnTo>
                  <a:lnTo>
                    <a:pt x="552" y="477"/>
                  </a:lnTo>
                  <a:lnTo>
                    <a:pt x="530" y="464"/>
                  </a:lnTo>
                  <a:lnTo>
                    <a:pt x="506" y="477"/>
                  </a:lnTo>
                  <a:lnTo>
                    <a:pt x="518" y="464"/>
                  </a:lnTo>
                  <a:lnTo>
                    <a:pt x="506" y="456"/>
                  </a:lnTo>
                  <a:lnTo>
                    <a:pt x="494" y="464"/>
                  </a:lnTo>
                  <a:lnTo>
                    <a:pt x="482" y="446"/>
                  </a:lnTo>
                  <a:lnTo>
                    <a:pt x="472" y="446"/>
                  </a:lnTo>
                  <a:lnTo>
                    <a:pt x="472" y="434"/>
                  </a:lnTo>
                  <a:lnTo>
                    <a:pt x="447" y="423"/>
                  </a:lnTo>
                  <a:lnTo>
                    <a:pt x="435" y="423"/>
                  </a:lnTo>
                  <a:lnTo>
                    <a:pt x="424" y="423"/>
                  </a:lnTo>
                  <a:lnTo>
                    <a:pt x="399" y="410"/>
                  </a:lnTo>
                  <a:lnTo>
                    <a:pt x="377" y="388"/>
                  </a:lnTo>
                  <a:lnTo>
                    <a:pt x="352" y="366"/>
                  </a:lnTo>
                  <a:lnTo>
                    <a:pt x="316" y="343"/>
                  </a:lnTo>
                  <a:lnTo>
                    <a:pt x="291" y="334"/>
                  </a:lnTo>
                  <a:lnTo>
                    <a:pt x="270" y="312"/>
                  </a:lnTo>
                  <a:lnTo>
                    <a:pt x="245" y="278"/>
                  </a:lnTo>
                  <a:lnTo>
                    <a:pt x="233" y="243"/>
                  </a:lnTo>
                  <a:lnTo>
                    <a:pt x="224" y="232"/>
                  </a:lnTo>
                  <a:lnTo>
                    <a:pt x="212" y="212"/>
                  </a:lnTo>
                  <a:lnTo>
                    <a:pt x="200" y="212"/>
                  </a:lnTo>
                  <a:lnTo>
                    <a:pt x="162" y="199"/>
                  </a:lnTo>
                  <a:lnTo>
                    <a:pt x="138" y="189"/>
                  </a:lnTo>
                  <a:lnTo>
                    <a:pt x="129" y="189"/>
                  </a:lnTo>
                  <a:lnTo>
                    <a:pt x="105" y="212"/>
                  </a:lnTo>
                  <a:lnTo>
                    <a:pt x="92" y="220"/>
                  </a:lnTo>
                  <a:lnTo>
                    <a:pt x="68" y="232"/>
                  </a:lnTo>
                  <a:lnTo>
                    <a:pt x="58" y="232"/>
                  </a:lnTo>
                  <a:lnTo>
                    <a:pt x="68" y="220"/>
                  </a:lnTo>
                  <a:lnTo>
                    <a:pt x="68" y="212"/>
                  </a:lnTo>
                  <a:lnTo>
                    <a:pt x="34" y="212"/>
                  </a:lnTo>
                  <a:lnTo>
                    <a:pt x="22" y="199"/>
                  </a:lnTo>
                  <a:lnTo>
                    <a:pt x="10" y="177"/>
                  </a:lnTo>
                  <a:lnTo>
                    <a:pt x="22" y="166"/>
                  </a:lnTo>
                  <a:lnTo>
                    <a:pt x="22" y="157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10" y="133"/>
                  </a:lnTo>
                  <a:lnTo>
                    <a:pt x="10" y="144"/>
                  </a:lnTo>
                  <a:lnTo>
                    <a:pt x="22" y="121"/>
                  </a:lnTo>
                  <a:lnTo>
                    <a:pt x="34" y="121"/>
                  </a:lnTo>
                  <a:lnTo>
                    <a:pt x="22" y="111"/>
                  </a:lnTo>
                  <a:lnTo>
                    <a:pt x="22" y="100"/>
                  </a:lnTo>
                  <a:lnTo>
                    <a:pt x="0" y="91"/>
                  </a:lnTo>
                  <a:lnTo>
                    <a:pt x="22" y="78"/>
                  </a:lnTo>
                  <a:lnTo>
                    <a:pt x="34" y="78"/>
                  </a:lnTo>
                  <a:lnTo>
                    <a:pt x="58" y="78"/>
                  </a:lnTo>
                  <a:lnTo>
                    <a:pt x="68" y="78"/>
                  </a:lnTo>
                  <a:lnTo>
                    <a:pt x="80" y="78"/>
                  </a:lnTo>
                  <a:lnTo>
                    <a:pt x="92" y="67"/>
                  </a:lnTo>
                  <a:lnTo>
                    <a:pt x="80" y="55"/>
                  </a:lnTo>
                  <a:lnTo>
                    <a:pt x="105" y="45"/>
                  </a:lnTo>
                  <a:lnTo>
                    <a:pt x="105" y="55"/>
                  </a:lnTo>
                  <a:lnTo>
                    <a:pt x="129" y="67"/>
                  </a:lnTo>
                  <a:lnTo>
                    <a:pt x="129" y="78"/>
                  </a:lnTo>
                  <a:lnTo>
                    <a:pt x="138" y="91"/>
                  </a:lnTo>
                  <a:lnTo>
                    <a:pt x="153" y="78"/>
                  </a:lnTo>
                  <a:lnTo>
                    <a:pt x="153" y="67"/>
                  </a:lnTo>
                  <a:lnTo>
                    <a:pt x="162" y="55"/>
                  </a:lnTo>
                  <a:lnTo>
                    <a:pt x="153" y="45"/>
                  </a:lnTo>
                  <a:lnTo>
                    <a:pt x="162" y="32"/>
                  </a:lnTo>
                  <a:lnTo>
                    <a:pt x="176" y="45"/>
                  </a:lnTo>
                  <a:lnTo>
                    <a:pt x="176" y="55"/>
                  </a:lnTo>
                  <a:lnTo>
                    <a:pt x="186" y="55"/>
                  </a:lnTo>
                  <a:lnTo>
                    <a:pt x="186" y="45"/>
                  </a:lnTo>
                  <a:lnTo>
                    <a:pt x="200" y="45"/>
                  </a:lnTo>
                  <a:lnTo>
                    <a:pt x="212" y="55"/>
                  </a:lnTo>
                  <a:lnTo>
                    <a:pt x="212" y="45"/>
                  </a:lnTo>
                  <a:lnTo>
                    <a:pt x="212" y="32"/>
                  </a:lnTo>
                  <a:lnTo>
                    <a:pt x="224" y="32"/>
                  </a:lnTo>
                  <a:lnTo>
                    <a:pt x="233" y="32"/>
                  </a:lnTo>
                  <a:lnTo>
                    <a:pt x="224" y="21"/>
                  </a:lnTo>
                  <a:lnTo>
                    <a:pt x="233" y="9"/>
                  </a:lnTo>
                  <a:lnTo>
                    <a:pt x="245" y="21"/>
                  </a:lnTo>
                  <a:lnTo>
                    <a:pt x="270" y="21"/>
                  </a:lnTo>
                  <a:lnTo>
                    <a:pt x="270" y="0"/>
                  </a:lnTo>
                  <a:lnTo>
                    <a:pt x="281" y="0"/>
                  </a:lnTo>
                  <a:lnTo>
                    <a:pt x="291" y="0"/>
                  </a:lnTo>
                  <a:lnTo>
                    <a:pt x="304" y="0"/>
                  </a:lnTo>
                  <a:lnTo>
                    <a:pt x="328" y="0"/>
                  </a:lnTo>
                  <a:lnTo>
                    <a:pt x="328" y="9"/>
                  </a:lnTo>
                  <a:lnTo>
                    <a:pt x="340" y="9"/>
                  </a:lnTo>
                  <a:lnTo>
                    <a:pt x="352" y="21"/>
                  </a:lnTo>
                  <a:lnTo>
                    <a:pt x="387" y="32"/>
                  </a:lnTo>
                  <a:lnTo>
                    <a:pt x="410" y="32"/>
                  </a:lnTo>
                  <a:lnTo>
                    <a:pt x="435" y="45"/>
                  </a:lnTo>
                  <a:lnTo>
                    <a:pt x="410" y="55"/>
                  </a:lnTo>
                  <a:lnTo>
                    <a:pt x="424" y="55"/>
                  </a:lnTo>
                  <a:lnTo>
                    <a:pt x="435" y="67"/>
                  </a:lnTo>
                  <a:lnTo>
                    <a:pt x="424" y="78"/>
                  </a:lnTo>
                  <a:lnTo>
                    <a:pt x="435" y="78"/>
                  </a:lnTo>
                  <a:lnTo>
                    <a:pt x="435" y="91"/>
                  </a:lnTo>
                  <a:lnTo>
                    <a:pt x="447" y="100"/>
                  </a:lnTo>
                  <a:lnTo>
                    <a:pt x="447" y="11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249"/>
            <p:cNvSpPr>
              <a:spLocks noChangeAspect="1"/>
            </p:cNvSpPr>
            <p:nvPr/>
          </p:nvSpPr>
          <p:spPr bwMode="auto">
            <a:xfrm>
              <a:off x="4055" y="6154"/>
              <a:ext cx="214" cy="117"/>
            </a:xfrm>
            <a:custGeom>
              <a:avLst/>
              <a:gdLst/>
              <a:ahLst/>
              <a:cxnLst>
                <a:cxn ang="0">
                  <a:pos x="24" y="33"/>
                </a:cxn>
                <a:cxn ang="0">
                  <a:pos x="49" y="33"/>
                </a:cxn>
                <a:cxn ang="0">
                  <a:pos x="71" y="33"/>
                </a:cxn>
                <a:cxn ang="0">
                  <a:pos x="83" y="33"/>
                </a:cxn>
                <a:cxn ang="0">
                  <a:pos x="95" y="21"/>
                </a:cxn>
                <a:cxn ang="0">
                  <a:pos x="108" y="21"/>
                </a:cxn>
                <a:cxn ang="0">
                  <a:pos x="128" y="21"/>
                </a:cxn>
                <a:cxn ang="0">
                  <a:pos x="141" y="9"/>
                </a:cxn>
                <a:cxn ang="0">
                  <a:pos x="165" y="21"/>
                </a:cxn>
                <a:cxn ang="0">
                  <a:pos x="165" y="0"/>
                </a:cxn>
                <a:cxn ang="0">
                  <a:pos x="189" y="0"/>
                </a:cxn>
                <a:cxn ang="0">
                  <a:pos x="189" y="21"/>
                </a:cxn>
                <a:cxn ang="0">
                  <a:pos x="199" y="33"/>
                </a:cxn>
                <a:cxn ang="0">
                  <a:pos x="199" y="21"/>
                </a:cxn>
                <a:cxn ang="0">
                  <a:pos x="189" y="21"/>
                </a:cxn>
                <a:cxn ang="0">
                  <a:pos x="189" y="33"/>
                </a:cxn>
                <a:cxn ang="0">
                  <a:pos x="177" y="33"/>
                </a:cxn>
                <a:cxn ang="0">
                  <a:pos x="177" y="45"/>
                </a:cxn>
                <a:cxn ang="0">
                  <a:pos x="165" y="45"/>
                </a:cxn>
                <a:cxn ang="0">
                  <a:pos x="152" y="45"/>
                </a:cxn>
                <a:cxn ang="0">
                  <a:pos x="152" y="55"/>
                </a:cxn>
                <a:cxn ang="0">
                  <a:pos x="152" y="66"/>
                </a:cxn>
                <a:cxn ang="0">
                  <a:pos x="152" y="79"/>
                </a:cxn>
                <a:cxn ang="0">
                  <a:pos x="141" y="79"/>
                </a:cxn>
                <a:cxn ang="0">
                  <a:pos x="128" y="79"/>
                </a:cxn>
                <a:cxn ang="0">
                  <a:pos x="128" y="88"/>
                </a:cxn>
                <a:cxn ang="0">
                  <a:pos x="128" y="99"/>
                </a:cxn>
                <a:cxn ang="0">
                  <a:pos x="128" y="109"/>
                </a:cxn>
                <a:cxn ang="0">
                  <a:pos x="119" y="109"/>
                </a:cxn>
                <a:cxn ang="0">
                  <a:pos x="119" y="99"/>
                </a:cxn>
                <a:cxn ang="0">
                  <a:pos x="108" y="99"/>
                </a:cxn>
                <a:cxn ang="0">
                  <a:pos x="95" y="99"/>
                </a:cxn>
                <a:cxn ang="0">
                  <a:pos x="83" y="88"/>
                </a:cxn>
                <a:cxn ang="0">
                  <a:pos x="83" y="99"/>
                </a:cxn>
                <a:cxn ang="0">
                  <a:pos x="71" y="99"/>
                </a:cxn>
                <a:cxn ang="0">
                  <a:pos x="61" y="99"/>
                </a:cxn>
                <a:cxn ang="0">
                  <a:pos x="49" y="99"/>
                </a:cxn>
                <a:cxn ang="0">
                  <a:pos x="49" y="109"/>
                </a:cxn>
                <a:cxn ang="0">
                  <a:pos x="49" y="99"/>
                </a:cxn>
                <a:cxn ang="0">
                  <a:pos x="37" y="99"/>
                </a:cxn>
                <a:cxn ang="0">
                  <a:pos x="37" y="109"/>
                </a:cxn>
                <a:cxn ang="0">
                  <a:pos x="24" y="99"/>
                </a:cxn>
                <a:cxn ang="0">
                  <a:pos x="37" y="99"/>
                </a:cxn>
                <a:cxn ang="0">
                  <a:pos x="37" y="88"/>
                </a:cxn>
                <a:cxn ang="0">
                  <a:pos x="24" y="79"/>
                </a:cxn>
                <a:cxn ang="0">
                  <a:pos x="24" y="66"/>
                </a:cxn>
                <a:cxn ang="0">
                  <a:pos x="13" y="66"/>
                </a:cxn>
                <a:cxn ang="0">
                  <a:pos x="24" y="55"/>
                </a:cxn>
                <a:cxn ang="0">
                  <a:pos x="13" y="45"/>
                </a:cxn>
                <a:cxn ang="0">
                  <a:pos x="0" y="45"/>
                </a:cxn>
                <a:cxn ang="0">
                  <a:pos x="24" y="33"/>
                </a:cxn>
              </a:cxnLst>
              <a:rect l="0" t="0" r="r" b="b"/>
              <a:pathLst>
                <a:path w="199" h="109">
                  <a:moveTo>
                    <a:pt x="24" y="33"/>
                  </a:moveTo>
                  <a:lnTo>
                    <a:pt x="49" y="33"/>
                  </a:lnTo>
                  <a:lnTo>
                    <a:pt x="71" y="33"/>
                  </a:lnTo>
                  <a:lnTo>
                    <a:pt x="83" y="33"/>
                  </a:lnTo>
                  <a:lnTo>
                    <a:pt x="95" y="21"/>
                  </a:lnTo>
                  <a:lnTo>
                    <a:pt x="108" y="21"/>
                  </a:lnTo>
                  <a:lnTo>
                    <a:pt x="128" y="21"/>
                  </a:lnTo>
                  <a:lnTo>
                    <a:pt x="141" y="9"/>
                  </a:lnTo>
                  <a:lnTo>
                    <a:pt x="165" y="21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21"/>
                  </a:lnTo>
                  <a:lnTo>
                    <a:pt x="199" y="33"/>
                  </a:lnTo>
                  <a:lnTo>
                    <a:pt x="199" y="21"/>
                  </a:lnTo>
                  <a:lnTo>
                    <a:pt x="189" y="21"/>
                  </a:lnTo>
                  <a:lnTo>
                    <a:pt x="189" y="33"/>
                  </a:lnTo>
                  <a:lnTo>
                    <a:pt x="177" y="33"/>
                  </a:lnTo>
                  <a:lnTo>
                    <a:pt x="177" y="45"/>
                  </a:lnTo>
                  <a:lnTo>
                    <a:pt x="165" y="45"/>
                  </a:lnTo>
                  <a:lnTo>
                    <a:pt x="152" y="45"/>
                  </a:lnTo>
                  <a:lnTo>
                    <a:pt x="152" y="55"/>
                  </a:lnTo>
                  <a:lnTo>
                    <a:pt x="152" y="66"/>
                  </a:lnTo>
                  <a:lnTo>
                    <a:pt x="152" y="79"/>
                  </a:lnTo>
                  <a:lnTo>
                    <a:pt x="141" y="79"/>
                  </a:lnTo>
                  <a:lnTo>
                    <a:pt x="128" y="79"/>
                  </a:lnTo>
                  <a:lnTo>
                    <a:pt x="128" y="88"/>
                  </a:lnTo>
                  <a:lnTo>
                    <a:pt x="128" y="99"/>
                  </a:lnTo>
                  <a:lnTo>
                    <a:pt x="128" y="109"/>
                  </a:lnTo>
                  <a:lnTo>
                    <a:pt x="119" y="109"/>
                  </a:lnTo>
                  <a:lnTo>
                    <a:pt x="119" y="99"/>
                  </a:lnTo>
                  <a:lnTo>
                    <a:pt x="108" y="99"/>
                  </a:lnTo>
                  <a:lnTo>
                    <a:pt x="95" y="99"/>
                  </a:lnTo>
                  <a:lnTo>
                    <a:pt x="83" y="88"/>
                  </a:lnTo>
                  <a:lnTo>
                    <a:pt x="83" y="99"/>
                  </a:lnTo>
                  <a:lnTo>
                    <a:pt x="71" y="99"/>
                  </a:lnTo>
                  <a:lnTo>
                    <a:pt x="61" y="99"/>
                  </a:lnTo>
                  <a:lnTo>
                    <a:pt x="49" y="99"/>
                  </a:lnTo>
                  <a:lnTo>
                    <a:pt x="49" y="109"/>
                  </a:lnTo>
                  <a:lnTo>
                    <a:pt x="49" y="99"/>
                  </a:lnTo>
                  <a:lnTo>
                    <a:pt x="37" y="99"/>
                  </a:lnTo>
                  <a:lnTo>
                    <a:pt x="37" y="109"/>
                  </a:lnTo>
                  <a:lnTo>
                    <a:pt x="24" y="99"/>
                  </a:lnTo>
                  <a:lnTo>
                    <a:pt x="37" y="99"/>
                  </a:lnTo>
                  <a:lnTo>
                    <a:pt x="37" y="88"/>
                  </a:lnTo>
                  <a:lnTo>
                    <a:pt x="24" y="79"/>
                  </a:lnTo>
                  <a:lnTo>
                    <a:pt x="24" y="66"/>
                  </a:lnTo>
                  <a:lnTo>
                    <a:pt x="13" y="66"/>
                  </a:lnTo>
                  <a:lnTo>
                    <a:pt x="24" y="55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250"/>
            <p:cNvSpPr>
              <a:spLocks noChangeAspect="1" noEditPoints="1"/>
            </p:cNvSpPr>
            <p:nvPr/>
          </p:nvSpPr>
          <p:spPr bwMode="auto">
            <a:xfrm>
              <a:off x="4081" y="6176"/>
              <a:ext cx="396" cy="336"/>
            </a:xfrm>
            <a:custGeom>
              <a:avLst/>
              <a:gdLst/>
              <a:ahLst/>
              <a:cxnLst>
                <a:cxn ang="0">
                  <a:pos x="223" y="245"/>
                </a:cxn>
                <a:cxn ang="0">
                  <a:pos x="165" y="235"/>
                </a:cxn>
                <a:cxn ang="0">
                  <a:pos x="104" y="179"/>
                </a:cxn>
                <a:cxn ang="0">
                  <a:pos x="117" y="169"/>
                </a:cxn>
                <a:cxn ang="0">
                  <a:pos x="95" y="124"/>
                </a:cxn>
                <a:cxn ang="0">
                  <a:pos x="47" y="90"/>
                </a:cxn>
                <a:cxn ang="0">
                  <a:pos x="47" y="124"/>
                </a:cxn>
                <a:cxn ang="0">
                  <a:pos x="21" y="136"/>
                </a:cxn>
                <a:cxn ang="0">
                  <a:pos x="0" y="78"/>
                </a:cxn>
                <a:cxn ang="0">
                  <a:pos x="21" y="78"/>
                </a:cxn>
                <a:cxn ang="0">
                  <a:pos x="37" y="78"/>
                </a:cxn>
                <a:cxn ang="0">
                  <a:pos x="59" y="70"/>
                </a:cxn>
                <a:cxn ang="0">
                  <a:pos x="95" y="78"/>
                </a:cxn>
                <a:cxn ang="0">
                  <a:pos x="104" y="78"/>
                </a:cxn>
                <a:cxn ang="0">
                  <a:pos x="117" y="58"/>
                </a:cxn>
                <a:cxn ang="0">
                  <a:pos x="128" y="34"/>
                </a:cxn>
                <a:cxn ang="0">
                  <a:pos x="153" y="24"/>
                </a:cxn>
                <a:cxn ang="0">
                  <a:pos x="165" y="0"/>
                </a:cxn>
                <a:cxn ang="0">
                  <a:pos x="191" y="12"/>
                </a:cxn>
                <a:cxn ang="0">
                  <a:pos x="285" y="58"/>
                </a:cxn>
                <a:cxn ang="0">
                  <a:pos x="331" y="58"/>
                </a:cxn>
                <a:cxn ang="0">
                  <a:pos x="331" y="70"/>
                </a:cxn>
                <a:cxn ang="0">
                  <a:pos x="343" y="90"/>
                </a:cxn>
                <a:cxn ang="0">
                  <a:pos x="366" y="100"/>
                </a:cxn>
                <a:cxn ang="0">
                  <a:pos x="353" y="124"/>
                </a:cxn>
                <a:cxn ang="0">
                  <a:pos x="343" y="124"/>
                </a:cxn>
                <a:cxn ang="0">
                  <a:pos x="331" y="113"/>
                </a:cxn>
                <a:cxn ang="0">
                  <a:pos x="295" y="113"/>
                </a:cxn>
                <a:cxn ang="0">
                  <a:pos x="260" y="113"/>
                </a:cxn>
                <a:cxn ang="0">
                  <a:pos x="237" y="100"/>
                </a:cxn>
                <a:cxn ang="0">
                  <a:pos x="223" y="100"/>
                </a:cxn>
                <a:cxn ang="0">
                  <a:pos x="191" y="100"/>
                </a:cxn>
                <a:cxn ang="0">
                  <a:pos x="153" y="100"/>
                </a:cxn>
                <a:cxn ang="0">
                  <a:pos x="141" y="124"/>
                </a:cxn>
                <a:cxn ang="0">
                  <a:pos x="153" y="145"/>
                </a:cxn>
                <a:cxn ang="0">
                  <a:pos x="165" y="169"/>
                </a:cxn>
                <a:cxn ang="0">
                  <a:pos x="175" y="190"/>
                </a:cxn>
                <a:cxn ang="0">
                  <a:pos x="212" y="199"/>
                </a:cxn>
                <a:cxn ang="0">
                  <a:pos x="237" y="223"/>
                </a:cxn>
                <a:cxn ang="0">
                  <a:pos x="248" y="245"/>
                </a:cxn>
                <a:cxn ang="0">
                  <a:pos x="270" y="257"/>
                </a:cxn>
                <a:cxn ang="0">
                  <a:pos x="270" y="269"/>
                </a:cxn>
                <a:cxn ang="0">
                  <a:pos x="295" y="281"/>
                </a:cxn>
                <a:cxn ang="0">
                  <a:pos x="331" y="303"/>
                </a:cxn>
                <a:cxn ang="0">
                  <a:pos x="295" y="291"/>
                </a:cxn>
              </a:cxnLst>
              <a:rect l="0" t="0" r="r" b="b"/>
              <a:pathLst>
                <a:path w="366" h="311">
                  <a:moveTo>
                    <a:pt x="270" y="269"/>
                  </a:moveTo>
                  <a:lnTo>
                    <a:pt x="237" y="245"/>
                  </a:lnTo>
                  <a:lnTo>
                    <a:pt x="223" y="245"/>
                  </a:lnTo>
                  <a:lnTo>
                    <a:pt x="200" y="235"/>
                  </a:lnTo>
                  <a:lnTo>
                    <a:pt x="191" y="223"/>
                  </a:lnTo>
                  <a:lnTo>
                    <a:pt x="165" y="235"/>
                  </a:lnTo>
                  <a:lnTo>
                    <a:pt x="153" y="211"/>
                  </a:lnTo>
                  <a:lnTo>
                    <a:pt x="128" y="199"/>
                  </a:lnTo>
                  <a:lnTo>
                    <a:pt x="104" y="179"/>
                  </a:lnTo>
                  <a:lnTo>
                    <a:pt x="117" y="179"/>
                  </a:lnTo>
                  <a:lnTo>
                    <a:pt x="128" y="179"/>
                  </a:lnTo>
                  <a:lnTo>
                    <a:pt x="117" y="169"/>
                  </a:lnTo>
                  <a:lnTo>
                    <a:pt x="95" y="159"/>
                  </a:lnTo>
                  <a:lnTo>
                    <a:pt x="84" y="136"/>
                  </a:lnTo>
                  <a:lnTo>
                    <a:pt x="95" y="124"/>
                  </a:lnTo>
                  <a:lnTo>
                    <a:pt x="84" y="113"/>
                  </a:lnTo>
                  <a:lnTo>
                    <a:pt x="59" y="100"/>
                  </a:lnTo>
                  <a:lnTo>
                    <a:pt x="47" y="90"/>
                  </a:lnTo>
                  <a:lnTo>
                    <a:pt x="47" y="113"/>
                  </a:lnTo>
                  <a:lnTo>
                    <a:pt x="37" y="113"/>
                  </a:lnTo>
                  <a:lnTo>
                    <a:pt x="47" y="124"/>
                  </a:lnTo>
                  <a:lnTo>
                    <a:pt x="37" y="124"/>
                  </a:lnTo>
                  <a:lnTo>
                    <a:pt x="37" y="136"/>
                  </a:lnTo>
                  <a:lnTo>
                    <a:pt x="21" y="136"/>
                  </a:lnTo>
                  <a:lnTo>
                    <a:pt x="12" y="113"/>
                  </a:lnTo>
                  <a:lnTo>
                    <a:pt x="12" y="100"/>
                  </a:lnTo>
                  <a:lnTo>
                    <a:pt x="0" y="78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21" y="78"/>
                  </a:lnTo>
                  <a:lnTo>
                    <a:pt x="21" y="90"/>
                  </a:lnTo>
                  <a:lnTo>
                    <a:pt x="21" y="78"/>
                  </a:lnTo>
                  <a:lnTo>
                    <a:pt x="37" y="78"/>
                  </a:lnTo>
                  <a:lnTo>
                    <a:pt x="47" y="78"/>
                  </a:lnTo>
                  <a:lnTo>
                    <a:pt x="59" y="78"/>
                  </a:lnTo>
                  <a:lnTo>
                    <a:pt x="59" y="70"/>
                  </a:lnTo>
                  <a:lnTo>
                    <a:pt x="71" y="78"/>
                  </a:lnTo>
                  <a:lnTo>
                    <a:pt x="84" y="78"/>
                  </a:lnTo>
                  <a:lnTo>
                    <a:pt x="95" y="78"/>
                  </a:lnTo>
                  <a:lnTo>
                    <a:pt x="95" y="90"/>
                  </a:lnTo>
                  <a:lnTo>
                    <a:pt x="104" y="90"/>
                  </a:lnTo>
                  <a:lnTo>
                    <a:pt x="104" y="78"/>
                  </a:lnTo>
                  <a:lnTo>
                    <a:pt x="104" y="70"/>
                  </a:lnTo>
                  <a:lnTo>
                    <a:pt x="104" y="58"/>
                  </a:lnTo>
                  <a:lnTo>
                    <a:pt x="117" y="58"/>
                  </a:lnTo>
                  <a:lnTo>
                    <a:pt x="128" y="58"/>
                  </a:lnTo>
                  <a:lnTo>
                    <a:pt x="128" y="46"/>
                  </a:lnTo>
                  <a:lnTo>
                    <a:pt x="128" y="34"/>
                  </a:lnTo>
                  <a:lnTo>
                    <a:pt x="128" y="24"/>
                  </a:lnTo>
                  <a:lnTo>
                    <a:pt x="141" y="24"/>
                  </a:lnTo>
                  <a:lnTo>
                    <a:pt x="153" y="24"/>
                  </a:lnTo>
                  <a:lnTo>
                    <a:pt x="153" y="12"/>
                  </a:lnTo>
                  <a:lnTo>
                    <a:pt x="165" y="12"/>
                  </a:lnTo>
                  <a:lnTo>
                    <a:pt x="165" y="0"/>
                  </a:lnTo>
                  <a:lnTo>
                    <a:pt x="175" y="0"/>
                  </a:lnTo>
                  <a:lnTo>
                    <a:pt x="175" y="12"/>
                  </a:lnTo>
                  <a:lnTo>
                    <a:pt x="191" y="12"/>
                  </a:lnTo>
                  <a:lnTo>
                    <a:pt x="223" y="34"/>
                  </a:lnTo>
                  <a:lnTo>
                    <a:pt x="260" y="58"/>
                  </a:lnTo>
                  <a:lnTo>
                    <a:pt x="285" y="58"/>
                  </a:lnTo>
                  <a:lnTo>
                    <a:pt x="295" y="58"/>
                  </a:lnTo>
                  <a:lnTo>
                    <a:pt x="307" y="58"/>
                  </a:lnTo>
                  <a:lnTo>
                    <a:pt x="331" y="58"/>
                  </a:lnTo>
                  <a:lnTo>
                    <a:pt x="331" y="70"/>
                  </a:lnTo>
                  <a:lnTo>
                    <a:pt x="343" y="70"/>
                  </a:lnTo>
                  <a:lnTo>
                    <a:pt x="331" y="70"/>
                  </a:lnTo>
                  <a:lnTo>
                    <a:pt x="331" y="78"/>
                  </a:lnTo>
                  <a:lnTo>
                    <a:pt x="343" y="78"/>
                  </a:lnTo>
                  <a:lnTo>
                    <a:pt x="343" y="90"/>
                  </a:lnTo>
                  <a:lnTo>
                    <a:pt x="353" y="90"/>
                  </a:lnTo>
                  <a:lnTo>
                    <a:pt x="353" y="100"/>
                  </a:lnTo>
                  <a:lnTo>
                    <a:pt x="366" y="100"/>
                  </a:lnTo>
                  <a:lnTo>
                    <a:pt x="353" y="100"/>
                  </a:lnTo>
                  <a:lnTo>
                    <a:pt x="353" y="113"/>
                  </a:lnTo>
                  <a:lnTo>
                    <a:pt x="353" y="124"/>
                  </a:lnTo>
                  <a:lnTo>
                    <a:pt x="343" y="124"/>
                  </a:lnTo>
                  <a:lnTo>
                    <a:pt x="353" y="124"/>
                  </a:lnTo>
                  <a:lnTo>
                    <a:pt x="343" y="124"/>
                  </a:lnTo>
                  <a:lnTo>
                    <a:pt x="343" y="136"/>
                  </a:lnTo>
                  <a:lnTo>
                    <a:pt x="331" y="124"/>
                  </a:lnTo>
                  <a:lnTo>
                    <a:pt x="331" y="113"/>
                  </a:lnTo>
                  <a:lnTo>
                    <a:pt x="319" y="113"/>
                  </a:lnTo>
                  <a:lnTo>
                    <a:pt x="307" y="113"/>
                  </a:lnTo>
                  <a:lnTo>
                    <a:pt x="295" y="113"/>
                  </a:lnTo>
                  <a:lnTo>
                    <a:pt x="285" y="113"/>
                  </a:lnTo>
                  <a:lnTo>
                    <a:pt x="270" y="113"/>
                  </a:lnTo>
                  <a:lnTo>
                    <a:pt x="260" y="113"/>
                  </a:lnTo>
                  <a:lnTo>
                    <a:pt x="248" y="113"/>
                  </a:lnTo>
                  <a:lnTo>
                    <a:pt x="237" y="113"/>
                  </a:lnTo>
                  <a:lnTo>
                    <a:pt x="237" y="100"/>
                  </a:lnTo>
                  <a:lnTo>
                    <a:pt x="237" y="113"/>
                  </a:lnTo>
                  <a:lnTo>
                    <a:pt x="223" y="113"/>
                  </a:lnTo>
                  <a:lnTo>
                    <a:pt x="223" y="100"/>
                  </a:lnTo>
                  <a:lnTo>
                    <a:pt x="212" y="100"/>
                  </a:lnTo>
                  <a:lnTo>
                    <a:pt x="200" y="100"/>
                  </a:lnTo>
                  <a:lnTo>
                    <a:pt x="191" y="100"/>
                  </a:lnTo>
                  <a:lnTo>
                    <a:pt x="175" y="113"/>
                  </a:lnTo>
                  <a:lnTo>
                    <a:pt x="165" y="113"/>
                  </a:lnTo>
                  <a:lnTo>
                    <a:pt x="153" y="100"/>
                  </a:lnTo>
                  <a:lnTo>
                    <a:pt x="141" y="100"/>
                  </a:lnTo>
                  <a:lnTo>
                    <a:pt x="141" y="113"/>
                  </a:lnTo>
                  <a:lnTo>
                    <a:pt x="141" y="124"/>
                  </a:lnTo>
                  <a:lnTo>
                    <a:pt x="141" y="136"/>
                  </a:lnTo>
                  <a:lnTo>
                    <a:pt x="153" y="136"/>
                  </a:lnTo>
                  <a:lnTo>
                    <a:pt x="153" y="145"/>
                  </a:lnTo>
                  <a:lnTo>
                    <a:pt x="165" y="145"/>
                  </a:lnTo>
                  <a:lnTo>
                    <a:pt x="165" y="159"/>
                  </a:lnTo>
                  <a:lnTo>
                    <a:pt x="165" y="169"/>
                  </a:lnTo>
                  <a:lnTo>
                    <a:pt x="175" y="169"/>
                  </a:lnTo>
                  <a:lnTo>
                    <a:pt x="175" y="179"/>
                  </a:lnTo>
                  <a:lnTo>
                    <a:pt x="175" y="190"/>
                  </a:lnTo>
                  <a:lnTo>
                    <a:pt x="191" y="190"/>
                  </a:lnTo>
                  <a:lnTo>
                    <a:pt x="200" y="190"/>
                  </a:lnTo>
                  <a:lnTo>
                    <a:pt x="212" y="199"/>
                  </a:lnTo>
                  <a:lnTo>
                    <a:pt x="212" y="211"/>
                  </a:lnTo>
                  <a:lnTo>
                    <a:pt x="223" y="223"/>
                  </a:lnTo>
                  <a:lnTo>
                    <a:pt x="237" y="223"/>
                  </a:lnTo>
                  <a:lnTo>
                    <a:pt x="237" y="235"/>
                  </a:lnTo>
                  <a:lnTo>
                    <a:pt x="248" y="235"/>
                  </a:lnTo>
                  <a:lnTo>
                    <a:pt x="248" y="245"/>
                  </a:lnTo>
                  <a:lnTo>
                    <a:pt x="260" y="245"/>
                  </a:lnTo>
                  <a:lnTo>
                    <a:pt x="260" y="257"/>
                  </a:lnTo>
                  <a:lnTo>
                    <a:pt x="270" y="257"/>
                  </a:lnTo>
                  <a:lnTo>
                    <a:pt x="270" y="269"/>
                  </a:lnTo>
                  <a:close/>
                  <a:moveTo>
                    <a:pt x="270" y="281"/>
                  </a:moveTo>
                  <a:lnTo>
                    <a:pt x="270" y="269"/>
                  </a:lnTo>
                  <a:lnTo>
                    <a:pt x="285" y="269"/>
                  </a:lnTo>
                  <a:lnTo>
                    <a:pt x="285" y="281"/>
                  </a:lnTo>
                  <a:lnTo>
                    <a:pt x="295" y="281"/>
                  </a:lnTo>
                  <a:lnTo>
                    <a:pt x="307" y="291"/>
                  </a:lnTo>
                  <a:lnTo>
                    <a:pt x="319" y="291"/>
                  </a:lnTo>
                  <a:lnTo>
                    <a:pt x="331" y="303"/>
                  </a:lnTo>
                  <a:lnTo>
                    <a:pt x="331" y="311"/>
                  </a:lnTo>
                  <a:lnTo>
                    <a:pt x="319" y="303"/>
                  </a:lnTo>
                  <a:lnTo>
                    <a:pt x="295" y="291"/>
                  </a:lnTo>
                  <a:lnTo>
                    <a:pt x="270" y="28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251"/>
            <p:cNvSpPr>
              <a:spLocks noChangeAspect="1"/>
            </p:cNvSpPr>
            <p:nvPr/>
          </p:nvSpPr>
          <p:spPr bwMode="auto">
            <a:xfrm>
              <a:off x="4437" y="6214"/>
              <a:ext cx="302" cy="336"/>
            </a:xfrm>
            <a:custGeom>
              <a:avLst/>
              <a:gdLst/>
              <a:ahLst/>
              <a:cxnLst>
                <a:cxn ang="0">
                  <a:pos x="245" y="145"/>
                </a:cxn>
                <a:cxn ang="0">
                  <a:pos x="233" y="176"/>
                </a:cxn>
                <a:cxn ang="0">
                  <a:pos x="282" y="222"/>
                </a:cxn>
                <a:cxn ang="0">
                  <a:pos x="245" y="245"/>
                </a:cxn>
                <a:cxn ang="0">
                  <a:pos x="245" y="277"/>
                </a:cxn>
                <a:cxn ang="0">
                  <a:pos x="223" y="277"/>
                </a:cxn>
                <a:cxn ang="0">
                  <a:pos x="211" y="288"/>
                </a:cxn>
                <a:cxn ang="0">
                  <a:pos x="186" y="288"/>
                </a:cxn>
                <a:cxn ang="0">
                  <a:pos x="186" y="301"/>
                </a:cxn>
                <a:cxn ang="0">
                  <a:pos x="175" y="288"/>
                </a:cxn>
                <a:cxn ang="0">
                  <a:pos x="154" y="301"/>
                </a:cxn>
                <a:cxn ang="0">
                  <a:pos x="138" y="311"/>
                </a:cxn>
                <a:cxn ang="0">
                  <a:pos x="104" y="267"/>
                </a:cxn>
                <a:cxn ang="0">
                  <a:pos x="104" y="257"/>
                </a:cxn>
                <a:cxn ang="0">
                  <a:pos x="91" y="245"/>
                </a:cxn>
                <a:cxn ang="0">
                  <a:pos x="104" y="257"/>
                </a:cxn>
                <a:cxn ang="0">
                  <a:pos x="116" y="245"/>
                </a:cxn>
                <a:cxn ang="0">
                  <a:pos x="104" y="235"/>
                </a:cxn>
                <a:cxn ang="0">
                  <a:pos x="91" y="222"/>
                </a:cxn>
                <a:cxn ang="0">
                  <a:pos x="67" y="222"/>
                </a:cxn>
                <a:cxn ang="0">
                  <a:pos x="58" y="199"/>
                </a:cxn>
                <a:cxn ang="0">
                  <a:pos x="35" y="199"/>
                </a:cxn>
                <a:cxn ang="0">
                  <a:pos x="46" y="189"/>
                </a:cxn>
                <a:cxn ang="0">
                  <a:pos x="58" y="176"/>
                </a:cxn>
                <a:cxn ang="0">
                  <a:pos x="46" y="165"/>
                </a:cxn>
                <a:cxn ang="0">
                  <a:pos x="35" y="153"/>
                </a:cxn>
                <a:cxn ang="0">
                  <a:pos x="46" y="165"/>
                </a:cxn>
                <a:cxn ang="0">
                  <a:pos x="46" y="145"/>
                </a:cxn>
                <a:cxn ang="0">
                  <a:pos x="35" y="135"/>
                </a:cxn>
                <a:cxn ang="0">
                  <a:pos x="20" y="122"/>
                </a:cxn>
                <a:cxn ang="0">
                  <a:pos x="35" y="111"/>
                </a:cxn>
                <a:cxn ang="0">
                  <a:pos x="35" y="90"/>
                </a:cxn>
                <a:cxn ang="0">
                  <a:pos x="10" y="90"/>
                </a:cxn>
                <a:cxn ang="0">
                  <a:pos x="20" y="77"/>
                </a:cxn>
                <a:cxn ang="0">
                  <a:pos x="35" y="66"/>
                </a:cxn>
                <a:cxn ang="0">
                  <a:pos x="20" y="54"/>
                </a:cxn>
                <a:cxn ang="0">
                  <a:pos x="10" y="44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5" y="0"/>
                </a:cxn>
                <a:cxn ang="0">
                  <a:pos x="80" y="0"/>
                </a:cxn>
                <a:cxn ang="0">
                  <a:pos x="104" y="11"/>
                </a:cxn>
                <a:cxn ang="0">
                  <a:pos x="116" y="33"/>
                </a:cxn>
                <a:cxn ang="0">
                  <a:pos x="138" y="54"/>
                </a:cxn>
                <a:cxn ang="0">
                  <a:pos x="163" y="66"/>
                </a:cxn>
                <a:cxn ang="0">
                  <a:pos x="163" y="90"/>
                </a:cxn>
                <a:cxn ang="0">
                  <a:pos x="163" y="90"/>
                </a:cxn>
                <a:cxn ang="0">
                  <a:pos x="175" y="99"/>
                </a:cxn>
                <a:cxn ang="0">
                  <a:pos x="211" y="122"/>
                </a:cxn>
                <a:cxn ang="0">
                  <a:pos x="233" y="99"/>
                </a:cxn>
                <a:cxn ang="0">
                  <a:pos x="233" y="122"/>
                </a:cxn>
                <a:cxn ang="0">
                  <a:pos x="245" y="135"/>
                </a:cxn>
              </a:cxnLst>
              <a:rect l="0" t="0" r="r" b="b"/>
              <a:pathLst>
                <a:path w="282" h="311">
                  <a:moveTo>
                    <a:pt x="245" y="135"/>
                  </a:moveTo>
                  <a:lnTo>
                    <a:pt x="245" y="145"/>
                  </a:lnTo>
                  <a:lnTo>
                    <a:pt x="233" y="165"/>
                  </a:lnTo>
                  <a:lnTo>
                    <a:pt x="233" y="176"/>
                  </a:lnTo>
                  <a:lnTo>
                    <a:pt x="269" y="222"/>
                  </a:lnTo>
                  <a:lnTo>
                    <a:pt x="282" y="222"/>
                  </a:lnTo>
                  <a:lnTo>
                    <a:pt x="269" y="235"/>
                  </a:lnTo>
                  <a:lnTo>
                    <a:pt x="245" y="245"/>
                  </a:lnTo>
                  <a:lnTo>
                    <a:pt x="245" y="257"/>
                  </a:lnTo>
                  <a:lnTo>
                    <a:pt x="245" y="277"/>
                  </a:lnTo>
                  <a:lnTo>
                    <a:pt x="233" y="277"/>
                  </a:lnTo>
                  <a:lnTo>
                    <a:pt x="223" y="277"/>
                  </a:lnTo>
                  <a:lnTo>
                    <a:pt x="211" y="277"/>
                  </a:lnTo>
                  <a:lnTo>
                    <a:pt x="211" y="288"/>
                  </a:lnTo>
                  <a:lnTo>
                    <a:pt x="200" y="288"/>
                  </a:lnTo>
                  <a:lnTo>
                    <a:pt x="186" y="288"/>
                  </a:lnTo>
                  <a:lnTo>
                    <a:pt x="175" y="288"/>
                  </a:lnTo>
                  <a:lnTo>
                    <a:pt x="186" y="301"/>
                  </a:lnTo>
                  <a:lnTo>
                    <a:pt x="175" y="301"/>
                  </a:lnTo>
                  <a:lnTo>
                    <a:pt x="175" y="288"/>
                  </a:lnTo>
                  <a:lnTo>
                    <a:pt x="163" y="288"/>
                  </a:lnTo>
                  <a:lnTo>
                    <a:pt x="154" y="301"/>
                  </a:lnTo>
                  <a:lnTo>
                    <a:pt x="154" y="311"/>
                  </a:lnTo>
                  <a:lnTo>
                    <a:pt x="138" y="311"/>
                  </a:lnTo>
                  <a:lnTo>
                    <a:pt x="116" y="277"/>
                  </a:lnTo>
                  <a:lnTo>
                    <a:pt x="104" y="267"/>
                  </a:lnTo>
                  <a:lnTo>
                    <a:pt x="91" y="267"/>
                  </a:lnTo>
                  <a:lnTo>
                    <a:pt x="104" y="257"/>
                  </a:lnTo>
                  <a:lnTo>
                    <a:pt x="91" y="257"/>
                  </a:lnTo>
                  <a:lnTo>
                    <a:pt x="91" y="245"/>
                  </a:lnTo>
                  <a:lnTo>
                    <a:pt x="104" y="245"/>
                  </a:lnTo>
                  <a:lnTo>
                    <a:pt x="104" y="257"/>
                  </a:lnTo>
                  <a:lnTo>
                    <a:pt x="104" y="245"/>
                  </a:lnTo>
                  <a:lnTo>
                    <a:pt x="116" y="245"/>
                  </a:lnTo>
                  <a:lnTo>
                    <a:pt x="116" y="235"/>
                  </a:lnTo>
                  <a:lnTo>
                    <a:pt x="104" y="235"/>
                  </a:lnTo>
                  <a:lnTo>
                    <a:pt x="91" y="235"/>
                  </a:lnTo>
                  <a:lnTo>
                    <a:pt x="91" y="222"/>
                  </a:lnTo>
                  <a:lnTo>
                    <a:pt x="80" y="222"/>
                  </a:lnTo>
                  <a:lnTo>
                    <a:pt x="67" y="222"/>
                  </a:lnTo>
                  <a:lnTo>
                    <a:pt x="58" y="211"/>
                  </a:lnTo>
                  <a:lnTo>
                    <a:pt x="58" y="199"/>
                  </a:lnTo>
                  <a:lnTo>
                    <a:pt x="46" y="199"/>
                  </a:lnTo>
                  <a:lnTo>
                    <a:pt x="35" y="199"/>
                  </a:lnTo>
                  <a:lnTo>
                    <a:pt x="35" y="189"/>
                  </a:lnTo>
                  <a:lnTo>
                    <a:pt x="46" y="189"/>
                  </a:lnTo>
                  <a:lnTo>
                    <a:pt x="58" y="189"/>
                  </a:lnTo>
                  <a:lnTo>
                    <a:pt x="58" y="176"/>
                  </a:lnTo>
                  <a:lnTo>
                    <a:pt x="46" y="176"/>
                  </a:lnTo>
                  <a:lnTo>
                    <a:pt x="46" y="165"/>
                  </a:lnTo>
                  <a:lnTo>
                    <a:pt x="35" y="165"/>
                  </a:lnTo>
                  <a:lnTo>
                    <a:pt x="35" y="153"/>
                  </a:lnTo>
                  <a:lnTo>
                    <a:pt x="46" y="153"/>
                  </a:lnTo>
                  <a:lnTo>
                    <a:pt x="46" y="165"/>
                  </a:lnTo>
                  <a:lnTo>
                    <a:pt x="58" y="153"/>
                  </a:lnTo>
                  <a:lnTo>
                    <a:pt x="46" y="145"/>
                  </a:lnTo>
                  <a:lnTo>
                    <a:pt x="35" y="145"/>
                  </a:lnTo>
                  <a:lnTo>
                    <a:pt x="35" y="135"/>
                  </a:lnTo>
                  <a:lnTo>
                    <a:pt x="20" y="135"/>
                  </a:lnTo>
                  <a:lnTo>
                    <a:pt x="20" y="122"/>
                  </a:lnTo>
                  <a:lnTo>
                    <a:pt x="20" y="111"/>
                  </a:lnTo>
                  <a:lnTo>
                    <a:pt x="35" y="111"/>
                  </a:lnTo>
                  <a:lnTo>
                    <a:pt x="35" y="99"/>
                  </a:lnTo>
                  <a:lnTo>
                    <a:pt x="35" y="90"/>
                  </a:lnTo>
                  <a:lnTo>
                    <a:pt x="20" y="90"/>
                  </a:lnTo>
                  <a:lnTo>
                    <a:pt x="10" y="90"/>
                  </a:lnTo>
                  <a:lnTo>
                    <a:pt x="20" y="90"/>
                  </a:lnTo>
                  <a:lnTo>
                    <a:pt x="20" y="77"/>
                  </a:lnTo>
                  <a:lnTo>
                    <a:pt x="20" y="66"/>
                  </a:lnTo>
                  <a:lnTo>
                    <a:pt x="35" y="66"/>
                  </a:lnTo>
                  <a:lnTo>
                    <a:pt x="20" y="66"/>
                  </a:lnTo>
                  <a:lnTo>
                    <a:pt x="20" y="54"/>
                  </a:lnTo>
                  <a:lnTo>
                    <a:pt x="10" y="54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5" y="0"/>
                  </a:lnTo>
                  <a:lnTo>
                    <a:pt x="58" y="0"/>
                  </a:lnTo>
                  <a:lnTo>
                    <a:pt x="80" y="0"/>
                  </a:lnTo>
                  <a:lnTo>
                    <a:pt x="91" y="11"/>
                  </a:lnTo>
                  <a:lnTo>
                    <a:pt x="104" y="11"/>
                  </a:lnTo>
                  <a:lnTo>
                    <a:pt x="116" y="24"/>
                  </a:lnTo>
                  <a:lnTo>
                    <a:pt x="116" y="33"/>
                  </a:lnTo>
                  <a:lnTo>
                    <a:pt x="116" y="44"/>
                  </a:lnTo>
                  <a:lnTo>
                    <a:pt x="138" y="54"/>
                  </a:lnTo>
                  <a:lnTo>
                    <a:pt x="154" y="66"/>
                  </a:lnTo>
                  <a:lnTo>
                    <a:pt x="163" y="66"/>
                  </a:lnTo>
                  <a:lnTo>
                    <a:pt x="163" y="77"/>
                  </a:lnTo>
                  <a:lnTo>
                    <a:pt x="163" y="90"/>
                  </a:lnTo>
                  <a:lnTo>
                    <a:pt x="175" y="90"/>
                  </a:lnTo>
                  <a:lnTo>
                    <a:pt x="163" y="90"/>
                  </a:lnTo>
                  <a:lnTo>
                    <a:pt x="163" y="99"/>
                  </a:lnTo>
                  <a:lnTo>
                    <a:pt x="175" y="99"/>
                  </a:lnTo>
                  <a:lnTo>
                    <a:pt x="200" y="111"/>
                  </a:lnTo>
                  <a:lnTo>
                    <a:pt x="211" y="122"/>
                  </a:lnTo>
                  <a:lnTo>
                    <a:pt x="223" y="111"/>
                  </a:lnTo>
                  <a:lnTo>
                    <a:pt x="233" y="99"/>
                  </a:lnTo>
                  <a:lnTo>
                    <a:pt x="245" y="111"/>
                  </a:lnTo>
                  <a:lnTo>
                    <a:pt x="233" y="122"/>
                  </a:lnTo>
                  <a:lnTo>
                    <a:pt x="233" y="135"/>
                  </a:lnTo>
                  <a:lnTo>
                    <a:pt x="245" y="13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252"/>
            <p:cNvSpPr>
              <a:spLocks noChangeAspect="1"/>
            </p:cNvSpPr>
            <p:nvPr/>
          </p:nvSpPr>
          <p:spPr bwMode="auto">
            <a:xfrm>
              <a:off x="4233" y="6284"/>
              <a:ext cx="265" cy="218"/>
            </a:xfrm>
            <a:custGeom>
              <a:avLst/>
              <a:gdLst/>
              <a:ahLst/>
              <a:cxnLst>
                <a:cxn ang="0">
                  <a:pos x="129" y="169"/>
                </a:cxn>
                <a:cxn ang="0">
                  <a:pos x="119" y="156"/>
                </a:cxn>
                <a:cxn ang="0">
                  <a:pos x="107" y="145"/>
                </a:cxn>
                <a:cxn ang="0">
                  <a:pos x="96" y="133"/>
                </a:cxn>
                <a:cxn ang="0">
                  <a:pos x="82" y="123"/>
                </a:cxn>
                <a:cxn ang="0">
                  <a:pos x="71" y="99"/>
                </a:cxn>
                <a:cxn ang="0">
                  <a:pos x="50" y="90"/>
                </a:cxn>
                <a:cxn ang="0">
                  <a:pos x="34" y="79"/>
                </a:cxn>
                <a:cxn ang="0">
                  <a:pos x="24" y="69"/>
                </a:cxn>
                <a:cxn ang="0">
                  <a:pos x="24" y="45"/>
                </a:cxn>
                <a:cxn ang="0">
                  <a:pos x="12" y="33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4" y="11"/>
                </a:cxn>
                <a:cxn ang="0">
                  <a:pos x="50" y="0"/>
                </a:cxn>
                <a:cxn ang="0">
                  <a:pos x="71" y="0"/>
                </a:cxn>
                <a:cxn ang="0">
                  <a:pos x="82" y="11"/>
                </a:cxn>
                <a:cxn ang="0">
                  <a:pos x="96" y="0"/>
                </a:cxn>
                <a:cxn ang="0">
                  <a:pos x="107" y="11"/>
                </a:cxn>
                <a:cxn ang="0">
                  <a:pos x="129" y="11"/>
                </a:cxn>
                <a:cxn ang="0">
                  <a:pos x="153" y="11"/>
                </a:cxn>
                <a:cxn ang="0">
                  <a:pos x="178" y="11"/>
                </a:cxn>
                <a:cxn ang="0">
                  <a:pos x="190" y="24"/>
                </a:cxn>
                <a:cxn ang="0">
                  <a:pos x="200" y="24"/>
                </a:cxn>
                <a:cxn ang="0">
                  <a:pos x="225" y="24"/>
                </a:cxn>
                <a:cxn ang="0">
                  <a:pos x="225" y="45"/>
                </a:cxn>
                <a:cxn ang="0">
                  <a:pos x="210" y="56"/>
                </a:cxn>
                <a:cxn ang="0">
                  <a:pos x="225" y="69"/>
                </a:cxn>
                <a:cxn ang="0">
                  <a:pos x="236" y="79"/>
                </a:cxn>
                <a:cxn ang="0">
                  <a:pos x="236" y="99"/>
                </a:cxn>
                <a:cxn ang="0">
                  <a:pos x="225" y="90"/>
                </a:cxn>
                <a:cxn ang="0">
                  <a:pos x="236" y="99"/>
                </a:cxn>
                <a:cxn ang="0">
                  <a:pos x="248" y="110"/>
                </a:cxn>
                <a:cxn ang="0">
                  <a:pos x="236" y="123"/>
                </a:cxn>
                <a:cxn ang="0">
                  <a:pos x="210" y="123"/>
                </a:cxn>
                <a:cxn ang="0">
                  <a:pos x="225" y="145"/>
                </a:cxn>
                <a:cxn ang="0">
                  <a:pos x="200" y="145"/>
                </a:cxn>
                <a:cxn ang="0">
                  <a:pos x="190" y="156"/>
                </a:cxn>
                <a:cxn ang="0">
                  <a:pos x="190" y="169"/>
                </a:cxn>
                <a:cxn ang="0">
                  <a:pos x="190" y="191"/>
                </a:cxn>
                <a:cxn ang="0">
                  <a:pos x="178" y="191"/>
                </a:cxn>
                <a:cxn ang="0">
                  <a:pos x="153" y="179"/>
                </a:cxn>
                <a:cxn ang="0">
                  <a:pos x="142" y="169"/>
                </a:cxn>
                <a:cxn ang="0">
                  <a:pos x="129" y="179"/>
                </a:cxn>
              </a:cxnLst>
              <a:rect l="0" t="0" r="r" b="b"/>
              <a:pathLst>
                <a:path w="248" h="201">
                  <a:moveTo>
                    <a:pt x="129" y="179"/>
                  </a:moveTo>
                  <a:lnTo>
                    <a:pt x="129" y="169"/>
                  </a:lnTo>
                  <a:lnTo>
                    <a:pt x="129" y="156"/>
                  </a:lnTo>
                  <a:lnTo>
                    <a:pt x="119" y="156"/>
                  </a:lnTo>
                  <a:lnTo>
                    <a:pt x="119" y="145"/>
                  </a:lnTo>
                  <a:lnTo>
                    <a:pt x="107" y="145"/>
                  </a:lnTo>
                  <a:lnTo>
                    <a:pt x="107" y="133"/>
                  </a:lnTo>
                  <a:lnTo>
                    <a:pt x="96" y="133"/>
                  </a:lnTo>
                  <a:lnTo>
                    <a:pt x="96" y="123"/>
                  </a:lnTo>
                  <a:lnTo>
                    <a:pt x="82" y="123"/>
                  </a:lnTo>
                  <a:lnTo>
                    <a:pt x="71" y="110"/>
                  </a:lnTo>
                  <a:lnTo>
                    <a:pt x="71" y="99"/>
                  </a:lnTo>
                  <a:lnTo>
                    <a:pt x="59" y="90"/>
                  </a:lnTo>
                  <a:lnTo>
                    <a:pt x="50" y="90"/>
                  </a:lnTo>
                  <a:lnTo>
                    <a:pt x="34" y="90"/>
                  </a:lnTo>
                  <a:lnTo>
                    <a:pt x="34" y="79"/>
                  </a:lnTo>
                  <a:lnTo>
                    <a:pt x="34" y="69"/>
                  </a:lnTo>
                  <a:lnTo>
                    <a:pt x="24" y="69"/>
                  </a:lnTo>
                  <a:lnTo>
                    <a:pt x="24" y="56"/>
                  </a:lnTo>
                  <a:lnTo>
                    <a:pt x="24" y="45"/>
                  </a:lnTo>
                  <a:lnTo>
                    <a:pt x="12" y="45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11"/>
                  </a:lnTo>
                  <a:lnTo>
                    <a:pt x="34" y="11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82" y="11"/>
                  </a:lnTo>
                  <a:lnTo>
                    <a:pt x="96" y="11"/>
                  </a:lnTo>
                  <a:lnTo>
                    <a:pt x="96" y="0"/>
                  </a:lnTo>
                  <a:lnTo>
                    <a:pt x="96" y="11"/>
                  </a:lnTo>
                  <a:lnTo>
                    <a:pt x="107" y="11"/>
                  </a:lnTo>
                  <a:lnTo>
                    <a:pt x="119" y="11"/>
                  </a:lnTo>
                  <a:lnTo>
                    <a:pt x="129" y="11"/>
                  </a:lnTo>
                  <a:lnTo>
                    <a:pt x="142" y="11"/>
                  </a:lnTo>
                  <a:lnTo>
                    <a:pt x="153" y="11"/>
                  </a:lnTo>
                  <a:lnTo>
                    <a:pt x="166" y="11"/>
                  </a:lnTo>
                  <a:lnTo>
                    <a:pt x="178" y="11"/>
                  </a:lnTo>
                  <a:lnTo>
                    <a:pt x="190" y="11"/>
                  </a:lnTo>
                  <a:lnTo>
                    <a:pt x="190" y="24"/>
                  </a:lnTo>
                  <a:lnTo>
                    <a:pt x="200" y="33"/>
                  </a:lnTo>
                  <a:lnTo>
                    <a:pt x="200" y="24"/>
                  </a:lnTo>
                  <a:lnTo>
                    <a:pt x="210" y="24"/>
                  </a:lnTo>
                  <a:lnTo>
                    <a:pt x="225" y="24"/>
                  </a:lnTo>
                  <a:lnTo>
                    <a:pt x="225" y="33"/>
                  </a:lnTo>
                  <a:lnTo>
                    <a:pt x="225" y="45"/>
                  </a:lnTo>
                  <a:lnTo>
                    <a:pt x="210" y="45"/>
                  </a:lnTo>
                  <a:lnTo>
                    <a:pt x="210" y="56"/>
                  </a:lnTo>
                  <a:lnTo>
                    <a:pt x="210" y="69"/>
                  </a:lnTo>
                  <a:lnTo>
                    <a:pt x="225" y="69"/>
                  </a:lnTo>
                  <a:lnTo>
                    <a:pt x="225" y="79"/>
                  </a:lnTo>
                  <a:lnTo>
                    <a:pt x="236" y="79"/>
                  </a:lnTo>
                  <a:lnTo>
                    <a:pt x="248" y="90"/>
                  </a:lnTo>
                  <a:lnTo>
                    <a:pt x="236" y="99"/>
                  </a:lnTo>
                  <a:lnTo>
                    <a:pt x="236" y="90"/>
                  </a:lnTo>
                  <a:lnTo>
                    <a:pt x="225" y="90"/>
                  </a:lnTo>
                  <a:lnTo>
                    <a:pt x="225" y="99"/>
                  </a:lnTo>
                  <a:lnTo>
                    <a:pt x="236" y="99"/>
                  </a:lnTo>
                  <a:lnTo>
                    <a:pt x="236" y="110"/>
                  </a:lnTo>
                  <a:lnTo>
                    <a:pt x="248" y="110"/>
                  </a:lnTo>
                  <a:lnTo>
                    <a:pt x="248" y="123"/>
                  </a:lnTo>
                  <a:lnTo>
                    <a:pt x="236" y="123"/>
                  </a:lnTo>
                  <a:lnTo>
                    <a:pt x="225" y="123"/>
                  </a:lnTo>
                  <a:lnTo>
                    <a:pt x="210" y="123"/>
                  </a:lnTo>
                  <a:lnTo>
                    <a:pt x="210" y="133"/>
                  </a:lnTo>
                  <a:lnTo>
                    <a:pt x="225" y="145"/>
                  </a:lnTo>
                  <a:lnTo>
                    <a:pt x="210" y="145"/>
                  </a:lnTo>
                  <a:lnTo>
                    <a:pt x="200" y="145"/>
                  </a:lnTo>
                  <a:lnTo>
                    <a:pt x="200" y="156"/>
                  </a:lnTo>
                  <a:lnTo>
                    <a:pt x="190" y="156"/>
                  </a:lnTo>
                  <a:lnTo>
                    <a:pt x="200" y="156"/>
                  </a:lnTo>
                  <a:lnTo>
                    <a:pt x="190" y="169"/>
                  </a:lnTo>
                  <a:lnTo>
                    <a:pt x="190" y="179"/>
                  </a:lnTo>
                  <a:lnTo>
                    <a:pt x="190" y="191"/>
                  </a:lnTo>
                  <a:lnTo>
                    <a:pt x="190" y="201"/>
                  </a:lnTo>
                  <a:lnTo>
                    <a:pt x="178" y="191"/>
                  </a:lnTo>
                  <a:lnTo>
                    <a:pt x="166" y="191"/>
                  </a:lnTo>
                  <a:lnTo>
                    <a:pt x="153" y="179"/>
                  </a:lnTo>
                  <a:lnTo>
                    <a:pt x="142" y="179"/>
                  </a:lnTo>
                  <a:lnTo>
                    <a:pt x="142" y="169"/>
                  </a:lnTo>
                  <a:lnTo>
                    <a:pt x="129" y="169"/>
                  </a:lnTo>
                  <a:lnTo>
                    <a:pt x="129" y="179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Freeform 253"/>
            <p:cNvSpPr>
              <a:spLocks noChangeAspect="1"/>
            </p:cNvSpPr>
            <p:nvPr/>
          </p:nvSpPr>
          <p:spPr bwMode="auto">
            <a:xfrm>
              <a:off x="4688" y="6358"/>
              <a:ext cx="419" cy="252"/>
            </a:xfrm>
            <a:custGeom>
              <a:avLst/>
              <a:gdLst/>
              <a:ahLst/>
              <a:cxnLst>
                <a:cxn ang="0">
                  <a:pos x="12" y="122"/>
                </a:cxn>
                <a:cxn ang="0">
                  <a:pos x="36" y="100"/>
                </a:cxn>
                <a:cxn ang="0">
                  <a:pos x="36" y="87"/>
                </a:cxn>
                <a:cxn ang="0">
                  <a:pos x="0" y="30"/>
                </a:cxn>
                <a:cxn ang="0">
                  <a:pos x="12" y="0"/>
                </a:cxn>
                <a:cxn ang="0">
                  <a:pos x="36" y="10"/>
                </a:cxn>
                <a:cxn ang="0">
                  <a:pos x="36" y="30"/>
                </a:cxn>
                <a:cxn ang="0">
                  <a:pos x="59" y="21"/>
                </a:cxn>
                <a:cxn ang="0">
                  <a:pos x="119" y="30"/>
                </a:cxn>
                <a:cxn ang="0">
                  <a:pos x="153" y="30"/>
                </a:cxn>
                <a:cxn ang="0">
                  <a:pos x="201" y="30"/>
                </a:cxn>
                <a:cxn ang="0">
                  <a:pos x="272" y="0"/>
                </a:cxn>
                <a:cxn ang="0">
                  <a:pos x="306" y="21"/>
                </a:cxn>
                <a:cxn ang="0">
                  <a:pos x="330" y="21"/>
                </a:cxn>
                <a:cxn ang="0">
                  <a:pos x="390" y="42"/>
                </a:cxn>
                <a:cxn ang="0">
                  <a:pos x="390" y="66"/>
                </a:cxn>
                <a:cxn ang="0">
                  <a:pos x="367" y="66"/>
                </a:cxn>
                <a:cxn ang="0">
                  <a:pos x="353" y="110"/>
                </a:cxn>
                <a:cxn ang="0">
                  <a:pos x="343" y="122"/>
                </a:cxn>
                <a:cxn ang="0">
                  <a:pos x="343" y="142"/>
                </a:cxn>
                <a:cxn ang="0">
                  <a:pos x="353" y="153"/>
                </a:cxn>
                <a:cxn ang="0">
                  <a:pos x="367" y="176"/>
                </a:cxn>
                <a:cxn ang="0">
                  <a:pos x="319" y="164"/>
                </a:cxn>
                <a:cxn ang="0">
                  <a:pos x="282" y="186"/>
                </a:cxn>
                <a:cxn ang="0">
                  <a:pos x="257" y="198"/>
                </a:cxn>
                <a:cxn ang="0">
                  <a:pos x="257" y="208"/>
                </a:cxn>
                <a:cxn ang="0">
                  <a:pos x="224" y="232"/>
                </a:cxn>
                <a:cxn ang="0">
                  <a:pos x="201" y="221"/>
                </a:cxn>
                <a:cxn ang="0">
                  <a:pos x="128" y="208"/>
                </a:cxn>
                <a:cxn ang="0">
                  <a:pos x="59" y="221"/>
                </a:cxn>
                <a:cxn ang="0">
                  <a:pos x="59" y="221"/>
                </a:cxn>
                <a:cxn ang="0">
                  <a:pos x="59" y="198"/>
                </a:cxn>
                <a:cxn ang="0">
                  <a:pos x="36" y="164"/>
                </a:cxn>
                <a:cxn ang="0">
                  <a:pos x="12" y="142"/>
                </a:cxn>
              </a:cxnLst>
              <a:rect l="0" t="0" r="r" b="b"/>
              <a:pathLst>
                <a:path w="390" h="232">
                  <a:moveTo>
                    <a:pt x="12" y="142"/>
                  </a:moveTo>
                  <a:lnTo>
                    <a:pt x="12" y="122"/>
                  </a:lnTo>
                  <a:lnTo>
                    <a:pt x="12" y="110"/>
                  </a:lnTo>
                  <a:lnTo>
                    <a:pt x="36" y="100"/>
                  </a:lnTo>
                  <a:lnTo>
                    <a:pt x="49" y="87"/>
                  </a:lnTo>
                  <a:lnTo>
                    <a:pt x="36" y="87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4" y="10"/>
                  </a:lnTo>
                  <a:lnTo>
                    <a:pt x="36" y="10"/>
                  </a:lnTo>
                  <a:lnTo>
                    <a:pt x="36" y="21"/>
                  </a:lnTo>
                  <a:lnTo>
                    <a:pt x="36" y="30"/>
                  </a:lnTo>
                  <a:lnTo>
                    <a:pt x="49" y="30"/>
                  </a:lnTo>
                  <a:lnTo>
                    <a:pt x="59" y="21"/>
                  </a:lnTo>
                  <a:lnTo>
                    <a:pt x="81" y="21"/>
                  </a:lnTo>
                  <a:lnTo>
                    <a:pt x="119" y="30"/>
                  </a:lnTo>
                  <a:lnTo>
                    <a:pt x="144" y="30"/>
                  </a:lnTo>
                  <a:lnTo>
                    <a:pt x="153" y="30"/>
                  </a:lnTo>
                  <a:lnTo>
                    <a:pt x="189" y="42"/>
                  </a:lnTo>
                  <a:lnTo>
                    <a:pt x="201" y="30"/>
                  </a:lnTo>
                  <a:lnTo>
                    <a:pt x="247" y="10"/>
                  </a:lnTo>
                  <a:lnTo>
                    <a:pt x="272" y="0"/>
                  </a:lnTo>
                  <a:lnTo>
                    <a:pt x="282" y="10"/>
                  </a:lnTo>
                  <a:lnTo>
                    <a:pt x="306" y="21"/>
                  </a:lnTo>
                  <a:lnTo>
                    <a:pt x="319" y="21"/>
                  </a:lnTo>
                  <a:lnTo>
                    <a:pt x="330" y="21"/>
                  </a:lnTo>
                  <a:lnTo>
                    <a:pt x="367" y="30"/>
                  </a:lnTo>
                  <a:lnTo>
                    <a:pt x="390" y="42"/>
                  </a:lnTo>
                  <a:lnTo>
                    <a:pt x="390" y="54"/>
                  </a:lnTo>
                  <a:lnTo>
                    <a:pt x="390" y="66"/>
                  </a:lnTo>
                  <a:lnTo>
                    <a:pt x="377" y="66"/>
                  </a:lnTo>
                  <a:lnTo>
                    <a:pt x="367" y="66"/>
                  </a:lnTo>
                  <a:lnTo>
                    <a:pt x="353" y="87"/>
                  </a:lnTo>
                  <a:lnTo>
                    <a:pt x="353" y="110"/>
                  </a:lnTo>
                  <a:lnTo>
                    <a:pt x="353" y="122"/>
                  </a:lnTo>
                  <a:lnTo>
                    <a:pt x="343" y="122"/>
                  </a:lnTo>
                  <a:lnTo>
                    <a:pt x="343" y="132"/>
                  </a:lnTo>
                  <a:lnTo>
                    <a:pt x="343" y="142"/>
                  </a:lnTo>
                  <a:lnTo>
                    <a:pt x="353" y="142"/>
                  </a:lnTo>
                  <a:lnTo>
                    <a:pt x="353" y="153"/>
                  </a:lnTo>
                  <a:lnTo>
                    <a:pt x="367" y="164"/>
                  </a:lnTo>
                  <a:lnTo>
                    <a:pt x="367" y="176"/>
                  </a:lnTo>
                  <a:lnTo>
                    <a:pt x="330" y="176"/>
                  </a:lnTo>
                  <a:lnTo>
                    <a:pt x="319" y="164"/>
                  </a:lnTo>
                  <a:lnTo>
                    <a:pt x="306" y="164"/>
                  </a:lnTo>
                  <a:lnTo>
                    <a:pt x="282" y="186"/>
                  </a:lnTo>
                  <a:lnTo>
                    <a:pt x="272" y="198"/>
                  </a:lnTo>
                  <a:lnTo>
                    <a:pt x="257" y="198"/>
                  </a:lnTo>
                  <a:lnTo>
                    <a:pt x="247" y="198"/>
                  </a:lnTo>
                  <a:lnTo>
                    <a:pt x="257" y="208"/>
                  </a:lnTo>
                  <a:lnTo>
                    <a:pt x="257" y="221"/>
                  </a:lnTo>
                  <a:lnTo>
                    <a:pt x="224" y="232"/>
                  </a:lnTo>
                  <a:lnTo>
                    <a:pt x="215" y="232"/>
                  </a:lnTo>
                  <a:lnTo>
                    <a:pt x="201" y="221"/>
                  </a:lnTo>
                  <a:lnTo>
                    <a:pt x="153" y="208"/>
                  </a:lnTo>
                  <a:lnTo>
                    <a:pt x="128" y="208"/>
                  </a:lnTo>
                  <a:lnTo>
                    <a:pt x="107" y="221"/>
                  </a:lnTo>
                  <a:lnTo>
                    <a:pt x="59" y="221"/>
                  </a:lnTo>
                  <a:lnTo>
                    <a:pt x="59" y="232"/>
                  </a:lnTo>
                  <a:lnTo>
                    <a:pt x="59" y="221"/>
                  </a:lnTo>
                  <a:lnTo>
                    <a:pt x="59" y="208"/>
                  </a:lnTo>
                  <a:lnTo>
                    <a:pt x="59" y="198"/>
                  </a:lnTo>
                  <a:lnTo>
                    <a:pt x="49" y="176"/>
                  </a:lnTo>
                  <a:lnTo>
                    <a:pt x="36" y="164"/>
                  </a:lnTo>
                  <a:lnTo>
                    <a:pt x="12" y="153"/>
                  </a:lnTo>
                  <a:lnTo>
                    <a:pt x="12" y="14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Freeform 254"/>
            <p:cNvSpPr>
              <a:spLocks noChangeAspect="1"/>
            </p:cNvSpPr>
            <p:nvPr/>
          </p:nvSpPr>
          <p:spPr bwMode="auto">
            <a:xfrm>
              <a:off x="2541" y="6401"/>
              <a:ext cx="845" cy="625"/>
            </a:xfrm>
            <a:custGeom>
              <a:avLst/>
              <a:gdLst/>
              <a:ahLst/>
              <a:cxnLst>
                <a:cxn ang="0">
                  <a:pos x="21" y="112"/>
                </a:cxn>
                <a:cxn ang="0">
                  <a:pos x="21" y="69"/>
                </a:cxn>
                <a:cxn ang="0">
                  <a:pos x="0" y="46"/>
                </a:cxn>
                <a:cxn ang="0">
                  <a:pos x="46" y="34"/>
                </a:cxn>
                <a:cxn ang="0">
                  <a:pos x="84" y="0"/>
                </a:cxn>
                <a:cxn ang="0">
                  <a:pos x="152" y="10"/>
                </a:cxn>
                <a:cxn ang="0">
                  <a:pos x="212" y="0"/>
                </a:cxn>
                <a:cxn ang="0">
                  <a:pos x="260" y="10"/>
                </a:cxn>
                <a:cxn ang="0">
                  <a:pos x="340" y="23"/>
                </a:cxn>
                <a:cxn ang="0">
                  <a:pos x="398" y="10"/>
                </a:cxn>
                <a:cxn ang="0">
                  <a:pos x="459" y="34"/>
                </a:cxn>
                <a:cxn ang="0">
                  <a:pos x="493" y="34"/>
                </a:cxn>
                <a:cxn ang="0">
                  <a:pos x="493" y="55"/>
                </a:cxn>
                <a:cxn ang="0">
                  <a:pos x="554" y="79"/>
                </a:cxn>
                <a:cxn ang="0">
                  <a:pos x="574" y="79"/>
                </a:cxn>
                <a:cxn ang="0">
                  <a:pos x="621" y="79"/>
                </a:cxn>
                <a:cxn ang="0">
                  <a:pos x="670" y="79"/>
                </a:cxn>
                <a:cxn ang="0">
                  <a:pos x="682" y="100"/>
                </a:cxn>
                <a:cxn ang="0">
                  <a:pos x="717" y="100"/>
                </a:cxn>
                <a:cxn ang="0">
                  <a:pos x="753" y="112"/>
                </a:cxn>
                <a:cxn ang="0">
                  <a:pos x="787" y="100"/>
                </a:cxn>
                <a:cxn ang="0">
                  <a:pos x="753" y="155"/>
                </a:cxn>
                <a:cxn ang="0">
                  <a:pos x="692" y="191"/>
                </a:cxn>
                <a:cxn ang="0">
                  <a:pos x="634" y="213"/>
                </a:cxn>
                <a:cxn ang="0">
                  <a:pos x="600" y="257"/>
                </a:cxn>
                <a:cxn ang="0">
                  <a:pos x="564" y="323"/>
                </a:cxn>
                <a:cxn ang="0">
                  <a:pos x="600" y="366"/>
                </a:cxn>
                <a:cxn ang="0">
                  <a:pos x="554" y="390"/>
                </a:cxn>
                <a:cxn ang="0">
                  <a:pos x="531" y="448"/>
                </a:cxn>
                <a:cxn ang="0">
                  <a:pos x="483" y="466"/>
                </a:cxn>
                <a:cxn ang="0">
                  <a:pos x="435" y="523"/>
                </a:cxn>
                <a:cxn ang="0">
                  <a:pos x="410" y="523"/>
                </a:cxn>
                <a:cxn ang="0">
                  <a:pos x="294" y="523"/>
                </a:cxn>
                <a:cxn ang="0">
                  <a:pos x="235" y="557"/>
                </a:cxn>
                <a:cxn ang="0">
                  <a:pos x="223" y="557"/>
                </a:cxn>
                <a:cxn ang="0">
                  <a:pos x="200" y="569"/>
                </a:cxn>
                <a:cxn ang="0">
                  <a:pos x="175" y="534"/>
                </a:cxn>
                <a:cxn ang="0">
                  <a:pos x="152" y="502"/>
                </a:cxn>
                <a:cxn ang="0">
                  <a:pos x="94" y="489"/>
                </a:cxn>
                <a:cxn ang="0">
                  <a:pos x="117" y="436"/>
                </a:cxn>
                <a:cxn ang="0">
                  <a:pos x="104" y="402"/>
                </a:cxn>
                <a:cxn ang="0">
                  <a:pos x="141" y="357"/>
                </a:cxn>
                <a:cxn ang="0">
                  <a:pos x="104" y="312"/>
                </a:cxn>
                <a:cxn ang="0">
                  <a:pos x="141" y="303"/>
                </a:cxn>
                <a:cxn ang="0">
                  <a:pos x="152" y="221"/>
                </a:cxn>
                <a:cxn ang="0">
                  <a:pos x="152" y="191"/>
                </a:cxn>
                <a:cxn ang="0">
                  <a:pos x="187" y="167"/>
                </a:cxn>
                <a:cxn ang="0">
                  <a:pos x="152" y="135"/>
                </a:cxn>
                <a:cxn ang="0">
                  <a:pos x="69" y="123"/>
                </a:cxn>
              </a:cxnLst>
              <a:rect l="0" t="0" r="r" b="b"/>
              <a:pathLst>
                <a:path w="787" h="577">
                  <a:moveTo>
                    <a:pt x="21" y="135"/>
                  </a:moveTo>
                  <a:lnTo>
                    <a:pt x="21" y="123"/>
                  </a:lnTo>
                  <a:lnTo>
                    <a:pt x="21" y="112"/>
                  </a:lnTo>
                  <a:lnTo>
                    <a:pt x="37" y="100"/>
                  </a:lnTo>
                  <a:lnTo>
                    <a:pt x="21" y="79"/>
                  </a:lnTo>
                  <a:lnTo>
                    <a:pt x="21" y="69"/>
                  </a:lnTo>
                  <a:lnTo>
                    <a:pt x="0" y="69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12" y="34"/>
                  </a:lnTo>
                  <a:lnTo>
                    <a:pt x="21" y="34"/>
                  </a:lnTo>
                  <a:lnTo>
                    <a:pt x="46" y="34"/>
                  </a:lnTo>
                  <a:lnTo>
                    <a:pt x="58" y="23"/>
                  </a:lnTo>
                  <a:lnTo>
                    <a:pt x="69" y="10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28" y="10"/>
                  </a:lnTo>
                  <a:lnTo>
                    <a:pt x="152" y="10"/>
                  </a:lnTo>
                  <a:lnTo>
                    <a:pt x="175" y="10"/>
                  </a:lnTo>
                  <a:lnTo>
                    <a:pt x="187" y="10"/>
                  </a:lnTo>
                  <a:lnTo>
                    <a:pt x="212" y="0"/>
                  </a:lnTo>
                  <a:lnTo>
                    <a:pt x="223" y="0"/>
                  </a:lnTo>
                  <a:lnTo>
                    <a:pt x="235" y="10"/>
                  </a:lnTo>
                  <a:lnTo>
                    <a:pt x="260" y="10"/>
                  </a:lnTo>
                  <a:lnTo>
                    <a:pt x="283" y="23"/>
                  </a:lnTo>
                  <a:lnTo>
                    <a:pt x="331" y="23"/>
                  </a:lnTo>
                  <a:lnTo>
                    <a:pt x="340" y="23"/>
                  </a:lnTo>
                  <a:lnTo>
                    <a:pt x="366" y="23"/>
                  </a:lnTo>
                  <a:lnTo>
                    <a:pt x="388" y="23"/>
                  </a:lnTo>
                  <a:lnTo>
                    <a:pt x="398" y="10"/>
                  </a:lnTo>
                  <a:lnTo>
                    <a:pt x="410" y="10"/>
                  </a:lnTo>
                  <a:lnTo>
                    <a:pt x="435" y="34"/>
                  </a:lnTo>
                  <a:lnTo>
                    <a:pt x="459" y="34"/>
                  </a:lnTo>
                  <a:lnTo>
                    <a:pt x="469" y="34"/>
                  </a:lnTo>
                  <a:lnTo>
                    <a:pt x="483" y="34"/>
                  </a:lnTo>
                  <a:lnTo>
                    <a:pt x="493" y="34"/>
                  </a:lnTo>
                  <a:lnTo>
                    <a:pt x="493" y="46"/>
                  </a:lnTo>
                  <a:lnTo>
                    <a:pt x="483" y="46"/>
                  </a:lnTo>
                  <a:lnTo>
                    <a:pt x="493" y="55"/>
                  </a:lnTo>
                  <a:lnTo>
                    <a:pt x="531" y="69"/>
                  </a:lnTo>
                  <a:lnTo>
                    <a:pt x="531" y="55"/>
                  </a:lnTo>
                  <a:lnTo>
                    <a:pt x="554" y="79"/>
                  </a:lnTo>
                  <a:lnTo>
                    <a:pt x="554" y="69"/>
                  </a:lnTo>
                  <a:lnTo>
                    <a:pt x="564" y="69"/>
                  </a:lnTo>
                  <a:lnTo>
                    <a:pt x="574" y="79"/>
                  </a:lnTo>
                  <a:lnTo>
                    <a:pt x="600" y="79"/>
                  </a:lnTo>
                  <a:lnTo>
                    <a:pt x="612" y="79"/>
                  </a:lnTo>
                  <a:lnTo>
                    <a:pt x="621" y="79"/>
                  </a:lnTo>
                  <a:lnTo>
                    <a:pt x="621" y="69"/>
                  </a:lnTo>
                  <a:lnTo>
                    <a:pt x="634" y="69"/>
                  </a:lnTo>
                  <a:lnTo>
                    <a:pt x="670" y="79"/>
                  </a:lnTo>
                  <a:lnTo>
                    <a:pt x="670" y="91"/>
                  </a:lnTo>
                  <a:lnTo>
                    <a:pt x="670" y="100"/>
                  </a:lnTo>
                  <a:lnTo>
                    <a:pt x="682" y="100"/>
                  </a:lnTo>
                  <a:lnTo>
                    <a:pt x="692" y="100"/>
                  </a:lnTo>
                  <a:lnTo>
                    <a:pt x="708" y="100"/>
                  </a:lnTo>
                  <a:lnTo>
                    <a:pt x="717" y="100"/>
                  </a:lnTo>
                  <a:lnTo>
                    <a:pt x="729" y="100"/>
                  </a:lnTo>
                  <a:lnTo>
                    <a:pt x="740" y="100"/>
                  </a:lnTo>
                  <a:lnTo>
                    <a:pt x="753" y="112"/>
                  </a:lnTo>
                  <a:lnTo>
                    <a:pt x="753" y="100"/>
                  </a:lnTo>
                  <a:lnTo>
                    <a:pt x="777" y="100"/>
                  </a:lnTo>
                  <a:lnTo>
                    <a:pt x="787" y="100"/>
                  </a:lnTo>
                  <a:lnTo>
                    <a:pt x="787" y="123"/>
                  </a:lnTo>
                  <a:lnTo>
                    <a:pt x="787" y="135"/>
                  </a:lnTo>
                  <a:lnTo>
                    <a:pt x="753" y="155"/>
                  </a:lnTo>
                  <a:lnTo>
                    <a:pt x="729" y="167"/>
                  </a:lnTo>
                  <a:lnTo>
                    <a:pt x="717" y="179"/>
                  </a:lnTo>
                  <a:lnTo>
                    <a:pt x="692" y="191"/>
                  </a:lnTo>
                  <a:lnTo>
                    <a:pt x="670" y="191"/>
                  </a:lnTo>
                  <a:lnTo>
                    <a:pt x="645" y="201"/>
                  </a:lnTo>
                  <a:lnTo>
                    <a:pt x="634" y="213"/>
                  </a:lnTo>
                  <a:lnTo>
                    <a:pt x="634" y="221"/>
                  </a:lnTo>
                  <a:lnTo>
                    <a:pt x="621" y="234"/>
                  </a:lnTo>
                  <a:lnTo>
                    <a:pt x="600" y="257"/>
                  </a:lnTo>
                  <a:lnTo>
                    <a:pt x="574" y="291"/>
                  </a:lnTo>
                  <a:lnTo>
                    <a:pt x="564" y="303"/>
                  </a:lnTo>
                  <a:lnTo>
                    <a:pt x="564" y="323"/>
                  </a:lnTo>
                  <a:lnTo>
                    <a:pt x="574" y="345"/>
                  </a:lnTo>
                  <a:lnTo>
                    <a:pt x="574" y="357"/>
                  </a:lnTo>
                  <a:lnTo>
                    <a:pt x="600" y="366"/>
                  </a:lnTo>
                  <a:lnTo>
                    <a:pt x="574" y="378"/>
                  </a:lnTo>
                  <a:lnTo>
                    <a:pt x="574" y="390"/>
                  </a:lnTo>
                  <a:lnTo>
                    <a:pt x="554" y="390"/>
                  </a:lnTo>
                  <a:lnTo>
                    <a:pt x="554" y="412"/>
                  </a:lnTo>
                  <a:lnTo>
                    <a:pt x="542" y="412"/>
                  </a:lnTo>
                  <a:lnTo>
                    <a:pt x="531" y="448"/>
                  </a:lnTo>
                  <a:lnTo>
                    <a:pt x="531" y="456"/>
                  </a:lnTo>
                  <a:lnTo>
                    <a:pt x="493" y="456"/>
                  </a:lnTo>
                  <a:lnTo>
                    <a:pt x="483" y="466"/>
                  </a:lnTo>
                  <a:lnTo>
                    <a:pt x="469" y="478"/>
                  </a:lnTo>
                  <a:lnTo>
                    <a:pt x="459" y="502"/>
                  </a:lnTo>
                  <a:lnTo>
                    <a:pt x="435" y="523"/>
                  </a:lnTo>
                  <a:lnTo>
                    <a:pt x="435" y="511"/>
                  </a:lnTo>
                  <a:lnTo>
                    <a:pt x="410" y="511"/>
                  </a:lnTo>
                  <a:lnTo>
                    <a:pt x="410" y="523"/>
                  </a:lnTo>
                  <a:lnTo>
                    <a:pt x="398" y="523"/>
                  </a:lnTo>
                  <a:lnTo>
                    <a:pt x="388" y="523"/>
                  </a:lnTo>
                  <a:lnTo>
                    <a:pt x="294" y="523"/>
                  </a:lnTo>
                  <a:lnTo>
                    <a:pt x="270" y="534"/>
                  </a:lnTo>
                  <a:lnTo>
                    <a:pt x="244" y="547"/>
                  </a:lnTo>
                  <a:lnTo>
                    <a:pt x="235" y="557"/>
                  </a:lnTo>
                  <a:lnTo>
                    <a:pt x="235" y="569"/>
                  </a:lnTo>
                  <a:lnTo>
                    <a:pt x="223" y="569"/>
                  </a:lnTo>
                  <a:lnTo>
                    <a:pt x="223" y="557"/>
                  </a:lnTo>
                  <a:lnTo>
                    <a:pt x="223" y="569"/>
                  </a:lnTo>
                  <a:lnTo>
                    <a:pt x="212" y="577"/>
                  </a:lnTo>
                  <a:lnTo>
                    <a:pt x="200" y="569"/>
                  </a:lnTo>
                  <a:lnTo>
                    <a:pt x="175" y="557"/>
                  </a:lnTo>
                  <a:lnTo>
                    <a:pt x="175" y="547"/>
                  </a:lnTo>
                  <a:lnTo>
                    <a:pt x="175" y="534"/>
                  </a:lnTo>
                  <a:lnTo>
                    <a:pt x="165" y="523"/>
                  </a:lnTo>
                  <a:lnTo>
                    <a:pt x="165" y="511"/>
                  </a:lnTo>
                  <a:lnTo>
                    <a:pt x="152" y="502"/>
                  </a:lnTo>
                  <a:lnTo>
                    <a:pt x="128" y="489"/>
                  </a:lnTo>
                  <a:lnTo>
                    <a:pt x="117" y="478"/>
                  </a:lnTo>
                  <a:lnTo>
                    <a:pt x="94" y="489"/>
                  </a:lnTo>
                  <a:lnTo>
                    <a:pt x="94" y="478"/>
                  </a:lnTo>
                  <a:lnTo>
                    <a:pt x="104" y="456"/>
                  </a:lnTo>
                  <a:lnTo>
                    <a:pt x="117" y="436"/>
                  </a:lnTo>
                  <a:lnTo>
                    <a:pt x="141" y="424"/>
                  </a:lnTo>
                  <a:lnTo>
                    <a:pt x="128" y="412"/>
                  </a:lnTo>
                  <a:lnTo>
                    <a:pt x="104" y="402"/>
                  </a:lnTo>
                  <a:lnTo>
                    <a:pt x="104" y="390"/>
                  </a:lnTo>
                  <a:lnTo>
                    <a:pt x="128" y="366"/>
                  </a:lnTo>
                  <a:lnTo>
                    <a:pt x="141" y="357"/>
                  </a:lnTo>
                  <a:lnTo>
                    <a:pt x="128" y="345"/>
                  </a:lnTo>
                  <a:lnTo>
                    <a:pt x="117" y="336"/>
                  </a:lnTo>
                  <a:lnTo>
                    <a:pt x="104" y="312"/>
                  </a:lnTo>
                  <a:lnTo>
                    <a:pt x="117" y="312"/>
                  </a:lnTo>
                  <a:lnTo>
                    <a:pt x="128" y="303"/>
                  </a:lnTo>
                  <a:lnTo>
                    <a:pt x="141" y="303"/>
                  </a:lnTo>
                  <a:lnTo>
                    <a:pt x="141" y="291"/>
                  </a:lnTo>
                  <a:lnTo>
                    <a:pt x="141" y="257"/>
                  </a:lnTo>
                  <a:lnTo>
                    <a:pt x="152" y="221"/>
                  </a:lnTo>
                  <a:lnTo>
                    <a:pt x="141" y="213"/>
                  </a:lnTo>
                  <a:lnTo>
                    <a:pt x="152" y="201"/>
                  </a:lnTo>
                  <a:lnTo>
                    <a:pt x="152" y="191"/>
                  </a:lnTo>
                  <a:lnTo>
                    <a:pt x="187" y="179"/>
                  </a:lnTo>
                  <a:lnTo>
                    <a:pt x="200" y="167"/>
                  </a:lnTo>
                  <a:lnTo>
                    <a:pt x="187" y="167"/>
                  </a:lnTo>
                  <a:lnTo>
                    <a:pt x="165" y="145"/>
                  </a:lnTo>
                  <a:lnTo>
                    <a:pt x="165" y="135"/>
                  </a:lnTo>
                  <a:lnTo>
                    <a:pt x="152" y="135"/>
                  </a:lnTo>
                  <a:lnTo>
                    <a:pt x="128" y="135"/>
                  </a:lnTo>
                  <a:lnTo>
                    <a:pt x="84" y="135"/>
                  </a:lnTo>
                  <a:lnTo>
                    <a:pt x="69" y="123"/>
                  </a:lnTo>
                  <a:lnTo>
                    <a:pt x="46" y="123"/>
                  </a:lnTo>
                  <a:lnTo>
                    <a:pt x="21" y="13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255"/>
            <p:cNvSpPr>
              <a:spLocks noChangeAspect="1"/>
            </p:cNvSpPr>
            <p:nvPr/>
          </p:nvSpPr>
          <p:spPr bwMode="auto">
            <a:xfrm>
              <a:off x="5902" y="6418"/>
              <a:ext cx="491" cy="2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47" y="10"/>
                </a:cxn>
                <a:cxn ang="0">
                  <a:pos x="69" y="10"/>
                </a:cxn>
                <a:cxn ang="0">
                  <a:pos x="90" y="22"/>
                </a:cxn>
                <a:cxn ang="0">
                  <a:pos x="115" y="33"/>
                </a:cxn>
                <a:cxn ang="0">
                  <a:pos x="138" y="22"/>
                </a:cxn>
                <a:cxn ang="0">
                  <a:pos x="162" y="33"/>
                </a:cxn>
                <a:cxn ang="0">
                  <a:pos x="186" y="33"/>
                </a:cxn>
                <a:cxn ang="0">
                  <a:pos x="211" y="46"/>
                </a:cxn>
                <a:cxn ang="0">
                  <a:pos x="233" y="56"/>
                </a:cxn>
                <a:cxn ang="0">
                  <a:pos x="245" y="68"/>
                </a:cxn>
                <a:cxn ang="0">
                  <a:pos x="270" y="68"/>
                </a:cxn>
                <a:cxn ang="0">
                  <a:pos x="281" y="56"/>
                </a:cxn>
                <a:cxn ang="0">
                  <a:pos x="303" y="68"/>
                </a:cxn>
                <a:cxn ang="0">
                  <a:pos x="314" y="56"/>
                </a:cxn>
                <a:cxn ang="0">
                  <a:pos x="338" y="68"/>
                </a:cxn>
                <a:cxn ang="0">
                  <a:pos x="361" y="78"/>
                </a:cxn>
                <a:cxn ang="0">
                  <a:pos x="377" y="88"/>
                </a:cxn>
                <a:cxn ang="0">
                  <a:pos x="386" y="112"/>
                </a:cxn>
                <a:cxn ang="0">
                  <a:pos x="409" y="122"/>
                </a:cxn>
                <a:cxn ang="0">
                  <a:pos x="421" y="122"/>
                </a:cxn>
                <a:cxn ang="0">
                  <a:pos x="421" y="134"/>
                </a:cxn>
                <a:cxn ang="0">
                  <a:pos x="434" y="158"/>
                </a:cxn>
                <a:cxn ang="0">
                  <a:pos x="456" y="179"/>
                </a:cxn>
                <a:cxn ang="0">
                  <a:pos x="434" y="179"/>
                </a:cxn>
                <a:cxn ang="0">
                  <a:pos x="398" y="167"/>
                </a:cxn>
                <a:cxn ang="0">
                  <a:pos x="377" y="158"/>
                </a:cxn>
                <a:cxn ang="0">
                  <a:pos x="351" y="167"/>
                </a:cxn>
                <a:cxn ang="0">
                  <a:pos x="327" y="179"/>
                </a:cxn>
                <a:cxn ang="0">
                  <a:pos x="294" y="179"/>
                </a:cxn>
                <a:cxn ang="0">
                  <a:pos x="270" y="179"/>
                </a:cxn>
                <a:cxn ang="0">
                  <a:pos x="245" y="190"/>
                </a:cxn>
                <a:cxn ang="0">
                  <a:pos x="186" y="144"/>
                </a:cxn>
                <a:cxn ang="0">
                  <a:pos x="162" y="167"/>
                </a:cxn>
                <a:cxn ang="0">
                  <a:pos x="115" y="158"/>
                </a:cxn>
                <a:cxn ang="0">
                  <a:pos x="115" y="112"/>
                </a:cxn>
                <a:cxn ang="0">
                  <a:pos x="90" y="56"/>
                </a:cxn>
                <a:cxn ang="0">
                  <a:pos x="57" y="33"/>
                </a:cxn>
                <a:cxn ang="0">
                  <a:pos x="9" y="22"/>
                </a:cxn>
              </a:cxnLst>
              <a:rect l="0" t="0" r="r" b="b"/>
              <a:pathLst>
                <a:path w="456" h="190">
                  <a:moveTo>
                    <a:pt x="0" y="1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7" y="10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79" y="10"/>
                  </a:lnTo>
                  <a:lnTo>
                    <a:pt x="90" y="22"/>
                  </a:lnTo>
                  <a:lnTo>
                    <a:pt x="104" y="22"/>
                  </a:lnTo>
                  <a:lnTo>
                    <a:pt x="115" y="33"/>
                  </a:lnTo>
                  <a:lnTo>
                    <a:pt x="128" y="33"/>
                  </a:lnTo>
                  <a:lnTo>
                    <a:pt x="138" y="22"/>
                  </a:lnTo>
                  <a:lnTo>
                    <a:pt x="152" y="22"/>
                  </a:lnTo>
                  <a:lnTo>
                    <a:pt x="162" y="33"/>
                  </a:lnTo>
                  <a:lnTo>
                    <a:pt x="175" y="33"/>
                  </a:lnTo>
                  <a:lnTo>
                    <a:pt x="186" y="33"/>
                  </a:lnTo>
                  <a:lnTo>
                    <a:pt x="199" y="46"/>
                  </a:lnTo>
                  <a:lnTo>
                    <a:pt x="211" y="46"/>
                  </a:lnTo>
                  <a:lnTo>
                    <a:pt x="223" y="56"/>
                  </a:lnTo>
                  <a:lnTo>
                    <a:pt x="233" y="56"/>
                  </a:lnTo>
                  <a:lnTo>
                    <a:pt x="245" y="56"/>
                  </a:lnTo>
                  <a:lnTo>
                    <a:pt x="245" y="68"/>
                  </a:lnTo>
                  <a:lnTo>
                    <a:pt x="255" y="78"/>
                  </a:lnTo>
                  <a:lnTo>
                    <a:pt x="270" y="68"/>
                  </a:lnTo>
                  <a:lnTo>
                    <a:pt x="281" y="68"/>
                  </a:lnTo>
                  <a:lnTo>
                    <a:pt x="281" y="56"/>
                  </a:lnTo>
                  <a:lnTo>
                    <a:pt x="294" y="56"/>
                  </a:lnTo>
                  <a:lnTo>
                    <a:pt x="303" y="68"/>
                  </a:lnTo>
                  <a:lnTo>
                    <a:pt x="314" y="68"/>
                  </a:lnTo>
                  <a:lnTo>
                    <a:pt x="314" y="56"/>
                  </a:lnTo>
                  <a:lnTo>
                    <a:pt x="327" y="68"/>
                  </a:lnTo>
                  <a:lnTo>
                    <a:pt x="338" y="68"/>
                  </a:lnTo>
                  <a:lnTo>
                    <a:pt x="351" y="78"/>
                  </a:lnTo>
                  <a:lnTo>
                    <a:pt x="361" y="78"/>
                  </a:lnTo>
                  <a:lnTo>
                    <a:pt x="377" y="78"/>
                  </a:lnTo>
                  <a:lnTo>
                    <a:pt x="377" y="88"/>
                  </a:lnTo>
                  <a:lnTo>
                    <a:pt x="377" y="99"/>
                  </a:lnTo>
                  <a:lnTo>
                    <a:pt x="386" y="112"/>
                  </a:lnTo>
                  <a:lnTo>
                    <a:pt x="398" y="112"/>
                  </a:lnTo>
                  <a:lnTo>
                    <a:pt x="409" y="122"/>
                  </a:lnTo>
                  <a:lnTo>
                    <a:pt x="421" y="112"/>
                  </a:lnTo>
                  <a:lnTo>
                    <a:pt x="421" y="122"/>
                  </a:lnTo>
                  <a:lnTo>
                    <a:pt x="434" y="122"/>
                  </a:lnTo>
                  <a:lnTo>
                    <a:pt x="421" y="134"/>
                  </a:lnTo>
                  <a:lnTo>
                    <a:pt x="421" y="144"/>
                  </a:lnTo>
                  <a:lnTo>
                    <a:pt x="434" y="158"/>
                  </a:lnTo>
                  <a:lnTo>
                    <a:pt x="456" y="167"/>
                  </a:lnTo>
                  <a:lnTo>
                    <a:pt x="456" y="179"/>
                  </a:lnTo>
                  <a:lnTo>
                    <a:pt x="446" y="190"/>
                  </a:lnTo>
                  <a:lnTo>
                    <a:pt x="434" y="179"/>
                  </a:lnTo>
                  <a:lnTo>
                    <a:pt x="421" y="179"/>
                  </a:lnTo>
                  <a:lnTo>
                    <a:pt x="398" y="167"/>
                  </a:lnTo>
                  <a:lnTo>
                    <a:pt x="386" y="167"/>
                  </a:lnTo>
                  <a:lnTo>
                    <a:pt x="377" y="158"/>
                  </a:lnTo>
                  <a:lnTo>
                    <a:pt x="361" y="158"/>
                  </a:lnTo>
                  <a:lnTo>
                    <a:pt x="351" y="167"/>
                  </a:lnTo>
                  <a:lnTo>
                    <a:pt x="338" y="167"/>
                  </a:lnTo>
                  <a:lnTo>
                    <a:pt x="327" y="179"/>
                  </a:lnTo>
                  <a:lnTo>
                    <a:pt x="314" y="179"/>
                  </a:lnTo>
                  <a:lnTo>
                    <a:pt x="294" y="179"/>
                  </a:lnTo>
                  <a:lnTo>
                    <a:pt x="281" y="179"/>
                  </a:lnTo>
                  <a:lnTo>
                    <a:pt x="270" y="179"/>
                  </a:lnTo>
                  <a:lnTo>
                    <a:pt x="255" y="179"/>
                  </a:lnTo>
                  <a:lnTo>
                    <a:pt x="245" y="190"/>
                  </a:lnTo>
                  <a:lnTo>
                    <a:pt x="199" y="144"/>
                  </a:lnTo>
                  <a:lnTo>
                    <a:pt x="186" y="144"/>
                  </a:lnTo>
                  <a:lnTo>
                    <a:pt x="162" y="158"/>
                  </a:lnTo>
                  <a:lnTo>
                    <a:pt x="162" y="167"/>
                  </a:lnTo>
                  <a:lnTo>
                    <a:pt x="152" y="158"/>
                  </a:lnTo>
                  <a:lnTo>
                    <a:pt x="115" y="158"/>
                  </a:lnTo>
                  <a:lnTo>
                    <a:pt x="115" y="134"/>
                  </a:lnTo>
                  <a:lnTo>
                    <a:pt x="115" y="112"/>
                  </a:lnTo>
                  <a:lnTo>
                    <a:pt x="90" y="68"/>
                  </a:lnTo>
                  <a:lnTo>
                    <a:pt x="90" y="56"/>
                  </a:lnTo>
                  <a:lnTo>
                    <a:pt x="69" y="46"/>
                  </a:lnTo>
                  <a:lnTo>
                    <a:pt x="57" y="33"/>
                  </a:lnTo>
                  <a:lnTo>
                    <a:pt x="33" y="33"/>
                  </a:lnTo>
                  <a:lnTo>
                    <a:pt x="9" y="2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256"/>
            <p:cNvSpPr>
              <a:spLocks noChangeAspect="1"/>
            </p:cNvSpPr>
            <p:nvPr/>
          </p:nvSpPr>
          <p:spPr bwMode="auto">
            <a:xfrm>
              <a:off x="4437" y="6418"/>
              <a:ext cx="124" cy="132"/>
            </a:xfrm>
            <a:custGeom>
              <a:avLst/>
              <a:gdLst/>
              <a:ahLst/>
              <a:cxnLst>
                <a:cxn ang="0">
                  <a:pos x="58" y="122"/>
                </a:cxn>
                <a:cxn ang="0">
                  <a:pos x="46" y="122"/>
                </a:cxn>
                <a:cxn ang="0">
                  <a:pos x="46" y="112"/>
                </a:cxn>
                <a:cxn ang="0">
                  <a:pos x="20" y="99"/>
                </a:cxn>
                <a:cxn ang="0">
                  <a:pos x="0" y="88"/>
                </a:cxn>
                <a:cxn ang="0">
                  <a:pos x="0" y="78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10" y="33"/>
                </a:cxn>
                <a:cxn ang="0">
                  <a:pos x="10" y="22"/>
                </a:cxn>
                <a:cxn ang="0">
                  <a:pos x="20" y="22"/>
                </a:cxn>
                <a:cxn ang="0">
                  <a:pos x="35" y="22"/>
                </a:cxn>
                <a:cxn ang="0">
                  <a:pos x="20" y="10"/>
                </a:cxn>
                <a:cxn ang="0">
                  <a:pos x="20" y="0"/>
                </a:cxn>
                <a:cxn ang="0">
                  <a:pos x="35" y="0"/>
                </a:cxn>
                <a:cxn ang="0">
                  <a:pos x="35" y="10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58" y="22"/>
                </a:cxn>
                <a:cxn ang="0">
                  <a:pos x="67" y="33"/>
                </a:cxn>
                <a:cxn ang="0">
                  <a:pos x="80" y="33"/>
                </a:cxn>
                <a:cxn ang="0">
                  <a:pos x="92" y="33"/>
                </a:cxn>
                <a:cxn ang="0">
                  <a:pos x="92" y="46"/>
                </a:cxn>
                <a:cxn ang="0">
                  <a:pos x="104" y="46"/>
                </a:cxn>
                <a:cxn ang="0">
                  <a:pos x="116" y="46"/>
                </a:cxn>
                <a:cxn ang="0">
                  <a:pos x="116" y="56"/>
                </a:cxn>
                <a:cxn ang="0">
                  <a:pos x="104" y="56"/>
                </a:cxn>
                <a:cxn ang="0">
                  <a:pos x="104" y="68"/>
                </a:cxn>
                <a:cxn ang="0">
                  <a:pos x="104" y="56"/>
                </a:cxn>
                <a:cxn ang="0">
                  <a:pos x="92" y="56"/>
                </a:cxn>
                <a:cxn ang="0">
                  <a:pos x="92" y="68"/>
                </a:cxn>
                <a:cxn ang="0">
                  <a:pos x="104" y="68"/>
                </a:cxn>
                <a:cxn ang="0">
                  <a:pos x="92" y="78"/>
                </a:cxn>
                <a:cxn ang="0">
                  <a:pos x="80" y="78"/>
                </a:cxn>
                <a:cxn ang="0">
                  <a:pos x="67" y="78"/>
                </a:cxn>
                <a:cxn ang="0">
                  <a:pos x="58" y="88"/>
                </a:cxn>
                <a:cxn ang="0">
                  <a:pos x="58" y="99"/>
                </a:cxn>
                <a:cxn ang="0">
                  <a:pos x="58" y="112"/>
                </a:cxn>
                <a:cxn ang="0">
                  <a:pos x="58" y="122"/>
                </a:cxn>
              </a:cxnLst>
              <a:rect l="0" t="0" r="r" b="b"/>
              <a:pathLst>
                <a:path w="116" h="122">
                  <a:moveTo>
                    <a:pt x="58" y="122"/>
                  </a:moveTo>
                  <a:lnTo>
                    <a:pt x="46" y="122"/>
                  </a:lnTo>
                  <a:lnTo>
                    <a:pt x="46" y="112"/>
                  </a:lnTo>
                  <a:lnTo>
                    <a:pt x="20" y="99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2"/>
                  </a:lnTo>
                  <a:lnTo>
                    <a:pt x="20" y="22"/>
                  </a:lnTo>
                  <a:lnTo>
                    <a:pt x="35" y="22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46" y="10"/>
                  </a:lnTo>
                  <a:lnTo>
                    <a:pt x="58" y="10"/>
                  </a:lnTo>
                  <a:lnTo>
                    <a:pt x="58" y="22"/>
                  </a:lnTo>
                  <a:lnTo>
                    <a:pt x="67" y="33"/>
                  </a:lnTo>
                  <a:lnTo>
                    <a:pt x="80" y="33"/>
                  </a:lnTo>
                  <a:lnTo>
                    <a:pt x="92" y="33"/>
                  </a:lnTo>
                  <a:lnTo>
                    <a:pt x="92" y="46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16" y="56"/>
                  </a:lnTo>
                  <a:lnTo>
                    <a:pt x="104" y="56"/>
                  </a:lnTo>
                  <a:lnTo>
                    <a:pt x="104" y="68"/>
                  </a:lnTo>
                  <a:lnTo>
                    <a:pt x="104" y="56"/>
                  </a:lnTo>
                  <a:lnTo>
                    <a:pt x="92" y="56"/>
                  </a:lnTo>
                  <a:lnTo>
                    <a:pt x="92" y="68"/>
                  </a:lnTo>
                  <a:lnTo>
                    <a:pt x="104" y="68"/>
                  </a:lnTo>
                  <a:lnTo>
                    <a:pt x="92" y="78"/>
                  </a:lnTo>
                  <a:lnTo>
                    <a:pt x="80" y="78"/>
                  </a:lnTo>
                  <a:lnTo>
                    <a:pt x="67" y="78"/>
                  </a:lnTo>
                  <a:lnTo>
                    <a:pt x="58" y="88"/>
                  </a:lnTo>
                  <a:lnTo>
                    <a:pt x="58" y="99"/>
                  </a:lnTo>
                  <a:lnTo>
                    <a:pt x="58" y="112"/>
                  </a:lnTo>
                  <a:lnTo>
                    <a:pt x="58" y="12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Freeform 257"/>
            <p:cNvSpPr>
              <a:spLocks noChangeAspect="1"/>
            </p:cNvSpPr>
            <p:nvPr/>
          </p:nvSpPr>
          <p:spPr bwMode="auto">
            <a:xfrm>
              <a:off x="4498" y="6502"/>
              <a:ext cx="127" cy="236"/>
            </a:xfrm>
            <a:custGeom>
              <a:avLst/>
              <a:gdLst/>
              <a:ahLst/>
              <a:cxnLst>
                <a:cxn ang="0">
                  <a:pos x="58" y="221"/>
                </a:cxn>
                <a:cxn ang="0">
                  <a:pos x="58" y="212"/>
                </a:cxn>
                <a:cxn ang="0">
                  <a:pos x="58" y="200"/>
                </a:cxn>
                <a:cxn ang="0">
                  <a:pos x="33" y="189"/>
                </a:cxn>
                <a:cxn ang="0">
                  <a:pos x="9" y="166"/>
                </a:cxn>
                <a:cxn ang="0">
                  <a:pos x="22" y="166"/>
                </a:cxn>
                <a:cxn ang="0">
                  <a:pos x="22" y="154"/>
                </a:cxn>
                <a:cxn ang="0">
                  <a:pos x="9" y="143"/>
                </a:cxn>
                <a:cxn ang="0">
                  <a:pos x="9" y="122"/>
                </a:cxn>
                <a:cxn ang="0">
                  <a:pos x="9" y="110"/>
                </a:cxn>
                <a:cxn ang="0">
                  <a:pos x="9" y="100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22" y="66"/>
                </a:cxn>
                <a:cxn ang="0">
                  <a:pos x="9" y="54"/>
                </a:cxn>
                <a:cxn ang="0">
                  <a:pos x="0" y="44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6" y="0"/>
                </a:cxn>
                <a:cxn ang="0">
                  <a:pos x="58" y="9"/>
                </a:cxn>
                <a:cxn ang="0">
                  <a:pos x="80" y="44"/>
                </a:cxn>
                <a:cxn ang="0">
                  <a:pos x="80" y="54"/>
                </a:cxn>
                <a:cxn ang="0">
                  <a:pos x="80" y="66"/>
                </a:cxn>
                <a:cxn ang="0">
                  <a:pos x="80" y="89"/>
                </a:cxn>
                <a:cxn ang="0">
                  <a:pos x="96" y="110"/>
                </a:cxn>
                <a:cxn ang="0">
                  <a:pos x="117" y="130"/>
                </a:cxn>
                <a:cxn ang="0">
                  <a:pos x="105" y="166"/>
                </a:cxn>
                <a:cxn ang="0">
                  <a:pos x="96" y="176"/>
                </a:cxn>
                <a:cxn ang="0">
                  <a:pos x="80" y="189"/>
                </a:cxn>
                <a:cxn ang="0">
                  <a:pos x="58" y="221"/>
                </a:cxn>
              </a:cxnLst>
              <a:rect l="0" t="0" r="r" b="b"/>
              <a:pathLst>
                <a:path w="117" h="221">
                  <a:moveTo>
                    <a:pt x="58" y="221"/>
                  </a:moveTo>
                  <a:lnTo>
                    <a:pt x="58" y="212"/>
                  </a:lnTo>
                  <a:lnTo>
                    <a:pt x="58" y="200"/>
                  </a:lnTo>
                  <a:lnTo>
                    <a:pt x="33" y="189"/>
                  </a:lnTo>
                  <a:lnTo>
                    <a:pt x="9" y="166"/>
                  </a:lnTo>
                  <a:lnTo>
                    <a:pt x="22" y="166"/>
                  </a:lnTo>
                  <a:lnTo>
                    <a:pt x="22" y="154"/>
                  </a:lnTo>
                  <a:lnTo>
                    <a:pt x="9" y="143"/>
                  </a:lnTo>
                  <a:lnTo>
                    <a:pt x="9" y="122"/>
                  </a:lnTo>
                  <a:lnTo>
                    <a:pt x="9" y="110"/>
                  </a:lnTo>
                  <a:lnTo>
                    <a:pt x="9" y="100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22" y="66"/>
                  </a:lnTo>
                  <a:lnTo>
                    <a:pt x="9" y="54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9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9"/>
                  </a:lnTo>
                  <a:lnTo>
                    <a:pt x="80" y="44"/>
                  </a:lnTo>
                  <a:lnTo>
                    <a:pt x="80" y="54"/>
                  </a:lnTo>
                  <a:lnTo>
                    <a:pt x="80" y="66"/>
                  </a:lnTo>
                  <a:lnTo>
                    <a:pt x="80" y="89"/>
                  </a:lnTo>
                  <a:lnTo>
                    <a:pt x="96" y="110"/>
                  </a:lnTo>
                  <a:lnTo>
                    <a:pt x="117" y="130"/>
                  </a:lnTo>
                  <a:lnTo>
                    <a:pt x="105" y="166"/>
                  </a:lnTo>
                  <a:lnTo>
                    <a:pt x="96" y="176"/>
                  </a:lnTo>
                  <a:lnTo>
                    <a:pt x="80" y="189"/>
                  </a:lnTo>
                  <a:lnTo>
                    <a:pt x="58" y="2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Freeform 258"/>
            <p:cNvSpPr>
              <a:spLocks noChangeAspect="1"/>
            </p:cNvSpPr>
            <p:nvPr/>
          </p:nvSpPr>
          <p:spPr bwMode="auto">
            <a:xfrm>
              <a:off x="4585" y="6512"/>
              <a:ext cx="166" cy="134"/>
            </a:xfrm>
            <a:custGeom>
              <a:avLst/>
              <a:gdLst/>
              <a:ahLst/>
              <a:cxnLst>
                <a:cxn ang="0">
                  <a:pos x="154" y="91"/>
                </a:cxn>
                <a:cxn ang="0">
                  <a:pos x="144" y="91"/>
                </a:cxn>
                <a:cxn ang="0">
                  <a:pos x="119" y="102"/>
                </a:cxn>
                <a:cxn ang="0">
                  <a:pos x="107" y="102"/>
                </a:cxn>
                <a:cxn ang="0">
                  <a:pos x="95" y="102"/>
                </a:cxn>
                <a:cxn ang="0">
                  <a:pos x="85" y="102"/>
                </a:cxn>
                <a:cxn ang="0">
                  <a:pos x="71" y="115"/>
                </a:cxn>
                <a:cxn ang="0">
                  <a:pos x="61" y="124"/>
                </a:cxn>
                <a:cxn ang="0">
                  <a:pos x="37" y="124"/>
                </a:cxn>
                <a:cxn ang="0">
                  <a:pos x="12" y="102"/>
                </a:cxn>
                <a:cxn ang="0">
                  <a:pos x="0" y="79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0" y="34"/>
                </a:cxn>
                <a:cxn ang="0">
                  <a:pos x="12" y="34"/>
                </a:cxn>
                <a:cxn ang="0">
                  <a:pos x="12" y="24"/>
                </a:cxn>
                <a:cxn ang="0">
                  <a:pos x="24" y="11"/>
                </a:cxn>
                <a:cxn ang="0">
                  <a:pos x="37" y="11"/>
                </a:cxn>
                <a:cxn ang="0">
                  <a:pos x="37" y="24"/>
                </a:cxn>
                <a:cxn ang="0">
                  <a:pos x="48" y="24"/>
                </a:cxn>
                <a:cxn ang="0">
                  <a:pos x="37" y="11"/>
                </a:cxn>
                <a:cxn ang="0">
                  <a:pos x="48" y="11"/>
                </a:cxn>
                <a:cxn ang="0">
                  <a:pos x="61" y="11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95" y="0"/>
                </a:cxn>
                <a:cxn ang="0">
                  <a:pos x="107" y="0"/>
                </a:cxn>
                <a:cxn ang="0">
                  <a:pos x="107" y="11"/>
                </a:cxn>
                <a:cxn ang="0">
                  <a:pos x="131" y="24"/>
                </a:cxn>
                <a:cxn ang="0">
                  <a:pos x="144" y="34"/>
                </a:cxn>
                <a:cxn ang="0">
                  <a:pos x="154" y="56"/>
                </a:cxn>
                <a:cxn ang="0">
                  <a:pos x="154" y="70"/>
                </a:cxn>
                <a:cxn ang="0">
                  <a:pos x="154" y="79"/>
                </a:cxn>
                <a:cxn ang="0">
                  <a:pos x="154" y="91"/>
                </a:cxn>
              </a:cxnLst>
              <a:rect l="0" t="0" r="r" b="b"/>
              <a:pathLst>
                <a:path w="154" h="124">
                  <a:moveTo>
                    <a:pt x="154" y="91"/>
                  </a:moveTo>
                  <a:lnTo>
                    <a:pt x="144" y="91"/>
                  </a:lnTo>
                  <a:lnTo>
                    <a:pt x="119" y="102"/>
                  </a:lnTo>
                  <a:lnTo>
                    <a:pt x="107" y="102"/>
                  </a:lnTo>
                  <a:lnTo>
                    <a:pt x="95" y="102"/>
                  </a:lnTo>
                  <a:lnTo>
                    <a:pt x="85" y="102"/>
                  </a:lnTo>
                  <a:lnTo>
                    <a:pt x="71" y="115"/>
                  </a:lnTo>
                  <a:lnTo>
                    <a:pt x="61" y="124"/>
                  </a:lnTo>
                  <a:lnTo>
                    <a:pt x="37" y="124"/>
                  </a:lnTo>
                  <a:lnTo>
                    <a:pt x="12" y="102"/>
                  </a:lnTo>
                  <a:lnTo>
                    <a:pt x="0" y="79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37" y="11"/>
                  </a:lnTo>
                  <a:lnTo>
                    <a:pt x="37" y="24"/>
                  </a:lnTo>
                  <a:lnTo>
                    <a:pt x="48" y="24"/>
                  </a:lnTo>
                  <a:lnTo>
                    <a:pt x="37" y="11"/>
                  </a:lnTo>
                  <a:lnTo>
                    <a:pt x="48" y="11"/>
                  </a:lnTo>
                  <a:lnTo>
                    <a:pt x="61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07" y="11"/>
                  </a:lnTo>
                  <a:lnTo>
                    <a:pt x="131" y="24"/>
                  </a:lnTo>
                  <a:lnTo>
                    <a:pt x="144" y="34"/>
                  </a:lnTo>
                  <a:lnTo>
                    <a:pt x="154" y="56"/>
                  </a:lnTo>
                  <a:lnTo>
                    <a:pt x="154" y="70"/>
                  </a:lnTo>
                  <a:lnTo>
                    <a:pt x="154" y="79"/>
                  </a:lnTo>
                  <a:lnTo>
                    <a:pt x="154" y="9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Freeform 259"/>
            <p:cNvSpPr>
              <a:spLocks noChangeAspect="1"/>
            </p:cNvSpPr>
            <p:nvPr/>
          </p:nvSpPr>
          <p:spPr bwMode="auto">
            <a:xfrm>
              <a:off x="2503" y="6536"/>
              <a:ext cx="252" cy="408"/>
            </a:xfrm>
            <a:custGeom>
              <a:avLst/>
              <a:gdLst/>
              <a:ahLst/>
              <a:cxnLst>
                <a:cxn ang="0">
                  <a:pos x="106" y="379"/>
                </a:cxn>
                <a:cxn ang="0">
                  <a:pos x="80" y="368"/>
                </a:cxn>
                <a:cxn ang="0">
                  <a:pos x="35" y="379"/>
                </a:cxn>
                <a:cxn ang="0">
                  <a:pos x="47" y="333"/>
                </a:cxn>
                <a:cxn ang="0">
                  <a:pos x="35" y="301"/>
                </a:cxn>
                <a:cxn ang="0">
                  <a:pos x="47" y="279"/>
                </a:cxn>
                <a:cxn ang="0">
                  <a:pos x="35" y="267"/>
                </a:cxn>
                <a:cxn ang="0">
                  <a:pos x="23" y="255"/>
                </a:cxn>
                <a:cxn ang="0">
                  <a:pos x="47" y="243"/>
                </a:cxn>
                <a:cxn ang="0">
                  <a:pos x="35" y="234"/>
                </a:cxn>
                <a:cxn ang="0">
                  <a:pos x="10" y="255"/>
                </a:cxn>
                <a:cxn ang="0">
                  <a:pos x="0" y="243"/>
                </a:cxn>
                <a:cxn ang="0">
                  <a:pos x="10" y="213"/>
                </a:cxn>
                <a:cxn ang="0">
                  <a:pos x="23" y="202"/>
                </a:cxn>
                <a:cxn ang="0">
                  <a:pos x="47" y="144"/>
                </a:cxn>
                <a:cxn ang="0">
                  <a:pos x="58" y="44"/>
                </a:cxn>
                <a:cxn ang="0">
                  <a:pos x="47" y="22"/>
                </a:cxn>
                <a:cxn ang="0">
                  <a:pos x="80" y="0"/>
                </a:cxn>
                <a:cxn ang="0">
                  <a:pos x="118" y="10"/>
                </a:cxn>
                <a:cxn ang="0">
                  <a:pos x="186" y="10"/>
                </a:cxn>
                <a:cxn ang="0">
                  <a:pos x="199" y="22"/>
                </a:cxn>
                <a:cxn ang="0">
                  <a:pos x="234" y="44"/>
                </a:cxn>
                <a:cxn ang="0">
                  <a:pos x="186" y="68"/>
                </a:cxn>
                <a:cxn ang="0">
                  <a:pos x="175" y="90"/>
                </a:cxn>
                <a:cxn ang="0">
                  <a:pos x="175" y="134"/>
                </a:cxn>
                <a:cxn ang="0">
                  <a:pos x="175" y="180"/>
                </a:cxn>
                <a:cxn ang="0">
                  <a:pos x="154" y="189"/>
                </a:cxn>
                <a:cxn ang="0">
                  <a:pos x="154" y="213"/>
                </a:cxn>
                <a:cxn ang="0">
                  <a:pos x="175" y="234"/>
                </a:cxn>
                <a:cxn ang="0">
                  <a:pos x="138" y="267"/>
                </a:cxn>
                <a:cxn ang="0">
                  <a:pos x="163" y="289"/>
                </a:cxn>
                <a:cxn ang="0">
                  <a:pos x="154" y="313"/>
                </a:cxn>
                <a:cxn ang="0">
                  <a:pos x="128" y="355"/>
                </a:cxn>
              </a:cxnLst>
              <a:rect l="0" t="0" r="r" b="b"/>
              <a:pathLst>
                <a:path w="234" h="379">
                  <a:moveTo>
                    <a:pt x="128" y="368"/>
                  </a:moveTo>
                  <a:lnTo>
                    <a:pt x="106" y="379"/>
                  </a:lnTo>
                  <a:lnTo>
                    <a:pt x="96" y="379"/>
                  </a:lnTo>
                  <a:lnTo>
                    <a:pt x="80" y="368"/>
                  </a:lnTo>
                  <a:lnTo>
                    <a:pt x="58" y="368"/>
                  </a:lnTo>
                  <a:lnTo>
                    <a:pt x="35" y="379"/>
                  </a:lnTo>
                  <a:lnTo>
                    <a:pt x="35" y="368"/>
                  </a:lnTo>
                  <a:lnTo>
                    <a:pt x="47" y="333"/>
                  </a:lnTo>
                  <a:lnTo>
                    <a:pt x="47" y="313"/>
                  </a:lnTo>
                  <a:lnTo>
                    <a:pt x="35" y="301"/>
                  </a:lnTo>
                  <a:lnTo>
                    <a:pt x="47" y="289"/>
                  </a:lnTo>
                  <a:lnTo>
                    <a:pt x="47" y="279"/>
                  </a:lnTo>
                  <a:lnTo>
                    <a:pt x="47" y="267"/>
                  </a:lnTo>
                  <a:lnTo>
                    <a:pt x="35" y="267"/>
                  </a:lnTo>
                  <a:lnTo>
                    <a:pt x="23" y="267"/>
                  </a:lnTo>
                  <a:lnTo>
                    <a:pt x="23" y="255"/>
                  </a:lnTo>
                  <a:lnTo>
                    <a:pt x="35" y="255"/>
                  </a:lnTo>
                  <a:lnTo>
                    <a:pt x="47" y="243"/>
                  </a:lnTo>
                  <a:lnTo>
                    <a:pt x="35" y="243"/>
                  </a:lnTo>
                  <a:lnTo>
                    <a:pt x="35" y="234"/>
                  </a:lnTo>
                  <a:lnTo>
                    <a:pt x="23" y="243"/>
                  </a:lnTo>
                  <a:lnTo>
                    <a:pt x="10" y="255"/>
                  </a:lnTo>
                  <a:lnTo>
                    <a:pt x="0" y="255"/>
                  </a:lnTo>
                  <a:lnTo>
                    <a:pt x="0" y="243"/>
                  </a:lnTo>
                  <a:lnTo>
                    <a:pt x="10" y="234"/>
                  </a:lnTo>
                  <a:lnTo>
                    <a:pt x="10" y="213"/>
                  </a:lnTo>
                  <a:lnTo>
                    <a:pt x="10" y="202"/>
                  </a:lnTo>
                  <a:lnTo>
                    <a:pt x="23" y="202"/>
                  </a:lnTo>
                  <a:lnTo>
                    <a:pt x="35" y="180"/>
                  </a:lnTo>
                  <a:lnTo>
                    <a:pt x="47" y="144"/>
                  </a:lnTo>
                  <a:lnTo>
                    <a:pt x="58" y="78"/>
                  </a:lnTo>
                  <a:lnTo>
                    <a:pt x="58" y="44"/>
                  </a:lnTo>
                  <a:lnTo>
                    <a:pt x="58" y="32"/>
                  </a:lnTo>
                  <a:lnTo>
                    <a:pt x="47" y="22"/>
                  </a:lnTo>
                  <a:lnTo>
                    <a:pt x="58" y="10"/>
                  </a:lnTo>
                  <a:lnTo>
                    <a:pt x="80" y="0"/>
                  </a:lnTo>
                  <a:lnTo>
                    <a:pt x="106" y="0"/>
                  </a:lnTo>
                  <a:lnTo>
                    <a:pt x="118" y="10"/>
                  </a:lnTo>
                  <a:lnTo>
                    <a:pt x="163" y="10"/>
                  </a:lnTo>
                  <a:lnTo>
                    <a:pt x="186" y="10"/>
                  </a:lnTo>
                  <a:lnTo>
                    <a:pt x="199" y="10"/>
                  </a:lnTo>
                  <a:lnTo>
                    <a:pt x="199" y="22"/>
                  </a:lnTo>
                  <a:lnTo>
                    <a:pt x="223" y="44"/>
                  </a:lnTo>
                  <a:lnTo>
                    <a:pt x="234" y="44"/>
                  </a:lnTo>
                  <a:lnTo>
                    <a:pt x="223" y="56"/>
                  </a:lnTo>
                  <a:lnTo>
                    <a:pt x="186" y="68"/>
                  </a:lnTo>
                  <a:lnTo>
                    <a:pt x="186" y="78"/>
                  </a:lnTo>
                  <a:lnTo>
                    <a:pt x="175" y="90"/>
                  </a:lnTo>
                  <a:lnTo>
                    <a:pt x="186" y="98"/>
                  </a:lnTo>
                  <a:lnTo>
                    <a:pt x="175" y="134"/>
                  </a:lnTo>
                  <a:lnTo>
                    <a:pt x="175" y="168"/>
                  </a:lnTo>
                  <a:lnTo>
                    <a:pt x="175" y="180"/>
                  </a:lnTo>
                  <a:lnTo>
                    <a:pt x="163" y="180"/>
                  </a:lnTo>
                  <a:lnTo>
                    <a:pt x="154" y="189"/>
                  </a:lnTo>
                  <a:lnTo>
                    <a:pt x="138" y="189"/>
                  </a:lnTo>
                  <a:lnTo>
                    <a:pt x="154" y="213"/>
                  </a:lnTo>
                  <a:lnTo>
                    <a:pt x="163" y="222"/>
                  </a:lnTo>
                  <a:lnTo>
                    <a:pt x="175" y="234"/>
                  </a:lnTo>
                  <a:lnTo>
                    <a:pt x="163" y="243"/>
                  </a:lnTo>
                  <a:lnTo>
                    <a:pt x="138" y="267"/>
                  </a:lnTo>
                  <a:lnTo>
                    <a:pt x="138" y="279"/>
                  </a:lnTo>
                  <a:lnTo>
                    <a:pt x="163" y="289"/>
                  </a:lnTo>
                  <a:lnTo>
                    <a:pt x="175" y="301"/>
                  </a:lnTo>
                  <a:lnTo>
                    <a:pt x="154" y="313"/>
                  </a:lnTo>
                  <a:lnTo>
                    <a:pt x="138" y="333"/>
                  </a:lnTo>
                  <a:lnTo>
                    <a:pt x="128" y="355"/>
                  </a:lnTo>
                  <a:lnTo>
                    <a:pt x="128" y="36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Freeform 260"/>
            <p:cNvSpPr>
              <a:spLocks noChangeAspect="1" noEditPoints="1"/>
            </p:cNvSpPr>
            <p:nvPr/>
          </p:nvSpPr>
          <p:spPr bwMode="auto">
            <a:xfrm>
              <a:off x="4965" y="6536"/>
              <a:ext cx="1349" cy="504"/>
            </a:xfrm>
            <a:custGeom>
              <a:avLst/>
              <a:gdLst/>
              <a:ahLst/>
              <a:cxnLst>
                <a:cxn ang="0">
                  <a:pos x="1223" y="379"/>
                </a:cxn>
                <a:cxn ang="0">
                  <a:pos x="1177" y="368"/>
                </a:cxn>
                <a:cxn ang="0">
                  <a:pos x="1105" y="368"/>
                </a:cxn>
                <a:cxn ang="0">
                  <a:pos x="1047" y="379"/>
                </a:cxn>
                <a:cxn ang="0">
                  <a:pos x="929" y="400"/>
                </a:cxn>
                <a:cxn ang="0">
                  <a:pos x="801" y="400"/>
                </a:cxn>
                <a:cxn ang="0">
                  <a:pos x="730" y="414"/>
                </a:cxn>
                <a:cxn ang="0">
                  <a:pos x="718" y="466"/>
                </a:cxn>
                <a:cxn ang="0">
                  <a:pos x="672" y="446"/>
                </a:cxn>
                <a:cxn ang="0">
                  <a:pos x="683" y="400"/>
                </a:cxn>
                <a:cxn ang="0">
                  <a:pos x="649" y="424"/>
                </a:cxn>
                <a:cxn ang="0">
                  <a:pos x="588" y="400"/>
                </a:cxn>
                <a:cxn ang="0">
                  <a:pos x="529" y="446"/>
                </a:cxn>
                <a:cxn ang="0">
                  <a:pos x="426" y="414"/>
                </a:cxn>
                <a:cxn ang="0">
                  <a:pos x="331" y="436"/>
                </a:cxn>
                <a:cxn ang="0">
                  <a:pos x="261" y="446"/>
                </a:cxn>
                <a:cxn ang="0">
                  <a:pos x="178" y="400"/>
                </a:cxn>
                <a:cxn ang="0">
                  <a:pos x="117" y="379"/>
                </a:cxn>
                <a:cxn ang="0">
                  <a:pos x="95" y="345"/>
                </a:cxn>
                <a:cxn ang="0">
                  <a:pos x="70" y="301"/>
                </a:cxn>
                <a:cxn ang="0">
                  <a:pos x="70" y="279"/>
                </a:cxn>
                <a:cxn ang="0">
                  <a:pos x="84" y="243"/>
                </a:cxn>
                <a:cxn ang="0">
                  <a:pos x="59" y="213"/>
                </a:cxn>
                <a:cxn ang="0">
                  <a:pos x="47" y="189"/>
                </a:cxn>
                <a:cxn ang="0">
                  <a:pos x="12" y="157"/>
                </a:cxn>
                <a:cxn ang="0">
                  <a:pos x="84" y="122"/>
                </a:cxn>
                <a:cxn ang="0">
                  <a:pos x="107" y="122"/>
                </a:cxn>
                <a:cxn ang="0">
                  <a:pos x="187" y="122"/>
                </a:cxn>
                <a:cxn ang="0">
                  <a:pos x="187" y="111"/>
                </a:cxn>
                <a:cxn ang="0">
                  <a:pos x="225" y="98"/>
                </a:cxn>
                <a:cxn ang="0">
                  <a:pos x="225" y="68"/>
                </a:cxn>
                <a:cxn ang="0">
                  <a:pos x="341" y="68"/>
                </a:cxn>
                <a:cxn ang="0">
                  <a:pos x="411" y="10"/>
                </a:cxn>
                <a:cxn ang="0">
                  <a:pos x="539" y="10"/>
                </a:cxn>
                <a:cxn ang="0">
                  <a:pos x="625" y="32"/>
                </a:cxn>
                <a:cxn ang="0">
                  <a:pos x="718" y="78"/>
                </a:cxn>
                <a:cxn ang="0">
                  <a:pos x="858" y="78"/>
                </a:cxn>
                <a:cxn ang="0">
                  <a:pos x="977" y="56"/>
                </a:cxn>
                <a:cxn ang="0">
                  <a:pos x="1060" y="32"/>
                </a:cxn>
                <a:cxn ang="0">
                  <a:pos x="1143" y="134"/>
                </a:cxn>
                <a:cxn ang="0">
                  <a:pos x="1210" y="180"/>
                </a:cxn>
                <a:cxn ang="0">
                  <a:pos x="1200" y="234"/>
                </a:cxn>
                <a:cxn ang="0">
                  <a:pos x="1210" y="289"/>
                </a:cxn>
                <a:cxn ang="0">
                  <a:pos x="1235" y="345"/>
                </a:cxn>
                <a:cxn ang="0">
                  <a:pos x="117" y="10"/>
                </a:cxn>
                <a:cxn ang="0">
                  <a:pos x="187" y="56"/>
                </a:cxn>
                <a:cxn ang="0">
                  <a:pos x="142" y="78"/>
                </a:cxn>
                <a:cxn ang="0">
                  <a:pos x="59" y="111"/>
                </a:cxn>
                <a:cxn ang="0">
                  <a:pos x="12" y="157"/>
                </a:cxn>
                <a:cxn ang="0">
                  <a:pos x="37" y="111"/>
                </a:cxn>
                <a:cxn ang="0">
                  <a:pos x="12" y="68"/>
                </a:cxn>
                <a:cxn ang="0">
                  <a:pos x="47" y="0"/>
                </a:cxn>
              </a:cxnLst>
              <a:rect l="0" t="0" r="r" b="b"/>
              <a:pathLst>
                <a:path w="1258" h="466">
                  <a:moveTo>
                    <a:pt x="1258" y="368"/>
                  </a:moveTo>
                  <a:lnTo>
                    <a:pt x="1247" y="368"/>
                  </a:lnTo>
                  <a:lnTo>
                    <a:pt x="1235" y="379"/>
                  </a:lnTo>
                  <a:lnTo>
                    <a:pt x="1235" y="391"/>
                  </a:lnTo>
                  <a:lnTo>
                    <a:pt x="1223" y="379"/>
                  </a:lnTo>
                  <a:lnTo>
                    <a:pt x="1210" y="368"/>
                  </a:lnTo>
                  <a:lnTo>
                    <a:pt x="1210" y="355"/>
                  </a:lnTo>
                  <a:lnTo>
                    <a:pt x="1200" y="355"/>
                  </a:lnTo>
                  <a:lnTo>
                    <a:pt x="1188" y="368"/>
                  </a:lnTo>
                  <a:lnTo>
                    <a:pt x="1177" y="368"/>
                  </a:lnTo>
                  <a:lnTo>
                    <a:pt x="1152" y="355"/>
                  </a:lnTo>
                  <a:lnTo>
                    <a:pt x="1143" y="355"/>
                  </a:lnTo>
                  <a:lnTo>
                    <a:pt x="1129" y="355"/>
                  </a:lnTo>
                  <a:lnTo>
                    <a:pt x="1119" y="355"/>
                  </a:lnTo>
                  <a:lnTo>
                    <a:pt x="1105" y="368"/>
                  </a:lnTo>
                  <a:lnTo>
                    <a:pt x="1105" y="355"/>
                  </a:lnTo>
                  <a:lnTo>
                    <a:pt x="1095" y="355"/>
                  </a:lnTo>
                  <a:lnTo>
                    <a:pt x="1095" y="368"/>
                  </a:lnTo>
                  <a:lnTo>
                    <a:pt x="1072" y="379"/>
                  </a:lnTo>
                  <a:lnTo>
                    <a:pt x="1047" y="379"/>
                  </a:lnTo>
                  <a:lnTo>
                    <a:pt x="1024" y="379"/>
                  </a:lnTo>
                  <a:lnTo>
                    <a:pt x="1002" y="379"/>
                  </a:lnTo>
                  <a:lnTo>
                    <a:pt x="987" y="379"/>
                  </a:lnTo>
                  <a:lnTo>
                    <a:pt x="943" y="400"/>
                  </a:lnTo>
                  <a:lnTo>
                    <a:pt x="929" y="400"/>
                  </a:lnTo>
                  <a:lnTo>
                    <a:pt x="895" y="414"/>
                  </a:lnTo>
                  <a:lnTo>
                    <a:pt x="881" y="400"/>
                  </a:lnTo>
                  <a:lnTo>
                    <a:pt x="837" y="391"/>
                  </a:lnTo>
                  <a:lnTo>
                    <a:pt x="825" y="391"/>
                  </a:lnTo>
                  <a:lnTo>
                    <a:pt x="801" y="400"/>
                  </a:lnTo>
                  <a:lnTo>
                    <a:pt x="778" y="414"/>
                  </a:lnTo>
                  <a:lnTo>
                    <a:pt x="763" y="414"/>
                  </a:lnTo>
                  <a:lnTo>
                    <a:pt x="741" y="400"/>
                  </a:lnTo>
                  <a:lnTo>
                    <a:pt x="730" y="400"/>
                  </a:lnTo>
                  <a:lnTo>
                    <a:pt x="730" y="414"/>
                  </a:lnTo>
                  <a:lnTo>
                    <a:pt x="730" y="424"/>
                  </a:lnTo>
                  <a:lnTo>
                    <a:pt x="741" y="446"/>
                  </a:lnTo>
                  <a:lnTo>
                    <a:pt x="718" y="446"/>
                  </a:lnTo>
                  <a:lnTo>
                    <a:pt x="718" y="457"/>
                  </a:lnTo>
                  <a:lnTo>
                    <a:pt x="718" y="466"/>
                  </a:lnTo>
                  <a:lnTo>
                    <a:pt x="705" y="457"/>
                  </a:lnTo>
                  <a:lnTo>
                    <a:pt x="705" y="466"/>
                  </a:lnTo>
                  <a:lnTo>
                    <a:pt x="695" y="457"/>
                  </a:lnTo>
                  <a:lnTo>
                    <a:pt x="683" y="457"/>
                  </a:lnTo>
                  <a:lnTo>
                    <a:pt x="672" y="446"/>
                  </a:lnTo>
                  <a:lnTo>
                    <a:pt x="672" y="436"/>
                  </a:lnTo>
                  <a:lnTo>
                    <a:pt x="683" y="436"/>
                  </a:lnTo>
                  <a:lnTo>
                    <a:pt x="695" y="414"/>
                  </a:lnTo>
                  <a:lnTo>
                    <a:pt x="695" y="400"/>
                  </a:lnTo>
                  <a:lnTo>
                    <a:pt x="683" y="400"/>
                  </a:lnTo>
                  <a:lnTo>
                    <a:pt x="683" y="391"/>
                  </a:lnTo>
                  <a:lnTo>
                    <a:pt x="672" y="414"/>
                  </a:lnTo>
                  <a:lnTo>
                    <a:pt x="659" y="414"/>
                  </a:lnTo>
                  <a:lnTo>
                    <a:pt x="659" y="424"/>
                  </a:lnTo>
                  <a:lnTo>
                    <a:pt x="649" y="424"/>
                  </a:lnTo>
                  <a:lnTo>
                    <a:pt x="635" y="424"/>
                  </a:lnTo>
                  <a:lnTo>
                    <a:pt x="625" y="414"/>
                  </a:lnTo>
                  <a:lnTo>
                    <a:pt x="612" y="414"/>
                  </a:lnTo>
                  <a:lnTo>
                    <a:pt x="601" y="400"/>
                  </a:lnTo>
                  <a:lnTo>
                    <a:pt x="588" y="400"/>
                  </a:lnTo>
                  <a:lnTo>
                    <a:pt x="564" y="424"/>
                  </a:lnTo>
                  <a:lnTo>
                    <a:pt x="555" y="436"/>
                  </a:lnTo>
                  <a:lnTo>
                    <a:pt x="555" y="446"/>
                  </a:lnTo>
                  <a:lnTo>
                    <a:pt x="539" y="446"/>
                  </a:lnTo>
                  <a:lnTo>
                    <a:pt x="529" y="446"/>
                  </a:lnTo>
                  <a:lnTo>
                    <a:pt x="507" y="457"/>
                  </a:lnTo>
                  <a:lnTo>
                    <a:pt x="493" y="457"/>
                  </a:lnTo>
                  <a:lnTo>
                    <a:pt x="469" y="457"/>
                  </a:lnTo>
                  <a:lnTo>
                    <a:pt x="448" y="446"/>
                  </a:lnTo>
                  <a:lnTo>
                    <a:pt x="426" y="414"/>
                  </a:lnTo>
                  <a:lnTo>
                    <a:pt x="389" y="400"/>
                  </a:lnTo>
                  <a:lnTo>
                    <a:pt x="353" y="391"/>
                  </a:lnTo>
                  <a:lnTo>
                    <a:pt x="331" y="400"/>
                  </a:lnTo>
                  <a:lnTo>
                    <a:pt x="331" y="424"/>
                  </a:lnTo>
                  <a:lnTo>
                    <a:pt x="331" y="436"/>
                  </a:lnTo>
                  <a:lnTo>
                    <a:pt x="331" y="446"/>
                  </a:lnTo>
                  <a:lnTo>
                    <a:pt x="318" y="446"/>
                  </a:lnTo>
                  <a:lnTo>
                    <a:pt x="307" y="436"/>
                  </a:lnTo>
                  <a:lnTo>
                    <a:pt x="282" y="446"/>
                  </a:lnTo>
                  <a:lnTo>
                    <a:pt x="261" y="446"/>
                  </a:lnTo>
                  <a:lnTo>
                    <a:pt x="245" y="436"/>
                  </a:lnTo>
                  <a:lnTo>
                    <a:pt x="225" y="400"/>
                  </a:lnTo>
                  <a:lnTo>
                    <a:pt x="213" y="414"/>
                  </a:lnTo>
                  <a:lnTo>
                    <a:pt x="187" y="400"/>
                  </a:lnTo>
                  <a:lnTo>
                    <a:pt x="178" y="400"/>
                  </a:lnTo>
                  <a:lnTo>
                    <a:pt x="166" y="414"/>
                  </a:lnTo>
                  <a:lnTo>
                    <a:pt x="154" y="400"/>
                  </a:lnTo>
                  <a:lnTo>
                    <a:pt x="166" y="391"/>
                  </a:lnTo>
                  <a:lnTo>
                    <a:pt x="130" y="391"/>
                  </a:lnTo>
                  <a:lnTo>
                    <a:pt x="117" y="379"/>
                  </a:lnTo>
                  <a:lnTo>
                    <a:pt x="130" y="368"/>
                  </a:lnTo>
                  <a:lnTo>
                    <a:pt x="130" y="355"/>
                  </a:lnTo>
                  <a:lnTo>
                    <a:pt x="117" y="355"/>
                  </a:lnTo>
                  <a:lnTo>
                    <a:pt x="107" y="355"/>
                  </a:lnTo>
                  <a:lnTo>
                    <a:pt x="95" y="345"/>
                  </a:lnTo>
                  <a:lnTo>
                    <a:pt x="95" y="333"/>
                  </a:lnTo>
                  <a:lnTo>
                    <a:pt x="107" y="325"/>
                  </a:lnTo>
                  <a:lnTo>
                    <a:pt x="95" y="313"/>
                  </a:lnTo>
                  <a:lnTo>
                    <a:pt x="84" y="313"/>
                  </a:lnTo>
                  <a:lnTo>
                    <a:pt x="70" y="301"/>
                  </a:lnTo>
                  <a:lnTo>
                    <a:pt x="59" y="301"/>
                  </a:lnTo>
                  <a:lnTo>
                    <a:pt x="47" y="301"/>
                  </a:lnTo>
                  <a:lnTo>
                    <a:pt x="47" y="289"/>
                  </a:lnTo>
                  <a:lnTo>
                    <a:pt x="47" y="267"/>
                  </a:lnTo>
                  <a:lnTo>
                    <a:pt x="70" y="279"/>
                  </a:lnTo>
                  <a:lnTo>
                    <a:pt x="84" y="279"/>
                  </a:lnTo>
                  <a:lnTo>
                    <a:pt x="70" y="267"/>
                  </a:lnTo>
                  <a:lnTo>
                    <a:pt x="70" y="255"/>
                  </a:lnTo>
                  <a:lnTo>
                    <a:pt x="59" y="255"/>
                  </a:lnTo>
                  <a:lnTo>
                    <a:pt x="84" y="243"/>
                  </a:lnTo>
                  <a:lnTo>
                    <a:pt x="84" y="234"/>
                  </a:lnTo>
                  <a:lnTo>
                    <a:pt x="70" y="234"/>
                  </a:lnTo>
                  <a:lnTo>
                    <a:pt x="70" y="223"/>
                  </a:lnTo>
                  <a:lnTo>
                    <a:pt x="59" y="223"/>
                  </a:lnTo>
                  <a:lnTo>
                    <a:pt x="59" y="213"/>
                  </a:lnTo>
                  <a:lnTo>
                    <a:pt x="47" y="213"/>
                  </a:lnTo>
                  <a:lnTo>
                    <a:pt x="59" y="202"/>
                  </a:lnTo>
                  <a:lnTo>
                    <a:pt x="70" y="189"/>
                  </a:lnTo>
                  <a:lnTo>
                    <a:pt x="59" y="189"/>
                  </a:lnTo>
                  <a:lnTo>
                    <a:pt x="47" y="189"/>
                  </a:lnTo>
                  <a:lnTo>
                    <a:pt x="22" y="202"/>
                  </a:lnTo>
                  <a:lnTo>
                    <a:pt x="12" y="189"/>
                  </a:lnTo>
                  <a:lnTo>
                    <a:pt x="12" y="180"/>
                  </a:lnTo>
                  <a:lnTo>
                    <a:pt x="12" y="168"/>
                  </a:lnTo>
                  <a:lnTo>
                    <a:pt x="12" y="157"/>
                  </a:lnTo>
                  <a:lnTo>
                    <a:pt x="22" y="157"/>
                  </a:lnTo>
                  <a:lnTo>
                    <a:pt x="37" y="144"/>
                  </a:lnTo>
                  <a:lnTo>
                    <a:pt x="47" y="122"/>
                  </a:lnTo>
                  <a:lnTo>
                    <a:pt x="70" y="122"/>
                  </a:lnTo>
                  <a:lnTo>
                    <a:pt x="84" y="122"/>
                  </a:lnTo>
                  <a:lnTo>
                    <a:pt x="95" y="134"/>
                  </a:lnTo>
                  <a:lnTo>
                    <a:pt x="107" y="134"/>
                  </a:lnTo>
                  <a:lnTo>
                    <a:pt x="117" y="134"/>
                  </a:lnTo>
                  <a:lnTo>
                    <a:pt x="117" y="122"/>
                  </a:lnTo>
                  <a:lnTo>
                    <a:pt x="107" y="122"/>
                  </a:lnTo>
                  <a:lnTo>
                    <a:pt x="117" y="111"/>
                  </a:lnTo>
                  <a:lnTo>
                    <a:pt x="130" y="122"/>
                  </a:lnTo>
                  <a:lnTo>
                    <a:pt x="166" y="122"/>
                  </a:lnTo>
                  <a:lnTo>
                    <a:pt x="178" y="122"/>
                  </a:lnTo>
                  <a:lnTo>
                    <a:pt x="187" y="122"/>
                  </a:lnTo>
                  <a:lnTo>
                    <a:pt x="203" y="134"/>
                  </a:lnTo>
                  <a:lnTo>
                    <a:pt x="203" y="122"/>
                  </a:lnTo>
                  <a:lnTo>
                    <a:pt x="187" y="122"/>
                  </a:lnTo>
                  <a:lnTo>
                    <a:pt x="178" y="111"/>
                  </a:lnTo>
                  <a:lnTo>
                    <a:pt x="187" y="111"/>
                  </a:lnTo>
                  <a:lnTo>
                    <a:pt x="225" y="98"/>
                  </a:lnTo>
                  <a:lnTo>
                    <a:pt x="235" y="98"/>
                  </a:lnTo>
                  <a:lnTo>
                    <a:pt x="245" y="98"/>
                  </a:lnTo>
                  <a:lnTo>
                    <a:pt x="235" y="98"/>
                  </a:lnTo>
                  <a:lnTo>
                    <a:pt x="225" y="98"/>
                  </a:lnTo>
                  <a:lnTo>
                    <a:pt x="213" y="98"/>
                  </a:lnTo>
                  <a:lnTo>
                    <a:pt x="213" y="90"/>
                  </a:lnTo>
                  <a:lnTo>
                    <a:pt x="187" y="78"/>
                  </a:lnTo>
                  <a:lnTo>
                    <a:pt x="203" y="68"/>
                  </a:lnTo>
                  <a:lnTo>
                    <a:pt x="225" y="68"/>
                  </a:lnTo>
                  <a:lnTo>
                    <a:pt x="261" y="68"/>
                  </a:lnTo>
                  <a:lnTo>
                    <a:pt x="270" y="68"/>
                  </a:lnTo>
                  <a:lnTo>
                    <a:pt x="307" y="78"/>
                  </a:lnTo>
                  <a:lnTo>
                    <a:pt x="331" y="78"/>
                  </a:lnTo>
                  <a:lnTo>
                    <a:pt x="341" y="68"/>
                  </a:lnTo>
                  <a:lnTo>
                    <a:pt x="341" y="56"/>
                  </a:lnTo>
                  <a:lnTo>
                    <a:pt x="353" y="44"/>
                  </a:lnTo>
                  <a:lnTo>
                    <a:pt x="364" y="44"/>
                  </a:lnTo>
                  <a:lnTo>
                    <a:pt x="401" y="22"/>
                  </a:lnTo>
                  <a:lnTo>
                    <a:pt x="411" y="10"/>
                  </a:lnTo>
                  <a:lnTo>
                    <a:pt x="448" y="10"/>
                  </a:lnTo>
                  <a:lnTo>
                    <a:pt x="469" y="10"/>
                  </a:lnTo>
                  <a:lnTo>
                    <a:pt x="493" y="10"/>
                  </a:lnTo>
                  <a:lnTo>
                    <a:pt x="517" y="10"/>
                  </a:lnTo>
                  <a:lnTo>
                    <a:pt x="539" y="10"/>
                  </a:lnTo>
                  <a:lnTo>
                    <a:pt x="564" y="0"/>
                  </a:lnTo>
                  <a:lnTo>
                    <a:pt x="576" y="22"/>
                  </a:lnTo>
                  <a:lnTo>
                    <a:pt x="588" y="32"/>
                  </a:lnTo>
                  <a:lnTo>
                    <a:pt x="612" y="32"/>
                  </a:lnTo>
                  <a:lnTo>
                    <a:pt x="625" y="32"/>
                  </a:lnTo>
                  <a:lnTo>
                    <a:pt x="649" y="56"/>
                  </a:lnTo>
                  <a:lnTo>
                    <a:pt x="659" y="68"/>
                  </a:lnTo>
                  <a:lnTo>
                    <a:pt x="672" y="56"/>
                  </a:lnTo>
                  <a:lnTo>
                    <a:pt x="683" y="56"/>
                  </a:lnTo>
                  <a:lnTo>
                    <a:pt x="718" y="78"/>
                  </a:lnTo>
                  <a:lnTo>
                    <a:pt x="754" y="78"/>
                  </a:lnTo>
                  <a:lnTo>
                    <a:pt x="787" y="90"/>
                  </a:lnTo>
                  <a:lnTo>
                    <a:pt x="811" y="90"/>
                  </a:lnTo>
                  <a:lnTo>
                    <a:pt x="837" y="78"/>
                  </a:lnTo>
                  <a:lnTo>
                    <a:pt x="858" y="78"/>
                  </a:lnTo>
                  <a:lnTo>
                    <a:pt x="870" y="78"/>
                  </a:lnTo>
                  <a:lnTo>
                    <a:pt x="895" y="78"/>
                  </a:lnTo>
                  <a:lnTo>
                    <a:pt x="919" y="78"/>
                  </a:lnTo>
                  <a:lnTo>
                    <a:pt x="929" y="78"/>
                  </a:lnTo>
                  <a:lnTo>
                    <a:pt x="977" y="56"/>
                  </a:lnTo>
                  <a:lnTo>
                    <a:pt x="987" y="44"/>
                  </a:lnTo>
                  <a:lnTo>
                    <a:pt x="1024" y="44"/>
                  </a:lnTo>
                  <a:lnTo>
                    <a:pt x="1035" y="56"/>
                  </a:lnTo>
                  <a:lnTo>
                    <a:pt x="1035" y="44"/>
                  </a:lnTo>
                  <a:lnTo>
                    <a:pt x="1060" y="32"/>
                  </a:lnTo>
                  <a:lnTo>
                    <a:pt x="1072" y="32"/>
                  </a:lnTo>
                  <a:lnTo>
                    <a:pt x="1119" y="78"/>
                  </a:lnTo>
                  <a:lnTo>
                    <a:pt x="1143" y="98"/>
                  </a:lnTo>
                  <a:lnTo>
                    <a:pt x="1152" y="98"/>
                  </a:lnTo>
                  <a:lnTo>
                    <a:pt x="1143" y="134"/>
                  </a:lnTo>
                  <a:lnTo>
                    <a:pt x="1143" y="144"/>
                  </a:lnTo>
                  <a:lnTo>
                    <a:pt x="1152" y="157"/>
                  </a:lnTo>
                  <a:lnTo>
                    <a:pt x="1200" y="157"/>
                  </a:lnTo>
                  <a:lnTo>
                    <a:pt x="1210" y="168"/>
                  </a:lnTo>
                  <a:lnTo>
                    <a:pt x="1210" y="180"/>
                  </a:lnTo>
                  <a:lnTo>
                    <a:pt x="1200" y="180"/>
                  </a:lnTo>
                  <a:lnTo>
                    <a:pt x="1200" y="202"/>
                  </a:lnTo>
                  <a:lnTo>
                    <a:pt x="1177" y="213"/>
                  </a:lnTo>
                  <a:lnTo>
                    <a:pt x="1188" y="213"/>
                  </a:lnTo>
                  <a:lnTo>
                    <a:pt x="1200" y="234"/>
                  </a:lnTo>
                  <a:lnTo>
                    <a:pt x="1188" y="255"/>
                  </a:lnTo>
                  <a:lnTo>
                    <a:pt x="1200" y="267"/>
                  </a:lnTo>
                  <a:lnTo>
                    <a:pt x="1210" y="267"/>
                  </a:lnTo>
                  <a:lnTo>
                    <a:pt x="1223" y="279"/>
                  </a:lnTo>
                  <a:lnTo>
                    <a:pt x="1210" y="289"/>
                  </a:lnTo>
                  <a:lnTo>
                    <a:pt x="1210" y="313"/>
                  </a:lnTo>
                  <a:lnTo>
                    <a:pt x="1210" y="325"/>
                  </a:lnTo>
                  <a:lnTo>
                    <a:pt x="1235" y="325"/>
                  </a:lnTo>
                  <a:lnTo>
                    <a:pt x="1223" y="333"/>
                  </a:lnTo>
                  <a:lnTo>
                    <a:pt x="1235" y="345"/>
                  </a:lnTo>
                  <a:lnTo>
                    <a:pt x="1247" y="355"/>
                  </a:lnTo>
                  <a:lnTo>
                    <a:pt x="1258" y="355"/>
                  </a:lnTo>
                  <a:lnTo>
                    <a:pt x="1258" y="368"/>
                  </a:lnTo>
                  <a:close/>
                  <a:moveTo>
                    <a:pt x="107" y="10"/>
                  </a:moveTo>
                  <a:lnTo>
                    <a:pt x="117" y="10"/>
                  </a:lnTo>
                  <a:lnTo>
                    <a:pt x="117" y="22"/>
                  </a:lnTo>
                  <a:lnTo>
                    <a:pt x="130" y="32"/>
                  </a:lnTo>
                  <a:lnTo>
                    <a:pt x="142" y="44"/>
                  </a:lnTo>
                  <a:lnTo>
                    <a:pt x="166" y="56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87" y="78"/>
                  </a:lnTo>
                  <a:lnTo>
                    <a:pt x="178" y="90"/>
                  </a:lnTo>
                  <a:lnTo>
                    <a:pt x="166" y="78"/>
                  </a:lnTo>
                  <a:lnTo>
                    <a:pt x="142" y="78"/>
                  </a:lnTo>
                  <a:lnTo>
                    <a:pt x="130" y="78"/>
                  </a:lnTo>
                  <a:lnTo>
                    <a:pt x="117" y="78"/>
                  </a:lnTo>
                  <a:lnTo>
                    <a:pt x="95" y="78"/>
                  </a:lnTo>
                  <a:lnTo>
                    <a:pt x="84" y="98"/>
                  </a:lnTo>
                  <a:lnTo>
                    <a:pt x="59" y="111"/>
                  </a:lnTo>
                  <a:lnTo>
                    <a:pt x="47" y="122"/>
                  </a:lnTo>
                  <a:lnTo>
                    <a:pt x="37" y="134"/>
                  </a:lnTo>
                  <a:lnTo>
                    <a:pt x="22" y="134"/>
                  </a:lnTo>
                  <a:lnTo>
                    <a:pt x="22" y="144"/>
                  </a:lnTo>
                  <a:lnTo>
                    <a:pt x="12" y="157"/>
                  </a:lnTo>
                  <a:lnTo>
                    <a:pt x="22" y="144"/>
                  </a:lnTo>
                  <a:lnTo>
                    <a:pt x="22" y="134"/>
                  </a:lnTo>
                  <a:lnTo>
                    <a:pt x="12" y="134"/>
                  </a:lnTo>
                  <a:lnTo>
                    <a:pt x="37" y="122"/>
                  </a:lnTo>
                  <a:lnTo>
                    <a:pt x="37" y="111"/>
                  </a:lnTo>
                  <a:lnTo>
                    <a:pt x="22" y="111"/>
                  </a:lnTo>
                  <a:lnTo>
                    <a:pt x="12" y="111"/>
                  </a:lnTo>
                  <a:lnTo>
                    <a:pt x="0" y="98"/>
                  </a:lnTo>
                  <a:lnTo>
                    <a:pt x="12" y="90"/>
                  </a:lnTo>
                  <a:lnTo>
                    <a:pt x="12" y="68"/>
                  </a:lnTo>
                  <a:lnTo>
                    <a:pt x="37" y="44"/>
                  </a:lnTo>
                  <a:lnTo>
                    <a:pt x="37" y="32"/>
                  </a:lnTo>
                  <a:lnTo>
                    <a:pt x="12" y="32"/>
                  </a:lnTo>
                  <a:lnTo>
                    <a:pt x="22" y="22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70" y="10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261"/>
            <p:cNvSpPr>
              <a:spLocks noChangeAspect="1" noEditPoints="1"/>
            </p:cNvSpPr>
            <p:nvPr/>
          </p:nvSpPr>
          <p:spPr bwMode="auto">
            <a:xfrm>
              <a:off x="6267" y="6550"/>
              <a:ext cx="392" cy="288"/>
            </a:xfrm>
            <a:custGeom>
              <a:avLst/>
              <a:gdLst/>
              <a:ahLst/>
              <a:cxnLst>
                <a:cxn ang="0">
                  <a:pos x="270" y="256"/>
                </a:cxn>
                <a:cxn ang="0">
                  <a:pos x="246" y="243"/>
                </a:cxn>
                <a:cxn ang="0">
                  <a:pos x="236" y="234"/>
                </a:cxn>
                <a:cxn ang="0">
                  <a:pos x="246" y="211"/>
                </a:cxn>
                <a:cxn ang="0">
                  <a:pos x="246" y="201"/>
                </a:cxn>
                <a:cxn ang="0">
                  <a:pos x="236" y="177"/>
                </a:cxn>
                <a:cxn ang="0">
                  <a:pos x="214" y="168"/>
                </a:cxn>
                <a:cxn ang="0">
                  <a:pos x="166" y="190"/>
                </a:cxn>
                <a:cxn ang="0">
                  <a:pos x="142" y="211"/>
                </a:cxn>
                <a:cxn ang="0">
                  <a:pos x="142" y="211"/>
                </a:cxn>
                <a:cxn ang="0">
                  <a:pos x="142" y="201"/>
                </a:cxn>
                <a:cxn ang="0">
                  <a:pos x="131" y="177"/>
                </a:cxn>
                <a:cxn ang="0">
                  <a:pos x="118" y="168"/>
                </a:cxn>
                <a:cxn ang="0">
                  <a:pos x="96" y="156"/>
                </a:cxn>
                <a:cxn ang="0">
                  <a:pos x="71" y="145"/>
                </a:cxn>
                <a:cxn ang="0">
                  <a:pos x="85" y="132"/>
                </a:cxn>
                <a:cxn ang="0">
                  <a:pos x="71" y="122"/>
                </a:cxn>
                <a:cxn ang="0">
                  <a:pos x="48" y="99"/>
                </a:cxn>
                <a:cxn ang="0">
                  <a:pos x="60" y="78"/>
                </a:cxn>
                <a:cxn ang="0">
                  <a:pos x="39" y="68"/>
                </a:cxn>
                <a:cxn ang="0">
                  <a:pos x="23" y="56"/>
                </a:cxn>
                <a:cxn ang="0">
                  <a:pos x="13" y="45"/>
                </a:cxn>
                <a:cxn ang="0">
                  <a:pos x="39" y="32"/>
                </a:cxn>
                <a:cxn ang="0">
                  <a:pos x="60" y="45"/>
                </a:cxn>
                <a:cxn ang="0">
                  <a:pos x="96" y="56"/>
                </a:cxn>
                <a:cxn ang="0">
                  <a:pos x="118" y="56"/>
                </a:cxn>
                <a:cxn ang="0">
                  <a:pos x="96" y="32"/>
                </a:cxn>
                <a:cxn ang="0">
                  <a:pos x="85" y="10"/>
                </a:cxn>
                <a:cxn ang="0">
                  <a:pos x="96" y="10"/>
                </a:cxn>
                <a:cxn ang="0">
                  <a:pos x="118" y="10"/>
                </a:cxn>
                <a:cxn ang="0">
                  <a:pos x="142" y="22"/>
                </a:cxn>
                <a:cxn ang="0">
                  <a:pos x="155" y="45"/>
                </a:cxn>
                <a:cxn ang="0">
                  <a:pos x="188" y="56"/>
                </a:cxn>
                <a:cxn ang="0">
                  <a:pos x="200" y="32"/>
                </a:cxn>
                <a:cxn ang="0">
                  <a:pos x="224" y="22"/>
                </a:cxn>
                <a:cxn ang="0">
                  <a:pos x="246" y="22"/>
                </a:cxn>
                <a:cxn ang="0">
                  <a:pos x="259" y="32"/>
                </a:cxn>
                <a:cxn ang="0">
                  <a:pos x="283" y="68"/>
                </a:cxn>
                <a:cxn ang="0">
                  <a:pos x="307" y="90"/>
                </a:cxn>
                <a:cxn ang="0">
                  <a:pos x="331" y="99"/>
                </a:cxn>
                <a:cxn ang="0">
                  <a:pos x="354" y="99"/>
                </a:cxn>
                <a:cxn ang="0">
                  <a:pos x="365" y="122"/>
                </a:cxn>
                <a:cxn ang="0">
                  <a:pos x="342" y="111"/>
                </a:cxn>
                <a:cxn ang="0">
                  <a:pos x="317" y="122"/>
                </a:cxn>
                <a:cxn ang="0">
                  <a:pos x="317" y="156"/>
                </a:cxn>
                <a:cxn ang="0">
                  <a:pos x="317" y="177"/>
                </a:cxn>
                <a:cxn ang="0">
                  <a:pos x="317" y="201"/>
                </a:cxn>
                <a:cxn ang="0">
                  <a:pos x="307" y="201"/>
                </a:cxn>
                <a:cxn ang="0">
                  <a:pos x="294" y="201"/>
                </a:cxn>
                <a:cxn ang="0">
                  <a:pos x="294" y="222"/>
                </a:cxn>
                <a:cxn ang="0">
                  <a:pos x="294" y="267"/>
                </a:cxn>
                <a:cxn ang="0">
                  <a:pos x="23" y="168"/>
                </a:cxn>
                <a:cxn ang="0">
                  <a:pos x="39" y="156"/>
                </a:cxn>
                <a:cxn ang="0">
                  <a:pos x="60" y="177"/>
                </a:cxn>
                <a:cxn ang="0">
                  <a:pos x="85" y="177"/>
                </a:cxn>
                <a:cxn ang="0">
                  <a:pos x="108" y="201"/>
                </a:cxn>
                <a:cxn ang="0">
                  <a:pos x="108" y="222"/>
                </a:cxn>
                <a:cxn ang="0">
                  <a:pos x="85" y="222"/>
                </a:cxn>
                <a:cxn ang="0">
                  <a:pos x="60" y="211"/>
                </a:cxn>
                <a:cxn ang="0">
                  <a:pos x="39" y="190"/>
                </a:cxn>
                <a:cxn ang="0">
                  <a:pos x="13" y="168"/>
                </a:cxn>
              </a:cxnLst>
              <a:rect l="0" t="0" r="r" b="b"/>
              <a:pathLst>
                <a:path w="365" h="267">
                  <a:moveTo>
                    <a:pt x="294" y="267"/>
                  </a:moveTo>
                  <a:lnTo>
                    <a:pt x="270" y="256"/>
                  </a:lnTo>
                  <a:lnTo>
                    <a:pt x="259" y="256"/>
                  </a:lnTo>
                  <a:lnTo>
                    <a:pt x="246" y="243"/>
                  </a:lnTo>
                  <a:lnTo>
                    <a:pt x="236" y="243"/>
                  </a:lnTo>
                  <a:lnTo>
                    <a:pt x="236" y="234"/>
                  </a:lnTo>
                  <a:lnTo>
                    <a:pt x="246" y="222"/>
                  </a:lnTo>
                  <a:lnTo>
                    <a:pt x="246" y="211"/>
                  </a:lnTo>
                  <a:lnTo>
                    <a:pt x="236" y="201"/>
                  </a:lnTo>
                  <a:lnTo>
                    <a:pt x="246" y="201"/>
                  </a:lnTo>
                  <a:lnTo>
                    <a:pt x="246" y="190"/>
                  </a:lnTo>
                  <a:lnTo>
                    <a:pt x="236" y="177"/>
                  </a:lnTo>
                  <a:lnTo>
                    <a:pt x="224" y="168"/>
                  </a:lnTo>
                  <a:lnTo>
                    <a:pt x="214" y="168"/>
                  </a:lnTo>
                  <a:lnTo>
                    <a:pt x="200" y="168"/>
                  </a:lnTo>
                  <a:lnTo>
                    <a:pt x="166" y="190"/>
                  </a:lnTo>
                  <a:lnTo>
                    <a:pt x="166" y="201"/>
                  </a:lnTo>
                  <a:lnTo>
                    <a:pt x="142" y="211"/>
                  </a:lnTo>
                  <a:lnTo>
                    <a:pt x="142" y="222"/>
                  </a:lnTo>
                  <a:lnTo>
                    <a:pt x="142" y="211"/>
                  </a:lnTo>
                  <a:lnTo>
                    <a:pt x="131" y="201"/>
                  </a:lnTo>
                  <a:lnTo>
                    <a:pt x="142" y="201"/>
                  </a:lnTo>
                  <a:lnTo>
                    <a:pt x="131" y="190"/>
                  </a:lnTo>
                  <a:lnTo>
                    <a:pt x="131" y="177"/>
                  </a:lnTo>
                  <a:lnTo>
                    <a:pt x="118" y="177"/>
                  </a:lnTo>
                  <a:lnTo>
                    <a:pt x="118" y="168"/>
                  </a:lnTo>
                  <a:lnTo>
                    <a:pt x="108" y="168"/>
                  </a:lnTo>
                  <a:lnTo>
                    <a:pt x="96" y="156"/>
                  </a:lnTo>
                  <a:lnTo>
                    <a:pt x="85" y="145"/>
                  </a:lnTo>
                  <a:lnTo>
                    <a:pt x="71" y="145"/>
                  </a:lnTo>
                  <a:lnTo>
                    <a:pt x="85" y="145"/>
                  </a:lnTo>
                  <a:lnTo>
                    <a:pt x="85" y="132"/>
                  </a:lnTo>
                  <a:lnTo>
                    <a:pt x="85" y="122"/>
                  </a:lnTo>
                  <a:lnTo>
                    <a:pt x="71" y="122"/>
                  </a:lnTo>
                  <a:lnTo>
                    <a:pt x="60" y="111"/>
                  </a:lnTo>
                  <a:lnTo>
                    <a:pt x="48" y="99"/>
                  </a:lnTo>
                  <a:lnTo>
                    <a:pt x="48" y="90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39" y="68"/>
                  </a:lnTo>
                  <a:lnTo>
                    <a:pt x="23" y="68"/>
                  </a:lnTo>
                  <a:lnTo>
                    <a:pt x="23" y="56"/>
                  </a:lnTo>
                  <a:lnTo>
                    <a:pt x="13" y="56"/>
                  </a:lnTo>
                  <a:lnTo>
                    <a:pt x="13" y="45"/>
                  </a:lnTo>
                  <a:lnTo>
                    <a:pt x="23" y="32"/>
                  </a:lnTo>
                  <a:lnTo>
                    <a:pt x="39" y="32"/>
                  </a:lnTo>
                  <a:lnTo>
                    <a:pt x="48" y="45"/>
                  </a:lnTo>
                  <a:lnTo>
                    <a:pt x="60" y="45"/>
                  </a:lnTo>
                  <a:lnTo>
                    <a:pt x="85" y="56"/>
                  </a:lnTo>
                  <a:lnTo>
                    <a:pt x="96" y="56"/>
                  </a:lnTo>
                  <a:lnTo>
                    <a:pt x="108" y="68"/>
                  </a:lnTo>
                  <a:lnTo>
                    <a:pt x="118" y="56"/>
                  </a:lnTo>
                  <a:lnTo>
                    <a:pt x="118" y="45"/>
                  </a:lnTo>
                  <a:lnTo>
                    <a:pt x="96" y="32"/>
                  </a:lnTo>
                  <a:lnTo>
                    <a:pt x="85" y="22"/>
                  </a:lnTo>
                  <a:lnTo>
                    <a:pt x="85" y="10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108" y="10"/>
                  </a:lnTo>
                  <a:lnTo>
                    <a:pt x="118" y="10"/>
                  </a:lnTo>
                  <a:lnTo>
                    <a:pt x="131" y="22"/>
                  </a:lnTo>
                  <a:lnTo>
                    <a:pt x="142" y="22"/>
                  </a:lnTo>
                  <a:lnTo>
                    <a:pt x="155" y="32"/>
                  </a:lnTo>
                  <a:lnTo>
                    <a:pt x="155" y="45"/>
                  </a:lnTo>
                  <a:lnTo>
                    <a:pt x="166" y="45"/>
                  </a:lnTo>
                  <a:lnTo>
                    <a:pt x="188" y="56"/>
                  </a:lnTo>
                  <a:lnTo>
                    <a:pt x="200" y="45"/>
                  </a:lnTo>
                  <a:lnTo>
                    <a:pt x="200" y="32"/>
                  </a:lnTo>
                  <a:lnTo>
                    <a:pt x="214" y="32"/>
                  </a:lnTo>
                  <a:lnTo>
                    <a:pt x="224" y="22"/>
                  </a:lnTo>
                  <a:lnTo>
                    <a:pt x="224" y="10"/>
                  </a:lnTo>
                  <a:lnTo>
                    <a:pt x="246" y="22"/>
                  </a:lnTo>
                  <a:lnTo>
                    <a:pt x="246" y="32"/>
                  </a:lnTo>
                  <a:lnTo>
                    <a:pt x="259" y="32"/>
                  </a:lnTo>
                  <a:lnTo>
                    <a:pt x="270" y="45"/>
                  </a:lnTo>
                  <a:lnTo>
                    <a:pt x="283" y="68"/>
                  </a:lnTo>
                  <a:lnTo>
                    <a:pt x="294" y="78"/>
                  </a:lnTo>
                  <a:lnTo>
                    <a:pt x="307" y="90"/>
                  </a:lnTo>
                  <a:lnTo>
                    <a:pt x="317" y="99"/>
                  </a:lnTo>
                  <a:lnTo>
                    <a:pt x="331" y="99"/>
                  </a:lnTo>
                  <a:lnTo>
                    <a:pt x="342" y="99"/>
                  </a:lnTo>
                  <a:lnTo>
                    <a:pt x="354" y="99"/>
                  </a:lnTo>
                  <a:lnTo>
                    <a:pt x="365" y="111"/>
                  </a:lnTo>
                  <a:lnTo>
                    <a:pt x="365" y="122"/>
                  </a:lnTo>
                  <a:lnTo>
                    <a:pt x="354" y="122"/>
                  </a:lnTo>
                  <a:lnTo>
                    <a:pt x="342" y="111"/>
                  </a:lnTo>
                  <a:lnTo>
                    <a:pt x="331" y="122"/>
                  </a:lnTo>
                  <a:lnTo>
                    <a:pt x="317" y="122"/>
                  </a:lnTo>
                  <a:lnTo>
                    <a:pt x="317" y="132"/>
                  </a:lnTo>
                  <a:lnTo>
                    <a:pt x="317" y="156"/>
                  </a:lnTo>
                  <a:lnTo>
                    <a:pt x="317" y="168"/>
                  </a:lnTo>
                  <a:lnTo>
                    <a:pt x="317" y="177"/>
                  </a:lnTo>
                  <a:lnTo>
                    <a:pt x="317" y="190"/>
                  </a:lnTo>
                  <a:lnTo>
                    <a:pt x="317" y="201"/>
                  </a:lnTo>
                  <a:lnTo>
                    <a:pt x="317" y="190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294" y="201"/>
                  </a:lnTo>
                  <a:lnTo>
                    <a:pt x="294" y="211"/>
                  </a:lnTo>
                  <a:lnTo>
                    <a:pt x="294" y="222"/>
                  </a:lnTo>
                  <a:lnTo>
                    <a:pt x="294" y="234"/>
                  </a:lnTo>
                  <a:lnTo>
                    <a:pt x="294" y="267"/>
                  </a:lnTo>
                  <a:close/>
                  <a:moveTo>
                    <a:pt x="0" y="156"/>
                  </a:moveTo>
                  <a:lnTo>
                    <a:pt x="23" y="168"/>
                  </a:lnTo>
                  <a:lnTo>
                    <a:pt x="23" y="156"/>
                  </a:lnTo>
                  <a:lnTo>
                    <a:pt x="39" y="156"/>
                  </a:lnTo>
                  <a:lnTo>
                    <a:pt x="48" y="168"/>
                  </a:lnTo>
                  <a:lnTo>
                    <a:pt x="60" y="177"/>
                  </a:lnTo>
                  <a:lnTo>
                    <a:pt x="71" y="177"/>
                  </a:lnTo>
                  <a:lnTo>
                    <a:pt x="85" y="177"/>
                  </a:lnTo>
                  <a:lnTo>
                    <a:pt x="96" y="190"/>
                  </a:lnTo>
                  <a:lnTo>
                    <a:pt x="108" y="201"/>
                  </a:lnTo>
                  <a:lnTo>
                    <a:pt x="118" y="234"/>
                  </a:lnTo>
                  <a:lnTo>
                    <a:pt x="108" y="222"/>
                  </a:lnTo>
                  <a:lnTo>
                    <a:pt x="96" y="222"/>
                  </a:lnTo>
                  <a:lnTo>
                    <a:pt x="85" y="222"/>
                  </a:lnTo>
                  <a:lnTo>
                    <a:pt x="71" y="222"/>
                  </a:lnTo>
                  <a:lnTo>
                    <a:pt x="60" y="211"/>
                  </a:lnTo>
                  <a:lnTo>
                    <a:pt x="48" y="201"/>
                  </a:lnTo>
                  <a:lnTo>
                    <a:pt x="39" y="190"/>
                  </a:lnTo>
                  <a:lnTo>
                    <a:pt x="23" y="177"/>
                  </a:lnTo>
                  <a:lnTo>
                    <a:pt x="13" y="168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262"/>
            <p:cNvSpPr>
              <a:spLocks noChangeAspect="1" noEditPoints="1"/>
            </p:cNvSpPr>
            <p:nvPr/>
          </p:nvSpPr>
          <p:spPr bwMode="auto">
            <a:xfrm>
              <a:off x="4561" y="6575"/>
              <a:ext cx="468" cy="539"/>
            </a:xfrm>
            <a:custGeom>
              <a:avLst/>
              <a:gdLst/>
              <a:ahLst/>
              <a:cxnLst>
                <a:cxn ang="0">
                  <a:pos x="308" y="477"/>
                </a:cxn>
                <a:cxn ang="0">
                  <a:pos x="245" y="466"/>
                </a:cxn>
                <a:cxn ang="0">
                  <a:pos x="270" y="454"/>
                </a:cxn>
                <a:cxn ang="0">
                  <a:pos x="294" y="454"/>
                </a:cxn>
                <a:cxn ang="0">
                  <a:pos x="341" y="466"/>
                </a:cxn>
                <a:cxn ang="0">
                  <a:pos x="389" y="466"/>
                </a:cxn>
                <a:cxn ang="0">
                  <a:pos x="424" y="477"/>
                </a:cxn>
                <a:cxn ang="0">
                  <a:pos x="436" y="490"/>
                </a:cxn>
                <a:cxn ang="0">
                  <a:pos x="332" y="500"/>
                </a:cxn>
                <a:cxn ang="0">
                  <a:pos x="47" y="100"/>
                </a:cxn>
                <a:cxn ang="0">
                  <a:pos x="107" y="46"/>
                </a:cxn>
                <a:cxn ang="0">
                  <a:pos x="166" y="34"/>
                </a:cxn>
                <a:cxn ang="0">
                  <a:pos x="245" y="10"/>
                </a:cxn>
                <a:cxn ang="0">
                  <a:pos x="341" y="34"/>
                </a:cxn>
                <a:cxn ang="0">
                  <a:pos x="377" y="0"/>
                </a:cxn>
                <a:cxn ang="0">
                  <a:pos x="389" y="34"/>
                </a:cxn>
                <a:cxn ang="0">
                  <a:pos x="356" y="56"/>
                </a:cxn>
                <a:cxn ang="0">
                  <a:pos x="294" y="56"/>
                </a:cxn>
                <a:cxn ang="0">
                  <a:pos x="261" y="56"/>
                </a:cxn>
                <a:cxn ang="0">
                  <a:pos x="224" y="68"/>
                </a:cxn>
                <a:cxn ang="0">
                  <a:pos x="270" y="110"/>
                </a:cxn>
                <a:cxn ang="0">
                  <a:pos x="224" y="89"/>
                </a:cxn>
                <a:cxn ang="0">
                  <a:pos x="245" y="123"/>
                </a:cxn>
                <a:cxn ang="0">
                  <a:pos x="200" y="100"/>
                </a:cxn>
                <a:cxn ang="0">
                  <a:pos x="236" y="123"/>
                </a:cxn>
                <a:cxn ang="0">
                  <a:pos x="200" y="110"/>
                </a:cxn>
                <a:cxn ang="0">
                  <a:pos x="176" y="77"/>
                </a:cxn>
                <a:cxn ang="0">
                  <a:pos x="153" y="77"/>
                </a:cxn>
                <a:cxn ang="0">
                  <a:pos x="166" y="123"/>
                </a:cxn>
                <a:cxn ang="0">
                  <a:pos x="200" y="168"/>
                </a:cxn>
                <a:cxn ang="0">
                  <a:pos x="190" y="168"/>
                </a:cxn>
                <a:cxn ang="0">
                  <a:pos x="176" y="200"/>
                </a:cxn>
                <a:cxn ang="0">
                  <a:pos x="190" y="209"/>
                </a:cxn>
                <a:cxn ang="0">
                  <a:pos x="236" y="233"/>
                </a:cxn>
                <a:cxn ang="0">
                  <a:pos x="270" y="255"/>
                </a:cxn>
                <a:cxn ang="0">
                  <a:pos x="245" y="279"/>
                </a:cxn>
                <a:cxn ang="0">
                  <a:pos x="213" y="279"/>
                </a:cxn>
                <a:cxn ang="0">
                  <a:pos x="236" y="309"/>
                </a:cxn>
                <a:cxn ang="0">
                  <a:pos x="213" y="309"/>
                </a:cxn>
                <a:cxn ang="0">
                  <a:pos x="190" y="321"/>
                </a:cxn>
                <a:cxn ang="0">
                  <a:pos x="190" y="366"/>
                </a:cxn>
                <a:cxn ang="0">
                  <a:pos x="142" y="345"/>
                </a:cxn>
                <a:cxn ang="0">
                  <a:pos x="117" y="321"/>
                </a:cxn>
                <a:cxn ang="0">
                  <a:pos x="84" y="279"/>
                </a:cxn>
                <a:cxn ang="0">
                  <a:pos x="142" y="255"/>
                </a:cxn>
                <a:cxn ang="0">
                  <a:pos x="200" y="255"/>
                </a:cxn>
                <a:cxn ang="0">
                  <a:pos x="95" y="233"/>
                </a:cxn>
                <a:cxn ang="0">
                  <a:pos x="70" y="200"/>
                </a:cxn>
                <a:cxn ang="0">
                  <a:pos x="12" y="168"/>
                </a:cxn>
              </a:cxnLst>
              <a:rect l="0" t="0" r="r" b="b"/>
              <a:pathLst>
                <a:path w="436" h="500">
                  <a:moveTo>
                    <a:pt x="332" y="500"/>
                  </a:moveTo>
                  <a:lnTo>
                    <a:pt x="341" y="490"/>
                  </a:lnTo>
                  <a:lnTo>
                    <a:pt x="332" y="490"/>
                  </a:lnTo>
                  <a:lnTo>
                    <a:pt x="308" y="477"/>
                  </a:lnTo>
                  <a:lnTo>
                    <a:pt x="282" y="477"/>
                  </a:lnTo>
                  <a:lnTo>
                    <a:pt x="270" y="477"/>
                  </a:lnTo>
                  <a:lnTo>
                    <a:pt x="261" y="477"/>
                  </a:lnTo>
                  <a:lnTo>
                    <a:pt x="245" y="466"/>
                  </a:lnTo>
                  <a:lnTo>
                    <a:pt x="261" y="454"/>
                  </a:lnTo>
                  <a:lnTo>
                    <a:pt x="261" y="444"/>
                  </a:lnTo>
                  <a:lnTo>
                    <a:pt x="270" y="444"/>
                  </a:lnTo>
                  <a:lnTo>
                    <a:pt x="270" y="454"/>
                  </a:lnTo>
                  <a:lnTo>
                    <a:pt x="282" y="454"/>
                  </a:lnTo>
                  <a:lnTo>
                    <a:pt x="282" y="444"/>
                  </a:lnTo>
                  <a:lnTo>
                    <a:pt x="294" y="444"/>
                  </a:lnTo>
                  <a:lnTo>
                    <a:pt x="294" y="454"/>
                  </a:lnTo>
                  <a:lnTo>
                    <a:pt x="308" y="454"/>
                  </a:lnTo>
                  <a:lnTo>
                    <a:pt x="308" y="466"/>
                  </a:lnTo>
                  <a:lnTo>
                    <a:pt x="318" y="466"/>
                  </a:lnTo>
                  <a:lnTo>
                    <a:pt x="341" y="466"/>
                  </a:lnTo>
                  <a:lnTo>
                    <a:pt x="356" y="466"/>
                  </a:lnTo>
                  <a:lnTo>
                    <a:pt x="365" y="466"/>
                  </a:lnTo>
                  <a:lnTo>
                    <a:pt x="377" y="466"/>
                  </a:lnTo>
                  <a:lnTo>
                    <a:pt x="389" y="466"/>
                  </a:lnTo>
                  <a:lnTo>
                    <a:pt x="399" y="466"/>
                  </a:lnTo>
                  <a:lnTo>
                    <a:pt x="399" y="477"/>
                  </a:lnTo>
                  <a:lnTo>
                    <a:pt x="414" y="477"/>
                  </a:lnTo>
                  <a:lnTo>
                    <a:pt x="424" y="477"/>
                  </a:lnTo>
                  <a:lnTo>
                    <a:pt x="436" y="477"/>
                  </a:lnTo>
                  <a:lnTo>
                    <a:pt x="436" y="466"/>
                  </a:lnTo>
                  <a:lnTo>
                    <a:pt x="436" y="477"/>
                  </a:lnTo>
                  <a:lnTo>
                    <a:pt x="436" y="490"/>
                  </a:lnTo>
                  <a:lnTo>
                    <a:pt x="414" y="490"/>
                  </a:lnTo>
                  <a:lnTo>
                    <a:pt x="399" y="490"/>
                  </a:lnTo>
                  <a:lnTo>
                    <a:pt x="389" y="490"/>
                  </a:lnTo>
                  <a:lnTo>
                    <a:pt x="332" y="500"/>
                  </a:lnTo>
                  <a:close/>
                  <a:moveTo>
                    <a:pt x="0" y="155"/>
                  </a:moveTo>
                  <a:lnTo>
                    <a:pt x="22" y="123"/>
                  </a:lnTo>
                  <a:lnTo>
                    <a:pt x="38" y="110"/>
                  </a:lnTo>
                  <a:lnTo>
                    <a:pt x="47" y="100"/>
                  </a:lnTo>
                  <a:lnTo>
                    <a:pt x="59" y="68"/>
                  </a:lnTo>
                  <a:lnTo>
                    <a:pt x="84" y="68"/>
                  </a:lnTo>
                  <a:lnTo>
                    <a:pt x="95" y="56"/>
                  </a:lnTo>
                  <a:lnTo>
                    <a:pt x="107" y="46"/>
                  </a:lnTo>
                  <a:lnTo>
                    <a:pt x="117" y="46"/>
                  </a:lnTo>
                  <a:lnTo>
                    <a:pt x="129" y="46"/>
                  </a:lnTo>
                  <a:lnTo>
                    <a:pt x="142" y="46"/>
                  </a:lnTo>
                  <a:lnTo>
                    <a:pt x="166" y="34"/>
                  </a:lnTo>
                  <a:lnTo>
                    <a:pt x="176" y="34"/>
                  </a:lnTo>
                  <a:lnTo>
                    <a:pt x="176" y="23"/>
                  </a:lnTo>
                  <a:lnTo>
                    <a:pt x="224" y="23"/>
                  </a:lnTo>
                  <a:lnTo>
                    <a:pt x="245" y="10"/>
                  </a:lnTo>
                  <a:lnTo>
                    <a:pt x="270" y="10"/>
                  </a:lnTo>
                  <a:lnTo>
                    <a:pt x="318" y="23"/>
                  </a:lnTo>
                  <a:lnTo>
                    <a:pt x="332" y="34"/>
                  </a:lnTo>
                  <a:lnTo>
                    <a:pt x="341" y="34"/>
                  </a:lnTo>
                  <a:lnTo>
                    <a:pt x="377" y="23"/>
                  </a:lnTo>
                  <a:lnTo>
                    <a:pt x="377" y="10"/>
                  </a:lnTo>
                  <a:lnTo>
                    <a:pt x="365" y="0"/>
                  </a:lnTo>
                  <a:lnTo>
                    <a:pt x="377" y="0"/>
                  </a:lnTo>
                  <a:lnTo>
                    <a:pt x="389" y="0"/>
                  </a:lnTo>
                  <a:lnTo>
                    <a:pt x="414" y="0"/>
                  </a:lnTo>
                  <a:lnTo>
                    <a:pt x="414" y="10"/>
                  </a:lnTo>
                  <a:lnTo>
                    <a:pt x="389" y="34"/>
                  </a:lnTo>
                  <a:lnTo>
                    <a:pt x="389" y="56"/>
                  </a:lnTo>
                  <a:lnTo>
                    <a:pt x="377" y="68"/>
                  </a:lnTo>
                  <a:lnTo>
                    <a:pt x="377" y="56"/>
                  </a:lnTo>
                  <a:lnTo>
                    <a:pt x="356" y="56"/>
                  </a:lnTo>
                  <a:lnTo>
                    <a:pt x="332" y="56"/>
                  </a:lnTo>
                  <a:lnTo>
                    <a:pt x="318" y="46"/>
                  </a:lnTo>
                  <a:lnTo>
                    <a:pt x="308" y="46"/>
                  </a:lnTo>
                  <a:lnTo>
                    <a:pt x="294" y="56"/>
                  </a:lnTo>
                  <a:lnTo>
                    <a:pt x="282" y="56"/>
                  </a:lnTo>
                  <a:lnTo>
                    <a:pt x="282" y="46"/>
                  </a:lnTo>
                  <a:lnTo>
                    <a:pt x="270" y="46"/>
                  </a:lnTo>
                  <a:lnTo>
                    <a:pt x="261" y="56"/>
                  </a:lnTo>
                  <a:lnTo>
                    <a:pt x="245" y="68"/>
                  </a:lnTo>
                  <a:lnTo>
                    <a:pt x="236" y="68"/>
                  </a:lnTo>
                  <a:lnTo>
                    <a:pt x="236" y="56"/>
                  </a:lnTo>
                  <a:lnTo>
                    <a:pt x="224" y="68"/>
                  </a:lnTo>
                  <a:lnTo>
                    <a:pt x="224" y="77"/>
                  </a:lnTo>
                  <a:lnTo>
                    <a:pt x="236" y="89"/>
                  </a:lnTo>
                  <a:lnTo>
                    <a:pt x="245" y="89"/>
                  </a:lnTo>
                  <a:lnTo>
                    <a:pt x="270" y="110"/>
                  </a:lnTo>
                  <a:lnTo>
                    <a:pt x="261" y="100"/>
                  </a:lnTo>
                  <a:lnTo>
                    <a:pt x="245" y="89"/>
                  </a:lnTo>
                  <a:lnTo>
                    <a:pt x="236" y="89"/>
                  </a:lnTo>
                  <a:lnTo>
                    <a:pt x="224" y="89"/>
                  </a:lnTo>
                  <a:lnTo>
                    <a:pt x="224" y="100"/>
                  </a:lnTo>
                  <a:lnTo>
                    <a:pt x="236" y="110"/>
                  </a:lnTo>
                  <a:lnTo>
                    <a:pt x="245" y="110"/>
                  </a:lnTo>
                  <a:lnTo>
                    <a:pt x="245" y="123"/>
                  </a:lnTo>
                  <a:lnTo>
                    <a:pt x="236" y="123"/>
                  </a:lnTo>
                  <a:lnTo>
                    <a:pt x="224" y="110"/>
                  </a:lnTo>
                  <a:lnTo>
                    <a:pt x="213" y="100"/>
                  </a:lnTo>
                  <a:lnTo>
                    <a:pt x="200" y="100"/>
                  </a:lnTo>
                  <a:lnTo>
                    <a:pt x="213" y="110"/>
                  </a:lnTo>
                  <a:lnTo>
                    <a:pt x="213" y="123"/>
                  </a:lnTo>
                  <a:lnTo>
                    <a:pt x="224" y="123"/>
                  </a:lnTo>
                  <a:lnTo>
                    <a:pt x="236" y="123"/>
                  </a:lnTo>
                  <a:lnTo>
                    <a:pt x="224" y="123"/>
                  </a:lnTo>
                  <a:lnTo>
                    <a:pt x="213" y="123"/>
                  </a:lnTo>
                  <a:lnTo>
                    <a:pt x="200" y="123"/>
                  </a:lnTo>
                  <a:lnTo>
                    <a:pt x="200" y="110"/>
                  </a:lnTo>
                  <a:lnTo>
                    <a:pt x="200" y="100"/>
                  </a:lnTo>
                  <a:lnTo>
                    <a:pt x="190" y="100"/>
                  </a:lnTo>
                  <a:lnTo>
                    <a:pt x="166" y="89"/>
                  </a:lnTo>
                  <a:lnTo>
                    <a:pt x="176" y="77"/>
                  </a:lnTo>
                  <a:lnTo>
                    <a:pt x="176" y="68"/>
                  </a:lnTo>
                  <a:lnTo>
                    <a:pt x="166" y="68"/>
                  </a:lnTo>
                  <a:lnTo>
                    <a:pt x="166" y="77"/>
                  </a:lnTo>
                  <a:lnTo>
                    <a:pt x="153" y="77"/>
                  </a:lnTo>
                  <a:lnTo>
                    <a:pt x="166" y="89"/>
                  </a:lnTo>
                  <a:lnTo>
                    <a:pt x="153" y="100"/>
                  </a:lnTo>
                  <a:lnTo>
                    <a:pt x="153" y="110"/>
                  </a:lnTo>
                  <a:lnTo>
                    <a:pt x="166" y="123"/>
                  </a:lnTo>
                  <a:lnTo>
                    <a:pt x="166" y="134"/>
                  </a:lnTo>
                  <a:lnTo>
                    <a:pt x="176" y="134"/>
                  </a:lnTo>
                  <a:lnTo>
                    <a:pt x="176" y="146"/>
                  </a:lnTo>
                  <a:lnTo>
                    <a:pt x="200" y="168"/>
                  </a:lnTo>
                  <a:lnTo>
                    <a:pt x="213" y="179"/>
                  </a:lnTo>
                  <a:lnTo>
                    <a:pt x="200" y="189"/>
                  </a:lnTo>
                  <a:lnTo>
                    <a:pt x="200" y="179"/>
                  </a:lnTo>
                  <a:lnTo>
                    <a:pt x="190" y="168"/>
                  </a:lnTo>
                  <a:lnTo>
                    <a:pt x="176" y="179"/>
                  </a:lnTo>
                  <a:lnTo>
                    <a:pt x="190" y="179"/>
                  </a:lnTo>
                  <a:lnTo>
                    <a:pt x="190" y="189"/>
                  </a:lnTo>
                  <a:lnTo>
                    <a:pt x="176" y="200"/>
                  </a:lnTo>
                  <a:lnTo>
                    <a:pt x="166" y="200"/>
                  </a:lnTo>
                  <a:lnTo>
                    <a:pt x="176" y="200"/>
                  </a:lnTo>
                  <a:lnTo>
                    <a:pt x="176" y="209"/>
                  </a:lnTo>
                  <a:lnTo>
                    <a:pt x="190" y="209"/>
                  </a:lnTo>
                  <a:lnTo>
                    <a:pt x="200" y="221"/>
                  </a:lnTo>
                  <a:lnTo>
                    <a:pt x="213" y="221"/>
                  </a:lnTo>
                  <a:lnTo>
                    <a:pt x="224" y="233"/>
                  </a:lnTo>
                  <a:lnTo>
                    <a:pt x="236" y="233"/>
                  </a:lnTo>
                  <a:lnTo>
                    <a:pt x="236" y="245"/>
                  </a:lnTo>
                  <a:lnTo>
                    <a:pt x="245" y="245"/>
                  </a:lnTo>
                  <a:lnTo>
                    <a:pt x="261" y="255"/>
                  </a:lnTo>
                  <a:lnTo>
                    <a:pt x="270" y="255"/>
                  </a:lnTo>
                  <a:lnTo>
                    <a:pt x="261" y="255"/>
                  </a:lnTo>
                  <a:lnTo>
                    <a:pt x="270" y="291"/>
                  </a:lnTo>
                  <a:lnTo>
                    <a:pt x="261" y="291"/>
                  </a:lnTo>
                  <a:lnTo>
                    <a:pt x="245" y="279"/>
                  </a:lnTo>
                  <a:lnTo>
                    <a:pt x="236" y="267"/>
                  </a:lnTo>
                  <a:lnTo>
                    <a:pt x="213" y="267"/>
                  </a:lnTo>
                  <a:lnTo>
                    <a:pt x="200" y="279"/>
                  </a:lnTo>
                  <a:lnTo>
                    <a:pt x="213" y="279"/>
                  </a:lnTo>
                  <a:lnTo>
                    <a:pt x="213" y="291"/>
                  </a:lnTo>
                  <a:lnTo>
                    <a:pt x="213" y="299"/>
                  </a:lnTo>
                  <a:lnTo>
                    <a:pt x="224" y="299"/>
                  </a:lnTo>
                  <a:lnTo>
                    <a:pt x="236" y="309"/>
                  </a:lnTo>
                  <a:lnTo>
                    <a:pt x="224" y="309"/>
                  </a:lnTo>
                  <a:lnTo>
                    <a:pt x="213" y="321"/>
                  </a:lnTo>
                  <a:lnTo>
                    <a:pt x="200" y="309"/>
                  </a:lnTo>
                  <a:lnTo>
                    <a:pt x="213" y="309"/>
                  </a:lnTo>
                  <a:lnTo>
                    <a:pt x="200" y="299"/>
                  </a:lnTo>
                  <a:lnTo>
                    <a:pt x="190" y="299"/>
                  </a:lnTo>
                  <a:lnTo>
                    <a:pt x="190" y="309"/>
                  </a:lnTo>
                  <a:lnTo>
                    <a:pt x="190" y="321"/>
                  </a:lnTo>
                  <a:lnTo>
                    <a:pt x="200" y="332"/>
                  </a:lnTo>
                  <a:lnTo>
                    <a:pt x="200" y="345"/>
                  </a:lnTo>
                  <a:lnTo>
                    <a:pt x="213" y="377"/>
                  </a:lnTo>
                  <a:lnTo>
                    <a:pt x="190" y="366"/>
                  </a:lnTo>
                  <a:lnTo>
                    <a:pt x="176" y="366"/>
                  </a:lnTo>
                  <a:lnTo>
                    <a:pt x="176" y="377"/>
                  </a:lnTo>
                  <a:lnTo>
                    <a:pt x="153" y="354"/>
                  </a:lnTo>
                  <a:lnTo>
                    <a:pt x="142" y="345"/>
                  </a:lnTo>
                  <a:lnTo>
                    <a:pt x="129" y="354"/>
                  </a:lnTo>
                  <a:lnTo>
                    <a:pt x="117" y="345"/>
                  </a:lnTo>
                  <a:lnTo>
                    <a:pt x="117" y="332"/>
                  </a:lnTo>
                  <a:lnTo>
                    <a:pt x="117" y="321"/>
                  </a:lnTo>
                  <a:lnTo>
                    <a:pt x="117" y="309"/>
                  </a:lnTo>
                  <a:lnTo>
                    <a:pt x="107" y="299"/>
                  </a:lnTo>
                  <a:lnTo>
                    <a:pt x="95" y="291"/>
                  </a:lnTo>
                  <a:lnTo>
                    <a:pt x="84" y="279"/>
                  </a:lnTo>
                  <a:lnTo>
                    <a:pt x="107" y="255"/>
                  </a:lnTo>
                  <a:lnTo>
                    <a:pt x="117" y="255"/>
                  </a:lnTo>
                  <a:lnTo>
                    <a:pt x="129" y="245"/>
                  </a:lnTo>
                  <a:lnTo>
                    <a:pt x="142" y="255"/>
                  </a:lnTo>
                  <a:lnTo>
                    <a:pt x="190" y="279"/>
                  </a:lnTo>
                  <a:lnTo>
                    <a:pt x="200" y="267"/>
                  </a:lnTo>
                  <a:lnTo>
                    <a:pt x="213" y="255"/>
                  </a:lnTo>
                  <a:lnTo>
                    <a:pt x="200" y="255"/>
                  </a:lnTo>
                  <a:lnTo>
                    <a:pt x="190" y="255"/>
                  </a:lnTo>
                  <a:lnTo>
                    <a:pt x="153" y="233"/>
                  </a:lnTo>
                  <a:lnTo>
                    <a:pt x="117" y="233"/>
                  </a:lnTo>
                  <a:lnTo>
                    <a:pt x="95" y="233"/>
                  </a:lnTo>
                  <a:lnTo>
                    <a:pt x="84" y="245"/>
                  </a:lnTo>
                  <a:lnTo>
                    <a:pt x="47" y="209"/>
                  </a:lnTo>
                  <a:lnTo>
                    <a:pt x="59" y="200"/>
                  </a:lnTo>
                  <a:lnTo>
                    <a:pt x="70" y="200"/>
                  </a:lnTo>
                  <a:lnTo>
                    <a:pt x="70" y="189"/>
                  </a:lnTo>
                  <a:lnTo>
                    <a:pt x="59" y="189"/>
                  </a:lnTo>
                  <a:lnTo>
                    <a:pt x="47" y="189"/>
                  </a:lnTo>
                  <a:lnTo>
                    <a:pt x="12" y="168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263"/>
            <p:cNvSpPr>
              <a:spLocks noChangeAspect="1"/>
            </p:cNvSpPr>
            <p:nvPr/>
          </p:nvSpPr>
          <p:spPr bwMode="auto">
            <a:xfrm>
              <a:off x="6168" y="6598"/>
              <a:ext cx="253" cy="201"/>
            </a:xfrm>
            <a:custGeom>
              <a:avLst/>
              <a:gdLst/>
              <a:ahLst/>
              <a:cxnLst>
                <a:cxn ang="0">
                  <a:pos x="235" y="177"/>
                </a:cxn>
                <a:cxn ang="0">
                  <a:pos x="224" y="186"/>
                </a:cxn>
                <a:cxn ang="0">
                  <a:pos x="211" y="186"/>
                </a:cxn>
                <a:cxn ang="0">
                  <a:pos x="199" y="156"/>
                </a:cxn>
                <a:cxn ang="0">
                  <a:pos x="187" y="143"/>
                </a:cxn>
                <a:cxn ang="0">
                  <a:pos x="176" y="132"/>
                </a:cxn>
                <a:cxn ang="0">
                  <a:pos x="164" y="132"/>
                </a:cxn>
                <a:cxn ang="0">
                  <a:pos x="153" y="132"/>
                </a:cxn>
                <a:cxn ang="0">
                  <a:pos x="139" y="123"/>
                </a:cxn>
                <a:cxn ang="0">
                  <a:pos x="128" y="111"/>
                </a:cxn>
                <a:cxn ang="0">
                  <a:pos x="116" y="111"/>
                </a:cxn>
                <a:cxn ang="0">
                  <a:pos x="116" y="123"/>
                </a:cxn>
                <a:cxn ang="0">
                  <a:pos x="91" y="111"/>
                </a:cxn>
                <a:cxn ang="0">
                  <a:pos x="81" y="100"/>
                </a:cxn>
                <a:cxn ang="0">
                  <a:pos x="36" y="100"/>
                </a:cxn>
                <a:cxn ang="0">
                  <a:pos x="24" y="87"/>
                </a:cxn>
                <a:cxn ang="0">
                  <a:pos x="24" y="77"/>
                </a:cxn>
                <a:cxn ang="0">
                  <a:pos x="36" y="45"/>
                </a:cxn>
                <a:cxn ang="0">
                  <a:pos x="24" y="45"/>
                </a:cxn>
                <a:cxn ang="0">
                  <a:pos x="0" y="23"/>
                </a:cxn>
                <a:cxn ang="0">
                  <a:pos x="10" y="11"/>
                </a:cxn>
                <a:cxn ang="0">
                  <a:pos x="24" y="11"/>
                </a:cxn>
                <a:cxn ang="0">
                  <a:pos x="36" y="11"/>
                </a:cxn>
                <a:cxn ang="0">
                  <a:pos x="49" y="11"/>
                </a:cxn>
                <a:cxn ang="0">
                  <a:pos x="69" y="11"/>
                </a:cxn>
                <a:cxn ang="0">
                  <a:pos x="81" y="11"/>
                </a:cxn>
                <a:cxn ang="0">
                  <a:pos x="91" y="0"/>
                </a:cxn>
                <a:cxn ang="0">
                  <a:pos x="106" y="0"/>
                </a:cxn>
                <a:cxn ang="0">
                  <a:pos x="106" y="11"/>
                </a:cxn>
                <a:cxn ang="0">
                  <a:pos x="116" y="11"/>
                </a:cxn>
                <a:cxn ang="0">
                  <a:pos x="116" y="23"/>
                </a:cxn>
                <a:cxn ang="0">
                  <a:pos x="128" y="23"/>
                </a:cxn>
                <a:cxn ang="0">
                  <a:pos x="139" y="33"/>
                </a:cxn>
                <a:cxn ang="0">
                  <a:pos x="153" y="33"/>
                </a:cxn>
                <a:cxn ang="0">
                  <a:pos x="139" y="45"/>
                </a:cxn>
                <a:cxn ang="0">
                  <a:pos x="139" y="54"/>
                </a:cxn>
                <a:cxn ang="0">
                  <a:pos x="153" y="65"/>
                </a:cxn>
                <a:cxn ang="0">
                  <a:pos x="164" y="77"/>
                </a:cxn>
                <a:cxn ang="0">
                  <a:pos x="176" y="77"/>
                </a:cxn>
                <a:cxn ang="0">
                  <a:pos x="176" y="87"/>
                </a:cxn>
                <a:cxn ang="0">
                  <a:pos x="176" y="100"/>
                </a:cxn>
                <a:cxn ang="0">
                  <a:pos x="164" y="100"/>
                </a:cxn>
                <a:cxn ang="0">
                  <a:pos x="176" y="100"/>
                </a:cxn>
                <a:cxn ang="0">
                  <a:pos x="187" y="111"/>
                </a:cxn>
                <a:cxn ang="0">
                  <a:pos x="199" y="123"/>
                </a:cxn>
                <a:cxn ang="0">
                  <a:pos x="211" y="123"/>
                </a:cxn>
                <a:cxn ang="0">
                  <a:pos x="211" y="132"/>
                </a:cxn>
                <a:cxn ang="0">
                  <a:pos x="224" y="132"/>
                </a:cxn>
                <a:cxn ang="0">
                  <a:pos x="224" y="143"/>
                </a:cxn>
                <a:cxn ang="0">
                  <a:pos x="235" y="156"/>
                </a:cxn>
                <a:cxn ang="0">
                  <a:pos x="224" y="156"/>
                </a:cxn>
                <a:cxn ang="0">
                  <a:pos x="235" y="165"/>
                </a:cxn>
                <a:cxn ang="0">
                  <a:pos x="235" y="177"/>
                </a:cxn>
              </a:cxnLst>
              <a:rect l="0" t="0" r="r" b="b"/>
              <a:pathLst>
                <a:path w="235" h="186">
                  <a:moveTo>
                    <a:pt x="235" y="177"/>
                  </a:moveTo>
                  <a:lnTo>
                    <a:pt x="224" y="186"/>
                  </a:lnTo>
                  <a:lnTo>
                    <a:pt x="211" y="186"/>
                  </a:lnTo>
                  <a:lnTo>
                    <a:pt x="199" y="156"/>
                  </a:lnTo>
                  <a:lnTo>
                    <a:pt x="187" y="143"/>
                  </a:lnTo>
                  <a:lnTo>
                    <a:pt x="176" y="132"/>
                  </a:lnTo>
                  <a:lnTo>
                    <a:pt x="164" y="132"/>
                  </a:lnTo>
                  <a:lnTo>
                    <a:pt x="153" y="132"/>
                  </a:lnTo>
                  <a:lnTo>
                    <a:pt x="139" y="123"/>
                  </a:lnTo>
                  <a:lnTo>
                    <a:pt x="128" y="111"/>
                  </a:lnTo>
                  <a:lnTo>
                    <a:pt x="116" y="111"/>
                  </a:lnTo>
                  <a:lnTo>
                    <a:pt x="116" y="123"/>
                  </a:lnTo>
                  <a:lnTo>
                    <a:pt x="91" y="111"/>
                  </a:lnTo>
                  <a:lnTo>
                    <a:pt x="81" y="100"/>
                  </a:lnTo>
                  <a:lnTo>
                    <a:pt x="36" y="100"/>
                  </a:lnTo>
                  <a:lnTo>
                    <a:pt x="24" y="87"/>
                  </a:lnTo>
                  <a:lnTo>
                    <a:pt x="24" y="77"/>
                  </a:lnTo>
                  <a:lnTo>
                    <a:pt x="36" y="45"/>
                  </a:lnTo>
                  <a:lnTo>
                    <a:pt x="24" y="45"/>
                  </a:lnTo>
                  <a:lnTo>
                    <a:pt x="0" y="23"/>
                  </a:lnTo>
                  <a:lnTo>
                    <a:pt x="10" y="11"/>
                  </a:lnTo>
                  <a:lnTo>
                    <a:pt x="24" y="11"/>
                  </a:lnTo>
                  <a:lnTo>
                    <a:pt x="36" y="11"/>
                  </a:lnTo>
                  <a:lnTo>
                    <a:pt x="49" y="11"/>
                  </a:lnTo>
                  <a:lnTo>
                    <a:pt x="69" y="11"/>
                  </a:lnTo>
                  <a:lnTo>
                    <a:pt x="81" y="11"/>
                  </a:lnTo>
                  <a:lnTo>
                    <a:pt x="91" y="0"/>
                  </a:lnTo>
                  <a:lnTo>
                    <a:pt x="106" y="0"/>
                  </a:lnTo>
                  <a:lnTo>
                    <a:pt x="106" y="11"/>
                  </a:lnTo>
                  <a:lnTo>
                    <a:pt x="116" y="11"/>
                  </a:lnTo>
                  <a:lnTo>
                    <a:pt x="116" y="23"/>
                  </a:lnTo>
                  <a:lnTo>
                    <a:pt x="128" y="23"/>
                  </a:lnTo>
                  <a:lnTo>
                    <a:pt x="139" y="33"/>
                  </a:lnTo>
                  <a:lnTo>
                    <a:pt x="153" y="33"/>
                  </a:lnTo>
                  <a:lnTo>
                    <a:pt x="139" y="45"/>
                  </a:lnTo>
                  <a:lnTo>
                    <a:pt x="139" y="54"/>
                  </a:lnTo>
                  <a:lnTo>
                    <a:pt x="153" y="65"/>
                  </a:lnTo>
                  <a:lnTo>
                    <a:pt x="164" y="77"/>
                  </a:lnTo>
                  <a:lnTo>
                    <a:pt x="176" y="77"/>
                  </a:lnTo>
                  <a:lnTo>
                    <a:pt x="176" y="87"/>
                  </a:lnTo>
                  <a:lnTo>
                    <a:pt x="176" y="100"/>
                  </a:lnTo>
                  <a:lnTo>
                    <a:pt x="164" y="100"/>
                  </a:lnTo>
                  <a:lnTo>
                    <a:pt x="176" y="100"/>
                  </a:lnTo>
                  <a:lnTo>
                    <a:pt x="187" y="111"/>
                  </a:lnTo>
                  <a:lnTo>
                    <a:pt x="199" y="123"/>
                  </a:lnTo>
                  <a:lnTo>
                    <a:pt x="211" y="123"/>
                  </a:lnTo>
                  <a:lnTo>
                    <a:pt x="211" y="132"/>
                  </a:lnTo>
                  <a:lnTo>
                    <a:pt x="224" y="132"/>
                  </a:lnTo>
                  <a:lnTo>
                    <a:pt x="224" y="143"/>
                  </a:lnTo>
                  <a:lnTo>
                    <a:pt x="235" y="156"/>
                  </a:lnTo>
                  <a:lnTo>
                    <a:pt x="224" y="156"/>
                  </a:lnTo>
                  <a:lnTo>
                    <a:pt x="235" y="165"/>
                  </a:lnTo>
                  <a:lnTo>
                    <a:pt x="235" y="177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264"/>
            <p:cNvSpPr>
              <a:spLocks noChangeAspect="1"/>
            </p:cNvSpPr>
            <p:nvPr/>
          </p:nvSpPr>
          <p:spPr bwMode="auto">
            <a:xfrm>
              <a:off x="6229" y="6718"/>
              <a:ext cx="1552" cy="1200"/>
            </a:xfrm>
            <a:custGeom>
              <a:avLst/>
              <a:gdLst/>
              <a:ahLst/>
              <a:cxnLst>
                <a:cxn ang="0">
                  <a:pos x="58" y="175"/>
                </a:cxn>
                <a:cxn ang="0">
                  <a:pos x="35" y="145"/>
                </a:cxn>
                <a:cxn ang="0">
                  <a:pos x="23" y="99"/>
                </a:cxn>
                <a:cxn ang="0">
                  <a:pos x="0" y="45"/>
                </a:cxn>
                <a:cxn ang="0">
                  <a:pos x="35" y="0"/>
                </a:cxn>
                <a:cxn ang="0">
                  <a:pos x="81" y="45"/>
                </a:cxn>
                <a:cxn ang="0">
                  <a:pos x="129" y="66"/>
                </a:cxn>
                <a:cxn ang="0">
                  <a:pos x="177" y="66"/>
                </a:cxn>
                <a:cxn ang="0">
                  <a:pos x="235" y="9"/>
                </a:cxn>
                <a:cxn ang="0">
                  <a:pos x="281" y="32"/>
                </a:cxn>
                <a:cxn ang="0">
                  <a:pos x="281" y="66"/>
                </a:cxn>
                <a:cxn ang="0">
                  <a:pos x="294" y="99"/>
                </a:cxn>
                <a:cxn ang="0">
                  <a:pos x="329" y="154"/>
                </a:cxn>
                <a:cxn ang="0">
                  <a:pos x="414" y="187"/>
                </a:cxn>
                <a:cxn ang="0">
                  <a:pos x="471" y="232"/>
                </a:cxn>
                <a:cxn ang="0">
                  <a:pos x="600" y="243"/>
                </a:cxn>
                <a:cxn ang="0">
                  <a:pos x="695" y="211"/>
                </a:cxn>
                <a:cxn ang="0">
                  <a:pos x="719" y="165"/>
                </a:cxn>
                <a:cxn ang="0">
                  <a:pos x="777" y="133"/>
                </a:cxn>
                <a:cxn ang="0">
                  <a:pos x="823" y="111"/>
                </a:cxn>
                <a:cxn ang="0">
                  <a:pos x="919" y="145"/>
                </a:cxn>
                <a:cxn ang="0">
                  <a:pos x="1000" y="165"/>
                </a:cxn>
                <a:cxn ang="0">
                  <a:pos x="1129" y="243"/>
                </a:cxn>
                <a:cxn ang="0">
                  <a:pos x="1165" y="286"/>
                </a:cxn>
                <a:cxn ang="0">
                  <a:pos x="1179" y="332"/>
                </a:cxn>
                <a:cxn ang="0">
                  <a:pos x="1155" y="432"/>
                </a:cxn>
                <a:cxn ang="0">
                  <a:pos x="1179" y="499"/>
                </a:cxn>
                <a:cxn ang="0">
                  <a:pos x="1212" y="609"/>
                </a:cxn>
                <a:cxn ang="0">
                  <a:pos x="1283" y="644"/>
                </a:cxn>
                <a:cxn ang="0">
                  <a:pos x="1261" y="709"/>
                </a:cxn>
                <a:cxn ang="0">
                  <a:pos x="1319" y="830"/>
                </a:cxn>
                <a:cxn ang="0">
                  <a:pos x="1390" y="876"/>
                </a:cxn>
                <a:cxn ang="0">
                  <a:pos x="1437" y="955"/>
                </a:cxn>
                <a:cxn ang="0">
                  <a:pos x="1402" y="999"/>
                </a:cxn>
                <a:cxn ang="0">
                  <a:pos x="1356" y="1065"/>
                </a:cxn>
                <a:cxn ang="0">
                  <a:pos x="1294" y="1100"/>
                </a:cxn>
                <a:cxn ang="0">
                  <a:pos x="1188" y="1077"/>
                </a:cxn>
                <a:cxn ang="0">
                  <a:pos x="1117" y="1065"/>
                </a:cxn>
                <a:cxn ang="0">
                  <a:pos x="1060" y="1054"/>
                </a:cxn>
                <a:cxn ang="0">
                  <a:pos x="1023" y="1009"/>
                </a:cxn>
                <a:cxn ang="0">
                  <a:pos x="989" y="955"/>
                </a:cxn>
                <a:cxn ang="0">
                  <a:pos x="931" y="955"/>
                </a:cxn>
                <a:cxn ang="0">
                  <a:pos x="885" y="987"/>
                </a:cxn>
                <a:cxn ang="0">
                  <a:pos x="789" y="975"/>
                </a:cxn>
                <a:cxn ang="0">
                  <a:pos x="719" y="932"/>
                </a:cxn>
                <a:cxn ang="0">
                  <a:pos x="623" y="876"/>
                </a:cxn>
                <a:cxn ang="0">
                  <a:pos x="565" y="775"/>
                </a:cxn>
                <a:cxn ang="0">
                  <a:pos x="484" y="730"/>
                </a:cxn>
                <a:cxn ang="0">
                  <a:pos x="460" y="698"/>
                </a:cxn>
                <a:cxn ang="0">
                  <a:pos x="425" y="730"/>
                </a:cxn>
                <a:cxn ang="0">
                  <a:pos x="377" y="686"/>
                </a:cxn>
                <a:cxn ang="0">
                  <a:pos x="342" y="652"/>
                </a:cxn>
                <a:cxn ang="0">
                  <a:pos x="342" y="586"/>
                </a:cxn>
                <a:cxn ang="0">
                  <a:pos x="246" y="523"/>
                </a:cxn>
                <a:cxn ang="0">
                  <a:pos x="177" y="464"/>
                </a:cxn>
                <a:cxn ang="0">
                  <a:pos x="201" y="356"/>
                </a:cxn>
                <a:cxn ang="0">
                  <a:pos x="166" y="297"/>
                </a:cxn>
                <a:cxn ang="0">
                  <a:pos x="81" y="198"/>
                </a:cxn>
              </a:cxnLst>
              <a:rect l="0" t="0" r="r" b="b"/>
              <a:pathLst>
                <a:path w="1447" h="1111">
                  <a:moveTo>
                    <a:pt x="81" y="198"/>
                  </a:moveTo>
                  <a:lnTo>
                    <a:pt x="81" y="187"/>
                  </a:lnTo>
                  <a:lnTo>
                    <a:pt x="70" y="187"/>
                  </a:lnTo>
                  <a:lnTo>
                    <a:pt x="58" y="175"/>
                  </a:lnTo>
                  <a:lnTo>
                    <a:pt x="48" y="165"/>
                  </a:lnTo>
                  <a:lnTo>
                    <a:pt x="58" y="154"/>
                  </a:lnTo>
                  <a:lnTo>
                    <a:pt x="35" y="154"/>
                  </a:lnTo>
                  <a:lnTo>
                    <a:pt x="35" y="145"/>
                  </a:lnTo>
                  <a:lnTo>
                    <a:pt x="35" y="121"/>
                  </a:lnTo>
                  <a:lnTo>
                    <a:pt x="48" y="111"/>
                  </a:lnTo>
                  <a:lnTo>
                    <a:pt x="35" y="99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23" y="66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23" y="32"/>
                  </a:lnTo>
                  <a:lnTo>
                    <a:pt x="23" y="9"/>
                  </a:lnTo>
                  <a:lnTo>
                    <a:pt x="35" y="9"/>
                  </a:lnTo>
                  <a:lnTo>
                    <a:pt x="35" y="0"/>
                  </a:lnTo>
                  <a:lnTo>
                    <a:pt x="48" y="9"/>
                  </a:lnTo>
                  <a:lnTo>
                    <a:pt x="58" y="21"/>
                  </a:lnTo>
                  <a:lnTo>
                    <a:pt x="70" y="32"/>
                  </a:lnTo>
                  <a:lnTo>
                    <a:pt x="81" y="45"/>
                  </a:lnTo>
                  <a:lnTo>
                    <a:pt x="95" y="54"/>
                  </a:lnTo>
                  <a:lnTo>
                    <a:pt x="106" y="66"/>
                  </a:lnTo>
                  <a:lnTo>
                    <a:pt x="118" y="66"/>
                  </a:lnTo>
                  <a:lnTo>
                    <a:pt x="129" y="66"/>
                  </a:lnTo>
                  <a:lnTo>
                    <a:pt x="143" y="66"/>
                  </a:lnTo>
                  <a:lnTo>
                    <a:pt x="153" y="75"/>
                  </a:lnTo>
                  <a:lnTo>
                    <a:pt x="166" y="75"/>
                  </a:lnTo>
                  <a:lnTo>
                    <a:pt x="177" y="66"/>
                  </a:lnTo>
                  <a:lnTo>
                    <a:pt x="177" y="54"/>
                  </a:lnTo>
                  <a:lnTo>
                    <a:pt x="201" y="45"/>
                  </a:lnTo>
                  <a:lnTo>
                    <a:pt x="201" y="32"/>
                  </a:lnTo>
                  <a:lnTo>
                    <a:pt x="235" y="9"/>
                  </a:lnTo>
                  <a:lnTo>
                    <a:pt x="246" y="9"/>
                  </a:lnTo>
                  <a:lnTo>
                    <a:pt x="259" y="9"/>
                  </a:lnTo>
                  <a:lnTo>
                    <a:pt x="271" y="21"/>
                  </a:lnTo>
                  <a:lnTo>
                    <a:pt x="281" y="32"/>
                  </a:lnTo>
                  <a:lnTo>
                    <a:pt x="281" y="45"/>
                  </a:lnTo>
                  <a:lnTo>
                    <a:pt x="271" y="45"/>
                  </a:lnTo>
                  <a:lnTo>
                    <a:pt x="281" y="54"/>
                  </a:lnTo>
                  <a:lnTo>
                    <a:pt x="281" y="66"/>
                  </a:lnTo>
                  <a:lnTo>
                    <a:pt x="271" y="75"/>
                  </a:lnTo>
                  <a:lnTo>
                    <a:pt x="271" y="87"/>
                  </a:lnTo>
                  <a:lnTo>
                    <a:pt x="281" y="87"/>
                  </a:lnTo>
                  <a:lnTo>
                    <a:pt x="294" y="99"/>
                  </a:lnTo>
                  <a:lnTo>
                    <a:pt x="305" y="99"/>
                  </a:lnTo>
                  <a:lnTo>
                    <a:pt x="329" y="111"/>
                  </a:lnTo>
                  <a:lnTo>
                    <a:pt x="329" y="133"/>
                  </a:lnTo>
                  <a:lnTo>
                    <a:pt x="329" y="154"/>
                  </a:lnTo>
                  <a:lnTo>
                    <a:pt x="342" y="175"/>
                  </a:lnTo>
                  <a:lnTo>
                    <a:pt x="352" y="175"/>
                  </a:lnTo>
                  <a:lnTo>
                    <a:pt x="389" y="187"/>
                  </a:lnTo>
                  <a:lnTo>
                    <a:pt x="414" y="187"/>
                  </a:lnTo>
                  <a:lnTo>
                    <a:pt x="425" y="187"/>
                  </a:lnTo>
                  <a:lnTo>
                    <a:pt x="437" y="198"/>
                  </a:lnTo>
                  <a:lnTo>
                    <a:pt x="447" y="220"/>
                  </a:lnTo>
                  <a:lnTo>
                    <a:pt x="471" y="232"/>
                  </a:lnTo>
                  <a:lnTo>
                    <a:pt x="528" y="256"/>
                  </a:lnTo>
                  <a:lnTo>
                    <a:pt x="553" y="256"/>
                  </a:lnTo>
                  <a:lnTo>
                    <a:pt x="565" y="256"/>
                  </a:lnTo>
                  <a:lnTo>
                    <a:pt x="600" y="243"/>
                  </a:lnTo>
                  <a:lnTo>
                    <a:pt x="637" y="232"/>
                  </a:lnTo>
                  <a:lnTo>
                    <a:pt x="683" y="232"/>
                  </a:lnTo>
                  <a:lnTo>
                    <a:pt x="683" y="220"/>
                  </a:lnTo>
                  <a:lnTo>
                    <a:pt x="695" y="211"/>
                  </a:lnTo>
                  <a:lnTo>
                    <a:pt x="683" y="187"/>
                  </a:lnTo>
                  <a:lnTo>
                    <a:pt x="695" y="187"/>
                  </a:lnTo>
                  <a:lnTo>
                    <a:pt x="708" y="175"/>
                  </a:lnTo>
                  <a:lnTo>
                    <a:pt x="719" y="165"/>
                  </a:lnTo>
                  <a:lnTo>
                    <a:pt x="729" y="145"/>
                  </a:lnTo>
                  <a:lnTo>
                    <a:pt x="741" y="133"/>
                  </a:lnTo>
                  <a:lnTo>
                    <a:pt x="751" y="133"/>
                  </a:lnTo>
                  <a:lnTo>
                    <a:pt x="777" y="133"/>
                  </a:lnTo>
                  <a:lnTo>
                    <a:pt x="798" y="133"/>
                  </a:lnTo>
                  <a:lnTo>
                    <a:pt x="814" y="133"/>
                  </a:lnTo>
                  <a:lnTo>
                    <a:pt x="823" y="121"/>
                  </a:lnTo>
                  <a:lnTo>
                    <a:pt x="823" y="111"/>
                  </a:lnTo>
                  <a:lnTo>
                    <a:pt x="847" y="121"/>
                  </a:lnTo>
                  <a:lnTo>
                    <a:pt x="871" y="121"/>
                  </a:lnTo>
                  <a:lnTo>
                    <a:pt x="894" y="133"/>
                  </a:lnTo>
                  <a:lnTo>
                    <a:pt x="919" y="145"/>
                  </a:lnTo>
                  <a:lnTo>
                    <a:pt x="942" y="154"/>
                  </a:lnTo>
                  <a:lnTo>
                    <a:pt x="964" y="154"/>
                  </a:lnTo>
                  <a:lnTo>
                    <a:pt x="977" y="154"/>
                  </a:lnTo>
                  <a:lnTo>
                    <a:pt x="1000" y="165"/>
                  </a:lnTo>
                  <a:lnTo>
                    <a:pt x="1023" y="175"/>
                  </a:lnTo>
                  <a:lnTo>
                    <a:pt x="1085" y="220"/>
                  </a:lnTo>
                  <a:lnTo>
                    <a:pt x="1108" y="243"/>
                  </a:lnTo>
                  <a:lnTo>
                    <a:pt x="1129" y="243"/>
                  </a:lnTo>
                  <a:lnTo>
                    <a:pt x="1155" y="232"/>
                  </a:lnTo>
                  <a:lnTo>
                    <a:pt x="1155" y="243"/>
                  </a:lnTo>
                  <a:lnTo>
                    <a:pt x="1165" y="278"/>
                  </a:lnTo>
                  <a:lnTo>
                    <a:pt x="1165" y="286"/>
                  </a:lnTo>
                  <a:lnTo>
                    <a:pt x="1179" y="310"/>
                  </a:lnTo>
                  <a:lnTo>
                    <a:pt x="1188" y="310"/>
                  </a:lnTo>
                  <a:lnTo>
                    <a:pt x="1179" y="320"/>
                  </a:lnTo>
                  <a:lnTo>
                    <a:pt x="1179" y="332"/>
                  </a:lnTo>
                  <a:lnTo>
                    <a:pt x="1179" y="366"/>
                  </a:lnTo>
                  <a:lnTo>
                    <a:pt x="1179" y="409"/>
                  </a:lnTo>
                  <a:lnTo>
                    <a:pt x="1165" y="409"/>
                  </a:lnTo>
                  <a:lnTo>
                    <a:pt x="1155" y="432"/>
                  </a:lnTo>
                  <a:lnTo>
                    <a:pt x="1165" y="453"/>
                  </a:lnTo>
                  <a:lnTo>
                    <a:pt x="1188" y="464"/>
                  </a:lnTo>
                  <a:lnTo>
                    <a:pt x="1188" y="477"/>
                  </a:lnTo>
                  <a:lnTo>
                    <a:pt x="1179" y="499"/>
                  </a:lnTo>
                  <a:lnTo>
                    <a:pt x="1179" y="510"/>
                  </a:lnTo>
                  <a:lnTo>
                    <a:pt x="1203" y="541"/>
                  </a:lnTo>
                  <a:lnTo>
                    <a:pt x="1212" y="586"/>
                  </a:lnTo>
                  <a:lnTo>
                    <a:pt x="1212" y="609"/>
                  </a:lnTo>
                  <a:lnTo>
                    <a:pt x="1224" y="622"/>
                  </a:lnTo>
                  <a:lnTo>
                    <a:pt x="1236" y="622"/>
                  </a:lnTo>
                  <a:lnTo>
                    <a:pt x="1271" y="632"/>
                  </a:lnTo>
                  <a:lnTo>
                    <a:pt x="1283" y="644"/>
                  </a:lnTo>
                  <a:lnTo>
                    <a:pt x="1283" y="652"/>
                  </a:lnTo>
                  <a:lnTo>
                    <a:pt x="1294" y="664"/>
                  </a:lnTo>
                  <a:lnTo>
                    <a:pt x="1283" y="686"/>
                  </a:lnTo>
                  <a:lnTo>
                    <a:pt x="1261" y="709"/>
                  </a:lnTo>
                  <a:lnTo>
                    <a:pt x="1246" y="744"/>
                  </a:lnTo>
                  <a:lnTo>
                    <a:pt x="1271" y="775"/>
                  </a:lnTo>
                  <a:lnTo>
                    <a:pt x="1294" y="820"/>
                  </a:lnTo>
                  <a:lnTo>
                    <a:pt x="1319" y="830"/>
                  </a:lnTo>
                  <a:lnTo>
                    <a:pt x="1341" y="843"/>
                  </a:lnTo>
                  <a:lnTo>
                    <a:pt x="1378" y="854"/>
                  </a:lnTo>
                  <a:lnTo>
                    <a:pt x="1390" y="866"/>
                  </a:lnTo>
                  <a:lnTo>
                    <a:pt x="1390" y="876"/>
                  </a:lnTo>
                  <a:lnTo>
                    <a:pt x="1402" y="920"/>
                  </a:lnTo>
                  <a:lnTo>
                    <a:pt x="1411" y="942"/>
                  </a:lnTo>
                  <a:lnTo>
                    <a:pt x="1437" y="942"/>
                  </a:lnTo>
                  <a:lnTo>
                    <a:pt x="1437" y="955"/>
                  </a:lnTo>
                  <a:lnTo>
                    <a:pt x="1447" y="987"/>
                  </a:lnTo>
                  <a:lnTo>
                    <a:pt x="1437" y="987"/>
                  </a:lnTo>
                  <a:lnTo>
                    <a:pt x="1437" y="999"/>
                  </a:lnTo>
                  <a:lnTo>
                    <a:pt x="1402" y="999"/>
                  </a:lnTo>
                  <a:lnTo>
                    <a:pt x="1390" y="1009"/>
                  </a:lnTo>
                  <a:lnTo>
                    <a:pt x="1366" y="1020"/>
                  </a:lnTo>
                  <a:lnTo>
                    <a:pt x="1356" y="1032"/>
                  </a:lnTo>
                  <a:lnTo>
                    <a:pt x="1356" y="1065"/>
                  </a:lnTo>
                  <a:lnTo>
                    <a:pt x="1356" y="1077"/>
                  </a:lnTo>
                  <a:lnTo>
                    <a:pt x="1341" y="1100"/>
                  </a:lnTo>
                  <a:lnTo>
                    <a:pt x="1331" y="1111"/>
                  </a:lnTo>
                  <a:lnTo>
                    <a:pt x="1294" y="1100"/>
                  </a:lnTo>
                  <a:lnTo>
                    <a:pt x="1271" y="1087"/>
                  </a:lnTo>
                  <a:lnTo>
                    <a:pt x="1261" y="1087"/>
                  </a:lnTo>
                  <a:lnTo>
                    <a:pt x="1212" y="1087"/>
                  </a:lnTo>
                  <a:lnTo>
                    <a:pt x="1188" y="1077"/>
                  </a:lnTo>
                  <a:lnTo>
                    <a:pt x="1179" y="1087"/>
                  </a:lnTo>
                  <a:lnTo>
                    <a:pt x="1155" y="1077"/>
                  </a:lnTo>
                  <a:lnTo>
                    <a:pt x="1155" y="1065"/>
                  </a:lnTo>
                  <a:lnTo>
                    <a:pt x="1117" y="1065"/>
                  </a:lnTo>
                  <a:lnTo>
                    <a:pt x="1108" y="1065"/>
                  </a:lnTo>
                  <a:lnTo>
                    <a:pt x="1096" y="1065"/>
                  </a:lnTo>
                  <a:lnTo>
                    <a:pt x="1085" y="1054"/>
                  </a:lnTo>
                  <a:lnTo>
                    <a:pt x="1060" y="1054"/>
                  </a:lnTo>
                  <a:lnTo>
                    <a:pt x="1047" y="1041"/>
                  </a:lnTo>
                  <a:lnTo>
                    <a:pt x="1047" y="1032"/>
                  </a:lnTo>
                  <a:lnTo>
                    <a:pt x="1037" y="1032"/>
                  </a:lnTo>
                  <a:lnTo>
                    <a:pt x="1023" y="1009"/>
                  </a:lnTo>
                  <a:lnTo>
                    <a:pt x="1013" y="999"/>
                  </a:lnTo>
                  <a:lnTo>
                    <a:pt x="1013" y="975"/>
                  </a:lnTo>
                  <a:lnTo>
                    <a:pt x="1000" y="955"/>
                  </a:lnTo>
                  <a:lnTo>
                    <a:pt x="989" y="955"/>
                  </a:lnTo>
                  <a:lnTo>
                    <a:pt x="977" y="955"/>
                  </a:lnTo>
                  <a:lnTo>
                    <a:pt x="954" y="955"/>
                  </a:lnTo>
                  <a:lnTo>
                    <a:pt x="942" y="955"/>
                  </a:lnTo>
                  <a:lnTo>
                    <a:pt x="931" y="955"/>
                  </a:lnTo>
                  <a:lnTo>
                    <a:pt x="906" y="966"/>
                  </a:lnTo>
                  <a:lnTo>
                    <a:pt x="906" y="975"/>
                  </a:lnTo>
                  <a:lnTo>
                    <a:pt x="894" y="975"/>
                  </a:lnTo>
                  <a:lnTo>
                    <a:pt x="885" y="987"/>
                  </a:lnTo>
                  <a:lnTo>
                    <a:pt x="871" y="999"/>
                  </a:lnTo>
                  <a:lnTo>
                    <a:pt x="861" y="999"/>
                  </a:lnTo>
                  <a:lnTo>
                    <a:pt x="823" y="975"/>
                  </a:lnTo>
                  <a:lnTo>
                    <a:pt x="789" y="975"/>
                  </a:lnTo>
                  <a:lnTo>
                    <a:pt x="777" y="966"/>
                  </a:lnTo>
                  <a:lnTo>
                    <a:pt x="741" y="955"/>
                  </a:lnTo>
                  <a:lnTo>
                    <a:pt x="729" y="942"/>
                  </a:lnTo>
                  <a:lnTo>
                    <a:pt x="719" y="932"/>
                  </a:lnTo>
                  <a:lnTo>
                    <a:pt x="695" y="909"/>
                  </a:lnTo>
                  <a:lnTo>
                    <a:pt x="671" y="897"/>
                  </a:lnTo>
                  <a:lnTo>
                    <a:pt x="648" y="897"/>
                  </a:lnTo>
                  <a:lnTo>
                    <a:pt x="623" y="876"/>
                  </a:lnTo>
                  <a:lnTo>
                    <a:pt x="600" y="843"/>
                  </a:lnTo>
                  <a:lnTo>
                    <a:pt x="575" y="810"/>
                  </a:lnTo>
                  <a:lnTo>
                    <a:pt x="565" y="798"/>
                  </a:lnTo>
                  <a:lnTo>
                    <a:pt x="565" y="775"/>
                  </a:lnTo>
                  <a:lnTo>
                    <a:pt x="543" y="754"/>
                  </a:lnTo>
                  <a:lnTo>
                    <a:pt x="517" y="730"/>
                  </a:lnTo>
                  <a:lnTo>
                    <a:pt x="495" y="730"/>
                  </a:lnTo>
                  <a:lnTo>
                    <a:pt x="484" y="730"/>
                  </a:lnTo>
                  <a:lnTo>
                    <a:pt x="471" y="730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60" y="698"/>
                  </a:lnTo>
                  <a:lnTo>
                    <a:pt x="447" y="698"/>
                  </a:lnTo>
                  <a:lnTo>
                    <a:pt x="437" y="698"/>
                  </a:lnTo>
                  <a:lnTo>
                    <a:pt x="437" y="730"/>
                  </a:lnTo>
                  <a:lnTo>
                    <a:pt x="425" y="730"/>
                  </a:lnTo>
                  <a:lnTo>
                    <a:pt x="414" y="730"/>
                  </a:lnTo>
                  <a:lnTo>
                    <a:pt x="400" y="721"/>
                  </a:lnTo>
                  <a:lnTo>
                    <a:pt x="377" y="698"/>
                  </a:lnTo>
                  <a:lnTo>
                    <a:pt x="377" y="686"/>
                  </a:lnTo>
                  <a:lnTo>
                    <a:pt x="377" y="664"/>
                  </a:lnTo>
                  <a:lnTo>
                    <a:pt x="366" y="664"/>
                  </a:lnTo>
                  <a:lnTo>
                    <a:pt x="352" y="664"/>
                  </a:lnTo>
                  <a:lnTo>
                    <a:pt x="342" y="652"/>
                  </a:lnTo>
                  <a:lnTo>
                    <a:pt x="342" y="632"/>
                  </a:lnTo>
                  <a:lnTo>
                    <a:pt x="352" y="609"/>
                  </a:lnTo>
                  <a:lnTo>
                    <a:pt x="342" y="598"/>
                  </a:lnTo>
                  <a:lnTo>
                    <a:pt x="342" y="586"/>
                  </a:lnTo>
                  <a:lnTo>
                    <a:pt x="329" y="577"/>
                  </a:lnTo>
                  <a:lnTo>
                    <a:pt x="305" y="564"/>
                  </a:lnTo>
                  <a:lnTo>
                    <a:pt x="294" y="553"/>
                  </a:lnTo>
                  <a:lnTo>
                    <a:pt x="246" y="523"/>
                  </a:lnTo>
                  <a:lnTo>
                    <a:pt x="235" y="523"/>
                  </a:lnTo>
                  <a:lnTo>
                    <a:pt x="223" y="523"/>
                  </a:lnTo>
                  <a:lnTo>
                    <a:pt x="214" y="487"/>
                  </a:lnTo>
                  <a:lnTo>
                    <a:pt x="177" y="464"/>
                  </a:lnTo>
                  <a:lnTo>
                    <a:pt x="166" y="441"/>
                  </a:lnTo>
                  <a:lnTo>
                    <a:pt x="166" y="409"/>
                  </a:lnTo>
                  <a:lnTo>
                    <a:pt x="177" y="388"/>
                  </a:lnTo>
                  <a:lnTo>
                    <a:pt x="201" y="356"/>
                  </a:lnTo>
                  <a:lnTo>
                    <a:pt x="190" y="332"/>
                  </a:lnTo>
                  <a:lnTo>
                    <a:pt x="177" y="320"/>
                  </a:lnTo>
                  <a:lnTo>
                    <a:pt x="190" y="297"/>
                  </a:lnTo>
                  <a:lnTo>
                    <a:pt x="166" y="297"/>
                  </a:lnTo>
                  <a:lnTo>
                    <a:pt x="143" y="286"/>
                  </a:lnTo>
                  <a:lnTo>
                    <a:pt x="129" y="286"/>
                  </a:lnTo>
                  <a:lnTo>
                    <a:pt x="106" y="243"/>
                  </a:lnTo>
                  <a:lnTo>
                    <a:pt x="81" y="19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265"/>
            <p:cNvSpPr>
              <a:spLocks noChangeAspect="1"/>
            </p:cNvSpPr>
            <p:nvPr/>
          </p:nvSpPr>
          <p:spPr bwMode="auto">
            <a:xfrm>
              <a:off x="5939" y="6920"/>
              <a:ext cx="735" cy="674"/>
            </a:xfrm>
            <a:custGeom>
              <a:avLst/>
              <a:gdLst/>
              <a:ahLst/>
              <a:cxnLst>
                <a:cxn ang="0">
                  <a:pos x="71" y="257"/>
                </a:cxn>
                <a:cxn ang="0">
                  <a:pos x="143" y="123"/>
                </a:cxn>
                <a:cxn ang="0">
                  <a:pos x="129" y="91"/>
                </a:cxn>
                <a:cxn ang="0">
                  <a:pos x="143" y="69"/>
                </a:cxn>
                <a:cxn ang="0">
                  <a:pos x="191" y="45"/>
                </a:cxn>
                <a:cxn ang="0">
                  <a:pos x="201" y="11"/>
                </a:cxn>
                <a:cxn ang="0">
                  <a:pos x="223" y="0"/>
                </a:cxn>
                <a:cxn ang="0">
                  <a:pos x="249" y="0"/>
                </a:cxn>
                <a:cxn ang="0">
                  <a:pos x="282" y="11"/>
                </a:cxn>
                <a:cxn ang="0">
                  <a:pos x="306" y="0"/>
                </a:cxn>
                <a:cxn ang="0">
                  <a:pos x="319" y="24"/>
                </a:cxn>
                <a:cxn ang="0">
                  <a:pos x="329" y="24"/>
                </a:cxn>
                <a:cxn ang="0">
                  <a:pos x="354" y="11"/>
                </a:cxn>
                <a:cxn ang="0">
                  <a:pos x="402" y="99"/>
                </a:cxn>
                <a:cxn ang="0">
                  <a:pos x="437" y="111"/>
                </a:cxn>
                <a:cxn ang="0">
                  <a:pos x="448" y="135"/>
                </a:cxn>
                <a:cxn ang="0">
                  <a:pos x="472" y="169"/>
                </a:cxn>
                <a:cxn ang="0">
                  <a:pos x="437" y="222"/>
                </a:cxn>
                <a:cxn ang="0">
                  <a:pos x="448" y="279"/>
                </a:cxn>
                <a:cxn ang="0">
                  <a:pos x="494" y="336"/>
                </a:cxn>
                <a:cxn ang="0">
                  <a:pos x="520" y="336"/>
                </a:cxn>
                <a:cxn ang="0">
                  <a:pos x="577" y="378"/>
                </a:cxn>
                <a:cxn ang="0">
                  <a:pos x="614" y="402"/>
                </a:cxn>
                <a:cxn ang="0">
                  <a:pos x="625" y="423"/>
                </a:cxn>
                <a:cxn ang="0">
                  <a:pos x="614" y="465"/>
                </a:cxn>
                <a:cxn ang="0">
                  <a:pos x="637" y="477"/>
                </a:cxn>
                <a:cxn ang="0">
                  <a:pos x="648" y="501"/>
                </a:cxn>
                <a:cxn ang="0">
                  <a:pos x="672" y="534"/>
                </a:cxn>
                <a:cxn ang="0">
                  <a:pos x="662" y="547"/>
                </a:cxn>
                <a:cxn ang="0">
                  <a:pos x="648" y="557"/>
                </a:cxn>
                <a:cxn ang="0">
                  <a:pos x="589" y="557"/>
                </a:cxn>
                <a:cxn ang="0">
                  <a:pos x="577" y="601"/>
                </a:cxn>
                <a:cxn ang="0">
                  <a:pos x="437" y="623"/>
                </a:cxn>
                <a:cxn ang="0">
                  <a:pos x="366" y="589"/>
                </a:cxn>
                <a:cxn ang="0">
                  <a:pos x="354" y="547"/>
                </a:cxn>
                <a:cxn ang="0">
                  <a:pos x="341" y="523"/>
                </a:cxn>
                <a:cxn ang="0">
                  <a:pos x="295" y="501"/>
                </a:cxn>
                <a:cxn ang="0">
                  <a:pos x="175" y="447"/>
                </a:cxn>
                <a:cxn ang="0">
                  <a:pos x="81" y="402"/>
                </a:cxn>
                <a:cxn ang="0">
                  <a:pos x="37" y="356"/>
                </a:cxn>
              </a:cxnLst>
              <a:rect l="0" t="0" r="r" b="b"/>
              <a:pathLst>
                <a:path w="685" h="623">
                  <a:moveTo>
                    <a:pt x="0" y="302"/>
                  </a:moveTo>
                  <a:lnTo>
                    <a:pt x="71" y="257"/>
                  </a:lnTo>
                  <a:lnTo>
                    <a:pt x="143" y="215"/>
                  </a:lnTo>
                  <a:lnTo>
                    <a:pt x="143" y="123"/>
                  </a:lnTo>
                  <a:lnTo>
                    <a:pt x="143" y="111"/>
                  </a:lnTo>
                  <a:lnTo>
                    <a:pt x="129" y="91"/>
                  </a:lnTo>
                  <a:lnTo>
                    <a:pt x="129" y="79"/>
                  </a:lnTo>
                  <a:lnTo>
                    <a:pt x="143" y="69"/>
                  </a:lnTo>
                  <a:lnTo>
                    <a:pt x="175" y="56"/>
                  </a:lnTo>
                  <a:lnTo>
                    <a:pt x="191" y="45"/>
                  </a:lnTo>
                  <a:lnTo>
                    <a:pt x="213" y="11"/>
                  </a:lnTo>
                  <a:lnTo>
                    <a:pt x="201" y="11"/>
                  </a:lnTo>
                  <a:lnTo>
                    <a:pt x="213" y="0"/>
                  </a:lnTo>
                  <a:lnTo>
                    <a:pt x="223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71" y="11"/>
                  </a:lnTo>
                  <a:lnTo>
                    <a:pt x="282" y="11"/>
                  </a:lnTo>
                  <a:lnTo>
                    <a:pt x="295" y="0"/>
                  </a:lnTo>
                  <a:lnTo>
                    <a:pt x="306" y="0"/>
                  </a:lnTo>
                  <a:lnTo>
                    <a:pt x="306" y="11"/>
                  </a:lnTo>
                  <a:lnTo>
                    <a:pt x="319" y="24"/>
                  </a:lnTo>
                  <a:lnTo>
                    <a:pt x="329" y="33"/>
                  </a:lnTo>
                  <a:lnTo>
                    <a:pt x="329" y="24"/>
                  </a:lnTo>
                  <a:lnTo>
                    <a:pt x="341" y="11"/>
                  </a:lnTo>
                  <a:lnTo>
                    <a:pt x="354" y="11"/>
                  </a:lnTo>
                  <a:lnTo>
                    <a:pt x="377" y="56"/>
                  </a:lnTo>
                  <a:lnTo>
                    <a:pt x="402" y="99"/>
                  </a:lnTo>
                  <a:lnTo>
                    <a:pt x="414" y="99"/>
                  </a:lnTo>
                  <a:lnTo>
                    <a:pt x="437" y="111"/>
                  </a:lnTo>
                  <a:lnTo>
                    <a:pt x="461" y="111"/>
                  </a:lnTo>
                  <a:lnTo>
                    <a:pt x="448" y="135"/>
                  </a:lnTo>
                  <a:lnTo>
                    <a:pt x="461" y="145"/>
                  </a:lnTo>
                  <a:lnTo>
                    <a:pt x="472" y="169"/>
                  </a:lnTo>
                  <a:lnTo>
                    <a:pt x="448" y="201"/>
                  </a:lnTo>
                  <a:lnTo>
                    <a:pt x="437" y="222"/>
                  </a:lnTo>
                  <a:lnTo>
                    <a:pt x="437" y="257"/>
                  </a:lnTo>
                  <a:lnTo>
                    <a:pt x="448" y="279"/>
                  </a:lnTo>
                  <a:lnTo>
                    <a:pt x="485" y="302"/>
                  </a:lnTo>
                  <a:lnTo>
                    <a:pt x="494" y="336"/>
                  </a:lnTo>
                  <a:lnTo>
                    <a:pt x="510" y="336"/>
                  </a:lnTo>
                  <a:lnTo>
                    <a:pt x="520" y="336"/>
                  </a:lnTo>
                  <a:lnTo>
                    <a:pt x="568" y="366"/>
                  </a:lnTo>
                  <a:lnTo>
                    <a:pt x="577" y="378"/>
                  </a:lnTo>
                  <a:lnTo>
                    <a:pt x="600" y="390"/>
                  </a:lnTo>
                  <a:lnTo>
                    <a:pt x="614" y="402"/>
                  </a:lnTo>
                  <a:lnTo>
                    <a:pt x="614" y="411"/>
                  </a:lnTo>
                  <a:lnTo>
                    <a:pt x="625" y="423"/>
                  </a:lnTo>
                  <a:lnTo>
                    <a:pt x="614" y="447"/>
                  </a:lnTo>
                  <a:lnTo>
                    <a:pt x="614" y="465"/>
                  </a:lnTo>
                  <a:lnTo>
                    <a:pt x="625" y="477"/>
                  </a:lnTo>
                  <a:lnTo>
                    <a:pt x="637" y="477"/>
                  </a:lnTo>
                  <a:lnTo>
                    <a:pt x="648" y="477"/>
                  </a:lnTo>
                  <a:lnTo>
                    <a:pt x="648" y="501"/>
                  </a:lnTo>
                  <a:lnTo>
                    <a:pt x="648" y="511"/>
                  </a:lnTo>
                  <a:lnTo>
                    <a:pt x="672" y="534"/>
                  </a:lnTo>
                  <a:lnTo>
                    <a:pt x="685" y="547"/>
                  </a:lnTo>
                  <a:lnTo>
                    <a:pt x="662" y="547"/>
                  </a:lnTo>
                  <a:lnTo>
                    <a:pt x="648" y="547"/>
                  </a:lnTo>
                  <a:lnTo>
                    <a:pt x="648" y="557"/>
                  </a:lnTo>
                  <a:lnTo>
                    <a:pt x="600" y="557"/>
                  </a:lnTo>
                  <a:lnTo>
                    <a:pt x="589" y="557"/>
                  </a:lnTo>
                  <a:lnTo>
                    <a:pt x="589" y="577"/>
                  </a:lnTo>
                  <a:lnTo>
                    <a:pt x="577" y="601"/>
                  </a:lnTo>
                  <a:lnTo>
                    <a:pt x="552" y="623"/>
                  </a:lnTo>
                  <a:lnTo>
                    <a:pt x="437" y="623"/>
                  </a:lnTo>
                  <a:lnTo>
                    <a:pt x="389" y="589"/>
                  </a:lnTo>
                  <a:lnTo>
                    <a:pt x="366" y="589"/>
                  </a:lnTo>
                  <a:lnTo>
                    <a:pt x="354" y="577"/>
                  </a:lnTo>
                  <a:lnTo>
                    <a:pt x="354" y="547"/>
                  </a:lnTo>
                  <a:lnTo>
                    <a:pt x="354" y="534"/>
                  </a:lnTo>
                  <a:lnTo>
                    <a:pt x="341" y="523"/>
                  </a:lnTo>
                  <a:lnTo>
                    <a:pt x="319" y="523"/>
                  </a:lnTo>
                  <a:lnTo>
                    <a:pt x="295" y="501"/>
                  </a:lnTo>
                  <a:lnTo>
                    <a:pt x="213" y="457"/>
                  </a:lnTo>
                  <a:lnTo>
                    <a:pt x="175" y="447"/>
                  </a:lnTo>
                  <a:lnTo>
                    <a:pt x="106" y="411"/>
                  </a:lnTo>
                  <a:lnTo>
                    <a:pt x="81" y="402"/>
                  </a:lnTo>
                  <a:lnTo>
                    <a:pt x="47" y="390"/>
                  </a:lnTo>
                  <a:lnTo>
                    <a:pt x="37" y="356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266"/>
            <p:cNvSpPr>
              <a:spLocks noChangeAspect="1"/>
            </p:cNvSpPr>
            <p:nvPr/>
          </p:nvSpPr>
          <p:spPr bwMode="auto">
            <a:xfrm>
              <a:off x="5687" y="6920"/>
              <a:ext cx="480" cy="408"/>
            </a:xfrm>
            <a:custGeom>
              <a:avLst/>
              <a:gdLst/>
              <a:ahLst/>
              <a:cxnLst>
                <a:cxn ang="0">
                  <a:pos x="36" y="336"/>
                </a:cxn>
                <a:cxn ang="0">
                  <a:pos x="23" y="312"/>
                </a:cxn>
                <a:cxn ang="0">
                  <a:pos x="46" y="290"/>
                </a:cxn>
                <a:cxn ang="0">
                  <a:pos x="36" y="279"/>
                </a:cxn>
                <a:cxn ang="0">
                  <a:pos x="58" y="266"/>
                </a:cxn>
                <a:cxn ang="0">
                  <a:pos x="69" y="257"/>
                </a:cxn>
                <a:cxn ang="0">
                  <a:pos x="69" y="235"/>
                </a:cxn>
                <a:cxn ang="0">
                  <a:pos x="58" y="222"/>
                </a:cxn>
                <a:cxn ang="0">
                  <a:pos x="46" y="215"/>
                </a:cxn>
                <a:cxn ang="0">
                  <a:pos x="23" y="215"/>
                </a:cxn>
                <a:cxn ang="0">
                  <a:pos x="23" y="169"/>
                </a:cxn>
                <a:cxn ang="0">
                  <a:pos x="0" y="145"/>
                </a:cxn>
                <a:cxn ang="0">
                  <a:pos x="11" y="123"/>
                </a:cxn>
                <a:cxn ang="0">
                  <a:pos x="11" y="99"/>
                </a:cxn>
                <a:cxn ang="0">
                  <a:pos x="36" y="111"/>
                </a:cxn>
                <a:cxn ang="0">
                  <a:pos x="46" y="111"/>
                </a:cxn>
                <a:cxn ang="0">
                  <a:pos x="46" y="91"/>
                </a:cxn>
                <a:cxn ang="0">
                  <a:pos x="58" y="69"/>
                </a:cxn>
                <a:cxn ang="0">
                  <a:pos x="58" y="45"/>
                </a:cxn>
                <a:cxn ang="0">
                  <a:pos x="91" y="56"/>
                </a:cxn>
                <a:cxn ang="0">
                  <a:pos x="129" y="45"/>
                </a:cxn>
                <a:cxn ang="0">
                  <a:pos x="165" y="33"/>
                </a:cxn>
                <a:cxn ang="0">
                  <a:pos x="223" y="56"/>
                </a:cxn>
                <a:cxn ang="0">
                  <a:pos x="271" y="45"/>
                </a:cxn>
                <a:cxn ang="0">
                  <a:pos x="330" y="24"/>
                </a:cxn>
                <a:cxn ang="0">
                  <a:pos x="377" y="24"/>
                </a:cxn>
                <a:cxn ang="0">
                  <a:pos x="425" y="11"/>
                </a:cxn>
                <a:cxn ang="0">
                  <a:pos x="435" y="0"/>
                </a:cxn>
                <a:cxn ang="0">
                  <a:pos x="447" y="11"/>
                </a:cxn>
                <a:cxn ang="0">
                  <a:pos x="409" y="56"/>
                </a:cxn>
                <a:cxn ang="0">
                  <a:pos x="363" y="79"/>
                </a:cxn>
                <a:cxn ang="0">
                  <a:pos x="377" y="111"/>
                </a:cxn>
                <a:cxn ang="0">
                  <a:pos x="377" y="215"/>
                </a:cxn>
                <a:cxn ang="0">
                  <a:pos x="234" y="302"/>
                </a:cxn>
                <a:cxn ang="0">
                  <a:pos x="153" y="356"/>
                </a:cxn>
                <a:cxn ang="0">
                  <a:pos x="106" y="378"/>
                </a:cxn>
                <a:cxn ang="0">
                  <a:pos x="36" y="345"/>
                </a:cxn>
              </a:cxnLst>
              <a:rect l="0" t="0" r="r" b="b"/>
              <a:pathLst>
                <a:path w="447" h="378">
                  <a:moveTo>
                    <a:pt x="36" y="345"/>
                  </a:moveTo>
                  <a:lnTo>
                    <a:pt x="36" y="336"/>
                  </a:lnTo>
                  <a:lnTo>
                    <a:pt x="23" y="325"/>
                  </a:lnTo>
                  <a:lnTo>
                    <a:pt x="23" y="312"/>
                  </a:lnTo>
                  <a:lnTo>
                    <a:pt x="36" y="302"/>
                  </a:lnTo>
                  <a:lnTo>
                    <a:pt x="46" y="290"/>
                  </a:lnTo>
                  <a:lnTo>
                    <a:pt x="36" y="290"/>
                  </a:lnTo>
                  <a:lnTo>
                    <a:pt x="36" y="279"/>
                  </a:lnTo>
                  <a:lnTo>
                    <a:pt x="46" y="266"/>
                  </a:lnTo>
                  <a:lnTo>
                    <a:pt x="58" y="266"/>
                  </a:lnTo>
                  <a:lnTo>
                    <a:pt x="58" y="257"/>
                  </a:lnTo>
                  <a:lnTo>
                    <a:pt x="69" y="257"/>
                  </a:lnTo>
                  <a:lnTo>
                    <a:pt x="69" y="245"/>
                  </a:lnTo>
                  <a:lnTo>
                    <a:pt x="69" y="235"/>
                  </a:lnTo>
                  <a:lnTo>
                    <a:pt x="69" y="222"/>
                  </a:lnTo>
                  <a:lnTo>
                    <a:pt x="58" y="222"/>
                  </a:lnTo>
                  <a:lnTo>
                    <a:pt x="58" y="215"/>
                  </a:lnTo>
                  <a:lnTo>
                    <a:pt x="46" y="215"/>
                  </a:lnTo>
                  <a:lnTo>
                    <a:pt x="36" y="215"/>
                  </a:lnTo>
                  <a:lnTo>
                    <a:pt x="23" y="215"/>
                  </a:lnTo>
                  <a:lnTo>
                    <a:pt x="23" y="191"/>
                  </a:lnTo>
                  <a:lnTo>
                    <a:pt x="23" y="169"/>
                  </a:lnTo>
                  <a:lnTo>
                    <a:pt x="11" y="157"/>
                  </a:lnTo>
                  <a:lnTo>
                    <a:pt x="0" y="145"/>
                  </a:lnTo>
                  <a:lnTo>
                    <a:pt x="11" y="135"/>
                  </a:lnTo>
                  <a:lnTo>
                    <a:pt x="11" y="123"/>
                  </a:lnTo>
                  <a:lnTo>
                    <a:pt x="11" y="111"/>
                  </a:lnTo>
                  <a:lnTo>
                    <a:pt x="11" y="99"/>
                  </a:lnTo>
                  <a:lnTo>
                    <a:pt x="23" y="99"/>
                  </a:lnTo>
                  <a:lnTo>
                    <a:pt x="36" y="111"/>
                  </a:lnTo>
                  <a:lnTo>
                    <a:pt x="36" y="99"/>
                  </a:lnTo>
                  <a:lnTo>
                    <a:pt x="46" y="111"/>
                  </a:lnTo>
                  <a:lnTo>
                    <a:pt x="46" y="99"/>
                  </a:lnTo>
                  <a:lnTo>
                    <a:pt x="46" y="91"/>
                  </a:lnTo>
                  <a:lnTo>
                    <a:pt x="69" y="91"/>
                  </a:lnTo>
                  <a:lnTo>
                    <a:pt x="58" y="69"/>
                  </a:lnTo>
                  <a:lnTo>
                    <a:pt x="58" y="56"/>
                  </a:lnTo>
                  <a:lnTo>
                    <a:pt x="58" y="45"/>
                  </a:lnTo>
                  <a:lnTo>
                    <a:pt x="69" y="45"/>
                  </a:lnTo>
                  <a:lnTo>
                    <a:pt x="91" y="56"/>
                  </a:lnTo>
                  <a:lnTo>
                    <a:pt x="106" y="56"/>
                  </a:lnTo>
                  <a:lnTo>
                    <a:pt x="129" y="45"/>
                  </a:lnTo>
                  <a:lnTo>
                    <a:pt x="153" y="33"/>
                  </a:lnTo>
                  <a:lnTo>
                    <a:pt x="165" y="33"/>
                  </a:lnTo>
                  <a:lnTo>
                    <a:pt x="211" y="45"/>
                  </a:lnTo>
                  <a:lnTo>
                    <a:pt x="223" y="56"/>
                  </a:lnTo>
                  <a:lnTo>
                    <a:pt x="259" y="45"/>
                  </a:lnTo>
                  <a:lnTo>
                    <a:pt x="271" y="45"/>
                  </a:lnTo>
                  <a:lnTo>
                    <a:pt x="315" y="24"/>
                  </a:lnTo>
                  <a:lnTo>
                    <a:pt x="330" y="24"/>
                  </a:lnTo>
                  <a:lnTo>
                    <a:pt x="352" y="24"/>
                  </a:lnTo>
                  <a:lnTo>
                    <a:pt x="377" y="24"/>
                  </a:lnTo>
                  <a:lnTo>
                    <a:pt x="400" y="24"/>
                  </a:lnTo>
                  <a:lnTo>
                    <a:pt x="425" y="11"/>
                  </a:lnTo>
                  <a:lnTo>
                    <a:pt x="425" y="0"/>
                  </a:lnTo>
                  <a:lnTo>
                    <a:pt x="435" y="0"/>
                  </a:lnTo>
                  <a:lnTo>
                    <a:pt x="435" y="11"/>
                  </a:lnTo>
                  <a:lnTo>
                    <a:pt x="447" y="11"/>
                  </a:lnTo>
                  <a:lnTo>
                    <a:pt x="425" y="45"/>
                  </a:lnTo>
                  <a:lnTo>
                    <a:pt x="409" y="56"/>
                  </a:lnTo>
                  <a:lnTo>
                    <a:pt x="377" y="69"/>
                  </a:lnTo>
                  <a:lnTo>
                    <a:pt x="363" y="79"/>
                  </a:lnTo>
                  <a:lnTo>
                    <a:pt x="363" y="91"/>
                  </a:lnTo>
                  <a:lnTo>
                    <a:pt x="377" y="111"/>
                  </a:lnTo>
                  <a:lnTo>
                    <a:pt x="377" y="123"/>
                  </a:lnTo>
                  <a:lnTo>
                    <a:pt x="377" y="215"/>
                  </a:lnTo>
                  <a:lnTo>
                    <a:pt x="305" y="257"/>
                  </a:lnTo>
                  <a:lnTo>
                    <a:pt x="234" y="302"/>
                  </a:lnTo>
                  <a:lnTo>
                    <a:pt x="223" y="312"/>
                  </a:lnTo>
                  <a:lnTo>
                    <a:pt x="153" y="356"/>
                  </a:lnTo>
                  <a:lnTo>
                    <a:pt x="115" y="378"/>
                  </a:lnTo>
                  <a:lnTo>
                    <a:pt x="106" y="378"/>
                  </a:lnTo>
                  <a:lnTo>
                    <a:pt x="91" y="378"/>
                  </a:lnTo>
                  <a:lnTo>
                    <a:pt x="36" y="34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267"/>
            <p:cNvSpPr>
              <a:spLocks noChangeAspect="1"/>
            </p:cNvSpPr>
            <p:nvPr/>
          </p:nvSpPr>
          <p:spPr bwMode="auto">
            <a:xfrm>
              <a:off x="3703" y="6920"/>
              <a:ext cx="290" cy="579"/>
            </a:xfrm>
            <a:custGeom>
              <a:avLst/>
              <a:gdLst/>
              <a:ahLst/>
              <a:cxnLst>
                <a:cxn ang="0">
                  <a:pos x="270" y="344"/>
                </a:cxn>
                <a:cxn ang="0">
                  <a:pos x="249" y="390"/>
                </a:cxn>
                <a:cxn ang="0">
                  <a:pos x="190" y="435"/>
                </a:cxn>
                <a:cxn ang="0">
                  <a:pos x="190" y="477"/>
                </a:cxn>
                <a:cxn ang="0">
                  <a:pos x="175" y="501"/>
                </a:cxn>
                <a:cxn ang="0">
                  <a:pos x="153" y="534"/>
                </a:cxn>
                <a:cxn ang="0">
                  <a:pos x="105" y="399"/>
                </a:cxn>
                <a:cxn ang="0">
                  <a:pos x="79" y="378"/>
                </a:cxn>
                <a:cxn ang="0">
                  <a:pos x="58" y="344"/>
                </a:cxn>
                <a:cxn ang="0">
                  <a:pos x="34" y="323"/>
                </a:cxn>
                <a:cxn ang="0">
                  <a:pos x="10" y="290"/>
                </a:cxn>
                <a:cxn ang="0">
                  <a:pos x="10" y="245"/>
                </a:cxn>
                <a:cxn ang="0">
                  <a:pos x="47" y="201"/>
                </a:cxn>
                <a:cxn ang="0">
                  <a:pos x="58" y="169"/>
                </a:cxn>
                <a:cxn ang="0">
                  <a:pos x="47" y="123"/>
                </a:cxn>
                <a:cxn ang="0">
                  <a:pos x="47" y="56"/>
                </a:cxn>
                <a:cxn ang="0">
                  <a:pos x="79" y="24"/>
                </a:cxn>
                <a:cxn ang="0">
                  <a:pos x="117" y="0"/>
                </a:cxn>
                <a:cxn ang="0">
                  <a:pos x="166" y="11"/>
                </a:cxn>
                <a:cxn ang="0">
                  <a:pos x="175" y="45"/>
                </a:cxn>
                <a:cxn ang="0">
                  <a:pos x="199" y="33"/>
                </a:cxn>
                <a:cxn ang="0">
                  <a:pos x="223" y="11"/>
                </a:cxn>
                <a:cxn ang="0">
                  <a:pos x="223" y="45"/>
                </a:cxn>
                <a:cxn ang="0">
                  <a:pos x="199" y="79"/>
                </a:cxn>
                <a:cxn ang="0">
                  <a:pos x="199" y="99"/>
                </a:cxn>
                <a:cxn ang="0">
                  <a:pos x="223" y="123"/>
                </a:cxn>
                <a:cxn ang="0">
                  <a:pos x="223" y="191"/>
                </a:cxn>
                <a:cxn ang="0">
                  <a:pos x="175" y="235"/>
                </a:cxn>
                <a:cxn ang="0">
                  <a:pos x="175" y="257"/>
                </a:cxn>
                <a:cxn ang="0">
                  <a:pos x="211" y="277"/>
                </a:cxn>
                <a:cxn ang="0">
                  <a:pos x="233" y="277"/>
                </a:cxn>
                <a:cxn ang="0">
                  <a:pos x="249" y="300"/>
                </a:cxn>
              </a:cxnLst>
              <a:rect l="0" t="0" r="r" b="b"/>
              <a:pathLst>
                <a:path w="270" h="534">
                  <a:moveTo>
                    <a:pt x="270" y="312"/>
                  </a:moveTo>
                  <a:lnTo>
                    <a:pt x="270" y="344"/>
                  </a:lnTo>
                  <a:lnTo>
                    <a:pt x="270" y="366"/>
                  </a:lnTo>
                  <a:lnTo>
                    <a:pt x="249" y="390"/>
                  </a:lnTo>
                  <a:lnTo>
                    <a:pt x="223" y="399"/>
                  </a:lnTo>
                  <a:lnTo>
                    <a:pt x="190" y="435"/>
                  </a:lnTo>
                  <a:lnTo>
                    <a:pt x="175" y="445"/>
                  </a:lnTo>
                  <a:lnTo>
                    <a:pt x="190" y="477"/>
                  </a:lnTo>
                  <a:lnTo>
                    <a:pt x="190" y="501"/>
                  </a:lnTo>
                  <a:lnTo>
                    <a:pt x="175" y="501"/>
                  </a:lnTo>
                  <a:lnTo>
                    <a:pt x="153" y="523"/>
                  </a:lnTo>
                  <a:lnTo>
                    <a:pt x="153" y="534"/>
                  </a:lnTo>
                  <a:lnTo>
                    <a:pt x="129" y="477"/>
                  </a:lnTo>
                  <a:lnTo>
                    <a:pt x="105" y="399"/>
                  </a:lnTo>
                  <a:lnTo>
                    <a:pt x="95" y="390"/>
                  </a:lnTo>
                  <a:lnTo>
                    <a:pt x="79" y="378"/>
                  </a:lnTo>
                  <a:lnTo>
                    <a:pt x="70" y="366"/>
                  </a:lnTo>
                  <a:lnTo>
                    <a:pt x="58" y="344"/>
                  </a:lnTo>
                  <a:lnTo>
                    <a:pt x="47" y="336"/>
                  </a:lnTo>
                  <a:lnTo>
                    <a:pt x="34" y="323"/>
                  </a:lnTo>
                  <a:lnTo>
                    <a:pt x="22" y="312"/>
                  </a:lnTo>
                  <a:lnTo>
                    <a:pt x="10" y="290"/>
                  </a:lnTo>
                  <a:lnTo>
                    <a:pt x="0" y="257"/>
                  </a:lnTo>
                  <a:lnTo>
                    <a:pt x="10" y="245"/>
                  </a:lnTo>
                  <a:lnTo>
                    <a:pt x="34" y="215"/>
                  </a:lnTo>
                  <a:lnTo>
                    <a:pt x="47" y="201"/>
                  </a:lnTo>
                  <a:lnTo>
                    <a:pt x="47" y="191"/>
                  </a:lnTo>
                  <a:lnTo>
                    <a:pt x="58" y="169"/>
                  </a:lnTo>
                  <a:lnTo>
                    <a:pt x="47" y="156"/>
                  </a:lnTo>
                  <a:lnTo>
                    <a:pt x="47" y="123"/>
                  </a:lnTo>
                  <a:lnTo>
                    <a:pt x="47" y="69"/>
                  </a:lnTo>
                  <a:lnTo>
                    <a:pt x="47" y="56"/>
                  </a:lnTo>
                  <a:lnTo>
                    <a:pt x="70" y="33"/>
                  </a:lnTo>
                  <a:lnTo>
                    <a:pt x="79" y="24"/>
                  </a:lnTo>
                  <a:lnTo>
                    <a:pt x="105" y="11"/>
                  </a:lnTo>
                  <a:lnTo>
                    <a:pt x="117" y="0"/>
                  </a:lnTo>
                  <a:lnTo>
                    <a:pt x="142" y="0"/>
                  </a:lnTo>
                  <a:lnTo>
                    <a:pt x="166" y="11"/>
                  </a:lnTo>
                  <a:lnTo>
                    <a:pt x="166" y="24"/>
                  </a:lnTo>
                  <a:lnTo>
                    <a:pt x="175" y="45"/>
                  </a:lnTo>
                  <a:lnTo>
                    <a:pt x="190" y="45"/>
                  </a:lnTo>
                  <a:lnTo>
                    <a:pt x="199" y="33"/>
                  </a:lnTo>
                  <a:lnTo>
                    <a:pt x="211" y="24"/>
                  </a:lnTo>
                  <a:lnTo>
                    <a:pt x="223" y="11"/>
                  </a:lnTo>
                  <a:lnTo>
                    <a:pt x="223" y="33"/>
                  </a:lnTo>
                  <a:lnTo>
                    <a:pt x="223" y="45"/>
                  </a:lnTo>
                  <a:lnTo>
                    <a:pt x="199" y="69"/>
                  </a:lnTo>
                  <a:lnTo>
                    <a:pt x="199" y="79"/>
                  </a:lnTo>
                  <a:lnTo>
                    <a:pt x="199" y="91"/>
                  </a:lnTo>
                  <a:lnTo>
                    <a:pt x="199" y="99"/>
                  </a:lnTo>
                  <a:lnTo>
                    <a:pt x="211" y="123"/>
                  </a:lnTo>
                  <a:lnTo>
                    <a:pt x="223" y="123"/>
                  </a:lnTo>
                  <a:lnTo>
                    <a:pt x="233" y="156"/>
                  </a:lnTo>
                  <a:lnTo>
                    <a:pt x="223" y="191"/>
                  </a:lnTo>
                  <a:lnTo>
                    <a:pt x="199" y="201"/>
                  </a:lnTo>
                  <a:lnTo>
                    <a:pt x="175" y="235"/>
                  </a:lnTo>
                  <a:lnTo>
                    <a:pt x="166" y="245"/>
                  </a:lnTo>
                  <a:lnTo>
                    <a:pt x="175" y="257"/>
                  </a:lnTo>
                  <a:lnTo>
                    <a:pt x="199" y="277"/>
                  </a:lnTo>
                  <a:lnTo>
                    <a:pt x="211" y="277"/>
                  </a:lnTo>
                  <a:lnTo>
                    <a:pt x="223" y="290"/>
                  </a:lnTo>
                  <a:lnTo>
                    <a:pt x="233" y="277"/>
                  </a:lnTo>
                  <a:lnTo>
                    <a:pt x="249" y="277"/>
                  </a:lnTo>
                  <a:lnTo>
                    <a:pt x="249" y="300"/>
                  </a:lnTo>
                  <a:lnTo>
                    <a:pt x="270" y="31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268"/>
            <p:cNvSpPr>
              <a:spLocks noChangeAspect="1"/>
            </p:cNvSpPr>
            <p:nvPr/>
          </p:nvSpPr>
          <p:spPr bwMode="auto">
            <a:xfrm>
              <a:off x="2541" y="6932"/>
              <a:ext cx="1502" cy="1478"/>
            </a:xfrm>
            <a:custGeom>
              <a:avLst/>
              <a:gdLst/>
              <a:ahLst/>
              <a:cxnLst>
                <a:cxn ang="0">
                  <a:pos x="12" y="645"/>
                </a:cxn>
                <a:cxn ang="0">
                  <a:pos x="69" y="590"/>
                </a:cxn>
                <a:cxn ang="0">
                  <a:pos x="152" y="577"/>
                </a:cxn>
                <a:cxn ang="0">
                  <a:pos x="212" y="546"/>
                </a:cxn>
                <a:cxn ang="0">
                  <a:pos x="260" y="500"/>
                </a:cxn>
                <a:cxn ang="0">
                  <a:pos x="340" y="454"/>
                </a:cxn>
                <a:cxn ang="0">
                  <a:pos x="340" y="411"/>
                </a:cxn>
                <a:cxn ang="0">
                  <a:pos x="398" y="388"/>
                </a:cxn>
                <a:cxn ang="0">
                  <a:pos x="506" y="388"/>
                </a:cxn>
                <a:cxn ang="0">
                  <a:pos x="493" y="333"/>
                </a:cxn>
                <a:cxn ang="0">
                  <a:pos x="469" y="243"/>
                </a:cxn>
                <a:cxn ang="0">
                  <a:pos x="469" y="178"/>
                </a:cxn>
                <a:cxn ang="0">
                  <a:pos x="469" y="158"/>
                </a:cxn>
                <a:cxn ang="0">
                  <a:pos x="506" y="112"/>
                </a:cxn>
                <a:cxn ang="0">
                  <a:pos x="554" y="99"/>
                </a:cxn>
                <a:cxn ang="0">
                  <a:pos x="589" y="99"/>
                </a:cxn>
                <a:cxn ang="0">
                  <a:pos x="634" y="55"/>
                </a:cxn>
                <a:cxn ang="0">
                  <a:pos x="740" y="45"/>
                </a:cxn>
                <a:cxn ang="0">
                  <a:pos x="787" y="33"/>
                </a:cxn>
                <a:cxn ang="0">
                  <a:pos x="836" y="22"/>
                </a:cxn>
                <a:cxn ang="0">
                  <a:pos x="883" y="22"/>
                </a:cxn>
                <a:cxn ang="0">
                  <a:pos x="931" y="33"/>
                </a:cxn>
                <a:cxn ang="0">
                  <a:pos x="988" y="22"/>
                </a:cxn>
                <a:cxn ang="0">
                  <a:pos x="1048" y="22"/>
                </a:cxn>
                <a:cxn ang="0">
                  <a:pos x="1081" y="10"/>
                </a:cxn>
                <a:cxn ang="0">
                  <a:pos x="1106" y="22"/>
                </a:cxn>
                <a:cxn ang="0">
                  <a:pos x="1130" y="45"/>
                </a:cxn>
                <a:cxn ang="0">
                  <a:pos x="1130" y="145"/>
                </a:cxn>
                <a:cxn ang="0">
                  <a:pos x="1130" y="190"/>
                </a:cxn>
                <a:cxn ang="0">
                  <a:pos x="1081" y="243"/>
                </a:cxn>
                <a:cxn ang="0">
                  <a:pos x="1117" y="312"/>
                </a:cxn>
                <a:cxn ang="0">
                  <a:pos x="1154" y="355"/>
                </a:cxn>
                <a:cxn ang="0">
                  <a:pos x="1187" y="388"/>
                </a:cxn>
                <a:cxn ang="0">
                  <a:pos x="1225" y="523"/>
                </a:cxn>
                <a:cxn ang="0">
                  <a:pos x="1246" y="622"/>
                </a:cxn>
                <a:cxn ang="0">
                  <a:pos x="1258" y="699"/>
                </a:cxn>
                <a:cxn ang="0">
                  <a:pos x="1258" y="777"/>
                </a:cxn>
                <a:cxn ang="0">
                  <a:pos x="1225" y="822"/>
                </a:cxn>
                <a:cxn ang="0">
                  <a:pos x="1271" y="925"/>
                </a:cxn>
                <a:cxn ang="0">
                  <a:pos x="1316" y="943"/>
                </a:cxn>
                <a:cxn ang="0">
                  <a:pos x="1378" y="967"/>
                </a:cxn>
                <a:cxn ang="0">
                  <a:pos x="1341" y="1054"/>
                </a:cxn>
                <a:cxn ang="0">
                  <a:pos x="1177" y="1166"/>
                </a:cxn>
                <a:cxn ang="0">
                  <a:pos x="988" y="1322"/>
                </a:cxn>
                <a:cxn ang="0">
                  <a:pos x="811" y="1368"/>
                </a:cxn>
                <a:cxn ang="0">
                  <a:pos x="811" y="1299"/>
                </a:cxn>
                <a:cxn ang="0">
                  <a:pos x="765" y="1290"/>
                </a:cxn>
                <a:cxn ang="0">
                  <a:pos x="717" y="1269"/>
                </a:cxn>
                <a:cxn ang="0">
                  <a:pos x="670" y="1210"/>
                </a:cxn>
                <a:cxn ang="0">
                  <a:pos x="574" y="1146"/>
                </a:cxn>
                <a:cxn ang="0">
                  <a:pos x="376" y="988"/>
                </a:cxn>
                <a:cxn ang="0">
                  <a:pos x="260" y="913"/>
                </a:cxn>
                <a:cxn ang="0">
                  <a:pos x="84" y="801"/>
                </a:cxn>
              </a:cxnLst>
              <a:rect l="0" t="0" r="r" b="b"/>
              <a:pathLst>
                <a:path w="1400" h="1368">
                  <a:moveTo>
                    <a:pt x="0" y="744"/>
                  </a:moveTo>
                  <a:lnTo>
                    <a:pt x="0" y="711"/>
                  </a:lnTo>
                  <a:lnTo>
                    <a:pt x="12" y="645"/>
                  </a:lnTo>
                  <a:lnTo>
                    <a:pt x="12" y="632"/>
                  </a:lnTo>
                  <a:lnTo>
                    <a:pt x="21" y="622"/>
                  </a:lnTo>
                  <a:lnTo>
                    <a:pt x="69" y="590"/>
                  </a:lnTo>
                  <a:lnTo>
                    <a:pt x="104" y="577"/>
                  </a:lnTo>
                  <a:lnTo>
                    <a:pt x="141" y="577"/>
                  </a:lnTo>
                  <a:lnTo>
                    <a:pt x="152" y="577"/>
                  </a:lnTo>
                  <a:lnTo>
                    <a:pt x="165" y="556"/>
                  </a:lnTo>
                  <a:lnTo>
                    <a:pt x="187" y="546"/>
                  </a:lnTo>
                  <a:lnTo>
                    <a:pt x="212" y="546"/>
                  </a:lnTo>
                  <a:lnTo>
                    <a:pt x="223" y="532"/>
                  </a:lnTo>
                  <a:lnTo>
                    <a:pt x="244" y="523"/>
                  </a:lnTo>
                  <a:lnTo>
                    <a:pt x="260" y="500"/>
                  </a:lnTo>
                  <a:lnTo>
                    <a:pt x="294" y="488"/>
                  </a:lnTo>
                  <a:lnTo>
                    <a:pt x="340" y="465"/>
                  </a:lnTo>
                  <a:lnTo>
                    <a:pt x="340" y="454"/>
                  </a:lnTo>
                  <a:lnTo>
                    <a:pt x="331" y="434"/>
                  </a:lnTo>
                  <a:lnTo>
                    <a:pt x="331" y="424"/>
                  </a:lnTo>
                  <a:lnTo>
                    <a:pt x="340" y="411"/>
                  </a:lnTo>
                  <a:lnTo>
                    <a:pt x="376" y="411"/>
                  </a:lnTo>
                  <a:lnTo>
                    <a:pt x="388" y="400"/>
                  </a:lnTo>
                  <a:lnTo>
                    <a:pt x="398" y="388"/>
                  </a:lnTo>
                  <a:lnTo>
                    <a:pt x="435" y="388"/>
                  </a:lnTo>
                  <a:lnTo>
                    <a:pt x="446" y="388"/>
                  </a:lnTo>
                  <a:lnTo>
                    <a:pt x="506" y="388"/>
                  </a:lnTo>
                  <a:lnTo>
                    <a:pt x="517" y="355"/>
                  </a:lnTo>
                  <a:lnTo>
                    <a:pt x="517" y="343"/>
                  </a:lnTo>
                  <a:lnTo>
                    <a:pt x="493" y="333"/>
                  </a:lnTo>
                  <a:lnTo>
                    <a:pt x="483" y="312"/>
                  </a:lnTo>
                  <a:lnTo>
                    <a:pt x="469" y="289"/>
                  </a:lnTo>
                  <a:lnTo>
                    <a:pt x="469" y="243"/>
                  </a:lnTo>
                  <a:lnTo>
                    <a:pt x="483" y="222"/>
                  </a:lnTo>
                  <a:lnTo>
                    <a:pt x="469" y="190"/>
                  </a:lnTo>
                  <a:lnTo>
                    <a:pt x="469" y="178"/>
                  </a:lnTo>
                  <a:lnTo>
                    <a:pt x="446" y="178"/>
                  </a:lnTo>
                  <a:lnTo>
                    <a:pt x="446" y="158"/>
                  </a:lnTo>
                  <a:lnTo>
                    <a:pt x="469" y="158"/>
                  </a:lnTo>
                  <a:lnTo>
                    <a:pt x="493" y="145"/>
                  </a:lnTo>
                  <a:lnTo>
                    <a:pt x="493" y="122"/>
                  </a:lnTo>
                  <a:lnTo>
                    <a:pt x="506" y="112"/>
                  </a:lnTo>
                  <a:lnTo>
                    <a:pt x="531" y="112"/>
                  </a:lnTo>
                  <a:lnTo>
                    <a:pt x="542" y="99"/>
                  </a:lnTo>
                  <a:lnTo>
                    <a:pt x="554" y="99"/>
                  </a:lnTo>
                  <a:lnTo>
                    <a:pt x="564" y="99"/>
                  </a:lnTo>
                  <a:lnTo>
                    <a:pt x="574" y="99"/>
                  </a:lnTo>
                  <a:lnTo>
                    <a:pt x="589" y="99"/>
                  </a:lnTo>
                  <a:lnTo>
                    <a:pt x="600" y="79"/>
                  </a:lnTo>
                  <a:lnTo>
                    <a:pt x="621" y="68"/>
                  </a:lnTo>
                  <a:lnTo>
                    <a:pt x="634" y="55"/>
                  </a:lnTo>
                  <a:lnTo>
                    <a:pt x="658" y="55"/>
                  </a:lnTo>
                  <a:lnTo>
                    <a:pt x="692" y="45"/>
                  </a:lnTo>
                  <a:lnTo>
                    <a:pt x="740" y="45"/>
                  </a:lnTo>
                  <a:lnTo>
                    <a:pt x="754" y="45"/>
                  </a:lnTo>
                  <a:lnTo>
                    <a:pt x="777" y="33"/>
                  </a:lnTo>
                  <a:lnTo>
                    <a:pt x="787" y="33"/>
                  </a:lnTo>
                  <a:lnTo>
                    <a:pt x="800" y="33"/>
                  </a:lnTo>
                  <a:lnTo>
                    <a:pt x="823" y="22"/>
                  </a:lnTo>
                  <a:lnTo>
                    <a:pt x="836" y="22"/>
                  </a:lnTo>
                  <a:lnTo>
                    <a:pt x="858" y="22"/>
                  </a:lnTo>
                  <a:lnTo>
                    <a:pt x="868" y="22"/>
                  </a:lnTo>
                  <a:lnTo>
                    <a:pt x="883" y="22"/>
                  </a:lnTo>
                  <a:lnTo>
                    <a:pt x="894" y="22"/>
                  </a:lnTo>
                  <a:lnTo>
                    <a:pt x="894" y="33"/>
                  </a:lnTo>
                  <a:lnTo>
                    <a:pt x="931" y="33"/>
                  </a:lnTo>
                  <a:lnTo>
                    <a:pt x="940" y="33"/>
                  </a:lnTo>
                  <a:lnTo>
                    <a:pt x="964" y="33"/>
                  </a:lnTo>
                  <a:lnTo>
                    <a:pt x="988" y="22"/>
                  </a:lnTo>
                  <a:lnTo>
                    <a:pt x="1001" y="0"/>
                  </a:lnTo>
                  <a:lnTo>
                    <a:pt x="1034" y="22"/>
                  </a:lnTo>
                  <a:lnTo>
                    <a:pt x="1048" y="22"/>
                  </a:lnTo>
                  <a:lnTo>
                    <a:pt x="1059" y="10"/>
                  </a:lnTo>
                  <a:lnTo>
                    <a:pt x="1069" y="10"/>
                  </a:lnTo>
                  <a:lnTo>
                    <a:pt x="1081" y="10"/>
                  </a:lnTo>
                  <a:lnTo>
                    <a:pt x="1093" y="10"/>
                  </a:lnTo>
                  <a:lnTo>
                    <a:pt x="1093" y="22"/>
                  </a:lnTo>
                  <a:lnTo>
                    <a:pt x="1106" y="22"/>
                  </a:lnTo>
                  <a:lnTo>
                    <a:pt x="1117" y="22"/>
                  </a:lnTo>
                  <a:lnTo>
                    <a:pt x="1154" y="22"/>
                  </a:lnTo>
                  <a:lnTo>
                    <a:pt x="1130" y="45"/>
                  </a:lnTo>
                  <a:lnTo>
                    <a:pt x="1130" y="55"/>
                  </a:lnTo>
                  <a:lnTo>
                    <a:pt x="1130" y="112"/>
                  </a:lnTo>
                  <a:lnTo>
                    <a:pt x="1130" y="145"/>
                  </a:lnTo>
                  <a:lnTo>
                    <a:pt x="1139" y="158"/>
                  </a:lnTo>
                  <a:lnTo>
                    <a:pt x="1130" y="178"/>
                  </a:lnTo>
                  <a:lnTo>
                    <a:pt x="1130" y="190"/>
                  </a:lnTo>
                  <a:lnTo>
                    <a:pt x="1117" y="200"/>
                  </a:lnTo>
                  <a:lnTo>
                    <a:pt x="1093" y="234"/>
                  </a:lnTo>
                  <a:lnTo>
                    <a:pt x="1081" y="243"/>
                  </a:lnTo>
                  <a:lnTo>
                    <a:pt x="1093" y="279"/>
                  </a:lnTo>
                  <a:lnTo>
                    <a:pt x="1106" y="301"/>
                  </a:lnTo>
                  <a:lnTo>
                    <a:pt x="1117" y="312"/>
                  </a:lnTo>
                  <a:lnTo>
                    <a:pt x="1130" y="321"/>
                  </a:lnTo>
                  <a:lnTo>
                    <a:pt x="1139" y="333"/>
                  </a:lnTo>
                  <a:lnTo>
                    <a:pt x="1154" y="355"/>
                  </a:lnTo>
                  <a:lnTo>
                    <a:pt x="1163" y="366"/>
                  </a:lnTo>
                  <a:lnTo>
                    <a:pt x="1177" y="379"/>
                  </a:lnTo>
                  <a:lnTo>
                    <a:pt x="1187" y="388"/>
                  </a:lnTo>
                  <a:lnTo>
                    <a:pt x="1213" y="465"/>
                  </a:lnTo>
                  <a:lnTo>
                    <a:pt x="1234" y="523"/>
                  </a:lnTo>
                  <a:lnTo>
                    <a:pt x="1225" y="523"/>
                  </a:lnTo>
                  <a:lnTo>
                    <a:pt x="1213" y="532"/>
                  </a:lnTo>
                  <a:lnTo>
                    <a:pt x="1246" y="590"/>
                  </a:lnTo>
                  <a:lnTo>
                    <a:pt x="1246" y="622"/>
                  </a:lnTo>
                  <a:lnTo>
                    <a:pt x="1246" y="645"/>
                  </a:lnTo>
                  <a:lnTo>
                    <a:pt x="1246" y="668"/>
                  </a:lnTo>
                  <a:lnTo>
                    <a:pt x="1258" y="699"/>
                  </a:lnTo>
                  <a:lnTo>
                    <a:pt x="1246" y="722"/>
                  </a:lnTo>
                  <a:lnTo>
                    <a:pt x="1246" y="734"/>
                  </a:lnTo>
                  <a:lnTo>
                    <a:pt x="1258" y="777"/>
                  </a:lnTo>
                  <a:lnTo>
                    <a:pt x="1258" y="801"/>
                  </a:lnTo>
                  <a:lnTo>
                    <a:pt x="1234" y="822"/>
                  </a:lnTo>
                  <a:lnTo>
                    <a:pt x="1225" y="822"/>
                  </a:lnTo>
                  <a:lnTo>
                    <a:pt x="1225" y="834"/>
                  </a:lnTo>
                  <a:lnTo>
                    <a:pt x="1271" y="889"/>
                  </a:lnTo>
                  <a:lnTo>
                    <a:pt x="1271" y="925"/>
                  </a:lnTo>
                  <a:lnTo>
                    <a:pt x="1292" y="943"/>
                  </a:lnTo>
                  <a:lnTo>
                    <a:pt x="1292" y="955"/>
                  </a:lnTo>
                  <a:lnTo>
                    <a:pt x="1316" y="943"/>
                  </a:lnTo>
                  <a:lnTo>
                    <a:pt x="1341" y="955"/>
                  </a:lnTo>
                  <a:lnTo>
                    <a:pt x="1363" y="967"/>
                  </a:lnTo>
                  <a:lnTo>
                    <a:pt x="1378" y="967"/>
                  </a:lnTo>
                  <a:lnTo>
                    <a:pt x="1400" y="1024"/>
                  </a:lnTo>
                  <a:lnTo>
                    <a:pt x="1400" y="1034"/>
                  </a:lnTo>
                  <a:lnTo>
                    <a:pt x="1341" y="1054"/>
                  </a:lnTo>
                  <a:lnTo>
                    <a:pt x="1282" y="1100"/>
                  </a:lnTo>
                  <a:lnTo>
                    <a:pt x="1225" y="1134"/>
                  </a:lnTo>
                  <a:lnTo>
                    <a:pt x="1177" y="1166"/>
                  </a:lnTo>
                  <a:lnTo>
                    <a:pt x="1106" y="1210"/>
                  </a:lnTo>
                  <a:lnTo>
                    <a:pt x="1081" y="1233"/>
                  </a:lnTo>
                  <a:lnTo>
                    <a:pt x="988" y="1322"/>
                  </a:lnTo>
                  <a:lnTo>
                    <a:pt x="931" y="1335"/>
                  </a:lnTo>
                  <a:lnTo>
                    <a:pt x="883" y="1345"/>
                  </a:lnTo>
                  <a:lnTo>
                    <a:pt x="811" y="1368"/>
                  </a:lnTo>
                  <a:lnTo>
                    <a:pt x="800" y="1345"/>
                  </a:lnTo>
                  <a:lnTo>
                    <a:pt x="811" y="1322"/>
                  </a:lnTo>
                  <a:lnTo>
                    <a:pt x="811" y="1299"/>
                  </a:lnTo>
                  <a:lnTo>
                    <a:pt x="800" y="1290"/>
                  </a:lnTo>
                  <a:lnTo>
                    <a:pt x="787" y="1290"/>
                  </a:lnTo>
                  <a:lnTo>
                    <a:pt x="765" y="1290"/>
                  </a:lnTo>
                  <a:lnTo>
                    <a:pt x="754" y="1279"/>
                  </a:lnTo>
                  <a:lnTo>
                    <a:pt x="740" y="1256"/>
                  </a:lnTo>
                  <a:lnTo>
                    <a:pt x="717" y="1269"/>
                  </a:lnTo>
                  <a:lnTo>
                    <a:pt x="682" y="1233"/>
                  </a:lnTo>
                  <a:lnTo>
                    <a:pt x="670" y="1224"/>
                  </a:lnTo>
                  <a:lnTo>
                    <a:pt x="670" y="1210"/>
                  </a:lnTo>
                  <a:lnTo>
                    <a:pt x="658" y="1200"/>
                  </a:lnTo>
                  <a:lnTo>
                    <a:pt x="589" y="1146"/>
                  </a:lnTo>
                  <a:lnTo>
                    <a:pt x="574" y="1146"/>
                  </a:lnTo>
                  <a:lnTo>
                    <a:pt x="531" y="1111"/>
                  </a:lnTo>
                  <a:lnTo>
                    <a:pt x="469" y="1065"/>
                  </a:lnTo>
                  <a:lnTo>
                    <a:pt x="376" y="988"/>
                  </a:lnTo>
                  <a:lnTo>
                    <a:pt x="351" y="979"/>
                  </a:lnTo>
                  <a:lnTo>
                    <a:pt x="283" y="933"/>
                  </a:lnTo>
                  <a:lnTo>
                    <a:pt x="260" y="913"/>
                  </a:lnTo>
                  <a:lnTo>
                    <a:pt x="212" y="879"/>
                  </a:lnTo>
                  <a:lnTo>
                    <a:pt x="152" y="834"/>
                  </a:lnTo>
                  <a:lnTo>
                    <a:pt x="84" y="801"/>
                  </a:lnTo>
                  <a:lnTo>
                    <a:pt x="0" y="74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269"/>
            <p:cNvSpPr>
              <a:spLocks noChangeAspect="1"/>
            </p:cNvSpPr>
            <p:nvPr/>
          </p:nvSpPr>
          <p:spPr bwMode="auto">
            <a:xfrm>
              <a:off x="2213" y="7040"/>
              <a:ext cx="884" cy="671"/>
            </a:xfrm>
            <a:custGeom>
              <a:avLst/>
              <a:gdLst/>
              <a:ahLst/>
              <a:cxnLst>
                <a:cxn ang="0">
                  <a:pos x="753" y="80"/>
                </a:cxn>
                <a:cxn ang="0">
                  <a:pos x="776" y="92"/>
                </a:cxn>
                <a:cxn ang="0">
                  <a:pos x="776" y="146"/>
                </a:cxn>
                <a:cxn ang="0">
                  <a:pos x="788" y="214"/>
                </a:cxn>
                <a:cxn ang="0">
                  <a:pos x="823" y="245"/>
                </a:cxn>
                <a:cxn ang="0">
                  <a:pos x="813" y="291"/>
                </a:cxn>
                <a:cxn ang="0">
                  <a:pos x="743" y="291"/>
                </a:cxn>
                <a:cxn ang="0">
                  <a:pos x="695" y="300"/>
                </a:cxn>
                <a:cxn ang="0">
                  <a:pos x="648" y="312"/>
                </a:cxn>
                <a:cxn ang="0">
                  <a:pos x="637" y="334"/>
                </a:cxn>
                <a:cxn ang="0">
                  <a:pos x="648" y="366"/>
                </a:cxn>
                <a:cxn ang="0">
                  <a:pos x="565" y="400"/>
                </a:cxn>
                <a:cxn ang="0">
                  <a:pos x="529" y="432"/>
                </a:cxn>
                <a:cxn ang="0">
                  <a:pos x="494" y="446"/>
                </a:cxn>
                <a:cxn ang="0">
                  <a:pos x="457" y="477"/>
                </a:cxn>
                <a:cxn ang="0">
                  <a:pos x="409" y="477"/>
                </a:cxn>
                <a:cxn ang="0">
                  <a:pos x="329" y="522"/>
                </a:cxn>
                <a:cxn ang="0">
                  <a:pos x="318" y="545"/>
                </a:cxn>
                <a:cxn ang="0">
                  <a:pos x="271" y="611"/>
                </a:cxn>
                <a:cxn ang="0">
                  <a:pos x="128" y="611"/>
                </a:cxn>
                <a:cxn ang="0">
                  <a:pos x="0" y="622"/>
                </a:cxn>
                <a:cxn ang="0">
                  <a:pos x="23" y="599"/>
                </a:cxn>
                <a:cxn ang="0">
                  <a:pos x="69" y="578"/>
                </a:cxn>
                <a:cxn ang="0">
                  <a:pos x="128" y="556"/>
                </a:cxn>
                <a:cxn ang="0">
                  <a:pos x="201" y="500"/>
                </a:cxn>
                <a:cxn ang="0">
                  <a:pos x="248" y="432"/>
                </a:cxn>
                <a:cxn ang="0">
                  <a:pos x="248" y="400"/>
                </a:cxn>
                <a:cxn ang="0">
                  <a:pos x="234" y="354"/>
                </a:cxn>
                <a:cxn ang="0">
                  <a:pos x="248" y="312"/>
                </a:cxn>
                <a:cxn ang="0">
                  <a:pos x="281" y="267"/>
                </a:cxn>
                <a:cxn ang="0">
                  <a:pos x="281" y="245"/>
                </a:cxn>
                <a:cxn ang="0">
                  <a:pos x="342" y="191"/>
                </a:cxn>
                <a:cxn ang="0">
                  <a:pos x="409" y="155"/>
                </a:cxn>
                <a:cxn ang="0">
                  <a:pos x="446" y="124"/>
                </a:cxn>
                <a:cxn ang="0">
                  <a:pos x="482" y="70"/>
                </a:cxn>
                <a:cxn ang="0">
                  <a:pos x="529" y="0"/>
                </a:cxn>
                <a:cxn ang="0">
                  <a:pos x="590" y="46"/>
                </a:cxn>
                <a:cxn ang="0">
                  <a:pos x="623" y="46"/>
                </a:cxn>
                <a:cxn ang="0">
                  <a:pos x="681" y="46"/>
                </a:cxn>
                <a:cxn ang="0">
                  <a:pos x="705" y="46"/>
                </a:cxn>
                <a:cxn ang="0">
                  <a:pos x="743" y="58"/>
                </a:cxn>
              </a:cxnLst>
              <a:rect l="0" t="0" r="r" b="b"/>
              <a:pathLst>
                <a:path w="823" h="622">
                  <a:moveTo>
                    <a:pt x="753" y="58"/>
                  </a:moveTo>
                  <a:lnTo>
                    <a:pt x="753" y="80"/>
                  </a:lnTo>
                  <a:lnTo>
                    <a:pt x="776" y="80"/>
                  </a:lnTo>
                  <a:lnTo>
                    <a:pt x="776" y="92"/>
                  </a:lnTo>
                  <a:lnTo>
                    <a:pt x="788" y="124"/>
                  </a:lnTo>
                  <a:lnTo>
                    <a:pt x="776" y="146"/>
                  </a:lnTo>
                  <a:lnTo>
                    <a:pt x="776" y="191"/>
                  </a:lnTo>
                  <a:lnTo>
                    <a:pt x="788" y="214"/>
                  </a:lnTo>
                  <a:lnTo>
                    <a:pt x="801" y="233"/>
                  </a:lnTo>
                  <a:lnTo>
                    <a:pt x="823" y="245"/>
                  </a:lnTo>
                  <a:lnTo>
                    <a:pt x="823" y="255"/>
                  </a:lnTo>
                  <a:lnTo>
                    <a:pt x="813" y="291"/>
                  </a:lnTo>
                  <a:lnTo>
                    <a:pt x="753" y="291"/>
                  </a:lnTo>
                  <a:lnTo>
                    <a:pt x="743" y="291"/>
                  </a:lnTo>
                  <a:lnTo>
                    <a:pt x="705" y="291"/>
                  </a:lnTo>
                  <a:lnTo>
                    <a:pt x="695" y="300"/>
                  </a:lnTo>
                  <a:lnTo>
                    <a:pt x="681" y="312"/>
                  </a:lnTo>
                  <a:lnTo>
                    <a:pt x="648" y="312"/>
                  </a:lnTo>
                  <a:lnTo>
                    <a:pt x="637" y="324"/>
                  </a:lnTo>
                  <a:lnTo>
                    <a:pt x="637" y="334"/>
                  </a:lnTo>
                  <a:lnTo>
                    <a:pt x="648" y="354"/>
                  </a:lnTo>
                  <a:lnTo>
                    <a:pt x="648" y="366"/>
                  </a:lnTo>
                  <a:lnTo>
                    <a:pt x="600" y="390"/>
                  </a:lnTo>
                  <a:lnTo>
                    <a:pt x="565" y="400"/>
                  </a:lnTo>
                  <a:lnTo>
                    <a:pt x="553" y="423"/>
                  </a:lnTo>
                  <a:lnTo>
                    <a:pt x="529" y="432"/>
                  </a:lnTo>
                  <a:lnTo>
                    <a:pt x="517" y="446"/>
                  </a:lnTo>
                  <a:lnTo>
                    <a:pt x="494" y="446"/>
                  </a:lnTo>
                  <a:lnTo>
                    <a:pt x="471" y="456"/>
                  </a:lnTo>
                  <a:lnTo>
                    <a:pt x="457" y="477"/>
                  </a:lnTo>
                  <a:lnTo>
                    <a:pt x="446" y="477"/>
                  </a:lnTo>
                  <a:lnTo>
                    <a:pt x="409" y="477"/>
                  </a:lnTo>
                  <a:lnTo>
                    <a:pt x="377" y="490"/>
                  </a:lnTo>
                  <a:lnTo>
                    <a:pt x="329" y="522"/>
                  </a:lnTo>
                  <a:lnTo>
                    <a:pt x="318" y="532"/>
                  </a:lnTo>
                  <a:lnTo>
                    <a:pt x="318" y="545"/>
                  </a:lnTo>
                  <a:lnTo>
                    <a:pt x="306" y="611"/>
                  </a:lnTo>
                  <a:lnTo>
                    <a:pt x="271" y="611"/>
                  </a:lnTo>
                  <a:lnTo>
                    <a:pt x="211" y="611"/>
                  </a:lnTo>
                  <a:lnTo>
                    <a:pt x="128" y="611"/>
                  </a:lnTo>
                  <a:lnTo>
                    <a:pt x="57" y="611"/>
                  </a:lnTo>
                  <a:lnTo>
                    <a:pt x="0" y="622"/>
                  </a:lnTo>
                  <a:lnTo>
                    <a:pt x="11" y="611"/>
                  </a:lnTo>
                  <a:lnTo>
                    <a:pt x="23" y="599"/>
                  </a:lnTo>
                  <a:lnTo>
                    <a:pt x="36" y="588"/>
                  </a:lnTo>
                  <a:lnTo>
                    <a:pt x="69" y="578"/>
                  </a:lnTo>
                  <a:lnTo>
                    <a:pt x="105" y="568"/>
                  </a:lnTo>
                  <a:lnTo>
                    <a:pt x="128" y="556"/>
                  </a:lnTo>
                  <a:lnTo>
                    <a:pt x="163" y="522"/>
                  </a:lnTo>
                  <a:lnTo>
                    <a:pt x="201" y="500"/>
                  </a:lnTo>
                  <a:lnTo>
                    <a:pt x="223" y="456"/>
                  </a:lnTo>
                  <a:lnTo>
                    <a:pt x="248" y="432"/>
                  </a:lnTo>
                  <a:lnTo>
                    <a:pt x="248" y="423"/>
                  </a:lnTo>
                  <a:lnTo>
                    <a:pt x="248" y="400"/>
                  </a:lnTo>
                  <a:lnTo>
                    <a:pt x="234" y="377"/>
                  </a:lnTo>
                  <a:lnTo>
                    <a:pt x="234" y="354"/>
                  </a:lnTo>
                  <a:lnTo>
                    <a:pt x="234" y="334"/>
                  </a:lnTo>
                  <a:lnTo>
                    <a:pt x="248" y="312"/>
                  </a:lnTo>
                  <a:lnTo>
                    <a:pt x="271" y="291"/>
                  </a:lnTo>
                  <a:lnTo>
                    <a:pt x="281" y="267"/>
                  </a:lnTo>
                  <a:lnTo>
                    <a:pt x="271" y="255"/>
                  </a:lnTo>
                  <a:lnTo>
                    <a:pt x="281" y="245"/>
                  </a:lnTo>
                  <a:lnTo>
                    <a:pt x="318" y="201"/>
                  </a:lnTo>
                  <a:lnTo>
                    <a:pt x="342" y="191"/>
                  </a:lnTo>
                  <a:lnTo>
                    <a:pt x="367" y="179"/>
                  </a:lnTo>
                  <a:lnTo>
                    <a:pt x="409" y="155"/>
                  </a:lnTo>
                  <a:lnTo>
                    <a:pt x="425" y="146"/>
                  </a:lnTo>
                  <a:lnTo>
                    <a:pt x="446" y="124"/>
                  </a:lnTo>
                  <a:lnTo>
                    <a:pt x="457" y="104"/>
                  </a:lnTo>
                  <a:lnTo>
                    <a:pt x="482" y="70"/>
                  </a:lnTo>
                  <a:lnTo>
                    <a:pt x="505" y="0"/>
                  </a:lnTo>
                  <a:lnTo>
                    <a:pt x="529" y="0"/>
                  </a:lnTo>
                  <a:lnTo>
                    <a:pt x="553" y="34"/>
                  </a:lnTo>
                  <a:lnTo>
                    <a:pt x="590" y="46"/>
                  </a:lnTo>
                  <a:lnTo>
                    <a:pt x="612" y="46"/>
                  </a:lnTo>
                  <a:lnTo>
                    <a:pt x="623" y="46"/>
                  </a:lnTo>
                  <a:lnTo>
                    <a:pt x="671" y="46"/>
                  </a:lnTo>
                  <a:lnTo>
                    <a:pt x="681" y="46"/>
                  </a:lnTo>
                  <a:lnTo>
                    <a:pt x="695" y="34"/>
                  </a:lnTo>
                  <a:lnTo>
                    <a:pt x="705" y="46"/>
                  </a:lnTo>
                  <a:lnTo>
                    <a:pt x="719" y="58"/>
                  </a:lnTo>
                  <a:lnTo>
                    <a:pt x="743" y="58"/>
                  </a:lnTo>
                  <a:lnTo>
                    <a:pt x="753" y="5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Freeform 270"/>
            <p:cNvSpPr>
              <a:spLocks noChangeAspect="1"/>
            </p:cNvSpPr>
            <p:nvPr/>
          </p:nvSpPr>
          <p:spPr bwMode="auto">
            <a:xfrm>
              <a:off x="5672" y="7152"/>
              <a:ext cx="87" cy="11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9" y="0"/>
                </a:cxn>
                <a:cxn ang="0">
                  <a:pos x="59" y="0"/>
                </a:cxn>
                <a:cxn ang="0">
                  <a:pos x="71" y="0"/>
                </a:cxn>
                <a:cxn ang="0">
                  <a:pos x="71" y="7"/>
                </a:cxn>
                <a:cxn ang="0">
                  <a:pos x="82" y="7"/>
                </a:cxn>
                <a:cxn ang="0">
                  <a:pos x="82" y="20"/>
                </a:cxn>
                <a:cxn ang="0">
                  <a:pos x="82" y="30"/>
                </a:cxn>
                <a:cxn ang="0">
                  <a:pos x="82" y="42"/>
                </a:cxn>
                <a:cxn ang="0">
                  <a:pos x="71" y="42"/>
                </a:cxn>
                <a:cxn ang="0">
                  <a:pos x="71" y="51"/>
                </a:cxn>
                <a:cxn ang="0">
                  <a:pos x="59" y="51"/>
                </a:cxn>
                <a:cxn ang="0">
                  <a:pos x="49" y="62"/>
                </a:cxn>
                <a:cxn ang="0">
                  <a:pos x="49" y="75"/>
                </a:cxn>
                <a:cxn ang="0">
                  <a:pos x="59" y="75"/>
                </a:cxn>
                <a:cxn ang="0">
                  <a:pos x="49" y="85"/>
                </a:cxn>
                <a:cxn ang="0">
                  <a:pos x="37" y="97"/>
                </a:cxn>
                <a:cxn ang="0">
                  <a:pos x="24" y="97"/>
                </a:cxn>
                <a:cxn ang="0">
                  <a:pos x="24" y="108"/>
                </a:cxn>
                <a:cxn ang="0">
                  <a:pos x="13" y="108"/>
                </a:cxn>
                <a:cxn ang="0">
                  <a:pos x="0" y="108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13" y="85"/>
                </a:cxn>
                <a:cxn ang="0">
                  <a:pos x="13" y="62"/>
                </a:cxn>
                <a:cxn ang="0">
                  <a:pos x="13" y="51"/>
                </a:cxn>
                <a:cxn ang="0">
                  <a:pos x="24" y="51"/>
                </a:cxn>
                <a:cxn ang="0">
                  <a:pos x="24" y="42"/>
                </a:cxn>
                <a:cxn ang="0">
                  <a:pos x="24" y="30"/>
                </a:cxn>
                <a:cxn ang="0">
                  <a:pos x="24" y="20"/>
                </a:cxn>
                <a:cxn ang="0">
                  <a:pos x="37" y="7"/>
                </a:cxn>
                <a:cxn ang="0">
                  <a:pos x="49" y="0"/>
                </a:cxn>
                <a:cxn ang="0">
                  <a:pos x="37" y="0"/>
                </a:cxn>
              </a:cxnLst>
              <a:rect l="0" t="0" r="r" b="b"/>
              <a:pathLst>
                <a:path w="82" h="108">
                  <a:moveTo>
                    <a:pt x="37" y="0"/>
                  </a:moveTo>
                  <a:lnTo>
                    <a:pt x="49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82" y="7"/>
                  </a:lnTo>
                  <a:lnTo>
                    <a:pt x="82" y="20"/>
                  </a:lnTo>
                  <a:lnTo>
                    <a:pt x="82" y="30"/>
                  </a:lnTo>
                  <a:lnTo>
                    <a:pt x="82" y="42"/>
                  </a:lnTo>
                  <a:lnTo>
                    <a:pt x="71" y="42"/>
                  </a:lnTo>
                  <a:lnTo>
                    <a:pt x="71" y="51"/>
                  </a:lnTo>
                  <a:lnTo>
                    <a:pt x="59" y="51"/>
                  </a:lnTo>
                  <a:lnTo>
                    <a:pt x="49" y="62"/>
                  </a:lnTo>
                  <a:lnTo>
                    <a:pt x="49" y="75"/>
                  </a:lnTo>
                  <a:lnTo>
                    <a:pt x="59" y="75"/>
                  </a:lnTo>
                  <a:lnTo>
                    <a:pt x="49" y="85"/>
                  </a:lnTo>
                  <a:lnTo>
                    <a:pt x="37" y="97"/>
                  </a:lnTo>
                  <a:lnTo>
                    <a:pt x="24" y="97"/>
                  </a:lnTo>
                  <a:lnTo>
                    <a:pt x="24" y="108"/>
                  </a:lnTo>
                  <a:lnTo>
                    <a:pt x="13" y="10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13" y="85"/>
                  </a:lnTo>
                  <a:lnTo>
                    <a:pt x="13" y="62"/>
                  </a:lnTo>
                  <a:lnTo>
                    <a:pt x="13" y="51"/>
                  </a:lnTo>
                  <a:lnTo>
                    <a:pt x="24" y="51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24" y="20"/>
                  </a:lnTo>
                  <a:lnTo>
                    <a:pt x="37" y="7"/>
                  </a:lnTo>
                  <a:lnTo>
                    <a:pt x="49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Freeform 271"/>
            <p:cNvSpPr>
              <a:spLocks noChangeAspect="1"/>
            </p:cNvSpPr>
            <p:nvPr/>
          </p:nvSpPr>
          <p:spPr bwMode="auto">
            <a:xfrm>
              <a:off x="6531" y="7522"/>
              <a:ext cx="154" cy="12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08" y="31"/>
                </a:cxn>
                <a:cxn ang="0">
                  <a:pos x="96" y="20"/>
                </a:cxn>
                <a:cxn ang="0">
                  <a:pos x="85" y="44"/>
                </a:cxn>
                <a:cxn ang="0">
                  <a:pos x="96" y="54"/>
                </a:cxn>
                <a:cxn ang="0">
                  <a:pos x="108" y="44"/>
                </a:cxn>
                <a:cxn ang="0">
                  <a:pos x="119" y="44"/>
                </a:cxn>
                <a:cxn ang="0">
                  <a:pos x="144" y="110"/>
                </a:cxn>
                <a:cxn ang="0">
                  <a:pos x="119" y="110"/>
                </a:cxn>
                <a:cxn ang="0">
                  <a:pos x="96" y="110"/>
                </a:cxn>
                <a:cxn ang="0">
                  <a:pos x="85" y="99"/>
                </a:cxn>
                <a:cxn ang="0">
                  <a:pos x="71" y="76"/>
                </a:cxn>
                <a:cxn ang="0">
                  <a:pos x="61" y="76"/>
                </a:cxn>
                <a:cxn ang="0">
                  <a:pos x="0" y="64"/>
                </a:cxn>
                <a:cxn ang="0">
                  <a:pos x="24" y="44"/>
                </a:cxn>
                <a:cxn ang="0">
                  <a:pos x="37" y="20"/>
                </a:cxn>
                <a:cxn ang="0">
                  <a:pos x="37" y="0"/>
                </a:cxn>
                <a:cxn ang="0">
                  <a:pos x="48" y="0"/>
                </a:cxn>
                <a:cxn ang="0">
                  <a:pos x="96" y="0"/>
                </a:cxn>
              </a:cxnLst>
              <a:rect l="0" t="0" r="r" b="b"/>
              <a:pathLst>
                <a:path w="144" h="110">
                  <a:moveTo>
                    <a:pt x="96" y="0"/>
                  </a:moveTo>
                  <a:lnTo>
                    <a:pt x="108" y="31"/>
                  </a:lnTo>
                  <a:lnTo>
                    <a:pt x="96" y="20"/>
                  </a:lnTo>
                  <a:lnTo>
                    <a:pt x="85" y="44"/>
                  </a:lnTo>
                  <a:lnTo>
                    <a:pt x="96" y="54"/>
                  </a:lnTo>
                  <a:lnTo>
                    <a:pt x="108" y="44"/>
                  </a:lnTo>
                  <a:lnTo>
                    <a:pt x="119" y="44"/>
                  </a:lnTo>
                  <a:lnTo>
                    <a:pt x="144" y="110"/>
                  </a:lnTo>
                  <a:lnTo>
                    <a:pt x="119" y="110"/>
                  </a:lnTo>
                  <a:lnTo>
                    <a:pt x="96" y="110"/>
                  </a:lnTo>
                  <a:lnTo>
                    <a:pt x="85" y="99"/>
                  </a:lnTo>
                  <a:lnTo>
                    <a:pt x="71" y="76"/>
                  </a:lnTo>
                  <a:lnTo>
                    <a:pt x="61" y="76"/>
                  </a:lnTo>
                  <a:lnTo>
                    <a:pt x="0" y="64"/>
                  </a:lnTo>
                  <a:lnTo>
                    <a:pt x="24" y="44"/>
                  </a:lnTo>
                  <a:lnTo>
                    <a:pt x="37" y="2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Freeform 272"/>
            <p:cNvSpPr>
              <a:spLocks noChangeAspect="1"/>
            </p:cNvSpPr>
            <p:nvPr/>
          </p:nvSpPr>
          <p:spPr bwMode="auto">
            <a:xfrm>
              <a:off x="3401" y="5648"/>
              <a:ext cx="224" cy="206"/>
            </a:xfrm>
            <a:custGeom>
              <a:avLst/>
              <a:gdLst/>
              <a:ahLst/>
              <a:cxnLst>
                <a:cxn ang="0">
                  <a:pos x="209" y="24"/>
                </a:cxn>
                <a:cxn ang="0">
                  <a:pos x="199" y="56"/>
                </a:cxn>
                <a:cxn ang="0">
                  <a:pos x="186" y="69"/>
                </a:cxn>
                <a:cxn ang="0">
                  <a:pos x="209" y="69"/>
                </a:cxn>
                <a:cxn ang="0">
                  <a:pos x="199" y="90"/>
                </a:cxn>
                <a:cxn ang="0">
                  <a:pos x="186" y="99"/>
                </a:cxn>
                <a:cxn ang="0">
                  <a:pos x="150" y="99"/>
                </a:cxn>
                <a:cxn ang="0">
                  <a:pos x="138" y="111"/>
                </a:cxn>
                <a:cxn ang="0">
                  <a:pos x="150" y="135"/>
                </a:cxn>
                <a:cxn ang="0">
                  <a:pos x="150" y="145"/>
                </a:cxn>
                <a:cxn ang="0">
                  <a:pos x="150" y="169"/>
                </a:cxn>
                <a:cxn ang="0">
                  <a:pos x="150" y="169"/>
                </a:cxn>
                <a:cxn ang="0">
                  <a:pos x="150" y="191"/>
                </a:cxn>
                <a:cxn ang="0">
                  <a:pos x="129" y="181"/>
                </a:cxn>
                <a:cxn ang="0">
                  <a:pos x="117" y="145"/>
                </a:cxn>
                <a:cxn ang="0">
                  <a:pos x="92" y="145"/>
                </a:cxn>
                <a:cxn ang="0">
                  <a:pos x="81" y="145"/>
                </a:cxn>
                <a:cxn ang="0">
                  <a:pos x="68" y="145"/>
                </a:cxn>
                <a:cxn ang="0">
                  <a:pos x="44" y="135"/>
                </a:cxn>
                <a:cxn ang="0">
                  <a:pos x="34" y="145"/>
                </a:cxn>
                <a:cxn ang="0">
                  <a:pos x="10" y="145"/>
                </a:cxn>
                <a:cxn ang="0">
                  <a:pos x="0" y="123"/>
                </a:cxn>
                <a:cxn ang="0">
                  <a:pos x="34" y="90"/>
                </a:cxn>
                <a:cxn ang="0">
                  <a:pos x="58" y="45"/>
                </a:cxn>
                <a:cxn ang="0">
                  <a:pos x="81" y="33"/>
                </a:cxn>
                <a:cxn ang="0">
                  <a:pos x="92" y="56"/>
                </a:cxn>
                <a:cxn ang="0">
                  <a:pos x="81" y="78"/>
                </a:cxn>
                <a:cxn ang="0">
                  <a:pos x="117" y="78"/>
                </a:cxn>
                <a:cxn ang="0">
                  <a:pos x="129" y="56"/>
                </a:cxn>
                <a:cxn ang="0">
                  <a:pos x="117" y="45"/>
                </a:cxn>
                <a:cxn ang="0">
                  <a:pos x="104" y="33"/>
                </a:cxn>
                <a:cxn ang="0">
                  <a:pos x="104" y="11"/>
                </a:cxn>
                <a:cxn ang="0">
                  <a:pos x="138" y="0"/>
                </a:cxn>
                <a:cxn ang="0">
                  <a:pos x="186" y="0"/>
                </a:cxn>
                <a:cxn ang="0">
                  <a:pos x="199" y="11"/>
                </a:cxn>
              </a:cxnLst>
              <a:rect l="0" t="0" r="r" b="b"/>
              <a:pathLst>
                <a:path w="209" h="191">
                  <a:moveTo>
                    <a:pt x="209" y="11"/>
                  </a:moveTo>
                  <a:lnTo>
                    <a:pt x="209" y="24"/>
                  </a:lnTo>
                  <a:lnTo>
                    <a:pt x="209" y="33"/>
                  </a:lnTo>
                  <a:lnTo>
                    <a:pt x="199" y="56"/>
                  </a:lnTo>
                  <a:lnTo>
                    <a:pt x="186" y="56"/>
                  </a:lnTo>
                  <a:lnTo>
                    <a:pt x="186" y="69"/>
                  </a:lnTo>
                  <a:lnTo>
                    <a:pt x="199" y="69"/>
                  </a:lnTo>
                  <a:lnTo>
                    <a:pt x="209" y="69"/>
                  </a:lnTo>
                  <a:lnTo>
                    <a:pt x="209" y="78"/>
                  </a:lnTo>
                  <a:lnTo>
                    <a:pt x="199" y="90"/>
                  </a:lnTo>
                  <a:lnTo>
                    <a:pt x="199" y="99"/>
                  </a:lnTo>
                  <a:lnTo>
                    <a:pt x="186" y="99"/>
                  </a:lnTo>
                  <a:lnTo>
                    <a:pt x="162" y="111"/>
                  </a:lnTo>
                  <a:lnTo>
                    <a:pt x="150" y="99"/>
                  </a:lnTo>
                  <a:lnTo>
                    <a:pt x="150" y="111"/>
                  </a:lnTo>
                  <a:lnTo>
                    <a:pt x="138" y="111"/>
                  </a:lnTo>
                  <a:lnTo>
                    <a:pt x="150" y="123"/>
                  </a:lnTo>
                  <a:lnTo>
                    <a:pt x="150" y="135"/>
                  </a:lnTo>
                  <a:lnTo>
                    <a:pt x="162" y="145"/>
                  </a:lnTo>
                  <a:lnTo>
                    <a:pt x="150" y="145"/>
                  </a:lnTo>
                  <a:lnTo>
                    <a:pt x="150" y="157"/>
                  </a:lnTo>
                  <a:lnTo>
                    <a:pt x="150" y="169"/>
                  </a:lnTo>
                  <a:lnTo>
                    <a:pt x="138" y="169"/>
                  </a:lnTo>
                  <a:lnTo>
                    <a:pt x="150" y="169"/>
                  </a:lnTo>
                  <a:lnTo>
                    <a:pt x="150" y="181"/>
                  </a:lnTo>
                  <a:lnTo>
                    <a:pt x="150" y="191"/>
                  </a:lnTo>
                  <a:lnTo>
                    <a:pt x="129" y="191"/>
                  </a:lnTo>
                  <a:lnTo>
                    <a:pt x="129" y="181"/>
                  </a:lnTo>
                  <a:lnTo>
                    <a:pt x="138" y="157"/>
                  </a:lnTo>
                  <a:lnTo>
                    <a:pt x="117" y="145"/>
                  </a:lnTo>
                  <a:lnTo>
                    <a:pt x="104" y="157"/>
                  </a:lnTo>
                  <a:lnTo>
                    <a:pt x="92" y="145"/>
                  </a:lnTo>
                  <a:lnTo>
                    <a:pt x="81" y="135"/>
                  </a:lnTo>
                  <a:lnTo>
                    <a:pt x="81" y="145"/>
                  </a:lnTo>
                  <a:lnTo>
                    <a:pt x="68" y="135"/>
                  </a:lnTo>
                  <a:lnTo>
                    <a:pt x="68" y="145"/>
                  </a:lnTo>
                  <a:lnTo>
                    <a:pt x="58" y="145"/>
                  </a:lnTo>
                  <a:lnTo>
                    <a:pt x="44" y="135"/>
                  </a:lnTo>
                  <a:lnTo>
                    <a:pt x="44" y="145"/>
                  </a:lnTo>
                  <a:lnTo>
                    <a:pt x="34" y="145"/>
                  </a:lnTo>
                  <a:lnTo>
                    <a:pt x="21" y="145"/>
                  </a:lnTo>
                  <a:lnTo>
                    <a:pt x="10" y="145"/>
                  </a:lnTo>
                  <a:lnTo>
                    <a:pt x="10" y="135"/>
                  </a:lnTo>
                  <a:lnTo>
                    <a:pt x="0" y="123"/>
                  </a:lnTo>
                  <a:lnTo>
                    <a:pt x="21" y="111"/>
                  </a:lnTo>
                  <a:lnTo>
                    <a:pt x="34" y="90"/>
                  </a:lnTo>
                  <a:lnTo>
                    <a:pt x="44" y="78"/>
                  </a:lnTo>
                  <a:lnTo>
                    <a:pt x="58" y="45"/>
                  </a:lnTo>
                  <a:lnTo>
                    <a:pt x="68" y="33"/>
                  </a:lnTo>
                  <a:lnTo>
                    <a:pt x="81" y="33"/>
                  </a:lnTo>
                  <a:lnTo>
                    <a:pt x="92" y="45"/>
                  </a:lnTo>
                  <a:lnTo>
                    <a:pt x="92" y="56"/>
                  </a:lnTo>
                  <a:lnTo>
                    <a:pt x="81" y="56"/>
                  </a:lnTo>
                  <a:lnTo>
                    <a:pt x="81" y="78"/>
                  </a:lnTo>
                  <a:lnTo>
                    <a:pt x="117" y="90"/>
                  </a:lnTo>
                  <a:lnTo>
                    <a:pt x="117" y="78"/>
                  </a:lnTo>
                  <a:lnTo>
                    <a:pt x="129" y="78"/>
                  </a:lnTo>
                  <a:lnTo>
                    <a:pt x="129" y="56"/>
                  </a:lnTo>
                  <a:lnTo>
                    <a:pt x="117" y="56"/>
                  </a:lnTo>
                  <a:lnTo>
                    <a:pt x="117" y="45"/>
                  </a:lnTo>
                  <a:lnTo>
                    <a:pt x="104" y="45"/>
                  </a:lnTo>
                  <a:lnTo>
                    <a:pt x="104" y="33"/>
                  </a:lnTo>
                  <a:lnTo>
                    <a:pt x="104" y="24"/>
                  </a:lnTo>
                  <a:lnTo>
                    <a:pt x="104" y="11"/>
                  </a:lnTo>
                  <a:lnTo>
                    <a:pt x="117" y="11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86" y="0"/>
                  </a:lnTo>
                  <a:lnTo>
                    <a:pt x="186" y="11"/>
                  </a:lnTo>
                  <a:lnTo>
                    <a:pt x="199" y="11"/>
                  </a:lnTo>
                  <a:lnTo>
                    <a:pt x="209" y="1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Freeform 273"/>
            <p:cNvSpPr>
              <a:spLocks noChangeAspect="1"/>
            </p:cNvSpPr>
            <p:nvPr/>
          </p:nvSpPr>
          <p:spPr bwMode="auto">
            <a:xfrm>
              <a:off x="3967" y="5830"/>
              <a:ext cx="430" cy="191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82" y="144"/>
                </a:cxn>
                <a:cxn ang="0">
                  <a:pos x="59" y="132"/>
                </a:cxn>
                <a:cxn ang="0">
                  <a:pos x="24" y="108"/>
                </a:cxn>
                <a:cxn ang="0">
                  <a:pos x="12" y="98"/>
                </a:cxn>
                <a:cxn ang="0">
                  <a:pos x="24" y="76"/>
                </a:cxn>
                <a:cxn ang="0">
                  <a:pos x="0" y="53"/>
                </a:cxn>
                <a:cxn ang="0">
                  <a:pos x="24" y="42"/>
                </a:cxn>
                <a:cxn ang="0">
                  <a:pos x="49" y="42"/>
                </a:cxn>
                <a:cxn ang="0">
                  <a:pos x="59" y="30"/>
                </a:cxn>
                <a:cxn ang="0">
                  <a:pos x="71" y="22"/>
                </a:cxn>
                <a:cxn ang="0">
                  <a:pos x="96" y="10"/>
                </a:cxn>
                <a:cxn ang="0">
                  <a:pos x="119" y="10"/>
                </a:cxn>
                <a:cxn ang="0">
                  <a:pos x="119" y="0"/>
                </a:cxn>
                <a:cxn ang="0">
                  <a:pos x="144" y="0"/>
                </a:cxn>
                <a:cxn ang="0">
                  <a:pos x="154" y="10"/>
                </a:cxn>
                <a:cxn ang="0">
                  <a:pos x="166" y="0"/>
                </a:cxn>
                <a:cxn ang="0">
                  <a:pos x="178" y="10"/>
                </a:cxn>
                <a:cxn ang="0">
                  <a:pos x="199" y="10"/>
                </a:cxn>
                <a:cxn ang="0">
                  <a:pos x="211" y="22"/>
                </a:cxn>
                <a:cxn ang="0">
                  <a:pos x="235" y="22"/>
                </a:cxn>
                <a:cxn ang="0">
                  <a:pos x="247" y="30"/>
                </a:cxn>
                <a:cxn ang="0">
                  <a:pos x="257" y="42"/>
                </a:cxn>
                <a:cxn ang="0">
                  <a:pos x="272" y="66"/>
                </a:cxn>
                <a:cxn ang="0">
                  <a:pos x="282" y="42"/>
                </a:cxn>
                <a:cxn ang="0">
                  <a:pos x="282" y="42"/>
                </a:cxn>
                <a:cxn ang="0">
                  <a:pos x="330" y="42"/>
                </a:cxn>
                <a:cxn ang="0">
                  <a:pos x="330" y="66"/>
                </a:cxn>
                <a:cxn ang="0">
                  <a:pos x="353" y="66"/>
                </a:cxn>
                <a:cxn ang="0">
                  <a:pos x="390" y="76"/>
                </a:cxn>
                <a:cxn ang="0">
                  <a:pos x="401" y="86"/>
                </a:cxn>
                <a:cxn ang="0">
                  <a:pos x="401" y="108"/>
                </a:cxn>
                <a:cxn ang="0">
                  <a:pos x="377" y="108"/>
                </a:cxn>
                <a:cxn ang="0">
                  <a:pos x="365" y="121"/>
                </a:cxn>
                <a:cxn ang="0">
                  <a:pos x="365" y="144"/>
                </a:cxn>
                <a:cxn ang="0">
                  <a:pos x="343" y="144"/>
                </a:cxn>
                <a:cxn ang="0">
                  <a:pos x="330" y="152"/>
                </a:cxn>
                <a:cxn ang="0">
                  <a:pos x="306" y="152"/>
                </a:cxn>
                <a:cxn ang="0">
                  <a:pos x="294" y="166"/>
                </a:cxn>
                <a:cxn ang="0">
                  <a:pos x="247" y="166"/>
                </a:cxn>
                <a:cxn ang="0">
                  <a:pos x="178" y="144"/>
                </a:cxn>
                <a:cxn ang="0">
                  <a:pos x="144" y="175"/>
                </a:cxn>
                <a:cxn ang="0">
                  <a:pos x="119" y="166"/>
                </a:cxn>
              </a:cxnLst>
              <a:rect l="0" t="0" r="r" b="b"/>
              <a:pathLst>
                <a:path w="401" h="175">
                  <a:moveTo>
                    <a:pt x="119" y="166"/>
                  </a:moveTo>
                  <a:lnTo>
                    <a:pt x="96" y="152"/>
                  </a:lnTo>
                  <a:lnTo>
                    <a:pt x="96" y="144"/>
                  </a:lnTo>
                  <a:lnTo>
                    <a:pt x="82" y="144"/>
                  </a:lnTo>
                  <a:lnTo>
                    <a:pt x="71" y="144"/>
                  </a:lnTo>
                  <a:lnTo>
                    <a:pt x="59" y="132"/>
                  </a:lnTo>
                  <a:lnTo>
                    <a:pt x="49" y="121"/>
                  </a:lnTo>
                  <a:lnTo>
                    <a:pt x="24" y="108"/>
                  </a:lnTo>
                  <a:lnTo>
                    <a:pt x="24" y="98"/>
                  </a:lnTo>
                  <a:lnTo>
                    <a:pt x="12" y="98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12" y="66"/>
                  </a:lnTo>
                  <a:lnTo>
                    <a:pt x="0" y="53"/>
                  </a:lnTo>
                  <a:lnTo>
                    <a:pt x="12" y="42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49" y="42"/>
                  </a:lnTo>
                  <a:lnTo>
                    <a:pt x="49" y="30"/>
                  </a:lnTo>
                  <a:lnTo>
                    <a:pt x="59" y="30"/>
                  </a:lnTo>
                  <a:lnTo>
                    <a:pt x="59" y="22"/>
                  </a:lnTo>
                  <a:lnTo>
                    <a:pt x="71" y="22"/>
                  </a:lnTo>
                  <a:lnTo>
                    <a:pt x="96" y="22"/>
                  </a:lnTo>
                  <a:lnTo>
                    <a:pt x="96" y="10"/>
                  </a:lnTo>
                  <a:lnTo>
                    <a:pt x="107" y="10"/>
                  </a:lnTo>
                  <a:lnTo>
                    <a:pt x="119" y="1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44" y="10"/>
                  </a:lnTo>
                  <a:lnTo>
                    <a:pt x="154" y="10"/>
                  </a:lnTo>
                  <a:lnTo>
                    <a:pt x="166" y="10"/>
                  </a:lnTo>
                  <a:lnTo>
                    <a:pt x="166" y="0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199" y="10"/>
                  </a:lnTo>
                  <a:lnTo>
                    <a:pt x="211" y="10"/>
                  </a:lnTo>
                  <a:lnTo>
                    <a:pt x="211" y="22"/>
                  </a:lnTo>
                  <a:lnTo>
                    <a:pt x="224" y="22"/>
                  </a:lnTo>
                  <a:lnTo>
                    <a:pt x="235" y="22"/>
                  </a:lnTo>
                  <a:lnTo>
                    <a:pt x="247" y="22"/>
                  </a:lnTo>
                  <a:lnTo>
                    <a:pt x="247" y="30"/>
                  </a:lnTo>
                  <a:lnTo>
                    <a:pt x="235" y="42"/>
                  </a:lnTo>
                  <a:lnTo>
                    <a:pt x="257" y="42"/>
                  </a:lnTo>
                  <a:lnTo>
                    <a:pt x="257" y="53"/>
                  </a:lnTo>
                  <a:lnTo>
                    <a:pt x="272" y="66"/>
                  </a:lnTo>
                  <a:lnTo>
                    <a:pt x="282" y="53"/>
                  </a:lnTo>
                  <a:lnTo>
                    <a:pt x="282" y="42"/>
                  </a:lnTo>
                  <a:lnTo>
                    <a:pt x="282" y="30"/>
                  </a:lnTo>
                  <a:lnTo>
                    <a:pt x="282" y="42"/>
                  </a:lnTo>
                  <a:lnTo>
                    <a:pt x="306" y="42"/>
                  </a:lnTo>
                  <a:lnTo>
                    <a:pt x="330" y="42"/>
                  </a:lnTo>
                  <a:lnTo>
                    <a:pt x="330" y="53"/>
                  </a:lnTo>
                  <a:lnTo>
                    <a:pt x="330" y="66"/>
                  </a:lnTo>
                  <a:lnTo>
                    <a:pt x="343" y="66"/>
                  </a:lnTo>
                  <a:lnTo>
                    <a:pt x="353" y="66"/>
                  </a:lnTo>
                  <a:lnTo>
                    <a:pt x="365" y="66"/>
                  </a:lnTo>
                  <a:lnTo>
                    <a:pt x="390" y="76"/>
                  </a:lnTo>
                  <a:lnTo>
                    <a:pt x="390" y="86"/>
                  </a:lnTo>
                  <a:lnTo>
                    <a:pt x="401" y="86"/>
                  </a:lnTo>
                  <a:lnTo>
                    <a:pt x="401" y="98"/>
                  </a:lnTo>
                  <a:lnTo>
                    <a:pt x="401" y="108"/>
                  </a:lnTo>
                  <a:lnTo>
                    <a:pt x="390" y="108"/>
                  </a:lnTo>
                  <a:lnTo>
                    <a:pt x="377" y="108"/>
                  </a:lnTo>
                  <a:lnTo>
                    <a:pt x="377" y="121"/>
                  </a:lnTo>
                  <a:lnTo>
                    <a:pt x="365" y="121"/>
                  </a:lnTo>
                  <a:lnTo>
                    <a:pt x="365" y="132"/>
                  </a:lnTo>
                  <a:lnTo>
                    <a:pt x="365" y="144"/>
                  </a:lnTo>
                  <a:lnTo>
                    <a:pt x="353" y="144"/>
                  </a:lnTo>
                  <a:lnTo>
                    <a:pt x="343" y="144"/>
                  </a:lnTo>
                  <a:lnTo>
                    <a:pt x="343" y="152"/>
                  </a:lnTo>
                  <a:lnTo>
                    <a:pt x="330" y="152"/>
                  </a:lnTo>
                  <a:lnTo>
                    <a:pt x="319" y="152"/>
                  </a:lnTo>
                  <a:lnTo>
                    <a:pt x="306" y="152"/>
                  </a:lnTo>
                  <a:lnTo>
                    <a:pt x="294" y="152"/>
                  </a:lnTo>
                  <a:lnTo>
                    <a:pt x="294" y="166"/>
                  </a:lnTo>
                  <a:lnTo>
                    <a:pt x="282" y="166"/>
                  </a:lnTo>
                  <a:lnTo>
                    <a:pt x="247" y="166"/>
                  </a:lnTo>
                  <a:lnTo>
                    <a:pt x="211" y="152"/>
                  </a:lnTo>
                  <a:lnTo>
                    <a:pt x="178" y="144"/>
                  </a:lnTo>
                  <a:lnTo>
                    <a:pt x="154" y="175"/>
                  </a:lnTo>
                  <a:lnTo>
                    <a:pt x="144" y="175"/>
                  </a:lnTo>
                  <a:lnTo>
                    <a:pt x="128" y="175"/>
                  </a:lnTo>
                  <a:lnTo>
                    <a:pt x="119" y="16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Freeform 274"/>
            <p:cNvSpPr>
              <a:spLocks noChangeAspect="1"/>
            </p:cNvSpPr>
            <p:nvPr/>
          </p:nvSpPr>
          <p:spPr bwMode="auto">
            <a:xfrm>
              <a:off x="3803" y="5986"/>
              <a:ext cx="518" cy="202"/>
            </a:xfrm>
            <a:custGeom>
              <a:avLst/>
              <a:gdLst/>
              <a:ahLst/>
              <a:cxnLst>
                <a:cxn ang="0">
                  <a:pos x="10" y="109"/>
                </a:cxn>
                <a:cxn ang="0">
                  <a:pos x="10" y="109"/>
                </a:cxn>
                <a:cxn ang="0">
                  <a:pos x="22" y="122"/>
                </a:cxn>
                <a:cxn ang="0">
                  <a:pos x="48" y="109"/>
                </a:cxn>
                <a:cxn ang="0">
                  <a:pos x="57" y="109"/>
                </a:cxn>
                <a:cxn ang="0">
                  <a:pos x="81" y="109"/>
                </a:cxn>
                <a:cxn ang="0">
                  <a:pos x="105" y="122"/>
                </a:cxn>
                <a:cxn ang="0">
                  <a:pos x="115" y="109"/>
                </a:cxn>
                <a:cxn ang="0">
                  <a:pos x="152" y="100"/>
                </a:cxn>
                <a:cxn ang="0">
                  <a:pos x="176" y="100"/>
                </a:cxn>
                <a:cxn ang="0">
                  <a:pos x="201" y="100"/>
                </a:cxn>
                <a:cxn ang="0">
                  <a:pos x="211" y="109"/>
                </a:cxn>
                <a:cxn ang="0">
                  <a:pos x="211" y="88"/>
                </a:cxn>
                <a:cxn ang="0">
                  <a:pos x="211" y="88"/>
                </a:cxn>
                <a:cxn ang="0">
                  <a:pos x="201" y="54"/>
                </a:cxn>
                <a:cxn ang="0">
                  <a:pos x="234" y="43"/>
                </a:cxn>
                <a:cxn ang="0">
                  <a:pos x="248" y="31"/>
                </a:cxn>
                <a:cxn ang="0">
                  <a:pos x="280" y="31"/>
                </a:cxn>
                <a:cxn ang="0">
                  <a:pos x="306" y="31"/>
                </a:cxn>
                <a:cxn ang="0">
                  <a:pos x="363" y="8"/>
                </a:cxn>
                <a:cxn ang="0">
                  <a:pos x="434" y="22"/>
                </a:cxn>
                <a:cxn ang="0">
                  <a:pos x="446" y="31"/>
                </a:cxn>
                <a:cxn ang="0">
                  <a:pos x="459" y="54"/>
                </a:cxn>
                <a:cxn ang="0">
                  <a:pos x="459" y="88"/>
                </a:cxn>
                <a:cxn ang="0">
                  <a:pos x="446" y="100"/>
                </a:cxn>
                <a:cxn ang="0">
                  <a:pos x="424" y="88"/>
                </a:cxn>
                <a:cxn ang="0">
                  <a:pos x="434" y="100"/>
                </a:cxn>
                <a:cxn ang="0">
                  <a:pos x="424" y="122"/>
                </a:cxn>
                <a:cxn ang="0">
                  <a:pos x="434" y="130"/>
                </a:cxn>
                <a:cxn ang="0">
                  <a:pos x="424" y="154"/>
                </a:cxn>
                <a:cxn ang="0">
                  <a:pos x="400" y="175"/>
                </a:cxn>
                <a:cxn ang="0">
                  <a:pos x="363" y="175"/>
                </a:cxn>
                <a:cxn ang="0">
                  <a:pos x="330" y="175"/>
                </a:cxn>
                <a:cxn ang="0">
                  <a:pos x="306" y="187"/>
                </a:cxn>
                <a:cxn ang="0">
                  <a:pos x="259" y="187"/>
                </a:cxn>
                <a:cxn ang="0">
                  <a:pos x="211" y="175"/>
                </a:cxn>
                <a:cxn ang="0">
                  <a:pos x="164" y="154"/>
                </a:cxn>
                <a:cxn ang="0">
                  <a:pos x="152" y="142"/>
                </a:cxn>
                <a:cxn ang="0">
                  <a:pos x="115" y="142"/>
                </a:cxn>
                <a:cxn ang="0">
                  <a:pos x="94" y="142"/>
                </a:cxn>
                <a:cxn ang="0">
                  <a:pos x="69" y="163"/>
                </a:cxn>
                <a:cxn ang="0">
                  <a:pos x="48" y="142"/>
                </a:cxn>
                <a:cxn ang="0">
                  <a:pos x="10" y="142"/>
                </a:cxn>
                <a:cxn ang="0">
                  <a:pos x="0" y="130"/>
                </a:cxn>
                <a:cxn ang="0">
                  <a:pos x="0" y="109"/>
                </a:cxn>
              </a:cxnLst>
              <a:rect l="0" t="0" r="r" b="b"/>
              <a:pathLst>
                <a:path w="482" h="187">
                  <a:moveTo>
                    <a:pt x="0" y="109"/>
                  </a:moveTo>
                  <a:lnTo>
                    <a:pt x="10" y="109"/>
                  </a:lnTo>
                  <a:lnTo>
                    <a:pt x="10" y="100"/>
                  </a:lnTo>
                  <a:lnTo>
                    <a:pt x="10" y="109"/>
                  </a:lnTo>
                  <a:lnTo>
                    <a:pt x="22" y="109"/>
                  </a:lnTo>
                  <a:lnTo>
                    <a:pt x="22" y="122"/>
                  </a:lnTo>
                  <a:lnTo>
                    <a:pt x="36" y="122"/>
                  </a:lnTo>
                  <a:lnTo>
                    <a:pt x="48" y="109"/>
                  </a:lnTo>
                  <a:lnTo>
                    <a:pt x="48" y="100"/>
                  </a:lnTo>
                  <a:lnTo>
                    <a:pt x="57" y="109"/>
                  </a:lnTo>
                  <a:lnTo>
                    <a:pt x="69" y="100"/>
                  </a:lnTo>
                  <a:lnTo>
                    <a:pt x="81" y="109"/>
                  </a:lnTo>
                  <a:lnTo>
                    <a:pt x="81" y="122"/>
                  </a:lnTo>
                  <a:lnTo>
                    <a:pt x="105" y="122"/>
                  </a:lnTo>
                  <a:lnTo>
                    <a:pt x="105" y="109"/>
                  </a:lnTo>
                  <a:lnTo>
                    <a:pt x="115" y="109"/>
                  </a:lnTo>
                  <a:lnTo>
                    <a:pt x="115" y="100"/>
                  </a:lnTo>
                  <a:lnTo>
                    <a:pt x="152" y="100"/>
                  </a:lnTo>
                  <a:lnTo>
                    <a:pt x="164" y="100"/>
                  </a:lnTo>
                  <a:lnTo>
                    <a:pt x="176" y="100"/>
                  </a:lnTo>
                  <a:lnTo>
                    <a:pt x="186" y="100"/>
                  </a:lnTo>
                  <a:lnTo>
                    <a:pt x="201" y="100"/>
                  </a:lnTo>
                  <a:lnTo>
                    <a:pt x="201" y="109"/>
                  </a:lnTo>
                  <a:lnTo>
                    <a:pt x="211" y="109"/>
                  </a:lnTo>
                  <a:lnTo>
                    <a:pt x="211" y="100"/>
                  </a:lnTo>
                  <a:lnTo>
                    <a:pt x="211" y="88"/>
                  </a:lnTo>
                  <a:lnTo>
                    <a:pt x="201" y="88"/>
                  </a:lnTo>
                  <a:lnTo>
                    <a:pt x="211" y="88"/>
                  </a:lnTo>
                  <a:lnTo>
                    <a:pt x="186" y="64"/>
                  </a:lnTo>
                  <a:lnTo>
                    <a:pt x="201" y="54"/>
                  </a:lnTo>
                  <a:lnTo>
                    <a:pt x="223" y="43"/>
                  </a:lnTo>
                  <a:lnTo>
                    <a:pt x="234" y="43"/>
                  </a:lnTo>
                  <a:lnTo>
                    <a:pt x="234" y="31"/>
                  </a:lnTo>
                  <a:lnTo>
                    <a:pt x="248" y="31"/>
                  </a:lnTo>
                  <a:lnTo>
                    <a:pt x="271" y="22"/>
                  </a:lnTo>
                  <a:lnTo>
                    <a:pt x="280" y="31"/>
                  </a:lnTo>
                  <a:lnTo>
                    <a:pt x="296" y="31"/>
                  </a:lnTo>
                  <a:lnTo>
                    <a:pt x="306" y="31"/>
                  </a:lnTo>
                  <a:lnTo>
                    <a:pt x="330" y="0"/>
                  </a:lnTo>
                  <a:lnTo>
                    <a:pt x="363" y="8"/>
                  </a:lnTo>
                  <a:lnTo>
                    <a:pt x="400" y="22"/>
                  </a:lnTo>
                  <a:lnTo>
                    <a:pt x="434" y="22"/>
                  </a:lnTo>
                  <a:lnTo>
                    <a:pt x="446" y="22"/>
                  </a:lnTo>
                  <a:lnTo>
                    <a:pt x="446" y="31"/>
                  </a:lnTo>
                  <a:lnTo>
                    <a:pt x="446" y="43"/>
                  </a:lnTo>
                  <a:lnTo>
                    <a:pt x="459" y="54"/>
                  </a:lnTo>
                  <a:lnTo>
                    <a:pt x="482" y="77"/>
                  </a:lnTo>
                  <a:lnTo>
                    <a:pt x="459" y="88"/>
                  </a:lnTo>
                  <a:lnTo>
                    <a:pt x="459" y="100"/>
                  </a:lnTo>
                  <a:lnTo>
                    <a:pt x="446" y="100"/>
                  </a:lnTo>
                  <a:lnTo>
                    <a:pt x="434" y="88"/>
                  </a:lnTo>
                  <a:lnTo>
                    <a:pt x="424" y="88"/>
                  </a:lnTo>
                  <a:lnTo>
                    <a:pt x="424" y="100"/>
                  </a:lnTo>
                  <a:lnTo>
                    <a:pt x="434" y="100"/>
                  </a:lnTo>
                  <a:lnTo>
                    <a:pt x="434" y="109"/>
                  </a:lnTo>
                  <a:lnTo>
                    <a:pt x="424" y="122"/>
                  </a:lnTo>
                  <a:lnTo>
                    <a:pt x="424" y="130"/>
                  </a:lnTo>
                  <a:lnTo>
                    <a:pt x="434" y="130"/>
                  </a:lnTo>
                  <a:lnTo>
                    <a:pt x="424" y="142"/>
                  </a:lnTo>
                  <a:lnTo>
                    <a:pt x="424" y="154"/>
                  </a:lnTo>
                  <a:lnTo>
                    <a:pt x="400" y="154"/>
                  </a:lnTo>
                  <a:lnTo>
                    <a:pt x="400" y="175"/>
                  </a:lnTo>
                  <a:lnTo>
                    <a:pt x="376" y="163"/>
                  </a:lnTo>
                  <a:lnTo>
                    <a:pt x="363" y="175"/>
                  </a:lnTo>
                  <a:lnTo>
                    <a:pt x="343" y="175"/>
                  </a:lnTo>
                  <a:lnTo>
                    <a:pt x="330" y="175"/>
                  </a:lnTo>
                  <a:lnTo>
                    <a:pt x="318" y="187"/>
                  </a:lnTo>
                  <a:lnTo>
                    <a:pt x="306" y="187"/>
                  </a:lnTo>
                  <a:lnTo>
                    <a:pt x="280" y="187"/>
                  </a:lnTo>
                  <a:lnTo>
                    <a:pt x="259" y="187"/>
                  </a:lnTo>
                  <a:lnTo>
                    <a:pt x="234" y="175"/>
                  </a:lnTo>
                  <a:lnTo>
                    <a:pt x="211" y="175"/>
                  </a:lnTo>
                  <a:lnTo>
                    <a:pt x="176" y="163"/>
                  </a:lnTo>
                  <a:lnTo>
                    <a:pt x="164" y="154"/>
                  </a:lnTo>
                  <a:lnTo>
                    <a:pt x="152" y="154"/>
                  </a:lnTo>
                  <a:lnTo>
                    <a:pt x="152" y="142"/>
                  </a:lnTo>
                  <a:lnTo>
                    <a:pt x="128" y="142"/>
                  </a:lnTo>
                  <a:lnTo>
                    <a:pt x="115" y="142"/>
                  </a:lnTo>
                  <a:lnTo>
                    <a:pt x="105" y="142"/>
                  </a:lnTo>
                  <a:lnTo>
                    <a:pt x="94" y="142"/>
                  </a:lnTo>
                  <a:lnTo>
                    <a:pt x="94" y="163"/>
                  </a:lnTo>
                  <a:lnTo>
                    <a:pt x="69" y="163"/>
                  </a:lnTo>
                  <a:lnTo>
                    <a:pt x="57" y="154"/>
                  </a:lnTo>
                  <a:lnTo>
                    <a:pt x="48" y="142"/>
                  </a:lnTo>
                  <a:lnTo>
                    <a:pt x="36" y="154"/>
                  </a:lnTo>
                  <a:lnTo>
                    <a:pt x="10" y="142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0" y="12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Freeform 275"/>
            <p:cNvSpPr>
              <a:spLocks noChangeAspect="1"/>
            </p:cNvSpPr>
            <p:nvPr/>
          </p:nvSpPr>
          <p:spPr bwMode="auto">
            <a:xfrm>
              <a:off x="5700" y="7243"/>
              <a:ext cx="290" cy="337"/>
            </a:xfrm>
            <a:custGeom>
              <a:avLst/>
              <a:gdLst/>
              <a:ahLst/>
              <a:cxnLst>
                <a:cxn ang="0">
                  <a:pos x="12" y="301"/>
                </a:cxn>
                <a:cxn ang="0">
                  <a:pos x="12" y="288"/>
                </a:cxn>
                <a:cxn ang="0">
                  <a:pos x="0" y="288"/>
                </a:cxn>
                <a:cxn ang="0">
                  <a:pos x="0" y="277"/>
                </a:cxn>
                <a:cxn ang="0">
                  <a:pos x="12" y="243"/>
                </a:cxn>
                <a:cxn ang="0">
                  <a:pos x="12" y="222"/>
                </a:cxn>
                <a:cxn ang="0">
                  <a:pos x="22" y="188"/>
                </a:cxn>
                <a:cxn ang="0">
                  <a:pos x="22" y="157"/>
                </a:cxn>
                <a:cxn ang="0">
                  <a:pos x="22" y="145"/>
                </a:cxn>
                <a:cxn ang="0">
                  <a:pos x="22" y="135"/>
                </a:cxn>
                <a:cxn ang="0">
                  <a:pos x="22" y="99"/>
                </a:cxn>
                <a:cxn ang="0">
                  <a:pos x="22" y="77"/>
                </a:cxn>
                <a:cxn ang="0">
                  <a:pos x="22" y="66"/>
                </a:cxn>
                <a:cxn ang="0">
                  <a:pos x="22" y="44"/>
                </a:cxn>
                <a:cxn ang="0">
                  <a:pos x="80" y="77"/>
                </a:cxn>
                <a:cxn ang="0">
                  <a:pos x="95" y="77"/>
                </a:cxn>
                <a:cxn ang="0">
                  <a:pos x="104" y="77"/>
                </a:cxn>
                <a:cxn ang="0">
                  <a:pos x="142" y="54"/>
                </a:cxn>
                <a:cxn ang="0">
                  <a:pos x="212" y="11"/>
                </a:cxn>
                <a:cxn ang="0">
                  <a:pos x="223" y="0"/>
                </a:cxn>
                <a:cxn ang="0">
                  <a:pos x="260" y="54"/>
                </a:cxn>
                <a:cxn ang="0">
                  <a:pos x="270" y="90"/>
                </a:cxn>
                <a:cxn ang="0">
                  <a:pos x="260" y="99"/>
                </a:cxn>
                <a:cxn ang="0">
                  <a:pos x="248" y="111"/>
                </a:cxn>
                <a:cxn ang="0">
                  <a:pos x="223" y="111"/>
                </a:cxn>
                <a:cxn ang="0">
                  <a:pos x="154" y="135"/>
                </a:cxn>
                <a:cxn ang="0">
                  <a:pos x="128" y="145"/>
                </a:cxn>
                <a:cxn ang="0">
                  <a:pos x="166" y="188"/>
                </a:cxn>
                <a:cxn ang="0">
                  <a:pos x="191" y="222"/>
                </a:cxn>
                <a:cxn ang="0">
                  <a:pos x="175" y="243"/>
                </a:cxn>
                <a:cxn ang="0">
                  <a:pos x="166" y="257"/>
                </a:cxn>
                <a:cxn ang="0">
                  <a:pos x="154" y="257"/>
                </a:cxn>
                <a:cxn ang="0">
                  <a:pos x="118" y="267"/>
                </a:cxn>
                <a:cxn ang="0">
                  <a:pos x="104" y="288"/>
                </a:cxn>
                <a:cxn ang="0">
                  <a:pos x="80" y="311"/>
                </a:cxn>
                <a:cxn ang="0">
                  <a:pos x="12" y="301"/>
                </a:cxn>
              </a:cxnLst>
              <a:rect l="0" t="0" r="r" b="b"/>
              <a:pathLst>
                <a:path w="270" h="311">
                  <a:moveTo>
                    <a:pt x="12" y="301"/>
                  </a:moveTo>
                  <a:lnTo>
                    <a:pt x="12" y="288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12" y="243"/>
                  </a:lnTo>
                  <a:lnTo>
                    <a:pt x="12" y="222"/>
                  </a:lnTo>
                  <a:lnTo>
                    <a:pt x="22" y="188"/>
                  </a:lnTo>
                  <a:lnTo>
                    <a:pt x="22" y="157"/>
                  </a:lnTo>
                  <a:lnTo>
                    <a:pt x="22" y="145"/>
                  </a:lnTo>
                  <a:lnTo>
                    <a:pt x="22" y="135"/>
                  </a:lnTo>
                  <a:lnTo>
                    <a:pt x="22" y="99"/>
                  </a:lnTo>
                  <a:lnTo>
                    <a:pt x="22" y="77"/>
                  </a:lnTo>
                  <a:lnTo>
                    <a:pt x="22" y="66"/>
                  </a:lnTo>
                  <a:lnTo>
                    <a:pt x="22" y="44"/>
                  </a:lnTo>
                  <a:lnTo>
                    <a:pt x="80" y="77"/>
                  </a:lnTo>
                  <a:lnTo>
                    <a:pt x="95" y="77"/>
                  </a:lnTo>
                  <a:lnTo>
                    <a:pt x="104" y="77"/>
                  </a:lnTo>
                  <a:lnTo>
                    <a:pt x="142" y="54"/>
                  </a:lnTo>
                  <a:lnTo>
                    <a:pt x="212" y="11"/>
                  </a:lnTo>
                  <a:lnTo>
                    <a:pt x="223" y="0"/>
                  </a:lnTo>
                  <a:lnTo>
                    <a:pt x="260" y="54"/>
                  </a:lnTo>
                  <a:lnTo>
                    <a:pt x="270" y="90"/>
                  </a:lnTo>
                  <a:lnTo>
                    <a:pt x="260" y="99"/>
                  </a:lnTo>
                  <a:lnTo>
                    <a:pt x="248" y="111"/>
                  </a:lnTo>
                  <a:lnTo>
                    <a:pt x="223" y="111"/>
                  </a:lnTo>
                  <a:lnTo>
                    <a:pt x="154" y="135"/>
                  </a:lnTo>
                  <a:lnTo>
                    <a:pt x="128" y="145"/>
                  </a:lnTo>
                  <a:lnTo>
                    <a:pt x="166" y="188"/>
                  </a:lnTo>
                  <a:lnTo>
                    <a:pt x="191" y="222"/>
                  </a:lnTo>
                  <a:lnTo>
                    <a:pt x="175" y="243"/>
                  </a:lnTo>
                  <a:lnTo>
                    <a:pt x="166" y="257"/>
                  </a:lnTo>
                  <a:lnTo>
                    <a:pt x="154" y="257"/>
                  </a:lnTo>
                  <a:lnTo>
                    <a:pt x="118" y="267"/>
                  </a:lnTo>
                  <a:lnTo>
                    <a:pt x="104" y="288"/>
                  </a:lnTo>
                  <a:lnTo>
                    <a:pt x="80" y="311"/>
                  </a:lnTo>
                  <a:lnTo>
                    <a:pt x="12" y="30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276"/>
            <p:cNvSpPr>
              <a:spLocks noChangeAspect="1"/>
            </p:cNvSpPr>
            <p:nvPr/>
          </p:nvSpPr>
          <p:spPr bwMode="auto">
            <a:xfrm>
              <a:off x="3843" y="7258"/>
              <a:ext cx="1173" cy="1104"/>
            </a:xfrm>
            <a:custGeom>
              <a:avLst/>
              <a:gdLst/>
              <a:ahLst/>
              <a:cxnLst>
                <a:cxn ang="0">
                  <a:pos x="1084" y="877"/>
                </a:cxn>
                <a:cxn ang="0">
                  <a:pos x="1094" y="989"/>
                </a:cxn>
                <a:cxn ang="0">
                  <a:pos x="1026" y="989"/>
                </a:cxn>
                <a:cxn ang="0">
                  <a:pos x="966" y="989"/>
                </a:cxn>
                <a:cxn ang="0">
                  <a:pos x="787" y="899"/>
                </a:cxn>
                <a:cxn ang="0">
                  <a:pos x="637" y="810"/>
                </a:cxn>
                <a:cxn ang="0">
                  <a:pos x="471" y="733"/>
                </a:cxn>
                <a:cxn ang="0">
                  <a:pos x="398" y="753"/>
                </a:cxn>
                <a:cxn ang="0">
                  <a:pos x="340" y="787"/>
                </a:cxn>
                <a:cxn ang="0">
                  <a:pos x="270" y="745"/>
                </a:cxn>
                <a:cxn ang="0">
                  <a:pos x="189" y="723"/>
                </a:cxn>
                <a:cxn ang="0">
                  <a:pos x="152" y="666"/>
                </a:cxn>
                <a:cxn ang="0">
                  <a:pos x="104" y="642"/>
                </a:cxn>
                <a:cxn ang="0">
                  <a:pos x="79" y="642"/>
                </a:cxn>
                <a:cxn ang="0">
                  <a:pos x="58" y="588"/>
                </a:cxn>
                <a:cxn ang="0">
                  <a:pos x="12" y="521"/>
                </a:cxn>
                <a:cxn ang="0">
                  <a:pos x="46" y="501"/>
                </a:cxn>
                <a:cxn ang="0">
                  <a:pos x="37" y="433"/>
                </a:cxn>
                <a:cxn ang="0">
                  <a:pos x="46" y="398"/>
                </a:cxn>
                <a:cxn ang="0">
                  <a:pos x="37" y="344"/>
                </a:cxn>
                <a:cxn ang="0">
                  <a:pos x="37" y="289"/>
                </a:cxn>
                <a:cxn ang="0">
                  <a:pos x="12" y="222"/>
                </a:cxn>
                <a:cxn ang="0">
                  <a:pos x="21" y="211"/>
                </a:cxn>
                <a:cxn ang="0">
                  <a:pos x="58" y="189"/>
                </a:cxn>
                <a:cxn ang="0">
                  <a:pos x="46" y="133"/>
                </a:cxn>
                <a:cxn ang="0">
                  <a:pos x="94" y="90"/>
                </a:cxn>
                <a:cxn ang="0">
                  <a:pos x="141" y="54"/>
                </a:cxn>
                <a:cxn ang="0">
                  <a:pos x="141" y="0"/>
                </a:cxn>
                <a:cxn ang="0">
                  <a:pos x="212" y="32"/>
                </a:cxn>
                <a:cxn ang="0">
                  <a:pos x="260" y="24"/>
                </a:cxn>
                <a:cxn ang="0">
                  <a:pos x="318" y="32"/>
                </a:cxn>
                <a:cxn ang="0">
                  <a:pos x="364" y="54"/>
                </a:cxn>
                <a:cxn ang="0">
                  <a:pos x="388" y="66"/>
                </a:cxn>
                <a:cxn ang="0">
                  <a:pos x="414" y="123"/>
                </a:cxn>
                <a:cxn ang="0">
                  <a:pos x="446" y="145"/>
                </a:cxn>
                <a:cxn ang="0">
                  <a:pos x="493" y="145"/>
                </a:cxn>
                <a:cxn ang="0">
                  <a:pos x="542" y="153"/>
                </a:cxn>
                <a:cxn ang="0">
                  <a:pos x="574" y="176"/>
                </a:cxn>
                <a:cxn ang="0">
                  <a:pos x="646" y="222"/>
                </a:cxn>
                <a:cxn ang="0">
                  <a:pos x="670" y="211"/>
                </a:cxn>
                <a:cxn ang="0">
                  <a:pos x="717" y="176"/>
                </a:cxn>
                <a:cxn ang="0">
                  <a:pos x="717" y="153"/>
                </a:cxn>
                <a:cxn ang="0">
                  <a:pos x="708" y="111"/>
                </a:cxn>
                <a:cxn ang="0">
                  <a:pos x="717" y="78"/>
                </a:cxn>
                <a:cxn ang="0">
                  <a:pos x="741" y="54"/>
                </a:cxn>
                <a:cxn ang="0">
                  <a:pos x="777" y="32"/>
                </a:cxn>
                <a:cxn ang="0">
                  <a:pos x="860" y="24"/>
                </a:cxn>
                <a:cxn ang="0">
                  <a:pos x="907" y="44"/>
                </a:cxn>
                <a:cxn ang="0">
                  <a:pos x="919" y="78"/>
                </a:cxn>
                <a:cxn ang="0">
                  <a:pos x="956" y="78"/>
                </a:cxn>
                <a:cxn ang="0">
                  <a:pos x="988" y="90"/>
                </a:cxn>
                <a:cxn ang="0">
                  <a:pos x="1047" y="99"/>
                </a:cxn>
                <a:cxn ang="0">
                  <a:pos x="1059" y="123"/>
                </a:cxn>
                <a:cxn ang="0">
                  <a:pos x="1047" y="133"/>
                </a:cxn>
                <a:cxn ang="0">
                  <a:pos x="1047" y="189"/>
                </a:cxn>
                <a:cxn ang="0">
                  <a:pos x="1035" y="222"/>
                </a:cxn>
                <a:cxn ang="0">
                  <a:pos x="1047" y="265"/>
                </a:cxn>
                <a:cxn ang="0">
                  <a:pos x="1059" y="311"/>
                </a:cxn>
                <a:cxn ang="0">
                  <a:pos x="1071" y="467"/>
                </a:cxn>
                <a:cxn ang="0">
                  <a:pos x="1071" y="588"/>
                </a:cxn>
                <a:cxn ang="0">
                  <a:pos x="1084" y="711"/>
                </a:cxn>
                <a:cxn ang="0">
                  <a:pos x="1084" y="845"/>
                </a:cxn>
              </a:cxnLst>
              <a:rect l="0" t="0" r="r" b="b"/>
              <a:pathLst>
                <a:path w="1094" h="1021">
                  <a:moveTo>
                    <a:pt x="1084" y="845"/>
                  </a:moveTo>
                  <a:lnTo>
                    <a:pt x="1084" y="877"/>
                  </a:lnTo>
                  <a:lnTo>
                    <a:pt x="1094" y="978"/>
                  </a:lnTo>
                  <a:lnTo>
                    <a:pt x="1094" y="989"/>
                  </a:lnTo>
                  <a:lnTo>
                    <a:pt x="1047" y="989"/>
                  </a:lnTo>
                  <a:lnTo>
                    <a:pt x="1026" y="989"/>
                  </a:lnTo>
                  <a:lnTo>
                    <a:pt x="1026" y="1021"/>
                  </a:lnTo>
                  <a:lnTo>
                    <a:pt x="966" y="989"/>
                  </a:lnTo>
                  <a:lnTo>
                    <a:pt x="870" y="944"/>
                  </a:lnTo>
                  <a:lnTo>
                    <a:pt x="787" y="899"/>
                  </a:lnTo>
                  <a:lnTo>
                    <a:pt x="708" y="855"/>
                  </a:lnTo>
                  <a:lnTo>
                    <a:pt x="637" y="810"/>
                  </a:lnTo>
                  <a:lnTo>
                    <a:pt x="554" y="777"/>
                  </a:lnTo>
                  <a:lnTo>
                    <a:pt x="471" y="733"/>
                  </a:lnTo>
                  <a:lnTo>
                    <a:pt x="460" y="733"/>
                  </a:lnTo>
                  <a:lnTo>
                    <a:pt x="398" y="753"/>
                  </a:lnTo>
                  <a:lnTo>
                    <a:pt x="351" y="787"/>
                  </a:lnTo>
                  <a:lnTo>
                    <a:pt x="340" y="787"/>
                  </a:lnTo>
                  <a:lnTo>
                    <a:pt x="307" y="753"/>
                  </a:lnTo>
                  <a:lnTo>
                    <a:pt x="270" y="745"/>
                  </a:lnTo>
                  <a:lnTo>
                    <a:pt x="223" y="723"/>
                  </a:lnTo>
                  <a:lnTo>
                    <a:pt x="189" y="723"/>
                  </a:lnTo>
                  <a:lnTo>
                    <a:pt x="165" y="666"/>
                  </a:lnTo>
                  <a:lnTo>
                    <a:pt x="152" y="666"/>
                  </a:lnTo>
                  <a:lnTo>
                    <a:pt x="128" y="654"/>
                  </a:lnTo>
                  <a:lnTo>
                    <a:pt x="104" y="642"/>
                  </a:lnTo>
                  <a:lnTo>
                    <a:pt x="79" y="654"/>
                  </a:lnTo>
                  <a:lnTo>
                    <a:pt x="79" y="642"/>
                  </a:lnTo>
                  <a:lnTo>
                    <a:pt x="58" y="624"/>
                  </a:lnTo>
                  <a:lnTo>
                    <a:pt x="58" y="588"/>
                  </a:lnTo>
                  <a:lnTo>
                    <a:pt x="12" y="533"/>
                  </a:lnTo>
                  <a:lnTo>
                    <a:pt x="12" y="521"/>
                  </a:lnTo>
                  <a:lnTo>
                    <a:pt x="21" y="521"/>
                  </a:lnTo>
                  <a:lnTo>
                    <a:pt x="46" y="501"/>
                  </a:lnTo>
                  <a:lnTo>
                    <a:pt x="46" y="479"/>
                  </a:lnTo>
                  <a:lnTo>
                    <a:pt x="37" y="433"/>
                  </a:lnTo>
                  <a:lnTo>
                    <a:pt x="37" y="421"/>
                  </a:lnTo>
                  <a:lnTo>
                    <a:pt x="46" y="398"/>
                  </a:lnTo>
                  <a:lnTo>
                    <a:pt x="37" y="367"/>
                  </a:lnTo>
                  <a:lnTo>
                    <a:pt x="37" y="344"/>
                  </a:lnTo>
                  <a:lnTo>
                    <a:pt x="37" y="321"/>
                  </a:lnTo>
                  <a:lnTo>
                    <a:pt x="37" y="289"/>
                  </a:lnTo>
                  <a:lnTo>
                    <a:pt x="0" y="235"/>
                  </a:lnTo>
                  <a:lnTo>
                    <a:pt x="12" y="222"/>
                  </a:lnTo>
                  <a:lnTo>
                    <a:pt x="21" y="222"/>
                  </a:lnTo>
                  <a:lnTo>
                    <a:pt x="21" y="211"/>
                  </a:lnTo>
                  <a:lnTo>
                    <a:pt x="46" y="189"/>
                  </a:lnTo>
                  <a:lnTo>
                    <a:pt x="58" y="189"/>
                  </a:lnTo>
                  <a:lnTo>
                    <a:pt x="58" y="165"/>
                  </a:lnTo>
                  <a:lnTo>
                    <a:pt x="46" y="133"/>
                  </a:lnTo>
                  <a:lnTo>
                    <a:pt x="58" y="123"/>
                  </a:lnTo>
                  <a:lnTo>
                    <a:pt x="94" y="90"/>
                  </a:lnTo>
                  <a:lnTo>
                    <a:pt x="116" y="78"/>
                  </a:lnTo>
                  <a:lnTo>
                    <a:pt x="141" y="54"/>
                  </a:lnTo>
                  <a:lnTo>
                    <a:pt x="141" y="32"/>
                  </a:lnTo>
                  <a:lnTo>
                    <a:pt x="141" y="0"/>
                  </a:lnTo>
                  <a:lnTo>
                    <a:pt x="175" y="24"/>
                  </a:lnTo>
                  <a:lnTo>
                    <a:pt x="212" y="32"/>
                  </a:lnTo>
                  <a:lnTo>
                    <a:pt x="223" y="32"/>
                  </a:lnTo>
                  <a:lnTo>
                    <a:pt x="260" y="24"/>
                  </a:lnTo>
                  <a:lnTo>
                    <a:pt x="270" y="24"/>
                  </a:lnTo>
                  <a:lnTo>
                    <a:pt x="318" y="32"/>
                  </a:lnTo>
                  <a:lnTo>
                    <a:pt x="340" y="44"/>
                  </a:lnTo>
                  <a:lnTo>
                    <a:pt x="364" y="54"/>
                  </a:lnTo>
                  <a:lnTo>
                    <a:pt x="376" y="54"/>
                  </a:lnTo>
                  <a:lnTo>
                    <a:pt x="388" y="66"/>
                  </a:lnTo>
                  <a:lnTo>
                    <a:pt x="398" y="99"/>
                  </a:lnTo>
                  <a:lnTo>
                    <a:pt x="414" y="123"/>
                  </a:lnTo>
                  <a:lnTo>
                    <a:pt x="435" y="133"/>
                  </a:lnTo>
                  <a:lnTo>
                    <a:pt x="446" y="145"/>
                  </a:lnTo>
                  <a:lnTo>
                    <a:pt x="471" y="145"/>
                  </a:lnTo>
                  <a:lnTo>
                    <a:pt x="493" y="145"/>
                  </a:lnTo>
                  <a:lnTo>
                    <a:pt x="518" y="153"/>
                  </a:lnTo>
                  <a:lnTo>
                    <a:pt x="542" y="153"/>
                  </a:lnTo>
                  <a:lnTo>
                    <a:pt x="564" y="165"/>
                  </a:lnTo>
                  <a:lnTo>
                    <a:pt x="574" y="176"/>
                  </a:lnTo>
                  <a:lnTo>
                    <a:pt x="621" y="199"/>
                  </a:lnTo>
                  <a:lnTo>
                    <a:pt x="646" y="222"/>
                  </a:lnTo>
                  <a:lnTo>
                    <a:pt x="658" y="222"/>
                  </a:lnTo>
                  <a:lnTo>
                    <a:pt x="670" y="211"/>
                  </a:lnTo>
                  <a:lnTo>
                    <a:pt x="694" y="199"/>
                  </a:lnTo>
                  <a:lnTo>
                    <a:pt x="717" y="176"/>
                  </a:lnTo>
                  <a:lnTo>
                    <a:pt x="717" y="165"/>
                  </a:lnTo>
                  <a:lnTo>
                    <a:pt x="717" y="153"/>
                  </a:lnTo>
                  <a:lnTo>
                    <a:pt x="717" y="133"/>
                  </a:lnTo>
                  <a:lnTo>
                    <a:pt x="708" y="111"/>
                  </a:lnTo>
                  <a:lnTo>
                    <a:pt x="708" y="99"/>
                  </a:lnTo>
                  <a:lnTo>
                    <a:pt x="717" y="78"/>
                  </a:lnTo>
                  <a:lnTo>
                    <a:pt x="732" y="66"/>
                  </a:lnTo>
                  <a:lnTo>
                    <a:pt x="741" y="54"/>
                  </a:lnTo>
                  <a:lnTo>
                    <a:pt x="765" y="44"/>
                  </a:lnTo>
                  <a:lnTo>
                    <a:pt x="777" y="32"/>
                  </a:lnTo>
                  <a:lnTo>
                    <a:pt x="823" y="24"/>
                  </a:lnTo>
                  <a:lnTo>
                    <a:pt x="860" y="24"/>
                  </a:lnTo>
                  <a:lnTo>
                    <a:pt x="883" y="32"/>
                  </a:lnTo>
                  <a:lnTo>
                    <a:pt x="907" y="44"/>
                  </a:lnTo>
                  <a:lnTo>
                    <a:pt x="907" y="66"/>
                  </a:lnTo>
                  <a:lnTo>
                    <a:pt x="919" y="78"/>
                  </a:lnTo>
                  <a:lnTo>
                    <a:pt x="931" y="78"/>
                  </a:lnTo>
                  <a:lnTo>
                    <a:pt x="956" y="78"/>
                  </a:lnTo>
                  <a:lnTo>
                    <a:pt x="978" y="90"/>
                  </a:lnTo>
                  <a:lnTo>
                    <a:pt x="988" y="90"/>
                  </a:lnTo>
                  <a:lnTo>
                    <a:pt x="1035" y="90"/>
                  </a:lnTo>
                  <a:lnTo>
                    <a:pt x="1047" y="99"/>
                  </a:lnTo>
                  <a:lnTo>
                    <a:pt x="1047" y="111"/>
                  </a:lnTo>
                  <a:lnTo>
                    <a:pt x="1059" y="123"/>
                  </a:lnTo>
                  <a:lnTo>
                    <a:pt x="1047" y="123"/>
                  </a:lnTo>
                  <a:lnTo>
                    <a:pt x="1047" y="133"/>
                  </a:lnTo>
                  <a:lnTo>
                    <a:pt x="1035" y="145"/>
                  </a:lnTo>
                  <a:lnTo>
                    <a:pt x="1047" y="189"/>
                  </a:lnTo>
                  <a:lnTo>
                    <a:pt x="1047" y="199"/>
                  </a:lnTo>
                  <a:lnTo>
                    <a:pt x="1035" y="222"/>
                  </a:lnTo>
                  <a:lnTo>
                    <a:pt x="1035" y="235"/>
                  </a:lnTo>
                  <a:lnTo>
                    <a:pt x="1047" y="265"/>
                  </a:lnTo>
                  <a:lnTo>
                    <a:pt x="1059" y="299"/>
                  </a:lnTo>
                  <a:lnTo>
                    <a:pt x="1059" y="311"/>
                  </a:lnTo>
                  <a:lnTo>
                    <a:pt x="1059" y="344"/>
                  </a:lnTo>
                  <a:lnTo>
                    <a:pt x="1071" y="467"/>
                  </a:lnTo>
                  <a:lnTo>
                    <a:pt x="1071" y="521"/>
                  </a:lnTo>
                  <a:lnTo>
                    <a:pt x="1071" y="588"/>
                  </a:lnTo>
                  <a:lnTo>
                    <a:pt x="1071" y="612"/>
                  </a:lnTo>
                  <a:lnTo>
                    <a:pt x="1084" y="711"/>
                  </a:lnTo>
                  <a:lnTo>
                    <a:pt x="1084" y="753"/>
                  </a:lnTo>
                  <a:lnTo>
                    <a:pt x="1084" y="84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Freeform 277"/>
            <p:cNvSpPr>
              <a:spLocks noChangeAspect="1"/>
            </p:cNvSpPr>
            <p:nvPr/>
          </p:nvSpPr>
          <p:spPr bwMode="auto">
            <a:xfrm>
              <a:off x="5623" y="7258"/>
              <a:ext cx="102" cy="298"/>
            </a:xfrm>
            <a:custGeom>
              <a:avLst/>
              <a:gdLst/>
              <a:ahLst/>
              <a:cxnLst>
                <a:cxn ang="0">
                  <a:pos x="71" y="276"/>
                </a:cxn>
                <a:cxn ang="0">
                  <a:pos x="37" y="222"/>
                </a:cxn>
                <a:cxn ang="0">
                  <a:pos x="13" y="153"/>
                </a:cxn>
                <a:cxn ang="0">
                  <a:pos x="0" y="145"/>
                </a:cxn>
                <a:cxn ang="0">
                  <a:pos x="23" y="110"/>
                </a:cxn>
                <a:cxn ang="0">
                  <a:pos x="23" y="99"/>
                </a:cxn>
                <a:cxn ang="0">
                  <a:pos x="37" y="78"/>
                </a:cxn>
                <a:cxn ang="0">
                  <a:pos x="37" y="66"/>
                </a:cxn>
                <a:cxn ang="0">
                  <a:pos x="37" y="32"/>
                </a:cxn>
                <a:cxn ang="0">
                  <a:pos x="47" y="32"/>
                </a:cxn>
                <a:cxn ang="0">
                  <a:pos x="47" y="24"/>
                </a:cxn>
                <a:cxn ang="0">
                  <a:pos x="47" y="11"/>
                </a:cxn>
                <a:cxn ang="0">
                  <a:pos x="60" y="11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84" y="0"/>
                </a:cxn>
                <a:cxn ang="0">
                  <a:pos x="84" y="11"/>
                </a:cxn>
                <a:cxn ang="0">
                  <a:pos x="96" y="24"/>
                </a:cxn>
                <a:cxn ang="0">
                  <a:pos x="96" y="32"/>
                </a:cxn>
                <a:cxn ang="0">
                  <a:pos x="96" y="54"/>
                </a:cxn>
                <a:cxn ang="0">
                  <a:pos x="96" y="66"/>
                </a:cxn>
                <a:cxn ang="0">
                  <a:pos x="96" y="90"/>
                </a:cxn>
                <a:cxn ang="0">
                  <a:pos x="96" y="123"/>
                </a:cxn>
                <a:cxn ang="0">
                  <a:pos x="96" y="133"/>
                </a:cxn>
                <a:cxn ang="0">
                  <a:pos x="96" y="145"/>
                </a:cxn>
                <a:cxn ang="0">
                  <a:pos x="96" y="176"/>
                </a:cxn>
                <a:cxn ang="0">
                  <a:pos x="84" y="210"/>
                </a:cxn>
                <a:cxn ang="0">
                  <a:pos x="84" y="231"/>
                </a:cxn>
                <a:cxn ang="0">
                  <a:pos x="71" y="265"/>
                </a:cxn>
                <a:cxn ang="0">
                  <a:pos x="71" y="276"/>
                </a:cxn>
              </a:cxnLst>
              <a:rect l="0" t="0" r="r" b="b"/>
              <a:pathLst>
                <a:path w="96" h="276">
                  <a:moveTo>
                    <a:pt x="71" y="276"/>
                  </a:moveTo>
                  <a:lnTo>
                    <a:pt x="37" y="222"/>
                  </a:lnTo>
                  <a:lnTo>
                    <a:pt x="13" y="153"/>
                  </a:lnTo>
                  <a:lnTo>
                    <a:pt x="0" y="145"/>
                  </a:lnTo>
                  <a:lnTo>
                    <a:pt x="23" y="110"/>
                  </a:lnTo>
                  <a:lnTo>
                    <a:pt x="23" y="99"/>
                  </a:lnTo>
                  <a:lnTo>
                    <a:pt x="37" y="78"/>
                  </a:lnTo>
                  <a:lnTo>
                    <a:pt x="37" y="66"/>
                  </a:lnTo>
                  <a:lnTo>
                    <a:pt x="37" y="32"/>
                  </a:lnTo>
                  <a:lnTo>
                    <a:pt x="47" y="32"/>
                  </a:lnTo>
                  <a:lnTo>
                    <a:pt x="47" y="24"/>
                  </a:lnTo>
                  <a:lnTo>
                    <a:pt x="47" y="11"/>
                  </a:lnTo>
                  <a:lnTo>
                    <a:pt x="60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84" y="11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96" y="90"/>
                  </a:lnTo>
                  <a:lnTo>
                    <a:pt x="96" y="123"/>
                  </a:lnTo>
                  <a:lnTo>
                    <a:pt x="96" y="133"/>
                  </a:lnTo>
                  <a:lnTo>
                    <a:pt x="96" y="145"/>
                  </a:lnTo>
                  <a:lnTo>
                    <a:pt x="96" y="176"/>
                  </a:lnTo>
                  <a:lnTo>
                    <a:pt x="84" y="210"/>
                  </a:lnTo>
                  <a:lnTo>
                    <a:pt x="84" y="231"/>
                  </a:lnTo>
                  <a:lnTo>
                    <a:pt x="71" y="265"/>
                  </a:lnTo>
                  <a:lnTo>
                    <a:pt x="71" y="27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Freeform 278"/>
            <p:cNvSpPr>
              <a:spLocks noChangeAspect="1"/>
            </p:cNvSpPr>
            <p:nvPr/>
          </p:nvSpPr>
          <p:spPr bwMode="auto">
            <a:xfrm>
              <a:off x="5700" y="7342"/>
              <a:ext cx="1601" cy="1378"/>
            </a:xfrm>
            <a:custGeom>
              <a:avLst/>
              <a:gdLst/>
              <a:ahLst/>
              <a:cxnLst>
                <a:cxn ang="0">
                  <a:pos x="589" y="1122"/>
                </a:cxn>
                <a:cxn ang="0">
                  <a:pos x="517" y="1052"/>
                </a:cxn>
                <a:cxn ang="0">
                  <a:pos x="460" y="931"/>
                </a:cxn>
                <a:cxn ang="0">
                  <a:pos x="377" y="877"/>
                </a:cxn>
                <a:cxn ang="0">
                  <a:pos x="329" y="777"/>
                </a:cxn>
                <a:cxn ang="0">
                  <a:pos x="319" y="709"/>
                </a:cxn>
                <a:cxn ang="0">
                  <a:pos x="260" y="620"/>
                </a:cxn>
                <a:cxn ang="0">
                  <a:pos x="212" y="588"/>
                </a:cxn>
                <a:cxn ang="0">
                  <a:pos x="191" y="534"/>
                </a:cxn>
                <a:cxn ang="0">
                  <a:pos x="142" y="455"/>
                </a:cxn>
                <a:cxn ang="0">
                  <a:pos x="58" y="343"/>
                </a:cxn>
                <a:cxn ang="0">
                  <a:pos x="0" y="299"/>
                </a:cxn>
                <a:cxn ang="0">
                  <a:pos x="12" y="231"/>
                </a:cxn>
                <a:cxn ang="0">
                  <a:pos x="104" y="198"/>
                </a:cxn>
                <a:cxn ang="0">
                  <a:pos x="166" y="167"/>
                </a:cxn>
                <a:cxn ang="0">
                  <a:pos x="166" y="98"/>
                </a:cxn>
                <a:cxn ang="0">
                  <a:pos x="223" y="21"/>
                </a:cxn>
                <a:cxn ang="0">
                  <a:pos x="270" y="0"/>
                </a:cxn>
                <a:cxn ang="0">
                  <a:pos x="398" y="55"/>
                </a:cxn>
                <a:cxn ang="0">
                  <a:pos x="542" y="132"/>
                </a:cxn>
                <a:cxn ang="0">
                  <a:pos x="575" y="153"/>
                </a:cxn>
                <a:cxn ang="0">
                  <a:pos x="612" y="198"/>
                </a:cxn>
                <a:cxn ang="0">
                  <a:pos x="836" y="243"/>
                </a:cxn>
                <a:cxn ang="0">
                  <a:pos x="871" y="277"/>
                </a:cxn>
                <a:cxn ang="0">
                  <a:pos x="931" y="299"/>
                </a:cxn>
                <a:cxn ang="0">
                  <a:pos x="954" y="343"/>
                </a:cxn>
                <a:cxn ang="0">
                  <a:pos x="989" y="365"/>
                </a:cxn>
                <a:cxn ang="0">
                  <a:pos x="1037" y="389"/>
                </a:cxn>
                <a:cxn ang="0">
                  <a:pos x="1037" y="410"/>
                </a:cxn>
                <a:cxn ang="0">
                  <a:pos x="1047" y="455"/>
                </a:cxn>
                <a:cxn ang="0">
                  <a:pos x="1059" y="488"/>
                </a:cxn>
                <a:cxn ang="0">
                  <a:pos x="1094" y="543"/>
                </a:cxn>
                <a:cxn ang="0">
                  <a:pos x="1117" y="576"/>
                </a:cxn>
                <a:cxn ang="0">
                  <a:pos x="1189" y="686"/>
                </a:cxn>
                <a:cxn ang="0">
                  <a:pos x="1413" y="743"/>
                </a:cxn>
                <a:cxn ang="0">
                  <a:pos x="1483" y="765"/>
                </a:cxn>
                <a:cxn ang="0">
                  <a:pos x="1331" y="908"/>
                </a:cxn>
                <a:cxn ang="0">
                  <a:pos x="1213" y="986"/>
                </a:cxn>
                <a:cxn ang="0">
                  <a:pos x="1011" y="1052"/>
                </a:cxn>
                <a:cxn ang="0">
                  <a:pos x="931" y="1098"/>
                </a:cxn>
                <a:cxn ang="0">
                  <a:pos x="799" y="1275"/>
                </a:cxn>
                <a:cxn ang="0">
                  <a:pos x="708" y="1098"/>
                </a:cxn>
                <a:cxn ang="0">
                  <a:pos x="647" y="1086"/>
                </a:cxn>
                <a:cxn ang="0">
                  <a:pos x="637" y="1143"/>
                </a:cxn>
              </a:cxnLst>
              <a:rect l="0" t="0" r="r" b="b"/>
              <a:pathLst>
                <a:path w="1494" h="1275">
                  <a:moveTo>
                    <a:pt x="612" y="1176"/>
                  </a:moveTo>
                  <a:lnTo>
                    <a:pt x="600" y="1152"/>
                  </a:lnTo>
                  <a:lnTo>
                    <a:pt x="589" y="1122"/>
                  </a:lnTo>
                  <a:lnTo>
                    <a:pt x="564" y="1086"/>
                  </a:lnTo>
                  <a:lnTo>
                    <a:pt x="542" y="1076"/>
                  </a:lnTo>
                  <a:lnTo>
                    <a:pt x="517" y="1052"/>
                  </a:lnTo>
                  <a:lnTo>
                    <a:pt x="505" y="1022"/>
                  </a:lnTo>
                  <a:lnTo>
                    <a:pt x="472" y="953"/>
                  </a:lnTo>
                  <a:lnTo>
                    <a:pt x="460" y="931"/>
                  </a:lnTo>
                  <a:lnTo>
                    <a:pt x="446" y="908"/>
                  </a:lnTo>
                  <a:lnTo>
                    <a:pt x="424" y="900"/>
                  </a:lnTo>
                  <a:lnTo>
                    <a:pt x="377" y="877"/>
                  </a:lnTo>
                  <a:lnTo>
                    <a:pt x="366" y="854"/>
                  </a:lnTo>
                  <a:lnTo>
                    <a:pt x="329" y="809"/>
                  </a:lnTo>
                  <a:lnTo>
                    <a:pt x="329" y="777"/>
                  </a:lnTo>
                  <a:lnTo>
                    <a:pt x="329" y="755"/>
                  </a:lnTo>
                  <a:lnTo>
                    <a:pt x="329" y="720"/>
                  </a:lnTo>
                  <a:lnTo>
                    <a:pt x="319" y="709"/>
                  </a:lnTo>
                  <a:lnTo>
                    <a:pt x="304" y="686"/>
                  </a:lnTo>
                  <a:lnTo>
                    <a:pt x="270" y="633"/>
                  </a:lnTo>
                  <a:lnTo>
                    <a:pt x="260" y="620"/>
                  </a:lnTo>
                  <a:lnTo>
                    <a:pt x="236" y="597"/>
                  </a:lnTo>
                  <a:lnTo>
                    <a:pt x="223" y="588"/>
                  </a:lnTo>
                  <a:lnTo>
                    <a:pt x="212" y="588"/>
                  </a:lnTo>
                  <a:lnTo>
                    <a:pt x="200" y="576"/>
                  </a:lnTo>
                  <a:lnTo>
                    <a:pt x="191" y="554"/>
                  </a:lnTo>
                  <a:lnTo>
                    <a:pt x="191" y="534"/>
                  </a:lnTo>
                  <a:lnTo>
                    <a:pt x="175" y="521"/>
                  </a:lnTo>
                  <a:lnTo>
                    <a:pt x="166" y="488"/>
                  </a:lnTo>
                  <a:lnTo>
                    <a:pt x="142" y="455"/>
                  </a:lnTo>
                  <a:lnTo>
                    <a:pt x="104" y="422"/>
                  </a:lnTo>
                  <a:lnTo>
                    <a:pt x="71" y="377"/>
                  </a:lnTo>
                  <a:lnTo>
                    <a:pt x="58" y="343"/>
                  </a:lnTo>
                  <a:lnTo>
                    <a:pt x="47" y="320"/>
                  </a:lnTo>
                  <a:lnTo>
                    <a:pt x="22" y="29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0" y="277"/>
                  </a:lnTo>
                  <a:lnTo>
                    <a:pt x="12" y="231"/>
                  </a:lnTo>
                  <a:lnTo>
                    <a:pt x="12" y="211"/>
                  </a:lnTo>
                  <a:lnTo>
                    <a:pt x="80" y="221"/>
                  </a:lnTo>
                  <a:lnTo>
                    <a:pt x="104" y="198"/>
                  </a:lnTo>
                  <a:lnTo>
                    <a:pt x="118" y="177"/>
                  </a:lnTo>
                  <a:lnTo>
                    <a:pt x="154" y="167"/>
                  </a:lnTo>
                  <a:lnTo>
                    <a:pt x="166" y="167"/>
                  </a:lnTo>
                  <a:lnTo>
                    <a:pt x="175" y="153"/>
                  </a:lnTo>
                  <a:lnTo>
                    <a:pt x="191" y="132"/>
                  </a:lnTo>
                  <a:lnTo>
                    <a:pt x="166" y="98"/>
                  </a:lnTo>
                  <a:lnTo>
                    <a:pt x="128" y="55"/>
                  </a:lnTo>
                  <a:lnTo>
                    <a:pt x="154" y="45"/>
                  </a:lnTo>
                  <a:lnTo>
                    <a:pt x="223" y="21"/>
                  </a:lnTo>
                  <a:lnTo>
                    <a:pt x="246" y="21"/>
                  </a:lnTo>
                  <a:lnTo>
                    <a:pt x="260" y="9"/>
                  </a:lnTo>
                  <a:lnTo>
                    <a:pt x="270" y="0"/>
                  </a:lnTo>
                  <a:lnTo>
                    <a:pt x="304" y="9"/>
                  </a:lnTo>
                  <a:lnTo>
                    <a:pt x="329" y="21"/>
                  </a:lnTo>
                  <a:lnTo>
                    <a:pt x="398" y="55"/>
                  </a:lnTo>
                  <a:lnTo>
                    <a:pt x="436" y="67"/>
                  </a:lnTo>
                  <a:lnTo>
                    <a:pt x="517" y="111"/>
                  </a:lnTo>
                  <a:lnTo>
                    <a:pt x="542" y="132"/>
                  </a:lnTo>
                  <a:lnTo>
                    <a:pt x="564" y="132"/>
                  </a:lnTo>
                  <a:lnTo>
                    <a:pt x="575" y="144"/>
                  </a:lnTo>
                  <a:lnTo>
                    <a:pt x="575" y="153"/>
                  </a:lnTo>
                  <a:lnTo>
                    <a:pt x="575" y="187"/>
                  </a:lnTo>
                  <a:lnTo>
                    <a:pt x="589" y="198"/>
                  </a:lnTo>
                  <a:lnTo>
                    <a:pt x="612" y="198"/>
                  </a:lnTo>
                  <a:lnTo>
                    <a:pt x="660" y="231"/>
                  </a:lnTo>
                  <a:lnTo>
                    <a:pt x="775" y="231"/>
                  </a:lnTo>
                  <a:lnTo>
                    <a:pt x="836" y="243"/>
                  </a:lnTo>
                  <a:lnTo>
                    <a:pt x="846" y="243"/>
                  </a:lnTo>
                  <a:lnTo>
                    <a:pt x="860" y="266"/>
                  </a:lnTo>
                  <a:lnTo>
                    <a:pt x="871" y="277"/>
                  </a:lnTo>
                  <a:lnTo>
                    <a:pt x="894" y="277"/>
                  </a:lnTo>
                  <a:lnTo>
                    <a:pt x="919" y="277"/>
                  </a:lnTo>
                  <a:lnTo>
                    <a:pt x="931" y="299"/>
                  </a:lnTo>
                  <a:lnTo>
                    <a:pt x="941" y="309"/>
                  </a:lnTo>
                  <a:lnTo>
                    <a:pt x="954" y="332"/>
                  </a:lnTo>
                  <a:lnTo>
                    <a:pt x="954" y="343"/>
                  </a:lnTo>
                  <a:lnTo>
                    <a:pt x="978" y="343"/>
                  </a:lnTo>
                  <a:lnTo>
                    <a:pt x="978" y="353"/>
                  </a:lnTo>
                  <a:lnTo>
                    <a:pt x="989" y="365"/>
                  </a:lnTo>
                  <a:lnTo>
                    <a:pt x="999" y="365"/>
                  </a:lnTo>
                  <a:lnTo>
                    <a:pt x="999" y="377"/>
                  </a:lnTo>
                  <a:lnTo>
                    <a:pt x="1037" y="389"/>
                  </a:lnTo>
                  <a:lnTo>
                    <a:pt x="1047" y="398"/>
                  </a:lnTo>
                  <a:lnTo>
                    <a:pt x="1047" y="410"/>
                  </a:lnTo>
                  <a:lnTo>
                    <a:pt x="1037" y="410"/>
                  </a:lnTo>
                  <a:lnTo>
                    <a:pt x="1037" y="422"/>
                  </a:lnTo>
                  <a:lnTo>
                    <a:pt x="1047" y="432"/>
                  </a:lnTo>
                  <a:lnTo>
                    <a:pt x="1047" y="455"/>
                  </a:lnTo>
                  <a:lnTo>
                    <a:pt x="1037" y="455"/>
                  </a:lnTo>
                  <a:lnTo>
                    <a:pt x="1047" y="464"/>
                  </a:lnTo>
                  <a:lnTo>
                    <a:pt x="1059" y="488"/>
                  </a:lnTo>
                  <a:lnTo>
                    <a:pt x="1069" y="498"/>
                  </a:lnTo>
                  <a:lnTo>
                    <a:pt x="1085" y="521"/>
                  </a:lnTo>
                  <a:lnTo>
                    <a:pt x="1094" y="543"/>
                  </a:lnTo>
                  <a:lnTo>
                    <a:pt x="1094" y="554"/>
                  </a:lnTo>
                  <a:lnTo>
                    <a:pt x="1106" y="564"/>
                  </a:lnTo>
                  <a:lnTo>
                    <a:pt x="1117" y="576"/>
                  </a:lnTo>
                  <a:lnTo>
                    <a:pt x="1131" y="576"/>
                  </a:lnTo>
                  <a:lnTo>
                    <a:pt x="1177" y="643"/>
                  </a:lnTo>
                  <a:lnTo>
                    <a:pt x="1189" y="686"/>
                  </a:lnTo>
                  <a:lnTo>
                    <a:pt x="1202" y="720"/>
                  </a:lnTo>
                  <a:lnTo>
                    <a:pt x="1308" y="732"/>
                  </a:lnTo>
                  <a:lnTo>
                    <a:pt x="1413" y="743"/>
                  </a:lnTo>
                  <a:lnTo>
                    <a:pt x="1436" y="755"/>
                  </a:lnTo>
                  <a:lnTo>
                    <a:pt x="1458" y="732"/>
                  </a:lnTo>
                  <a:lnTo>
                    <a:pt x="1483" y="765"/>
                  </a:lnTo>
                  <a:lnTo>
                    <a:pt x="1494" y="809"/>
                  </a:lnTo>
                  <a:lnTo>
                    <a:pt x="1413" y="865"/>
                  </a:lnTo>
                  <a:lnTo>
                    <a:pt x="1331" y="908"/>
                  </a:lnTo>
                  <a:lnTo>
                    <a:pt x="1271" y="953"/>
                  </a:lnTo>
                  <a:lnTo>
                    <a:pt x="1213" y="977"/>
                  </a:lnTo>
                  <a:lnTo>
                    <a:pt x="1213" y="986"/>
                  </a:lnTo>
                  <a:lnTo>
                    <a:pt x="1177" y="998"/>
                  </a:lnTo>
                  <a:lnTo>
                    <a:pt x="1085" y="1031"/>
                  </a:lnTo>
                  <a:lnTo>
                    <a:pt x="1011" y="1052"/>
                  </a:lnTo>
                  <a:lnTo>
                    <a:pt x="941" y="1076"/>
                  </a:lnTo>
                  <a:lnTo>
                    <a:pt x="931" y="1086"/>
                  </a:lnTo>
                  <a:lnTo>
                    <a:pt x="931" y="1098"/>
                  </a:lnTo>
                  <a:lnTo>
                    <a:pt x="919" y="1109"/>
                  </a:lnTo>
                  <a:lnTo>
                    <a:pt x="860" y="1185"/>
                  </a:lnTo>
                  <a:lnTo>
                    <a:pt x="799" y="1275"/>
                  </a:lnTo>
                  <a:lnTo>
                    <a:pt x="753" y="1185"/>
                  </a:lnTo>
                  <a:lnTo>
                    <a:pt x="717" y="1098"/>
                  </a:lnTo>
                  <a:lnTo>
                    <a:pt x="708" y="1098"/>
                  </a:lnTo>
                  <a:lnTo>
                    <a:pt x="683" y="1098"/>
                  </a:lnTo>
                  <a:lnTo>
                    <a:pt x="671" y="1098"/>
                  </a:lnTo>
                  <a:lnTo>
                    <a:pt x="647" y="1086"/>
                  </a:lnTo>
                  <a:lnTo>
                    <a:pt x="637" y="1098"/>
                  </a:lnTo>
                  <a:lnTo>
                    <a:pt x="637" y="1122"/>
                  </a:lnTo>
                  <a:lnTo>
                    <a:pt x="637" y="1143"/>
                  </a:lnTo>
                  <a:lnTo>
                    <a:pt x="637" y="1163"/>
                  </a:lnTo>
                  <a:lnTo>
                    <a:pt x="612" y="117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Freeform 279"/>
            <p:cNvSpPr>
              <a:spLocks noChangeAspect="1"/>
            </p:cNvSpPr>
            <p:nvPr/>
          </p:nvSpPr>
          <p:spPr bwMode="auto">
            <a:xfrm>
              <a:off x="4953" y="7389"/>
              <a:ext cx="924" cy="781"/>
            </a:xfrm>
            <a:custGeom>
              <a:avLst/>
              <a:gdLst/>
              <a:ahLst/>
              <a:cxnLst>
                <a:cxn ang="0">
                  <a:pos x="637" y="30"/>
                </a:cxn>
                <a:cxn ang="0">
                  <a:pos x="695" y="153"/>
                </a:cxn>
                <a:cxn ang="0">
                  <a:pos x="671" y="208"/>
                </a:cxn>
                <a:cxn ang="0">
                  <a:pos x="661" y="275"/>
                </a:cxn>
                <a:cxn ang="0">
                  <a:pos x="624" y="254"/>
                </a:cxn>
                <a:cxn ang="0">
                  <a:pos x="588" y="221"/>
                </a:cxn>
                <a:cxn ang="0">
                  <a:pos x="567" y="166"/>
                </a:cxn>
                <a:cxn ang="0">
                  <a:pos x="541" y="132"/>
                </a:cxn>
                <a:cxn ang="0">
                  <a:pos x="519" y="132"/>
                </a:cxn>
                <a:cxn ang="0">
                  <a:pos x="541" y="188"/>
                </a:cxn>
                <a:cxn ang="0">
                  <a:pos x="567" y="232"/>
                </a:cxn>
                <a:cxn ang="0">
                  <a:pos x="613" y="308"/>
                </a:cxn>
                <a:cxn ang="0">
                  <a:pos x="647" y="365"/>
                </a:cxn>
                <a:cxn ang="0">
                  <a:pos x="695" y="443"/>
                </a:cxn>
                <a:cxn ang="0">
                  <a:pos x="742" y="530"/>
                </a:cxn>
                <a:cxn ang="0">
                  <a:pos x="775" y="564"/>
                </a:cxn>
                <a:cxn ang="0">
                  <a:pos x="766" y="575"/>
                </a:cxn>
                <a:cxn ang="0">
                  <a:pos x="775" y="629"/>
                </a:cxn>
                <a:cxn ang="0">
                  <a:pos x="813" y="664"/>
                </a:cxn>
                <a:cxn ang="0">
                  <a:pos x="837" y="687"/>
                </a:cxn>
                <a:cxn ang="0">
                  <a:pos x="861" y="720"/>
                </a:cxn>
                <a:cxn ang="0">
                  <a:pos x="707" y="720"/>
                </a:cxn>
                <a:cxn ang="0">
                  <a:pos x="541" y="720"/>
                </a:cxn>
                <a:cxn ang="0">
                  <a:pos x="390" y="720"/>
                </a:cxn>
                <a:cxn ang="0">
                  <a:pos x="247" y="710"/>
                </a:cxn>
                <a:cxn ang="0">
                  <a:pos x="154" y="720"/>
                </a:cxn>
                <a:cxn ang="0">
                  <a:pos x="71" y="710"/>
                </a:cxn>
                <a:cxn ang="0">
                  <a:pos x="49" y="629"/>
                </a:cxn>
                <a:cxn ang="0">
                  <a:pos x="34" y="489"/>
                </a:cxn>
                <a:cxn ang="0">
                  <a:pos x="34" y="398"/>
                </a:cxn>
                <a:cxn ang="0">
                  <a:pos x="24" y="221"/>
                </a:cxn>
                <a:cxn ang="0">
                  <a:pos x="24" y="176"/>
                </a:cxn>
                <a:cxn ang="0">
                  <a:pos x="0" y="108"/>
                </a:cxn>
                <a:cxn ang="0">
                  <a:pos x="12" y="76"/>
                </a:cxn>
                <a:cxn ang="0">
                  <a:pos x="0" y="22"/>
                </a:cxn>
                <a:cxn ang="0">
                  <a:pos x="12" y="0"/>
                </a:cxn>
                <a:cxn ang="0">
                  <a:pos x="34" y="0"/>
                </a:cxn>
                <a:cxn ang="0">
                  <a:pos x="71" y="0"/>
                </a:cxn>
                <a:cxn ang="0">
                  <a:pos x="129" y="10"/>
                </a:cxn>
                <a:cxn ang="0">
                  <a:pos x="178" y="22"/>
                </a:cxn>
                <a:cxn ang="0">
                  <a:pos x="215" y="30"/>
                </a:cxn>
                <a:cxn ang="0">
                  <a:pos x="247" y="42"/>
                </a:cxn>
                <a:cxn ang="0">
                  <a:pos x="306" y="53"/>
                </a:cxn>
                <a:cxn ang="0">
                  <a:pos x="353" y="22"/>
                </a:cxn>
                <a:cxn ang="0">
                  <a:pos x="401" y="0"/>
                </a:cxn>
                <a:cxn ang="0">
                  <a:pos x="423" y="0"/>
                </a:cxn>
                <a:cxn ang="0">
                  <a:pos x="460" y="10"/>
                </a:cxn>
                <a:cxn ang="0">
                  <a:pos x="496" y="30"/>
                </a:cxn>
                <a:cxn ang="0">
                  <a:pos x="529" y="42"/>
                </a:cxn>
                <a:cxn ang="0">
                  <a:pos x="555" y="22"/>
                </a:cxn>
                <a:cxn ang="0">
                  <a:pos x="588" y="42"/>
                </a:cxn>
                <a:cxn ang="0">
                  <a:pos x="613" y="30"/>
                </a:cxn>
              </a:cxnLst>
              <a:rect l="0" t="0" r="r" b="b"/>
              <a:pathLst>
                <a:path w="861" h="720">
                  <a:moveTo>
                    <a:pt x="624" y="22"/>
                  </a:moveTo>
                  <a:lnTo>
                    <a:pt x="637" y="30"/>
                  </a:lnTo>
                  <a:lnTo>
                    <a:pt x="661" y="99"/>
                  </a:lnTo>
                  <a:lnTo>
                    <a:pt x="695" y="153"/>
                  </a:lnTo>
                  <a:lnTo>
                    <a:pt x="684" y="166"/>
                  </a:lnTo>
                  <a:lnTo>
                    <a:pt x="671" y="208"/>
                  </a:lnTo>
                  <a:lnTo>
                    <a:pt x="671" y="254"/>
                  </a:lnTo>
                  <a:lnTo>
                    <a:pt x="661" y="275"/>
                  </a:lnTo>
                  <a:lnTo>
                    <a:pt x="647" y="275"/>
                  </a:lnTo>
                  <a:lnTo>
                    <a:pt x="624" y="254"/>
                  </a:lnTo>
                  <a:lnTo>
                    <a:pt x="600" y="232"/>
                  </a:lnTo>
                  <a:lnTo>
                    <a:pt x="588" y="221"/>
                  </a:lnTo>
                  <a:lnTo>
                    <a:pt x="576" y="188"/>
                  </a:lnTo>
                  <a:lnTo>
                    <a:pt x="567" y="166"/>
                  </a:lnTo>
                  <a:lnTo>
                    <a:pt x="555" y="153"/>
                  </a:lnTo>
                  <a:lnTo>
                    <a:pt x="541" y="132"/>
                  </a:lnTo>
                  <a:lnTo>
                    <a:pt x="541" y="122"/>
                  </a:lnTo>
                  <a:lnTo>
                    <a:pt x="519" y="132"/>
                  </a:lnTo>
                  <a:lnTo>
                    <a:pt x="519" y="142"/>
                  </a:lnTo>
                  <a:lnTo>
                    <a:pt x="541" y="188"/>
                  </a:lnTo>
                  <a:lnTo>
                    <a:pt x="541" y="198"/>
                  </a:lnTo>
                  <a:lnTo>
                    <a:pt x="567" y="232"/>
                  </a:lnTo>
                  <a:lnTo>
                    <a:pt x="600" y="264"/>
                  </a:lnTo>
                  <a:lnTo>
                    <a:pt x="613" y="308"/>
                  </a:lnTo>
                  <a:lnTo>
                    <a:pt x="637" y="344"/>
                  </a:lnTo>
                  <a:lnTo>
                    <a:pt x="647" y="365"/>
                  </a:lnTo>
                  <a:lnTo>
                    <a:pt x="661" y="387"/>
                  </a:lnTo>
                  <a:lnTo>
                    <a:pt x="695" y="443"/>
                  </a:lnTo>
                  <a:lnTo>
                    <a:pt x="730" y="507"/>
                  </a:lnTo>
                  <a:lnTo>
                    <a:pt x="742" y="530"/>
                  </a:lnTo>
                  <a:lnTo>
                    <a:pt x="766" y="543"/>
                  </a:lnTo>
                  <a:lnTo>
                    <a:pt x="775" y="564"/>
                  </a:lnTo>
                  <a:lnTo>
                    <a:pt x="775" y="575"/>
                  </a:lnTo>
                  <a:lnTo>
                    <a:pt x="766" y="575"/>
                  </a:lnTo>
                  <a:lnTo>
                    <a:pt x="775" y="621"/>
                  </a:lnTo>
                  <a:lnTo>
                    <a:pt x="775" y="629"/>
                  </a:lnTo>
                  <a:lnTo>
                    <a:pt x="790" y="641"/>
                  </a:lnTo>
                  <a:lnTo>
                    <a:pt x="813" y="664"/>
                  </a:lnTo>
                  <a:lnTo>
                    <a:pt x="823" y="664"/>
                  </a:lnTo>
                  <a:lnTo>
                    <a:pt x="837" y="687"/>
                  </a:lnTo>
                  <a:lnTo>
                    <a:pt x="849" y="698"/>
                  </a:lnTo>
                  <a:lnTo>
                    <a:pt x="861" y="720"/>
                  </a:lnTo>
                  <a:lnTo>
                    <a:pt x="790" y="720"/>
                  </a:lnTo>
                  <a:lnTo>
                    <a:pt x="707" y="720"/>
                  </a:lnTo>
                  <a:lnTo>
                    <a:pt x="624" y="720"/>
                  </a:lnTo>
                  <a:lnTo>
                    <a:pt x="541" y="720"/>
                  </a:lnTo>
                  <a:lnTo>
                    <a:pt x="472" y="720"/>
                  </a:lnTo>
                  <a:lnTo>
                    <a:pt x="390" y="720"/>
                  </a:lnTo>
                  <a:lnTo>
                    <a:pt x="319" y="720"/>
                  </a:lnTo>
                  <a:lnTo>
                    <a:pt x="247" y="710"/>
                  </a:lnTo>
                  <a:lnTo>
                    <a:pt x="190" y="720"/>
                  </a:lnTo>
                  <a:lnTo>
                    <a:pt x="154" y="720"/>
                  </a:lnTo>
                  <a:lnTo>
                    <a:pt x="107" y="710"/>
                  </a:lnTo>
                  <a:lnTo>
                    <a:pt x="71" y="710"/>
                  </a:lnTo>
                  <a:lnTo>
                    <a:pt x="49" y="720"/>
                  </a:lnTo>
                  <a:lnTo>
                    <a:pt x="49" y="629"/>
                  </a:lnTo>
                  <a:lnTo>
                    <a:pt x="49" y="588"/>
                  </a:lnTo>
                  <a:lnTo>
                    <a:pt x="34" y="489"/>
                  </a:lnTo>
                  <a:lnTo>
                    <a:pt x="34" y="465"/>
                  </a:lnTo>
                  <a:lnTo>
                    <a:pt x="34" y="398"/>
                  </a:lnTo>
                  <a:lnTo>
                    <a:pt x="34" y="344"/>
                  </a:lnTo>
                  <a:lnTo>
                    <a:pt x="24" y="221"/>
                  </a:lnTo>
                  <a:lnTo>
                    <a:pt x="24" y="188"/>
                  </a:lnTo>
                  <a:lnTo>
                    <a:pt x="24" y="176"/>
                  </a:lnTo>
                  <a:lnTo>
                    <a:pt x="12" y="142"/>
                  </a:lnTo>
                  <a:lnTo>
                    <a:pt x="0" y="108"/>
                  </a:lnTo>
                  <a:lnTo>
                    <a:pt x="0" y="99"/>
                  </a:lnTo>
                  <a:lnTo>
                    <a:pt x="12" y="76"/>
                  </a:lnTo>
                  <a:lnTo>
                    <a:pt x="12" y="66"/>
                  </a:lnTo>
                  <a:lnTo>
                    <a:pt x="0" y="22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71" y="0"/>
                  </a:lnTo>
                  <a:lnTo>
                    <a:pt x="96" y="0"/>
                  </a:lnTo>
                  <a:lnTo>
                    <a:pt x="129" y="10"/>
                  </a:lnTo>
                  <a:lnTo>
                    <a:pt x="154" y="10"/>
                  </a:lnTo>
                  <a:lnTo>
                    <a:pt x="178" y="22"/>
                  </a:lnTo>
                  <a:lnTo>
                    <a:pt x="199" y="22"/>
                  </a:lnTo>
                  <a:lnTo>
                    <a:pt x="215" y="30"/>
                  </a:lnTo>
                  <a:lnTo>
                    <a:pt x="225" y="30"/>
                  </a:lnTo>
                  <a:lnTo>
                    <a:pt x="247" y="42"/>
                  </a:lnTo>
                  <a:lnTo>
                    <a:pt x="282" y="53"/>
                  </a:lnTo>
                  <a:lnTo>
                    <a:pt x="306" y="53"/>
                  </a:lnTo>
                  <a:lnTo>
                    <a:pt x="330" y="30"/>
                  </a:lnTo>
                  <a:lnTo>
                    <a:pt x="353" y="22"/>
                  </a:lnTo>
                  <a:lnTo>
                    <a:pt x="376" y="10"/>
                  </a:lnTo>
                  <a:lnTo>
                    <a:pt x="401" y="0"/>
                  </a:lnTo>
                  <a:lnTo>
                    <a:pt x="413" y="0"/>
                  </a:lnTo>
                  <a:lnTo>
                    <a:pt x="423" y="0"/>
                  </a:lnTo>
                  <a:lnTo>
                    <a:pt x="438" y="0"/>
                  </a:lnTo>
                  <a:lnTo>
                    <a:pt x="460" y="10"/>
                  </a:lnTo>
                  <a:lnTo>
                    <a:pt x="472" y="22"/>
                  </a:lnTo>
                  <a:lnTo>
                    <a:pt x="496" y="30"/>
                  </a:lnTo>
                  <a:lnTo>
                    <a:pt x="505" y="30"/>
                  </a:lnTo>
                  <a:lnTo>
                    <a:pt x="529" y="42"/>
                  </a:lnTo>
                  <a:lnTo>
                    <a:pt x="541" y="42"/>
                  </a:lnTo>
                  <a:lnTo>
                    <a:pt x="555" y="22"/>
                  </a:lnTo>
                  <a:lnTo>
                    <a:pt x="567" y="30"/>
                  </a:lnTo>
                  <a:lnTo>
                    <a:pt x="588" y="42"/>
                  </a:lnTo>
                  <a:lnTo>
                    <a:pt x="600" y="30"/>
                  </a:lnTo>
                  <a:lnTo>
                    <a:pt x="613" y="30"/>
                  </a:lnTo>
                  <a:lnTo>
                    <a:pt x="624" y="2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Rectangle 280"/>
            <p:cNvSpPr>
              <a:spLocks noChangeAspect="1" noChangeArrowheads="1"/>
            </p:cNvSpPr>
            <p:nvPr/>
          </p:nvSpPr>
          <p:spPr bwMode="auto">
            <a:xfrm>
              <a:off x="6076" y="7556"/>
              <a:ext cx="272" cy="106"/>
            </a:xfrm>
            <a:prstGeom prst="rect">
              <a:avLst/>
            </a:prstGeom>
            <a:solidFill>
              <a:srgbClr val="0BA6F5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Freeform 281"/>
            <p:cNvSpPr>
              <a:spLocks noChangeAspect="1"/>
            </p:cNvSpPr>
            <p:nvPr/>
          </p:nvSpPr>
          <p:spPr bwMode="auto">
            <a:xfrm>
              <a:off x="5709" y="7422"/>
              <a:ext cx="374" cy="375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0" y="173"/>
                </a:cxn>
                <a:cxn ang="0">
                  <a:pos x="348" y="347"/>
                </a:cxn>
                <a:cxn ang="0">
                  <a:pos x="348" y="0"/>
                </a:cxn>
              </a:cxnLst>
              <a:rect l="0" t="0" r="r" b="b"/>
              <a:pathLst>
                <a:path w="348" h="347">
                  <a:moveTo>
                    <a:pt x="348" y="0"/>
                  </a:moveTo>
                  <a:lnTo>
                    <a:pt x="0" y="173"/>
                  </a:lnTo>
                  <a:lnTo>
                    <a:pt x="348" y="347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BA6F5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Rectangle 282"/>
            <p:cNvSpPr>
              <a:spLocks noChangeAspect="1" noChangeArrowheads="1"/>
            </p:cNvSpPr>
            <p:nvPr/>
          </p:nvSpPr>
          <p:spPr bwMode="auto">
            <a:xfrm>
              <a:off x="6076" y="7556"/>
              <a:ext cx="272" cy="106"/>
            </a:xfrm>
            <a:prstGeom prst="rect">
              <a:avLst/>
            </a:prstGeom>
            <a:solidFill>
              <a:srgbClr val="0BA6F5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Freeform 283"/>
            <p:cNvSpPr>
              <a:spLocks noChangeAspect="1"/>
            </p:cNvSpPr>
            <p:nvPr/>
          </p:nvSpPr>
          <p:spPr bwMode="auto">
            <a:xfrm>
              <a:off x="5709" y="7422"/>
              <a:ext cx="374" cy="375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0" y="173"/>
                </a:cxn>
                <a:cxn ang="0">
                  <a:pos x="348" y="347"/>
                </a:cxn>
                <a:cxn ang="0">
                  <a:pos x="348" y="0"/>
                </a:cxn>
              </a:cxnLst>
              <a:rect l="0" t="0" r="r" b="b"/>
              <a:pathLst>
                <a:path w="348" h="347">
                  <a:moveTo>
                    <a:pt x="348" y="0"/>
                  </a:moveTo>
                  <a:lnTo>
                    <a:pt x="0" y="173"/>
                  </a:lnTo>
                  <a:lnTo>
                    <a:pt x="348" y="347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BA6F5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Freeform 284"/>
            <p:cNvSpPr>
              <a:spLocks noChangeAspect="1"/>
            </p:cNvSpPr>
            <p:nvPr/>
          </p:nvSpPr>
          <p:spPr bwMode="auto">
            <a:xfrm>
              <a:off x="3539" y="5898"/>
              <a:ext cx="61" cy="50"/>
            </a:xfrm>
            <a:custGeom>
              <a:avLst/>
              <a:gdLst/>
              <a:ahLst/>
              <a:cxnLst>
                <a:cxn ang="0">
                  <a:pos x="9" y="46"/>
                </a:cxn>
                <a:cxn ang="0">
                  <a:pos x="9" y="34"/>
                </a:cxn>
                <a:cxn ang="0">
                  <a:pos x="9" y="24"/>
                </a:cxn>
                <a:cxn ang="0">
                  <a:pos x="0" y="12"/>
                </a:cxn>
                <a:cxn ang="0">
                  <a:pos x="9" y="0"/>
                </a:cxn>
                <a:cxn ang="0">
                  <a:pos x="21" y="0"/>
                </a:cxn>
                <a:cxn ang="0">
                  <a:pos x="35" y="12"/>
                </a:cxn>
                <a:cxn ang="0">
                  <a:pos x="35" y="24"/>
                </a:cxn>
                <a:cxn ang="0">
                  <a:pos x="57" y="24"/>
                </a:cxn>
                <a:cxn ang="0">
                  <a:pos x="57" y="34"/>
                </a:cxn>
                <a:cxn ang="0">
                  <a:pos x="47" y="34"/>
                </a:cxn>
                <a:cxn ang="0">
                  <a:pos x="47" y="46"/>
                </a:cxn>
                <a:cxn ang="0">
                  <a:pos x="21" y="46"/>
                </a:cxn>
                <a:cxn ang="0">
                  <a:pos x="9" y="46"/>
                </a:cxn>
              </a:cxnLst>
              <a:rect l="0" t="0" r="r" b="b"/>
              <a:pathLst>
                <a:path w="57" h="46">
                  <a:moveTo>
                    <a:pt x="9" y="46"/>
                  </a:moveTo>
                  <a:lnTo>
                    <a:pt x="9" y="34"/>
                  </a:lnTo>
                  <a:lnTo>
                    <a:pt x="9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5" y="12"/>
                  </a:lnTo>
                  <a:lnTo>
                    <a:pt x="35" y="24"/>
                  </a:lnTo>
                  <a:lnTo>
                    <a:pt x="57" y="24"/>
                  </a:lnTo>
                  <a:lnTo>
                    <a:pt x="57" y="34"/>
                  </a:lnTo>
                  <a:lnTo>
                    <a:pt x="47" y="34"/>
                  </a:lnTo>
                  <a:lnTo>
                    <a:pt x="47" y="46"/>
                  </a:lnTo>
                  <a:lnTo>
                    <a:pt x="21" y="46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Freeform 285"/>
            <p:cNvSpPr>
              <a:spLocks noChangeAspect="1"/>
            </p:cNvSpPr>
            <p:nvPr/>
          </p:nvSpPr>
          <p:spPr bwMode="auto">
            <a:xfrm>
              <a:off x="3562" y="6082"/>
              <a:ext cx="302" cy="156"/>
            </a:xfrm>
            <a:custGeom>
              <a:avLst/>
              <a:gdLst/>
              <a:ahLst/>
              <a:cxnLst>
                <a:cxn ang="0">
                  <a:pos x="225" y="21"/>
                </a:cxn>
                <a:cxn ang="0">
                  <a:pos x="225" y="32"/>
                </a:cxn>
                <a:cxn ang="0">
                  <a:pos x="225" y="42"/>
                </a:cxn>
                <a:cxn ang="0">
                  <a:pos x="225" y="54"/>
                </a:cxn>
                <a:cxn ang="0">
                  <a:pos x="235" y="54"/>
                </a:cxn>
                <a:cxn ang="0">
                  <a:pos x="261" y="66"/>
                </a:cxn>
                <a:cxn ang="0">
                  <a:pos x="273" y="54"/>
                </a:cxn>
                <a:cxn ang="0">
                  <a:pos x="282" y="66"/>
                </a:cxn>
                <a:cxn ang="0">
                  <a:pos x="273" y="75"/>
                </a:cxn>
                <a:cxn ang="0">
                  <a:pos x="282" y="87"/>
                </a:cxn>
                <a:cxn ang="0">
                  <a:pos x="273" y="87"/>
                </a:cxn>
                <a:cxn ang="0">
                  <a:pos x="261" y="87"/>
                </a:cxn>
                <a:cxn ang="0">
                  <a:pos x="261" y="99"/>
                </a:cxn>
                <a:cxn ang="0">
                  <a:pos x="261" y="111"/>
                </a:cxn>
                <a:cxn ang="0">
                  <a:pos x="247" y="99"/>
                </a:cxn>
                <a:cxn ang="0">
                  <a:pos x="235" y="99"/>
                </a:cxn>
                <a:cxn ang="0">
                  <a:pos x="235" y="111"/>
                </a:cxn>
                <a:cxn ang="0">
                  <a:pos x="225" y="111"/>
                </a:cxn>
                <a:cxn ang="0">
                  <a:pos x="225" y="99"/>
                </a:cxn>
                <a:cxn ang="0">
                  <a:pos x="211" y="87"/>
                </a:cxn>
                <a:cxn ang="0">
                  <a:pos x="202" y="99"/>
                </a:cxn>
                <a:cxn ang="0">
                  <a:pos x="211" y="111"/>
                </a:cxn>
                <a:cxn ang="0">
                  <a:pos x="202" y="121"/>
                </a:cxn>
                <a:cxn ang="0">
                  <a:pos x="202" y="133"/>
                </a:cxn>
                <a:cxn ang="0">
                  <a:pos x="187" y="145"/>
                </a:cxn>
                <a:cxn ang="0">
                  <a:pos x="178" y="133"/>
                </a:cxn>
                <a:cxn ang="0">
                  <a:pos x="178" y="121"/>
                </a:cxn>
                <a:cxn ang="0">
                  <a:pos x="154" y="111"/>
                </a:cxn>
                <a:cxn ang="0">
                  <a:pos x="154" y="99"/>
                </a:cxn>
                <a:cxn ang="0">
                  <a:pos x="129" y="111"/>
                </a:cxn>
                <a:cxn ang="0">
                  <a:pos x="141" y="121"/>
                </a:cxn>
                <a:cxn ang="0">
                  <a:pos x="129" y="133"/>
                </a:cxn>
                <a:cxn ang="0">
                  <a:pos x="117" y="133"/>
                </a:cxn>
                <a:cxn ang="0">
                  <a:pos x="107" y="133"/>
                </a:cxn>
                <a:cxn ang="0">
                  <a:pos x="82" y="133"/>
                </a:cxn>
                <a:cxn ang="0">
                  <a:pos x="71" y="133"/>
                </a:cxn>
                <a:cxn ang="0">
                  <a:pos x="59" y="121"/>
                </a:cxn>
                <a:cxn ang="0">
                  <a:pos x="59" y="99"/>
                </a:cxn>
                <a:cxn ang="0">
                  <a:pos x="36" y="99"/>
                </a:cxn>
                <a:cxn ang="0">
                  <a:pos x="12" y="121"/>
                </a:cxn>
                <a:cxn ang="0">
                  <a:pos x="0" y="121"/>
                </a:cxn>
                <a:cxn ang="0">
                  <a:pos x="12" y="111"/>
                </a:cxn>
                <a:cxn ang="0">
                  <a:pos x="12" y="99"/>
                </a:cxn>
                <a:cxn ang="0">
                  <a:pos x="12" y="87"/>
                </a:cxn>
                <a:cxn ang="0">
                  <a:pos x="24" y="75"/>
                </a:cxn>
                <a:cxn ang="0">
                  <a:pos x="24" y="66"/>
                </a:cxn>
                <a:cxn ang="0">
                  <a:pos x="49" y="54"/>
                </a:cxn>
                <a:cxn ang="0">
                  <a:pos x="59" y="32"/>
                </a:cxn>
                <a:cxn ang="0">
                  <a:pos x="59" y="21"/>
                </a:cxn>
                <a:cxn ang="0">
                  <a:pos x="71" y="21"/>
                </a:cxn>
                <a:cxn ang="0">
                  <a:pos x="82" y="21"/>
                </a:cxn>
                <a:cxn ang="0">
                  <a:pos x="96" y="9"/>
                </a:cxn>
                <a:cxn ang="0">
                  <a:pos x="107" y="21"/>
                </a:cxn>
                <a:cxn ang="0">
                  <a:pos x="107" y="9"/>
                </a:cxn>
                <a:cxn ang="0">
                  <a:pos x="117" y="21"/>
                </a:cxn>
                <a:cxn ang="0">
                  <a:pos x="129" y="9"/>
                </a:cxn>
                <a:cxn ang="0">
                  <a:pos x="141" y="9"/>
                </a:cxn>
                <a:cxn ang="0">
                  <a:pos x="154" y="9"/>
                </a:cxn>
                <a:cxn ang="0">
                  <a:pos x="165" y="0"/>
                </a:cxn>
                <a:cxn ang="0">
                  <a:pos x="165" y="9"/>
                </a:cxn>
                <a:cxn ang="0">
                  <a:pos x="178" y="9"/>
                </a:cxn>
                <a:cxn ang="0">
                  <a:pos x="202" y="9"/>
                </a:cxn>
                <a:cxn ang="0">
                  <a:pos x="225" y="21"/>
                </a:cxn>
              </a:cxnLst>
              <a:rect l="0" t="0" r="r" b="b"/>
              <a:pathLst>
                <a:path w="282" h="145">
                  <a:moveTo>
                    <a:pt x="225" y="21"/>
                  </a:moveTo>
                  <a:lnTo>
                    <a:pt x="225" y="32"/>
                  </a:lnTo>
                  <a:lnTo>
                    <a:pt x="225" y="42"/>
                  </a:lnTo>
                  <a:lnTo>
                    <a:pt x="225" y="54"/>
                  </a:lnTo>
                  <a:lnTo>
                    <a:pt x="235" y="54"/>
                  </a:lnTo>
                  <a:lnTo>
                    <a:pt x="261" y="66"/>
                  </a:lnTo>
                  <a:lnTo>
                    <a:pt x="273" y="54"/>
                  </a:lnTo>
                  <a:lnTo>
                    <a:pt x="282" y="66"/>
                  </a:lnTo>
                  <a:lnTo>
                    <a:pt x="273" y="75"/>
                  </a:lnTo>
                  <a:lnTo>
                    <a:pt x="282" y="87"/>
                  </a:lnTo>
                  <a:lnTo>
                    <a:pt x="273" y="87"/>
                  </a:lnTo>
                  <a:lnTo>
                    <a:pt x="261" y="87"/>
                  </a:lnTo>
                  <a:lnTo>
                    <a:pt x="261" y="99"/>
                  </a:lnTo>
                  <a:lnTo>
                    <a:pt x="261" y="111"/>
                  </a:lnTo>
                  <a:lnTo>
                    <a:pt x="247" y="99"/>
                  </a:lnTo>
                  <a:lnTo>
                    <a:pt x="235" y="99"/>
                  </a:lnTo>
                  <a:lnTo>
                    <a:pt x="235" y="111"/>
                  </a:lnTo>
                  <a:lnTo>
                    <a:pt x="225" y="111"/>
                  </a:lnTo>
                  <a:lnTo>
                    <a:pt x="225" y="99"/>
                  </a:lnTo>
                  <a:lnTo>
                    <a:pt x="211" y="87"/>
                  </a:lnTo>
                  <a:lnTo>
                    <a:pt x="202" y="99"/>
                  </a:lnTo>
                  <a:lnTo>
                    <a:pt x="211" y="111"/>
                  </a:lnTo>
                  <a:lnTo>
                    <a:pt x="202" y="121"/>
                  </a:lnTo>
                  <a:lnTo>
                    <a:pt x="202" y="133"/>
                  </a:lnTo>
                  <a:lnTo>
                    <a:pt x="187" y="145"/>
                  </a:lnTo>
                  <a:lnTo>
                    <a:pt x="178" y="133"/>
                  </a:lnTo>
                  <a:lnTo>
                    <a:pt x="178" y="121"/>
                  </a:lnTo>
                  <a:lnTo>
                    <a:pt x="154" y="111"/>
                  </a:lnTo>
                  <a:lnTo>
                    <a:pt x="154" y="99"/>
                  </a:lnTo>
                  <a:lnTo>
                    <a:pt x="129" y="111"/>
                  </a:lnTo>
                  <a:lnTo>
                    <a:pt x="141" y="121"/>
                  </a:lnTo>
                  <a:lnTo>
                    <a:pt x="129" y="133"/>
                  </a:lnTo>
                  <a:lnTo>
                    <a:pt x="117" y="133"/>
                  </a:lnTo>
                  <a:lnTo>
                    <a:pt x="107" y="133"/>
                  </a:lnTo>
                  <a:lnTo>
                    <a:pt x="82" y="133"/>
                  </a:lnTo>
                  <a:lnTo>
                    <a:pt x="71" y="133"/>
                  </a:lnTo>
                  <a:lnTo>
                    <a:pt x="59" y="121"/>
                  </a:lnTo>
                  <a:lnTo>
                    <a:pt x="59" y="99"/>
                  </a:lnTo>
                  <a:lnTo>
                    <a:pt x="36" y="99"/>
                  </a:lnTo>
                  <a:lnTo>
                    <a:pt x="12" y="121"/>
                  </a:lnTo>
                  <a:lnTo>
                    <a:pt x="0" y="121"/>
                  </a:lnTo>
                  <a:lnTo>
                    <a:pt x="12" y="111"/>
                  </a:lnTo>
                  <a:lnTo>
                    <a:pt x="12" y="99"/>
                  </a:lnTo>
                  <a:lnTo>
                    <a:pt x="12" y="87"/>
                  </a:lnTo>
                  <a:lnTo>
                    <a:pt x="24" y="75"/>
                  </a:lnTo>
                  <a:lnTo>
                    <a:pt x="24" y="66"/>
                  </a:lnTo>
                  <a:lnTo>
                    <a:pt x="49" y="54"/>
                  </a:lnTo>
                  <a:lnTo>
                    <a:pt x="59" y="32"/>
                  </a:lnTo>
                  <a:lnTo>
                    <a:pt x="59" y="21"/>
                  </a:lnTo>
                  <a:lnTo>
                    <a:pt x="71" y="21"/>
                  </a:lnTo>
                  <a:lnTo>
                    <a:pt x="82" y="21"/>
                  </a:lnTo>
                  <a:lnTo>
                    <a:pt x="96" y="9"/>
                  </a:lnTo>
                  <a:lnTo>
                    <a:pt x="107" y="21"/>
                  </a:lnTo>
                  <a:lnTo>
                    <a:pt x="107" y="9"/>
                  </a:lnTo>
                  <a:lnTo>
                    <a:pt x="117" y="21"/>
                  </a:lnTo>
                  <a:lnTo>
                    <a:pt x="129" y="9"/>
                  </a:lnTo>
                  <a:lnTo>
                    <a:pt x="141" y="9"/>
                  </a:lnTo>
                  <a:lnTo>
                    <a:pt x="154" y="9"/>
                  </a:lnTo>
                  <a:lnTo>
                    <a:pt x="165" y="0"/>
                  </a:lnTo>
                  <a:lnTo>
                    <a:pt x="165" y="9"/>
                  </a:lnTo>
                  <a:lnTo>
                    <a:pt x="178" y="9"/>
                  </a:lnTo>
                  <a:lnTo>
                    <a:pt x="202" y="9"/>
                  </a:lnTo>
                  <a:lnTo>
                    <a:pt x="225" y="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286"/>
            <p:cNvSpPr>
              <a:spLocks noChangeAspect="1" noEditPoints="1"/>
            </p:cNvSpPr>
            <p:nvPr/>
          </p:nvSpPr>
          <p:spPr bwMode="auto">
            <a:xfrm>
              <a:off x="2855" y="5830"/>
              <a:ext cx="962" cy="768"/>
            </a:xfrm>
            <a:custGeom>
              <a:avLst/>
              <a:gdLst/>
              <a:ahLst/>
              <a:cxnLst>
                <a:cxn ang="0">
                  <a:pos x="895" y="620"/>
                </a:cxn>
                <a:cxn ang="0">
                  <a:pos x="885" y="686"/>
                </a:cxn>
                <a:cxn ang="0">
                  <a:pos x="860" y="700"/>
                </a:cxn>
                <a:cxn ang="0">
                  <a:pos x="848" y="664"/>
                </a:cxn>
                <a:cxn ang="0">
                  <a:pos x="837" y="641"/>
                </a:cxn>
                <a:cxn ang="0">
                  <a:pos x="860" y="610"/>
                </a:cxn>
                <a:cxn ang="0">
                  <a:pos x="885" y="588"/>
                </a:cxn>
                <a:cxn ang="0">
                  <a:pos x="212" y="464"/>
                </a:cxn>
                <a:cxn ang="0">
                  <a:pos x="212" y="432"/>
                </a:cxn>
                <a:cxn ang="0">
                  <a:pos x="237" y="432"/>
                </a:cxn>
                <a:cxn ang="0">
                  <a:pos x="212" y="389"/>
                </a:cxn>
                <a:cxn ang="0">
                  <a:pos x="212" y="343"/>
                </a:cxn>
                <a:cxn ang="0">
                  <a:pos x="165" y="298"/>
                </a:cxn>
                <a:cxn ang="0">
                  <a:pos x="141" y="274"/>
                </a:cxn>
                <a:cxn ang="0">
                  <a:pos x="116" y="253"/>
                </a:cxn>
                <a:cxn ang="0">
                  <a:pos x="46" y="221"/>
                </a:cxn>
                <a:cxn ang="0">
                  <a:pos x="0" y="221"/>
                </a:cxn>
                <a:cxn ang="0">
                  <a:pos x="12" y="198"/>
                </a:cxn>
                <a:cxn ang="0">
                  <a:pos x="0" y="187"/>
                </a:cxn>
                <a:cxn ang="0">
                  <a:pos x="46" y="166"/>
                </a:cxn>
                <a:cxn ang="0">
                  <a:pos x="79" y="152"/>
                </a:cxn>
                <a:cxn ang="0">
                  <a:pos x="128" y="175"/>
                </a:cxn>
                <a:cxn ang="0">
                  <a:pos x="175" y="166"/>
                </a:cxn>
                <a:cxn ang="0">
                  <a:pos x="199" y="152"/>
                </a:cxn>
                <a:cxn ang="0">
                  <a:pos x="175" y="112"/>
                </a:cxn>
                <a:cxn ang="0">
                  <a:pos x="212" y="112"/>
                </a:cxn>
                <a:cxn ang="0">
                  <a:pos x="280" y="121"/>
                </a:cxn>
                <a:cxn ang="0">
                  <a:pos x="295" y="98"/>
                </a:cxn>
                <a:cxn ang="0">
                  <a:pos x="364" y="76"/>
                </a:cxn>
                <a:cxn ang="0">
                  <a:pos x="388" y="10"/>
                </a:cxn>
                <a:cxn ang="0">
                  <a:pos x="446" y="0"/>
                </a:cxn>
                <a:cxn ang="0">
                  <a:pos x="483" y="10"/>
                </a:cxn>
                <a:cxn ang="0">
                  <a:pos x="508" y="42"/>
                </a:cxn>
                <a:cxn ang="0">
                  <a:pos x="542" y="66"/>
                </a:cxn>
                <a:cxn ang="0">
                  <a:pos x="576" y="76"/>
                </a:cxn>
                <a:cxn ang="0">
                  <a:pos x="589" y="88"/>
                </a:cxn>
                <a:cxn ang="0">
                  <a:pos x="625" y="112"/>
                </a:cxn>
                <a:cxn ang="0">
                  <a:pos x="694" y="121"/>
                </a:cxn>
                <a:cxn ang="0">
                  <a:pos x="757" y="144"/>
                </a:cxn>
                <a:cxn ang="0">
                  <a:pos x="766" y="175"/>
                </a:cxn>
                <a:cxn ang="0">
                  <a:pos x="757" y="221"/>
                </a:cxn>
                <a:cxn ang="0">
                  <a:pos x="719" y="253"/>
                </a:cxn>
                <a:cxn ang="0">
                  <a:pos x="684" y="310"/>
                </a:cxn>
                <a:cxn ang="0">
                  <a:pos x="662" y="353"/>
                </a:cxn>
                <a:cxn ang="0">
                  <a:pos x="719" y="353"/>
                </a:cxn>
                <a:cxn ang="0">
                  <a:pos x="731" y="397"/>
                </a:cxn>
                <a:cxn ang="0">
                  <a:pos x="719" y="419"/>
                </a:cxn>
                <a:cxn ang="0">
                  <a:pos x="731" y="455"/>
                </a:cxn>
                <a:cxn ang="0">
                  <a:pos x="777" y="498"/>
                </a:cxn>
                <a:cxn ang="0">
                  <a:pos x="757" y="530"/>
                </a:cxn>
                <a:cxn ang="0">
                  <a:pos x="684" y="576"/>
                </a:cxn>
                <a:cxn ang="0">
                  <a:pos x="614" y="564"/>
                </a:cxn>
                <a:cxn ang="0">
                  <a:pos x="576" y="554"/>
                </a:cxn>
                <a:cxn ang="0">
                  <a:pos x="508" y="564"/>
                </a:cxn>
                <a:cxn ang="0">
                  <a:pos x="493" y="630"/>
                </a:cxn>
                <a:cxn ang="0">
                  <a:pos x="446" y="630"/>
                </a:cxn>
                <a:cxn ang="0">
                  <a:pos x="400" y="630"/>
                </a:cxn>
                <a:cxn ang="0">
                  <a:pos x="376" y="610"/>
                </a:cxn>
                <a:cxn ang="0">
                  <a:pos x="318" y="610"/>
                </a:cxn>
                <a:cxn ang="0">
                  <a:pos x="260" y="598"/>
                </a:cxn>
                <a:cxn ang="0">
                  <a:pos x="199" y="588"/>
                </a:cxn>
                <a:cxn ang="0">
                  <a:pos x="189" y="564"/>
                </a:cxn>
              </a:cxnLst>
              <a:rect l="0" t="0" r="r" b="b"/>
              <a:pathLst>
                <a:path w="895" h="709">
                  <a:moveTo>
                    <a:pt x="885" y="588"/>
                  </a:moveTo>
                  <a:lnTo>
                    <a:pt x="895" y="588"/>
                  </a:lnTo>
                  <a:lnTo>
                    <a:pt x="895" y="598"/>
                  </a:lnTo>
                  <a:lnTo>
                    <a:pt x="895" y="620"/>
                  </a:lnTo>
                  <a:lnTo>
                    <a:pt x="895" y="630"/>
                  </a:lnTo>
                  <a:lnTo>
                    <a:pt x="895" y="654"/>
                  </a:lnTo>
                  <a:lnTo>
                    <a:pt x="895" y="664"/>
                  </a:lnTo>
                  <a:lnTo>
                    <a:pt x="885" y="686"/>
                  </a:lnTo>
                  <a:lnTo>
                    <a:pt x="885" y="709"/>
                  </a:lnTo>
                  <a:lnTo>
                    <a:pt x="873" y="709"/>
                  </a:lnTo>
                  <a:lnTo>
                    <a:pt x="873" y="700"/>
                  </a:lnTo>
                  <a:lnTo>
                    <a:pt x="860" y="700"/>
                  </a:lnTo>
                  <a:lnTo>
                    <a:pt x="848" y="686"/>
                  </a:lnTo>
                  <a:lnTo>
                    <a:pt x="860" y="686"/>
                  </a:lnTo>
                  <a:lnTo>
                    <a:pt x="848" y="676"/>
                  </a:lnTo>
                  <a:lnTo>
                    <a:pt x="848" y="664"/>
                  </a:lnTo>
                  <a:lnTo>
                    <a:pt x="837" y="664"/>
                  </a:lnTo>
                  <a:lnTo>
                    <a:pt x="848" y="654"/>
                  </a:lnTo>
                  <a:lnTo>
                    <a:pt x="837" y="654"/>
                  </a:lnTo>
                  <a:lnTo>
                    <a:pt x="837" y="641"/>
                  </a:lnTo>
                  <a:lnTo>
                    <a:pt x="848" y="641"/>
                  </a:lnTo>
                  <a:lnTo>
                    <a:pt x="837" y="630"/>
                  </a:lnTo>
                  <a:lnTo>
                    <a:pt x="837" y="620"/>
                  </a:lnTo>
                  <a:lnTo>
                    <a:pt x="860" y="610"/>
                  </a:lnTo>
                  <a:lnTo>
                    <a:pt x="873" y="610"/>
                  </a:lnTo>
                  <a:lnTo>
                    <a:pt x="885" y="610"/>
                  </a:lnTo>
                  <a:lnTo>
                    <a:pt x="885" y="598"/>
                  </a:lnTo>
                  <a:lnTo>
                    <a:pt x="885" y="588"/>
                  </a:lnTo>
                  <a:close/>
                  <a:moveTo>
                    <a:pt x="175" y="564"/>
                  </a:moveTo>
                  <a:lnTo>
                    <a:pt x="175" y="554"/>
                  </a:lnTo>
                  <a:lnTo>
                    <a:pt x="189" y="542"/>
                  </a:lnTo>
                  <a:lnTo>
                    <a:pt x="212" y="464"/>
                  </a:lnTo>
                  <a:lnTo>
                    <a:pt x="223" y="464"/>
                  </a:lnTo>
                  <a:lnTo>
                    <a:pt x="212" y="455"/>
                  </a:lnTo>
                  <a:lnTo>
                    <a:pt x="212" y="464"/>
                  </a:lnTo>
                  <a:lnTo>
                    <a:pt x="212" y="432"/>
                  </a:lnTo>
                  <a:lnTo>
                    <a:pt x="223" y="397"/>
                  </a:lnTo>
                  <a:lnTo>
                    <a:pt x="223" y="409"/>
                  </a:lnTo>
                  <a:lnTo>
                    <a:pt x="237" y="419"/>
                  </a:lnTo>
                  <a:lnTo>
                    <a:pt x="237" y="432"/>
                  </a:lnTo>
                  <a:lnTo>
                    <a:pt x="248" y="432"/>
                  </a:lnTo>
                  <a:lnTo>
                    <a:pt x="237" y="409"/>
                  </a:lnTo>
                  <a:lnTo>
                    <a:pt x="223" y="397"/>
                  </a:lnTo>
                  <a:lnTo>
                    <a:pt x="212" y="389"/>
                  </a:lnTo>
                  <a:lnTo>
                    <a:pt x="212" y="377"/>
                  </a:lnTo>
                  <a:lnTo>
                    <a:pt x="223" y="365"/>
                  </a:lnTo>
                  <a:lnTo>
                    <a:pt x="223" y="353"/>
                  </a:lnTo>
                  <a:lnTo>
                    <a:pt x="212" y="343"/>
                  </a:lnTo>
                  <a:lnTo>
                    <a:pt x="199" y="332"/>
                  </a:lnTo>
                  <a:lnTo>
                    <a:pt x="189" y="332"/>
                  </a:lnTo>
                  <a:lnTo>
                    <a:pt x="175" y="310"/>
                  </a:lnTo>
                  <a:lnTo>
                    <a:pt x="165" y="298"/>
                  </a:lnTo>
                  <a:lnTo>
                    <a:pt x="165" y="287"/>
                  </a:lnTo>
                  <a:lnTo>
                    <a:pt x="165" y="274"/>
                  </a:lnTo>
                  <a:lnTo>
                    <a:pt x="152" y="274"/>
                  </a:lnTo>
                  <a:lnTo>
                    <a:pt x="141" y="274"/>
                  </a:lnTo>
                  <a:lnTo>
                    <a:pt x="128" y="266"/>
                  </a:lnTo>
                  <a:lnTo>
                    <a:pt x="141" y="253"/>
                  </a:lnTo>
                  <a:lnTo>
                    <a:pt x="128" y="253"/>
                  </a:lnTo>
                  <a:lnTo>
                    <a:pt x="116" y="253"/>
                  </a:lnTo>
                  <a:lnTo>
                    <a:pt x="104" y="244"/>
                  </a:lnTo>
                  <a:lnTo>
                    <a:pt x="79" y="244"/>
                  </a:lnTo>
                  <a:lnTo>
                    <a:pt x="57" y="233"/>
                  </a:lnTo>
                  <a:lnTo>
                    <a:pt x="46" y="221"/>
                  </a:lnTo>
                  <a:lnTo>
                    <a:pt x="21" y="233"/>
                  </a:lnTo>
                  <a:lnTo>
                    <a:pt x="21" y="221"/>
                  </a:lnTo>
                  <a:lnTo>
                    <a:pt x="12" y="221"/>
                  </a:lnTo>
                  <a:lnTo>
                    <a:pt x="0" y="221"/>
                  </a:lnTo>
                  <a:lnTo>
                    <a:pt x="0" y="211"/>
                  </a:lnTo>
                  <a:lnTo>
                    <a:pt x="21" y="211"/>
                  </a:lnTo>
                  <a:lnTo>
                    <a:pt x="21" y="198"/>
                  </a:lnTo>
                  <a:lnTo>
                    <a:pt x="12" y="198"/>
                  </a:lnTo>
                  <a:lnTo>
                    <a:pt x="21" y="198"/>
                  </a:lnTo>
                  <a:lnTo>
                    <a:pt x="21" y="187"/>
                  </a:lnTo>
                  <a:lnTo>
                    <a:pt x="12" y="187"/>
                  </a:lnTo>
                  <a:lnTo>
                    <a:pt x="0" y="187"/>
                  </a:lnTo>
                  <a:lnTo>
                    <a:pt x="0" y="175"/>
                  </a:lnTo>
                  <a:lnTo>
                    <a:pt x="12" y="175"/>
                  </a:lnTo>
                  <a:lnTo>
                    <a:pt x="37" y="166"/>
                  </a:lnTo>
                  <a:lnTo>
                    <a:pt x="46" y="166"/>
                  </a:lnTo>
                  <a:lnTo>
                    <a:pt x="57" y="166"/>
                  </a:lnTo>
                  <a:lnTo>
                    <a:pt x="69" y="166"/>
                  </a:lnTo>
                  <a:lnTo>
                    <a:pt x="69" y="152"/>
                  </a:lnTo>
                  <a:lnTo>
                    <a:pt x="79" y="152"/>
                  </a:lnTo>
                  <a:lnTo>
                    <a:pt x="104" y="152"/>
                  </a:lnTo>
                  <a:lnTo>
                    <a:pt x="116" y="166"/>
                  </a:lnTo>
                  <a:lnTo>
                    <a:pt x="116" y="175"/>
                  </a:lnTo>
                  <a:lnTo>
                    <a:pt x="128" y="175"/>
                  </a:lnTo>
                  <a:lnTo>
                    <a:pt x="152" y="166"/>
                  </a:lnTo>
                  <a:lnTo>
                    <a:pt x="152" y="175"/>
                  </a:lnTo>
                  <a:lnTo>
                    <a:pt x="165" y="166"/>
                  </a:lnTo>
                  <a:lnTo>
                    <a:pt x="175" y="166"/>
                  </a:lnTo>
                  <a:lnTo>
                    <a:pt x="175" y="175"/>
                  </a:lnTo>
                  <a:lnTo>
                    <a:pt x="199" y="175"/>
                  </a:lnTo>
                  <a:lnTo>
                    <a:pt x="199" y="166"/>
                  </a:lnTo>
                  <a:lnTo>
                    <a:pt x="199" y="152"/>
                  </a:lnTo>
                  <a:lnTo>
                    <a:pt x="199" y="144"/>
                  </a:lnTo>
                  <a:lnTo>
                    <a:pt x="199" y="132"/>
                  </a:lnTo>
                  <a:lnTo>
                    <a:pt x="189" y="132"/>
                  </a:lnTo>
                  <a:lnTo>
                    <a:pt x="175" y="112"/>
                  </a:lnTo>
                  <a:lnTo>
                    <a:pt x="175" y="98"/>
                  </a:lnTo>
                  <a:lnTo>
                    <a:pt x="199" y="98"/>
                  </a:lnTo>
                  <a:lnTo>
                    <a:pt x="212" y="98"/>
                  </a:lnTo>
                  <a:lnTo>
                    <a:pt x="212" y="112"/>
                  </a:lnTo>
                  <a:lnTo>
                    <a:pt x="223" y="121"/>
                  </a:lnTo>
                  <a:lnTo>
                    <a:pt x="237" y="121"/>
                  </a:lnTo>
                  <a:lnTo>
                    <a:pt x="260" y="121"/>
                  </a:lnTo>
                  <a:lnTo>
                    <a:pt x="280" y="121"/>
                  </a:lnTo>
                  <a:lnTo>
                    <a:pt x="295" y="121"/>
                  </a:lnTo>
                  <a:lnTo>
                    <a:pt x="318" y="112"/>
                  </a:lnTo>
                  <a:lnTo>
                    <a:pt x="295" y="112"/>
                  </a:lnTo>
                  <a:lnTo>
                    <a:pt x="295" y="98"/>
                  </a:lnTo>
                  <a:lnTo>
                    <a:pt x="306" y="98"/>
                  </a:lnTo>
                  <a:lnTo>
                    <a:pt x="327" y="88"/>
                  </a:lnTo>
                  <a:lnTo>
                    <a:pt x="343" y="76"/>
                  </a:lnTo>
                  <a:lnTo>
                    <a:pt x="364" y="76"/>
                  </a:lnTo>
                  <a:lnTo>
                    <a:pt x="376" y="66"/>
                  </a:lnTo>
                  <a:lnTo>
                    <a:pt x="388" y="53"/>
                  </a:lnTo>
                  <a:lnTo>
                    <a:pt x="388" y="30"/>
                  </a:lnTo>
                  <a:lnTo>
                    <a:pt x="388" y="10"/>
                  </a:lnTo>
                  <a:lnTo>
                    <a:pt x="400" y="10"/>
                  </a:lnTo>
                  <a:lnTo>
                    <a:pt x="414" y="0"/>
                  </a:lnTo>
                  <a:lnTo>
                    <a:pt x="435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60" y="22"/>
                  </a:lnTo>
                  <a:lnTo>
                    <a:pt x="471" y="22"/>
                  </a:lnTo>
                  <a:lnTo>
                    <a:pt x="483" y="10"/>
                  </a:lnTo>
                  <a:lnTo>
                    <a:pt x="483" y="22"/>
                  </a:lnTo>
                  <a:lnTo>
                    <a:pt x="493" y="30"/>
                  </a:lnTo>
                  <a:lnTo>
                    <a:pt x="493" y="42"/>
                  </a:lnTo>
                  <a:lnTo>
                    <a:pt x="508" y="42"/>
                  </a:lnTo>
                  <a:lnTo>
                    <a:pt x="518" y="42"/>
                  </a:lnTo>
                  <a:lnTo>
                    <a:pt x="542" y="53"/>
                  </a:lnTo>
                  <a:lnTo>
                    <a:pt x="552" y="53"/>
                  </a:lnTo>
                  <a:lnTo>
                    <a:pt x="542" y="66"/>
                  </a:lnTo>
                  <a:lnTo>
                    <a:pt x="542" y="76"/>
                  </a:lnTo>
                  <a:lnTo>
                    <a:pt x="552" y="76"/>
                  </a:lnTo>
                  <a:lnTo>
                    <a:pt x="566" y="76"/>
                  </a:lnTo>
                  <a:lnTo>
                    <a:pt x="576" y="76"/>
                  </a:lnTo>
                  <a:lnTo>
                    <a:pt x="576" y="66"/>
                  </a:lnTo>
                  <a:lnTo>
                    <a:pt x="589" y="66"/>
                  </a:lnTo>
                  <a:lnTo>
                    <a:pt x="589" y="76"/>
                  </a:lnTo>
                  <a:lnTo>
                    <a:pt x="589" y="88"/>
                  </a:lnTo>
                  <a:lnTo>
                    <a:pt x="600" y="88"/>
                  </a:lnTo>
                  <a:lnTo>
                    <a:pt x="614" y="98"/>
                  </a:lnTo>
                  <a:lnTo>
                    <a:pt x="625" y="98"/>
                  </a:lnTo>
                  <a:lnTo>
                    <a:pt x="625" y="112"/>
                  </a:lnTo>
                  <a:lnTo>
                    <a:pt x="646" y="112"/>
                  </a:lnTo>
                  <a:lnTo>
                    <a:pt x="662" y="112"/>
                  </a:lnTo>
                  <a:lnTo>
                    <a:pt x="684" y="112"/>
                  </a:lnTo>
                  <a:lnTo>
                    <a:pt x="694" y="121"/>
                  </a:lnTo>
                  <a:lnTo>
                    <a:pt x="709" y="132"/>
                  </a:lnTo>
                  <a:lnTo>
                    <a:pt x="719" y="132"/>
                  </a:lnTo>
                  <a:lnTo>
                    <a:pt x="741" y="132"/>
                  </a:lnTo>
                  <a:lnTo>
                    <a:pt x="757" y="144"/>
                  </a:lnTo>
                  <a:lnTo>
                    <a:pt x="766" y="144"/>
                  </a:lnTo>
                  <a:lnTo>
                    <a:pt x="777" y="144"/>
                  </a:lnTo>
                  <a:lnTo>
                    <a:pt x="790" y="144"/>
                  </a:lnTo>
                  <a:lnTo>
                    <a:pt x="766" y="175"/>
                  </a:lnTo>
                  <a:lnTo>
                    <a:pt x="766" y="187"/>
                  </a:lnTo>
                  <a:lnTo>
                    <a:pt x="757" y="198"/>
                  </a:lnTo>
                  <a:lnTo>
                    <a:pt x="757" y="211"/>
                  </a:lnTo>
                  <a:lnTo>
                    <a:pt x="757" y="221"/>
                  </a:lnTo>
                  <a:lnTo>
                    <a:pt x="757" y="244"/>
                  </a:lnTo>
                  <a:lnTo>
                    <a:pt x="741" y="253"/>
                  </a:lnTo>
                  <a:lnTo>
                    <a:pt x="731" y="253"/>
                  </a:lnTo>
                  <a:lnTo>
                    <a:pt x="719" y="253"/>
                  </a:lnTo>
                  <a:lnTo>
                    <a:pt x="719" y="266"/>
                  </a:lnTo>
                  <a:lnTo>
                    <a:pt x="709" y="287"/>
                  </a:lnTo>
                  <a:lnTo>
                    <a:pt x="684" y="298"/>
                  </a:lnTo>
                  <a:lnTo>
                    <a:pt x="684" y="310"/>
                  </a:lnTo>
                  <a:lnTo>
                    <a:pt x="672" y="319"/>
                  </a:lnTo>
                  <a:lnTo>
                    <a:pt x="672" y="332"/>
                  </a:lnTo>
                  <a:lnTo>
                    <a:pt x="672" y="343"/>
                  </a:lnTo>
                  <a:lnTo>
                    <a:pt x="662" y="353"/>
                  </a:lnTo>
                  <a:lnTo>
                    <a:pt x="672" y="353"/>
                  </a:lnTo>
                  <a:lnTo>
                    <a:pt x="694" y="332"/>
                  </a:lnTo>
                  <a:lnTo>
                    <a:pt x="719" y="332"/>
                  </a:lnTo>
                  <a:lnTo>
                    <a:pt x="719" y="353"/>
                  </a:lnTo>
                  <a:lnTo>
                    <a:pt x="731" y="365"/>
                  </a:lnTo>
                  <a:lnTo>
                    <a:pt x="709" y="377"/>
                  </a:lnTo>
                  <a:lnTo>
                    <a:pt x="731" y="389"/>
                  </a:lnTo>
                  <a:lnTo>
                    <a:pt x="731" y="397"/>
                  </a:lnTo>
                  <a:lnTo>
                    <a:pt x="741" y="409"/>
                  </a:lnTo>
                  <a:lnTo>
                    <a:pt x="731" y="409"/>
                  </a:lnTo>
                  <a:lnTo>
                    <a:pt x="719" y="432"/>
                  </a:lnTo>
                  <a:lnTo>
                    <a:pt x="719" y="419"/>
                  </a:lnTo>
                  <a:lnTo>
                    <a:pt x="709" y="432"/>
                  </a:lnTo>
                  <a:lnTo>
                    <a:pt x="709" y="443"/>
                  </a:lnTo>
                  <a:lnTo>
                    <a:pt x="731" y="443"/>
                  </a:lnTo>
                  <a:lnTo>
                    <a:pt x="731" y="455"/>
                  </a:lnTo>
                  <a:lnTo>
                    <a:pt x="719" y="464"/>
                  </a:lnTo>
                  <a:lnTo>
                    <a:pt x="731" y="488"/>
                  </a:lnTo>
                  <a:lnTo>
                    <a:pt x="741" y="498"/>
                  </a:lnTo>
                  <a:lnTo>
                    <a:pt x="777" y="498"/>
                  </a:lnTo>
                  <a:lnTo>
                    <a:pt x="777" y="509"/>
                  </a:lnTo>
                  <a:lnTo>
                    <a:pt x="766" y="518"/>
                  </a:lnTo>
                  <a:lnTo>
                    <a:pt x="766" y="530"/>
                  </a:lnTo>
                  <a:lnTo>
                    <a:pt x="757" y="530"/>
                  </a:lnTo>
                  <a:lnTo>
                    <a:pt x="731" y="554"/>
                  </a:lnTo>
                  <a:lnTo>
                    <a:pt x="709" y="576"/>
                  </a:lnTo>
                  <a:lnTo>
                    <a:pt x="694" y="576"/>
                  </a:lnTo>
                  <a:lnTo>
                    <a:pt x="684" y="576"/>
                  </a:lnTo>
                  <a:lnTo>
                    <a:pt x="662" y="588"/>
                  </a:lnTo>
                  <a:lnTo>
                    <a:pt x="646" y="588"/>
                  </a:lnTo>
                  <a:lnTo>
                    <a:pt x="637" y="576"/>
                  </a:lnTo>
                  <a:lnTo>
                    <a:pt x="614" y="564"/>
                  </a:lnTo>
                  <a:lnTo>
                    <a:pt x="600" y="554"/>
                  </a:lnTo>
                  <a:lnTo>
                    <a:pt x="589" y="554"/>
                  </a:lnTo>
                  <a:lnTo>
                    <a:pt x="589" y="564"/>
                  </a:lnTo>
                  <a:lnTo>
                    <a:pt x="576" y="554"/>
                  </a:lnTo>
                  <a:lnTo>
                    <a:pt x="552" y="554"/>
                  </a:lnTo>
                  <a:lnTo>
                    <a:pt x="529" y="554"/>
                  </a:lnTo>
                  <a:lnTo>
                    <a:pt x="518" y="564"/>
                  </a:lnTo>
                  <a:lnTo>
                    <a:pt x="508" y="564"/>
                  </a:lnTo>
                  <a:lnTo>
                    <a:pt x="483" y="588"/>
                  </a:lnTo>
                  <a:lnTo>
                    <a:pt x="483" y="598"/>
                  </a:lnTo>
                  <a:lnTo>
                    <a:pt x="483" y="620"/>
                  </a:lnTo>
                  <a:lnTo>
                    <a:pt x="493" y="630"/>
                  </a:lnTo>
                  <a:lnTo>
                    <a:pt x="483" y="630"/>
                  </a:lnTo>
                  <a:lnTo>
                    <a:pt x="460" y="630"/>
                  </a:lnTo>
                  <a:lnTo>
                    <a:pt x="460" y="641"/>
                  </a:lnTo>
                  <a:lnTo>
                    <a:pt x="446" y="630"/>
                  </a:lnTo>
                  <a:lnTo>
                    <a:pt x="435" y="630"/>
                  </a:lnTo>
                  <a:lnTo>
                    <a:pt x="423" y="630"/>
                  </a:lnTo>
                  <a:lnTo>
                    <a:pt x="414" y="630"/>
                  </a:lnTo>
                  <a:lnTo>
                    <a:pt x="400" y="630"/>
                  </a:lnTo>
                  <a:lnTo>
                    <a:pt x="388" y="630"/>
                  </a:lnTo>
                  <a:lnTo>
                    <a:pt x="376" y="630"/>
                  </a:lnTo>
                  <a:lnTo>
                    <a:pt x="376" y="620"/>
                  </a:lnTo>
                  <a:lnTo>
                    <a:pt x="376" y="610"/>
                  </a:lnTo>
                  <a:lnTo>
                    <a:pt x="343" y="598"/>
                  </a:lnTo>
                  <a:lnTo>
                    <a:pt x="327" y="598"/>
                  </a:lnTo>
                  <a:lnTo>
                    <a:pt x="327" y="610"/>
                  </a:lnTo>
                  <a:lnTo>
                    <a:pt x="318" y="610"/>
                  </a:lnTo>
                  <a:lnTo>
                    <a:pt x="306" y="610"/>
                  </a:lnTo>
                  <a:lnTo>
                    <a:pt x="280" y="610"/>
                  </a:lnTo>
                  <a:lnTo>
                    <a:pt x="270" y="598"/>
                  </a:lnTo>
                  <a:lnTo>
                    <a:pt x="260" y="598"/>
                  </a:lnTo>
                  <a:lnTo>
                    <a:pt x="260" y="610"/>
                  </a:lnTo>
                  <a:lnTo>
                    <a:pt x="237" y="588"/>
                  </a:lnTo>
                  <a:lnTo>
                    <a:pt x="237" y="598"/>
                  </a:lnTo>
                  <a:lnTo>
                    <a:pt x="199" y="588"/>
                  </a:lnTo>
                  <a:lnTo>
                    <a:pt x="189" y="576"/>
                  </a:lnTo>
                  <a:lnTo>
                    <a:pt x="199" y="576"/>
                  </a:lnTo>
                  <a:lnTo>
                    <a:pt x="199" y="564"/>
                  </a:lnTo>
                  <a:lnTo>
                    <a:pt x="189" y="564"/>
                  </a:lnTo>
                  <a:lnTo>
                    <a:pt x="175" y="56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287"/>
            <p:cNvSpPr>
              <a:spLocks noChangeAspect="1"/>
            </p:cNvSpPr>
            <p:nvPr/>
          </p:nvSpPr>
          <p:spPr bwMode="auto">
            <a:xfrm>
              <a:off x="5447" y="7054"/>
              <a:ext cx="166" cy="86"/>
            </a:xfrm>
            <a:custGeom>
              <a:avLst/>
              <a:gdLst/>
              <a:ahLst/>
              <a:cxnLst>
                <a:cxn ang="0">
                  <a:pos x="107" y="33"/>
                </a:cxn>
                <a:cxn ang="0">
                  <a:pos x="107" y="46"/>
                </a:cxn>
                <a:cxn ang="0">
                  <a:pos x="116" y="56"/>
                </a:cxn>
                <a:cxn ang="0">
                  <a:pos x="107" y="56"/>
                </a:cxn>
                <a:cxn ang="0">
                  <a:pos x="95" y="56"/>
                </a:cxn>
                <a:cxn ang="0">
                  <a:pos x="95" y="68"/>
                </a:cxn>
                <a:cxn ang="0">
                  <a:pos x="69" y="78"/>
                </a:cxn>
                <a:cxn ang="0">
                  <a:pos x="59" y="78"/>
                </a:cxn>
                <a:cxn ang="0">
                  <a:pos x="45" y="78"/>
                </a:cxn>
                <a:cxn ang="0">
                  <a:pos x="36" y="78"/>
                </a:cxn>
                <a:cxn ang="0">
                  <a:pos x="21" y="78"/>
                </a:cxn>
                <a:cxn ang="0">
                  <a:pos x="12" y="68"/>
                </a:cxn>
                <a:cxn ang="0">
                  <a:pos x="12" y="56"/>
                </a:cxn>
                <a:cxn ang="0">
                  <a:pos x="0" y="46"/>
                </a:cxn>
                <a:cxn ang="0">
                  <a:pos x="12" y="46"/>
                </a:cxn>
                <a:cxn ang="0">
                  <a:pos x="21" y="33"/>
                </a:cxn>
                <a:cxn ang="0">
                  <a:pos x="36" y="33"/>
                </a:cxn>
                <a:cxn ang="0">
                  <a:pos x="45" y="46"/>
                </a:cxn>
                <a:cxn ang="0">
                  <a:pos x="45" y="33"/>
                </a:cxn>
                <a:cxn ang="0">
                  <a:pos x="45" y="22"/>
                </a:cxn>
                <a:cxn ang="0">
                  <a:pos x="59" y="22"/>
                </a:cxn>
                <a:cxn ang="0">
                  <a:pos x="83" y="22"/>
                </a:cxn>
                <a:cxn ang="0">
                  <a:pos x="95" y="22"/>
                </a:cxn>
                <a:cxn ang="0">
                  <a:pos x="116" y="10"/>
                </a:cxn>
                <a:cxn ang="0">
                  <a:pos x="132" y="10"/>
                </a:cxn>
                <a:cxn ang="0">
                  <a:pos x="153" y="0"/>
                </a:cxn>
                <a:cxn ang="0">
                  <a:pos x="141" y="10"/>
                </a:cxn>
                <a:cxn ang="0">
                  <a:pos x="132" y="22"/>
                </a:cxn>
                <a:cxn ang="0">
                  <a:pos x="107" y="33"/>
                </a:cxn>
              </a:cxnLst>
              <a:rect l="0" t="0" r="r" b="b"/>
              <a:pathLst>
                <a:path w="153" h="78">
                  <a:moveTo>
                    <a:pt x="107" y="33"/>
                  </a:moveTo>
                  <a:lnTo>
                    <a:pt x="107" y="46"/>
                  </a:lnTo>
                  <a:lnTo>
                    <a:pt x="116" y="56"/>
                  </a:lnTo>
                  <a:lnTo>
                    <a:pt x="107" y="56"/>
                  </a:lnTo>
                  <a:lnTo>
                    <a:pt x="95" y="56"/>
                  </a:lnTo>
                  <a:lnTo>
                    <a:pt x="95" y="68"/>
                  </a:lnTo>
                  <a:lnTo>
                    <a:pt x="69" y="78"/>
                  </a:lnTo>
                  <a:lnTo>
                    <a:pt x="59" y="78"/>
                  </a:lnTo>
                  <a:lnTo>
                    <a:pt x="45" y="78"/>
                  </a:lnTo>
                  <a:lnTo>
                    <a:pt x="36" y="78"/>
                  </a:lnTo>
                  <a:lnTo>
                    <a:pt x="21" y="78"/>
                  </a:lnTo>
                  <a:lnTo>
                    <a:pt x="12" y="68"/>
                  </a:lnTo>
                  <a:lnTo>
                    <a:pt x="12" y="56"/>
                  </a:lnTo>
                  <a:lnTo>
                    <a:pt x="0" y="46"/>
                  </a:lnTo>
                  <a:lnTo>
                    <a:pt x="12" y="46"/>
                  </a:lnTo>
                  <a:lnTo>
                    <a:pt x="21" y="33"/>
                  </a:lnTo>
                  <a:lnTo>
                    <a:pt x="36" y="33"/>
                  </a:lnTo>
                  <a:lnTo>
                    <a:pt x="45" y="46"/>
                  </a:lnTo>
                  <a:lnTo>
                    <a:pt x="45" y="33"/>
                  </a:lnTo>
                  <a:lnTo>
                    <a:pt x="45" y="22"/>
                  </a:lnTo>
                  <a:lnTo>
                    <a:pt x="59" y="22"/>
                  </a:lnTo>
                  <a:lnTo>
                    <a:pt x="83" y="22"/>
                  </a:lnTo>
                  <a:lnTo>
                    <a:pt x="95" y="22"/>
                  </a:lnTo>
                  <a:lnTo>
                    <a:pt x="116" y="10"/>
                  </a:lnTo>
                  <a:lnTo>
                    <a:pt x="132" y="10"/>
                  </a:lnTo>
                  <a:lnTo>
                    <a:pt x="153" y="0"/>
                  </a:lnTo>
                  <a:lnTo>
                    <a:pt x="141" y="10"/>
                  </a:lnTo>
                  <a:lnTo>
                    <a:pt x="132" y="22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288"/>
            <p:cNvSpPr>
              <a:spLocks noChangeAspect="1"/>
            </p:cNvSpPr>
            <p:nvPr/>
          </p:nvSpPr>
          <p:spPr bwMode="auto">
            <a:xfrm>
              <a:off x="6885" y="7834"/>
              <a:ext cx="64" cy="130"/>
            </a:xfrm>
            <a:custGeom>
              <a:avLst/>
              <a:gdLst/>
              <a:ahLst/>
              <a:cxnLst>
                <a:cxn ang="0">
                  <a:pos x="36" y="121"/>
                </a:cxn>
                <a:cxn ang="0">
                  <a:pos x="24" y="121"/>
                </a:cxn>
                <a:cxn ang="0">
                  <a:pos x="11" y="121"/>
                </a:cxn>
                <a:cxn ang="0">
                  <a:pos x="11" y="99"/>
                </a:cxn>
                <a:cxn ang="0">
                  <a:pos x="11" y="79"/>
                </a:cxn>
                <a:cxn ang="0">
                  <a:pos x="0" y="55"/>
                </a:cxn>
                <a:cxn ang="0">
                  <a:pos x="0" y="33"/>
                </a:cxn>
                <a:cxn ang="0">
                  <a:pos x="11" y="33"/>
                </a:cxn>
                <a:cxn ang="0">
                  <a:pos x="11" y="22"/>
                </a:cxn>
                <a:cxn ang="0">
                  <a:pos x="11" y="0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9"/>
                </a:cxn>
                <a:cxn ang="0">
                  <a:pos x="48" y="9"/>
                </a:cxn>
                <a:cxn ang="0">
                  <a:pos x="48" y="22"/>
                </a:cxn>
                <a:cxn ang="0">
                  <a:pos x="48" y="33"/>
                </a:cxn>
                <a:cxn ang="0">
                  <a:pos x="48" y="45"/>
                </a:cxn>
                <a:cxn ang="0">
                  <a:pos x="48" y="68"/>
                </a:cxn>
                <a:cxn ang="0">
                  <a:pos x="59" y="79"/>
                </a:cxn>
                <a:cxn ang="0">
                  <a:pos x="59" y="91"/>
                </a:cxn>
                <a:cxn ang="0">
                  <a:pos x="48" y="99"/>
                </a:cxn>
                <a:cxn ang="0">
                  <a:pos x="36" y="121"/>
                </a:cxn>
              </a:cxnLst>
              <a:rect l="0" t="0" r="r" b="b"/>
              <a:pathLst>
                <a:path w="59" h="121">
                  <a:moveTo>
                    <a:pt x="36" y="121"/>
                  </a:moveTo>
                  <a:lnTo>
                    <a:pt x="24" y="121"/>
                  </a:lnTo>
                  <a:lnTo>
                    <a:pt x="11" y="121"/>
                  </a:lnTo>
                  <a:lnTo>
                    <a:pt x="11" y="99"/>
                  </a:lnTo>
                  <a:lnTo>
                    <a:pt x="11" y="79"/>
                  </a:lnTo>
                  <a:lnTo>
                    <a:pt x="0" y="55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22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48" y="9"/>
                  </a:lnTo>
                  <a:lnTo>
                    <a:pt x="48" y="22"/>
                  </a:lnTo>
                  <a:lnTo>
                    <a:pt x="48" y="33"/>
                  </a:lnTo>
                  <a:lnTo>
                    <a:pt x="48" y="45"/>
                  </a:lnTo>
                  <a:lnTo>
                    <a:pt x="48" y="68"/>
                  </a:lnTo>
                  <a:lnTo>
                    <a:pt x="59" y="79"/>
                  </a:lnTo>
                  <a:lnTo>
                    <a:pt x="59" y="91"/>
                  </a:lnTo>
                  <a:lnTo>
                    <a:pt x="48" y="99"/>
                  </a:lnTo>
                  <a:lnTo>
                    <a:pt x="36" y="1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289"/>
            <p:cNvSpPr>
              <a:spLocks noChangeAspect="1"/>
            </p:cNvSpPr>
            <p:nvPr/>
          </p:nvSpPr>
          <p:spPr bwMode="auto">
            <a:xfrm>
              <a:off x="4625" y="5722"/>
              <a:ext cx="1177" cy="622"/>
            </a:xfrm>
            <a:custGeom>
              <a:avLst/>
              <a:gdLst/>
              <a:ahLst/>
              <a:cxnLst>
                <a:cxn ang="0">
                  <a:pos x="94" y="54"/>
                </a:cxn>
                <a:cxn ang="0">
                  <a:pos x="139" y="30"/>
                </a:cxn>
                <a:cxn ang="0">
                  <a:pos x="202" y="30"/>
                </a:cxn>
                <a:cxn ang="0">
                  <a:pos x="249" y="42"/>
                </a:cxn>
                <a:cxn ang="0">
                  <a:pos x="294" y="54"/>
                </a:cxn>
                <a:cxn ang="0">
                  <a:pos x="330" y="66"/>
                </a:cxn>
                <a:cxn ang="0">
                  <a:pos x="377" y="66"/>
                </a:cxn>
                <a:cxn ang="0">
                  <a:pos x="411" y="76"/>
                </a:cxn>
                <a:cxn ang="0">
                  <a:pos x="459" y="66"/>
                </a:cxn>
                <a:cxn ang="0">
                  <a:pos x="472" y="66"/>
                </a:cxn>
                <a:cxn ang="0">
                  <a:pos x="505" y="21"/>
                </a:cxn>
                <a:cxn ang="0">
                  <a:pos x="563" y="21"/>
                </a:cxn>
                <a:cxn ang="0">
                  <a:pos x="612" y="9"/>
                </a:cxn>
                <a:cxn ang="0">
                  <a:pos x="682" y="21"/>
                </a:cxn>
                <a:cxn ang="0">
                  <a:pos x="696" y="54"/>
                </a:cxn>
                <a:cxn ang="0">
                  <a:pos x="744" y="88"/>
                </a:cxn>
                <a:cxn ang="0">
                  <a:pos x="778" y="110"/>
                </a:cxn>
                <a:cxn ang="0">
                  <a:pos x="811" y="142"/>
                </a:cxn>
                <a:cxn ang="0">
                  <a:pos x="873" y="153"/>
                </a:cxn>
                <a:cxn ang="0">
                  <a:pos x="930" y="153"/>
                </a:cxn>
                <a:cxn ang="0">
                  <a:pos x="967" y="166"/>
                </a:cxn>
                <a:cxn ang="0">
                  <a:pos x="1026" y="186"/>
                </a:cxn>
                <a:cxn ang="0">
                  <a:pos x="1084" y="198"/>
                </a:cxn>
                <a:cxn ang="0">
                  <a:pos x="1084" y="244"/>
                </a:cxn>
                <a:cxn ang="0">
                  <a:pos x="1084" y="266"/>
                </a:cxn>
                <a:cxn ang="0">
                  <a:pos x="1096" y="298"/>
                </a:cxn>
                <a:cxn ang="0">
                  <a:pos x="1059" y="332"/>
                </a:cxn>
                <a:cxn ang="0">
                  <a:pos x="1014" y="344"/>
                </a:cxn>
                <a:cxn ang="0">
                  <a:pos x="953" y="398"/>
                </a:cxn>
                <a:cxn ang="0">
                  <a:pos x="847" y="431"/>
                </a:cxn>
                <a:cxn ang="0">
                  <a:pos x="766" y="443"/>
                </a:cxn>
                <a:cxn ang="0">
                  <a:pos x="835" y="507"/>
                </a:cxn>
                <a:cxn ang="0">
                  <a:pos x="930" y="507"/>
                </a:cxn>
                <a:cxn ang="0">
                  <a:pos x="882" y="530"/>
                </a:cxn>
                <a:cxn ang="0">
                  <a:pos x="787" y="575"/>
                </a:cxn>
                <a:cxn ang="0">
                  <a:pos x="744" y="519"/>
                </a:cxn>
                <a:cxn ang="0">
                  <a:pos x="707" y="486"/>
                </a:cxn>
                <a:cxn ang="0">
                  <a:pos x="719" y="453"/>
                </a:cxn>
                <a:cxn ang="0">
                  <a:pos x="634" y="431"/>
                </a:cxn>
                <a:cxn ang="0">
                  <a:pos x="576" y="419"/>
                </a:cxn>
                <a:cxn ang="0">
                  <a:pos x="496" y="486"/>
                </a:cxn>
                <a:cxn ang="0">
                  <a:pos x="448" y="507"/>
                </a:cxn>
                <a:cxn ang="0">
                  <a:pos x="425" y="497"/>
                </a:cxn>
                <a:cxn ang="0">
                  <a:pos x="448" y="465"/>
                </a:cxn>
                <a:cxn ang="0">
                  <a:pos x="459" y="419"/>
                </a:cxn>
                <a:cxn ang="0">
                  <a:pos x="484" y="431"/>
                </a:cxn>
                <a:cxn ang="0">
                  <a:pos x="521" y="431"/>
                </a:cxn>
                <a:cxn ang="0">
                  <a:pos x="496" y="398"/>
                </a:cxn>
                <a:cxn ang="0">
                  <a:pos x="472" y="366"/>
                </a:cxn>
                <a:cxn ang="0">
                  <a:pos x="448" y="332"/>
                </a:cxn>
                <a:cxn ang="0">
                  <a:pos x="411" y="308"/>
                </a:cxn>
                <a:cxn ang="0">
                  <a:pos x="364" y="298"/>
                </a:cxn>
                <a:cxn ang="0">
                  <a:pos x="318" y="286"/>
                </a:cxn>
                <a:cxn ang="0">
                  <a:pos x="259" y="298"/>
                </a:cxn>
                <a:cxn ang="0">
                  <a:pos x="186" y="332"/>
                </a:cxn>
                <a:cxn ang="0">
                  <a:pos x="117" y="321"/>
                </a:cxn>
                <a:cxn ang="0">
                  <a:pos x="48" y="298"/>
                </a:cxn>
                <a:cxn ang="0">
                  <a:pos x="48" y="244"/>
                </a:cxn>
                <a:cxn ang="0">
                  <a:pos x="82" y="142"/>
                </a:cxn>
                <a:cxn ang="0">
                  <a:pos x="107" y="110"/>
                </a:cxn>
              </a:cxnLst>
              <a:rect l="0" t="0" r="r" b="b"/>
              <a:pathLst>
                <a:path w="1096" h="575">
                  <a:moveTo>
                    <a:pt x="58" y="66"/>
                  </a:moveTo>
                  <a:lnTo>
                    <a:pt x="58" y="54"/>
                  </a:lnTo>
                  <a:lnTo>
                    <a:pt x="70" y="54"/>
                  </a:lnTo>
                  <a:lnTo>
                    <a:pt x="82" y="54"/>
                  </a:lnTo>
                  <a:lnTo>
                    <a:pt x="94" y="54"/>
                  </a:lnTo>
                  <a:lnTo>
                    <a:pt x="107" y="42"/>
                  </a:lnTo>
                  <a:lnTo>
                    <a:pt x="107" y="30"/>
                  </a:lnTo>
                  <a:lnTo>
                    <a:pt x="117" y="30"/>
                  </a:lnTo>
                  <a:lnTo>
                    <a:pt x="129" y="30"/>
                  </a:lnTo>
                  <a:lnTo>
                    <a:pt x="139" y="30"/>
                  </a:lnTo>
                  <a:lnTo>
                    <a:pt x="154" y="30"/>
                  </a:lnTo>
                  <a:lnTo>
                    <a:pt x="165" y="30"/>
                  </a:lnTo>
                  <a:lnTo>
                    <a:pt x="177" y="30"/>
                  </a:lnTo>
                  <a:lnTo>
                    <a:pt x="186" y="30"/>
                  </a:lnTo>
                  <a:lnTo>
                    <a:pt x="202" y="30"/>
                  </a:lnTo>
                  <a:lnTo>
                    <a:pt x="211" y="30"/>
                  </a:lnTo>
                  <a:lnTo>
                    <a:pt x="211" y="42"/>
                  </a:lnTo>
                  <a:lnTo>
                    <a:pt x="223" y="42"/>
                  </a:lnTo>
                  <a:lnTo>
                    <a:pt x="235" y="42"/>
                  </a:lnTo>
                  <a:lnTo>
                    <a:pt x="249" y="42"/>
                  </a:lnTo>
                  <a:lnTo>
                    <a:pt x="259" y="42"/>
                  </a:lnTo>
                  <a:lnTo>
                    <a:pt x="273" y="42"/>
                  </a:lnTo>
                  <a:lnTo>
                    <a:pt x="273" y="54"/>
                  </a:lnTo>
                  <a:lnTo>
                    <a:pt x="282" y="54"/>
                  </a:lnTo>
                  <a:lnTo>
                    <a:pt x="294" y="54"/>
                  </a:lnTo>
                  <a:lnTo>
                    <a:pt x="306" y="54"/>
                  </a:lnTo>
                  <a:lnTo>
                    <a:pt x="306" y="66"/>
                  </a:lnTo>
                  <a:lnTo>
                    <a:pt x="318" y="66"/>
                  </a:lnTo>
                  <a:lnTo>
                    <a:pt x="318" y="54"/>
                  </a:lnTo>
                  <a:lnTo>
                    <a:pt x="330" y="66"/>
                  </a:lnTo>
                  <a:lnTo>
                    <a:pt x="330" y="54"/>
                  </a:lnTo>
                  <a:lnTo>
                    <a:pt x="340" y="54"/>
                  </a:lnTo>
                  <a:lnTo>
                    <a:pt x="352" y="66"/>
                  </a:lnTo>
                  <a:lnTo>
                    <a:pt x="364" y="66"/>
                  </a:lnTo>
                  <a:lnTo>
                    <a:pt x="377" y="66"/>
                  </a:lnTo>
                  <a:lnTo>
                    <a:pt x="377" y="54"/>
                  </a:lnTo>
                  <a:lnTo>
                    <a:pt x="388" y="54"/>
                  </a:lnTo>
                  <a:lnTo>
                    <a:pt x="401" y="54"/>
                  </a:lnTo>
                  <a:lnTo>
                    <a:pt x="401" y="66"/>
                  </a:lnTo>
                  <a:lnTo>
                    <a:pt x="411" y="76"/>
                  </a:lnTo>
                  <a:lnTo>
                    <a:pt x="411" y="66"/>
                  </a:lnTo>
                  <a:lnTo>
                    <a:pt x="425" y="66"/>
                  </a:lnTo>
                  <a:lnTo>
                    <a:pt x="435" y="66"/>
                  </a:lnTo>
                  <a:lnTo>
                    <a:pt x="448" y="66"/>
                  </a:lnTo>
                  <a:lnTo>
                    <a:pt x="459" y="66"/>
                  </a:lnTo>
                  <a:lnTo>
                    <a:pt x="472" y="66"/>
                  </a:lnTo>
                  <a:lnTo>
                    <a:pt x="472" y="76"/>
                  </a:lnTo>
                  <a:lnTo>
                    <a:pt x="484" y="76"/>
                  </a:lnTo>
                  <a:lnTo>
                    <a:pt x="484" y="66"/>
                  </a:lnTo>
                  <a:lnTo>
                    <a:pt x="472" y="66"/>
                  </a:lnTo>
                  <a:lnTo>
                    <a:pt x="472" y="54"/>
                  </a:lnTo>
                  <a:lnTo>
                    <a:pt x="484" y="42"/>
                  </a:lnTo>
                  <a:lnTo>
                    <a:pt x="496" y="30"/>
                  </a:lnTo>
                  <a:lnTo>
                    <a:pt x="496" y="21"/>
                  </a:lnTo>
                  <a:lnTo>
                    <a:pt x="505" y="21"/>
                  </a:lnTo>
                  <a:lnTo>
                    <a:pt x="521" y="21"/>
                  </a:lnTo>
                  <a:lnTo>
                    <a:pt x="531" y="21"/>
                  </a:lnTo>
                  <a:lnTo>
                    <a:pt x="543" y="21"/>
                  </a:lnTo>
                  <a:lnTo>
                    <a:pt x="553" y="21"/>
                  </a:lnTo>
                  <a:lnTo>
                    <a:pt x="563" y="21"/>
                  </a:lnTo>
                  <a:lnTo>
                    <a:pt x="576" y="21"/>
                  </a:lnTo>
                  <a:lnTo>
                    <a:pt x="576" y="9"/>
                  </a:lnTo>
                  <a:lnTo>
                    <a:pt x="576" y="0"/>
                  </a:lnTo>
                  <a:lnTo>
                    <a:pt x="600" y="9"/>
                  </a:lnTo>
                  <a:lnTo>
                    <a:pt x="612" y="9"/>
                  </a:lnTo>
                  <a:lnTo>
                    <a:pt x="624" y="0"/>
                  </a:lnTo>
                  <a:lnTo>
                    <a:pt x="649" y="9"/>
                  </a:lnTo>
                  <a:lnTo>
                    <a:pt x="659" y="0"/>
                  </a:lnTo>
                  <a:lnTo>
                    <a:pt x="671" y="9"/>
                  </a:lnTo>
                  <a:lnTo>
                    <a:pt x="682" y="21"/>
                  </a:lnTo>
                  <a:lnTo>
                    <a:pt x="696" y="30"/>
                  </a:lnTo>
                  <a:lnTo>
                    <a:pt x="707" y="42"/>
                  </a:lnTo>
                  <a:lnTo>
                    <a:pt x="707" y="54"/>
                  </a:lnTo>
                  <a:lnTo>
                    <a:pt x="707" y="42"/>
                  </a:lnTo>
                  <a:lnTo>
                    <a:pt x="696" y="54"/>
                  </a:lnTo>
                  <a:lnTo>
                    <a:pt x="696" y="66"/>
                  </a:lnTo>
                  <a:lnTo>
                    <a:pt x="707" y="76"/>
                  </a:lnTo>
                  <a:lnTo>
                    <a:pt x="719" y="88"/>
                  </a:lnTo>
                  <a:lnTo>
                    <a:pt x="729" y="88"/>
                  </a:lnTo>
                  <a:lnTo>
                    <a:pt x="744" y="88"/>
                  </a:lnTo>
                  <a:lnTo>
                    <a:pt x="754" y="88"/>
                  </a:lnTo>
                  <a:lnTo>
                    <a:pt x="766" y="88"/>
                  </a:lnTo>
                  <a:lnTo>
                    <a:pt x="766" y="100"/>
                  </a:lnTo>
                  <a:lnTo>
                    <a:pt x="778" y="100"/>
                  </a:lnTo>
                  <a:lnTo>
                    <a:pt x="778" y="110"/>
                  </a:lnTo>
                  <a:lnTo>
                    <a:pt x="787" y="122"/>
                  </a:lnTo>
                  <a:lnTo>
                    <a:pt x="787" y="130"/>
                  </a:lnTo>
                  <a:lnTo>
                    <a:pt x="802" y="142"/>
                  </a:lnTo>
                  <a:lnTo>
                    <a:pt x="802" y="153"/>
                  </a:lnTo>
                  <a:lnTo>
                    <a:pt x="811" y="142"/>
                  </a:lnTo>
                  <a:lnTo>
                    <a:pt x="825" y="142"/>
                  </a:lnTo>
                  <a:lnTo>
                    <a:pt x="835" y="142"/>
                  </a:lnTo>
                  <a:lnTo>
                    <a:pt x="847" y="153"/>
                  </a:lnTo>
                  <a:lnTo>
                    <a:pt x="861" y="153"/>
                  </a:lnTo>
                  <a:lnTo>
                    <a:pt x="873" y="153"/>
                  </a:lnTo>
                  <a:lnTo>
                    <a:pt x="882" y="153"/>
                  </a:lnTo>
                  <a:lnTo>
                    <a:pt x="894" y="153"/>
                  </a:lnTo>
                  <a:lnTo>
                    <a:pt x="906" y="142"/>
                  </a:lnTo>
                  <a:lnTo>
                    <a:pt x="919" y="142"/>
                  </a:lnTo>
                  <a:lnTo>
                    <a:pt x="930" y="153"/>
                  </a:lnTo>
                  <a:lnTo>
                    <a:pt x="930" y="166"/>
                  </a:lnTo>
                  <a:lnTo>
                    <a:pt x="943" y="166"/>
                  </a:lnTo>
                  <a:lnTo>
                    <a:pt x="953" y="176"/>
                  </a:lnTo>
                  <a:lnTo>
                    <a:pt x="967" y="176"/>
                  </a:lnTo>
                  <a:lnTo>
                    <a:pt x="967" y="166"/>
                  </a:lnTo>
                  <a:lnTo>
                    <a:pt x="977" y="176"/>
                  </a:lnTo>
                  <a:lnTo>
                    <a:pt x="990" y="176"/>
                  </a:lnTo>
                  <a:lnTo>
                    <a:pt x="1014" y="176"/>
                  </a:lnTo>
                  <a:lnTo>
                    <a:pt x="1014" y="186"/>
                  </a:lnTo>
                  <a:lnTo>
                    <a:pt x="1026" y="186"/>
                  </a:lnTo>
                  <a:lnTo>
                    <a:pt x="1036" y="186"/>
                  </a:lnTo>
                  <a:lnTo>
                    <a:pt x="1048" y="186"/>
                  </a:lnTo>
                  <a:lnTo>
                    <a:pt x="1059" y="198"/>
                  </a:lnTo>
                  <a:lnTo>
                    <a:pt x="1073" y="208"/>
                  </a:lnTo>
                  <a:lnTo>
                    <a:pt x="1084" y="198"/>
                  </a:lnTo>
                  <a:lnTo>
                    <a:pt x="1084" y="208"/>
                  </a:lnTo>
                  <a:lnTo>
                    <a:pt x="1096" y="221"/>
                  </a:lnTo>
                  <a:lnTo>
                    <a:pt x="1096" y="232"/>
                  </a:lnTo>
                  <a:lnTo>
                    <a:pt x="1084" y="232"/>
                  </a:lnTo>
                  <a:lnTo>
                    <a:pt x="1084" y="244"/>
                  </a:lnTo>
                  <a:lnTo>
                    <a:pt x="1073" y="244"/>
                  </a:lnTo>
                  <a:lnTo>
                    <a:pt x="1084" y="252"/>
                  </a:lnTo>
                  <a:lnTo>
                    <a:pt x="1096" y="252"/>
                  </a:lnTo>
                  <a:lnTo>
                    <a:pt x="1096" y="266"/>
                  </a:lnTo>
                  <a:lnTo>
                    <a:pt x="1084" y="266"/>
                  </a:lnTo>
                  <a:lnTo>
                    <a:pt x="1073" y="266"/>
                  </a:lnTo>
                  <a:lnTo>
                    <a:pt x="1084" y="275"/>
                  </a:lnTo>
                  <a:lnTo>
                    <a:pt x="1096" y="275"/>
                  </a:lnTo>
                  <a:lnTo>
                    <a:pt x="1096" y="286"/>
                  </a:lnTo>
                  <a:lnTo>
                    <a:pt x="1096" y="298"/>
                  </a:lnTo>
                  <a:lnTo>
                    <a:pt x="1096" y="308"/>
                  </a:lnTo>
                  <a:lnTo>
                    <a:pt x="1096" y="321"/>
                  </a:lnTo>
                  <a:lnTo>
                    <a:pt x="1096" y="332"/>
                  </a:lnTo>
                  <a:lnTo>
                    <a:pt x="1084" y="332"/>
                  </a:lnTo>
                  <a:lnTo>
                    <a:pt x="1059" y="332"/>
                  </a:lnTo>
                  <a:lnTo>
                    <a:pt x="1048" y="332"/>
                  </a:lnTo>
                  <a:lnTo>
                    <a:pt x="1036" y="332"/>
                  </a:lnTo>
                  <a:lnTo>
                    <a:pt x="1036" y="344"/>
                  </a:lnTo>
                  <a:lnTo>
                    <a:pt x="1026" y="344"/>
                  </a:lnTo>
                  <a:lnTo>
                    <a:pt x="1014" y="344"/>
                  </a:lnTo>
                  <a:lnTo>
                    <a:pt x="1014" y="366"/>
                  </a:lnTo>
                  <a:lnTo>
                    <a:pt x="1014" y="374"/>
                  </a:lnTo>
                  <a:lnTo>
                    <a:pt x="990" y="386"/>
                  </a:lnTo>
                  <a:lnTo>
                    <a:pt x="967" y="386"/>
                  </a:lnTo>
                  <a:lnTo>
                    <a:pt x="953" y="398"/>
                  </a:lnTo>
                  <a:lnTo>
                    <a:pt x="930" y="407"/>
                  </a:lnTo>
                  <a:lnTo>
                    <a:pt x="906" y="407"/>
                  </a:lnTo>
                  <a:lnTo>
                    <a:pt x="873" y="419"/>
                  </a:lnTo>
                  <a:lnTo>
                    <a:pt x="861" y="419"/>
                  </a:lnTo>
                  <a:lnTo>
                    <a:pt x="847" y="431"/>
                  </a:lnTo>
                  <a:lnTo>
                    <a:pt x="835" y="419"/>
                  </a:lnTo>
                  <a:lnTo>
                    <a:pt x="825" y="443"/>
                  </a:lnTo>
                  <a:lnTo>
                    <a:pt x="802" y="443"/>
                  </a:lnTo>
                  <a:lnTo>
                    <a:pt x="787" y="443"/>
                  </a:lnTo>
                  <a:lnTo>
                    <a:pt x="766" y="443"/>
                  </a:lnTo>
                  <a:lnTo>
                    <a:pt x="754" y="453"/>
                  </a:lnTo>
                  <a:lnTo>
                    <a:pt x="778" y="453"/>
                  </a:lnTo>
                  <a:lnTo>
                    <a:pt x="835" y="486"/>
                  </a:lnTo>
                  <a:lnTo>
                    <a:pt x="835" y="497"/>
                  </a:lnTo>
                  <a:lnTo>
                    <a:pt x="835" y="507"/>
                  </a:lnTo>
                  <a:lnTo>
                    <a:pt x="861" y="507"/>
                  </a:lnTo>
                  <a:lnTo>
                    <a:pt x="873" y="507"/>
                  </a:lnTo>
                  <a:lnTo>
                    <a:pt x="894" y="507"/>
                  </a:lnTo>
                  <a:lnTo>
                    <a:pt x="919" y="507"/>
                  </a:lnTo>
                  <a:lnTo>
                    <a:pt x="930" y="507"/>
                  </a:lnTo>
                  <a:lnTo>
                    <a:pt x="930" y="519"/>
                  </a:lnTo>
                  <a:lnTo>
                    <a:pt x="919" y="530"/>
                  </a:lnTo>
                  <a:lnTo>
                    <a:pt x="906" y="530"/>
                  </a:lnTo>
                  <a:lnTo>
                    <a:pt x="894" y="530"/>
                  </a:lnTo>
                  <a:lnTo>
                    <a:pt x="882" y="530"/>
                  </a:lnTo>
                  <a:lnTo>
                    <a:pt x="861" y="530"/>
                  </a:lnTo>
                  <a:lnTo>
                    <a:pt x="847" y="543"/>
                  </a:lnTo>
                  <a:lnTo>
                    <a:pt x="825" y="552"/>
                  </a:lnTo>
                  <a:lnTo>
                    <a:pt x="802" y="552"/>
                  </a:lnTo>
                  <a:lnTo>
                    <a:pt x="787" y="575"/>
                  </a:lnTo>
                  <a:lnTo>
                    <a:pt x="766" y="575"/>
                  </a:lnTo>
                  <a:lnTo>
                    <a:pt x="744" y="564"/>
                  </a:lnTo>
                  <a:lnTo>
                    <a:pt x="754" y="543"/>
                  </a:lnTo>
                  <a:lnTo>
                    <a:pt x="744" y="530"/>
                  </a:lnTo>
                  <a:lnTo>
                    <a:pt x="744" y="519"/>
                  </a:lnTo>
                  <a:lnTo>
                    <a:pt x="719" y="507"/>
                  </a:lnTo>
                  <a:lnTo>
                    <a:pt x="707" y="507"/>
                  </a:lnTo>
                  <a:lnTo>
                    <a:pt x="696" y="507"/>
                  </a:lnTo>
                  <a:lnTo>
                    <a:pt x="682" y="507"/>
                  </a:lnTo>
                  <a:lnTo>
                    <a:pt x="707" y="486"/>
                  </a:lnTo>
                  <a:lnTo>
                    <a:pt x="719" y="477"/>
                  </a:lnTo>
                  <a:lnTo>
                    <a:pt x="744" y="477"/>
                  </a:lnTo>
                  <a:lnTo>
                    <a:pt x="744" y="465"/>
                  </a:lnTo>
                  <a:lnTo>
                    <a:pt x="729" y="453"/>
                  </a:lnTo>
                  <a:lnTo>
                    <a:pt x="719" y="453"/>
                  </a:lnTo>
                  <a:lnTo>
                    <a:pt x="696" y="453"/>
                  </a:lnTo>
                  <a:lnTo>
                    <a:pt x="671" y="453"/>
                  </a:lnTo>
                  <a:lnTo>
                    <a:pt x="649" y="453"/>
                  </a:lnTo>
                  <a:lnTo>
                    <a:pt x="649" y="443"/>
                  </a:lnTo>
                  <a:lnTo>
                    <a:pt x="634" y="431"/>
                  </a:lnTo>
                  <a:lnTo>
                    <a:pt x="649" y="419"/>
                  </a:lnTo>
                  <a:lnTo>
                    <a:pt x="624" y="398"/>
                  </a:lnTo>
                  <a:lnTo>
                    <a:pt x="624" y="407"/>
                  </a:lnTo>
                  <a:lnTo>
                    <a:pt x="600" y="407"/>
                  </a:lnTo>
                  <a:lnTo>
                    <a:pt x="576" y="419"/>
                  </a:lnTo>
                  <a:lnTo>
                    <a:pt x="563" y="419"/>
                  </a:lnTo>
                  <a:lnTo>
                    <a:pt x="543" y="443"/>
                  </a:lnTo>
                  <a:lnTo>
                    <a:pt x="521" y="477"/>
                  </a:lnTo>
                  <a:lnTo>
                    <a:pt x="505" y="477"/>
                  </a:lnTo>
                  <a:lnTo>
                    <a:pt x="496" y="486"/>
                  </a:lnTo>
                  <a:lnTo>
                    <a:pt x="496" y="497"/>
                  </a:lnTo>
                  <a:lnTo>
                    <a:pt x="496" y="507"/>
                  </a:lnTo>
                  <a:lnTo>
                    <a:pt x="484" y="497"/>
                  </a:lnTo>
                  <a:lnTo>
                    <a:pt x="459" y="507"/>
                  </a:lnTo>
                  <a:lnTo>
                    <a:pt x="448" y="507"/>
                  </a:lnTo>
                  <a:lnTo>
                    <a:pt x="448" y="519"/>
                  </a:lnTo>
                  <a:lnTo>
                    <a:pt x="435" y="519"/>
                  </a:lnTo>
                  <a:lnTo>
                    <a:pt x="425" y="507"/>
                  </a:lnTo>
                  <a:lnTo>
                    <a:pt x="411" y="497"/>
                  </a:lnTo>
                  <a:lnTo>
                    <a:pt x="425" y="497"/>
                  </a:lnTo>
                  <a:lnTo>
                    <a:pt x="425" y="486"/>
                  </a:lnTo>
                  <a:lnTo>
                    <a:pt x="435" y="486"/>
                  </a:lnTo>
                  <a:lnTo>
                    <a:pt x="435" y="477"/>
                  </a:lnTo>
                  <a:lnTo>
                    <a:pt x="435" y="465"/>
                  </a:lnTo>
                  <a:lnTo>
                    <a:pt x="448" y="465"/>
                  </a:lnTo>
                  <a:lnTo>
                    <a:pt x="448" y="453"/>
                  </a:lnTo>
                  <a:lnTo>
                    <a:pt x="448" y="443"/>
                  </a:lnTo>
                  <a:lnTo>
                    <a:pt x="448" y="431"/>
                  </a:lnTo>
                  <a:lnTo>
                    <a:pt x="459" y="431"/>
                  </a:lnTo>
                  <a:lnTo>
                    <a:pt x="459" y="419"/>
                  </a:lnTo>
                  <a:lnTo>
                    <a:pt x="459" y="431"/>
                  </a:lnTo>
                  <a:lnTo>
                    <a:pt x="472" y="431"/>
                  </a:lnTo>
                  <a:lnTo>
                    <a:pt x="484" y="431"/>
                  </a:lnTo>
                  <a:lnTo>
                    <a:pt x="484" y="443"/>
                  </a:lnTo>
                  <a:lnTo>
                    <a:pt x="484" y="431"/>
                  </a:lnTo>
                  <a:lnTo>
                    <a:pt x="496" y="431"/>
                  </a:lnTo>
                  <a:lnTo>
                    <a:pt x="496" y="443"/>
                  </a:lnTo>
                  <a:lnTo>
                    <a:pt x="505" y="443"/>
                  </a:lnTo>
                  <a:lnTo>
                    <a:pt x="505" y="431"/>
                  </a:lnTo>
                  <a:lnTo>
                    <a:pt x="521" y="431"/>
                  </a:lnTo>
                  <a:lnTo>
                    <a:pt x="505" y="431"/>
                  </a:lnTo>
                  <a:lnTo>
                    <a:pt x="505" y="419"/>
                  </a:lnTo>
                  <a:lnTo>
                    <a:pt x="505" y="407"/>
                  </a:lnTo>
                  <a:lnTo>
                    <a:pt x="496" y="407"/>
                  </a:lnTo>
                  <a:lnTo>
                    <a:pt x="496" y="398"/>
                  </a:lnTo>
                  <a:lnTo>
                    <a:pt x="484" y="398"/>
                  </a:lnTo>
                  <a:lnTo>
                    <a:pt x="484" y="386"/>
                  </a:lnTo>
                  <a:lnTo>
                    <a:pt x="472" y="386"/>
                  </a:lnTo>
                  <a:lnTo>
                    <a:pt x="472" y="374"/>
                  </a:lnTo>
                  <a:lnTo>
                    <a:pt x="472" y="366"/>
                  </a:lnTo>
                  <a:lnTo>
                    <a:pt x="459" y="366"/>
                  </a:lnTo>
                  <a:lnTo>
                    <a:pt x="448" y="366"/>
                  </a:lnTo>
                  <a:lnTo>
                    <a:pt x="448" y="353"/>
                  </a:lnTo>
                  <a:lnTo>
                    <a:pt x="448" y="344"/>
                  </a:lnTo>
                  <a:lnTo>
                    <a:pt x="448" y="332"/>
                  </a:lnTo>
                  <a:lnTo>
                    <a:pt x="448" y="321"/>
                  </a:lnTo>
                  <a:lnTo>
                    <a:pt x="435" y="321"/>
                  </a:lnTo>
                  <a:lnTo>
                    <a:pt x="425" y="321"/>
                  </a:lnTo>
                  <a:lnTo>
                    <a:pt x="425" y="308"/>
                  </a:lnTo>
                  <a:lnTo>
                    <a:pt x="411" y="308"/>
                  </a:lnTo>
                  <a:lnTo>
                    <a:pt x="401" y="308"/>
                  </a:lnTo>
                  <a:lnTo>
                    <a:pt x="388" y="308"/>
                  </a:lnTo>
                  <a:lnTo>
                    <a:pt x="388" y="298"/>
                  </a:lnTo>
                  <a:lnTo>
                    <a:pt x="377" y="298"/>
                  </a:lnTo>
                  <a:lnTo>
                    <a:pt x="364" y="298"/>
                  </a:lnTo>
                  <a:lnTo>
                    <a:pt x="352" y="298"/>
                  </a:lnTo>
                  <a:lnTo>
                    <a:pt x="352" y="286"/>
                  </a:lnTo>
                  <a:lnTo>
                    <a:pt x="340" y="286"/>
                  </a:lnTo>
                  <a:lnTo>
                    <a:pt x="330" y="286"/>
                  </a:lnTo>
                  <a:lnTo>
                    <a:pt x="318" y="286"/>
                  </a:lnTo>
                  <a:lnTo>
                    <a:pt x="306" y="286"/>
                  </a:lnTo>
                  <a:lnTo>
                    <a:pt x="294" y="286"/>
                  </a:lnTo>
                  <a:lnTo>
                    <a:pt x="294" y="298"/>
                  </a:lnTo>
                  <a:lnTo>
                    <a:pt x="282" y="298"/>
                  </a:lnTo>
                  <a:lnTo>
                    <a:pt x="259" y="298"/>
                  </a:lnTo>
                  <a:lnTo>
                    <a:pt x="259" y="308"/>
                  </a:lnTo>
                  <a:lnTo>
                    <a:pt x="259" y="321"/>
                  </a:lnTo>
                  <a:lnTo>
                    <a:pt x="202" y="321"/>
                  </a:lnTo>
                  <a:lnTo>
                    <a:pt x="202" y="332"/>
                  </a:lnTo>
                  <a:lnTo>
                    <a:pt x="186" y="332"/>
                  </a:lnTo>
                  <a:lnTo>
                    <a:pt x="177" y="332"/>
                  </a:lnTo>
                  <a:lnTo>
                    <a:pt x="165" y="332"/>
                  </a:lnTo>
                  <a:lnTo>
                    <a:pt x="165" y="321"/>
                  </a:lnTo>
                  <a:lnTo>
                    <a:pt x="154" y="321"/>
                  </a:lnTo>
                  <a:lnTo>
                    <a:pt x="117" y="321"/>
                  </a:lnTo>
                  <a:lnTo>
                    <a:pt x="94" y="308"/>
                  </a:lnTo>
                  <a:lnTo>
                    <a:pt x="94" y="321"/>
                  </a:lnTo>
                  <a:lnTo>
                    <a:pt x="70" y="308"/>
                  </a:lnTo>
                  <a:lnTo>
                    <a:pt x="58" y="321"/>
                  </a:lnTo>
                  <a:lnTo>
                    <a:pt x="48" y="298"/>
                  </a:lnTo>
                  <a:lnTo>
                    <a:pt x="24" y="298"/>
                  </a:lnTo>
                  <a:lnTo>
                    <a:pt x="11" y="286"/>
                  </a:lnTo>
                  <a:lnTo>
                    <a:pt x="0" y="286"/>
                  </a:lnTo>
                  <a:lnTo>
                    <a:pt x="24" y="244"/>
                  </a:lnTo>
                  <a:lnTo>
                    <a:pt x="48" y="244"/>
                  </a:lnTo>
                  <a:lnTo>
                    <a:pt x="36" y="232"/>
                  </a:lnTo>
                  <a:lnTo>
                    <a:pt x="24" y="208"/>
                  </a:lnTo>
                  <a:lnTo>
                    <a:pt x="24" y="198"/>
                  </a:lnTo>
                  <a:lnTo>
                    <a:pt x="70" y="166"/>
                  </a:lnTo>
                  <a:lnTo>
                    <a:pt x="82" y="142"/>
                  </a:lnTo>
                  <a:lnTo>
                    <a:pt x="94" y="142"/>
                  </a:lnTo>
                  <a:lnTo>
                    <a:pt x="107" y="130"/>
                  </a:lnTo>
                  <a:lnTo>
                    <a:pt x="107" y="122"/>
                  </a:lnTo>
                  <a:lnTo>
                    <a:pt x="94" y="110"/>
                  </a:lnTo>
                  <a:lnTo>
                    <a:pt x="107" y="110"/>
                  </a:lnTo>
                  <a:lnTo>
                    <a:pt x="94" y="100"/>
                  </a:lnTo>
                  <a:lnTo>
                    <a:pt x="70" y="76"/>
                  </a:lnTo>
                  <a:lnTo>
                    <a:pt x="70" y="66"/>
                  </a:lnTo>
                  <a:lnTo>
                    <a:pt x="58" y="6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290"/>
            <p:cNvSpPr>
              <a:spLocks noChangeAspect="1"/>
            </p:cNvSpPr>
            <p:nvPr/>
          </p:nvSpPr>
          <p:spPr bwMode="auto">
            <a:xfrm>
              <a:off x="3337" y="5793"/>
              <a:ext cx="241" cy="15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3" y="11"/>
                </a:cxn>
                <a:cxn ang="0">
                  <a:pos x="38" y="11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81" y="11"/>
                </a:cxn>
                <a:cxn ang="0">
                  <a:pos x="95" y="11"/>
                </a:cxn>
                <a:cxn ang="0">
                  <a:pos x="106" y="11"/>
                </a:cxn>
                <a:cxn ang="0">
                  <a:pos x="106" y="0"/>
                </a:cxn>
                <a:cxn ang="0">
                  <a:pos x="118" y="11"/>
                </a:cxn>
                <a:cxn ang="0">
                  <a:pos x="128" y="11"/>
                </a:cxn>
                <a:cxn ang="0">
                  <a:pos x="128" y="0"/>
                </a:cxn>
                <a:cxn ang="0">
                  <a:pos x="143" y="11"/>
                </a:cxn>
                <a:cxn ang="0">
                  <a:pos x="143" y="0"/>
                </a:cxn>
                <a:cxn ang="0">
                  <a:pos x="153" y="11"/>
                </a:cxn>
                <a:cxn ang="0">
                  <a:pos x="166" y="23"/>
                </a:cxn>
                <a:cxn ang="0">
                  <a:pos x="177" y="11"/>
                </a:cxn>
                <a:cxn ang="0">
                  <a:pos x="201" y="23"/>
                </a:cxn>
                <a:cxn ang="0">
                  <a:pos x="189" y="46"/>
                </a:cxn>
                <a:cxn ang="0">
                  <a:pos x="189" y="56"/>
                </a:cxn>
                <a:cxn ang="0">
                  <a:pos x="214" y="56"/>
                </a:cxn>
                <a:cxn ang="0">
                  <a:pos x="224" y="66"/>
                </a:cxn>
                <a:cxn ang="0">
                  <a:pos x="224" y="89"/>
                </a:cxn>
                <a:cxn ang="0">
                  <a:pos x="214" y="98"/>
                </a:cxn>
                <a:cxn ang="0">
                  <a:pos x="201" y="98"/>
                </a:cxn>
                <a:cxn ang="0">
                  <a:pos x="189" y="112"/>
                </a:cxn>
                <a:cxn ang="0">
                  <a:pos x="201" y="122"/>
                </a:cxn>
                <a:cxn ang="0">
                  <a:pos x="201" y="134"/>
                </a:cxn>
                <a:cxn ang="0">
                  <a:pos x="201" y="144"/>
                </a:cxn>
                <a:cxn ang="0">
                  <a:pos x="177" y="144"/>
                </a:cxn>
                <a:cxn ang="0">
                  <a:pos x="177" y="134"/>
                </a:cxn>
                <a:cxn ang="0">
                  <a:pos x="166" y="134"/>
                </a:cxn>
                <a:cxn ang="0">
                  <a:pos x="153" y="122"/>
                </a:cxn>
                <a:cxn ang="0">
                  <a:pos x="143" y="122"/>
                </a:cxn>
                <a:cxn ang="0">
                  <a:pos x="143" y="112"/>
                </a:cxn>
                <a:cxn ang="0">
                  <a:pos x="143" y="98"/>
                </a:cxn>
                <a:cxn ang="0">
                  <a:pos x="128" y="98"/>
                </a:cxn>
                <a:cxn ang="0">
                  <a:pos x="128" y="112"/>
                </a:cxn>
                <a:cxn ang="0">
                  <a:pos x="118" y="112"/>
                </a:cxn>
                <a:cxn ang="0">
                  <a:pos x="106" y="112"/>
                </a:cxn>
                <a:cxn ang="0">
                  <a:pos x="95" y="112"/>
                </a:cxn>
                <a:cxn ang="0">
                  <a:pos x="95" y="98"/>
                </a:cxn>
                <a:cxn ang="0">
                  <a:pos x="106" y="89"/>
                </a:cxn>
                <a:cxn ang="0">
                  <a:pos x="95" y="89"/>
                </a:cxn>
                <a:cxn ang="0">
                  <a:pos x="70" y="77"/>
                </a:cxn>
                <a:cxn ang="0">
                  <a:pos x="60" y="77"/>
                </a:cxn>
                <a:cxn ang="0">
                  <a:pos x="48" y="77"/>
                </a:cxn>
                <a:cxn ang="0">
                  <a:pos x="48" y="66"/>
                </a:cxn>
                <a:cxn ang="0">
                  <a:pos x="38" y="56"/>
                </a:cxn>
                <a:cxn ang="0">
                  <a:pos x="38" y="46"/>
                </a:cxn>
                <a:cxn ang="0">
                  <a:pos x="23" y="56"/>
                </a:cxn>
                <a:cxn ang="0">
                  <a:pos x="12" y="56"/>
                </a:cxn>
                <a:cxn ang="0">
                  <a:pos x="0" y="46"/>
                </a:cxn>
                <a:cxn ang="0">
                  <a:pos x="0" y="32"/>
                </a:cxn>
              </a:cxnLst>
              <a:rect l="0" t="0" r="r" b="b"/>
              <a:pathLst>
                <a:path w="224" h="144">
                  <a:moveTo>
                    <a:pt x="0" y="32"/>
                  </a:moveTo>
                  <a:lnTo>
                    <a:pt x="23" y="11"/>
                  </a:lnTo>
                  <a:lnTo>
                    <a:pt x="38" y="11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06" y="0"/>
                  </a:lnTo>
                  <a:lnTo>
                    <a:pt x="118" y="11"/>
                  </a:lnTo>
                  <a:lnTo>
                    <a:pt x="128" y="11"/>
                  </a:lnTo>
                  <a:lnTo>
                    <a:pt x="128" y="0"/>
                  </a:lnTo>
                  <a:lnTo>
                    <a:pt x="143" y="11"/>
                  </a:lnTo>
                  <a:lnTo>
                    <a:pt x="143" y="0"/>
                  </a:lnTo>
                  <a:lnTo>
                    <a:pt x="153" y="11"/>
                  </a:lnTo>
                  <a:lnTo>
                    <a:pt x="166" y="23"/>
                  </a:lnTo>
                  <a:lnTo>
                    <a:pt x="177" y="11"/>
                  </a:lnTo>
                  <a:lnTo>
                    <a:pt x="201" y="23"/>
                  </a:lnTo>
                  <a:lnTo>
                    <a:pt x="189" y="46"/>
                  </a:lnTo>
                  <a:lnTo>
                    <a:pt x="189" y="56"/>
                  </a:lnTo>
                  <a:lnTo>
                    <a:pt x="214" y="56"/>
                  </a:lnTo>
                  <a:lnTo>
                    <a:pt x="224" y="66"/>
                  </a:lnTo>
                  <a:lnTo>
                    <a:pt x="224" y="89"/>
                  </a:lnTo>
                  <a:lnTo>
                    <a:pt x="214" y="98"/>
                  </a:lnTo>
                  <a:lnTo>
                    <a:pt x="201" y="98"/>
                  </a:lnTo>
                  <a:lnTo>
                    <a:pt x="189" y="112"/>
                  </a:lnTo>
                  <a:lnTo>
                    <a:pt x="201" y="122"/>
                  </a:lnTo>
                  <a:lnTo>
                    <a:pt x="201" y="134"/>
                  </a:lnTo>
                  <a:lnTo>
                    <a:pt x="201" y="144"/>
                  </a:lnTo>
                  <a:lnTo>
                    <a:pt x="177" y="144"/>
                  </a:lnTo>
                  <a:lnTo>
                    <a:pt x="177" y="134"/>
                  </a:lnTo>
                  <a:lnTo>
                    <a:pt x="166" y="134"/>
                  </a:lnTo>
                  <a:lnTo>
                    <a:pt x="153" y="122"/>
                  </a:lnTo>
                  <a:lnTo>
                    <a:pt x="143" y="122"/>
                  </a:lnTo>
                  <a:lnTo>
                    <a:pt x="143" y="112"/>
                  </a:lnTo>
                  <a:lnTo>
                    <a:pt x="143" y="98"/>
                  </a:lnTo>
                  <a:lnTo>
                    <a:pt x="128" y="98"/>
                  </a:lnTo>
                  <a:lnTo>
                    <a:pt x="128" y="112"/>
                  </a:lnTo>
                  <a:lnTo>
                    <a:pt x="118" y="112"/>
                  </a:lnTo>
                  <a:lnTo>
                    <a:pt x="106" y="112"/>
                  </a:lnTo>
                  <a:lnTo>
                    <a:pt x="95" y="112"/>
                  </a:lnTo>
                  <a:lnTo>
                    <a:pt x="95" y="98"/>
                  </a:lnTo>
                  <a:lnTo>
                    <a:pt x="106" y="89"/>
                  </a:lnTo>
                  <a:lnTo>
                    <a:pt x="95" y="89"/>
                  </a:lnTo>
                  <a:lnTo>
                    <a:pt x="70" y="77"/>
                  </a:lnTo>
                  <a:lnTo>
                    <a:pt x="60" y="77"/>
                  </a:lnTo>
                  <a:lnTo>
                    <a:pt x="48" y="77"/>
                  </a:lnTo>
                  <a:lnTo>
                    <a:pt x="48" y="66"/>
                  </a:lnTo>
                  <a:lnTo>
                    <a:pt x="38" y="56"/>
                  </a:lnTo>
                  <a:lnTo>
                    <a:pt x="38" y="46"/>
                  </a:lnTo>
                  <a:lnTo>
                    <a:pt x="23" y="56"/>
                  </a:lnTo>
                  <a:lnTo>
                    <a:pt x="12" y="56"/>
                  </a:lnTo>
                  <a:lnTo>
                    <a:pt x="0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Freeform 291"/>
            <p:cNvSpPr>
              <a:spLocks noChangeAspect="1"/>
            </p:cNvSpPr>
            <p:nvPr/>
          </p:nvSpPr>
          <p:spPr bwMode="auto">
            <a:xfrm>
              <a:off x="4283" y="5937"/>
              <a:ext cx="366" cy="1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54"/>
                </a:cxn>
                <a:cxn ang="0">
                  <a:pos x="12" y="54"/>
                </a:cxn>
                <a:cxn ang="0">
                  <a:pos x="24" y="54"/>
                </a:cxn>
                <a:cxn ang="0">
                  <a:pos x="36" y="54"/>
                </a:cxn>
                <a:cxn ang="0">
                  <a:pos x="49" y="54"/>
                </a:cxn>
                <a:cxn ang="0">
                  <a:pos x="49" y="46"/>
                </a:cxn>
                <a:cxn ang="0">
                  <a:pos x="59" y="46"/>
                </a:cxn>
                <a:cxn ang="0">
                  <a:pos x="71" y="46"/>
                </a:cxn>
                <a:cxn ang="0">
                  <a:pos x="71" y="34"/>
                </a:cxn>
                <a:cxn ang="0">
                  <a:pos x="71" y="23"/>
                </a:cxn>
                <a:cxn ang="0">
                  <a:pos x="83" y="23"/>
                </a:cxn>
                <a:cxn ang="0">
                  <a:pos x="83" y="10"/>
                </a:cxn>
                <a:cxn ang="0">
                  <a:pos x="96" y="10"/>
                </a:cxn>
                <a:cxn ang="0">
                  <a:pos x="107" y="10"/>
                </a:cxn>
                <a:cxn ang="0">
                  <a:pos x="107" y="0"/>
                </a:cxn>
                <a:cxn ang="0">
                  <a:pos x="119" y="10"/>
                </a:cxn>
                <a:cxn ang="0">
                  <a:pos x="132" y="10"/>
                </a:cxn>
                <a:cxn ang="0">
                  <a:pos x="144" y="0"/>
                </a:cxn>
                <a:cxn ang="0">
                  <a:pos x="154" y="0"/>
                </a:cxn>
                <a:cxn ang="0">
                  <a:pos x="154" y="10"/>
                </a:cxn>
                <a:cxn ang="0">
                  <a:pos x="164" y="10"/>
                </a:cxn>
                <a:cxn ang="0">
                  <a:pos x="164" y="23"/>
                </a:cxn>
                <a:cxn ang="0">
                  <a:pos x="179" y="34"/>
                </a:cxn>
                <a:cxn ang="0">
                  <a:pos x="179" y="23"/>
                </a:cxn>
                <a:cxn ang="0">
                  <a:pos x="190" y="34"/>
                </a:cxn>
                <a:cxn ang="0">
                  <a:pos x="190" y="23"/>
                </a:cxn>
                <a:cxn ang="0">
                  <a:pos x="211" y="10"/>
                </a:cxn>
                <a:cxn ang="0">
                  <a:pos x="227" y="10"/>
                </a:cxn>
                <a:cxn ang="0">
                  <a:pos x="236" y="23"/>
                </a:cxn>
                <a:cxn ang="0">
                  <a:pos x="248" y="10"/>
                </a:cxn>
                <a:cxn ang="0">
                  <a:pos x="260" y="10"/>
                </a:cxn>
                <a:cxn ang="0">
                  <a:pos x="284" y="10"/>
                </a:cxn>
                <a:cxn ang="0">
                  <a:pos x="307" y="23"/>
                </a:cxn>
                <a:cxn ang="0">
                  <a:pos x="322" y="34"/>
                </a:cxn>
                <a:cxn ang="0">
                  <a:pos x="344" y="46"/>
                </a:cxn>
                <a:cxn ang="0">
                  <a:pos x="322" y="88"/>
                </a:cxn>
                <a:cxn ang="0">
                  <a:pos x="307" y="88"/>
                </a:cxn>
                <a:cxn ang="0">
                  <a:pos x="298" y="88"/>
                </a:cxn>
                <a:cxn ang="0">
                  <a:pos x="274" y="77"/>
                </a:cxn>
                <a:cxn ang="0">
                  <a:pos x="248" y="77"/>
                </a:cxn>
                <a:cxn ang="0">
                  <a:pos x="227" y="77"/>
                </a:cxn>
                <a:cxn ang="0">
                  <a:pos x="202" y="100"/>
                </a:cxn>
                <a:cxn ang="0">
                  <a:pos x="190" y="100"/>
                </a:cxn>
                <a:cxn ang="0">
                  <a:pos x="179" y="100"/>
                </a:cxn>
                <a:cxn ang="0">
                  <a:pos x="154" y="100"/>
                </a:cxn>
                <a:cxn ang="0">
                  <a:pos x="144" y="110"/>
                </a:cxn>
                <a:cxn ang="0">
                  <a:pos x="132" y="110"/>
                </a:cxn>
                <a:cxn ang="0">
                  <a:pos x="119" y="134"/>
                </a:cxn>
                <a:cxn ang="0">
                  <a:pos x="83" y="123"/>
                </a:cxn>
                <a:cxn ang="0">
                  <a:pos x="71" y="123"/>
                </a:cxn>
                <a:cxn ang="0">
                  <a:pos x="49" y="123"/>
                </a:cxn>
                <a:cxn ang="0">
                  <a:pos x="36" y="110"/>
                </a:cxn>
                <a:cxn ang="0">
                  <a:pos x="36" y="123"/>
                </a:cxn>
                <a:cxn ang="0">
                  <a:pos x="12" y="100"/>
                </a:cxn>
                <a:cxn ang="0">
                  <a:pos x="0" y="88"/>
                </a:cxn>
                <a:cxn ang="0">
                  <a:pos x="0" y="77"/>
                </a:cxn>
                <a:cxn ang="0">
                  <a:pos x="0" y="64"/>
                </a:cxn>
              </a:cxnLst>
              <a:rect l="0" t="0" r="r" b="b"/>
              <a:pathLst>
                <a:path w="344" h="134">
                  <a:moveTo>
                    <a:pt x="0" y="64"/>
                  </a:moveTo>
                  <a:lnTo>
                    <a:pt x="0" y="54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36" y="54"/>
                  </a:lnTo>
                  <a:lnTo>
                    <a:pt x="49" y="54"/>
                  </a:lnTo>
                  <a:lnTo>
                    <a:pt x="49" y="46"/>
                  </a:lnTo>
                  <a:lnTo>
                    <a:pt x="59" y="46"/>
                  </a:lnTo>
                  <a:lnTo>
                    <a:pt x="71" y="46"/>
                  </a:lnTo>
                  <a:lnTo>
                    <a:pt x="71" y="34"/>
                  </a:lnTo>
                  <a:lnTo>
                    <a:pt x="71" y="23"/>
                  </a:lnTo>
                  <a:lnTo>
                    <a:pt x="83" y="23"/>
                  </a:lnTo>
                  <a:lnTo>
                    <a:pt x="83" y="10"/>
                  </a:lnTo>
                  <a:lnTo>
                    <a:pt x="96" y="10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119" y="10"/>
                  </a:lnTo>
                  <a:lnTo>
                    <a:pt x="132" y="10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64" y="23"/>
                  </a:lnTo>
                  <a:lnTo>
                    <a:pt x="179" y="34"/>
                  </a:lnTo>
                  <a:lnTo>
                    <a:pt x="179" y="23"/>
                  </a:lnTo>
                  <a:lnTo>
                    <a:pt x="190" y="34"/>
                  </a:lnTo>
                  <a:lnTo>
                    <a:pt x="190" y="23"/>
                  </a:lnTo>
                  <a:lnTo>
                    <a:pt x="211" y="10"/>
                  </a:lnTo>
                  <a:lnTo>
                    <a:pt x="227" y="10"/>
                  </a:lnTo>
                  <a:lnTo>
                    <a:pt x="236" y="23"/>
                  </a:lnTo>
                  <a:lnTo>
                    <a:pt x="248" y="10"/>
                  </a:lnTo>
                  <a:lnTo>
                    <a:pt x="260" y="10"/>
                  </a:lnTo>
                  <a:lnTo>
                    <a:pt x="284" y="10"/>
                  </a:lnTo>
                  <a:lnTo>
                    <a:pt x="307" y="23"/>
                  </a:lnTo>
                  <a:lnTo>
                    <a:pt x="322" y="34"/>
                  </a:lnTo>
                  <a:lnTo>
                    <a:pt x="344" y="46"/>
                  </a:lnTo>
                  <a:lnTo>
                    <a:pt x="322" y="88"/>
                  </a:lnTo>
                  <a:lnTo>
                    <a:pt x="307" y="88"/>
                  </a:lnTo>
                  <a:lnTo>
                    <a:pt x="298" y="88"/>
                  </a:lnTo>
                  <a:lnTo>
                    <a:pt x="274" y="77"/>
                  </a:lnTo>
                  <a:lnTo>
                    <a:pt x="248" y="77"/>
                  </a:lnTo>
                  <a:lnTo>
                    <a:pt x="227" y="77"/>
                  </a:lnTo>
                  <a:lnTo>
                    <a:pt x="202" y="100"/>
                  </a:lnTo>
                  <a:lnTo>
                    <a:pt x="190" y="100"/>
                  </a:lnTo>
                  <a:lnTo>
                    <a:pt x="179" y="100"/>
                  </a:lnTo>
                  <a:lnTo>
                    <a:pt x="154" y="100"/>
                  </a:lnTo>
                  <a:lnTo>
                    <a:pt x="144" y="110"/>
                  </a:lnTo>
                  <a:lnTo>
                    <a:pt x="132" y="110"/>
                  </a:lnTo>
                  <a:lnTo>
                    <a:pt x="119" y="134"/>
                  </a:lnTo>
                  <a:lnTo>
                    <a:pt x="83" y="123"/>
                  </a:lnTo>
                  <a:lnTo>
                    <a:pt x="71" y="123"/>
                  </a:lnTo>
                  <a:lnTo>
                    <a:pt x="49" y="123"/>
                  </a:lnTo>
                  <a:lnTo>
                    <a:pt x="36" y="110"/>
                  </a:lnTo>
                  <a:lnTo>
                    <a:pt x="36" y="123"/>
                  </a:lnTo>
                  <a:lnTo>
                    <a:pt x="12" y="100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Freeform 292"/>
            <p:cNvSpPr>
              <a:spLocks noChangeAspect="1"/>
            </p:cNvSpPr>
            <p:nvPr/>
          </p:nvSpPr>
          <p:spPr bwMode="auto">
            <a:xfrm>
              <a:off x="4259" y="6021"/>
              <a:ext cx="429" cy="217"/>
            </a:xfrm>
            <a:custGeom>
              <a:avLst/>
              <a:gdLst/>
              <a:ahLst/>
              <a:cxnLst>
                <a:cxn ang="0">
                  <a:pos x="166" y="202"/>
                </a:cxn>
                <a:cxn ang="0">
                  <a:pos x="142" y="202"/>
                </a:cxn>
                <a:cxn ang="0">
                  <a:pos x="129" y="202"/>
                </a:cxn>
                <a:cxn ang="0">
                  <a:pos x="118" y="202"/>
                </a:cxn>
                <a:cxn ang="0">
                  <a:pos x="95" y="202"/>
                </a:cxn>
                <a:cxn ang="0">
                  <a:pos x="58" y="178"/>
                </a:cxn>
                <a:cxn ang="0">
                  <a:pos x="22" y="156"/>
                </a:cxn>
                <a:cxn ang="0">
                  <a:pos x="10" y="156"/>
                </a:cxn>
                <a:cxn ang="0">
                  <a:pos x="0" y="144"/>
                </a:cxn>
                <a:cxn ang="0">
                  <a:pos x="0" y="123"/>
                </a:cxn>
                <a:cxn ang="0">
                  <a:pos x="0" y="111"/>
                </a:cxn>
                <a:cxn ang="0">
                  <a:pos x="10" y="99"/>
                </a:cxn>
                <a:cxn ang="0">
                  <a:pos x="0" y="99"/>
                </a:cxn>
                <a:cxn ang="0">
                  <a:pos x="0" y="91"/>
                </a:cxn>
                <a:cxn ang="0">
                  <a:pos x="10" y="78"/>
                </a:cxn>
                <a:cxn ang="0">
                  <a:pos x="10" y="69"/>
                </a:cxn>
                <a:cxn ang="0">
                  <a:pos x="0" y="69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22" y="69"/>
                </a:cxn>
                <a:cxn ang="0">
                  <a:pos x="35" y="69"/>
                </a:cxn>
                <a:cxn ang="0">
                  <a:pos x="35" y="57"/>
                </a:cxn>
                <a:cxn ang="0">
                  <a:pos x="58" y="46"/>
                </a:cxn>
                <a:cxn ang="0">
                  <a:pos x="58" y="33"/>
                </a:cxn>
                <a:cxn ang="0">
                  <a:pos x="71" y="46"/>
                </a:cxn>
                <a:cxn ang="0">
                  <a:pos x="95" y="46"/>
                </a:cxn>
                <a:cxn ang="0">
                  <a:pos x="105" y="46"/>
                </a:cxn>
                <a:cxn ang="0">
                  <a:pos x="142" y="57"/>
                </a:cxn>
                <a:cxn ang="0">
                  <a:pos x="154" y="33"/>
                </a:cxn>
                <a:cxn ang="0">
                  <a:pos x="166" y="33"/>
                </a:cxn>
                <a:cxn ang="0">
                  <a:pos x="176" y="23"/>
                </a:cxn>
                <a:cxn ang="0">
                  <a:pos x="200" y="23"/>
                </a:cxn>
                <a:cxn ang="0">
                  <a:pos x="212" y="23"/>
                </a:cxn>
                <a:cxn ang="0">
                  <a:pos x="224" y="23"/>
                </a:cxn>
                <a:cxn ang="0">
                  <a:pos x="246" y="0"/>
                </a:cxn>
                <a:cxn ang="0">
                  <a:pos x="270" y="0"/>
                </a:cxn>
                <a:cxn ang="0">
                  <a:pos x="294" y="0"/>
                </a:cxn>
                <a:cxn ang="0">
                  <a:pos x="320" y="11"/>
                </a:cxn>
                <a:cxn ang="0">
                  <a:pos x="329" y="11"/>
                </a:cxn>
                <a:cxn ang="0">
                  <a:pos x="341" y="11"/>
                </a:cxn>
                <a:cxn ang="0">
                  <a:pos x="352" y="11"/>
                </a:cxn>
                <a:cxn ang="0">
                  <a:pos x="365" y="23"/>
                </a:cxn>
                <a:cxn ang="0">
                  <a:pos x="389" y="23"/>
                </a:cxn>
                <a:cxn ang="0">
                  <a:pos x="399" y="46"/>
                </a:cxn>
                <a:cxn ang="0">
                  <a:pos x="389" y="57"/>
                </a:cxn>
                <a:cxn ang="0">
                  <a:pos x="365" y="57"/>
                </a:cxn>
                <a:cxn ang="0">
                  <a:pos x="352" y="78"/>
                </a:cxn>
                <a:cxn ang="0">
                  <a:pos x="329" y="123"/>
                </a:cxn>
                <a:cxn ang="0">
                  <a:pos x="320" y="144"/>
                </a:cxn>
                <a:cxn ang="0">
                  <a:pos x="294" y="168"/>
                </a:cxn>
                <a:cxn ang="0">
                  <a:pos x="282" y="178"/>
                </a:cxn>
                <a:cxn ang="0">
                  <a:pos x="257" y="178"/>
                </a:cxn>
                <a:cxn ang="0">
                  <a:pos x="246" y="178"/>
                </a:cxn>
                <a:cxn ang="0">
                  <a:pos x="224" y="178"/>
                </a:cxn>
                <a:cxn ang="0">
                  <a:pos x="200" y="178"/>
                </a:cxn>
                <a:cxn ang="0">
                  <a:pos x="166" y="202"/>
                </a:cxn>
              </a:cxnLst>
              <a:rect l="0" t="0" r="r" b="b"/>
              <a:pathLst>
                <a:path w="399" h="202">
                  <a:moveTo>
                    <a:pt x="166" y="202"/>
                  </a:moveTo>
                  <a:lnTo>
                    <a:pt x="142" y="202"/>
                  </a:lnTo>
                  <a:lnTo>
                    <a:pt x="129" y="202"/>
                  </a:lnTo>
                  <a:lnTo>
                    <a:pt x="118" y="202"/>
                  </a:lnTo>
                  <a:lnTo>
                    <a:pt x="95" y="202"/>
                  </a:lnTo>
                  <a:lnTo>
                    <a:pt x="58" y="178"/>
                  </a:lnTo>
                  <a:lnTo>
                    <a:pt x="22" y="156"/>
                  </a:lnTo>
                  <a:lnTo>
                    <a:pt x="10" y="156"/>
                  </a:lnTo>
                  <a:lnTo>
                    <a:pt x="0" y="144"/>
                  </a:lnTo>
                  <a:lnTo>
                    <a:pt x="0" y="123"/>
                  </a:lnTo>
                  <a:lnTo>
                    <a:pt x="0" y="111"/>
                  </a:lnTo>
                  <a:lnTo>
                    <a:pt x="10" y="99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22" y="69"/>
                  </a:lnTo>
                  <a:lnTo>
                    <a:pt x="35" y="69"/>
                  </a:lnTo>
                  <a:lnTo>
                    <a:pt x="35" y="57"/>
                  </a:lnTo>
                  <a:lnTo>
                    <a:pt x="58" y="46"/>
                  </a:lnTo>
                  <a:lnTo>
                    <a:pt x="58" y="33"/>
                  </a:lnTo>
                  <a:lnTo>
                    <a:pt x="71" y="46"/>
                  </a:lnTo>
                  <a:lnTo>
                    <a:pt x="95" y="46"/>
                  </a:lnTo>
                  <a:lnTo>
                    <a:pt x="105" y="46"/>
                  </a:lnTo>
                  <a:lnTo>
                    <a:pt x="142" y="57"/>
                  </a:lnTo>
                  <a:lnTo>
                    <a:pt x="154" y="33"/>
                  </a:lnTo>
                  <a:lnTo>
                    <a:pt x="166" y="33"/>
                  </a:lnTo>
                  <a:lnTo>
                    <a:pt x="176" y="23"/>
                  </a:lnTo>
                  <a:lnTo>
                    <a:pt x="200" y="23"/>
                  </a:lnTo>
                  <a:lnTo>
                    <a:pt x="212" y="23"/>
                  </a:lnTo>
                  <a:lnTo>
                    <a:pt x="224" y="23"/>
                  </a:lnTo>
                  <a:lnTo>
                    <a:pt x="246" y="0"/>
                  </a:lnTo>
                  <a:lnTo>
                    <a:pt x="270" y="0"/>
                  </a:lnTo>
                  <a:lnTo>
                    <a:pt x="294" y="0"/>
                  </a:lnTo>
                  <a:lnTo>
                    <a:pt x="320" y="11"/>
                  </a:lnTo>
                  <a:lnTo>
                    <a:pt x="329" y="11"/>
                  </a:lnTo>
                  <a:lnTo>
                    <a:pt x="341" y="11"/>
                  </a:lnTo>
                  <a:lnTo>
                    <a:pt x="352" y="11"/>
                  </a:lnTo>
                  <a:lnTo>
                    <a:pt x="365" y="23"/>
                  </a:lnTo>
                  <a:lnTo>
                    <a:pt x="389" y="23"/>
                  </a:lnTo>
                  <a:lnTo>
                    <a:pt x="399" y="46"/>
                  </a:lnTo>
                  <a:lnTo>
                    <a:pt x="389" y="57"/>
                  </a:lnTo>
                  <a:lnTo>
                    <a:pt x="365" y="57"/>
                  </a:lnTo>
                  <a:lnTo>
                    <a:pt x="352" y="78"/>
                  </a:lnTo>
                  <a:lnTo>
                    <a:pt x="329" y="123"/>
                  </a:lnTo>
                  <a:lnTo>
                    <a:pt x="320" y="144"/>
                  </a:lnTo>
                  <a:lnTo>
                    <a:pt x="294" y="168"/>
                  </a:lnTo>
                  <a:lnTo>
                    <a:pt x="282" y="178"/>
                  </a:lnTo>
                  <a:lnTo>
                    <a:pt x="257" y="178"/>
                  </a:lnTo>
                  <a:lnTo>
                    <a:pt x="246" y="178"/>
                  </a:lnTo>
                  <a:lnTo>
                    <a:pt x="224" y="178"/>
                  </a:lnTo>
                  <a:lnTo>
                    <a:pt x="200" y="178"/>
                  </a:lnTo>
                  <a:lnTo>
                    <a:pt x="166" y="20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293"/>
            <p:cNvSpPr>
              <a:spLocks noChangeAspect="1"/>
            </p:cNvSpPr>
            <p:nvPr/>
          </p:nvSpPr>
          <p:spPr bwMode="auto">
            <a:xfrm>
              <a:off x="4927" y="6031"/>
              <a:ext cx="256" cy="228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23" y="0"/>
                </a:cxn>
                <a:cxn ang="0">
                  <a:pos x="48" y="0"/>
                </a:cxn>
                <a:cxn ang="0">
                  <a:pos x="70" y="0"/>
                </a:cxn>
                <a:cxn ang="0">
                  <a:pos x="83" y="10"/>
                </a:cxn>
                <a:cxn ang="0">
                  <a:pos x="106" y="10"/>
                </a:cxn>
                <a:cxn ang="0">
                  <a:pos x="119" y="22"/>
                </a:cxn>
                <a:cxn ang="0">
                  <a:pos x="143" y="22"/>
                </a:cxn>
                <a:cxn ang="0">
                  <a:pos x="153" y="32"/>
                </a:cxn>
                <a:cxn ang="0">
                  <a:pos x="166" y="46"/>
                </a:cxn>
                <a:cxn ang="0">
                  <a:pos x="166" y="67"/>
                </a:cxn>
                <a:cxn ang="0">
                  <a:pos x="178" y="78"/>
                </a:cxn>
                <a:cxn ang="0">
                  <a:pos x="190" y="88"/>
                </a:cxn>
                <a:cxn ang="0">
                  <a:pos x="202" y="100"/>
                </a:cxn>
                <a:cxn ang="0">
                  <a:pos x="214" y="112"/>
                </a:cxn>
                <a:cxn ang="0">
                  <a:pos x="226" y="121"/>
                </a:cxn>
                <a:cxn ang="0">
                  <a:pos x="226" y="145"/>
                </a:cxn>
                <a:cxn ang="0">
                  <a:pos x="226" y="145"/>
                </a:cxn>
                <a:cxn ang="0">
                  <a:pos x="214" y="157"/>
                </a:cxn>
                <a:cxn ang="0">
                  <a:pos x="202" y="145"/>
                </a:cxn>
                <a:cxn ang="0">
                  <a:pos x="202" y="145"/>
                </a:cxn>
                <a:cxn ang="0">
                  <a:pos x="178" y="145"/>
                </a:cxn>
                <a:cxn ang="0">
                  <a:pos x="178" y="145"/>
                </a:cxn>
                <a:cxn ang="0">
                  <a:pos x="166" y="157"/>
                </a:cxn>
                <a:cxn ang="0">
                  <a:pos x="166" y="179"/>
                </a:cxn>
                <a:cxn ang="0">
                  <a:pos x="153" y="191"/>
                </a:cxn>
                <a:cxn ang="0">
                  <a:pos x="143" y="203"/>
                </a:cxn>
                <a:cxn ang="0">
                  <a:pos x="131" y="211"/>
                </a:cxn>
                <a:cxn ang="0">
                  <a:pos x="119" y="191"/>
                </a:cxn>
                <a:cxn ang="0">
                  <a:pos x="119" y="145"/>
                </a:cxn>
                <a:cxn ang="0">
                  <a:pos x="106" y="100"/>
                </a:cxn>
                <a:cxn ang="0">
                  <a:pos x="48" y="55"/>
                </a:cxn>
                <a:cxn ang="0">
                  <a:pos x="0" y="10"/>
                </a:cxn>
              </a:cxnLst>
              <a:rect l="0" t="0" r="r" b="b"/>
              <a:pathLst>
                <a:path w="239" h="211">
                  <a:moveTo>
                    <a:pt x="0" y="10"/>
                  </a:moveTo>
                  <a:lnTo>
                    <a:pt x="12" y="1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0"/>
                  </a:lnTo>
                  <a:lnTo>
                    <a:pt x="83" y="10"/>
                  </a:lnTo>
                  <a:lnTo>
                    <a:pt x="95" y="10"/>
                  </a:lnTo>
                  <a:lnTo>
                    <a:pt x="106" y="10"/>
                  </a:lnTo>
                  <a:lnTo>
                    <a:pt x="106" y="22"/>
                  </a:lnTo>
                  <a:lnTo>
                    <a:pt x="119" y="22"/>
                  </a:lnTo>
                  <a:lnTo>
                    <a:pt x="131" y="22"/>
                  </a:lnTo>
                  <a:lnTo>
                    <a:pt x="143" y="22"/>
                  </a:lnTo>
                  <a:lnTo>
                    <a:pt x="143" y="32"/>
                  </a:lnTo>
                  <a:lnTo>
                    <a:pt x="153" y="32"/>
                  </a:lnTo>
                  <a:lnTo>
                    <a:pt x="166" y="32"/>
                  </a:lnTo>
                  <a:lnTo>
                    <a:pt x="166" y="46"/>
                  </a:lnTo>
                  <a:lnTo>
                    <a:pt x="166" y="55"/>
                  </a:lnTo>
                  <a:lnTo>
                    <a:pt x="166" y="67"/>
                  </a:lnTo>
                  <a:lnTo>
                    <a:pt x="166" y="78"/>
                  </a:lnTo>
                  <a:lnTo>
                    <a:pt x="178" y="78"/>
                  </a:lnTo>
                  <a:lnTo>
                    <a:pt x="190" y="78"/>
                  </a:lnTo>
                  <a:lnTo>
                    <a:pt x="190" y="88"/>
                  </a:lnTo>
                  <a:lnTo>
                    <a:pt x="190" y="100"/>
                  </a:lnTo>
                  <a:lnTo>
                    <a:pt x="202" y="100"/>
                  </a:lnTo>
                  <a:lnTo>
                    <a:pt x="202" y="112"/>
                  </a:lnTo>
                  <a:lnTo>
                    <a:pt x="214" y="112"/>
                  </a:lnTo>
                  <a:lnTo>
                    <a:pt x="214" y="121"/>
                  </a:lnTo>
                  <a:lnTo>
                    <a:pt x="226" y="121"/>
                  </a:lnTo>
                  <a:lnTo>
                    <a:pt x="226" y="133"/>
                  </a:lnTo>
                  <a:lnTo>
                    <a:pt x="226" y="145"/>
                  </a:lnTo>
                  <a:lnTo>
                    <a:pt x="239" y="145"/>
                  </a:lnTo>
                  <a:lnTo>
                    <a:pt x="226" y="145"/>
                  </a:lnTo>
                  <a:lnTo>
                    <a:pt x="226" y="157"/>
                  </a:lnTo>
                  <a:lnTo>
                    <a:pt x="214" y="157"/>
                  </a:lnTo>
                  <a:lnTo>
                    <a:pt x="214" y="145"/>
                  </a:lnTo>
                  <a:lnTo>
                    <a:pt x="202" y="145"/>
                  </a:lnTo>
                  <a:lnTo>
                    <a:pt x="202" y="157"/>
                  </a:lnTo>
                  <a:lnTo>
                    <a:pt x="202" y="145"/>
                  </a:lnTo>
                  <a:lnTo>
                    <a:pt x="190" y="145"/>
                  </a:lnTo>
                  <a:lnTo>
                    <a:pt x="178" y="145"/>
                  </a:lnTo>
                  <a:lnTo>
                    <a:pt x="178" y="133"/>
                  </a:lnTo>
                  <a:lnTo>
                    <a:pt x="178" y="145"/>
                  </a:lnTo>
                  <a:lnTo>
                    <a:pt x="166" y="145"/>
                  </a:lnTo>
                  <a:lnTo>
                    <a:pt x="166" y="157"/>
                  </a:lnTo>
                  <a:lnTo>
                    <a:pt x="166" y="167"/>
                  </a:lnTo>
                  <a:lnTo>
                    <a:pt x="166" y="179"/>
                  </a:lnTo>
                  <a:lnTo>
                    <a:pt x="153" y="179"/>
                  </a:lnTo>
                  <a:lnTo>
                    <a:pt x="153" y="191"/>
                  </a:lnTo>
                  <a:lnTo>
                    <a:pt x="153" y="203"/>
                  </a:lnTo>
                  <a:lnTo>
                    <a:pt x="143" y="203"/>
                  </a:lnTo>
                  <a:lnTo>
                    <a:pt x="143" y="211"/>
                  </a:lnTo>
                  <a:lnTo>
                    <a:pt x="131" y="211"/>
                  </a:lnTo>
                  <a:lnTo>
                    <a:pt x="119" y="203"/>
                  </a:lnTo>
                  <a:lnTo>
                    <a:pt x="119" y="191"/>
                  </a:lnTo>
                  <a:lnTo>
                    <a:pt x="119" y="179"/>
                  </a:lnTo>
                  <a:lnTo>
                    <a:pt x="119" y="145"/>
                  </a:lnTo>
                  <a:lnTo>
                    <a:pt x="119" y="133"/>
                  </a:lnTo>
                  <a:lnTo>
                    <a:pt x="106" y="100"/>
                  </a:lnTo>
                  <a:lnTo>
                    <a:pt x="83" y="88"/>
                  </a:lnTo>
                  <a:lnTo>
                    <a:pt x="48" y="55"/>
                  </a:lnTo>
                  <a:lnTo>
                    <a:pt x="23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294"/>
            <p:cNvSpPr>
              <a:spLocks noChangeAspect="1"/>
            </p:cNvSpPr>
            <p:nvPr/>
          </p:nvSpPr>
          <p:spPr bwMode="auto">
            <a:xfrm>
              <a:off x="4526" y="6047"/>
              <a:ext cx="641" cy="355"/>
            </a:xfrm>
            <a:custGeom>
              <a:avLst/>
              <a:gdLst/>
              <a:ahLst/>
              <a:cxnLst>
                <a:cxn ang="0">
                  <a:pos x="9" y="155"/>
                </a:cxn>
                <a:cxn ang="0">
                  <a:pos x="47" y="145"/>
                </a:cxn>
                <a:cxn ang="0">
                  <a:pos x="80" y="100"/>
                </a:cxn>
                <a:cxn ang="0">
                  <a:pos x="117" y="34"/>
                </a:cxn>
                <a:cxn ang="0">
                  <a:pos x="153" y="23"/>
                </a:cxn>
                <a:cxn ang="0">
                  <a:pos x="186" y="23"/>
                </a:cxn>
                <a:cxn ang="0">
                  <a:pos x="209" y="23"/>
                </a:cxn>
                <a:cxn ang="0">
                  <a:pos x="257" y="23"/>
                </a:cxn>
                <a:cxn ang="0">
                  <a:pos x="270" y="34"/>
                </a:cxn>
                <a:cxn ang="0">
                  <a:pos x="294" y="34"/>
                </a:cxn>
                <a:cxn ang="0">
                  <a:pos x="351" y="23"/>
                </a:cxn>
                <a:cxn ang="0">
                  <a:pos x="351" y="0"/>
                </a:cxn>
                <a:cxn ang="0">
                  <a:pos x="398" y="0"/>
                </a:cxn>
                <a:cxn ang="0">
                  <a:pos x="457" y="76"/>
                </a:cxn>
                <a:cxn ang="0">
                  <a:pos x="493" y="121"/>
                </a:cxn>
                <a:cxn ang="0">
                  <a:pos x="493" y="167"/>
                </a:cxn>
                <a:cxn ang="0">
                  <a:pos x="493" y="188"/>
                </a:cxn>
                <a:cxn ang="0">
                  <a:pos x="517" y="209"/>
                </a:cxn>
                <a:cxn ang="0">
                  <a:pos x="540" y="221"/>
                </a:cxn>
                <a:cxn ang="0">
                  <a:pos x="551" y="209"/>
                </a:cxn>
                <a:cxn ang="0">
                  <a:pos x="588" y="209"/>
                </a:cxn>
                <a:cxn ang="0">
                  <a:pos x="597" y="221"/>
                </a:cxn>
                <a:cxn ang="0">
                  <a:pos x="588" y="245"/>
                </a:cxn>
                <a:cxn ang="0">
                  <a:pos x="564" y="245"/>
                </a:cxn>
                <a:cxn ang="0">
                  <a:pos x="540" y="277"/>
                </a:cxn>
                <a:cxn ang="0">
                  <a:pos x="540" y="320"/>
                </a:cxn>
                <a:cxn ang="0">
                  <a:pos x="517" y="320"/>
                </a:cxn>
                <a:cxn ang="0">
                  <a:pos x="469" y="308"/>
                </a:cxn>
                <a:cxn ang="0">
                  <a:pos x="432" y="300"/>
                </a:cxn>
                <a:cxn ang="0">
                  <a:pos x="398" y="300"/>
                </a:cxn>
                <a:cxn ang="0">
                  <a:pos x="341" y="331"/>
                </a:cxn>
                <a:cxn ang="0">
                  <a:pos x="294" y="320"/>
                </a:cxn>
                <a:cxn ang="0">
                  <a:pos x="233" y="308"/>
                </a:cxn>
                <a:cxn ang="0">
                  <a:pos x="199" y="320"/>
                </a:cxn>
                <a:cxn ang="0">
                  <a:pos x="186" y="308"/>
                </a:cxn>
                <a:cxn ang="0">
                  <a:pos x="175" y="300"/>
                </a:cxn>
                <a:cxn ang="0">
                  <a:pos x="153" y="287"/>
                </a:cxn>
                <a:cxn ang="0">
                  <a:pos x="163" y="265"/>
                </a:cxn>
                <a:cxn ang="0">
                  <a:pos x="140" y="265"/>
                </a:cxn>
                <a:cxn ang="0">
                  <a:pos x="117" y="265"/>
                </a:cxn>
                <a:cxn ang="0">
                  <a:pos x="80" y="254"/>
                </a:cxn>
                <a:cxn ang="0">
                  <a:pos x="95" y="245"/>
                </a:cxn>
                <a:cxn ang="0">
                  <a:pos x="80" y="232"/>
                </a:cxn>
                <a:cxn ang="0">
                  <a:pos x="71" y="221"/>
                </a:cxn>
                <a:cxn ang="0">
                  <a:pos x="33" y="199"/>
                </a:cxn>
                <a:cxn ang="0">
                  <a:pos x="33" y="179"/>
                </a:cxn>
                <a:cxn ang="0">
                  <a:pos x="9" y="167"/>
                </a:cxn>
              </a:cxnLst>
              <a:rect l="0" t="0" r="r" b="b"/>
              <a:pathLst>
                <a:path w="597" h="331">
                  <a:moveTo>
                    <a:pt x="0" y="155"/>
                  </a:moveTo>
                  <a:lnTo>
                    <a:pt x="9" y="155"/>
                  </a:lnTo>
                  <a:lnTo>
                    <a:pt x="33" y="155"/>
                  </a:lnTo>
                  <a:lnTo>
                    <a:pt x="47" y="145"/>
                  </a:lnTo>
                  <a:lnTo>
                    <a:pt x="71" y="121"/>
                  </a:lnTo>
                  <a:lnTo>
                    <a:pt x="80" y="100"/>
                  </a:lnTo>
                  <a:lnTo>
                    <a:pt x="104" y="55"/>
                  </a:lnTo>
                  <a:lnTo>
                    <a:pt x="117" y="34"/>
                  </a:lnTo>
                  <a:lnTo>
                    <a:pt x="140" y="34"/>
                  </a:lnTo>
                  <a:lnTo>
                    <a:pt x="153" y="23"/>
                  </a:lnTo>
                  <a:lnTo>
                    <a:pt x="163" y="10"/>
                  </a:lnTo>
                  <a:lnTo>
                    <a:pt x="186" y="23"/>
                  </a:lnTo>
                  <a:lnTo>
                    <a:pt x="186" y="10"/>
                  </a:lnTo>
                  <a:lnTo>
                    <a:pt x="209" y="23"/>
                  </a:lnTo>
                  <a:lnTo>
                    <a:pt x="246" y="23"/>
                  </a:lnTo>
                  <a:lnTo>
                    <a:pt x="257" y="23"/>
                  </a:lnTo>
                  <a:lnTo>
                    <a:pt x="257" y="34"/>
                  </a:lnTo>
                  <a:lnTo>
                    <a:pt x="270" y="34"/>
                  </a:lnTo>
                  <a:lnTo>
                    <a:pt x="282" y="34"/>
                  </a:lnTo>
                  <a:lnTo>
                    <a:pt x="294" y="34"/>
                  </a:lnTo>
                  <a:lnTo>
                    <a:pt x="294" y="23"/>
                  </a:lnTo>
                  <a:lnTo>
                    <a:pt x="351" y="23"/>
                  </a:lnTo>
                  <a:lnTo>
                    <a:pt x="351" y="10"/>
                  </a:lnTo>
                  <a:lnTo>
                    <a:pt x="351" y="0"/>
                  </a:lnTo>
                  <a:lnTo>
                    <a:pt x="374" y="0"/>
                  </a:lnTo>
                  <a:lnTo>
                    <a:pt x="398" y="0"/>
                  </a:lnTo>
                  <a:lnTo>
                    <a:pt x="422" y="46"/>
                  </a:lnTo>
                  <a:lnTo>
                    <a:pt x="457" y="76"/>
                  </a:lnTo>
                  <a:lnTo>
                    <a:pt x="480" y="88"/>
                  </a:lnTo>
                  <a:lnTo>
                    <a:pt x="493" y="121"/>
                  </a:lnTo>
                  <a:lnTo>
                    <a:pt x="493" y="133"/>
                  </a:lnTo>
                  <a:lnTo>
                    <a:pt x="493" y="167"/>
                  </a:lnTo>
                  <a:lnTo>
                    <a:pt x="493" y="179"/>
                  </a:lnTo>
                  <a:lnTo>
                    <a:pt x="493" y="188"/>
                  </a:lnTo>
                  <a:lnTo>
                    <a:pt x="503" y="199"/>
                  </a:lnTo>
                  <a:lnTo>
                    <a:pt x="517" y="209"/>
                  </a:lnTo>
                  <a:lnTo>
                    <a:pt x="527" y="221"/>
                  </a:lnTo>
                  <a:lnTo>
                    <a:pt x="540" y="221"/>
                  </a:lnTo>
                  <a:lnTo>
                    <a:pt x="540" y="209"/>
                  </a:lnTo>
                  <a:lnTo>
                    <a:pt x="551" y="209"/>
                  </a:lnTo>
                  <a:lnTo>
                    <a:pt x="576" y="199"/>
                  </a:lnTo>
                  <a:lnTo>
                    <a:pt x="588" y="209"/>
                  </a:lnTo>
                  <a:lnTo>
                    <a:pt x="597" y="209"/>
                  </a:lnTo>
                  <a:lnTo>
                    <a:pt x="597" y="221"/>
                  </a:lnTo>
                  <a:lnTo>
                    <a:pt x="597" y="232"/>
                  </a:lnTo>
                  <a:lnTo>
                    <a:pt x="588" y="245"/>
                  </a:lnTo>
                  <a:lnTo>
                    <a:pt x="576" y="245"/>
                  </a:lnTo>
                  <a:lnTo>
                    <a:pt x="564" y="245"/>
                  </a:lnTo>
                  <a:lnTo>
                    <a:pt x="551" y="254"/>
                  </a:lnTo>
                  <a:lnTo>
                    <a:pt x="540" y="277"/>
                  </a:lnTo>
                  <a:lnTo>
                    <a:pt x="540" y="300"/>
                  </a:lnTo>
                  <a:lnTo>
                    <a:pt x="540" y="320"/>
                  </a:lnTo>
                  <a:lnTo>
                    <a:pt x="540" y="331"/>
                  </a:lnTo>
                  <a:lnTo>
                    <a:pt x="517" y="320"/>
                  </a:lnTo>
                  <a:lnTo>
                    <a:pt x="480" y="308"/>
                  </a:lnTo>
                  <a:lnTo>
                    <a:pt x="469" y="308"/>
                  </a:lnTo>
                  <a:lnTo>
                    <a:pt x="457" y="308"/>
                  </a:lnTo>
                  <a:lnTo>
                    <a:pt x="432" y="300"/>
                  </a:lnTo>
                  <a:lnTo>
                    <a:pt x="422" y="287"/>
                  </a:lnTo>
                  <a:lnTo>
                    <a:pt x="398" y="300"/>
                  </a:lnTo>
                  <a:lnTo>
                    <a:pt x="351" y="320"/>
                  </a:lnTo>
                  <a:lnTo>
                    <a:pt x="341" y="331"/>
                  </a:lnTo>
                  <a:lnTo>
                    <a:pt x="303" y="320"/>
                  </a:lnTo>
                  <a:lnTo>
                    <a:pt x="294" y="320"/>
                  </a:lnTo>
                  <a:lnTo>
                    <a:pt x="270" y="320"/>
                  </a:lnTo>
                  <a:lnTo>
                    <a:pt x="233" y="308"/>
                  </a:lnTo>
                  <a:lnTo>
                    <a:pt x="209" y="308"/>
                  </a:lnTo>
                  <a:lnTo>
                    <a:pt x="199" y="320"/>
                  </a:lnTo>
                  <a:lnTo>
                    <a:pt x="186" y="320"/>
                  </a:lnTo>
                  <a:lnTo>
                    <a:pt x="186" y="308"/>
                  </a:lnTo>
                  <a:lnTo>
                    <a:pt x="186" y="300"/>
                  </a:lnTo>
                  <a:lnTo>
                    <a:pt x="175" y="300"/>
                  </a:lnTo>
                  <a:lnTo>
                    <a:pt x="163" y="287"/>
                  </a:lnTo>
                  <a:lnTo>
                    <a:pt x="153" y="287"/>
                  </a:lnTo>
                  <a:lnTo>
                    <a:pt x="153" y="277"/>
                  </a:lnTo>
                  <a:lnTo>
                    <a:pt x="163" y="265"/>
                  </a:lnTo>
                  <a:lnTo>
                    <a:pt x="153" y="254"/>
                  </a:lnTo>
                  <a:lnTo>
                    <a:pt x="140" y="265"/>
                  </a:lnTo>
                  <a:lnTo>
                    <a:pt x="128" y="277"/>
                  </a:lnTo>
                  <a:lnTo>
                    <a:pt x="117" y="265"/>
                  </a:lnTo>
                  <a:lnTo>
                    <a:pt x="95" y="254"/>
                  </a:lnTo>
                  <a:lnTo>
                    <a:pt x="80" y="254"/>
                  </a:lnTo>
                  <a:lnTo>
                    <a:pt x="80" y="245"/>
                  </a:lnTo>
                  <a:lnTo>
                    <a:pt x="95" y="245"/>
                  </a:lnTo>
                  <a:lnTo>
                    <a:pt x="80" y="245"/>
                  </a:lnTo>
                  <a:lnTo>
                    <a:pt x="80" y="232"/>
                  </a:lnTo>
                  <a:lnTo>
                    <a:pt x="80" y="221"/>
                  </a:lnTo>
                  <a:lnTo>
                    <a:pt x="71" y="221"/>
                  </a:lnTo>
                  <a:lnTo>
                    <a:pt x="57" y="209"/>
                  </a:lnTo>
                  <a:lnTo>
                    <a:pt x="33" y="199"/>
                  </a:lnTo>
                  <a:lnTo>
                    <a:pt x="33" y="188"/>
                  </a:lnTo>
                  <a:lnTo>
                    <a:pt x="33" y="179"/>
                  </a:lnTo>
                  <a:lnTo>
                    <a:pt x="21" y="167"/>
                  </a:lnTo>
                  <a:lnTo>
                    <a:pt x="9" y="167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295"/>
            <p:cNvSpPr>
              <a:spLocks noChangeAspect="1" noEditPoints="1"/>
            </p:cNvSpPr>
            <p:nvPr/>
          </p:nvSpPr>
          <p:spPr bwMode="auto">
            <a:xfrm>
              <a:off x="3616" y="6141"/>
              <a:ext cx="831" cy="827"/>
            </a:xfrm>
            <a:custGeom>
              <a:avLst/>
              <a:gdLst/>
              <a:ahLst/>
              <a:cxnLst>
                <a:cxn ang="0">
                  <a:pos x="129" y="568"/>
                </a:cxn>
                <a:cxn ang="0">
                  <a:pos x="129" y="488"/>
                </a:cxn>
                <a:cxn ang="0">
                  <a:pos x="129" y="456"/>
                </a:cxn>
                <a:cxn ang="0">
                  <a:pos x="200" y="456"/>
                </a:cxn>
                <a:cxn ang="0">
                  <a:pos x="212" y="510"/>
                </a:cxn>
                <a:cxn ang="0">
                  <a:pos x="186" y="579"/>
                </a:cxn>
                <a:cxn ang="0">
                  <a:pos x="153" y="600"/>
                </a:cxn>
                <a:cxn ang="0">
                  <a:pos x="494" y="734"/>
                </a:cxn>
                <a:cxn ang="0">
                  <a:pos x="399" y="691"/>
                </a:cxn>
                <a:cxn ang="0">
                  <a:pos x="435" y="667"/>
                </a:cxn>
                <a:cxn ang="0">
                  <a:pos x="506" y="667"/>
                </a:cxn>
                <a:cxn ang="0">
                  <a:pos x="585" y="667"/>
                </a:cxn>
                <a:cxn ang="0">
                  <a:pos x="585" y="745"/>
                </a:cxn>
                <a:cxn ang="0">
                  <a:pos x="435" y="100"/>
                </a:cxn>
                <a:cxn ang="0">
                  <a:pos x="387" y="111"/>
                </a:cxn>
                <a:cxn ang="0">
                  <a:pos x="352" y="133"/>
                </a:cxn>
                <a:cxn ang="0">
                  <a:pos x="362" y="166"/>
                </a:cxn>
                <a:cxn ang="0">
                  <a:pos x="387" y="232"/>
                </a:cxn>
                <a:cxn ang="0">
                  <a:pos x="472" y="312"/>
                </a:cxn>
                <a:cxn ang="0">
                  <a:pos x="530" y="366"/>
                </a:cxn>
                <a:cxn ang="0">
                  <a:pos x="622" y="388"/>
                </a:cxn>
                <a:cxn ang="0">
                  <a:pos x="634" y="423"/>
                </a:cxn>
                <a:cxn ang="0">
                  <a:pos x="754" y="477"/>
                </a:cxn>
                <a:cxn ang="0">
                  <a:pos x="776" y="534"/>
                </a:cxn>
                <a:cxn ang="0">
                  <a:pos x="741" y="500"/>
                </a:cxn>
                <a:cxn ang="0">
                  <a:pos x="695" y="477"/>
                </a:cxn>
                <a:cxn ang="0">
                  <a:pos x="671" y="510"/>
                </a:cxn>
                <a:cxn ang="0">
                  <a:pos x="658" y="546"/>
                </a:cxn>
                <a:cxn ang="0">
                  <a:pos x="695" y="589"/>
                </a:cxn>
                <a:cxn ang="0">
                  <a:pos x="671" y="609"/>
                </a:cxn>
                <a:cxn ang="0">
                  <a:pos x="634" y="679"/>
                </a:cxn>
                <a:cxn ang="0">
                  <a:pos x="610" y="645"/>
                </a:cxn>
                <a:cxn ang="0">
                  <a:pos x="634" y="621"/>
                </a:cxn>
                <a:cxn ang="0">
                  <a:pos x="622" y="568"/>
                </a:cxn>
                <a:cxn ang="0">
                  <a:pos x="585" y="510"/>
                </a:cxn>
                <a:cxn ang="0">
                  <a:pos x="552" y="488"/>
                </a:cxn>
                <a:cxn ang="0">
                  <a:pos x="518" y="464"/>
                </a:cxn>
                <a:cxn ang="0">
                  <a:pos x="472" y="446"/>
                </a:cxn>
                <a:cxn ang="0">
                  <a:pos x="424" y="423"/>
                </a:cxn>
                <a:cxn ang="0">
                  <a:pos x="316" y="343"/>
                </a:cxn>
                <a:cxn ang="0">
                  <a:pos x="233" y="243"/>
                </a:cxn>
                <a:cxn ang="0">
                  <a:pos x="162" y="199"/>
                </a:cxn>
                <a:cxn ang="0">
                  <a:pos x="92" y="220"/>
                </a:cxn>
                <a:cxn ang="0">
                  <a:pos x="68" y="212"/>
                </a:cxn>
                <a:cxn ang="0">
                  <a:pos x="22" y="166"/>
                </a:cxn>
                <a:cxn ang="0">
                  <a:pos x="10" y="133"/>
                </a:cxn>
                <a:cxn ang="0">
                  <a:pos x="22" y="111"/>
                </a:cxn>
                <a:cxn ang="0">
                  <a:pos x="34" y="78"/>
                </a:cxn>
                <a:cxn ang="0">
                  <a:pos x="92" y="67"/>
                </a:cxn>
                <a:cxn ang="0">
                  <a:pos x="129" y="67"/>
                </a:cxn>
                <a:cxn ang="0">
                  <a:pos x="153" y="67"/>
                </a:cxn>
                <a:cxn ang="0">
                  <a:pos x="176" y="45"/>
                </a:cxn>
                <a:cxn ang="0">
                  <a:pos x="200" y="45"/>
                </a:cxn>
                <a:cxn ang="0">
                  <a:pos x="224" y="32"/>
                </a:cxn>
                <a:cxn ang="0">
                  <a:pos x="245" y="21"/>
                </a:cxn>
                <a:cxn ang="0">
                  <a:pos x="291" y="0"/>
                </a:cxn>
                <a:cxn ang="0">
                  <a:pos x="340" y="9"/>
                </a:cxn>
                <a:cxn ang="0">
                  <a:pos x="435" y="45"/>
                </a:cxn>
                <a:cxn ang="0">
                  <a:pos x="424" y="78"/>
                </a:cxn>
                <a:cxn ang="0">
                  <a:pos x="447" y="111"/>
                </a:cxn>
              </a:cxnLst>
              <a:rect l="0" t="0" r="r" b="b"/>
              <a:pathLst>
                <a:path w="776" h="766">
                  <a:moveTo>
                    <a:pt x="153" y="600"/>
                  </a:moveTo>
                  <a:lnTo>
                    <a:pt x="138" y="589"/>
                  </a:lnTo>
                  <a:lnTo>
                    <a:pt x="129" y="579"/>
                  </a:lnTo>
                  <a:lnTo>
                    <a:pt x="129" y="568"/>
                  </a:lnTo>
                  <a:lnTo>
                    <a:pt x="129" y="546"/>
                  </a:lnTo>
                  <a:lnTo>
                    <a:pt x="138" y="523"/>
                  </a:lnTo>
                  <a:lnTo>
                    <a:pt x="129" y="500"/>
                  </a:lnTo>
                  <a:lnTo>
                    <a:pt x="129" y="488"/>
                  </a:lnTo>
                  <a:lnTo>
                    <a:pt x="116" y="464"/>
                  </a:lnTo>
                  <a:lnTo>
                    <a:pt x="105" y="464"/>
                  </a:lnTo>
                  <a:lnTo>
                    <a:pt x="116" y="456"/>
                  </a:lnTo>
                  <a:lnTo>
                    <a:pt x="129" y="456"/>
                  </a:lnTo>
                  <a:lnTo>
                    <a:pt x="153" y="456"/>
                  </a:lnTo>
                  <a:lnTo>
                    <a:pt x="162" y="456"/>
                  </a:lnTo>
                  <a:lnTo>
                    <a:pt x="186" y="434"/>
                  </a:lnTo>
                  <a:lnTo>
                    <a:pt x="200" y="456"/>
                  </a:lnTo>
                  <a:lnTo>
                    <a:pt x="212" y="477"/>
                  </a:lnTo>
                  <a:lnTo>
                    <a:pt x="212" y="488"/>
                  </a:lnTo>
                  <a:lnTo>
                    <a:pt x="212" y="500"/>
                  </a:lnTo>
                  <a:lnTo>
                    <a:pt x="212" y="510"/>
                  </a:lnTo>
                  <a:lnTo>
                    <a:pt x="212" y="546"/>
                  </a:lnTo>
                  <a:lnTo>
                    <a:pt x="212" y="555"/>
                  </a:lnTo>
                  <a:lnTo>
                    <a:pt x="200" y="589"/>
                  </a:lnTo>
                  <a:lnTo>
                    <a:pt x="186" y="579"/>
                  </a:lnTo>
                  <a:lnTo>
                    <a:pt x="176" y="579"/>
                  </a:lnTo>
                  <a:lnTo>
                    <a:pt x="162" y="579"/>
                  </a:lnTo>
                  <a:lnTo>
                    <a:pt x="162" y="589"/>
                  </a:lnTo>
                  <a:lnTo>
                    <a:pt x="153" y="600"/>
                  </a:lnTo>
                  <a:close/>
                  <a:moveTo>
                    <a:pt x="563" y="766"/>
                  </a:moveTo>
                  <a:lnTo>
                    <a:pt x="539" y="757"/>
                  </a:lnTo>
                  <a:lnTo>
                    <a:pt x="518" y="745"/>
                  </a:lnTo>
                  <a:lnTo>
                    <a:pt x="494" y="734"/>
                  </a:lnTo>
                  <a:lnTo>
                    <a:pt x="435" y="699"/>
                  </a:lnTo>
                  <a:lnTo>
                    <a:pt x="410" y="699"/>
                  </a:lnTo>
                  <a:lnTo>
                    <a:pt x="399" y="699"/>
                  </a:lnTo>
                  <a:lnTo>
                    <a:pt x="399" y="691"/>
                  </a:lnTo>
                  <a:lnTo>
                    <a:pt x="399" y="679"/>
                  </a:lnTo>
                  <a:lnTo>
                    <a:pt x="410" y="667"/>
                  </a:lnTo>
                  <a:lnTo>
                    <a:pt x="424" y="655"/>
                  </a:lnTo>
                  <a:lnTo>
                    <a:pt x="435" y="667"/>
                  </a:lnTo>
                  <a:lnTo>
                    <a:pt x="456" y="655"/>
                  </a:lnTo>
                  <a:lnTo>
                    <a:pt x="472" y="667"/>
                  </a:lnTo>
                  <a:lnTo>
                    <a:pt x="482" y="667"/>
                  </a:lnTo>
                  <a:lnTo>
                    <a:pt x="506" y="667"/>
                  </a:lnTo>
                  <a:lnTo>
                    <a:pt x="552" y="667"/>
                  </a:lnTo>
                  <a:lnTo>
                    <a:pt x="585" y="655"/>
                  </a:lnTo>
                  <a:lnTo>
                    <a:pt x="600" y="655"/>
                  </a:lnTo>
                  <a:lnTo>
                    <a:pt x="585" y="667"/>
                  </a:lnTo>
                  <a:lnTo>
                    <a:pt x="575" y="691"/>
                  </a:lnTo>
                  <a:lnTo>
                    <a:pt x="575" y="711"/>
                  </a:lnTo>
                  <a:lnTo>
                    <a:pt x="575" y="721"/>
                  </a:lnTo>
                  <a:lnTo>
                    <a:pt x="585" y="745"/>
                  </a:lnTo>
                  <a:lnTo>
                    <a:pt x="575" y="766"/>
                  </a:lnTo>
                  <a:lnTo>
                    <a:pt x="563" y="766"/>
                  </a:lnTo>
                  <a:close/>
                  <a:moveTo>
                    <a:pt x="447" y="111"/>
                  </a:moveTo>
                  <a:lnTo>
                    <a:pt x="435" y="100"/>
                  </a:lnTo>
                  <a:lnTo>
                    <a:pt x="424" y="100"/>
                  </a:lnTo>
                  <a:lnTo>
                    <a:pt x="410" y="100"/>
                  </a:lnTo>
                  <a:lnTo>
                    <a:pt x="399" y="111"/>
                  </a:lnTo>
                  <a:lnTo>
                    <a:pt x="387" y="111"/>
                  </a:lnTo>
                  <a:lnTo>
                    <a:pt x="362" y="121"/>
                  </a:lnTo>
                  <a:lnTo>
                    <a:pt x="362" y="111"/>
                  </a:lnTo>
                  <a:lnTo>
                    <a:pt x="352" y="121"/>
                  </a:lnTo>
                  <a:lnTo>
                    <a:pt x="352" y="133"/>
                  </a:lnTo>
                  <a:lnTo>
                    <a:pt x="362" y="144"/>
                  </a:lnTo>
                  <a:lnTo>
                    <a:pt x="362" y="157"/>
                  </a:lnTo>
                  <a:lnTo>
                    <a:pt x="377" y="157"/>
                  </a:lnTo>
                  <a:lnTo>
                    <a:pt x="362" y="166"/>
                  </a:lnTo>
                  <a:lnTo>
                    <a:pt x="352" y="177"/>
                  </a:lnTo>
                  <a:lnTo>
                    <a:pt x="362" y="177"/>
                  </a:lnTo>
                  <a:lnTo>
                    <a:pt x="362" y="199"/>
                  </a:lnTo>
                  <a:lnTo>
                    <a:pt x="387" y="232"/>
                  </a:lnTo>
                  <a:lnTo>
                    <a:pt x="447" y="256"/>
                  </a:lnTo>
                  <a:lnTo>
                    <a:pt x="456" y="266"/>
                  </a:lnTo>
                  <a:lnTo>
                    <a:pt x="456" y="289"/>
                  </a:lnTo>
                  <a:lnTo>
                    <a:pt x="472" y="312"/>
                  </a:lnTo>
                  <a:lnTo>
                    <a:pt x="482" y="322"/>
                  </a:lnTo>
                  <a:lnTo>
                    <a:pt x="506" y="343"/>
                  </a:lnTo>
                  <a:lnTo>
                    <a:pt x="518" y="355"/>
                  </a:lnTo>
                  <a:lnTo>
                    <a:pt x="530" y="366"/>
                  </a:lnTo>
                  <a:lnTo>
                    <a:pt x="539" y="378"/>
                  </a:lnTo>
                  <a:lnTo>
                    <a:pt x="575" y="378"/>
                  </a:lnTo>
                  <a:lnTo>
                    <a:pt x="610" y="378"/>
                  </a:lnTo>
                  <a:lnTo>
                    <a:pt x="622" y="388"/>
                  </a:lnTo>
                  <a:lnTo>
                    <a:pt x="610" y="400"/>
                  </a:lnTo>
                  <a:lnTo>
                    <a:pt x="600" y="410"/>
                  </a:lnTo>
                  <a:lnTo>
                    <a:pt x="610" y="410"/>
                  </a:lnTo>
                  <a:lnTo>
                    <a:pt x="634" y="423"/>
                  </a:lnTo>
                  <a:lnTo>
                    <a:pt x="671" y="434"/>
                  </a:lnTo>
                  <a:lnTo>
                    <a:pt x="695" y="456"/>
                  </a:lnTo>
                  <a:lnTo>
                    <a:pt x="741" y="477"/>
                  </a:lnTo>
                  <a:lnTo>
                    <a:pt x="754" y="477"/>
                  </a:lnTo>
                  <a:lnTo>
                    <a:pt x="776" y="500"/>
                  </a:lnTo>
                  <a:lnTo>
                    <a:pt x="776" y="510"/>
                  </a:lnTo>
                  <a:lnTo>
                    <a:pt x="776" y="523"/>
                  </a:lnTo>
                  <a:lnTo>
                    <a:pt x="776" y="534"/>
                  </a:lnTo>
                  <a:lnTo>
                    <a:pt x="766" y="534"/>
                  </a:lnTo>
                  <a:lnTo>
                    <a:pt x="754" y="523"/>
                  </a:lnTo>
                  <a:lnTo>
                    <a:pt x="741" y="510"/>
                  </a:lnTo>
                  <a:lnTo>
                    <a:pt x="741" y="500"/>
                  </a:lnTo>
                  <a:lnTo>
                    <a:pt x="718" y="500"/>
                  </a:lnTo>
                  <a:lnTo>
                    <a:pt x="705" y="500"/>
                  </a:lnTo>
                  <a:lnTo>
                    <a:pt x="695" y="488"/>
                  </a:lnTo>
                  <a:lnTo>
                    <a:pt x="695" y="477"/>
                  </a:lnTo>
                  <a:lnTo>
                    <a:pt x="681" y="477"/>
                  </a:lnTo>
                  <a:lnTo>
                    <a:pt x="681" y="488"/>
                  </a:lnTo>
                  <a:lnTo>
                    <a:pt x="671" y="488"/>
                  </a:lnTo>
                  <a:lnTo>
                    <a:pt x="671" y="510"/>
                  </a:lnTo>
                  <a:lnTo>
                    <a:pt x="658" y="510"/>
                  </a:lnTo>
                  <a:lnTo>
                    <a:pt x="658" y="523"/>
                  </a:lnTo>
                  <a:lnTo>
                    <a:pt x="658" y="534"/>
                  </a:lnTo>
                  <a:lnTo>
                    <a:pt x="658" y="546"/>
                  </a:lnTo>
                  <a:lnTo>
                    <a:pt x="681" y="555"/>
                  </a:lnTo>
                  <a:lnTo>
                    <a:pt x="695" y="568"/>
                  </a:lnTo>
                  <a:lnTo>
                    <a:pt x="695" y="579"/>
                  </a:lnTo>
                  <a:lnTo>
                    <a:pt x="695" y="589"/>
                  </a:lnTo>
                  <a:lnTo>
                    <a:pt x="705" y="589"/>
                  </a:lnTo>
                  <a:lnTo>
                    <a:pt x="695" y="600"/>
                  </a:lnTo>
                  <a:lnTo>
                    <a:pt x="671" y="600"/>
                  </a:lnTo>
                  <a:lnTo>
                    <a:pt x="671" y="609"/>
                  </a:lnTo>
                  <a:lnTo>
                    <a:pt x="658" y="609"/>
                  </a:lnTo>
                  <a:lnTo>
                    <a:pt x="658" y="633"/>
                  </a:lnTo>
                  <a:lnTo>
                    <a:pt x="647" y="645"/>
                  </a:lnTo>
                  <a:lnTo>
                    <a:pt x="634" y="679"/>
                  </a:lnTo>
                  <a:lnTo>
                    <a:pt x="610" y="679"/>
                  </a:lnTo>
                  <a:lnTo>
                    <a:pt x="600" y="667"/>
                  </a:lnTo>
                  <a:lnTo>
                    <a:pt x="600" y="655"/>
                  </a:lnTo>
                  <a:lnTo>
                    <a:pt x="610" y="645"/>
                  </a:lnTo>
                  <a:lnTo>
                    <a:pt x="622" y="633"/>
                  </a:lnTo>
                  <a:lnTo>
                    <a:pt x="610" y="621"/>
                  </a:lnTo>
                  <a:lnTo>
                    <a:pt x="622" y="609"/>
                  </a:lnTo>
                  <a:lnTo>
                    <a:pt x="634" y="621"/>
                  </a:lnTo>
                  <a:lnTo>
                    <a:pt x="634" y="609"/>
                  </a:lnTo>
                  <a:lnTo>
                    <a:pt x="634" y="600"/>
                  </a:lnTo>
                  <a:lnTo>
                    <a:pt x="634" y="589"/>
                  </a:lnTo>
                  <a:lnTo>
                    <a:pt x="622" y="568"/>
                  </a:lnTo>
                  <a:lnTo>
                    <a:pt x="610" y="546"/>
                  </a:lnTo>
                  <a:lnTo>
                    <a:pt x="600" y="523"/>
                  </a:lnTo>
                  <a:lnTo>
                    <a:pt x="600" y="510"/>
                  </a:lnTo>
                  <a:lnTo>
                    <a:pt x="585" y="510"/>
                  </a:lnTo>
                  <a:lnTo>
                    <a:pt x="585" y="523"/>
                  </a:lnTo>
                  <a:lnTo>
                    <a:pt x="552" y="500"/>
                  </a:lnTo>
                  <a:lnTo>
                    <a:pt x="539" y="500"/>
                  </a:lnTo>
                  <a:lnTo>
                    <a:pt x="552" y="488"/>
                  </a:lnTo>
                  <a:lnTo>
                    <a:pt x="552" y="477"/>
                  </a:lnTo>
                  <a:lnTo>
                    <a:pt x="530" y="464"/>
                  </a:lnTo>
                  <a:lnTo>
                    <a:pt x="506" y="477"/>
                  </a:lnTo>
                  <a:lnTo>
                    <a:pt x="518" y="464"/>
                  </a:lnTo>
                  <a:lnTo>
                    <a:pt x="506" y="456"/>
                  </a:lnTo>
                  <a:lnTo>
                    <a:pt x="494" y="464"/>
                  </a:lnTo>
                  <a:lnTo>
                    <a:pt x="482" y="446"/>
                  </a:lnTo>
                  <a:lnTo>
                    <a:pt x="472" y="446"/>
                  </a:lnTo>
                  <a:lnTo>
                    <a:pt x="472" y="434"/>
                  </a:lnTo>
                  <a:lnTo>
                    <a:pt x="447" y="423"/>
                  </a:lnTo>
                  <a:lnTo>
                    <a:pt x="435" y="423"/>
                  </a:lnTo>
                  <a:lnTo>
                    <a:pt x="424" y="423"/>
                  </a:lnTo>
                  <a:lnTo>
                    <a:pt x="399" y="410"/>
                  </a:lnTo>
                  <a:lnTo>
                    <a:pt x="377" y="388"/>
                  </a:lnTo>
                  <a:lnTo>
                    <a:pt x="352" y="366"/>
                  </a:lnTo>
                  <a:lnTo>
                    <a:pt x="316" y="343"/>
                  </a:lnTo>
                  <a:lnTo>
                    <a:pt x="291" y="334"/>
                  </a:lnTo>
                  <a:lnTo>
                    <a:pt x="270" y="312"/>
                  </a:lnTo>
                  <a:lnTo>
                    <a:pt x="245" y="278"/>
                  </a:lnTo>
                  <a:lnTo>
                    <a:pt x="233" y="243"/>
                  </a:lnTo>
                  <a:lnTo>
                    <a:pt x="224" y="232"/>
                  </a:lnTo>
                  <a:lnTo>
                    <a:pt x="212" y="212"/>
                  </a:lnTo>
                  <a:lnTo>
                    <a:pt x="200" y="212"/>
                  </a:lnTo>
                  <a:lnTo>
                    <a:pt x="162" y="199"/>
                  </a:lnTo>
                  <a:lnTo>
                    <a:pt x="138" y="189"/>
                  </a:lnTo>
                  <a:lnTo>
                    <a:pt x="129" y="189"/>
                  </a:lnTo>
                  <a:lnTo>
                    <a:pt x="105" y="212"/>
                  </a:lnTo>
                  <a:lnTo>
                    <a:pt x="92" y="220"/>
                  </a:lnTo>
                  <a:lnTo>
                    <a:pt x="68" y="232"/>
                  </a:lnTo>
                  <a:lnTo>
                    <a:pt x="58" y="232"/>
                  </a:lnTo>
                  <a:lnTo>
                    <a:pt x="68" y="220"/>
                  </a:lnTo>
                  <a:lnTo>
                    <a:pt x="68" y="212"/>
                  </a:lnTo>
                  <a:lnTo>
                    <a:pt x="34" y="212"/>
                  </a:lnTo>
                  <a:lnTo>
                    <a:pt x="22" y="199"/>
                  </a:lnTo>
                  <a:lnTo>
                    <a:pt x="10" y="177"/>
                  </a:lnTo>
                  <a:lnTo>
                    <a:pt x="22" y="166"/>
                  </a:lnTo>
                  <a:lnTo>
                    <a:pt x="22" y="157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10" y="133"/>
                  </a:lnTo>
                  <a:lnTo>
                    <a:pt x="10" y="144"/>
                  </a:lnTo>
                  <a:lnTo>
                    <a:pt x="22" y="121"/>
                  </a:lnTo>
                  <a:lnTo>
                    <a:pt x="34" y="121"/>
                  </a:lnTo>
                  <a:lnTo>
                    <a:pt x="22" y="111"/>
                  </a:lnTo>
                  <a:lnTo>
                    <a:pt x="22" y="100"/>
                  </a:lnTo>
                  <a:lnTo>
                    <a:pt x="0" y="91"/>
                  </a:lnTo>
                  <a:lnTo>
                    <a:pt x="22" y="78"/>
                  </a:lnTo>
                  <a:lnTo>
                    <a:pt x="34" y="78"/>
                  </a:lnTo>
                  <a:lnTo>
                    <a:pt x="58" y="78"/>
                  </a:lnTo>
                  <a:lnTo>
                    <a:pt x="68" y="78"/>
                  </a:lnTo>
                  <a:lnTo>
                    <a:pt x="80" y="78"/>
                  </a:lnTo>
                  <a:lnTo>
                    <a:pt x="92" y="67"/>
                  </a:lnTo>
                  <a:lnTo>
                    <a:pt x="80" y="55"/>
                  </a:lnTo>
                  <a:lnTo>
                    <a:pt x="105" y="45"/>
                  </a:lnTo>
                  <a:lnTo>
                    <a:pt x="105" y="55"/>
                  </a:lnTo>
                  <a:lnTo>
                    <a:pt x="129" y="67"/>
                  </a:lnTo>
                  <a:lnTo>
                    <a:pt x="129" y="78"/>
                  </a:lnTo>
                  <a:lnTo>
                    <a:pt x="138" y="91"/>
                  </a:lnTo>
                  <a:lnTo>
                    <a:pt x="153" y="78"/>
                  </a:lnTo>
                  <a:lnTo>
                    <a:pt x="153" y="67"/>
                  </a:lnTo>
                  <a:lnTo>
                    <a:pt x="162" y="55"/>
                  </a:lnTo>
                  <a:lnTo>
                    <a:pt x="153" y="45"/>
                  </a:lnTo>
                  <a:lnTo>
                    <a:pt x="162" y="32"/>
                  </a:lnTo>
                  <a:lnTo>
                    <a:pt x="176" y="45"/>
                  </a:lnTo>
                  <a:lnTo>
                    <a:pt x="176" y="55"/>
                  </a:lnTo>
                  <a:lnTo>
                    <a:pt x="186" y="55"/>
                  </a:lnTo>
                  <a:lnTo>
                    <a:pt x="186" y="45"/>
                  </a:lnTo>
                  <a:lnTo>
                    <a:pt x="200" y="45"/>
                  </a:lnTo>
                  <a:lnTo>
                    <a:pt x="212" y="55"/>
                  </a:lnTo>
                  <a:lnTo>
                    <a:pt x="212" y="45"/>
                  </a:lnTo>
                  <a:lnTo>
                    <a:pt x="212" y="32"/>
                  </a:lnTo>
                  <a:lnTo>
                    <a:pt x="224" y="32"/>
                  </a:lnTo>
                  <a:lnTo>
                    <a:pt x="233" y="32"/>
                  </a:lnTo>
                  <a:lnTo>
                    <a:pt x="224" y="21"/>
                  </a:lnTo>
                  <a:lnTo>
                    <a:pt x="233" y="9"/>
                  </a:lnTo>
                  <a:lnTo>
                    <a:pt x="245" y="21"/>
                  </a:lnTo>
                  <a:lnTo>
                    <a:pt x="270" y="21"/>
                  </a:lnTo>
                  <a:lnTo>
                    <a:pt x="270" y="0"/>
                  </a:lnTo>
                  <a:lnTo>
                    <a:pt x="281" y="0"/>
                  </a:lnTo>
                  <a:lnTo>
                    <a:pt x="291" y="0"/>
                  </a:lnTo>
                  <a:lnTo>
                    <a:pt x="304" y="0"/>
                  </a:lnTo>
                  <a:lnTo>
                    <a:pt x="328" y="0"/>
                  </a:lnTo>
                  <a:lnTo>
                    <a:pt x="328" y="9"/>
                  </a:lnTo>
                  <a:lnTo>
                    <a:pt x="340" y="9"/>
                  </a:lnTo>
                  <a:lnTo>
                    <a:pt x="352" y="21"/>
                  </a:lnTo>
                  <a:lnTo>
                    <a:pt x="387" y="32"/>
                  </a:lnTo>
                  <a:lnTo>
                    <a:pt x="410" y="32"/>
                  </a:lnTo>
                  <a:lnTo>
                    <a:pt x="435" y="45"/>
                  </a:lnTo>
                  <a:lnTo>
                    <a:pt x="410" y="55"/>
                  </a:lnTo>
                  <a:lnTo>
                    <a:pt x="424" y="55"/>
                  </a:lnTo>
                  <a:lnTo>
                    <a:pt x="435" y="67"/>
                  </a:lnTo>
                  <a:lnTo>
                    <a:pt x="424" y="78"/>
                  </a:lnTo>
                  <a:lnTo>
                    <a:pt x="435" y="78"/>
                  </a:lnTo>
                  <a:lnTo>
                    <a:pt x="435" y="91"/>
                  </a:lnTo>
                  <a:lnTo>
                    <a:pt x="447" y="100"/>
                  </a:lnTo>
                  <a:lnTo>
                    <a:pt x="447" y="11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296"/>
            <p:cNvSpPr>
              <a:spLocks noChangeAspect="1"/>
            </p:cNvSpPr>
            <p:nvPr/>
          </p:nvSpPr>
          <p:spPr bwMode="auto">
            <a:xfrm>
              <a:off x="4055" y="6154"/>
              <a:ext cx="214" cy="117"/>
            </a:xfrm>
            <a:custGeom>
              <a:avLst/>
              <a:gdLst/>
              <a:ahLst/>
              <a:cxnLst>
                <a:cxn ang="0">
                  <a:pos x="24" y="33"/>
                </a:cxn>
                <a:cxn ang="0">
                  <a:pos x="49" y="33"/>
                </a:cxn>
                <a:cxn ang="0">
                  <a:pos x="71" y="33"/>
                </a:cxn>
                <a:cxn ang="0">
                  <a:pos x="83" y="33"/>
                </a:cxn>
                <a:cxn ang="0">
                  <a:pos x="95" y="21"/>
                </a:cxn>
                <a:cxn ang="0">
                  <a:pos x="108" y="21"/>
                </a:cxn>
                <a:cxn ang="0">
                  <a:pos x="128" y="21"/>
                </a:cxn>
                <a:cxn ang="0">
                  <a:pos x="141" y="9"/>
                </a:cxn>
                <a:cxn ang="0">
                  <a:pos x="165" y="21"/>
                </a:cxn>
                <a:cxn ang="0">
                  <a:pos x="165" y="0"/>
                </a:cxn>
                <a:cxn ang="0">
                  <a:pos x="189" y="0"/>
                </a:cxn>
                <a:cxn ang="0">
                  <a:pos x="189" y="21"/>
                </a:cxn>
                <a:cxn ang="0">
                  <a:pos x="199" y="33"/>
                </a:cxn>
                <a:cxn ang="0">
                  <a:pos x="199" y="21"/>
                </a:cxn>
                <a:cxn ang="0">
                  <a:pos x="189" y="21"/>
                </a:cxn>
                <a:cxn ang="0">
                  <a:pos x="189" y="33"/>
                </a:cxn>
                <a:cxn ang="0">
                  <a:pos x="177" y="33"/>
                </a:cxn>
                <a:cxn ang="0">
                  <a:pos x="177" y="45"/>
                </a:cxn>
                <a:cxn ang="0">
                  <a:pos x="165" y="45"/>
                </a:cxn>
                <a:cxn ang="0">
                  <a:pos x="152" y="45"/>
                </a:cxn>
                <a:cxn ang="0">
                  <a:pos x="152" y="55"/>
                </a:cxn>
                <a:cxn ang="0">
                  <a:pos x="152" y="66"/>
                </a:cxn>
                <a:cxn ang="0">
                  <a:pos x="152" y="79"/>
                </a:cxn>
                <a:cxn ang="0">
                  <a:pos x="141" y="79"/>
                </a:cxn>
                <a:cxn ang="0">
                  <a:pos x="128" y="79"/>
                </a:cxn>
                <a:cxn ang="0">
                  <a:pos x="128" y="88"/>
                </a:cxn>
                <a:cxn ang="0">
                  <a:pos x="128" y="99"/>
                </a:cxn>
                <a:cxn ang="0">
                  <a:pos x="128" y="109"/>
                </a:cxn>
                <a:cxn ang="0">
                  <a:pos x="119" y="109"/>
                </a:cxn>
                <a:cxn ang="0">
                  <a:pos x="119" y="99"/>
                </a:cxn>
                <a:cxn ang="0">
                  <a:pos x="108" y="99"/>
                </a:cxn>
                <a:cxn ang="0">
                  <a:pos x="95" y="99"/>
                </a:cxn>
                <a:cxn ang="0">
                  <a:pos x="83" y="88"/>
                </a:cxn>
                <a:cxn ang="0">
                  <a:pos x="83" y="99"/>
                </a:cxn>
                <a:cxn ang="0">
                  <a:pos x="71" y="99"/>
                </a:cxn>
                <a:cxn ang="0">
                  <a:pos x="61" y="99"/>
                </a:cxn>
                <a:cxn ang="0">
                  <a:pos x="49" y="99"/>
                </a:cxn>
                <a:cxn ang="0">
                  <a:pos x="49" y="109"/>
                </a:cxn>
                <a:cxn ang="0">
                  <a:pos x="49" y="99"/>
                </a:cxn>
                <a:cxn ang="0">
                  <a:pos x="37" y="99"/>
                </a:cxn>
                <a:cxn ang="0">
                  <a:pos x="37" y="109"/>
                </a:cxn>
                <a:cxn ang="0">
                  <a:pos x="24" y="99"/>
                </a:cxn>
                <a:cxn ang="0">
                  <a:pos x="37" y="99"/>
                </a:cxn>
                <a:cxn ang="0">
                  <a:pos x="37" y="88"/>
                </a:cxn>
                <a:cxn ang="0">
                  <a:pos x="24" y="79"/>
                </a:cxn>
                <a:cxn ang="0">
                  <a:pos x="24" y="66"/>
                </a:cxn>
                <a:cxn ang="0">
                  <a:pos x="13" y="66"/>
                </a:cxn>
                <a:cxn ang="0">
                  <a:pos x="24" y="55"/>
                </a:cxn>
                <a:cxn ang="0">
                  <a:pos x="13" y="45"/>
                </a:cxn>
                <a:cxn ang="0">
                  <a:pos x="0" y="45"/>
                </a:cxn>
                <a:cxn ang="0">
                  <a:pos x="24" y="33"/>
                </a:cxn>
              </a:cxnLst>
              <a:rect l="0" t="0" r="r" b="b"/>
              <a:pathLst>
                <a:path w="199" h="109">
                  <a:moveTo>
                    <a:pt x="24" y="33"/>
                  </a:moveTo>
                  <a:lnTo>
                    <a:pt x="49" y="33"/>
                  </a:lnTo>
                  <a:lnTo>
                    <a:pt x="71" y="33"/>
                  </a:lnTo>
                  <a:lnTo>
                    <a:pt x="83" y="33"/>
                  </a:lnTo>
                  <a:lnTo>
                    <a:pt x="95" y="21"/>
                  </a:lnTo>
                  <a:lnTo>
                    <a:pt x="108" y="21"/>
                  </a:lnTo>
                  <a:lnTo>
                    <a:pt x="128" y="21"/>
                  </a:lnTo>
                  <a:lnTo>
                    <a:pt x="141" y="9"/>
                  </a:lnTo>
                  <a:lnTo>
                    <a:pt x="165" y="21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21"/>
                  </a:lnTo>
                  <a:lnTo>
                    <a:pt x="199" y="33"/>
                  </a:lnTo>
                  <a:lnTo>
                    <a:pt x="199" y="21"/>
                  </a:lnTo>
                  <a:lnTo>
                    <a:pt x="189" y="21"/>
                  </a:lnTo>
                  <a:lnTo>
                    <a:pt x="189" y="33"/>
                  </a:lnTo>
                  <a:lnTo>
                    <a:pt x="177" y="33"/>
                  </a:lnTo>
                  <a:lnTo>
                    <a:pt x="177" y="45"/>
                  </a:lnTo>
                  <a:lnTo>
                    <a:pt x="165" y="45"/>
                  </a:lnTo>
                  <a:lnTo>
                    <a:pt x="152" y="45"/>
                  </a:lnTo>
                  <a:lnTo>
                    <a:pt x="152" y="55"/>
                  </a:lnTo>
                  <a:lnTo>
                    <a:pt x="152" y="66"/>
                  </a:lnTo>
                  <a:lnTo>
                    <a:pt x="152" y="79"/>
                  </a:lnTo>
                  <a:lnTo>
                    <a:pt x="141" y="79"/>
                  </a:lnTo>
                  <a:lnTo>
                    <a:pt x="128" y="79"/>
                  </a:lnTo>
                  <a:lnTo>
                    <a:pt x="128" y="88"/>
                  </a:lnTo>
                  <a:lnTo>
                    <a:pt x="128" y="99"/>
                  </a:lnTo>
                  <a:lnTo>
                    <a:pt x="128" y="109"/>
                  </a:lnTo>
                  <a:lnTo>
                    <a:pt x="119" y="109"/>
                  </a:lnTo>
                  <a:lnTo>
                    <a:pt x="119" y="99"/>
                  </a:lnTo>
                  <a:lnTo>
                    <a:pt x="108" y="99"/>
                  </a:lnTo>
                  <a:lnTo>
                    <a:pt x="95" y="99"/>
                  </a:lnTo>
                  <a:lnTo>
                    <a:pt x="83" y="88"/>
                  </a:lnTo>
                  <a:lnTo>
                    <a:pt x="83" y="99"/>
                  </a:lnTo>
                  <a:lnTo>
                    <a:pt x="71" y="99"/>
                  </a:lnTo>
                  <a:lnTo>
                    <a:pt x="61" y="99"/>
                  </a:lnTo>
                  <a:lnTo>
                    <a:pt x="49" y="99"/>
                  </a:lnTo>
                  <a:lnTo>
                    <a:pt x="49" y="109"/>
                  </a:lnTo>
                  <a:lnTo>
                    <a:pt x="49" y="99"/>
                  </a:lnTo>
                  <a:lnTo>
                    <a:pt x="37" y="99"/>
                  </a:lnTo>
                  <a:lnTo>
                    <a:pt x="37" y="109"/>
                  </a:lnTo>
                  <a:lnTo>
                    <a:pt x="24" y="99"/>
                  </a:lnTo>
                  <a:lnTo>
                    <a:pt x="37" y="99"/>
                  </a:lnTo>
                  <a:lnTo>
                    <a:pt x="37" y="88"/>
                  </a:lnTo>
                  <a:lnTo>
                    <a:pt x="24" y="79"/>
                  </a:lnTo>
                  <a:lnTo>
                    <a:pt x="24" y="66"/>
                  </a:lnTo>
                  <a:lnTo>
                    <a:pt x="13" y="66"/>
                  </a:lnTo>
                  <a:lnTo>
                    <a:pt x="24" y="55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297"/>
            <p:cNvSpPr>
              <a:spLocks noChangeAspect="1" noEditPoints="1"/>
            </p:cNvSpPr>
            <p:nvPr/>
          </p:nvSpPr>
          <p:spPr bwMode="auto">
            <a:xfrm>
              <a:off x="4081" y="6176"/>
              <a:ext cx="396" cy="336"/>
            </a:xfrm>
            <a:custGeom>
              <a:avLst/>
              <a:gdLst/>
              <a:ahLst/>
              <a:cxnLst>
                <a:cxn ang="0">
                  <a:pos x="223" y="245"/>
                </a:cxn>
                <a:cxn ang="0">
                  <a:pos x="165" y="235"/>
                </a:cxn>
                <a:cxn ang="0">
                  <a:pos x="104" y="179"/>
                </a:cxn>
                <a:cxn ang="0">
                  <a:pos x="117" y="169"/>
                </a:cxn>
                <a:cxn ang="0">
                  <a:pos x="95" y="124"/>
                </a:cxn>
                <a:cxn ang="0">
                  <a:pos x="47" y="90"/>
                </a:cxn>
                <a:cxn ang="0">
                  <a:pos x="47" y="124"/>
                </a:cxn>
                <a:cxn ang="0">
                  <a:pos x="21" y="136"/>
                </a:cxn>
                <a:cxn ang="0">
                  <a:pos x="0" y="78"/>
                </a:cxn>
                <a:cxn ang="0">
                  <a:pos x="21" y="78"/>
                </a:cxn>
                <a:cxn ang="0">
                  <a:pos x="37" y="78"/>
                </a:cxn>
                <a:cxn ang="0">
                  <a:pos x="59" y="70"/>
                </a:cxn>
                <a:cxn ang="0">
                  <a:pos x="95" y="78"/>
                </a:cxn>
                <a:cxn ang="0">
                  <a:pos x="104" y="78"/>
                </a:cxn>
                <a:cxn ang="0">
                  <a:pos x="117" y="58"/>
                </a:cxn>
                <a:cxn ang="0">
                  <a:pos x="128" y="34"/>
                </a:cxn>
                <a:cxn ang="0">
                  <a:pos x="153" y="24"/>
                </a:cxn>
                <a:cxn ang="0">
                  <a:pos x="165" y="0"/>
                </a:cxn>
                <a:cxn ang="0">
                  <a:pos x="191" y="12"/>
                </a:cxn>
                <a:cxn ang="0">
                  <a:pos x="285" y="58"/>
                </a:cxn>
                <a:cxn ang="0">
                  <a:pos x="331" y="58"/>
                </a:cxn>
                <a:cxn ang="0">
                  <a:pos x="331" y="70"/>
                </a:cxn>
                <a:cxn ang="0">
                  <a:pos x="343" y="90"/>
                </a:cxn>
                <a:cxn ang="0">
                  <a:pos x="366" y="100"/>
                </a:cxn>
                <a:cxn ang="0">
                  <a:pos x="353" y="124"/>
                </a:cxn>
                <a:cxn ang="0">
                  <a:pos x="343" y="124"/>
                </a:cxn>
                <a:cxn ang="0">
                  <a:pos x="331" y="113"/>
                </a:cxn>
                <a:cxn ang="0">
                  <a:pos x="295" y="113"/>
                </a:cxn>
                <a:cxn ang="0">
                  <a:pos x="260" y="113"/>
                </a:cxn>
                <a:cxn ang="0">
                  <a:pos x="237" y="100"/>
                </a:cxn>
                <a:cxn ang="0">
                  <a:pos x="223" y="100"/>
                </a:cxn>
                <a:cxn ang="0">
                  <a:pos x="191" y="100"/>
                </a:cxn>
                <a:cxn ang="0">
                  <a:pos x="153" y="100"/>
                </a:cxn>
                <a:cxn ang="0">
                  <a:pos x="141" y="124"/>
                </a:cxn>
                <a:cxn ang="0">
                  <a:pos x="153" y="145"/>
                </a:cxn>
                <a:cxn ang="0">
                  <a:pos x="165" y="169"/>
                </a:cxn>
                <a:cxn ang="0">
                  <a:pos x="175" y="190"/>
                </a:cxn>
                <a:cxn ang="0">
                  <a:pos x="212" y="199"/>
                </a:cxn>
                <a:cxn ang="0">
                  <a:pos x="237" y="223"/>
                </a:cxn>
                <a:cxn ang="0">
                  <a:pos x="248" y="245"/>
                </a:cxn>
                <a:cxn ang="0">
                  <a:pos x="270" y="257"/>
                </a:cxn>
                <a:cxn ang="0">
                  <a:pos x="270" y="269"/>
                </a:cxn>
                <a:cxn ang="0">
                  <a:pos x="295" y="281"/>
                </a:cxn>
                <a:cxn ang="0">
                  <a:pos x="331" y="303"/>
                </a:cxn>
                <a:cxn ang="0">
                  <a:pos x="295" y="291"/>
                </a:cxn>
              </a:cxnLst>
              <a:rect l="0" t="0" r="r" b="b"/>
              <a:pathLst>
                <a:path w="366" h="311">
                  <a:moveTo>
                    <a:pt x="270" y="269"/>
                  </a:moveTo>
                  <a:lnTo>
                    <a:pt x="237" y="245"/>
                  </a:lnTo>
                  <a:lnTo>
                    <a:pt x="223" y="245"/>
                  </a:lnTo>
                  <a:lnTo>
                    <a:pt x="200" y="235"/>
                  </a:lnTo>
                  <a:lnTo>
                    <a:pt x="191" y="223"/>
                  </a:lnTo>
                  <a:lnTo>
                    <a:pt x="165" y="235"/>
                  </a:lnTo>
                  <a:lnTo>
                    <a:pt x="153" y="211"/>
                  </a:lnTo>
                  <a:lnTo>
                    <a:pt x="128" y="199"/>
                  </a:lnTo>
                  <a:lnTo>
                    <a:pt x="104" y="179"/>
                  </a:lnTo>
                  <a:lnTo>
                    <a:pt x="117" y="179"/>
                  </a:lnTo>
                  <a:lnTo>
                    <a:pt x="128" y="179"/>
                  </a:lnTo>
                  <a:lnTo>
                    <a:pt x="117" y="169"/>
                  </a:lnTo>
                  <a:lnTo>
                    <a:pt x="95" y="159"/>
                  </a:lnTo>
                  <a:lnTo>
                    <a:pt x="84" y="136"/>
                  </a:lnTo>
                  <a:lnTo>
                    <a:pt x="95" y="124"/>
                  </a:lnTo>
                  <a:lnTo>
                    <a:pt x="84" y="113"/>
                  </a:lnTo>
                  <a:lnTo>
                    <a:pt x="59" y="100"/>
                  </a:lnTo>
                  <a:lnTo>
                    <a:pt x="47" y="90"/>
                  </a:lnTo>
                  <a:lnTo>
                    <a:pt x="47" y="113"/>
                  </a:lnTo>
                  <a:lnTo>
                    <a:pt x="37" y="113"/>
                  </a:lnTo>
                  <a:lnTo>
                    <a:pt x="47" y="124"/>
                  </a:lnTo>
                  <a:lnTo>
                    <a:pt x="37" y="124"/>
                  </a:lnTo>
                  <a:lnTo>
                    <a:pt x="37" y="136"/>
                  </a:lnTo>
                  <a:lnTo>
                    <a:pt x="21" y="136"/>
                  </a:lnTo>
                  <a:lnTo>
                    <a:pt x="12" y="113"/>
                  </a:lnTo>
                  <a:lnTo>
                    <a:pt x="12" y="100"/>
                  </a:lnTo>
                  <a:lnTo>
                    <a:pt x="0" y="78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21" y="78"/>
                  </a:lnTo>
                  <a:lnTo>
                    <a:pt x="21" y="90"/>
                  </a:lnTo>
                  <a:lnTo>
                    <a:pt x="21" y="78"/>
                  </a:lnTo>
                  <a:lnTo>
                    <a:pt x="37" y="78"/>
                  </a:lnTo>
                  <a:lnTo>
                    <a:pt x="47" y="78"/>
                  </a:lnTo>
                  <a:lnTo>
                    <a:pt x="59" y="78"/>
                  </a:lnTo>
                  <a:lnTo>
                    <a:pt x="59" y="70"/>
                  </a:lnTo>
                  <a:lnTo>
                    <a:pt x="71" y="78"/>
                  </a:lnTo>
                  <a:lnTo>
                    <a:pt x="84" y="78"/>
                  </a:lnTo>
                  <a:lnTo>
                    <a:pt x="95" y="78"/>
                  </a:lnTo>
                  <a:lnTo>
                    <a:pt x="95" y="90"/>
                  </a:lnTo>
                  <a:lnTo>
                    <a:pt x="104" y="90"/>
                  </a:lnTo>
                  <a:lnTo>
                    <a:pt x="104" y="78"/>
                  </a:lnTo>
                  <a:lnTo>
                    <a:pt x="104" y="70"/>
                  </a:lnTo>
                  <a:lnTo>
                    <a:pt x="104" y="58"/>
                  </a:lnTo>
                  <a:lnTo>
                    <a:pt x="117" y="58"/>
                  </a:lnTo>
                  <a:lnTo>
                    <a:pt x="128" y="58"/>
                  </a:lnTo>
                  <a:lnTo>
                    <a:pt x="128" y="46"/>
                  </a:lnTo>
                  <a:lnTo>
                    <a:pt x="128" y="34"/>
                  </a:lnTo>
                  <a:lnTo>
                    <a:pt x="128" y="24"/>
                  </a:lnTo>
                  <a:lnTo>
                    <a:pt x="141" y="24"/>
                  </a:lnTo>
                  <a:lnTo>
                    <a:pt x="153" y="24"/>
                  </a:lnTo>
                  <a:lnTo>
                    <a:pt x="153" y="12"/>
                  </a:lnTo>
                  <a:lnTo>
                    <a:pt x="165" y="12"/>
                  </a:lnTo>
                  <a:lnTo>
                    <a:pt x="165" y="0"/>
                  </a:lnTo>
                  <a:lnTo>
                    <a:pt x="175" y="0"/>
                  </a:lnTo>
                  <a:lnTo>
                    <a:pt x="175" y="12"/>
                  </a:lnTo>
                  <a:lnTo>
                    <a:pt x="191" y="12"/>
                  </a:lnTo>
                  <a:lnTo>
                    <a:pt x="223" y="34"/>
                  </a:lnTo>
                  <a:lnTo>
                    <a:pt x="260" y="58"/>
                  </a:lnTo>
                  <a:lnTo>
                    <a:pt x="285" y="58"/>
                  </a:lnTo>
                  <a:lnTo>
                    <a:pt x="295" y="58"/>
                  </a:lnTo>
                  <a:lnTo>
                    <a:pt x="307" y="58"/>
                  </a:lnTo>
                  <a:lnTo>
                    <a:pt x="331" y="58"/>
                  </a:lnTo>
                  <a:lnTo>
                    <a:pt x="331" y="70"/>
                  </a:lnTo>
                  <a:lnTo>
                    <a:pt x="343" y="70"/>
                  </a:lnTo>
                  <a:lnTo>
                    <a:pt x="331" y="70"/>
                  </a:lnTo>
                  <a:lnTo>
                    <a:pt x="331" y="78"/>
                  </a:lnTo>
                  <a:lnTo>
                    <a:pt x="343" y="78"/>
                  </a:lnTo>
                  <a:lnTo>
                    <a:pt x="343" y="90"/>
                  </a:lnTo>
                  <a:lnTo>
                    <a:pt x="353" y="90"/>
                  </a:lnTo>
                  <a:lnTo>
                    <a:pt x="353" y="100"/>
                  </a:lnTo>
                  <a:lnTo>
                    <a:pt x="366" y="100"/>
                  </a:lnTo>
                  <a:lnTo>
                    <a:pt x="353" y="100"/>
                  </a:lnTo>
                  <a:lnTo>
                    <a:pt x="353" y="113"/>
                  </a:lnTo>
                  <a:lnTo>
                    <a:pt x="353" y="124"/>
                  </a:lnTo>
                  <a:lnTo>
                    <a:pt x="343" y="124"/>
                  </a:lnTo>
                  <a:lnTo>
                    <a:pt x="353" y="124"/>
                  </a:lnTo>
                  <a:lnTo>
                    <a:pt x="343" y="124"/>
                  </a:lnTo>
                  <a:lnTo>
                    <a:pt x="343" y="136"/>
                  </a:lnTo>
                  <a:lnTo>
                    <a:pt x="331" y="124"/>
                  </a:lnTo>
                  <a:lnTo>
                    <a:pt x="331" y="113"/>
                  </a:lnTo>
                  <a:lnTo>
                    <a:pt x="319" y="113"/>
                  </a:lnTo>
                  <a:lnTo>
                    <a:pt x="307" y="113"/>
                  </a:lnTo>
                  <a:lnTo>
                    <a:pt x="295" y="113"/>
                  </a:lnTo>
                  <a:lnTo>
                    <a:pt x="285" y="113"/>
                  </a:lnTo>
                  <a:lnTo>
                    <a:pt x="270" y="113"/>
                  </a:lnTo>
                  <a:lnTo>
                    <a:pt x="260" y="113"/>
                  </a:lnTo>
                  <a:lnTo>
                    <a:pt x="248" y="113"/>
                  </a:lnTo>
                  <a:lnTo>
                    <a:pt x="237" y="113"/>
                  </a:lnTo>
                  <a:lnTo>
                    <a:pt x="237" y="100"/>
                  </a:lnTo>
                  <a:lnTo>
                    <a:pt x="237" y="113"/>
                  </a:lnTo>
                  <a:lnTo>
                    <a:pt x="223" y="113"/>
                  </a:lnTo>
                  <a:lnTo>
                    <a:pt x="223" y="100"/>
                  </a:lnTo>
                  <a:lnTo>
                    <a:pt x="212" y="100"/>
                  </a:lnTo>
                  <a:lnTo>
                    <a:pt x="200" y="100"/>
                  </a:lnTo>
                  <a:lnTo>
                    <a:pt x="191" y="100"/>
                  </a:lnTo>
                  <a:lnTo>
                    <a:pt x="175" y="113"/>
                  </a:lnTo>
                  <a:lnTo>
                    <a:pt x="165" y="113"/>
                  </a:lnTo>
                  <a:lnTo>
                    <a:pt x="153" y="100"/>
                  </a:lnTo>
                  <a:lnTo>
                    <a:pt x="141" y="100"/>
                  </a:lnTo>
                  <a:lnTo>
                    <a:pt x="141" y="113"/>
                  </a:lnTo>
                  <a:lnTo>
                    <a:pt x="141" y="124"/>
                  </a:lnTo>
                  <a:lnTo>
                    <a:pt x="141" y="136"/>
                  </a:lnTo>
                  <a:lnTo>
                    <a:pt x="153" y="136"/>
                  </a:lnTo>
                  <a:lnTo>
                    <a:pt x="153" y="145"/>
                  </a:lnTo>
                  <a:lnTo>
                    <a:pt x="165" y="145"/>
                  </a:lnTo>
                  <a:lnTo>
                    <a:pt x="165" y="159"/>
                  </a:lnTo>
                  <a:lnTo>
                    <a:pt x="165" y="169"/>
                  </a:lnTo>
                  <a:lnTo>
                    <a:pt x="175" y="169"/>
                  </a:lnTo>
                  <a:lnTo>
                    <a:pt x="175" y="179"/>
                  </a:lnTo>
                  <a:lnTo>
                    <a:pt x="175" y="190"/>
                  </a:lnTo>
                  <a:lnTo>
                    <a:pt x="191" y="190"/>
                  </a:lnTo>
                  <a:lnTo>
                    <a:pt x="200" y="190"/>
                  </a:lnTo>
                  <a:lnTo>
                    <a:pt x="212" y="199"/>
                  </a:lnTo>
                  <a:lnTo>
                    <a:pt x="212" y="211"/>
                  </a:lnTo>
                  <a:lnTo>
                    <a:pt x="223" y="223"/>
                  </a:lnTo>
                  <a:lnTo>
                    <a:pt x="237" y="223"/>
                  </a:lnTo>
                  <a:lnTo>
                    <a:pt x="237" y="235"/>
                  </a:lnTo>
                  <a:lnTo>
                    <a:pt x="248" y="235"/>
                  </a:lnTo>
                  <a:lnTo>
                    <a:pt x="248" y="245"/>
                  </a:lnTo>
                  <a:lnTo>
                    <a:pt x="260" y="245"/>
                  </a:lnTo>
                  <a:lnTo>
                    <a:pt x="260" y="257"/>
                  </a:lnTo>
                  <a:lnTo>
                    <a:pt x="270" y="257"/>
                  </a:lnTo>
                  <a:lnTo>
                    <a:pt x="270" y="269"/>
                  </a:lnTo>
                  <a:close/>
                  <a:moveTo>
                    <a:pt x="270" y="281"/>
                  </a:moveTo>
                  <a:lnTo>
                    <a:pt x="270" y="269"/>
                  </a:lnTo>
                  <a:lnTo>
                    <a:pt x="285" y="269"/>
                  </a:lnTo>
                  <a:lnTo>
                    <a:pt x="285" y="281"/>
                  </a:lnTo>
                  <a:lnTo>
                    <a:pt x="295" y="281"/>
                  </a:lnTo>
                  <a:lnTo>
                    <a:pt x="307" y="291"/>
                  </a:lnTo>
                  <a:lnTo>
                    <a:pt x="319" y="291"/>
                  </a:lnTo>
                  <a:lnTo>
                    <a:pt x="331" y="303"/>
                  </a:lnTo>
                  <a:lnTo>
                    <a:pt x="331" y="311"/>
                  </a:lnTo>
                  <a:lnTo>
                    <a:pt x="319" y="303"/>
                  </a:lnTo>
                  <a:lnTo>
                    <a:pt x="295" y="291"/>
                  </a:lnTo>
                  <a:lnTo>
                    <a:pt x="270" y="28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298"/>
            <p:cNvSpPr>
              <a:spLocks noChangeAspect="1"/>
            </p:cNvSpPr>
            <p:nvPr/>
          </p:nvSpPr>
          <p:spPr bwMode="auto">
            <a:xfrm>
              <a:off x="4437" y="6214"/>
              <a:ext cx="302" cy="336"/>
            </a:xfrm>
            <a:custGeom>
              <a:avLst/>
              <a:gdLst/>
              <a:ahLst/>
              <a:cxnLst>
                <a:cxn ang="0">
                  <a:pos x="245" y="145"/>
                </a:cxn>
                <a:cxn ang="0">
                  <a:pos x="233" y="176"/>
                </a:cxn>
                <a:cxn ang="0">
                  <a:pos x="282" y="222"/>
                </a:cxn>
                <a:cxn ang="0">
                  <a:pos x="245" y="245"/>
                </a:cxn>
                <a:cxn ang="0">
                  <a:pos x="245" y="277"/>
                </a:cxn>
                <a:cxn ang="0">
                  <a:pos x="223" y="277"/>
                </a:cxn>
                <a:cxn ang="0">
                  <a:pos x="211" y="288"/>
                </a:cxn>
                <a:cxn ang="0">
                  <a:pos x="186" y="288"/>
                </a:cxn>
                <a:cxn ang="0">
                  <a:pos x="186" y="301"/>
                </a:cxn>
                <a:cxn ang="0">
                  <a:pos x="175" y="288"/>
                </a:cxn>
                <a:cxn ang="0">
                  <a:pos x="154" y="301"/>
                </a:cxn>
                <a:cxn ang="0">
                  <a:pos x="138" y="311"/>
                </a:cxn>
                <a:cxn ang="0">
                  <a:pos x="104" y="267"/>
                </a:cxn>
                <a:cxn ang="0">
                  <a:pos x="104" y="257"/>
                </a:cxn>
                <a:cxn ang="0">
                  <a:pos x="91" y="245"/>
                </a:cxn>
                <a:cxn ang="0">
                  <a:pos x="104" y="257"/>
                </a:cxn>
                <a:cxn ang="0">
                  <a:pos x="116" y="245"/>
                </a:cxn>
                <a:cxn ang="0">
                  <a:pos x="104" y="235"/>
                </a:cxn>
                <a:cxn ang="0">
                  <a:pos x="91" y="222"/>
                </a:cxn>
                <a:cxn ang="0">
                  <a:pos x="67" y="222"/>
                </a:cxn>
                <a:cxn ang="0">
                  <a:pos x="58" y="199"/>
                </a:cxn>
                <a:cxn ang="0">
                  <a:pos x="35" y="199"/>
                </a:cxn>
                <a:cxn ang="0">
                  <a:pos x="46" y="189"/>
                </a:cxn>
                <a:cxn ang="0">
                  <a:pos x="58" y="176"/>
                </a:cxn>
                <a:cxn ang="0">
                  <a:pos x="46" y="165"/>
                </a:cxn>
                <a:cxn ang="0">
                  <a:pos x="35" y="153"/>
                </a:cxn>
                <a:cxn ang="0">
                  <a:pos x="46" y="165"/>
                </a:cxn>
                <a:cxn ang="0">
                  <a:pos x="46" y="145"/>
                </a:cxn>
                <a:cxn ang="0">
                  <a:pos x="35" y="135"/>
                </a:cxn>
                <a:cxn ang="0">
                  <a:pos x="20" y="122"/>
                </a:cxn>
                <a:cxn ang="0">
                  <a:pos x="35" y="111"/>
                </a:cxn>
                <a:cxn ang="0">
                  <a:pos x="35" y="90"/>
                </a:cxn>
                <a:cxn ang="0">
                  <a:pos x="10" y="90"/>
                </a:cxn>
                <a:cxn ang="0">
                  <a:pos x="20" y="77"/>
                </a:cxn>
                <a:cxn ang="0">
                  <a:pos x="35" y="66"/>
                </a:cxn>
                <a:cxn ang="0">
                  <a:pos x="20" y="54"/>
                </a:cxn>
                <a:cxn ang="0">
                  <a:pos x="10" y="44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5" y="0"/>
                </a:cxn>
                <a:cxn ang="0">
                  <a:pos x="80" y="0"/>
                </a:cxn>
                <a:cxn ang="0">
                  <a:pos x="104" y="11"/>
                </a:cxn>
                <a:cxn ang="0">
                  <a:pos x="116" y="33"/>
                </a:cxn>
                <a:cxn ang="0">
                  <a:pos x="138" y="54"/>
                </a:cxn>
                <a:cxn ang="0">
                  <a:pos x="163" y="66"/>
                </a:cxn>
                <a:cxn ang="0">
                  <a:pos x="163" y="90"/>
                </a:cxn>
                <a:cxn ang="0">
                  <a:pos x="163" y="90"/>
                </a:cxn>
                <a:cxn ang="0">
                  <a:pos x="175" y="99"/>
                </a:cxn>
                <a:cxn ang="0">
                  <a:pos x="211" y="122"/>
                </a:cxn>
                <a:cxn ang="0">
                  <a:pos x="233" y="99"/>
                </a:cxn>
                <a:cxn ang="0">
                  <a:pos x="233" y="122"/>
                </a:cxn>
                <a:cxn ang="0">
                  <a:pos x="245" y="135"/>
                </a:cxn>
              </a:cxnLst>
              <a:rect l="0" t="0" r="r" b="b"/>
              <a:pathLst>
                <a:path w="282" h="311">
                  <a:moveTo>
                    <a:pt x="245" y="135"/>
                  </a:moveTo>
                  <a:lnTo>
                    <a:pt x="245" y="145"/>
                  </a:lnTo>
                  <a:lnTo>
                    <a:pt x="233" y="165"/>
                  </a:lnTo>
                  <a:lnTo>
                    <a:pt x="233" y="176"/>
                  </a:lnTo>
                  <a:lnTo>
                    <a:pt x="269" y="222"/>
                  </a:lnTo>
                  <a:lnTo>
                    <a:pt x="282" y="222"/>
                  </a:lnTo>
                  <a:lnTo>
                    <a:pt x="269" y="235"/>
                  </a:lnTo>
                  <a:lnTo>
                    <a:pt x="245" y="245"/>
                  </a:lnTo>
                  <a:lnTo>
                    <a:pt x="245" y="257"/>
                  </a:lnTo>
                  <a:lnTo>
                    <a:pt x="245" y="277"/>
                  </a:lnTo>
                  <a:lnTo>
                    <a:pt x="233" y="277"/>
                  </a:lnTo>
                  <a:lnTo>
                    <a:pt x="223" y="277"/>
                  </a:lnTo>
                  <a:lnTo>
                    <a:pt x="211" y="277"/>
                  </a:lnTo>
                  <a:lnTo>
                    <a:pt x="211" y="288"/>
                  </a:lnTo>
                  <a:lnTo>
                    <a:pt x="200" y="288"/>
                  </a:lnTo>
                  <a:lnTo>
                    <a:pt x="186" y="288"/>
                  </a:lnTo>
                  <a:lnTo>
                    <a:pt x="175" y="288"/>
                  </a:lnTo>
                  <a:lnTo>
                    <a:pt x="186" y="301"/>
                  </a:lnTo>
                  <a:lnTo>
                    <a:pt x="175" y="301"/>
                  </a:lnTo>
                  <a:lnTo>
                    <a:pt x="175" y="288"/>
                  </a:lnTo>
                  <a:lnTo>
                    <a:pt x="163" y="288"/>
                  </a:lnTo>
                  <a:lnTo>
                    <a:pt x="154" y="301"/>
                  </a:lnTo>
                  <a:lnTo>
                    <a:pt x="154" y="311"/>
                  </a:lnTo>
                  <a:lnTo>
                    <a:pt x="138" y="311"/>
                  </a:lnTo>
                  <a:lnTo>
                    <a:pt x="116" y="277"/>
                  </a:lnTo>
                  <a:lnTo>
                    <a:pt x="104" y="267"/>
                  </a:lnTo>
                  <a:lnTo>
                    <a:pt x="91" y="267"/>
                  </a:lnTo>
                  <a:lnTo>
                    <a:pt x="104" y="257"/>
                  </a:lnTo>
                  <a:lnTo>
                    <a:pt x="91" y="257"/>
                  </a:lnTo>
                  <a:lnTo>
                    <a:pt x="91" y="245"/>
                  </a:lnTo>
                  <a:lnTo>
                    <a:pt x="104" y="245"/>
                  </a:lnTo>
                  <a:lnTo>
                    <a:pt x="104" y="257"/>
                  </a:lnTo>
                  <a:lnTo>
                    <a:pt x="104" y="245"/>
                  </a:lnTo>
                  <a:lnTo>
                    <a:pt x="116" y="245"/>
                  </a:lnTo>
                  <a:lnTo>
                    <a:pt x="116" y="235"/>
                  </a:lnTo>
                  <a:lnTo>
                    <a:pt x="104" y="235"/>
                  </a:lnTo>
                  <a:lnTo>
                    <a:pt x="91" y="235"/>
                  </a:lnTo>
                  <a:lnTo>
                    <a:pt x="91" y="222"/>
                  </a:lnTo>
                  <a:lnTo>
                    <a:pt x="80" y="222"/>
                  </a:lnTo>
                  <a:lnTo>
                    <a:pt x="67" y="222"/>
                  </a:lnTo>
                  <a:lnTo>
                    <a:pt x="58" y="211"/>
                  </a:lnTo>
                  <a:lnTo>
                    <a:pt x="58" y="199"/>
                  </a:lnTo>
                  <a:lnTo>
                    <a:pt x="46" y="199"/>
                  </a:lnTo>
                  <a:lnTo>
                    <a:pt x="35" y="199"/>
                  </a:lnTo>
                  <a:lnTo>
                    <a:pt x="35" y="189"/>
                  </a:lnTo>
                  <a:lnTo>
                    <a:pt x="46" y="189"/>
                  </a:lnTo>
                  <a:lnTo>
                    <a:pt x="58" y="189"/>
                  </a:lnTo>
                  <a:lnTo>
                    <a:pt x="58" y="176"/>
                  </a:lnTo>
                  <a:lnTo>
                    <a:pt x="46" y="176"/>
                  </a:lnTo>
                  <a:lnTo>
                    <a:pt x="46" y="165"/>
                  </a:lnTo>
                  <a:lnTo>
                    <a:pt x="35" y="165"/>
                  </a:lnTo>
                  <a:lnTo>
                    <a:pt x="35" y="153"/>
                  </a:lnTo>
                  <a:lnTo>
                    <a:pt x="46" y="153"/>
                  </a:lnTo>
                  <a:lnTo>
                    <a:pt x="46" y="165"/>
                  </a:lnTo>
                  <a:lnTo>
                    <a:pt x="58" y="153"/>
                  </a:lnTo>
                  <a:lnTo>
                    <a:pt x="46" y="145"/>
                  </a:lnTo>
                  <a:lnTo>
                    <a:pt x="35" y="145"/>
                  </a:lnTo>
                  <a:lnTo>
                    <a:pt x="35" y="135"/>
                  </a:lnTo>
                  <a:lnTo>
                    <a:pt x="20" y="135"/>
                  </a:lnTo>
                  <a:lnTo>
                    <a:pt x="20" y="122"/>
                  </a:lnTo>
                  <a:lnTo>
                    <a:pt x="20" y="111"/>
                  </a:lnTo>
                  <a:lnTo>
                    <a:pt x="35" y="111"/>
                  </a:lnTo>
                  <a:lnTo>
                    <a:pt x="35" y="99"/>
                  </a:lnTo>
                  <a:lnTo>
                    <a:pt x="35" y="90"/>
                  </a:lnTo>
                  <a:lnTo>
                    <a:pt x="20" y="90"/>
                  </a:lnTo>
                  <a:lnTo>
                    <a:pt x="10" y="90"/>
                  </a:lnTo>
                  <a:lnTo>
                    <a:pt x="20" y="90"/>
                  </a:lnTo>
                  <a:lnTo>
                    <a:pt x="20" y="77"/>
                  </a:lnTo>
                  <a:lnTo>
                    <a:pt x="20" y="66"/>
                  </a:lnTo>
                  <a:lnTo>
                    <a:pt x="35" y="66"/>
                  </a:lnTo>
                  <a:lnTo>
                    <a:pt x="20" y="66"/>
                  </a:lnTo>
                  <a:lnTo>
                    <a:pt x="20" y="54"/>
                  </a:lnTo>
                  <a:lnTo>
                    <a:pt x="10" y="54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5" y="0"/>
                  </a:lnTo>
                  <a:lnTo>
                    <a:pt x="58" y="0"/>
                  </a:lnTo>
                  <a:lnTo>
                    <a:pt x="80" y="0"/>
                  </a:lnTo>
                  <a:lnTo>
                    <a:pt x="91" y="11"/>
                  </a:lnTo>
                  <a:lnTo>
                    <a:pt x="104" y="11"/>
                  </a:lnTo>
                  <a:lnTo>
                    <a:pt x="116" y="24"/>
                  </a:lnTo>
                  <a:lnTo>
                    <a:pt x="116" y="33"/>
                  </a:lnTo>
                  <a:lnTo>
                    <a:pt x="116" y="44"/>
                  </a:lnTo>
                  <a:lnTo>
                    <a:pt x="138" y="54"/>
                  </a:lnTo>
                  <a:lnTo>
                    <a:pt x="154" y="66"/>
                  </a:lnTo>
                  <a:lnTo>
                    <a:pt x="163" y="66"/>
                  </a:lnTo>
                  <a:lnTo>
                    <a:pt x="163" y="77"/>
                  </a:lnTo>
                  <a:lnTo>
                    <a:pt x="163" y="90"/>
                  </a:lnTo>
                  <a:lnTo>
                    <a:pt x="175" y="90"/>
                  </a:lnTo>
                  <a:lnTo>
                    <a:pt x="163" y="90"/>
                  </a:lnTo>
                  <a:lnTo>
                    <a:pt x="163" y="99"/>
                  </a:lnTo>
                  <a:lnTo>
                    <a:pt x="175" y="99"/>
                  </a:lnTo>
                  <a:lnTo>
                    <a:pt x="200" y="111"/>
                  </a:lnTo>
                  <a:lnTo>
                    <a:pt x="211" y="122"/>
                  </a:lnTo>
                  <a:lnTo>
                    <a:pt x="223" y="111"/>
                  </a:lnTo>
                  <a:lnTo>
                    <a:pt x="233" y="99"/>
                  </a:lnTo>
                  <a:lnTo>
                    <a:pt x="245" y="111"/>
                  </a:lnTo>
                  <a:lnTo>
                    <a:pt x="233" y="122"/>
                  </a:lnTo>
                  <a:lnTo>
                    <a:pt x="233" y="135"/>
                  </a:lnTo>
                  <a:lnTo>
                    <a:pt x="245" y="13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299"/>
            <p:cNvSpPr>
              <a:spLocks noChangeAspect="1"/>
            </p:cNvSpPr>
            <p:nvPr/>
          </p:nvSpPr>
          <p:spPr bwMode="auto">
            <a:xfrm>
              <a:off x="4233" y="6284"/>
              <a:ext cx="265" cy="218"/>
            </a:xfrm>
            <a:custGeom>
              <a:avLst/>
              <a:gdLst/>
              <a:ahLst/>
              <a:cxnLst>
                <a:cxn ang="0">
                  <a:pos x="129" y="169"/>
                </a:cxn>
                <a:cxn ang="0">
                  <a:pos x="119" y="156"/>
                </a:cxn>
                <a:cxn ang="0">
                  <a:pos x="107" y="145"/>
                </a:cxn>
                <a:cxn ang="0">
                  <a:pos x="96" y="133"/>
                </a:cxn>
                <a:cxn ang="0">
                  <a:pos x="82" y="123"/>
                </a:cxn>
                <a:cxn ang="0">
                  <a:pos x="71" y="99"/>
                </a:cxn>
                <a:cxn ang="0">
                  <a:pos x="50" y="90"/>
                </a:cxn>
                <a:cxn ang="0">
                  <a:pos x="34" y="79"/>
                </a:cxn>
                <a:cxn ang="0">
                  <a:pos x="24" y="69"/>
                </a:cxn>
                <a:cxn ang="0">
                  <a:pos x="24" y="45"/>
                </a:cxn>
                <a:cxn ang="0">
                  <a:pos x="12" y="33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4" y="11"/>
                </a:cxn>
                <a:cxn ang="0">
                  <a:pos x="50" y="0"/>
                </a:cxn>
                <a:cxn ang="0">
                  <a:pos x="71" y="0"/>
                </a:cxn>
                <a:cxn ang="0">
                  <a:pos x="82" y="11"/>
                </a:cxn>
                <a:cxn ang="0">
                  <a:pos x="96" y="0"/>
                </a:cxn>
                <a:cxn ang="0">
                  <a:pos x="107" y="11"/>
                </a:cxn>
                <a:cxn ang="0">
                  <a:pos x="129" y="11"/>
                </a:cxn>
                <a:cxn ang="0">
                  <a:pos x="153" y="11"/>
                </a:cxn>
                <a:cxn ang="0">
                  <a:pos x="178" y="11"/>
                </a:cxn>
                <a:cxn ang="0">
                  <a:pos x="190" y="24"/>
                </a:cxn>
                <a:cxn ang="0">
                  <a:pos x="200" y="24"/>
                </a:cxn>
                <a:cxn ang="0">
                  <a:pos x="225" y="24"/>
                </a:cxn>
                <a:cxn ang="0">
                  <a:pos x="225" y="45"/>
                </a:cxn>
                <a:cxn ang="0">
                  <a:pos x="210" y="56"/>
                </a:cxn>
                <a:cxn ang="0">
                  <a:pos x="225" y="69"/>
                </a:cxn>
                <a:cxn ang="0">
                  <a:pos x="236" y="79"/>
                </a:cxn>
                <a:cxn ang="0">
                  <a:pos x="236" y="99"/>
                </a:cxn>
                <a:cxn ang="0">
                  <a:pos x="225" y="90"/>
                </a:cxn>
                <a:cxn ang="0">
                  <a:pos x="236" y="99"/>
                </a:cxn>
                <a:cxn ang="0">
                  <a:pos x="248" y="110"/>
                </a:cxn>
                <a:cxn ang="0">
                  <a:pos x="236" y="123"/>
                </a:cxn>
                <a:cxn ang="0">
                  <a:pos x="210" y="123"/>
                </a:cxn>
                <a:cxn ang="0">
                  <a:pos x="225" y="145"/>
                </a:cxn>
                <a:cxn ang="0">
                  <a:pos x="200" y="145"/>
                </a:cxn>
                <a:cxn ang="0">
                  <a:pos x="190" y="156"/>
                </a:cxn>
                <a:cxn ang="0">
                  <a:pos x="190" y="169"/>
                </a:cxn>
                <a:cxn ang="0">
                  <a:pos x="190" y="191"/>
                </a:cxn>
                <a:cxn ang="0">
                  <a:pos x="178" y="191"/>
                </a:cxn>
                <a:cxn ang="0">
                  <a:pos x="153" y="179"/>
                </a:cxn>
                <a:cxn ang="0">
                  <a:pos x="142" y="169"/>
                </a:cxn>
                <a:cxn ang="0">
                  <a:pos x="129" y="179"/>
                </a:cxn>
              </a:cxnLst>
              <a:rect l="0" t="0" r="r" b="b"/>
              <a:pathLst>
                <a:path w="248" h="201">
                  <a:moveTo>
                    <a:pt x="129" y="179"/>
                  </a:moveTo>
                  <a:lnTo>
                    <a:pt x="129" y="169"/>
                  </a:lnTo>
                  <a:lnTo>
                    <a:pt x="129" y="156"/>
                  </a:lnTo>
                  <a:lnTo>
                    <a:pt x="119" y="156"/>
                  </a:lnTo>
                  <a:lnTo>
                    <a:pt x="119" y="145"/>
                  </a:lnTo>
                  <a:lnTo>
                    <a:pt x="107" y="145"/>
                  </a:lnTo>
                  <a:lnTo>
                    <a:pt x="107" y="133"/>
                  </a:lnTo>
                  <a:lnTo>
                    <a:pt x="96" y="133"/>
                  </a:lnTo>
                  <a:lnTo>
                    <a:pt x="96" y="123"/>
                  </a:lnTo>
                  <a:lnTo>
                    <a:pt x="82" y="123"/>
                  </a:lnTo>
                  <a:lnTo>
                    <a:pt x="71" y="110"/>
                  </a:lnTo>
                  <a:lnTo>
                    <a:pt x="71" y="99"/>
                  </a:lnTo>
                  <a:lnTo>
                    <a:pt x="59" y="90"/>
                  </a:lnTo>
                  <a:lnTo>
                    <a:pt x="50" y="90"/>
                  </a:lnTo>
                  <a:lnTo>
                    <a:pt x="34" y="90"/>
                  </a:lnTo>
                  <a:lnTo>
                    <a:pt x="34" y="79"/>
                  </a:lnTo>
                  <a:lnTo>
                    <a:pt x="34" y="69"/>
                  </a:lnTo>
                  <a:lnTo>
                    <a:pt x="24" y="69"/>
                  </a:lnTo>
                  <a:lnTo>
                    <a:pt x="24" y="56"/>
                  </a:lnTo>
                  <a:lnTo>
                    <a:pt x="24" y="45"/>
                  </a:lnTo>
                  <a:lnTo>
                    <a:pt x="12" y="45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11"/>
                  </a:lnTo>
                  <a:lnTo>
                    <a:pt x="34" y="11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82" y="11"/>
                  </a:lnTo>
                  <a:lnTo>
                    <a:pt x="96" y="11"/>
                  </a:lnTo>
                  <a:lnTo>
                    <a:pt x="96" y="0"/>
                  </a:lnTo>
                  <a:lnTo>
                    <a:pt x="96" y="11"/>
                  </a:lnTo>
                  <a:lnTo>
                    <a:pt x="107" y="11"/>
                  </a:lnTo>
                  <a:lnTo>
                    <a:pt x="119" y="11"/>
                  </a:lnTo>
                  <a:lnTo>
                    <a:pt x="129" y="11"/>
                  </a:lnTo>
                  <a:lnTo>
                    <a:pt x="142" y="11"/>
                  </a:lnTo>
                  <a:lnTo>
                    <a:pt x="153" y="11"/>
                  </a:lnTo>
                  <a:lnTo>
                    <a:pt x="166" y="11"/>
                  </a:lnTo>
                  <a:lnTo>
                    <a:pt x="178" y="11"/>
                  </a:lnTo>
                  <a:lnTo>
                    <a:pt x="190" y="11"/>
                  </a:lnTo>
                  <a:lnTo>
                    <a:pt x="190" y="24"/>
                  </a:lnTo>
                  <a:lnTo>
                    <a:pt x="200" y="33"/>
                  </a:lnTo>
                  <a:lnTo>
                    <a:pt x="200" y="24"/>
                  </a:lnTo>
                  <a:lnTo>
                    <a:pt x="210" y="24"/>
                  </a:lnTo>
                  <a:lnTo>
                    <a:pt x="225" y="24"/>
                  </a:lnTo>
                  <a:lnTo>
                    <a:pt x="225" y="33"/>
                  </a:lnTo>
                  <a:lnTo>
                    <a:pt x="225" y="45"/>
                  </a:lnTo>
                  <a:lnTo>
                    <a:pt x="210" y="45"/>
                  </a:lnTo>
                  <a:lnTo>
                    <a:pt x="210" y="56"/>
                  </a:lnTo>
                  <a:lnTo>
                    <a:pt x="210" y="69"/>
                  </a:lnTo>
                  <a:lnTo>
                    <a:pt x="225" y="69"/>
                  </a:lnTo>
                  <a:lnTo>
                    <a:pt x="225" y="79"/>
                  </a:lnTo>
                  <a:lnTo>
                    <a:pt x="236" y="79"/>
                  </a:lnTo>
                  <a:lnTo>
                    <a:pt x="248" y="90"/>
                  </a:lnTo>
                  <a:lnTo>
                    <a:pt x="236" y="99"/>
                  </a:lnTo>
                  <a:lnTo>
                    <a:pt x="236" y="90"/>
                  </a:lnTo>
                  <a:lnTo>
                    <a:pt x="225" y="90"/>
                  </a:lnTo>
                  <a:lnTo>
                    <a:pt x="225" y="99"/>
                  </a:lnTo>
                  <a:lnTo>
                    <a:pt x="236" y="99"/>
                  </a:lnTo>
                  <a:lnTo>
                    <a:pt x="236" y="110"/>
                  </a:lnTo>
                  <a:lnTo>
                    <a:pt x="248" y="110"/>
                  </a:lnTo>
                  <a:lnTo>
                    <a:pt x="248" y="123"/>
                  </a:lnTo>
                  <a:lnTo>
                    <a:pt x="236" y="123"/>
                  </a:lnTo>
                  <a:lnTo>
                    <a:pt x="225" y="123"/>
                  </a:lnTo>
                  <a:lnTo>
                    <a:pt x="210" y="123"/>
                  </a:lnTo>
                  <a:lnTo>
                    <a:pt x="210" y="133"/>
                  </a:lnTo>
                  <a:lnTo>
                    <a:pt x="225" y="145"/>
                  </a:lnTo>
                  <a:lnTo>
                    <a:pt x="210" y="145"/>
                  </a:lnTo>
                  <a:lnTo>
                    <a:pt x="200" y="145"/>
                  </a:lnTo>
                  <a:lnTo>
                    <a:pt x="200" y="156"/>
                  </a:lnTo>
                  <a:lnTo>
                    <a:pt x="190" y="156"/>
                  </a:lnTo>
                  <a:lnTo>
                    <a:pt x="200" y="156"/>
                  </a:lnTo>
                  <a:lnTo>
                    <a:pt x="190" y="169"/>
                  </a:lnTo>
                  <a:lnTo>
                    <a:pt x="190" y="179"/>
                  </a:lnTo>
                  <a:lnTo>
                    <a:pt x="190" y="191"/>
                  </a:lnTo>
                  <a:lnTo>
                    <a:pt x="190" y="201"/>
                  </a:lnTo>
                  <a:lnTo>
                    <a:pt x="178" y="191"/>
                  </a:lnTo>
                  <a:lnTo>
                    <a:pt x="166" y="191"/>
                  </a:lnTo>
                  <a:lnTo>
                    <a:pt x="153" y="179"/>
                  </a:lnTo>
                  <a:lnTo>
                    <a:pt x="142" y="179"/>
                  </a:lnTo>
                  <a:lnTo>
                    <a:pt x="142" y="169"/>
                  </a:lnTo>
                  <a:lnTo>
                    <a:pt x="129" y="169"/>
                  </a:lnTo>
                  <a:lnTo>
                    <a:pt x="129" y="179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300"/>
            <p:cNvSpPr>
              <a:spLocks noChangeAspect="1"/>
            </p:cNvSpPr>
            <p:nvPr/>
          </p:nvSpPr>
          <p:spPr bwMode="auto">
            <a:xfrm>
              <a:off x="4688" y="6358"/>
              <a:ext cx="419" cy="252"/>
            </a:xfrm>
            <a:custGeom>
              <a:avLst/>
              <a:gdLst/>
              <a:ahLst/>
              <a:cxnLst>
                <a:cxn ang="0">
                  <a:pos x="12" y="122"/>
                </a:cxn>
                <a:cxn ang="0">
                  <a:pos x="36" y="100"/>
                </a:cxn>
                <a:cxn ang="0">
                  <a:pos x="36" y="87"/>
                </a:cxn>
                <a:cxn ang="0">
                  <a:pos x="0" y="30"/>
                </a:cxn>
                <a:cxn ang="0">
                  <a:pos x="12" y="0"/>
                </a:cxn>
                <a:cxn ang="0">
                  <a:pos x="36" y="10"/>
                </a:cxn>
                <a:cxn ang="0">
                  <a:pos x="36" y="30"/>
                </a:cxn>
                <a:cxn ang="0">
                  <a:pos x="59" y="21"/>
                </a:cxn>
                <a:cxn ang="0">
                  <a:pos x="119" y="30"/>
                </a:cxn>
                <a:cxn ang="0">
                  <a:pos x="153" y="30"/>
                </a:cxn>
                <a:cxn ang="0">
                  <a:pos x="201" y="30"/>
                </a:cxn>
                <a:cxn ang="0">
                  <a:pos x="272" y="0"/>
                </a:cxn>
                <a:cxn ang="0">
                  <a:pos x="306" y="21"/>
                </a:cxn>
                <a:cxn ang="0">
                  <a:pos x="330" y="21"/>
                </a:cxn>
                <a:cxn ang="0">
                  <a:pos x="390" y="42"/>
                </a:cxn>
                <a:cxn ang="0">
                  <a:pos x="390" y="66"/>
                </a:cxn>
                <a:cxn ang="0">
                  <a:pos x="367" y="66"/>
                </a:cxn>
                <a:cxn ang="0">
                  <a:pos x="353" y="110"/>
                </a:cxn>
                <a:cxn ang="0">
                  <a:pos x="343" y="122"/>
                </a:cxn>
                <a:cxn ang="0">
                  <a:pos x="343" y="142"/>
                </a:cxn>
                <a:cxn ang="0">
                  <a:pos x="353" y="153"/>
                </a:cxn>
                <a:cxn ang="0">
                  <a:pos x="367" y="176"/>
                </a:cxn>
                <a:cxn ang="0">
                  <a:pos x="319" y="164"/>
                </a:cxn>
                <a:cxn ang="0">
                  <a:pos x="282" y="186"/>
                </a:cxn>
                <a:cxn ang="0">
                  <a:pos x="257" y="198"/>
                </a:cxn>
                <a:cxn ang="0">
                  <a:pos x="257" y="208"/>
                </a:cxn>
                <a:cxn ang="0">
                  <a:pos x="224" y="232"/>
                </a:cxn>
                <a:cxn ang="0">
                  <a:pos x="201" y="221"/>
                </a:cxn>
                <a:cxn ang="0">
                  <a:pos x="128" y="208"/>
                </a:cxn>
                <a:cxn ang="0">
                  <a:pos x="59" y="221"/>
                </a:cxn>
                <a:cxn ang="0">
                  <a:pos x="59" y="221"/>
                </a:cxn>
                <a:cxn ang="0">
                  <a:pos x="59" y="198"/>
                </a:cxn>
                <a:cxn ang="0">
                  <a:pos x="36" y="164"/>
                </a:cxn>
                <a:cxn ang="0">
                  <a:pos x="12" y="142"/>
                </a:cxn>
              </a:cxnLst>
              <a:rect l="0" t="0" r="r" b="b"/>
              <a:pathLst>
                <a:path w="390" h="232">
                  <a:moveTo>
                    <a:pt x="12" y="142"/>
                  </a:moveTo>
                  <a:lnTo>
                    <a:pt x="12" y="122"/>
                  </a:lnTo>
                  <a:lnTo>
                    <a:pt x="12" y="110"/>
                  </a:lnTo>
                  <a:lnTo>
                    <a:pt x="36" y="100"/>
                  </a:lnTo>
                  <a:lnTo>
                    <a:pt x="49" y="87"/>
                  </a:lnTo>
                  <a:lnTo>
                    <a:pt x="36" y="87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4" y="10"/>
                  </a:lnTo>
                  <a:lnTo>
                    <a:pt x="36" y="10"/>
                  </a:lnTo>
                  <a:lnTo>
                    <a:pt x="36" y="21"/>
                  </a:lnTo>
                  <a:lnTo>
                    <a:pt x="36" y="30"/>
                  </a:lnTo>
                  <a:lnTo>
                    <a:pt x="49" y="30"/>
                  </a:lnTo>
                  <a:lnTo>
                    <a:pt x="59" y="21"/>
                  </a:lnTo>
                  <a:lnTo>
                    <a:pt x="81" y="21"/>
                  </a:lnTo>
                  <a:lnTo>
                    <a:pt x="119" y="30"/>
                  </a:lnTo>
                  <a:lnTo>
                    <a:pt x="144" y="30"/>
                  </a:lnTo>
                  <a:lnTo>
                    <a:pt x="153" y="30"/>
                  </a:lnTo>
                  <a:lnTo>
                    <a:pt x="189" y="42"/>
                  </a:lnTo>
                  <a:lnTo>
                    <a:pt x="201" y="30"/>
                  </a:lnTo>
                  <a:lnTo>
                    <a:pt x="247" y="10"/>
                  </a:lnTo>
                  <a:lnTo>
                    <a:pt x="272" y="0"/>
                  </a:lnTo>
                  <a:lnTo>
                    <a:pt x="282" y="10"/>
                  </a:lnTo>
                  <a:lnTo>
                    <a:pt x="306" y="21"/>
                  </a:lnTo>
                  <a:lnTo>
                    <a:pt x="319" y="21"/>
                  </a:lnTo>
                  <a:lnTo>
                    <a:pt x="330" y="21"/>
                  </a:lnTo>
                  <a:lnTo>
                    <a:pt x="367" y="30"/>
                  </a:lnTo>
                  <a:lnTo>
                    <a:pt x="390" y="42"/>
                  </a:lnTo>
                  <a:lnTo>
                    <a:pt x="390" y="54"/>
                  </a:lnTo>
                  <a:lnTo>
                    <a:pt x="390" y="66"/>
                  </a:lnTo>
                  <a:lnTo>
                    <a:pt x="377" y="66"/>
                  </a:lnTo>
                  <a:lnTo>
                    <a:pt x="367" y="66"/>
                  </a:lnTo>
                  <a:lnTo>
                    <a:pt x="353" y="87"/>
                  </a:lnTo>
                  <a:lnTo>
                    <a:pt x="353" y="110"/>
                  </a:lnTo>
                  <a:lnTo>
                    <a:pt x="353" y="122"/>
                  </a:lnTo>
                  <a:lnTo>
                    <a:pt x="343" y="122"/>
                  </a:lnTo>
                  <a:lnTo>
                    <a:pt x="343" y="132"/>
                  </a:lnTo>
                  <a:lnTo>
                    <a:pt x="343" y="142"/>
                  </a:lnTo>
                  <a:lnTo>
                    <a:pt x="353" y="142"/>
                  </a:lnTo>
                  <a:lnTo>
                    <a:pt x="353" y="153"/>
                  </a:lnTo>
                  <a:lnTo>
                    <a:pt x="367" y="164"/>
                  </a:lnTo>
                  <a:lnTo>
                    <a:pt x="367" y="176"/>
                  </a:lnTo>
                  <a:lnTo>
                    <a:pt x="330" y="176"/>
                  </a:lnTo>
                  <a:lnTo>
                    <a:pt x="319" y="164"/>
                  </a:lnTo>
                  <a:lnTo>
                    <a:pt x="306" y="164"/>
                  </a:lnTo>
                  <a:lnTo>
                    <a:pt x="282" y="186"/>
                  </a:lnTo>
                  <a:lnTo>
                    <a:pt x="272" y="198"/>
                  </a:lnTo>
                  <a:lnTo>
                    <a:pt x="257" y="198"/>
                  </a:lnTo>
                  <a:lnTo>
                    <a:pt x="247" y="198"/>
                  </a:lnTo>
                  <a:lnTo>
                    <a:pt x="257" y="208"/>
                  </a:lnTo>
                  <a:lnTo>
                    <a:pt x="257" y="221"/>
                  </a:lnTo>
                  <a:lnTo>
                    <a:pt x="224" y="232"/>
                  </a:lnTo>
                  <a:lnTo>
                    <a:pt x="215" y="232"/>
                  </a:lnTo>
                  <a:lnTo>
                    <a:pt x="201" y="221"/>
                  </a:lnTo>
                  <a:lnTo>
                    <a:pt x="153" y="208"/>
                  </a:lnTo>
                  <a:lnTo>
                    <a:pt x="128" y="208"/>
                  </a:lnTo>
                  <a:lnTo>
                    <a:pt x="107" y="221"/>
                  </a:lnTo>
                  <a:lnTo>
                    <a:pt x="59" y="221"/>
                  </a:lnTo>
                  <a:lnTo>
                    <a:pt x="59" y="232"/>
                  </a:lnTo>
                  <a:lnTo>
                    <a:pt x="59" y="221"/>
                  </a:lnTo>
                  <a:lnTo>
                    <a:pt x="59" y="208"/>
                  </a:lnTo>
                  <a:lnTo>
                    <a:pt x="59" y="198"/>
                  </a:lnTo>
                  <a:lnTo>
                    <a:pt x="49" y="176"/>
                  </a:lnTo>
                  <a:lnTo>
                    <a:pt x="36" y="164"/>
                  </a:lnTo>
                  <a:lnTo>
                    <a:pt x="12" y="153"/>
                  </a:lnTo>
                  <a:lnTo>
                    <a:pt x="12" y="14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Freeform 301"/>
            <p:cNvSpPr>
              <a:spLocks noChangeAspect="1"/>
            </p:cNvSpPr>
            <p:nvPr/>
          </p:nvSpPr>
          <p:spPr bwMode="auto">
            <a:xfrm>
              <a:off x="2541" y="6401"/>
              <a:ext cx="845" cy="625"/>
            </a:xfrm>
            <a:custGeom>
              <a:avLst/>
              <a:gdLst/>
              <a:ahLst/>
              <a:cxnLst>
                <a:cxn ang="0">
                  <a:pos x="21" y="112"/>
                </a:cxn>
                <a:cxn ang="0">
                  <a:pos x="21" y="69"/>
                </a:cxn>
                <a:cxn ang="0">
                  <a:pos x="0" y="46"/>
                </a:cxn>
                <a:cxn ang="0">
                  <a:pos x="46" y="34"/>
                </a:cxn>
                <a:cxn ang="0">
                  <a:pos x="84" y="0"/>
                </a:cxn>
                <a:cxn ang="0">
                  <a:pos x="152" y="10"/>
                </a:cxn>
                <a:cxn ang="0">
                  <a:pos x="212" y="0"/>
                </a:cxn>
                <a:cxn ang="0">
                  <a:pos x="260" y="10"/>
                </a:cxn>
                <a:cxn ang="0">
                  <a:pos x="340" y="23"/>
                </a:cxn>
                <a:cxn ang="0">
                  <a:pos x="398" y="10"/>
                </a:cxn>
                <a:cxn ang="0">
                  <a:pos x="459" y="34"/>
                </a:cxn>
                <a:cxn ang="0">
                  <a:pos x="493" y="34"/>
                </a:cxn>
                <a:cxn ang="0">
                  <a:pos x="493" y="55"/>
                </a:cxn>
                <a:cxn ang="0">
                  <a:pos x="554" y="79"/>
                </a:cxn>
                <a:cxn ang="0">
                  <a:pos x="574" y="79"/>
                </a:cxn>
                <a:cxn ang="0">
                  <a:pos x="621" y="79"/>
                </a:cxn>
                <a:cxn ang="0">
                  <a:pos x="670" y="79"/>
                </a:cxn>
                <a:cxn ang="0">
                  <a:pos x="682" y="100"/>
                </a:cxn>
                <a:cxn ang="0">
                  <a:pos x="717" y="100"/>
                </a:cxn>
                <a:cxn ang="0">
                  <a:pos x="753" y="112"/>
                </a:cxn>
                <a:cxn ang="0">
                  <a:pos x="787" y="100"/>
                </a:cxn>
                <a:cxn ang="0">
                  <a:pos x="753" y="155"/>
                </a:cxn>
                <a:cxn ang="0">
                  <a:pos x="692" y="191"/>
                </a:cxn>
                <a:cxn ang="0">
                  <a:pos x="634" y="213"/>
                </a:cxn>
                <a:cxn ang="0">
                  <a:pos x="600" y="257"/>
                </a:cxn>
                <a:cxn ang="0">
                  <a:pos x="564" y="323"/>
                </a:cxn>
                <a:cxn ang="0">
                  <a:pos x="600" y="366"/>
                </a:cxn>
                <a:cxn ang="0">
                  <a:pos x="554" y="390"/>
                </a:cxn>
                <a:cxn ang="0">
                  <a:pos x="531" y="448"/>
                </a:cxn>
                <a:cxn ang="0">
                  <a:pos x="483" y="466"/>
                </a:cxn>
                <a:cxn ang="0">
                  <a:pos x="435" y="523"/>
                </a:cxn>
                <a:cxn ang="0">
                  <a:pos x="410" y="523"/>
                </a:cxn>
                <a:cxn ang="0">
                  <a:pos x="294" y="523"/>
                </a:cxn>
                <a:cxn ang="0">
                  <a:pos x="235" y="557"/>
                </a:cxn>
                <a:cxn ang="0">
                  <a:pos x="223" y="557"/>
                </a:cxn>
                <a:cxn ang="0">
                  <a:pos x="200" y="569"/>
                </a:cxn>
                <a:cxn ang="0">
                  <a:pos x="175" y="534"/>
                </a:cxn>
                <a:cxn ang="0">
                  <a:pos x="152" y="502"/>
                </a:cxn>
                <a:cxn ang="0">
                  <a:pos x="94" y="489"/>
                </a:cxn>
                <a:cxn ang="0">
                  <a:pos x="117" y="436"/>
                </a:cxn>
                <a:cxn ang="0">
                  <a:pos x="104" y="402"/>
                </a:cxn>
                <a:cxn ang="0">
                  <a:pos x="141" y="357"/>
                </a:cxn>
                <a:cxn ang="0">
                  <a:pos x="104" y="312"/>
                </a:cxn>
                <a:cxn ang="0">
                  <a:pos x="141" y="303"/>
                </a:cxn>
                <a:cxn ang="0">
                  <a:pos x="152" y="221"/>
                </a:cxn>
                <a:cxn ang="0">
                  <a:pos x="152" y="191"/>
                </a:cxn>
                <a:cxn ang="0">
                  <a:pos x="187" y="167"/>
                </a:cxn>
                <a:cxn ang="0">
                  <a:pos x="152" y="135"/>
                </a:cxn>
                <a:cxn ang="0">
                  <a:pos x="69" y="123"/>
                </a:cxn>
              </a:cxnLst>
              <a:rect l="0" t="0" r="r" b="b"/>
              <a:pathLst>
                <a:path w="787" h="577">
                  <a:moveTo>
                    <a:pt x="21" y="135"/>
                  </a:moveTo>
                  <a:lnTo>
                    <a:pt x="21" y="123"/>
                  </a:lnTo>
                  <a:lnTo>
                    <a:pt x="21" y="112"/>
                  </a:lnTo>
                  <a:lnTo>
                    <a:pt x="37" y="100"/>
                  </a:lnTo>
                  <a:lnTo>
                    <a:pt x="21" y="79"/>
                  </a:lnTo>
                  <a:lnTo>
                    <a:pt x="21" y="69"/>
                  </a:lnTo>
                  <a:lnTo>
                    <a:pt x="0" y="69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12" y="34"/>
                  </a:lnTo>
                  <a:lnTo>
                    <a:pt x="21" y="34"/>
                  </a:lnTo>
                  <a:lnTo>
                    <a:pt x="46" y="34"/>
                  </a:lnTo>
                  <a:lnTo>
                    <a:pt x="58" y="23"/>
                  </a:lnTo>
                  <a:lnTo>
                    <a:pt x="69" y="10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28" y="10"/>
                  </a:lnTo>
                  <a:lnTo>
                    <a:pt x="152" y="10"/>
                  </a:lnTo>
                  <a:lnTo>
                    <a:pt x="175" y="10"/>
                  </a:lnTo>
                  <a:lnTo>
                    <a:pt x="187" y="10"/>
                  </a:lnTo>
                  <a:lnTo>
                    <a:pt x="212" y="0"/>
                  </a:lnTo>
                  <a:lnTo>
                    <a:pt x="223" y="0"/>
                  </a:lnTo>
                  <a:lnTo>
                    <a:pt x="235" y="10"/>
                  </a:lnTo>
                  <a:lnTo>
                    <a:pt x="260" y="10"/>
                  </a:lnTo>
                  <a:lnTo>
                    <a:pt x="283" y="23"/>
                  </a:lnTo>
                  <a:lnTo>
                    <a:pt x="331" y="23"/>
                  </a:lnTo>
                  <a:lnTo>
                    <a:pt x="340" y="23"/>
                  </a:lnTo>
                  <a:lnTo>
                    <a:pt x="366" y="23"/>
                  </a:lnTo>
                  <a:lnTo>
                    <a:pt x="388" y="23"/>
                  </a:lnTo>
                  <a:lnTo>
                    <a:pt x="398" y="10"/>
                  </a:lnTo>
                  <a:lnTo>
                    <a:pt x="410" y="10"/>
                  </a:lnTo>
                  <a:lnTo>
                    <a:pt x="435" y="34"/>
                  </a:lnTo>
                  <a:lnTo>
                    <a:pt x="459" y="34"/>
                  </a:lnTo>
                  <a:lnTo>
                    <a:pt x="469" y="34"/>
                  </a:lnTo>
                  <a:lnTo>
                    <a:pt x="483" y="34"/>
                  </a:lnTo>
                  <a:lnTo>
                    <a:pt x="493" y="34"/>
                  </a:lnTo>
                  <a:lnTo>
                    <a:pt x="493" y="46"/>
                  </a:lnTo>
                  <a:lnTo>
                    <a:pt x="483" y="46"/>
                  </a:lnTo>
                  <a:lnTo>
                    <a:pt x="493" y="55"/>
                  </a:lnTo>
                  <a:lnTo>
                    <a:pt x="531" y="69"/>
                  </a:lnTo>
                  <a:lnTo>
                    <a:pt x="531" y="55"/>
                  </a:lnTo>
                  <a:lnTo>
                    <a:pt x="554" y="79"/>
                  </a:lnTo>
                  <a:lnTo>
                    <a:pt x="554" y="69"/>
                  </a:lnTo>
                  <a:lnTo>
                    <a:pt x="564" y="69"/>
                  </a:lnTo>
                  <a:lnTo>
                    <a:pt x="574" y="79"/>
                  </a:lnTo>
                  <a:lnTo>
                    <a:pt x="600" y="79"/>
                  </a:lnTo>
                  <a:lnTo>
                    <a:pt x="612" y="79"/>
                  </a:lnTo>
                  <a:lnTo>
                    <a:pt x="621" y="79"/>
                  </a:lnTo>
                  <a:lnTo>
                    <a:pt x="621" y="69"/>
                  </a:lnTo>
                  <a:lnTo>
                    <a:pt x="634" y="69"/>
                  </a:lnTo>
                  <a:lnTo>
                    <a:pt x="670" y="79"/>
                  </a:lnTo>
                  <a:lnTo>
                    <a:pt x="670" y="91"/>
                  </a:lnTo>
                  <a:lnTo>
                    <a:pt x="670" y="100"/>
                  </a:lnTo>
                  <a:lnTo>
                    <a:pt x="682" y="100"/>
                  </a:lnTo>
                  <a:lnTo>
                    <a:pt x="692" y="100"/>
                  </a:lnTo>
                  <a:lnTo>
                    <a:pt x="708" y="100"/>
                  </a:lnTo>
                  <a:lnTo>
                    <a:pt x="717" y="100"/>
                  </a:lnTo>
                  <a:lnTo>
                    <a:pt x="729" y="100"/>
                  </a:lnTo>
                  <a:lnTo>
                    <a:pt x="740" y="100"/>
                  </a:lnTo>
                  <a:lnTo>
                    <a:pt x="753" y="112"/>
                  </a:lnTo>
                  <a:lnTo>
                    <a:pt x="753" y="100"/>
                  </a:lnTo>
                  <a:lnTo>
                    <a:pt x="777" y="100"/>
                  </a:lnTo>
                  <a:lnTo>
                    <a:pt x="787" y="100"/>
                  </a:lnTo>
                  <a:lnTo>
                    <a:pt x="787" y="123"/>
                  </a:lnTo>
                  <a:lnTo>
                    <a:pt x="787" y="135"/>
                  </a:lnTo>
                  <a:lnTo>
                    <a:pt x="753" y="155"/>
                  </a:lnTo>
                  <a:lnTo>
                    <a:pt x="729" y="167"/>
                  </a:lnTo>
                  <a:lnTo>
                    <a:pt x="717" y="179"/>
                  </a:lnTo>
                  <a:lnTo>
                    <a:pt x="692" y="191"/>
                  </a:lnTo>
                  <a:lnTo>
                    <a:pt x="670" y="191"/>
                  </a:lnTo>
                  <a:lnTo>
                    <a:pt x="645" y="201"/>
                  </a:lnTo>
                  <a:lnTo>
                    <a:pt x="634" y="213"/>
                  </a:lnTo>
                  <a:lnTo>
                    <a:pt x="634" y="221"/>
                  </a:lnTo>
                  <a:lnTo>
                    <a:pt x="621" y="234"/>
                  </a:lnTo>
                  <a:lnTo>
                    <a:pt x="600" y="257"/>
                  </a:lnTo>
                  <a:lnTo>
                    <a:pt x="574" y="291"/>
                  </a:lnTo>
                  <a:lnTo>
                    <a:pt x="564" y="303"/>
                  </a:lnTo>
                  <a:lnTo>
                    <a:pt x="564" y="323"/>
                  </a:lnTo>
                  <a:lnTo>
                    <a:pt x="574" y="345"/>
                  </a:lnTo>
                  <a:lnTo>
                    <a:pt x="574" y="357"/>
                  </a:lnTo>
                  <a:lnTo>
                    <a:pt x="600" y="366"/>
                  </a:lnTo>
                  <a:lnTo>
                    <a:pt x="574" y="378"/>
                  </a:lnTo>
                  <a:lnTo>
                    <a:pt x="574" y="390"/>
                  </a:lnTo>
                  <a:lnTo>
                    <a:pt x="554" y="390"/>
                  </a:lnTo>
                  <a:lnTo>
                    <a:pt x="554" y="412"/>
                  </a:lnTo>
                  <a:lnTo>
                    <a:pt x="542" y="412"/>
                  </a:lnTo>
                  <a:lnTo>
                    <a:pt x="531" y="448"/>
                  </a:lnTo>
                  <a:lnTo>
                    <a:pt x="531" y="456"/>
                  </a:lnTo>
                  <a:lnTo>
                    <a:pt x="493" y="456"/>
                  </a:lnTo>
                  <a:lnTo>
                    <a:pt x="483" y="466"/>
                  </a:lnTo>
                  <a:lnTo>
                    <a:pt x="469" y="478"/>
                  </a:lnTo>
                  <a:lnTo>
                    <a:pt x="459" y="502"/>
                  </a:lnTo>
                  <a:lnTo>
                    <a:pt x="435" y="523"/>
                  </a:lnTo>
                  <a:lnTo>
                    <a:pt x="435" y="511"/>
                  </a:lnTo>
                  <a:lnTo>
                    <a:pt x="410" y="511"/>
                  </a:lnTo>
                  <a:lnTo>
                    <a:pt x="410" y="523"/>
                  </a:lnTo>
                  <a:lnTo>
                    <a:pt x="398" y="523"/>
                  </a:lnTo>
                  <a:lnTo>
                    <a:pt x="388" y="523"/>
                  </a:lnTo>
                  <a:lnTo>
                    <a:pt x="294" y="523"/>
                  </a:lnTo>
                  <a:lnTo>
                    <a:pt x="270" y="534"/>
                  </a:lnTo>
                  <a:lnTo>
                    <a:pt x="244" y="547"/>
                  </a:lnTo>
                  <a:lnTo>
                    <a:pt x="235" y="557"/>
                  </a:lnTo>
                  <a:lnTo>
                    <a:pt x="235" y="569"/>
                  </a:lnTo>
                  <a:lnTo>
                    <a:pt x="223" y="569"/>
                  </a:lnTo>
                  <a:lnTo>
                    <a:pt x="223" y="557"/>
                  </a:lnTo>
                  <a:lnTo>
                    <a:pt x="223" y="569"/>
                  </a:lnTo>
                  <a:lnTo>
                    <a:pt x="212" y="577"/>
                  </a:lnTo>
                  <a:lnTo>
                    <a:pt x="200" y="569"/>
                  </a:lnTo>
                  <a:lnTo>
                    <a:pt x="175" y="557"/>
                  </a:lnTo>
                  <a:lnTo>
                    <a:pt x="175" y="547"/>
                  </a:lnTo>
                  <a:lnTo>
                    <a:pt x="175" y="534"/>
                  </a:lnTo>
                  <a:lnTo>
                    <a:pt x="165" y="523"/>
                  </a:lnTo>
                  <a:lnTo>
                    <a:pt x="165" y="511"/>
                  </a:lnTo>
                  <a:lnTo>
                    <a:pt x="152" y="502"/>
                  </a:lnTo>
                  <a:lnTo>
                    <a:pt x="128" y="489"/>
                  </a:lnTo>
                  <a:lnTo>
                    <a:pt x="117" y="478"/>
                  </a:lnTo>
                  <a:lnTo>
                    <a:pt x="94" y="489"/>
                  </a:lnTo>
                  <a:lnTo>
                    <a:pt x="94" y="478"/>
                  </a:lnTo>
                  <a:lnTo>
                    <a:pt x="104" y="456"/>
                  </a:lnTo>
                  <a:lnTo>
                    <a:pt x="117" y="436"/>
                  </a:lnTo>
                  <a:lnTo>
                    <a:pt x="141" y="424"/>
                  </a:lnTo>
                  <a:lnTo>
                    <a:pt x="128" y="412"/>
                  </a:lnTo>
                  <a:lnTo>
                    <a:pt x="104" y="402"/>
                  </a:lnTo>
                  <a:lnTo>
                    <a:pt x="104" y="390"/>
                  </a:lnTo>
                  <a:lnTo>
                    <a:pt x="128" y="366"/>
                  </a:lnTo>
                  <a:lnTo>
                    <a:pt x="141" y="357"/>
                  </a:lnTo>
                  <a:lnTo>
                    <a:pt x="128" y="345"/>
                  </a:lnTo>
                  <a:lnTo>
                    <a:pt x="117" y="336"/>
                  </a:lnTo>
                  <a:lnTo>
                    <a:pt x="104" y="312"/>
                  </a:lnTo>
                  <a:lnTo>
                    <a:pt x="117" y="312"/>
                  </a:lnTo>
                  <a:lnTo>
                    <a:pt x="128" y="303"/>
                  </a:lnTo>
                  <a:lnTo>
                    <a:pt x="141" y="303"/>
                  </a:lnTo>
                  <a:lnTo>
                    <a:pt x="141" y="291"/>
                  </a:lnTo>
                  <a:lnTo>
                    <a:pt x="141" y="257"/>
                  </a:lnTo>
                  <a:lnTo>
                    <a:pt x="152" y="221"/>
                  </a:lnTo>
                  <a:lnTo>
                    <a:pt x="141" y="213"/>
                  </a:lnTo>
                  <a:lnTo>
                    <a:pt x="152" y="201"/>
                  </a:lnTo>
                  <a:lnTo>
                    <a:pt x="152" y="191"/>
                  </a:lnTo>
                  <a:lnTo>
                    <a:pt x="187" y="179"/>
                  </a:lnTo>
                  <a:lnTo>
                    <a:pt x="200" y="167"/>
                  </a:lnTo>
                  <a:lnTo>
                    <a:pt x="187" y="167"/>
                  </a:lnTo>
                  <a:lnTo>
                    <a:pt x="165" y="145"/>
                  </a:lnTo>
                  <a:lnTo>
                    <a:pt x="165" y="135"/>
                  </a:lnTo>
                  <a:lnTo>
                    <a:pt x="152" y="135"/>
                  </a:lnTo>
                  <a:lnTo>
                    <a:pt x="128" y="135"/>
                  </a:lnTo>
                  <a:lnTo>
                    <a:pt x="84" y="135"/>
                  </a:lnTo>
                  <a:lnTo>
                    <a:pt x="69" y="123"/>
                  </a:lnTo>
                  <a:lnTo>
                    <a:pt x="46" y="123"/>
                  </a:lnTo>
                  <a:lnTo>
                    <a:pt x="21" y="13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Freeform 302"/>
            <p:cNvSpPr>
              <a:spLocks noChangeAspect="1"/>
            </p:cNvSpPr>
            <p:nvPr/>
          </p:nvSpPr>
          <p:spPr bwMode="auto">
            <a:xfrm>
              <a:off x="5902" y="6418"/>
              <a:ext cx="491" cy="2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47" y="10"/>
                </a:cxn>
                <a:cxn ang="0">
                  <a:pos x="69" y="10"/>
                </a:cxn>
                <a:cxn ang="0">
                  <a:pos x="90" y="22"/>
                </a:cxn>
                <a:cxn ang="0">
                  <a:pos x="115" y="33"/>
                </a:cxn>
                <a:cxn ang="0">
                  <a:pos x="138" y="22"/>
                </a:cxn>
                <a:cxn ang="0">
                  <a:pos x="162" y="33"/>
                </a:cxn>
                <a:cxn ang="0">
                  <a:pos x="186" y="33"/>
                </a:cxn>
                <a:cxn ang="0">
                  <a:pos x="211" y="46"/>
                </a:cxn>
                <a:cxn ang="0">
                  <a:pos x="233" y="56"/>
                </a:cxn>
                <a:cxn ang="0">
                  <a:pos x="245" y="68"/>
                </a:cxn>
                <a:cxn ang="0">
                  <a:pos x="270" y="68"/>
                </a:cxn>
                <a:cxn ang="0">
                  <a:pos x="281" y="56"/>
                </a:cxn>
                <a:cxn ang="0">
                  <a:pos x="303" y="68"/>
                </a:cxn>
                <a:cxn ang="0">
                  <a:pos x="314" y="56"/>
                </a:cxn>
                <a:cxn ang="0">
                  <a:pos x="338" y="68"/>
                </a:cxn>
                <a:cxn ang="0">
                  <a:pos x="361" y="78"/>
                </a:cxn>
                <a:cxn ang="0">
                  <a:pos x="377" y="88"/>
                </a:cxn>
                <a:cxn ang="0">
                  <a:pos x="386" y="112"/>
                </a:cxn>
                <a:cxn ang="0">
                  <a:pos x="409" y="122"/>
                </a:cxn>
                <a:cxn ang="0">
                  <a:pos x="421" y="122"/>
                </a:cxn>
                <a:cxn ang="0">
                  <a:pos x="421" y="134"/>
                </a:cxn>
                <a:cxn ang="0">
                  <a:pos x="434" y="158"/>
                </a:cxn>
                <a:cxn ang="0">
                  <a:pos x="456" y="179"/>
                </a:cxn>
                <a:cxn ang="0">
                  <a:pos x="434" y="179"/>
                </a:cxn>
                <a:cxn ang="0">
                  <a:pos x="398" y="167"/>
                </a:cxn>
                <a:cxn ang="0">
                  <a:pos x="377" y="158"/>
                </a:cxn>
                <a:cxn ang="0">
                  <a:pos x="351" y="167"/>
                </a:cxn>
                <a:cxn ang="0">
                  <a:pos x="327" y="179"/>
                </a:cxn>
                <a:cxn ang="0">
                  <a:pos x="294" y="179"/>
                </a:cxn>
                <a:cxn ang="0">
                  <a:pos x="270" y="179"/>
                </a:cxn>
                <a:cxn ang="0">
                  <a:pos x="245" y="190"/>
                </a:cxn>
                <a:cxn ang="0">
                  <a:pos x="186" y="144"/>
                </a:cxn>
                <a:cxn ang="0">
                  <a:pos x="162" y="167"/>
                </a:cxn>
                <a:cxn ang="0">
                  <a:pos x="115" y="158"/>
                </a:cxn>
                <a:cxn ang="0">
                  <a:pos x="115" y="112"/>
                </a:cxn>
                <a:cxn ang="0">
                  <a:pos x="90" y="56"/>
                </a:cxn>
                <a:cxn ang="0">
                  <a:pos x="57" y="33"/>
                </a:cxn>
                <a:cxn ang="0">
                  <a:pos x="9" y="22"/>
                </a:cxn>
              </a:cxnLst>
              <a:rect l="0" t="0" r="r" b="b"/>
              <a:pathLst>
                <a:path w="456" h="190">
                  <a:moveTo>
                    <a:pt x="0" y="1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7" y="10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79" y="10"/>
                  </a:lnTo>
                  <a:lnTo>
                    <a:pt x="90" y="22"/>
                  </a:lnTo>
                  <a:lnTo>
                    <a:pt x="104" y="22"/>
                  </a:lnTo>
                  <a:lnTo>
                    <a:pt x="115" y="33"/>
                  </a:lnTo>
                  <a:lnTo>
                    <a:pt x="128" y="33"/>
                  </a:lnTo>
                  <a:lnTo>
                    <a:pt x="138" y="22"/>
                  </a:lnTo>
                  <a:lnTo>
                    <a:pt x="152" y="22"/>
                  </a:lnTo>
                  <a:lnTo>
                    <a:pt x="162" y="33"/>
                  </a:lnTo>
                  <a:lnTo>
                    <a:pt x="175" y="33"/>
                  </a:lnTo>
                  <a:lnTo>
                    <a:pt x="186" y="33"/>
                  </a:lnTo>
                  <a:lnTo>
                    <a:pt x="199" y="46"/>
                  </a:lnTo>
                  <a:lnTo>
                    <a:pt x="211" y="46"/>
                  </a:lnTo>
                  <a:lnTo>
                    <a:pt x="223" y="56"/>
                  </a:lnTo>
                  <a:lnTo>
                    <a:pt x="233" y="56"/>
                  </a:lnTo>
                  <a:lnTo>
                    <a:pt x="245" y="56"/>
                  </a:lnTo>
                  <a:lnTo>
                    <a:pt x="245" y="68"/>
                  </a:lnTo>
                  <a:lnTo>
                    <a:pt x="255" y="78"/>
                  </a:lnTo>
                  <a:lnTo>
                    <a:pt x="270" y="68"/>
                  </a:lnTo>
                  <a:lnTo>
                    <a:pt x="281" y="68"/>
                  </a:lnTo>
                  <a:lnTo>
                    <a:pt x="281" y="56"/>
                  </a:lnTo>
                  <a:lnTo>
                    <a:pt x="294" y="56"/>
                  </a:lnTo>
                  <a:lnTo>
                    <a:pt x="303" y="68"/>
                  </a:lnTo>
                  <a:lnTo>
                    <a:pt x="314" y="68"/>
                  </a:lnTo>
                  <a:lnTo>
                    <a:pt x="314" y="56"/>
                  </a:lnTo>
                  <a:lnTo>
                    <a:pt x="327" y="68"/>
                  </a:lnTo>
                  <a:lnTo>
                    <a:pt x="338" y="68"/>
                  </a:lnTo>
                  <a:lnTo>
                    <a:pt x="351" y="78"/>
                  </a:lnTo>
                  <a:lnTo>
                    <a:pt x="361" y="78"/>
                  </a:lnTo>
                  <a:lnTo>
                    <a:pt x="377" y="78"/>
                  </a:lnTo>
                  <a:lnTo>
                    <a:pt x="377" y="88"/>
                  </a:lnTo>
                  <a:lnTo>
                    <a:pt x="377" y="99"/>
                  </a:lnTo>
                  <a:lnTo>
                    <a:pt x="386" y="112"/>
                  </a:lnTo>
                  <a:lnTo>
                    <a:pt x="398" y="112"/>
                  </a:lnTo>
                  <a:lnTo>
                    <a:pt x="409" y="122"/>
                  </a:lnTo>
                  <a:lnTo>
                    <a:pt x="421" y="112"/>
                  </a:lnTo>
                  <a:lnTo>
                    <a:pt x="421" y="122"/>
                  </a:lnTo>
                  <a:lnTo>
                    <a:pt x="434" y="122"/>
                  </a:lnTo>
                  <a:lnTo>
                    <a:pt x="421" y="134"/>
                  </a:lnTo>
                  <a:lnTo>
                    <a:pt x="421" y="144"/>
                  </a:lnTo>
                  <a:lnTo>
                    <a:pt x="434" y="158"/>
                  </a:lnTo>
                  <a:lnTo>
                    <a:pt x="456" y="167"/>
                  </a:lnTo>
                  <a:lnTo>
                    <a:pt x="456" y="179"/>
                  </a:lnTo>
                  <a:lnTo>
                    <a:pt x="446" y="190"/>
                  </a:lnTo>
                  <a:lnTo>
                    <a:pt x="434" y="179"/>
                  </a:lnTo>
                  <a:lnTo>
                    <a:pt x="421" y="179"/>
                  </a:lnTo>
                  <a:lnTo>
                    <a:pt x="398" y="167"/>
                  </a:lnTo>
                  <a:lnTo>
                    <a:pt x="386" y="167"/>
                  </a:lnTo>
                  <a:lnTo>
                    <a:pt x="377" y="158"/>
                  </a:lnTo>
                  <a:lnTo>
                    <a:pt x="361" y="158"/>
                  </a:lnTo>
                  <a:lnTo>
                    <a:pt x="351" y="167"/>
                  </a:lnTo>
                  <a:lnTo>
                    <a:pt x="338" y="167"/>
                  </a:lnTo>
                  <a:lnTo>
                    <a:pt x="327" y="179"/>
                  </a:lnTo>
                  <a:lnTo>
                    <a:pt x="314" y="179"/>
                  </a:lnTo>
                  <a:lnTo>
                    <a:pt x="294" y="179"/>
                  </a:lnTo>
                  <a:lnTo>
                    <a:pt x="281" y="179"/>
                  </a:lnTo>
                  <a:lnTo>
                    <a:pt x="270" y="179"/>
                  </a:lnTo>
                  <a:lnTo>
                    <a:pt x="255" y="179"/>
                  </a:lnTo>
                  <a:lnTo>
                    <a:pt x="245" y="190"/>
                  </a:lnTo>
                  <a:lnTo>
                    <a:pt x="199" y="144"/>
                  </a:lnTo>
                  <a:lnTo>
                    <a:pt x="186" y="144"/>
                  </a:lnTo>
                  <a:lnTo>
                    <a:pt x="162" y="158"/>
                  </a:lnTo>
                  <a:lnTo>
                    <a:pt x="162" y="167"/>
                  </a:lnTo>
                  <a:lnTo>
                    <a:pt x="152" y="158"/>
                  </a:lnTo>
                  <a:lnTo>
                    <a:pt x="115" y="158"/>
                  </a:lnTo>
                  <a:lnTo>
                    <a:pt x="115" y="134"/>
                  </a:lnTo>
                  <a:lnTo>
                    <a:pt x="115" y="112"/>
                  </a:lnTo>
                  <a:lnTo>
                    <a:pt x="90" y="68"/>
                  </a:lnTo>
                  <a:lnTo>
                    <a:pt x="90" y="56"/>
                  </a:lnTo>
                  <a:lnTo>
                    <a:pt x="69" y="46"/>
                  </a:lnTo>
                  <a:lnTo>
                    <a:pt x="57" y="33"/>
                  </a:lnTo>
                  <a:lnTo>
                    <a:pt x="33" y="33"/>
                  </a:lnTo>
                  <a:lnTo>
                    <a:pt x="9" y="2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Freeform 303"/>
            <p:cNvSpPr>
              <a:spLocks noChangeAspect="1"/>
            </p:cNvSpPr>
            <p:nvPr/>
          </p:nvSpPr>
          <p:spPr bwMode="auto">
            <a:xfrm>
              <a:off x="4437" y="6418"/>
              <a:ext cx="124" cy="132"/>
            </a:xfrm>
            <a:custGeom>
              <a:avLst/>
              <a:gdLst/>
              <a:ahLst/>
              <a:cxnLst>
                <a:cxn ang="0">
                  <a:pos x="58" y="122"/>
                </a:cxn>
                <a:cxn ang="0">
                  <a:pos x="46" y="122"/>
                </a:cxn>
                <a:cxn ang="0">
                  <a:pos x="46" y="112"/>
                </a:cxn>
                <a:cxn ang="0">
                  <a:pos x="20" y="99"/>
                </a:cxn>
                <a:cxn ang="0">
                  <a:pos x="0" y="88"/>
                </a:cxn>
                <a:cxn ang="0">
                  <a:pos x="0" y="78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10" y="33"/>
                </a:cxn>
                <a:cxn ang="0">
                  <a:pos x="10" y="22"/>
                </a:cxn>
                <a:cxn ang="0">
                  <a:pos x="20" y="22"/>
                </a:cxn>
                <a:cxn ang="0">
                  <a:pos x="35" y="22"/>
                </a:cxn>
                <a:cxn ang="0">
                  <a:pos x="20" y="10"/>
                </a:cxn>
                <a:cxn ang="0">
                  <a:pos x="20" y="0"/>
                </a:cxn>
                <a:cxn ang="0">
                  <a:pos x="35" y="0"/>
                </a:cxn>
                <a:cxn ang="0">
                  <a:pos x="35" y="10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58" y="22"/>
                </a:cxn>
                <a:cxn ang="0">
                  <a:pos x="67" y="33"/>
                </a:cxn>
                <a:cxn ang="0">
                  <a:pos x="80" y="33"/>
                </a:cxn>
                <a:cxn ang="0">
                  <a:pos x="92" y="33"/>
                </a:cxn>
                <a:cxn ang="0">
                  <a:pos x="92" y="46"/>
                </a:cxn>
                <a:cxn ang="0">
                  <a:pos x="104" y="46"/>
                </a:cxn>
                <a:cxn ang="0">
                  <a:pos x="116" y="46"/>
                </a:cxn>
                <a:cxn ang="0">
                  <a:pos x="116" y="56"/>
                </a:cxn>
                <a:cxn ang="0">
                  <a:pos x="104" y="56"/>
                </a:cxn>
                <a:cxn ang="0">
                  <a:pos x="104" y="68"/>
                </a:cxn>
                <a:cxn ang="0">
                  <a:pos x="104" y="56"/>
                </a:cxn>
                <a:cxn ang="0">
                  <a:pos x="92" y="56"/>
                </a:cxn>
                <a:cxn ang="0">
                  <a:pos x="92" y="68"/>
                </a:cxn>
                <a:cxn ang="0">
                  <a:pos x="104" y="68"/>
                </a:cxn>
                <a:cxn ang="0">
                  <a:pos x="92" y="78"/>
                </a:cxn>
                <a:cxn ang="0">
                  <a:pos x="80" y="78"/>
                </a:cxn>
                <a:cxn ang="0">
                  <a:pos x="67" y="78"/>
                </a:cxn>
                <a:cxn ang="0">
                  <a:pos x="58" y="88"/>
                </a:cxn>
                <a:cxn ang="0">
                  <a:pos x="58" y="99"/>
                </a:cxn>
                <a:cxn ang="0">
                  <a:pos x="58" y="112"/>
                </a:cxn>
                <a:cxn ang="0">
                  <a:pos x="58" y="122"/>
                </a:cxn>
              </a:cxnLst>
              <a:rect l="0" t="0" r="r" b="b"/>
              <a:pathLst>
                <a:path w="116" h="122">
                  <a:moveTo>
                    <a:pt x="58" y="122"/>
                  </a:moveTo>
                  <a:lnTo>
                    <a:pt x="46" y="122"/>
                  </a:lnTo>
                  <a:lnTo>
                    <a:pt x="46" y="112"/>
                  </a:lnTo>
                  <a:lnTo>
                    <a:pt x="20" y="99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2"/>
                  </a:lnTo>
                  <a:lnTo>
                    <a:pt x="20" y="22"/>
                  </a:lnTo>
                  <a:lnTo>
                    <a:pt x="35" y="22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46" y="10"/>
                  </a:lnTo>
                  <a:lnTo>
                    <a:pt x="58" y="10"/>
                  </a:lnTo>
                  <a:lnTo>
                    <a:pt x="58" y="22"/>
                  </a:lnTo>
                  <a:lnTo>
                    <a:pt x="67" y="33"/>
                  </a:lnTo>
                  <a:lnTo>
                    <a:pt x="80" y="33"/>
                  </a:lnTo>
                  <a:lnTo>
                    <a:pt x="92" y="33"/>
                  </a:lnTo>
                  <a:lnTo>
                    <a:pt x="92" y="46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16" y="56"/>
                  </a:lnTo>
                  <a:lnTo>
                    <a:pt x="104" y="56"/>
                  </a:lnTo>
                  <a:lnTo>
                    <a:pt x="104" y="68"/>
                  </a:lnTo>
                  <a:lnTo>
                    <a:pt x="104" y="56"/>
                  </a:lnTo>
                  <a:lnTo>
                    <a:pt x="92" y="56"/>
                  </a:lnTo>
                  <a:lnTo>
                    <a:pt x="92" y="68"/>
                  </a:lnTo>
                  <a:lnTo>
                    <a:pt x="104" y="68"/>
                  </a:lnTo>
                  <a:lnTo>
                    <a:pt x="92" y="78"/>
                  </a:lnTo>
                  <a:lnTo>
                    <a:pt x="80" y="78"/>
                  </a:lnTo>
                  <a:lnTo>
                    <a:pt x="67" y="78"/>
                  </a:lnTo>
                  <a:lnTo>
                    <a:pt x="58" y="88"/>
                  </a:lnTo>
                  <a:lnTo>
                    <a:pt x="58" y="99"/>
                  </a:lnTo>
                  <a:lnTo>
                    <a:pt x="58" y="112"/>
                  </a:lnTo>
                  <a:lnTo>
                    <a:pt x="58" y="12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Freeform 304"/>
            <p:cNvSpPr>
              <a:spLocks noChangeAspect="1"/>
            </p:cNvSpPr>
            <p:nvPr/>
          </p:nvSpPr>
          <p:spPr bwMode="auto">
            <a:xfrm>
              <a:off x="4498" y="6502"/>
              <a:ext cx="127" cy="236"/>
            </a:xfrm>
            <a:custGeom>
              <a:avLst/>
              <a:gdLst/>
              <a:ahLst/>
              <a:cxnLst>
                <a:cxn ang="0">
                  <a:pos x="58" y="221"/>
                </a:cxn>
                <a:cxn ang="0">
                  <a:pos x="58" y="212"/>
                </a:cxn>
                <a:cxn ang="0">
                  <a:pos x="58" y="200"/>
                </a:cxn>
                <a:cxn ang="0">
                  <a:pos x="33" y="189"/>
                </a:cxn>
                <a:cxn ang="0">
                  <a:pos x="9" y="166"/>
                </a:cxn>
                <a:cxn ang="0">
                  <a:pos x="22" y="166"/>
                </a:cxn>
                <a:cxn ang="0">
                  <a:pos x="22" y="154"/>
                </a:cxn>
                <a:cxn ang="0">
                  <a:pos x="9" y="143"/>
                </a:cxn>
                <a:cxn ang="0">
                  <a:pos x="9" y="122"/>
                </a:cxn>
                <a:cxn ang="0">
                  <a:pos x="9" y="110"/>
                </a:cxn>
                <a:cxn ang="0">
                  <a:pos x="9" y="100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22" y="66"/>
                </a:cxn>
                <a:cxn ang="0">
                  <a:pos x="9" y="54"/>
                </a:cxn>
                <a:cxn ang="0">
                  <a:pos x="0" y="44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6" y="0"/>
                </a:cxn>
                <a:cxn ang="0">
                  <a:pos x="58" y="9"/>
                </a:cxn>
                <a:cxn ang="0">
                  <a:pos x="80" y="44"/>
                </a:cxn>
                <a:cxn ang="0">
                  <a:pos x="80" y="54"/>
                </a:cxn>
                <a:cxn ang="0">
                  <a:pos x="80" y="66"/>
                </a:cxn>
                <a:cxn ang="0">
                  <a:pos x="80" y="89"/>
                </a:cxn>
                <a:cxn ang="0">
                  <a:pos x="96" y="110"/>
                </a:cxn>
                <a:cxn ang="0">
                  <a:pos x="117" y="130"/>
                </a:cxn>
                <a:cxn ang="0">
                  <a:pos x="105" y="166"/>
                </a:cxn>
                <a:cxn ang="0">
                  <a:pos x="96" y="176"/>
                </a:cxn>
                <a:cxn ang="0">
                  <a:pos x="80" y="189"/>
                </a:cxn>
                <a:cxn ang="0">
                  <a:pos x="58" y="221"/>
                </a:cxn>
              </a:cxnLst>
              <a:rect l="0" t="0" r="r" b="b"/>
              <a:pathLst>
                <a:path w="117" h="221">
                  <a:moveTo>
                    <a:pt x="58" y="221"/>
                  </a:moveTo>
                  <a:lnTo>
                    <a:pt x="58" y="212"/>
                  </a:lnTo>
                  <a:lnTo>
                    <a:pt x="58" y="200"/>
                  </a:lnTo>
                  <a:lnTo>
                    <a:pt x="33" y="189"/>
                  </a:lnTo>
                  <a:lnTo>
                    <a:pt x="9" y="166"/>
                  </a:lnTo>
                  <a:lnTo>
                    <a:pt x="22" y="166"/>
                  </a:lnTo>
                  <a:lnTo>
                    <a:pt x="22" y="154"/>
                  </a:lnTo>
                  <a:lnTo>
                    <a:pt x="9" y="143"/>
                  </a:lnTo>
                  <a:lnTo>
                    <a:pt x="9" y="122"/>
                  </a:lnTo>
                  <a:lnTo>
                    <a:pt x="9" y="110"/>
                  </a:lnTo>
                  <a:lnTo>
                    <a:pt x="9" y="100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22" y="66"/>
                  </a:lnTo>
                  <a:lnTo>
                    <a:pt x="9" y="54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9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9"/>
                  </a:lnTo>
                  <a:lnTo>
                    <a:pt x="80" y="44"/>
                  </a:lnTo>
                  <a:lnTo>
                    <a:pt x="80" y="54"/>
                  </a:lnTo>
                  <a:lnTo>
                    <a:pt x="80" y="66"/>
                  </a:lnTo>
                  <a:lnTo>
                    <a:pt x="80" y="89"/>
                  </a:lnTo>
                  <a:lnTo>
                    <a:pt x="96" y="110"/>
                  </a:lnTo>
                  <a:lnTo>
                    <a:pt x="117" y="130"/>
                  </a:lnTo>
                  <a:lnTo>
                    <a:pt x="105" y="166"/>
                  </a:lnTo>
                  <a:lnTo>
                    <a:pt x="96" y="176"/>
                  </a:lnTo>
                  <a:lnTo>
                    <a:pt x="80" y="189"/>
                  </a:lnTo>
                  <a:lnTo>
                    <a:pt x="58" y="2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Freeform 305"/>
            <p:cNvSpPr>
              <a:spLocks noChangeAspect="1"/>
            </p:cNvSpPr>
            <p:nvPr/>
          </p:nvSpPr>
          <p:spPr bwMode="auto">
            <a:xfrm>
              <a:off x="4585" y="6512"/>
              <a:ext cx="166" cy="134"/>
            </a:xfrm>
            <a:custGeom>
              <a:avLst/>
              <a:gdLst/>
              <a:ahLst/>
              <a:cxnLst>
                <a:cxn ang="0">
                  <a:pos x="154" y="91"/>
                </a:cxn>
                <a:cxn ang="0">
                  <a:pos x="144" y="91"/>
                </a:cxn>
                <a:cxn ang="0">
                  <a:pos x="119" y="102"/>
                </a:cxn>
                <a:cxn ang="0">
                  <a:pos x="107" y="102"/>
                </a:cxn>
                <a:cxn ang="0">
                  <a:pos x="95" y="102"/>
                </a:cxn>
                <a:cxn ang="0">
                  <a:pos x="85" y="102"/>
                </a:cxn>
                <a:cxn ang="0">
                  <a:pos x="71" y="115"/>
                </a:cxn>
                <a:cxn ang="0">
                  <a:pos x="61" y="124"/>
                </a:cxn>
                <a:cxn ang="0">
                  <a:pos x="37" y="124"/>
                </a:cxn>
                <a:cxn ang="0">
                  <a:pos x="12" y="102"/>
                </a:cxn>
                <a:cxn ang="0">
                  <a:pos x="0" y="79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0" y="34"/>
                </a:cxn>
                <a:cxn ang="0">
                  <a:pos x="12" y="34"/>
                </a:cxn>
                <a:cxn ang="0">
                  <a:pos x="12" y="24"/>
                </a:cxn>
                <a:cxn ang="0">
                  <a:pos x="24" y="11"/>
                </a:cxn>
                <a:cxn ang="0">
                  <a:pos x="37" y="11"/>
                </a:cxn>
                <a:cxn ang="0">
                  <a:pos x="37" y="24"/>
                </a:cxn>
                <a:cxn ang="0">
                  <a:pos x="48" y="24"/>
                </a:cxn>
                <a:cxn ang="0">
                  <a:pos x="37" y="11"/>
                </a:cxn>
                <a:cxn ang="0">
                  <a:pos x="48" y="11"/>
                </a:cxn>
                <a:cxn ang="0">
                  <a:pos x="61" y="11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95" y="0"/>
                </a:cxn>
                <a:cxn ang="0">
                  <a:pos x="107" y="0"/>
                </a:cxn>
                <a:cxn ang="0">
                  <a:pos x="107" y="11"/>
                </a:cxn>
                <a:cxn ang="0">
                  <a:pos x="131" y="24"/>
                </a:cxn>
                <a:cxn ang="0">
                  <a:pos x="144" y="34"/>
                </a:cxn>
                <a:cxn ang="0">
                  <a:pos x="154" y="56"/>
                </a:cxn>
                <a:cxn ang="0">
                  <a:pos x="154" y="70"/>
                </a:cxn>
                <a:cxn ang="0">
                  <a:pos x="154" y="79"/>
                </a:cxn>
                <a:cxn ang="0">
                  <a:pos x="154" y="91"/>
                </a:cxn>
              </a:cxnLst>
              <a:rect l="0" t="0" r="r" b="b"/>
              <a:pathLst>
                <a:path w="154" h="124">
                  <a:moveTo>
                    <a:pt x="154" y="91"/>
                  </a:moveTo>
                  <a:lnTo>
                    <a:pt x="144" y="91"/>
                  </a:lnTo>
                  <a:lnTo>
                    <a:pt x="119" y="102"/>
                  </a:lnTo>
                  <a:lnTo>
                    <a:pt x="107" y="102"/>
                  </a:lnTo>
                  <a:lnTo>
                    <a:pt x="95" y="102"/>
                  </a:lnTo>
                  <a:lnTo>
                    <a:pt x="85" y="102"/>
                  </a:lnTo>
                  <a:lnTo>
                    <a:pt x="71" y="115"/>
                  </a:lnTo>
                  <a:lnTo>
                    <a:pt x="61" y="124"/>
                  </a:lnTo>
                  <a:lnTo>
                    <a:pt x="37" y="124"/>
                  </a:lnTo>
                  <a:lnTo>
                    <a:pt x="12" y="102"/>
                  </a:lnTo>
                  <a:lnTo>
                    <a:pt x="0" y="79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37" y="11"/>
                  </a:lnTo>
                  <a:lnTo>
                    <a:pt x="37" y="24"/>
                  </a:lnTo>
                  <a:lnTo>
                    <a:pt x="48" y="24"/>
                  </a:lnTo>
                  <a:lnTo>
                    <a:pt x="37" y="11"/>
                  </a:lnTo>
                  <a:lnTo>
                    <a:pt x="48" y="11"/>
                  </a:lnTo>
                  <a:lnTo>
                    <a:pt x="61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07" y="11"/>
                  </a:lnTo>
                  <a:lnTo>
                    <a:pt x="131" y="24"/>
                  </a:lnTo>
                  <a:lnTo>
                    <a:pt x="144" y="34"/>
                  </a:lnTo>
                  <a:lnTo>
                    <a:pt x="154" y="56"/>
                  </a:lnTo>
                  <a:lnTo>
                    <a:pt x="154" y="70"/>
                  </a:lnTo>
                  <a:lnTo>
                    <a:pt x="154" y="79"/>
                  </a:lnTo>
                  <a:lnTo>
                    <a:pt x="154" y="9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Freeform 306"/>
            <p:cNvSpPr>
              <a:spLocks noChangeAspect="1"/>
            </p:cNvSpPr>
            <p:nvPr/>
          </p:nvSpPr>
          <p:spPr bwMode="auto">
            <a:xfrm>
              <a:off x="2503" y="6536"/>
              <a:ext cx="252" cy="408"/>
            </a:xfrm>
            <a:custGeom>
              <a:avLst/>
              <a:gdLst/>
              <a:ahLst/>
              <a:cxnLst>
                <a:cxn ang="0">
                  <a:pos x="106" y="379"/>
                </a:cxn>
                <a:cxn ang="0">
                  <a:pos x="80" y="368"/>
                </a:cxn>
                <a:cxn ang="0">
                  <a:pos x="35" y="379"/>
                </a:cxn>
                <a:cxn ang="0">
                  <a:pos x="47" y="333"/>
                </a:cxn>
                <a:cxn ang="0">
                  <a:pos x="35" y="301"/>
                </a:cxn>
                <a:cxn ang="0">
                  <a:pos x="47" y="279"/>
                </a:cxn>
                <a:cxn ang="0">
                  <a:pos x="35" y="267"/>
                </a:cxn>
                <a:cxn ang="0">
                  <a:pos x="23" y="255"/>
                </a:cxn>
                <a:cxn ang="0">
                  <a:pos x="47" y="243"/>
                </a:cxn>
                <a:cxn ang="0">
                  <a:pos x="35" y="234"/>
                </a:cxn>
                <a:cxn ang="0">
                  <a:pos x="10" y="255"/>
                </a:cxn>
                <a:cxn ang="0">
                  <a:pos x="0" y="243"/>
                </a:cxn>
                <a:cxn ang="0">
                  <a:pos x="10" y="213"/>
                </a:cxn>
                <a:cxn ang="0">
                  <a:pos x="23" y="202"/>
                </a:cxn>
                <a:cxn ang="0">
                  <a:pos x="47" y="144"/>
                </a:cxn>
                <a:cxn ang="0">
                  <a:pos x="58" y="44"/>
                </a:cxn>
                <a:cxn ang="0">
                  <a:pos x="47" y="22"/>
                </a:cxn>
                <a:cxn ang="0">
                  <a:pos x="80" y="0"/>
                </a:cxn>
                <a:cxn ang="0">
                  <a:pos x="118" y="10"/>
                </a:cxn>
                <a:cxn ang="0">
                  <a:pos x="186" y="10"/>
                </a:cxn>
                <a:cxn ang="0">
                  <a:pos x="199" y="22"/>
                </a:cxn>
                <a:cxn ang="0">
                  <a:pos x="234" y="44"/>
                </a:cxn>
                <a:cxn ang="0">
                  <a:pos x="186" y="68"/>
                </a:cxn>
                <a:cxn ang="0">
                  <a:pos x="175" y="90"/>
                </a:cxn>
                <a:cxn ang="0">
                  <a:pos x="175" y="134"/>
                </a:cxn>
                <a:cxn ang="0">
                  <a:pos x="175" y="180"/>
                </a:cxn>
                <a:cxn ang="0">
                  <a:pos x="154" y="189"/>
                </a:cxn>
                <a:cxn ang="0">
                  <a:pos x="154" y="213"/>
                </a:cxn>
                <a:cxn ang="0">
                  <a:pos x="175" y="234"/>
                </a:cxn>
                <a:cxn ang="0">
                  <a:pos x="138" y="267"/>
                </a:cxn>
                <a:cxn ang="0">
                  <a:pos x="163" y="289"/>
                </a:cxn>
                <a:cxn ang="0">
                  <a:pos x="154" y="313"/>
                </a:cxn>
                <a:cxn ang="0">
                  <a:pos x="128" y="355"/>
                </a:cxn>
              </a:cxnLst>
              <a:rect l="0" t="0" r="r" b="b"/>
              <a:pathLst>
                <a:path w="234" h="379">
                  <a:moveTo>
                    <a:pt x="128" y="368"/>
                  </a:moveTo>
                  <a:lnTo>
                    <a:pt x="106" y="379"/>
                  </a:lnTo>
                  <a:lnTo>
                    <a:pt x="96" y="379"/>
                  </a:lnTo>
                  <a:lnTo>
                    <a:pt x="80" y="368"/>
                  </a:lnTo>
                  <a:lnTo>
                    <a:pt x="58" y="368"/>
                  </a:lnTo>
                  <a:lnTo>
                    <a:pt x="35" y="379"/>
                  </a:lnTo>
                  <a:lnTo>
                    <a:pt x="35" y="368"/>
                  </a:lnTo>
                  <a:lnTo>
                    <a:pt x="47" y="333"/>
                  </a:lnTo>
                  <a:lnTo>
                    <a:pt x="47" y="313"/>
                  </a:lnTo>
                  <a:lnTo>
                    <a:pt x="35" y="301"/>
                  </a:lnTo>
                  <a:lnTo>
                    <a:pt x="47" y="289"/>
                  </a:lnTo>
                  <a:lnTo>
                    <a:pt x="47" y="279"/>
                  </a:lnTo>
                  <a:lnTo>
                    <a:pt x="47" y="267"/>
                  </a:lnTo>
                  <a:lnTo>
                    <a:pt x="35" y="267"/>
                  </a:lnTo>
                  <a:lnTo>
                    <a:pt x="23" y="267"/>
                  </a:lnTo>
                  <a:lnTo>
                    <a:pt x="23" y="255"/>
                  </a:lnTo>
                  <a:lnTo>
                    <a:pt x="35" y="255"/>
                  </a:lnTo>
                  <a:lnTo>
                    <a:pt x="47" y="243"/>
                  </a:lnTo>
                  <a:lnTo>
                    <a:pt x="35" y="243"/>
                  </a:lnTo>
                  <a:lnTo>
                    <a:pt x="35" y="234"/>
                  </a:lnTo>
                  <a:lnTo>
                    <a:pt x="23" y="243"/>
                  </a:lnTo>
                  <a:lnTo>
                    <a:pt x="10" y="255"/>
                  </a:lnTo>
                  <a:lnTo>
                    <a:pt x="0" y="255"/>
                  </a:lnTo>
                  <a:lnTo>
                    <a:pt x="0" y="243"/>
                  </a:lnTo>
                  <a:lnTo>
                    <a:pt x="10" y="234"/>
                  </a:lnTo>
                  <a:lnTo>
                    <a:pt x="10" y="213"/>
                  </a:lnTo>
                  <a:lnTo>
                    <a:pt x="10" y="202"/>
                  </a:lnTo>
                  <a:lnTo>
                    <a:pt x="23" y="202"/>
                  </a:lnTo>
                  <a:lnTo>
                    <a:pt x="35" y="180"/>
                  </a:lnTo>
                  <a:lnTo>
                    <a:pt x="47" y="144"/>
                  </a:lnTo>
                  <a:lnTo>
                    <a:pt x="58" y="78"/>
                  </a:lnTo>
                  <a:lnTo>
                    <a:pt x="58" y="44"/>
                  </a:lnTo>
                  <a:lnTo>
                    <a:pt x="58" y="32"/>
                  </a:lnTo>
                  <a:lnTo>
                    <a:pt x="47" y="22"/>
                  </a:lnTo>
                  <a:lnTo>
                    <a:pt x="58" y="10"/>
                  </a:lnTo>
                  <a:lnTo>
                    <a:pt x="80" y="0"/>
                  </a:lnTo>
                  <a:lnTo>
                    <a:pt x="106" y="0"/>
                  </a:lnTo>
                  <a:lnTo>
                    <a:pt x="118" y="10"/>
                  </a:lnTo>
                  <a:lnTo>
                    <a:pt x="163" y="10"/>
                  </a:lnTo>
                  <a:lnTo>
                    <a:pt x="186" y="10"/>
                  </a:lnTo>
                  <a:lnTo>
                    <a:pt x="199" y="10"/>
                  </a:lnTo>
                  <a:lnTo>
                    <a:pt x="199" y="22"/>
                  </a:lnTo>
                  <a:lnTo>
                    <a:pt x="223" y="44"/>
                  </a:lnTo>
                  <a:lnTo>
                    <a:pt x="234" y="44"/>
                  </a:lnTo>
                  <a:lnTo>
                    <a:pt x="223" y="56"/>
                  </a:lnTo>
                  <a:lnTo>
                    <a:pt x="186" y="68"/>
                  </a:lnTo>
                  <a:lnTo>
                    <a:pt x="186" y="78"/>
                  </a:lnTo>
                  <a:lnTo>
                    <a:pt x="175" y="90"/>
                  </a:lnTo>
                  <a:lnTo>
                    <a:pt x="186" y="98"/>
                  </a:lnTo>
                  <a:lnTo>
                    <a:pt x="175" y="134"/>
                  </a:lnTo>
                  <a:lnTo>
                    <a:pt x="175" y="168"/>
                  </a:lnTo>
                  <a:lnTo>
                    <a:pt x="175" y="180"/>
                  </a:lnTo>
                  <a:lnTo>
                    <a:pt x="163" y="180"/>
                  </a:lnTo>
                  <a:lnTo>
                    <a:pt x="154" y="189"/>
                  </a:lnTo>
                  <a:lnTo>
                    <a:pt x="138" y="189"/>
                  </a:lnTo>
                  <a:lnTo>
                    <a:pt x="154" y="213"/>
                  </a:lnTo>
                  <a:lnTo>
                    <a:pt x="163" y="222"/>
                  </a:lnTo>
                  <a:lnTo>
                    <a:pt x="175" y="234"/>
                  </a:lnTo>
                  <a:lnTo>
                    <a:pt x="163" y="243"/>
                  </a:lnTo>
                  <a:lnTo>
                    <a:pt x="138" y="267"/>
                  </a:lnTo>
                  <a:lnTo>
                    <a:pt x="138" y="279"/>
                  </a:lnTo>
                  <a:lnTo>
                    <a:pt x="163" y="289"/>
                  </a:lnTo>
                  <a:lnTo>
                    <a:pt x="175" y="301"/>
                  </a:lnTo>
                  <a:lnTo>
                    <a:pt x="154" y="313"/>
                  </a:lnTo>
                  <a:lnTo>
                    <a:pt x="138" y="333"/>
                  </a:lnTo>
                  <a:lnTo>
                    <a:pt x="128" y="355"/>
                  </a:lnTo>
                  <a:lnTo>
                    <a:pt x="128" y="36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Freeform 307"/>
            <p:cNvSpPr>
              <a:spLocks noChangeAspect="1" noEditPoints="1"/>
            </p:cNvSpPr>
            <p:nvPr/>
          </p:nvSpPr>
          <p:spPr bwMode="auto">
            <a:xfrm>
              <a:off x="4965" y="6536"/>
              <a:ext cx="1349" cy="504"/>
            </a:xfrm>
            <a:custGeom>
              <a:avLst/>
              <a:gdLst/>
              <a:ahLst/>
              <a:cxnLst>
                <a:cxn ang="0">
                  <a:pos x="1223" y="379"/>
                </a:cxn>
                <a:cxn ang="0">
                  <a:pos x="1177" y="368"/>
                </a:cxn>
                <a:cxn ang="0">
                  <a:pos x="1105" y="368"/>
                </a:cxn>
                <a:cxn ang="0">
                  <a:pos x="1047" y="379"/>
                </a:cxn>
                <a:cxn ang="0">
                  <a:pos x="929" y="400"/>
                </a:cxn>
                <a:cxn ang="0">
                  <a:pos x="801" y="400"/>
                </a:cxn>
                <a:cxn ang="0">
                  <a:pos x="730" y="414"/>
                </a:cxn>
                <a:cxn ang="0">
                  <a:pos x="718" y="466"/>
                </a:cxn>
                <a:cxn ang="0">
                  <a:pos x="672" y="446"/>
                </a:cxn>
                <a:cxn ang="0">
                  <a:pos x="683" y="400"/>
                </a:cxn>
                <a:cxn ang="0">
                  <a:pos x="649" y="424"/>
                </a:cxn>
                <a:cxn ang="0">
                  <a:pos x="588" y="400"/>
                </a:cxn>
                <a:cxn ang="0">
                  <a:pos x="529" y="446"/>
                </a:cxn>
                <a:cxn ang="0">
                  <a:pos x="426" y="414"/>
                </a:cxn>
                <a:cxn ang="0">
                  <a:pos x="331" y="436"/>
                </a:cxn>
                <a:cxn ang="0">
                  <a:pos x="261" y="446"/>
                </a:cxn>
                <a:cxn ang="0">
                  <a:pos x="178" y="400"/>
                </a:cxn>
                <a:cxn ang="0">
                  <a:pos x="117" y="379"/>
                </a:cxn>
                <a:cxn ang="0">
                  <a:pos x="95" y="345"/>
                </a:cxn>
                <a:cxn ang="0">
                  <a:pos x="70" y="301"/>
                </a:cxn>
                <a:cxn ang="0">
                  <a:pos x="70" y="279"/>
                </a:cxn>
                <a:cxn ang="0">
                  <a:pos x="84" y="243"/>
                </a:cxn>
                <a:cxn ang="0">
                  <a:pos x="59" y="213"/>
                </a:cxn>
                <a:cxn ang="0">
                  <a:pos x="47" y="189"/>
                </a:cxn>
                <a:cxn ang="0">
                  <a:pos x="12" y="157"/>
                </a:cxn>
                <a:cxn ang="0">
                  <a:pos x="84" y="122"/>
                </a:cxn>
                <a:cxn ang="0">
                  <a:pos x="107" y="122"/>
                </a:cxn>
                <a:cxn ang="0">
                  <a:pos x="187" y="122"/>
                </a:cxn>
                <a:cxn ang="0">
                  <a:pos x="187" y="111"/>
                </a:cxn>
                <a:cxn ang="0">
                  <a:pos x="225" y="98"/>
                </a:cxn>
                <a:cxn ang="0">
                  <a:pos x="225" y="68"/>
                </a:cxn>
                <a:cxn ang="0">
                  <a:pos x="341" y="68"/>
                </a:cxn>
                <a:cxn ang="0">
                  <a:pos x="411" y="10"/>
                </a:cxn>
                <a:cxn ang="0">
                  <a:pos x="539" y="10"/>
                </a:cxn>
                <a:cxn ang="0">
                  <a:pos x="625" y="32"/>
                </a:cxn>
                <a:cxn ang="0">
                  <a:pos x="718" y="78"/>
                </a:cxn>
                <a:cxn ang="0">
                  <a:pos x="858" y="78"/>
                </a:cxn>
                <a:cxn ang="0">
                  <a:pos x="977" y="56"/>
                </a:cxn>
                <a:cxn ang="0">
                  <a:pos x="1060" y="32"/>
                </a:cxn>
                <a:cxn ang="0">
                  <a:pos x="1143" y="134"/>
                </a:cxn>
                <a:cxn ang="0">
                  <a:pos x="1210" y="180"/>
                </a:cxn>
                <a:cxn ang="0">
                  <a:pos x="1200" y="234"/>
                </a:cxn>
                <a:cxn ang="0">
                  <a:pos x="1210" y="289"/>
                </a:cxn>
                <a:cxn ang="0">
                  <a:pos x="1235" y="345"/>
                </a:cxn>
                <a:cxn ang="0">
                  <a:pos x="117" y="10"/>
                </a:cxn>
                <a:cxn ang="0">
                  <a:pos x="187" y="56"/>
                </a:cxn>
                <a:cxn ang="0">
                  <a:pos x="142" y="78"/>
                </a:cxn>
                <a:cxn ang="0">
                  <a:pos x="59" y="111"/>
                </a:cxn>
                <a:cxn ang="0">
                  <a:pos x="12" y="157"/>
                </a:cxn>
                <a:cxn ang="0">
                  <a:pos x="37" y="111"/>
                </a:cxn>
                <a:cxn ang="0">
                  <a:pos x="12" y="68"/>
                </a:cxn>
                <a:cxn ang="0">
                  <a:pos x="47" y="0"/>
                </a:cxn>
              </a:cxnLst>
              <a:rect l="0" t="0" r="r" b="b"/>
              <a:pathLst>
                <a:path w="1258" h="466">
                  <a:moveTo>
                    <a:pt x="1258" y="368"/>
                  </a:moveTo>
                  <a:lnTo>
                    <a:pt x="1247" y="368"/>
                  </a:lnTo>
                  <a:lnTo>
                    <a:pt x="1235" y="379"/>
                  </a:lnTo>
                  <a:lnTo>
                    <a:pt x="1235" y="391"/>
                  </a:lnTo>
                  <a:lnTo>
                    <a:pt x="1223" y="379"/>
                  </a:lnTo>
                  <a:lnTo>
                    <a:pt x="1210" y="368"/>
                  </a:lnTo>
                  <a:lnTo>
                    <a:pt x="1210" y="355"/>
                  </a:lnTo>
                  <a:lnTo>
                    <a:pt x="1200" y="355"/>
                  </a:lnTo>
                  <a:lnTo>
                    <a:pt x="1188" y="368"/>
                  </a:lnTo>
                  <a:lnTo>
                    <a:pt x="1177" y="368"/>
                  </a:lnTo>
                  <a:lnTo>
                    <a:pt x="1152" y="355"/>
                  </a:lnTo>
                  <a:lnTo>
                    <a:pt x="1143" y="355"/>
                  </a:lnTo>
                  <a:lnTo>
                    <a:pt x="1129" y="355"/>
                  </a:lnTo>
                  <a:lnTo>
                    <a:pt x="1119" y="355"/>
                  </a:lnTo>
                  <a:lnTo>
                    <a:pt x="1105" y="368"/>
                  </a:lnTo>
                  <a:lnTo>
                    <a:pt x="1105" y="355"/>
                  </a:lnTo>
                  <a:lnTo>
                    <a:pt x="1095" y="355"/>
                  </a:lnTo>
                  <a:lnTo>
                    <a:pt x="1095" y="368"/>
                  </a:lnTo>
                  <a:lnTo>
                    <a:pt x="1072" y="379"/>
                  </a:lnTo>
                  <a:lnTo>
                    <a:pt x="1047" y="379"/>
                  </a:lnTo>
                  <a:lnTo>
                    <a:pt x="1024" y="379"/>
                  </a:lnTo>
                  <a:lnTo>
                    <a:pt x="1002" y="379"/>
                  </a:lnTo>
                  <a:lnTo>
                    <a:pt x="987" y="379"/>
                  </a:lnTo>
                  <a:lnTo>
                    <a:pt x="943" y="400"/>
                  </a:lnTo>
                  <a:lnTo>
                    <a:pt x="929" y="400"/>
                  </a:lnTo>
                  <a:lnTo>
                    <a:pt x="895" y="414"/>
                  </a:lnTo>
                  <a:lnTo>
                    <a:pt x="881" y="400"/>
                  </a:lnTo>
                  <a:lnTo>
                    <a:pt x="837" y="391"/>
                  </a:lnTo>
                  <a:lnTo>
                    <a:pt x="825" y="391"/>
                  </a:lnTo>
                  <a:lnTo>
                    <a:pt x="801" y="400"/>
                  </a:lnTo>
                  <a:lnTo>
                    <a:pt x="778" y="414"/>
                  </a:lnTo>
                  <a:lnTo>
                    <a:pt x="763" y="414"/>
                  </a:lnTo>
                  <a:lnTo>
                    <a:pt x="741" y="400"/>
                  </a:lnTo>
                  <a:lnTo>
                    <a:pt x="730" y="400"/>
                  </a:lnTo>
                  <a:lnTo>
                    <a:pt x="730" y="414"/>
                  </a:lnTo>
                  <a:lnTo>
                    <a:pt x="730" y="424"/>
                  </a:lnTo>
                  <a:lnTo>
                    <a:pt x="741" y="446"/>
                  </a:lnTo>
                  <a:lnTo>
                    <a:pt x="718" y="446"/>
                  </a:lnTo>
                  <a:lnTo>
                    <a:pt x="718" y="457"/>
                  </a:lnTo>
                  <a:lnTo>
                    <a:pt x="718" y="466"/>
                  </a:lnTo>
                  <a:lnTo>
                    <a:pt x="705" y="457"/>
                  </a:lnTo>
                  <a:lnTo>
                    <a:pt x="705" y="466"/>
                  </a:lnTo>
                  <a:lnTo>
                    <a:pt x="695" y="457"/>
                  </a:lnTo>
                  <a:lnTo>
                    <a:pt x="683" y="457"/>
                  </a:lnTo>
                  <a:lnTo>
                    <a:pt x="672" y="446"/>
                  </a:lnTo>
                  <a:lnTo>
                    <a:pt x="672" y="436"/>
                  </a:lnTo>
                  <a:lnTo>
                    <a:pt x="683" y="436"/>
                  </a:lnTo>
                  <a:lnTo>
                    <a:pt x="695" y="414"/>
                  </a:lnTo>
                  <a:lnTo>
                    <a:pt x="695" y="400"/>
                  </a:lnTo>
                  <a:lnTo>
                    <a:pt x="683" y="400"/>
                  </a:lnTo>
                  <a:lnTo>
                    <a:pt x="683" y="391"/>
                  </a:lnTo>
                  <a:lnTo>
                    <a:pt x="672" y="414"/>
                  </a:lnTo>
                  <a:lnTo>
                    <a:pt x="659" y="414"/>
                  </a:lnTo>
                  <a:lnTo>
                    <a:pt x="659" y="424"/>
                  </a:lnTo>
                  <a:lnTo>
                    <a:pt x="649" y="424"/>
                  </a:lnTo>
                  <a:lnTo>
                    <a:pt x="635" y="424"/>
                  </a:lnTo>
                  <a:lnTo>
                    <a:pt x="625" y="414"/>
                  </a:lnTo>
                  <a:lnTo>
                    <a:pt x="612" y="414"/>
                  </a:lnTo>
                  <a:lnTo>
                    <a:pt x="601" y="400"/>
                  </a:lnTo>
                  <a:lnTo>
                    <a:pt x="588" y="400"/>
                  </a:lnTo>
                  <a:lnTo>
                    <a:pt x="564" y="424"/>
                  </a:lnTo>
                  <a:lnTo>
                    <a:pt x="555" y="436"/>
                  </a:lnTo>
                  <a:lnTo>
                    <a:pt x="555" y="446"/>
                  </a:lnTo>
                  <a:lnTo>
                    <a:pt x="539" y="446"/>
                  </a:lnTo>
                  <a:lnTo>
                    <a:pt x="529" y="446"/>
                  </a:lnTo>
                  <a:lnTo>
                    <a:pt x="507" y="457"/>
                  </a:lnTo>
                  <a:lnTo>
                    <a:pt x="493" y="457"/>
                  </a:lnTo>
                  <a:lnTo>
                    <a:pt x="469" y="457"/>
                  </a:lnTo>
                  <a:lnTo>
                    <a:pt x="448" y="446"/>
                  </a:lnTo>
                  <a:lnTo>
                    <a:pt x="426" y="414"/>
                  </a:lnTo>
                  <a:lnTo>
                    <a:pt x="389" y="400"/>
                  </a:lnTo>
                  <a:lnTo>
                    <a:pt x="353" y="391"/>
                  </a:lnTo>
                  <a:lnTo>
                    <a:pt x="331" y="400"/>
                  </a:lnTo>
                  <a:lnTo>
                    <a:pt x="331" y="424"/>
                  </a:lnTo>
                  <a:lnTo>
                    <a:pt x="331" y="436"/>
                  </a:lnTo>
                  <a:lnTo>
                    <a:pt x="331" y="446"/>
                  </a:lnTo>
                  <a:lnTo>
                    <a:pt x="318" y="446"/>
                  </a:lnTo>
                  <a:lnTo>
                    <a:pt x="307" y="436"/>
                  </a:lnTo>
                  <a:lnTo>
                    <a:pt x="282" y="446"/>
                  </a:lnTo>
                  <a:lnTo>
                    <a:pt x="261" y="446"/>
                  </a:lnTo>
                  <a:lnTo>
                    <a:pt x="245" y="436"/>
                  </a:lnTo>
                  <a:lnTo>
                    <a:pt x="225" y="400"/>
                  </a:lnTo>
                  <a:lnTo>
                    <a:pt x="213" y="414"/>
                  </a:lnTo>
                  <a:lnTo>
                    <a:pt x="187" y="400"/>
                  </a:lnTo>
                  <a:lnTo>
                    <a:pt x="178" y="400"/>
                  </a:lnTo>
                  <a:lnTo>
                    <a:pt x="166" y="414"/>
                  </a:lnTo>
                  <a:lnTo>
                    <a:pt x="154" y="400"/>
                  </a:lnTo>
                  <a:lnTo>
                    <a:pt x="166" y="391"/>
                  </a:lnTo>
                  <a:lnTo>
                    <a:pt x="130" y="391"/>
                  </a:lnTo>
                  <a:lnTo>
                    <a:pt x="117" y="379"/>
                  </a:lnTo>
                  <a:lnTo>
                    <a:pt x="130" y="368"/>
                  </a:lnTo>
                  <a:lnTo>
                    <a:pt x="130" y="355"/>
                  </a:lnTo>
                  <a:lnTo>
                    <a:pt x="117" y="355"/>
                  </a:lnTo>
                  <a:lnTo>
                    <a:pt x="107" y="355"/>
                  </a:lnTo>
                  <a:lnTo>
                    <a:pt x="95" y="345"/>
                  </a:lnTo>
                  <a:lnTo>
                    <a:pt x="95" y="333"/>
                  </a:lnTo>
                  <a:lnTo>
                    <a:pt x="107" y="325"/>
                  </a:lnTo>
                  <a:lnTo>
                    <a:pt x="95" y="313"/>
                  </a:lnTo>
                  <a:lnTo>
                    <a:pt x="84" y="313"/>
                  </a:lnTo>
                  <a:lnTo>
                    <a:pt x="70" y="301"/>
                  </a:lnTo>
                  <a:lnTo>
                    <a:pt x="59" y="301"/>
                  </a:lnTo>
                  <a:lnTo>
                    <a:pt x="47" y="301"/>
                  </a:lnTo>
                  <a:lnTo>
                    <a:pt x="47" y="289"/>
                  </a:lnTo>
                  <a:lnTo>
                    <a:pt x="47" y="267"/>
                  </a:lnTo>
                  <a:lnTo>
                    <a:pt x="70" y="279"/>
                  </a:lnTo>
                  <a:lnTo>
                    <a:pt x="84" y="279"/>
                  </a:lnTo>
                  <a:lnTo>
                    <a:pt x="70" y="267"/>
                  </a:lnTo>
                  <a:lnTo>
                    <a:pt x="70" y="255"/>
                  </a:lnTo>
                  <a:lnTo>
                    <a:pt x="59" y="255"/>
                  </a:lnTo>
                  <a:lnTo>
                    <a:pt x="84" y="243"/>
                  </a:lnTo>
                  <a:lnTo>
                    <a:pt x="84" y="234"/>
                  </a:lnTo>
                  <a:lnTo>
                    <a:pt x="70" y="234"/>
                  </a:lnTo>
                  <a:lnTo>
                    <a:pt x="70" y="223"/>
                  </a:lnTo>
                  <a:lnTo>
                    <a:pt x="59" y="223"/>
                  </a:lnTo>
                  <a:lnTo>
                    <a:pt x="59" y="213"/>
                  </a:lnTo>
                  <a:lnTo>
                    <a:pt x="47" y="213"/>
                  </a:lnTo>
                  <a:lnTo>
                    <a:pt x="59" y="202"/>
                  </a:lnTo>
                  <a:lnTo>
                    <a:pt x="70" y="189"/>
                  </a:lnTo>
                  <a:lnTo>
                    <a:pt x="59" y="189"/>
                  </a:lnTo>
                  <a:lnTo>
                    <a:pt x="47" y="189"/>
                  </a:lnTo>
                  <a:lnTo>
                    <a:pt x="22" y="202"/>
                  </a:lnTo>
                  <a:lnTo>
                    <a:pt x="12" y="189"/>
                  </a:lnTo>
                  <a:lnTo>
                    <a:pt x="12" y="180"/>
                  </a:lnTo>
                  <a:lnTo>
                    <a:pt x="12" y="168"/>
                  </a:lnTo>
                  <a:lnTo>
                    <a:pt x="12" y="157"/>
                  </a:lnTo>
                  <a:lnTo>
                    <a:pt x="22" y="157"/>
                  </a:lnTo>
                  <a:lnTo>
                    <a:pt x="37" y="144"/>
                  </a:lnTo>
                  <a:lnTo>
                    <a:pt x="47" y="122"/>
                  </a:lnTo>
                  <a:lnTo>
                    <a:pt x="70" y="122"/>
                  </a:lnTo>
                  <a:lnTo>
                    <a:pt x="84" y="122"/>
                  </a:lnTo>
                  <a:lnTo>
                    <a:pt x="95" y="134"/>
                  </a:lnTo>
                  <a:lnTo>
                    <a:pt x="107" y="134"/>
                  </a:lnTo>
                  <a:lnTo>
                    <a:pt x="117" y="134"/>
                  </a:lnTo>
                  <a:lnTo>
                    <a:pt x="117" y="122"/>
                  </a:lnTo>
                  <a:lnTo>
                    <a:pt x="107" y="122"/>
                  </a:lnTo>
                  <a:lnTo>
                    <a:pt x="117" y="111"/>
                  </a:lnTo>
                  <a:lnTo>
                    <a:pt x="130" y="122"/>
                  </a:lnTo>
                  <a:lnTo>
                    <a:pt x="166" y="122"/>
                  </a:lnTo>
                  <a:lnTo>
                    <a:pt x="178" y="122"/>
                  </a:lnTo>
                  <a:lnTo>
                    <a:pt x="187" y="122"/>
                  </a:lnTo>
                  <a:lnTo>
                    <a:pt x="203" y="134"/>
                  </a:lnTo>
                  <a:lnTo>
                    <a:pt x="203" y="122"/>
                  </a:lnTo>
                  <a:lnTo>
                    <a:pt x="187" y="122"/>
                  </a:lnTo>
                  <a:lnTo>
                    <a:pt x="178" y="111"/>
                  </a:lnTo>
                  <a:lnTo>
                    <a:pt x="187" y="111"/>
                  </a:lnTo>
                  <a:lnTo>
                    <a:pt x="225" y="98"/>
                  </a:lnTo>
                  <a:lnTo>
                    <a:pt x="235" y="98"/>
                  </a:lnTo>
                  <a:lnTo>
                    <a:pt x="245" y="98"/>
                  </a:lnTo>
                  <a:lnTo>
                    <a:pt x="235" y="98"/>
                  </a:lnTo>
                  <a:lnTo>
                    <a:pt x="225" y="98"/>
                  </a:lnTo>
                  <a:lnTo>
                    <a:pt x="213" y="98"/>
                  </a:lnTo>
                  <a:lnTo>
                    <a:pt x="213" y="90"/>
                  </a:lnTo>
                  <a:lnTo>
                    <a:pt x="187" y="78"/>
                  </a:lnTo>
                  <a:lnTo>
                    <a:pt x="203" y="68"/>
                  </a:lnTo>
                  <a:lnTo>
                    <a:pt x="225" y="68"/>
                  </a:lnTo>
                  <a:lnTo>
                    <a:pt x="261" y="68"/>
                  </a:lnTo>
                  <a:lnTo>
                    <a:pt x="270" y="68"/>
                  </a:lnTo>
                  <a:lnTo>
                    <a:pt x="307" y="78"/>
                  </a:lnTo>
                  <a:lnTo>
                    <a:pt x="331" y="78"/>
                  </a:lnTo>
                  <a:lnTo>
                    <a:pt x="341" y="68"/>
                  </a:lnTo>
                  <a:lnTo>
                    <a:pt x="341" y="56"/>
                  </a:lnTo>
                  <a:lnTo>
                    <a:pt x="353" y="44"/>
                  </a:lnTo>
                  <a:lnTo>
                    <a:pt x="364" y="44"/>
                  </a:lnTo>
                  <a:lnTo>
                    <a:pt x="401" y="22"/>
                  </a:lnTo>
                  <a:lnTo>
                    <a:pt x="411" y="10"/>
                  </a:lnTo>
                  <a:lnTo>
                    <a:pt x="448" y="10"/>
                  </a:lnTo>
                  <a:lnTo>
                    <a:pt x="469" y="10"/>
                  </a:lnTo>
                  <a:lnTo>
                    <a:pt x="493" y="10"/>
                  </a:lnTo>
                  <a:lnTo>
                    <a:pt x="517" y="10"/>
                  </a:lnTo>
                  <a:lnTo>
                    <a:pt x="539" y="10"/>
                  </a:lnTo>
                  <a:lnTo>
                    <a:pt x="564" y="0"/>
                  </a:lnTo>
                  <a:lnTo>
                    <a:pt x="576" y="22"/>
                  </a:lnTo>
                  <a:lnTo>
                    <a:pt x="588" y="32"/>
                  </a:lnTo>
                  <a:lnTo>
                    <a:pt x="612" y="32"/>
                  </a:lnTo>
                  <a:lnTo>
                    <a:pt x="625" y="32"/>
                  </a:lnTo>
                  <a:lnTo>
                    <a:pt x="649" y="56"/>
                  </a:lnTo>
                  <a:lnTo>
                    <a:pt x="659" y="68"/>
                  </a:lnTo>
                  <a:lnTo>
                    <a:pt x="672" y="56"/>
                  </a:lnTo>
                  <a:lnTo>
                    <a:pt x="683" y="56"/>
                  </a:lnTo>
                  <a:lnTo>
                    <a:pt x="718" y="78"/>
                  </a:lnTo>
                  <a:lnTo>
                    <a:pt x="754" y="78"/>
                  </a:lnTo>
                  <a:lnTo>
                    <a:pt x="787" y="90"/>
                  </a:lnTo>
                  <a:lnTo>
                    <a:pt x="811" y="90"/>
                  </a:lnTo>
                  <a:lnTo>
                    <a:pt x="837" y="78"/>
                  </a:lnTo>
                  <a:lnTo>
                    <a:pt x="858" y="78"/>
                  </a:lnTo>
                  <a:lnTo>
                    <a:pt x="870" y="78"/>
                  </a:lnTo>
                  <a:lnTo>
                    <a:pt x="895" y="78"/>
                  </a:lnTo>
                  <a:lnTo>
                    <a:pt x="919" y="78"/>
                  </a:lnTo>
                  <a:lnTo>
                    <a:pt x="929" y="78"/>
                  </a:lnTo>
                  <a:lnTo>
                    <a:pt x="977" y="56"/>
                  </a:lnTo>
                  <a:lnTo>
                    <a:pt x="987" y="44"/>
                  </a:lnTo>
                  <a:lnTo>
                    <a:pt x="1024" y="44"/>
                  </a:lnTo>
                  <a:lnTo>
                    <a:pt x="1035" y="56"/>
                  </a:lnTo>
                  <a:lnTo>
                    <a:pt x="1035" y="44"/>
                  </a:lnTo>
                  <a:lnTo>
                    <a:pt x="1060" y="32"/>
                  </a:lnTo>
                  <a:lnTo>
                    <a:pt x="1072" y="32"/>
                  </a:lnTo>
                  <a:lnTo>
                    <a:pt x="1119" y="78"/>
                  </a:lnTo>
                  <a:lnTo>
                    <a:pt x="1143" y="98"/>
                  </a:lnTo>
                  <a:lnTo>
                    <a:pt x="1152" y="98"/>
                  </a:lnTo>
                  <a:lnTo>
                    <a:pt x="1143" y="134"/>
                  </a:lnTo>
                  <a:lnTo>
                    <a:pt x="1143" y="144"/>
                  </a:lnTo>
                  <a:lnTo>
                    <a:pt x="1152" y="157"/>
                  </a:lnTo>
                  <a:lnTo>
                    <a:pt x="1200" y="157"/>
                  </a:lnTo>
                  <a:lnTo>
                    <a:pt x="1210" y="168"/>
                  </a:lnTo>
                  <a:lnTo>
                    <a:pt x="1210" y="180"/>
                  </a:lnTo>
                  <a:lnTo>
                    <a:pt x="1200" y="180"/>
                  </a:lnTo>
                  <a:lnTo>
                    <a:pt x="1200" y="202"/>
                  </a:lnTo>
                  <a:lnTo>
                    <a:pt x="1177" y="213"/>
                  </a:lnTo>
                  <a:lnTo>
                    <a:pt x="1188" y="213"/>
                  </a:lnTo>
                  <a:lnTo>
                    <a:pt x="1200" y="234"/>
                  </a:lnTo>
                  <a:lnTo>
                    <a:pt x="1188" y="255"/>
                  </a:lnTo>
                  <a:lnTo>
                    <a:pt x="1200" y="267"/>
                  </a:lnTo>
                  <a:lnTo>
                    <a:pt x="1210" y="267"/>
                  </a:lnTo>
                  <a:lnTo>
                    <a:pt x="1223" y="279"/>
                  </a:lnTo>
                  <a:lnTo>
                    <a:pt x="1210" y="289"/>
                  </a:lnTo>
                  <a:lnTo>
                    <a:pt x="1210" y="313"/>
                  </a:lnTo>
                  <a:lnTo>
                    <a:pt x="1210" y="325"/>
                  </a:lnTo>
                  <a:lnTo>
                    <a:pt x="1235" y="325"/>
                  </a:lnTo>
                  <a:lnTo>
                    <a:pt x="1223" y="333"/>
                  </a:lnTo>
                  <a:lnTo>
                    <a:pt x="1235" y="345"/>
                  </a:lnTo>
                  <a:lnTo>
                    <a:pt x="1247" y="355"/>
                  </a:lnTo>
                  <a:lnTo>
                    <a:pt x="1258" y="355"/>
                  </a:lnTo>
                  <a:lnTo>
                    <a:pt x="1258" y="368"/>
                  </a:lnTo>
                  <a:close/>
                  <a:moveTo>
                    <a:pt x="107" y="10"/>
                  </a:moveTo>
                  <a:lnTo>
                    <a:pt x="117" y="10"/>
                  </a:lnTo>
                  <a:lnTo>
                    <a:pt x="117" y="22"/>
                  </a:lnTo>
                  <a:lnTo>
                    <a:pt x="130" y="32"/>
                  </a:lnTo>
                  <a:lnTo>
                    <a:pt x="142" y="44"/>
                  </a:lnTo>
                  <a:lnTo>
                    <a:pt x="166" y="56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87" y="78"/>
                  </a:lnTo>
                  <a:lnTo>
                    <a:pt x="178" y="90"/>
                  </a:lnTo>
                  <a:lnTo>
                    <a:pt x="166" y="78"/>
                  </a:lnTo>
                  <a:lnTo>
                    <a:pt x="142" y="78"/>
                  </a:lnTo>
                  <a:lnTo>
                    <a:pt x="130" y="78"/>
                  </a:lnTo>
                  <a:lnTo>
                    <a:pt x="117" y="78"/>
                  </a:lnTo>
                  <a:lnTo>
                    <a:pt x="95" y="78"/>
                  </a:lnTo>
                  <a:lnTo>
                    <a:pt x="84" y="98"/>
                  </a:lnTo>
                  <a:lnTo>
                    <a:pt x="59" y="111"/>
                  </a:lnTo>
                  <a:lnTo>
                    <a:pt x="47" y="122"/>
                  </a:lnTo>
                  <a:lnTo>
                    <a:pt x="37" y="134"/>
                  </a:lnTo>
                  <a:lnTo>
                    <a:pt x="22" y="134"/>
                  </a:lnTo>
                  <a:lnTo>
                    <a:pt x="22" y="144"/>
                  </a:lnTo>
                  <a:lnTo>
                    <a:pt x="12" y="157"/>
                  </a:lnTo>
                  <a:lnTo>
                    <a:pt x="22" y="144"/>
                  </a:lnTo>
                  <a:lnTo>
                    <a:pt x="22" y="134"/>
                  </a:lnTo>
                  <a:lnTo>
                    <a:pt x="12" y="134"/>
                  </a:lnTo>
                  <a:lnTo>
                    <a:pt x="37" y="122"/>
                  </a:lnTo>
                  <a:lnTo>
                    <a:pt x="37" y="111"/>
                  </a:lnTo>
                  <a:lnTo>
                    <a:pt x="22" y="111"/>
                  </a:lnTo>
                  <a:lnTo>
                    <a:pt x="12" y="111"/>
                  </a:lnTo>
                  <a:lnTo>
                    <a:pt x="0" y="98"/>
                  </a:lnTo>
                  <a:lnTo>
                    <a:pt x="12" y="90"/>
                  </a:lnTo>
                  <a:lnTo>
                    <a:pt x="12" y="68"/>
                  </a:lnTo>
                  <a:lnTo>
                    <a:pt x="37" y="44"/>
                  </a:lnTo>
                  <a:lnTo>
                    <a:pt x="37" y="32"/>
                  </a:lnTo>
                  <a:lnTo>
                    <a:pt x="12" y="32"/>
                  </a:lnTo>
                  <a:lnTo>
                    <a:pt x="22" y="22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70" y="10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Freeform 308"/>
            <p:cNvSpPr>
              <a:spLocks noChangeAspect="1" noEditPoints="1"/>
            </p:cNvSpPr>
            <p:nvPr/>
          </p:nvSpPr>
          <p:spPr bwMode="auto">
            <a:xfrm>
              <a:off x="6267" y="6550"/>
              <a:ext cx="392" cy="288"/>
            </a:xfrm>
            <a:custGeom>
              <a:avLst/>
              <a:gdLst/>
              <a:ahLst/>
              <a:cxnLst>
                <a:cxn ang="0">
                  <a:pos x="270" y="256"/>
                </a:cxn>
                <a:cxn ang="0">
                  <a:pos x="246" y="243"/>
                </a:cxn>
                <a:cxn ang="0">
                  <a:pos x="236" y="234"/>
                </a:cxn>
                <a:cxn ang="0">
                  <a:pos x="246" y="211"/>
                </a:cxn>
                <a:cxn ang="0">
                  <a:pos x="246" y="201"/>
                </a:cxn>
                <a:cxn ang="0">
                  <a:pos x="236" y="177"/>
                </a:cxn>
                <a:cxn ang="0">
                  <a:pos x="214" y="168"/>
                </a:cxn>
                <a:cxn ang="0">
                  <a:pos x="166" y="190"/>
                </a:cxn>
                <a:cxn ang="0">
                  <a:pos x="142" y="211"/>
                </a:cxn>
                <a:cxn ang="0">
                  <a:pos x="142" y="211"/>
                </a:cxn>
                <a:cxn ang="0">
                  <a:pos x="142" y="201"/>
                </a:cxn>
                <a:cxn ang="0">
                  <a:pos x="131" y="177"/>
                </a:cxn>
                <a:cxn ang="0">
                  <a:pos x="118" y="168"/>
                </a:cxn>
                <a:cxn ang="0">
                  <a:pos x="96" y="156"/>
                </a:cxn>
                <a:cxn ang="0">
                  <a:pos x="71" y="145"/>
                </a:cxn>
                <a:cxn ang="0">
                  <a:pos x="85" y="132"/>
                </a:cxn>
                <a:cxn ang="0">
                  <a:pos x="71" y="122"/>
                </a:cxn>
                <a:cxn ang="0">
                  <a:pos x="48" y="99"/>
                </a:cxn>
                <a:cxn ang="0">
                  <a:pos x="60" y="78"/>
                </a:cxn>
                <a:cxn ang="0">
                  <a:pos x="39" y="68"/>
                </a:cxn>
                <a:cxn ang="0">
                  <a:pos x="23" y="56"/>
                </a:cxn>
                <a:cxn ang="0">
                  <a:pos x="13" y="45"/>
                </a:cxn>
                <a:cxn ang="0">
                  <a:pos x="39" y="32"/>
                </a:cxn>
                <a:cxn ang="0">
                  <a:pos x="60" y="45"/>
                </a:cxn>
                <a:cxn ang="0">
                  <a:pos x="96" y="56"/>
                </a:cxn>
                <a:cxn ang="0">
                  <a:pos x="118" y="56"/>
                </a:cxn>
                <a:cxn ang="0">
                  <a:pos x="96" y="32"/>
                </a:cxn>
                <a:cxn ang="0">
                  <a:pos x="85" y="10"/>
                </a:cxn>
                <a:cxn ang="0">
                  <a:pos x="96" y="10"/>
                </a:cxn>
                <a:cxn ang="0">
                  <a:pos x="118" y="10"/>
                </a:cxn>
                <a:cxn ang="0">
                  <a:pos x="142" y="22"/>
                </a:cxn>
                <a:cxn ang="0">
                  <a:pos x="155" y="45"/>
                </a:cxn>
                <a:cxn ang="0">
                  <a:pos x="188" y="56"/>
                </a:cxn>
                <a:cxn ang="0">
                  <a:pos x="200" y="32"/>
                </a:cxn>
                <a:cxn ang="0">
                  <a:pos x="224" y="22"/>
                </a:cxn>
                <a:cxn ang="0">
                  <a:pos x="246" y="22"/>
                </a:cxn>
                <a:cxn ang="0">
                  <a:pos x="259" y="32"/>
                </a:cxn>
                <a:cxn ang="0">
                  <a:pos x="283" y="68"/>
                </a:cxn>
                <a:cxn ang="0">
                  <a:pos x="307" y="90"/>
                </a:cxn>
                <a:cxn ang="0">
                  <a:pos x="331" y="99"/>
                </a:cxn>
                <a:cxn ang="0">
                  <a:pos x="354" y="99"/>
                </a:cxn>
                <a:cxn ang="0">
                  <a:pos x="365" y="122"/>
                </a:cxn>
                <a:cxn ang="0">
                  <a:pos x="342" y="111"/>
                </a:cxn>
                <a:cxn ang="0">
                  <a:pos x="317" y="122"/>
                </a:cxn>
                <a:cxn ang="0">
                  <a:pos x="317" y="156"/>
                </a:cxn>
                <a:cxn ang="0">
                  <a:pos x="317" y="177"/>
                </a:cxn>
                <a:cxn ang="0">
                  <a:pos x="317" y="201"/>
                </a:cxn>
                <a:cxn ang="0">
                  <a:pos x="307" y="201"/>
                </a:cxn>
                <a:cxn ang="0">
                  <a:pos x="294" y="201"/>
                </a:cxn>
                <a:cxn ang="0">
                  <a:pos x="294" y="222"/>
                </a:cxn>
                <a:cxn ang="0">
                  <a:pos x="294" y="267"/>
                </a:cxn>
                <a:cxn ang="0">
                  <a:pos x="23" y="168"/>
                </a:cxn>
                <a:cxn ang="0">
                  <a:pos x="39" y="156"/>
                </a:cxn>
                <a:cxn ang="0">
                  <a:pos x="60" y="177"/>
                </a:cxn>
                <a:cxn ang="0">
                  <a:pos x="85" y="177"/>
                </a:cxn>
                <a:cxn ang="0">
                  <a:pos x="108" y="201"/>
                </a:cxn>
                <a:cxn ang="0">
                  <a:pos x="108" y="222"/>
                </a:cxn>
                <a:cxn ang="0">
                  <a:pos x="85" y="222"/>
                </a:cxn>
                <a:cxn ang="0">
                  <a:pos x="60" y="211"/>
                </a:cxn>
                <a:cxn ang="0">
                  <a:pos x="39" y="190"/>
                </a:cxn>
                <a:cxn ang="0">
                  <a:pos x="13" y="168"/>
                </a:cxn>
              </a:cxnLst>
              <a:rect l="0" t="0" r="r" b="b"/>
              <a:pathLst>
                <a:path w="365" h="267">
                  <a:moveTo>
                    <a:pt x="294" y="267"/>
                  </a:moveTo>
                  <a:lnTo>
                    <a:pt x="270" y="256"/>
                  </a:lnTo>
                  <a:lnTo>
                    <a:pt x="259" y="256"/>
                  </a:lnTo>
                  <a:lnTo>
                    <a:pt x="246" y="243"/>
                  </a:lnTo>
                  <a:lnTo>
                    <a:pt x="236" y="243"/>
                  </a:lnTo>
                  <a:lnTo>
                    <a:pt x="236" y="234"/>
                  </a:lnTo>
                  <a:lnTo>
                    <a:pt x="246" y="222"/>
                  </a:lnTo>
                  <a:lnTo>
                    <a:pt x="246" y="211"/>
                  </a:lnTo>
                  <a:lnTo>
                    <a:pt x="236" y="201"/>
                  </a:lnTo>
                  <a:lnTo>
                    <a:pt x="246" y="201"/>
                  </a:lnTo>
                  <a:lnTo>
                    <a:pt x="246" y="190"/>
                  </a:lnTo>
                  <a:lnTo>
                    <a:pt x="236" y="177"/>
                  </a:lnTo>
                  <a:lnTo>
                    <a:pt x="224" y="168"/>
                  </a:lnTo>
                  <a:lnTo>
                    <a:pt x="214" y="168"/>
                  </a:lnTo>
                  <a:lnTo>
                    <a:pt x="200" y="168"/>
                  </a:lnTo>
                  <a:lnTo>
                    <a:pt x="166" y="190"/>
                  </a:lnTo>
                  <a:lnTo>
                    <a:pt x="166" y="201"/>
                  </a:lnTo>
                  <a:lnTo>
                    <a:pt x="142" y="211"/>
                  </a:lnTo>
                  <a:lnTo>
                    <a:pt x="142" y="222"/>
                  </a:lnTo>
                  <a:lnTo>
                    <a:pt x="142" y="211"/>
                  </a:lnTo>
                  <a:lnTo>
                    <a:pt x="131" y="201"/>
                  </a:lnTo>
                  <a:lnTo>
                    <a:pt x="142" y="201"/>
                  </a:lnTo>
                  <a:lnTo>
                    <a:pt x="131" y="190"/>
                  </a:lnTo>
                  <a:lnTo>
                    <a:pt x="131" y="177"/>
                  </a:lnTo>
                  <a:lnTo>
                    <a:pt x="118" y="177"/>
                  </a:lnTo>
                  <a:lnTo>
                    <a:pt x="118" y="168"/>
                  </a:lnTo>
                  <a:lnTo>
                    <a:pt x="108" y="168"/>
                  </a:lnTo>
                  <a:lnTo>
                    <a:pt x="96" y="156"/>
                  </a:lnTo>
                  <a:lnTo>
                    <a:pt x="85" y="145"/>
                  </a:lnTo>
                  <a:lnTo>
                    <a:pt x="71" y="145"/>
                  </a:lnTo>
                  <a:lnTo>
                    <a:pt x="85" y="145"/>
                  </a:lnTo>
                  <a:lnTo>
                    <a:pt x="85" y="132"/>
                  </a:lnTo>
                  <a:lnTo>
                    <a:pt x="85" y="122"/>
                  </a:lnTo>
                  <a:lnTo>
                    <a:pt x="71" y="122"/>
                  </a:lnTo>
                  <a:lnTo>
                    <a:pt x="60" y="111"/>
                  </a:lnTo>
                  <a:lnTo>
                    <a:pt x="48" y="99"/>
                  </a:lnTo>
                  <a:lnTo>
                    <a:pt x="48" y="90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39" y="68"/>
                  </a:lnTo>
                  <a:lnTo>
                    <a:pt x="23" y="68"/>
                  </a:lnTo>
                  <a:lnTo>
                    <a:pt x="23" y="56"/>
                  </a:lnTo>
                  <a:lnTo>
                    <a:pt x="13" y="56"/>
                  </a:lnTo>
                  <a:lnTo>
                    <a:pt x="13" y="45"/>
                  </a:lnTo>
                  <a:lnTo>
                    <a:pt x="23" y="32"/>
                  </a:lnTo>
                  <a:lnTo>
                    <a:pt x="39" y="32"/>
                  </a:lnTo>
                  <a:lnTo>
                    <a:pt x="48" y="45"/>
                  </a:lnTo>
                  <a:lnTo>
                    <a:pt x="60" y="45"/>
                  </a:lnTo>
                  <a:lnTo>
                    <a:pt x="85" y="56"/>
                  </a:lnTo>
                  <a:lnTo>
                    <a:pt x="96" y="56"/>
                  </a:lnTo>
                  <a:lnTo>
                    <a:pt x="108" y="68"/>
                  </a:lnTo>
                  <a:lnTo>
                    <a:pt x="118" y="56"/>
                  </a:lnTo>
                  <a:lnTo>
                    <a:pt x="118" y="45"/>
                  </a:lnTo>
                  <a:lnTo>
                    <a:pt x="96" y="32"/>
                  </a:lnTo>
                  <a:lnTo>
                    <a:pt x="85" y="22"/>
                  </a:lnTo>
                  <a:lnTo>
                    <a:pt x="85" y="10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108" y="10"/>
                  </a:lnTo>
                  <a:lnTo>
                    <a:pt x="118" y="10"/>
                  </a:lnTo>
                  <a:lnTo>
                    <a:pt x="131" y="22"/>
                  </a:lnTo>
                  <a:lnTo>
                    <a:pt x="142" y="22"/>
                  </a:lnTo>
                  <a:lnTo>
                    <a:pt x="155" y="32"/>
                  </a:lnTo>
                  <a:lnTo>
                    <a:pt x="155" y="45"/>
                  </a:lnTo>
                  <a:lnTo>
                    <a:pt x="166" y="45"/>
                  </a:lnTo>
                  <a:lnTo>
                    <a:pt x="188" y="56"/>
                  </a:lnTo>
                  <a:lnTo>
                    <a:pt x="200" y="45"/>
                  </a:lnTo>
                  <a:lnTo>
                    <a:pt x="200" y="32"/>
                  </a:lnTo>
                  <a:lnTo>
                    <a:pt x="214" y="32"/>
                  </a:lnTo>
                  <a:lnTo>
                    <a:pt x="224" y="22"/>
                  </a:lnTo>
                  <a:lnTo>
                    <a:pt x="224" y="10"/>
                  </a:lnTo>
                  <a:lnTo>
                    <a:pt x="246" y="22"/>
                  </a:lnTo>
                  <a:lnTo>
                    <a:pt x="246" y="32"/>
                  </a:lnTo>
                  <a:lnTo>
                    <a:pt x="259" y="32"/>
                  </a:lnTo>
                  <a:lnTo>
                    <a:pt x="270" y="45"/>
                  </a:lnTo>
                  <a:lnTo>
                    <a:pt x="283" y="68"/>
                  </a:lnTo>
                  <a:lnTo>
                    <a:pt x="294" y="78"/>
                  </a:lnTo>
                  <a:lnTo>
                    <a:pt x="307" y="90"/>
                  </a:lnTo>
                  <a:lnTo>
                    <a:pt x="317" y="99"/>
                  </a:lnTo>
                  <a:lnTo>
                    <a:pt x="331" y="99"/>
                  </a:lnTo>
                  <a:lnTo>
                    <a:pt x="342" y="99"/>
                  </a:lnTo>
                  <a:lnTo>
                    <a:pt x="354" y="99"/>
                  </a:lnTo>
                  <a:lnTo>
                    <a:pt x="365" y="111"/>
                  </a:lnTo>
                  <a:lnTo>
                    <a:pt x="365" y="122"/>
                  </a:lnTo>
                  <a:lnTo>
                    <a:pt x="354" y="122"/>
                  </a:lnTo>
                  <a:lnTo>
                    <a:pt x="342" y="111"/>
                  </a:lnTo>
                  <a:lnTo>
                    <a:pt x="331" y="122"/>
                  </a:lnTo>
                  <a:lnTo>
                    <a:pt x="317" y="122"/>
                  </a:lnTo>
                  <a:lnTo>
                    <a:pt x="317" y="132"/>
                  </a:lnTo>
                  <a:lnTo>
                    <a:pt x="317" y="156"/>
                  </a:lnTo>
                  <a:lnTo>
                    <a:pt x="317" y="168"/>
                  </a:lnTo>
                  <a:lnTo>
                    <a:pt x="317" y="177"/>
                  </a:lnTo>
                  <a:lnTo>
                    <a:pt x="317" y="190"/>
                  </a:lnTo>
                  <a:lnTo>
                    <a:pt x="317" y="201"/>
                  </a:lnTo>
                  <a:lnTo>
                    <a:pt x="317" y="190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294" y="201"/>
                  </a:lnTo>
                  <a:lnTo>
                    <a:pt x="294" y="211"/>
                  </a:lnTo>
                  <a:lnTo>
                    <a:pt x="294" y="222"/>
                  </a:lnTo>
                  <a:lnTo>
                    <a:pt x="294" y="234"/>
                  </a:lnTo>
                  <a:lnTo>
                    <a:pt x="294" y="267"/>
                  </a:lnTo>
                  <a:close/>
                  <a:moveTo>
                    <a:pt x="0" y="156"/>
                  </a:moveTo>
                  <a:lnTo>
                    <a:pt x="23" y="168"/>
                  </a:lnTo>
                  <a:lnTo>
                    <a:pt x="23" y="156"/>
                  </a:lnTo>
                  <a:lnTo>
                    <a:pt x="39" y="156"/>
                  </a:lnTo>
                  <a:lnTo>
                    <a:pt x="48" y="168"/>
                  </a:lnTo>
                  <a:lnTo>
                    <a:pt x="60" y="177"/>
                  </a:lnTo>
                  <a:lnTo>
                    <a:pt x="71" y="177"/>
                  </a:lnTo>
                  <a:lnTo>
                    <a:pt x="85" y="177"/>
                  </a:lnTo>
                  <a:lnTo>
                    <a:pt x="96" y="190"/>
                  </a:lnTo>
                  <a:lnTo>
                    <a:pt x="108" y="201"/>
                  </a:lnTo>
                  <a:lnTo>
                    <a:pt x="118" y="234"/>
                  </a:lnTo>
                  <a:lnTo>
                    <a:pt x="108" y="222"/>
                  </a:lnTo>
                  <a:lnTo>
                    <a:pt x="96" y="222"/>
                  </a:lnTo>
                  <a:lnTo>
                    <a:pt x="85" y="222"/>
                  </a:lnTo>
                  <a:lnTo>
                    <a:pt x="71" y="222"/>
                  </a:lnTo>
                  <a:lnTo>
                    <a:pt x="60" y="211"/>
                  </a:lnTo>
                  <a:lnTo>
                    <a:pt x="48" y="201"/>
                  </a:lnTo>
                  <a:lnTo>
                    <a:pt x="39" y="190"/>
                  </a:lnTo>
                  <a:lnTo>
                    <a:pt x="23" y="177"/>
                  </a:lnTo>
                  <a:lnTo>
                    <a:pt x="13" y="168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Freeform 309"/>
            <p:cNvSpPr>
              <a:spLocks noChangeAspect="1" noEditPoints="1"/>
            </p:cNvSpPr>
            <p:nvPr/>
          </p:nvSpPr>
          <p:spPr bwMode="auto">
            <a:xfrm>
              <a:off x="4561" y="6575"/>
              <a:ext cx="468" cy="539"/>
            </a:xfrm>
            <a:custGeom>
              <a:avLst/>
              <a:gdLst/>
              <a:ahLst/>
              <a:cxnLst>
                <a:cxn ang="0">
                  <a:pos x="308" y="477"/>
                </a:cxn>
                <a:cxn ang="0">
                  <a:pos x="245" y="466"/>
                </a:cxn>
                <a:cxn ang="0">
                  <a:pos x="270" y="454"/>
                </a:cxn>
                <a:cxn ang="0">
                  <a:pos x="294" y="454"/>
                </a:cxn>
                <a:cxn ang="0">
                  <a:pos x="341" y="466"/>
                </a:cxn>
                <a:cxn ang="0">
                  <a:pos x="389" y="466"/>
                </a:cxn>
                <a:cxn ang="0">
                  <a:pos x="424" y="477"/>
                </a:cxn>
                <a:cxn ang="0">
                  <a:pos x="436" y="490"/>
                </a:cxn>
                <a:cxn ang="0">
                  <a:pos x="332" y="500"/>
                </a:cxn>
                <a:cxn ang="0">
                  <a:pos x="47" y="100"/>
                </a:cxn>
                <a:cxn ang="0">
                  <a:pos x="107" y="46"/>
                </a:cxn>
                <a:cxn ang="0">
                  <a:pos x="166" y="34"/>
                </a:cxn>
                <a:cxn ang="0">
                  <a:pos x="245" y="10"/>
                </a:cxn>
                <a:cxn ang="0">
                  <a:pos x="341" y="34"/>
                </a:cxn>
                <a:cxn ang="0">
                  <a:pos x="377" y="0"/>
                </a:cxn>
                <a:cxn ang="0">
                  <a:pos x="389" y="34"/>
                </a:cxn>
                <a:cxn ang="0">
                  <a:pos x="356" y="56"/>
                </a:cxn>
                <a:cxn ang="0">
                  <a:pos x="294" y="56"/>
                </a:cxn>
                <a:cxn ang="0">
                  <a:pos x="261" y="56"/>
                </a:cxn>
                <a:cxn ang="0">
                  <a:pos x="224" y="68"/>
                </a:cxn>
                <a:cxn ang="0">
                  <a:pos x="270" y="110"/>
                </a:cxn>
                <a:cxn ang="0">
                  <a:pos x="224" y="89"/>
                </a:cxn>
                <a:cxn ang="0">
                  <a:pos x="245" y="123"/>
                </a:cxn>
                <a:cxn ang="0">
                  <a:pos x="200" y="100"/>
                </a:cxn>
                <a:cxn ang="0">
                  <a:pos x="236" y="123"/>
                </a:cxn>
                <a:cxn ang="0">
                  <a:pos x="200" y="110"/>
                </a:cxn>
                <a:cxn ang="0">
                  <a:pos x="176" y="77"/>
                </a:cxn>
                <a:cxn ang="0">
                  <a:pos x="153" y="77"/>
                </a:cxn>
                <a:cxn ang="0">
                  <a:pos x="166" y="123"/>
                </a:cxn>
                <a:cxn ang="0">
                  <a:pos x="200" y="168"/>
                </a:cxn>
                <a:cxn ang="0">
                  <a:pos x="190" y="168"/>
                </a:cxn>
                <a:cxn ang="0">
                  <a:pos x="176" y="200"/>
                </a:cxn>
                <a:cxn ang="0">
                  <a:pos x="190" y="209"/>
                </a:cxn>
                <a:cxn ang="0">
                  <a:pos x="236" y="233"/>
                </a:cxn>
                <a:cxn ang="0">
                  <a:pos x="270" y="255"/>
                </a:cxn>
                <a:cxn ang="0">
                  <a:pos x="245" y="279"/>
                </a:cxn>
                <a:cxn ang="0">
                  <a:pos x="213" y="279"/>
                </a:cxn>
                <a:cxn ang="0">
                  <a:pos x="236" y="309"/>
                </a:cxn>
                <a:cxn ang="0">
                  <a:pos x="213" y="309"/>
                </a:cxn>
                <a:cxn ang="0">
                  <a:pos x="190" y="321"/>
                </a:cxn>
                <a:cxn ang="0">
                  <a:pos x="190" y="366"/>
                </a:cxn>
                <a:cxn ang="0">
                  <a:pos x="142" y="345"/>
                </a:cxn>
                <a:cxn ang="0">
                  <a:pos x="117" y="321"/>
                </a:cxn>
                <a:cxn ang="0">
                  <a:pos x="84" y="279"/>
                </a:cxn>
                <a:cxn ang="0">
                  <a:pos x="142" y="255"/>
                </a:cxn>
                <a:cxn ang="0">
                  <a:pos x="200" y="255"/>
                </a:cxn>
                <a:cxn ang="0">
                  <a:pos x="95" y="233"/>
                </a:cxn>
                <a:cxn ang="0">
                  <a:pos x="70" y="200"/>
                </a:cxn>
                <a:cxn ang="0">
                  <a:pos x="12" y="168"/>
                </a:cxn>
              </a:cxnLst>
              <a:rect l="0" t="0" r="r" b="b"/>
              <a:pathLst>
                <a:path w="436" h="500">
                  <a:moveTo>
                    <a:pt x="332" y="500"/>
                  </a:moveTo>
                  <a:lnTo>
                    <a:pt x="341" y="490"/>
                  </a:lnTo>
                  <a:lnTo>
                    <a:pt x="332" y="490"/>
                  </a:lnTo>
                  <a:lnTo>
                    <a:pt x="308" y="477"/>
                  </a:lnTo>
                  <a:lnTo>
                    <a:pt x="282" y="477"/>
                  </a:lnTo>
                  <a:lnTo>
                    <a:pt x="270" y="477"/>
                  </a:lnTo>
                  <a:lnTo>
                    <a:pt x="261" y="477"/>
                  </a:lnTo>
                  <a:lnTo>
                    <a:pt x="245" y="466"/>
                  </a:lnTo>
                  <a:lnTo>
                    <a:pt x="261" y="454"/>
                  </a:lnTo>
                  <a:lnTo>
                    <a:pt x="261" y="444"/>
                  </a:lnTo>
                  <a:lnTo>
                    <a:pt x="270" y="444"/>
                  </a:lnTo>
                  <a:lnTo>
                    <a:pt x="270" y="454"/>
                  </a:lnTo>
                  <a:lnTo>
                    <a:pt x="282" y="454"/>
                  </a:lnTo>
                  <a:lnTo>
                    <a:pt x="282" y="444"/>
                  </a:lnTo>
                  <a:lnTo>
                    <a:pt x="294" y="444"/>
                  </a:lnTo>
                  <a:lnTo>
                    <a:pt x="294" y="454"/>
                  </a:lnTo>
                  <a:lnTo>
                    <a:pt x="308" y="454"/>
                  </a:lnTo>
                  <a:lnTo>
                    <a:pt x="308" y="466"/>
                  </a:lnTo>
                  <a:lnTo>
                    <a:pt x="318" y="466"/>
                  </a:lnTo>
                  <a:lnTo>
                    <a:pt x="341" y="466"/>
                  </a:lnTo>
                  <a:lnTo>
                    <a:pt x="356" y="466"/>
                  </a:lnTo>
                  <a:lnTo>
                    <a:pt x="365" y="466"/>
                  </a:lnTo>
                  <a:lnTo>
                    <a:pt x="377" y="466"/>
                  </a:lnTo>
                  <a:lnTo>
                    <a:pt x="389" y="466"/>
                  </a:lnTo>
                  <a:lnTo>
                    <a:pt x="399" y="466"/>
                  </a:lnTo>
                  <a:lnTo>
                    <a:pt x="399" y="477"/>
                  </a:lnTo>
                  <a:lnTo>
                    <a:pt x="414" y="477"/>
                  </a:lnTo>
                  <a:lnTo>
                    <a:pt x="424" y="477"/>
                  </a:lnTo>
                  <a:lnTo>
                    <a:pt x="436" y="477"/>
                  </a:lnTo>
                  <a:lnTo>
                    <a:pt x="436" y="466"/>
                  </a:lnTo>
                  <a:lnTo>
                    <a:pt x="436" y="477"/>
                  </a:lnTo>
                  <a:lnTo>
                    <a:pt x="436" y="490"/>
                  </a:lnTo>
                  <a:lnTo>
                    <a:pt x="414" y="490"/>
                  </a:lnTo>
                  <a:lnTo>
                    <a:pt x="399" y="490"/>
                  </a:lnTo>
                  <a:lnTo>
                    <a:pt x="389" y="490"/>
                  </a:lnTo>
                  <a:lnTo>
                    <a:pt x="332" y="500"/>
                  </a:lnTo>
                  <a:close/>
                  <a:moveTo>
                    <a:pt x="0" y="155"/>
                  </a:moveTo>
                  <a:lnTo>
                    <a:pt x="22" y="123"/>
                  </a:lnTo>
                  <a:lnTo>
                    <a:pt x="38" y="110"/>
                  </a:lnTo>
                  <a:lnTo>
                    <a:pt x="47" y="100"/>
                  </a:lnTo>
                  <a:lnTo>
                    <a:pt x="59" y="68"/>
                  </a:lnTo>
                  <a:lnTo>
                    <a:pt x="84" y="68"/>
                  </a:lnTo>
                  <a:lnTo>
                    <a:pt x="95" y="56"/>
                  </a:lnTo>
                  <a:lnTo>
                    <a:pt x="107" y="46"/>
                  </a:lnTo>
                  <a:lnTo>
                    <a:pt x="117" y="46"/>
                  </a:lnTo>
                  <a:lnTo>
                    <a:pt x="129" y="46"/>
                  </a:lnTo>
                  <a:lnTo>
                    <a:pt x="142" y="46"/>
                  </a:lnTo>
                  <a:lnTo>
                    <a:pt x="166" y="34"/>
                  </a:lnTo>
                  <a:lnTo>
                    <a:pt x="176" y="34"/>
                  </a:lnTo>
                  <a:lnTo>
                    <a:pt x="176" y="23"/>
                  </a:lnTo>
                  <a:lnTo>
                    <a:pt x="224" y="23"/>
                  </a:lnTo>
                  <a:lnTo>
                    <a:pt x="245" y="10"/>
                  </a:lnTo>
                  <a:lnTo>
                    <a:pt x="270" y="10"/>
                  </a:lnTo>
                  <a:lnTo>
                    <a:pt x="318" y="23"/>
                  </a:lnTo>
                  <a:lnTo>
                    <a:pt x="332" y="34"/>
                  </a:lnTo>
                  <a:lnTo>
                    <a:pt x="341" y="34"/>
                  </a:lnTo>
                  <a:lnTo>
                    <a:pt x="377" y="23"/>
                  </a:lnTo>
                  <a:lnTo>
                    <a:pt x="377" y="10"/>
                  </a:lnTo>
                  <a:lnTo>
                    <a:pt x="365" y="0"/>
                  </a:lnTo>
                  <a:lnTo>
                    <a:pt x="377" y="0"/>
                  </a:lnTo>
                  <a:lnTo>
                    <a:pt x="389" y="0"/>
                  </a:lnTo>
                  <a:lnTo>
                    <a:pt x="414" y="0"/>
                  </a:lnTo>
                  <a:lnTo>
                    <a:pt x="414" y="10"/>
                  </a:lnTo>
                  <a:lnTo>
                    <a:pt x="389" y="34"/>
                  </a:lnTo>
                  <a:lnTo>
                    <a:pt x="389" y="56"/>
                  </a:lnTo>
                  <a:lnTo>
                    <a:pt x="377" y="68"/>
                  </a:lnTo>
                  <a:lnTo>
                    <a:pt x="377" y="56"/>
                  </a:lnTo>
                  <a:lnTo>
                    <a:pt x="356" y="56"/>
                  </a:lnTo>
                  <a:lnTo>
                    <a:pt x="332" y="56"/>
                  </a:lnTo>
                  <a:lnTo>
                    <a:pt x="318" y="46"/>
                  </a:lnTo>
                  <a:lnTo>
                    <a:pt x="308" y="46"/>
                  </a:lnTo>
                  <a:lnTo>
                    <a:pt x="294" y="56"/>
                  </a:lnTo>
                  <a:lnTo>
                    <a:pt x="282" y="56"/>
                  </a:lnTo>
                  <a:lnTo>
                    <a:pt x="282" y="46"/>
                  </a:lnTo>
                  <a:lnTo>
                    <a:pt x="270" y="46"/>
                  </a:lnTo>
                  <a:lnTo>
                    <a:pt x="261" y="56"/>
                  </a:lnTo>
                  <a:lnTo>
                    <a:pt x="245" y="68"/>
                  </a:lnTo>
                  <a:lnTo>
                    <a:pt x="236" y="68"/>
                  </a:lnTo>
                  <a:lnTo>
                    <a:pt x="236" y="56"/>
                  </a:lnTo>
                  <a:lnTo>
                    <a:pt x="224" y="68"/>
                  </a:lnTo>
                  <a:lnTo>
                    <a:pt x="224" y="77"/>
                  </a:lnTo>
                  <a:lnTo>
                    <a:pt x="236" y="89"/>
                  </a:lnTo>
                  <a:lnTo>
                    <a:pt x="245" y="89"/>
                  </a:lnTo>
                  <a:lnTo>
                    <a:pt x="270" y="110"/>
                  </a:lnTo>
                  <a:lnTo>
                    <a:pt x="261" y="100"/>
                  </a:lnTo>
                  <a:lnTo>
                    <a:pt x="245" y="89"/>
                  </a:lnTo>
                  <a:lnTo>
                    <a:pt x="236" y="89"/>
                  </a:lnTo>
                  <a:lnTo>
                    <a:pt x="224" y="89"/>
                  </a:lnTo>
                  <a:lnTo>
                    <a:pt x="224" y="100"/>
                  </a:lnTo>
                  <a:lnTo>
                    <a:pt x="236" y="110"/>
                  </a:lnTo>
                  <a:lnTo>
                    <a:pt x="245" y="110"/>
                  </a:lnTo>
                  <a:lnTo>
                    <a:pt x="245" y="123"/>
                  </a:lnTo>
                  <a:lnTo>
                    <a:pt x="236" y="123"/>
                  </a:lnTo>
                  <a:lnTo>
                    <a:pt x="224" y="110"/>
                  </a:lnTo>
                  <a:lnTo>
                    <a:pt x="213" y="100"/>
                  </a:lnTo>
                  <a:lnTo>
                    <a:pt x="200" y="100"/>
                  </a:lnTo>
                  <a:lnTo>
                    <a:pt x="213" y="110"/>
                  </a:lnTo>
                  <a:lnTo>
                    <a:pt x="213" y="123"/>
                  </a:lnTo>
                  <a:lnTo>
                    <a:pt x="224" y="123"/>
                  </a:lnTo>
                  <a:lnTo>
                    <a:pt x="236" y="123"/>
                  </a:lnTo>
                  <a:lnTo>
                    <a:pt x="224" y="123"/>
                  </a:lnTo>
                  <a:lnTo>
                    <a:pt x="213" y="123"/>
                  </a:lnTo>
                  <a:lnTo>
                    <a:pt x="200" y="123"/>
                  </a:lnTo>
                  <a:lnTo>
                    <a:pt x="200" y="110"/>
                  </a:lnTo>
                  <a:lnTo>
                    <a:pt x="200" y="100"/>
                  </a:lnTo>
                  <a:lnTo>
                    <a:pt x="190" y="100"/>
                  </a:lnTo>
                  <a:lnTo>
                    <a:pt x="166" y="89"/>
                  </a:lnTo>
                  <a:lnTo>
                    <a:pt x="176" y="77"/>
                  </a:lnTo>
                  <a:lnTo>
                    <a:pt x="176" y="68"/>
                  </a:lnTo>
                  <a:lnTo>
                    <a:pt x="166" y="68"/>
                  </a:lnTo>
                  <a:lnTo>
                    <a:pt x="166" y="77"/>
                  </a:lnTo>
                  <a:lnTo>
                    <a:pt x="153" y="77"/>
                  </a:lnTo>
                  <a:lnTo>
                    <a:pt x="166" y="89"/>
                  </a:lnTo>
                  <a:lnTo>
                    <a:pt x="153" y="100"/>
                  </a:lnTo>
                  <a:lnTo>
                    <a:pt x="153" y="110"/>
                  </a:lnTo>
                  <a:lnTo>
                    <a:pt x="166" y="123"/>
                  </a:lnTo>
                  <a:lnTo>
                    <a:pt x="166" y="134"/>
                  </a:lnTo>
                  <a:lnTo>
                    <a:pt x="176" y="134"/>
                  </a:lnTo>
                  <a:lnTo>
                    <a:pt x="176" y="146"/>
                  </a:lnTo>
                  <a:lnTo>
                    <a:pt x="200" y="168"/>
                  </a:lnTo>
                  <a:lnTo>
                    <a:pt x="213" y="179"/>
                  </a:lnTo>
                  <a:lnTo>
                    <a:pt x="200" y="189"/>
                  </a:lnTo>
                  <a:lnTo>
                    <a:pt x="200" y="179"/>
                  </a:lnTo>
                  <a:lnTo>
                    <a:pt x="190" y="168"/>
                  </a:lnTo>
                  <a:lnTo>
                    <a:pt x="176" y="179"/>
                  </a:lnTo>
                  <a:lnTo>
                    <a:pt x="190" y="179"/>
                  </a:lnTo>
                  <a:lnTo>
                    <a:pt x="190" y="189"/>
                  </a:lnTo>
                  <a:lnTo>
                    <a:pt x="176" y="200"/>
                  </a:lnTo>
                  <a:lnTo>
                    <a:pt x="166" y="200"/>
                  </a:lnTo>
                  <a:lnTo>
                    <a:pt x="176" y="200"/>
                  </a:lnTo>
                  <a:lnTo>
                    <a:pt x="176" y="209"/>
                  </a:lnTo>
                  <a:lnTo>
                    <a:pt x="190" y="209"/>
                  </a:lnTo>
                  <a:lnTo>
                    <a:pt x="200" y="221"/>
                  </a:lnTo>
                  <a:lnTo>
                    <a:pt x="213" y="221"/>
                  </a:lnTo>
                  <a:lnTo>
                    <a:pt x="224" y="233"/>
                  </a:lnTo>
                  <a:lnTo>
                    <a:pt x="236" y="233"/>
                  </a:lnTo>
                  <a:lnTo>
                    <a:pt x="236" y="245"/>
                  </a:lnTo>
                  <a:lnTo>
                    <a:pt x="245" y="245"/>
                  </a:lnTo>
                  <a:lnTo>
                    <a:pt x="261" y="255"/>
                  </a:lnTo>
                  <a:lnTo>
                    <a:pt x="270" y="255"/>
                  </a:lnTo>
                  <a:lnTo>
                    <a:pt x="261" y="255"/>
                  </a:lnTo>
                  <a:lnTo>
                    <a:pt x="270" y="291"/>
                  </a:lnTo>
                  <a:lnTo>
                    <a:pt x="261" y="291"/>
                  </a:lnTo>
                  <a:lnTo>
                    <a:pt x="245" y="279"/>
                  </a:lnTo>
                  <a:lnTo>
                    <a:pt x="236" y="267"/>
                  </a:lnTo>
                  <a:lnTo>
                    <a:pt x="213" y="267"/>
                  </a:lnTo>
                  <a:lnTo>
                    <a:pt x="200" y="279"/>
                  </a:lnTo>
                  <a:lnTo>
                    <a:pt x="213" y="279"/>
                  </a:lnTo>
                  <a:lnTo>
                    <a:pt x="213" y="291"/>
                  </a:lnTo>
                  <a:lnTo>
                    <a:pt x="213" y="299"/>
                  </a:lnTo>
                  <a:lnTo>
                    <a:pt x="224" y="299"/>
                  </a:lnTo>
                  <a:lnTo>
                    <a:pt x="236" y="309"/>
                  </a:lnTo>
                  <a:lnTo>
                    <a:pt x="224" y="309"/>
                  </a:lnTo>
                  <a:lnTo>
                    <a:pt x="213" y="321"/>
                  </a:lnTo>
                  <a:lnTo>
                    <a:pt x="200" y="309"/>
                  </a:lnTo>
                  <a:lnTo>
                    <a:pt x="213" y="309"/>
                  </a:lnTo>
                  <a:lnTo>
                    <a:pt x="200" y="299"/>
                  </a:lnTo>
                  <a:lnTo>
                    <a:pt x="190" y="299"/>
                  </a:lnTo>
                  <a:lnTo>
                    <a:pt x="190" y="309"/>
                  </a:lnTo>
                  <a:lnTo>
                    <a:pt x="190" y="321"/>
                  </a:lnTo>
                  <a:lnTo>
                    <a:pt x="200" y="332"/>
                  </a:lnTo>
                  <a:lnTo>
                    <a:pt x="200" y="345"/>
                  </a:lnTo>
                  <a:lnTo>
                    <a:pt x="213" y="377"/>
                  </a:lnTo>
                  <a:lnTo>
                    <a:pt x="190" y="366"/>
                  </a:lnTo>
                  <a:lnTo>
                    <a:pt x="176" y="366"/>
                  </a:lnTo>
                  <a:lnTo>
                    <a:pt x="176" y="377"/>
                  </a:lnTo>
                  <a:lnTo>
                    <a:pt x="153" y="354"/>
                  </a:lnTo>
                  <a:lnTo>
                    <a:pt x="142" y="345"/>
                  </a:lnTo>
                  <a:lnTo>
                    <a:pt x="129" y="354"/>
                  </a:lnTo>
                  <a:lnTo>
                    <a:pt x="117" y="345"/>
                  </a:lnTo>
                  <a:lnTo>
                    <a:pt x="117" y="332"/>
                  </a:lnTo>
                  <a:lnTo>
                    <a:pt x="117" y="321"/>
                  </a:lnTo>
                  <a:lnTo>
                    <a:pt x="117" y="309"/>
                  </a:lnTo>
                  <a:lnTo>
                    <a:pt x="107" y="299"/>
                  </a:lnTo>
                  <a:lnTo>
                    <a:pt x="95" y="291"/>
                  </a:lnTo>
                  <a:lnTo>
                    <a:pt x="84" y="279"/>
                  </a:lnTo>
                  <a:lnTo>
                    <a:pt x="107" y="255"/>
                  </a:lnTo>
                  <a:lnTo>
                    <a:pt x="117" y="255"/>
                  </a:lnTo>
                  <a:lnTo>
                    <a:pt x="129" y="245"/>
                  </a:lnTo>
                  <a:lnTo>
                    <a:pt x="142" y="255"/>
                  </a:lnTo>
                  <a:lnTo>
                    <a:pt x="190" y="279"/>
                  </a:lnTo>
                  <a:lnTo>
                    <a:pt x="200" y="267"/>
                  </a:lnTo>
                  <a:lnTo>
                    <a:pt x="213" y="255"/>
                  </a:lnTo>
                  <a:lnTo>
                    <a:pt x="200" y="255"/>
                  </a:lnTo>
                  <a:lnTo>
                    <a:pt x="190" y="255"/>
                  </a:lnTo>
                  <a:lnTo>
                    <a:pt x="153" y="233"/>
                  </a:lnTo>
                  <a:lnTo>
                    <a:pt x="117" y="233"/>
                  </a:lnTo>
                  <a:lnTo>
                    <a:pt x="95" y="233"/>
                  </a:lnTo>
                  <a:lnTo>
                    <a:pt x="84" y="245"/>
                  </a:lnTo>
                  <a:lnTo>
                    <a:pt x="47" y="209"/>
                  </a:lnTo>
                  <a:lnTo>
                    <a:pt x="59" y="200"/>
                  </a:lnTo>
                  <a:lnTo>
                    <a:pt x="70" y="200"/>
                  </a:lnTo>
                  <a:lnTo>
                    <a:pt x="70" y="189"/>
                  </a:lnTo>
                  <a:lnTo>
                    <a:pt x="59" y="189"/>
                  </a:lnTo>
                  <a:lnTo>
                    <a:pt x="47" y="189"/>
                  </a:lnTo>
                  <a:lnTo>
                    <a:pt x="12" y="168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Freeform 310"/>
            <p:cNvSpPr>
              <a:spLocks noChangeAspect="1"/>
            </p:cNvSpPr>
            <p:nvPr/>
          </p:nvSpPr>
          <p:spPr bwMode="auto">
            <a:xfrm>
              <a:off x="6168" y="6598"/>
              <a:ext cx="253" cy="201"/>
            </a:xfrm>
            <a:custGeom>
              <a:avLst/>
              <a:gdLst/>
              <a:ahLst/>
              <a:cxnLst>
                <a:cxn ang="0">
                  <a:pos x="235" y="177"/>
                </a:cxn>
                <a:cxn ang="0">
                  <a:pos x="224" y="186"/>
                </a:cxn>
                <a:cxn ang="0">
                  <a:pos x="211" y="186"/>
                </a:cxn>
                <a:cxn ang="0">
                  <a:pos x="199" y="156"/>
                </a:cxn>
                <a:cxn ang="0">
                  <a:pos x="187" y="143"/>
                </a:cxn>
                <a:cxn ang="0">
                  <a:pos x="176" y="132"/>
                </a:cxn>
                <a:cxn ang="0">
                  <a:pos x="164" y="132"/>
                </a:cxn>
                <a:cxn ang="0">
                  <a:pos x="153" y="132"/>
                </a:cxn>
                <a:cxn ang="0">
                  <a:pos x="139" y="123"/>
                </a:cxn>
                <a:cxn ang="0">
                  <a:pos x="128" y="111"/>
                </a:cxn>
                <a:cxn ang="0">
                  <a:pos x="116" y="111"/>
                </a:cxn>
                <a:cxn ang="0">
                  <a:pos x="116" y="123"/>
                </a:cxn>
                <a:cxn ang="0">
                  <a:pos x="91" y="111"/>
                </a:cxn>
                <a:cxn ang="0">
                  <a:pos x="81" y="100"/>
                </a:cxn>
                <a:cxn ang="0">
                  <a:pos x="36" y="100"/>
                </a:cxn>
                <a:cxn ang="0">
                  <a:pos x="24" y="87"/>
                </a:cxn>
                <a:cxn ang="0">
                  <a:pos x="24" y="77"/>
                </a:cxn>
                <a:cxn ang="0">
                  <a:pos x="36" y="45"/>
                </a:cxn>
                <a:cxn ang="0">
                  <a:pos x="24" y="45"/>
                </a:cxn>
                <a:cxn ang="0">
                  <a:pos x="0" y="23"/>
                </a:cxn>
                <a:cxn ang="0">
                  <a:pos x="10" y="11"/>
                </a:cxn>
                <a:cxn ang="0">
                  <a:pos x="24" y="11"/>
                </a:cxn>
                <a:cxn ang="0">
                  <a:pos x="36" y="11"/>
                </a:cxn>
                <a:cxn ang="0">
                  <a:pos x="49" y="11"/>
                </a:cxn>
                <a:cxn ang="0">
                  <a:pos x="69" y="11"/>
                </a:cxn>
                <a:cxn ang="0">
                  <a:pos x="81" y="11"/>
                </a:cxn>
                <a:cxn ang="0">
                  <a:pos x="91" y="0"/>
                </a:cxn>
                <a:cxn ang="0">
                  <a:pos x="106" y="0"/>
                </a:cxn>
                <a:cxn ang="0">
                  <a:pos x="106" y="11"/>
                </a:cxn>
                <a:cxn ang="0">
                  <a:pos x="116" y="11"/>
                </a:cxn>
                <a:cxn ang="0">
                  <a:pos x="116" y="23"/>
                </a:cxn>
                <a:cxn ang="0">
                  <a:pos x="128" y="23"/>
                </a:cxn>
                <a:cxn ang="0">
                  <a:pos x="139" y="33"/>
                </a:cxn>
                <a:cxn ang="0">
                  <a:pos x="153" y="33"/>
                </a:cxn>
                <a:cxn ang="0">
                  <a:pos x="139" y="45"/>
                </a:cxn>
                <a:cxn ang="0">
                  <a:pos x="139" y="54"/>
                </a:cxn>
                <a:cxn ang="0">
                  <a:pos x="153" y="65"/>
                </a:cxn>
                <a:cxn ang="0">
                  <a:pos x="164" y="77"/>
                </a:cxn>
                <a:cxn ang="0">
                  <a:pos x="176" y="77"/>
                </a:cxn>
                <a:cxn ang="0">
                  <a:pos x="176" y="87"/>
                </a:cxn>
                <a:cxn ang="0">
                  <a:pos x="176" y="100"/>
                </a:cxn>
                <a:cxn ang="0">
                  <a:pos x="164" y="100"/>
                </a:cxn>
                <a:cxn ang="0">
                  <a:pos x="176" y="100"/>
                </a:cxn>
                <a:cxn ang="0">
                  <a:pos x="187" y="111"/>
                </a:cxn>
                <a:cxn ang="0">
                  <a:pos x="199" y="123"/>
                </a:cxn>
                <a:cxn ang="0">
                  <a:pos x="211" y="123"/>
                </a:cxn>
                <a:cxn ang="0">
                  <a:pos x="211" y="132"/>
                </a:cxn>
                <a:cxn ang="0">
                  <a:pos x="224" y="132"/>
                </a:cxn>
                <a:cxn ang="0">
                  <a:pos x="224" y="143"/>
                </a:cxn>
                <a:cxn ang="0">
                  <a:pos x="235" y="156"/>
                </a:cxn>
                <a:cxn ang="0">
                  <a:pos x="224" y="156"/>
                </a:cxn>
                <a:cxn ang="0">
                  <a:pos x="235" y="165"/>
                </a:cxn>
                <a:cxn ang="0">
                  <a:pos x="235" y="177"/>
                </a:cxn>
              </a:cxnLst>
              <a:rect l="0" t="0" r="r" b="b"/>
              <a:pathLst>
                <a:path w="235" h="186">
                  <a:moveTo>
                    <a:pt x="235" y="177"/>
                  </a:moveTo>
                  <a:lnTo>
                    <a:pt x="224" y="186"/>
                  </a:lnTo>
                  <a:lnTo>
                    <a:pt x="211" y="186"/>
                  </a:lnTo>
                  <a:lnTo>
                    <a:pt x="199" y="156"/>
                  </a:lnTo>
                  <a:lnTo>
                    <a:pt x="187" y="143"/>
                  </a:lnTo>
                  <a:lnTo>
                    <a:pt x="176" y="132"/>
                  </a:lnTo>
                  <a:lnTo>
                    <a:pt x="164" y="132"/>
                  </a:lnTo>
                  <a:lnTo>
                    <a:pt x="153" y="132"/>
                  </a:lnTo>
                  <a:lnTo>
                    <a:pt x="139" y="123"/>
                  </a:lnTo>
                  <a:lnTo>
                    <a:pt x="128" y="111"/>
                  </a:lnTo>
                  <a:lnTo>
                    <a:pt x="116" y="111"/>
                  </a:lnTo>
                  <a:lnTo>
                    <a:pt x="116" y="123"/>
                  </a:lnTo>
                  <a:lnTo>
                    <a:pt x="91" y="111"/>
                  </a:lnTo>
                  <a:lnTo>
                    <a:pt x="81" y="100"/>
                  </a:lnTo>
                  <a:lnTo>
                    <a:pt x="36" y="100"/>
                  </a:lnTo>
                  <a:lnTo>
                    <a:pt x="24" y="87"/>
                  </a:lnTo>
                  <a:lnTo>
                    <a:pt x="24" y="77"/>
                  </a:lnTo>
                  <a:lnTo>
                    <a:pt x="36" y="45"/>
                  </a:lnTo>
                  <a:lnTo>
                    <a:pt x="24" y="45"/>
                  </a:lnTo>
                  <a:lnTo>
                    <a:pt x="0" y="23"/>
                  </a:lnTo>
                  <a:lnTo>
                    <a:pt x="10" y="11"/>
                  </a:lnTo>
                  <a:lnTo>
                    <a:pt x="24" y="11"/>
                  </a:lnTo>
                  <a:lnTo>
                    <a:pt x="36" y="11"/>
                  </a:lnTo>
                  <a:lnTo>
                    <a:pt x="49" y="11"/>
                  </a:lnTo>
                  <a:lnTo>
                    <a:pt x="69" y="11"/>
                  </a:lnTo>
                  <a:lnTo>
                    <a:pt x="81" y="11"/>
                  </a:lnTo>
                  <a:lnTo>
                    <a:pt x="91" y="0"/>
                  </a:lnTo>
                  <a:lnTo>
                    <a:pt x="106" y="0"/>
                  </a:lnTo>
                  <a:lnTo>
                    <a:pt x="106" y="11"/>
                  </a:lnTo>
                  <a:lnTo>
                    <a:pt x="116" y="11"/>
                  </a:lnTo>
                  <a:lnTo>
                    <a:pt x="116" y="23"/>
                  </a:lnTo>
                  <a:lnTo>
                    <a:pt x="128" y="23"/>
                  </a:lnTo>
                  <a:lnTo>
                    <a:pt x="139" y="33"/>
                  </a:lnTo>
                  <a:lnTo>
                    <a:pt x="153" y="33"/>
                  </a:lnTo>
                  <a:lnTo>
                    <a:pt x="139" y="45"/>
                  </a:lnTo>
                  <a:lnTo>
                    <a:pt x="139" y="54"/>
                  </a:lnTo>
                  <a:lnTo>
                    <a:pt x="153" y="65"/>
                  </a:lnTo>
                  <a:lnTo>
                    <a:pt x="164" y="77"/>
                  </a:lnTo>
                  <a:lnTo>
                    <a:pt x="176" y="77"/>
                  </a:lnTo>
                  <a:lnTo>
                    <a:pt x="176" y="87"/>
                  </a:lnTo>
                  <a:lnTo>
                    <a:pt x="176" y="100"/>
                  </a:lnTo>
                  <a:lnTo>
                    <a:pt x="164" y="100"/>
                  </a:lnTo>
                  <a:lnTo>
                    <a:pt x="176" y="100"/>
                  </a:lnTo>
                  <a:lnTo>
                    <a:pt x="187" y="111"/>
                  </a:lnTo>
                  <a:lnTo>
                    <a:pt x="199" y="123"/>
                  </a:lnTo>
                  <a:lnTo>
                    <a:pt x="211" y="123"/>
                  </a:lnTo>
                  <a:lnTo>
                    <a:pt x="211" y="132"/>
                  </a:lnTo>
                  <a:lnTo>
                    <a:pt x="224" y="132"/>
                  </a:lnTo>
                  <a:lnTo>
                    <a:pt x="224" y="143"/>
                  </a:lnTo>
                  <a:lnTo>
                    <a:pt x="235" y="156"/>
                  </a:lnTo>
                  <a:lnTo>
                    <a:pt x="224" y="156"/>
                  </a:lnTo>
                  <a:lnTo>
                    <a:pt x="235" y="165"/>
                  </a:lnTo>
                  <a:lnTo>
                    <a:pt x="235" y="177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Freeform 311"/>
            <p:cNvSpPr>
              <a:spLocks noChangeAspect="1"/>
            </p:cNvSpPr>
            <p:nvPr/>
          </p:nvSpPr>
          <p:spPr bwMode="auto">
            <a:xfrm>
              <a:off x="6229" y="6718"/>
              <a:ext cx="1552" cy="1200"/>
            </a:xfrm>
            <a:custGeom>
              <a:avLst/>
              <a:gdLst/>
              <a:ahLst/>
              <a:cxnLst>
                <a:cxn ang="0">
                  <a:pos x="58" y="175"/>
                </a:cxn>
                <a:cxn ang="0">
                  <a:pos x="35" y="145"/>
                </a:cxn>
                <a:cxn ang="0">
                  <a:pos x="23" y="99"/>
                </a:cxn>
                <a:cxn ang="0">
                  <a:pos x="0" y="45"/>
                </a:cxn>
                <a:cxn ang="0">
                  <a:pos x="35" y="0"/>
                </a:cxn>
                <a:cxn ang="0">
                  <a:pos x="81" y="45"/>
                </a:cxn>
                <a:cxn ang="0">
                  <a:pos x="129" y="66"/>
                </a:cxn>
                <a:cxn ang="0">
                  <a:pos x="177" y="66"/>
                </a:cxn>
                <a:cxn ang="0">
                  <a:pos x="235" y="9"/>
                </a:cxn>
                <a:cxn ang="0">
                  <a:pos x="281" y="32"/>
                </a:cxn>
                <a:cxn ang="0">
                  <a:pos x="281" y="66"/>
                </a:cxn>
                <a:cxn ang="0">
                  <a:pos x="294" y="99"/>
                </a:cxn>
                <a:cxn ang="0">
                  <a:pos x="329" y="154"/>
                </a:cxn>
                <a:cxn ang="0">
                  <a:pos x="414" y="187"/>
                </a:cxn>
                <a:cxn ang="0">
                  <a:pos x="471" y="232"/>
                </a:cxn>
                <a:cxn ang="0">
                  <a:pos x="600" y="243"/>
                </a:cxn>
                <a:cxn ang="0">
                  <a:pos x="695" y="211"/>
                </a:cxn>
                <a:cxn ang="0">
                  <a:pos x="719" y="165"/>
                </a:cxn>
                <a:cxn ang="0">
                  <a:pos x="777" y="133"/>
                </a:cxn>
                <a:cxn ang="0">
                  <a:pos x="823" y="111"/>
                </a:cxn>
                <a:cxn ang="0">
                  <a:pos x="919" y="145"/>
                </a:cxn>
                <a:cxn ang="0">
                  <a:pos x="1000" y="165"/>
                </a:cxn>
                <a:cxn ang="0">
                  <a:pos x="1129" y="243"/>
                </a:cxn>
                <a:cxn ang="0">
                  <a:pos x="1165" y="286"/>
                </a:cxn>
                <a:cxn ang="0">
                  <a:pos x="1179" y="332"/>
                </a:cxn>
                <a:cxn ang="0">
                  <a:pos x="1155" y="432"/>
                </a:cxn>
                <a:cxn ang="0">
                  <a:pos x="1179" y="499"/>
                </a:cxn>
                <a:cxn ang="0">
                  <a:pos x="1212" y="609"/>
                </a:cxn>
                <a:cxn ang="0">
                  <a:pos x="1283" y="644"/>
                </a:cxn>
                <a:cxn ang="0">
                  <a:pos x="1261" y="709"/>
                </a:cxn>
                <a:cxn ang="0">
                  <a:pos x="1319" y="830"/>
                </a:cxn>
                <a:cxn ang="0">
                  <a:pos x="1390" y="876"/>
                </a:cxn>
                <a:cxn ang="0">
                  <a:pos x="1437" y="955"/>
                </a:cxn>
                <a:cxn ang="0">
                  <a:pos x="1402" y="999"/>
                </a:cxn>
                <a:cxn ang="0">
                  <a:pos x="1356" y="1065"/>
                </a:cxn>
                <a:cxn ang="0">
                  <a:pos x="1294" y="1100"/>
                </a:cxn>
                <a:cxn ang="0">
                  <a:pos x="1188" y="1077"/>
                </a:cxn>
                <a:cxn ang="0">
                  <a:pos x="1117" y="1065"/>
                </a:cxn>
                <a:cxn ang="0">
                  <a:pos x="1060" y="1054"/>
                </a:cxn>
                <a:cxn ang="0">
                  <a:pos x="1023" y="1009"/>
                </a:cxn>
                <a:cxn ang="0">
                  <a:pos x="989" y="955"/>
                </a:cxn>
                <a:cxn ang="0">
                  <a:pos x="931" y="955"/>
                </a:cxn>
                <a:cxn ang="0">
                  <a:pos x="885" y="987"/>
                </a:cxn>
                <a:cxn ang="0">
                  <a:pos x="789" y="975"/>
                </a:cxn>
                <a:cxn ang="0">
                  <a:pos x="719" y="932"/>
                </a:cxn>
                <a:cxn ang="0">
                  <a:pos x="623" y="876"/>
                </a:cxn>
                <a:cxn ang="0">
                  <a:pos x="565" y="775"/>
                </a:cxn>
                <a:cxn ang="0">
                  <a:pos x="484" y="730"/>
                </a:cxn>
                <a:cxn ang="0">
                  <a:pos x="460" y="698"/>
                </a:cxn>
                <a:cxn ang="0">
                  <a:pos x="425" y="730"/>
                </a:cxn>
                <a:cxn ang="0">
                  <a:pos x="377" y="686"/>
                </a:cxn>
                <a:cxn ang="0">
                  <a:pos x="342" y="652"/>
                </a:cxn>
                <a:cxn ang="0">
                  <a:pos x="342" y="586"/>
                </a:cxn>
                <a:cxn ang="0">
                  <a:pos x="246" y="523"/>
                </a:cxn>
                <a:cxn ang="0">
                  <a:pos x="177" y="464"/>
                </a:cxn>
                <a:cxn ang="0">
                  <a:pos x="201" y="356"/>
                </a:cxn>
                <a:cxn ang="0">
                  <a:pos x="166" y="297"/>
                </a:cxn>
                <a:cxn ang="0">
                  <a:pos x="81" y="198"/>
                </a:cxn>
              </a:cxnLst>
              <a:rect l="0" t="0" r="r" b="b"/>
              <a:pathLst>
                <a:path w="1447" h="1111">
                  <a:moveTo>
                    <a:pt x="81" y="198"/>
                  </a:moveTo>
                  <a:lnTo>
                    <a:pt x="81" y="187"/>
                  </a:lnTo>
                  <a:lnTo>
                    <a:pt x="70" y="187"/>
                  </a:lnTo>
                  <a:lnTo>
                    <a:pt x="58" y="175"/>
                  </a:lnTo>
                  <a:lnTo>
                    <a:pt x="48" y="165"/>
                  </a:lnTo>
                  <a:lnTo>
                    <a:pt x="58" y="154"/>
                  </a:lnTo>
                  <a:lnTo>
                    <a:pt x="35" y="154"/>
                  </a:lnTo>
                  <a:lnTo>
                    <a:pt x="35" y="145"/>
                  </a:lnTo>
                  <a:lnTo>
                    <a:pt x="35" y="121"/>
                  </a:lnTo>
                  <a:lnTo>
                    <a:pt x="48" y="111"/>
                  </a:lnTo>
                  <a:lnTo>
                    <a:pt x="35" y="99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23" y="66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23" y="32"/>
                  </a:lnTo>
                  <a:lnTo>
                    <a:pt x="23" y="9"/>
                  </a:lnTo>
                  <a:lnTo>
                    <a:pt x="35" y="9"/>
                  </a:lnTo>
                  <a:lnTo>
                    <a:pt x="35" y="0"/>
                  </a:lnTo>
                  <a:lnTo>
                    <a:pt x="48" y="9"/>
                  </a:lnTo>
                  <a:lnTo>
                    <a:pt x="58" y="21"/>
                  </a:lnTo>
                  <a:lnTo>
                    <a:pt x="70" y="32"/>
                  </a:lnTo>
                  <a:lnTo>
                    <a:pt x="81" y="45"/>
                  </a:lnTo>
                  <a:lnTo>
                    <a:pt x="95" y="54"/>
                  </a:lnTo>
                  <a:lnTo>
                    <a:pt x="106" y="66"/>
                  </a:lnTo>
                  <a:lnTo>
                    <a:pt x="118" y="66"/>
                  </a:lnTo>
                  <a:lnTo>
                    <a:pt x="129" y="66"/>
                  </a:lnTo>
                  <a:lnTo>
                    <a:pt x="143" y="66"/>
                  </a:lnTo>
                  <a:lnTo>
                    <a:pt x="153" y="75"/>
                  </a:lnTo>
                  <a:lnTo>
                    <a:pt x="166" y="75"/>
                  </a:lnTo>
                  <a:lnTo>
                    <a:pt x="177" y="66"/>
                  </a:lnTo>
                  <a:lnTo>
                    <a:pt x="177" y="54"/>
                  </a:lnTo>
                  <a:lnTo>
                    <a:pt x="201" y="45"/>
                  </a:lnTo>
                  <a:lnTo>
                    <a:pt x="201" y="32"/>
                  </a:lnTo>
                  <a:lnTo>
                    <a:pt x="235" y="9"/>
                  </a:lnTo>
                  <a:lnTo>
                    <a:pt x="246" y="9"/>
                  </a:lnTo>
                  <a:lnTo>
                    <a:pt x="259" y="9"/>
                  </a:lnTo>
                  <a:lnTo>
                    <a:pt x="271" y="21"/>
                  </a:lnTo>
                  <a:lnTo>
                    <a:pt x="281" y="32"/>
                  </a:lnTo>
                  <a:lnTo>
                    <a:pt x="281" y="45"/>
                  </a:lnTo>
                  <a:lnTo>
                    <a:pt x="271" y="45"/>
                  </a:lnTo>
                  <a:lnTo>
                    <a:pt x="281" y="54"/>
                  </a:lnTo>
                  <a:lnTo>
                    <a:pt x="281" y="66"/>
                  </a:lnTo>
                  <a:lnTo>
                    <a:pt x="271" y="75"/>
                  </a:lnTo>
                  <a:lnTo>
                    <a:pt x="271" y="87"/>
                  </a:lnTo>
                  <a:lnTo>
                    <a:pt x="281" y="87"/>
                  </a:lnTo>
                  <a:lnTo>
                    <a:pt x="294" y="99"/>
                  </a:lnTo>
                  <a:lnTo>
                    <a:pt x="305" y="99"/>
                  </a:lnTo>
                  <a:lnTo>
                    <a:pt x="329" y="111"/>
                  </a:lnTo>
                  <a:lnTo>
                    <a:pt x="329" y="133"/>
                  </a:lnTo>
                  <a:lnTo>
                    <a:pt x="329" y="154"/>
                  </a:lnTo>
                  <a:lnTo>
                    <a:pt x="342" y="175"/>
                  </a:lnTo>
                  <a:lnTo>
                    <a:pt x="352" y="175"/>
                  </a:lnTo>
                  <a:lnTo>
                    <a:pt x="389" y="187"/>
                  </a:lnTo>
                  <a:lnTo>
                    <a:pt x="414" y="187"/>
                  </a:lnTo>
                  <a:lnTo>
                    <a:pt x="425" y="187"/>
                  </a:lnTo>
                  <a:lnTo>
                    <a:pt x="437" y="198"/>
                  </a:lnTo>
                  <a:lnTo>
                    <a:pt x="447" y="220"/>
                  </a:lnTo>
                  <a:lnTo>
                    <a:pt x="471" y="232"/>
                  </a:lnTo>
                  <a:lnTo>
                    <a:pt x="528" y="256"/>
                  </a:lnTo>
                  <a:lnTo>
                    <a:pt x="553" y="256"/>
                  </a:lnTo>
                  <a:lnTo>
                    <a:pt x="565" y="256"/>
                  </a:lnTo>
                  <a:lnTo>
                    <a:pt x="600" y="243"/>
                  </a:lnTo>
                  <a:lnTo>
                    <a:pt x="637" y="232"/>
                  </a:lnTo>
                  <a:lnTo>
                    <a:pt x="683" y="232"/>
                  </a:lnTo>
                  <a:lnTo>
                    <a:pt x="683" y="220"/>
                  </a:lnTo>
                  <a:lnTo>
                    <a:pt x="695" y="211"/>
                  </a:lnTo>
                  <a:lnTo>
                    <a:pt x="683" y="187"/>
                  </a:lnTo>
                  <a:lnTo>
                    <a:pt x="695" y="187"/>
                  </a:lnTo>
                  <a:lnTo>
                    <a:pt x="708" y="175"/>
                  </a:lnTo>
                  <a:lnTo>
                    <a:pt x="719" y="165"/>
                  </a:lnTo>
                  <a:lnTo>
                    <a:pt x="729" y="145"/>
                  </a:lnTo>
                  <a:lnTo>
                    <a:pt x="741" y="133"/>
                  </a:lnTo>
                  <a:lnTo>
                    <a:pt x="751" y="133"/>
                  </a:lnTo>
                  <a:lnTo>
                    <a:pt x="777" y="133"/>
                  </a:lnTo>
                  <a:lnTo>
                    <a:pt x="798" y="133"/>
                  </a:lnTo>
                  <a:lnTo>
                    <a:pt x="814" y="133"/>
                  </a:lnTo>
                  <a:lnTo>
                    <a:pt x="823" y="121"/>
                  </a:lnTo>
                  <a:lnTo>
                    <a:pt x="823" y="111"/>
                  </a:lnTo>
                  <a:lnTo>
                    <a:pt x="847" y="121"/>
                  </a:lnTo>
                  <a:lnTo>
                    <a:pt x="871" y="121"/>
                  </a:lnTo>
                  <a:lnTo>
                    <a:pt x="894" y="133"/>
                  </a:lnTo>
                  <a:lnTo>
                    <a:pt x="919" y="145"/>
                  </a:lnTo>
                  <a:lnTo>
                    <a:pt x="942" y="154"/>
                  </a:lnTo>
                  <a:lnTo>
                    <a:pt x="964" y="154"/>
                  </a:lnTo>
                  <a:lnTo>
                    <a:pt x="977" y="154"/>
                  </a:lnTo>
                  <a:lnTo>
                    <a:pt x="1000" y="165"/>
                  </a:lnTo>
                  <a:lnTo>
                    <a:pt x="1023" y="175"/>
                  </a:lnTo>
                  <a:lnTo>
                    <a:pt x="1085" y="220"/>
                  </a:lnTo>
                  <a:lnTo>
                    <a:pt x="1108" y="243"/>
                  </a:lnTo>
                  <a:lnTo>
                    <a:pt x="1129" y="243"/>
                  </a:lnTo>
                  <a:lnTo>
                    <a:pt x="1155" y="232"/>
                  </a:lnTo>
                  <a:lnTo>
                    <a:pt x="1155" y="243"/>
                  </a:lnTo>
                  <a:lnTo>
                    <a:pt x="1165" y="278"/>
                  </a:lnTo>
                  <a:lnTo>
                    <a:pt x="1165" y="286"/>
                  </a:lnTo>
                  <a:lnTo>
                    <a:pt x="1179" y="310"/>
                  </a:lnTo>
                  <a:lnTo>
                    <a:pt x="1188" y="310"/>
                  </a:lnTo>
                  <a:lnTo>
                    <a:pt x="1179" y="320"/>
                  </a:lnTo>
                  <a:lnTo>
                    <a:pt x="1179" y="332"/>
                  </a:lnTo>
                  <a:lnTo>
                    <a:pt x="1179" y="366"/>
                  </a:lnTo>
                  <a:lnTo>
                    <a:pt x="1179" y="409"/>
                  </a:lnTo>
                  <a:lnTo>
                    <a:pt x="1165" y="409"/>
                  </a:lnTo>
                  <a:lnTo>
                    <a:pt x="1155" y="432"/>
                  </a:lnTo>
                  <a:lnTo>
                    <a:pt x="1165" y="453"/>
                  </a:lnTo>
                  <a:lnTo>
                    <a:pt x="1188" y="464"/>
                  </a:lnTo>
                  <a:lnTo>
                    <a:pt x="1188" y="477"/>
                  </a:lnTo>
                  <a:lnTo>
                    <a:pt x="1179" y="499"/>
                  </a:lnTo>
                  <a:lnTo>
                    <a:pt x="1179" y="510"/>
                  </a:lnTo>
                  <a:lnTo>
                    <a:pt x="1203" y="541"/>
                  </a:lnTo>
                  <a:lnTo>
                    <a:pt x="1212" y="586"/>
                  </a:lnTo>
                  <a:lnTo>
                    <a:pt x="1212" y="609"/>
                  </a:lnTo>
                  <a:lnTo>
                    <a:pt x="1224" y="622"/>
                  </a:lnTo>
                  <a:lnTo>
                    <a:pt x="1236" y="622"/>
                  </a:lnTo>
                  <a:lnTo>
                    <a:pt x="1271" y="632"/>
                  </a:lnTo>
                  <a:lnTo>
                    <a:pt x="1283" y="644"/>
                  </a:lnTo>
                  <a:lnTo>
                    <a:pt x="1283" y="652"/>
                  </a:lnTo>
                  <a:lnTo>
                    <a:pt x="1294" y="664"/>
                  </a:lnTo>
                  <a:lnTo>
                    <a:pt x="1283" y="686"/>
                  </a:lnTo>
                  <a:lnTo>
                    <a:pt x="1261" y="709"/>
                  </a:lnTo>
                  <a:lnTo>
                    <a:pt x="1246" y="744"/>
                  </a:lnTo>
                  <a:lnTo>
                    <a:pt x="1271" y="775"/>
                  </a:lnTo>
                  <a:lnTo>
                    <a:pt x="1294" y="820"/>
                  </a:lnTo>
                  <a:lnTo>
                    <a:pt x="1319" y="830"/>
                  </a:lnTo>
                  <a:lnTo>
                    <a:pt x="1341" y="843"/>
                  </a:lnTo>
                  <a:lnTo>
                    <a:pt x="1378" y="854"/>
                  </a:lnTo>
                  <a:lnTo>
                    <a:pt x="1390" y="866"/>
                  </a:lnTo>
                  <a:lnTo>
                    <a:pt x="1390" y="876"/>
                  </a:lnTo>
                  <a:lnTo>
                    <a:pt x="1402" y="920"/>
                  </a:lnTo>
                  <a:lnTo>
                    <a:pt x="1411" y="942"/>
                  </a:lnTo>
                  <a:lnTo>
                    <a:pt x="1437" y="942"/>
                  </a:lnTo>
                  <a:lnTo>
                    <a:pt x="1437" y="955"/>
                  </a:lnTo>
                  <a:lnTo>
                    <a:pt x="1447" y="987"/>
                  </a:lnTo>
                  <a:lnTo>
                    <a:pt x="1437" y="987"/>
                  </a:lnTo>
                  <a:lnTo>
                    <a:pt x="1437" y="999"/>
                  </a:lnTo>
                  <a:lnTo>
                    <a:pt x="1402" y="999"/>
                  </a:lnTo>
                  <a:lnTo>
                    <a:pt x="1390" y="1009"/>
                  </a:lnTo>
                  <a:lnTo>
                    <a:pt x="1366" y="1020"/>
                  </a:lnTo>
                  <a:lnTo>
                    <a:pt x="1356" y="1032"/>
                  </a:lnTo>
                  <a:lnTo>
                    <a:pt x="1356" y="1065"/>
                  </a:lnTo>
                  <a:lnTo>
                    <a:pt x="1356" y="1077"/>
                  </a:lnTo>
                  <a:lnTo>
                    <a:pt x="1341" y="1100"/>
                  </a:lnTo>
                  <a:lnTo>
                    <a:pt x="1331" y="1111"/>
                  </a:lnTo>
                  <a:lnTo>
                    <a:pt x="1294" y="1100"/>
                  </a:lnTo>
                  <a:lnTo>
                    <a:pt x="1271" y="1087"/>
                  </a:lnTo>
                  <a:lnTo>
                    <a:pt x="1261" y="1087"/>
                  </a:lnTo>
                  <a:lnTo>
                    <a:pt x="1212" y="1087"/>
                  </a:lnTo>
                  <a:lnTo>
                    <a:pt x="1188" y="1077"/>
                  </a:lnTo>
                  <a:lnTo>
                    <a:pt x="1179" y="1087"/>
                  </a:lnTo>
                  <a:lnTo>
                    <a:pt x="1155" y="1077"/>
                  </a:lnTo>
                  <a:lnTo>
                    <a:pt x="1155" y="1065"/>
                  </a:lnTo>
                  <a:lnTo>
                    <a:pt x="1117" y="1065"/>
                  </a:lnTo>
                  <a:lnTo>
                    <a:pt x="1108" y="1065"/>
                  </a:lnTo>
                  <a:lnTo>
                    <a:pt x="1096" y="1065"/>
                  </a:lnTo>
                  <a:lnTo>
                    <a:pt x="1085" y="1054"/>
                  </a:lnTo>
                  <a:lnTo>
                    <a:pt x="1060" y="1054"/>
                  </a:lnTo>
                  <a:lnTo>
                    <a:pt x="1047" y="1041"/>
                  </a:lnTo>
                  <a:lnTo>
                    <a:pt x="1047" y="1032"/>
                  </a:lnTo>
                  <a:lnTo>
                    <a:pt x="1037" y="1032"/>
                  </a:lnTo>
                  <a:lnTo>
                    <a:pt x="1023" y="1009"/>
                  </a:lnTo>
                  <a:lnTo>
                    <a:pt x="1013" y="999"/>
                  </a:lnTo>
                  <a:lnTo>
                    <a:pt x="1013" y="975"/>
                  </a:lnTo>
                  <a:lnTo>
                    <a:pt x="1000" y="955"/>
                  </a:lnTo>
                  <a:lnTo>
                    <a:pt x="989" y="955"/>
                  </a:lnTo>
                  <a:lnTo>
                    <a:pt x="977" y="955"/>
                  </a:lnTo>
                  <a:lnTo>
                    <a:pt x="954" y="955"/>
                  </a:lnTo>
                  <a:lnTo>
                    <a:pt x="942" y="955"/>
                  </a:lnTo>
                  <a:lnTo>
                    <a:pt x="931" y="955"/>
                  </a:lnTo>
                  <a:lnTo>
                    <a:pt x="906" y="966"/>
                  </a:lnTo>
                  <a:lnTo>
                    <a:pt x="906" y="975"/>
                  </a:lnTo>
                  <a:lnTo>
                    <a:pt x="894" y="975"/>
                  </a:lnTo>
                  <a:lnTo>
                    <a:pt x="885" y="987"/>
                  </a:lnTo>
                  <a:lnTo>
                    <a:pt x="871" y="999"/>
                  </a:lnTo>
                  <a:lnTo>
                    <a:pt x="861" y="999"/>
                  </a:lnTo>
                  <a:lnTo>
                    <a:pt x="823" y="975"/>
                  </a:lnTo>
                  <a:lnTo>
                    <a:pt x="789" y="975"/>
                  </a:lnTo>
                  <a:lnTo>
                    <a:pt x="777" y="966"/>
                  </a:lnTo>
                  <a:lnTo>
                    <a:pt x="741" y="955"/>
                  </a:lnTo>
                  <a:lnTo>
                    <a:pt x="729" y="942"/>
                  </a:lnTo>
                  <a:lnTo>
                    <a:pt x="719" y="932"/>
                  </a:lnTo>
                  <a:lnTo>
                    <a:pt x="695" y="909"/>
                  </a:lnTo>
                  <a:lnTo>
                    <a:pt x="671" y="897"/>
                  </a:lnTo>
                  <a:lnTo>
                    <a:pt x="648" y="897"/>
                  </a:lnTo>
                  <a:lnTo>
                    <a:pt x="623" y="876"/>
                  </a:lnTo>
                  <a:lnTo>
                    <a:pt x="600" y="843"/>
                  </a:lnTo>
                  <a:lnTo>
                    <a:pt x="575" y="810"/>
                  </a:lnTo>
                  <a:lnTo>
                    <a:pt x="565" y="798"/>
                  </a:lnTo>
                  <a:lnTo>
                    <a:pt x="565" y="775"/>
                  </a:lnTo>
                  <a:lnTo>
                    <a:pt x="543" y="754"/>
                  </a:lnTo>
                  <a:lnTo>
                    <a:pt x="517" y="730"/>
                  </a:lnTo>
                  <a:lnTo>
                    <a:pt x="495" y="730"/>
                  </a:lnTo>
                  <a:lnTo>
                    <a:pt x="484" y="730"/>
                  </a:lnTo>
                  <a:lnTo>
                    <a:pt x="471" y="730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60" y="698"/>
                  </a:lnTo>
                  <a:lnTo>
                    <a:pt x="447" y="698"/>
                  </a:lnTo>
                  <a:lnTo>
                    <a:pt x="437" y="698"/>
                  </a:lnTo>
                  <a:lnTo>
                    <a:pt x="437" y="730"/>
                  </a:lnTo>
                  <a:lnTo>
                    <a:pt x="425" y="730"/>
                  </a:lnTo>
                  <a:lnTo>
                    <a:pt x="414" y="730"/>
                  </a:lnTo>
                  <a:lnTo>
                    <a:pt x="400" y="721"/>
                  </a:lnTo>
                  <a:lnTo>
                    <a:pt x="377" y="698"/>
                  </a:lnTo>
                  <a:lnTo>
                    <a:pt x="377" y="686"/>
                  </a:lnTo>
                  <a:lnTo>
                    <a:pt x="377" y="664"/>
                  </a:lnTo>
                  <a:lnTo>
                    <a:pt x="366" y="664"/>
                  </a:lnTo>
                  <a:lnTo>
                    <a:pt x="352" y="664"/>
                  </a:lnTo>
                  <a:lnTo>
                    <a:pt x="342" y="652"/>
                  </a:lnTo>
                  <a:lnTo>
                    <a:pt x="342" y="632"/>
                  </a:lnTo>
                  <a:lnTo>
                    <a:pt x="352" y="609"/>
                  </a:lnTo>
                  <a:lnTo>
                    <a:pt x="342" y="598"/>
                  </a:lnTo>
                  <a:lnTo>
                    <a:pt x="342" y="586"/>
                  </a:lnTo>
                  <a:lnTo>
                    <a:pt x="329" y="577"/>
                  </a:lnTo>
                  <a:lnTo>
                    <a:pt x="305" y="564"/>
                  </a:lnTo>
                  <a:lnTo>
                    <a:pt x="294" y="553"/>
                  </a:lnTo>
                  <a:lnTo>
                    <a:pt x="246" y="523"/>
                  </a:lnTo>
                  <a:lnTo>
                    <a:pt x="235" y="523"/>
                  </a:lnTo>
                  <a:lnTo>
                    <a:pt x="223" y="523"/>
                  </a:lnTo>
                  <a:lnTo>
                    <a:pt x="214" y="487"/>
                  </a:lnTo>
                  <a:lnTo>
                    <a:pt x="177" y="464"/>
                  </a:lnTo>
                  <a:lnTo>
                    <a:pt x="166" y="441"/>
                  </a:lnTo>
                  <a:lnTo>
                    <a:pt x="166" y="409"/>
                  </a:lnTo>
                  <a:lnTo>
                    <a:pt x="177" y="388"/>
                  </a:lnTo>
                  <a:lnTo>
                    <a:pt x="201" y="356"/>
                  </a:lnTo>
                  <a:lnTo>
                    <a:pt x="190" y="332"/>
                  </a:lnTo>
                  <a:lnTo>
                    <a:pt x="177" y="320"/>
                  </a:lnTo>
                  <a:lnTo>
                    <a:pt x="190" y="297"/>
                  </a:lnTo>
                  <a:lnTo>
                    <a:pt x="166" y="297"/>
                  </a:lnTo>
                  <a:lnTo>
                    <a:pt x="143" y="286"/>
                  </a:lnTo>
                  <a:lnTo>
                    <a:pt x="129" y="286"/>
                  </a:lnTo>
                  <a:lnTo>
                    <a:pt x="106" y="243"/>
                  </a:lnTo>
                  <a:lnTo>
                    <a:pt x="81" y="19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Freeform 312"/>
            <p:cNvSpPr>
              <a:spLocks noChangeAspect="1"/>
            </p:cNvSpPr>
            <p:nvPr/>
          </p:nvSpPr>
          <p:spPr bwMode="auto">
            <a:xfrm>
              <a:off x="5939" y="6920"/>
              <a:ext cx="735" cy="674"/>
            </a:xfrm>
            <a:custGeom>
              <a:avLst/>
              <a:gdLst/>
              <a:ahLst/>
              <a:cxnLst>
                <a:cxn ang="0">
                  <a:pos x="71" y="257"/>
                </a:cxn>
                <a:cxn ang="0">
                  <a:pos x="143" y="123"/>
                </a:cxn>
                <a:cxn ang="0">
                  <a:pos x="129" y="91"/>
                </a:cxn>
                <a:cxn ang="0">
                  <a:pos x="143" y="69"/>
                </a:cxn>
                <a:cxn ang="0">
                  <a:pos x="191" y="45"/>
                </a:cxn>
                <a:cxn ang="0">
                  <a:pos x="201" y="11"/>
                </a:cxn>
                <a:cxn ang="0">
                  <a:pos x="223" y="0"/>
                </a:cxn>
                <a:cxn ang="0">
                  <a:pos x="249" y="0"/>
                </a:cxn>
                <a:cxn ang="0">
                  <a:pos x="282" y="11"/>
                </a:cxn>
                <a:cxn ang="0">
                  <a:pos x="306" y="0"/>
                </a:cxn>
                <a:cxn ang="0">
                  <a:pos x="319" y="24"/>
                </a:cxn>
                <a:cxn ang="0">
                  <a:pos x="329" y="24"/>
                </a:cxn>
                <a:cxn ang="0">
                  <a:pos x="354" y="11"/>
                </a:cxn>
                <a:cxn ang="0">
                  <a:pos x="402" y="99"/>
                </a:cxn>
                <a:cxn ang="0">
                  <a:pos x="437" y="111"/>
                </a:cxn>
                <a:cxn ang="0">
                  <a:pos x="448" y="135"/>
                </a:cxn>
                <a:cxn ang="0">
                  <a:pos x="472" y="169"/>
                </a:cxn>
                <a:cxn ang="0">
                  <a:pos x="437" y="222"/>
                </a:cxn>
                <a:cxn ang="0">
                  <a:pos x="448" y="279"/>
                </a:cxn>
                <a:cxn ang="0">
                  <a:pos x="494" y="336"/>
                </a:cxn>
                <a:cxn ang="0">
                  <a:pos x="520" y="336"/>
                </a:cxn>
                <a:cxn ang="0">
                  <a:pos x="577" y="378"/>
                </a:cxn>
                <a:cxn ang="0">
                  <a:pos x="614" y="402"/>
                </a:cxn>
                <a:cxn ang="0">
                  <a:pos x="625" y="423"/>
                </a:cxn>
                <a:cxn ang="0">
                  <a:pos x="614" y="465"/>
                </a:cxn>
                <a:cxn ang="0">
                  <a:pos x="637" y="477"/>
                </a:cxn>
                <a:cxn ang="0">
                  <a:pos x="648" y="501"/>
                </a:cxn>
                <a:cxn ang="0">
                  <a:pos x="672" y="534"/>
                </a:cxn>
                <a:cxn ang="0">
                  <a:pos x="662" y="547"/>
                </a:cxn>
                <a:cxn ang="0">
                  <a:pos x="648" y="557"/>
                </a:cxn>
                <a:cxn ang="0">
                  <a:pos x="589" y="557"/>
                </a:cxn>
                <a:cxn ang="0">
                  <a:pos x="577" y="601"/>
                </a:cxn>
                <a:cxn ang="0">
                  <a:pos x="437" y="623"/>
                </a:cxn>
                <a:cxn ang="0">
                  <a:pos x="366" y="589"/>
                </a:cxn>
                <a:cxn ang="0">
                  <a:pos x="354" y="547"/>
                </a:cxn>
                <a:cxn ang="0">
                  <a:pos x="341" y="523"/>
                </a:cxn>
                <a:cxn ang="0">
                  <a:pos x="295" y="501"/>
                </a:cxn>
                <a:cxn ang="0">
                  <a:pos x="175" y="447"/>
                </a:cxn>
                <a:cxn ang="0">
                  <a:pos x="81" y="402"/>
                </a:cxn>
                <a:cxn ang="0">
                  <a:pos x="37" y="356"/>
                </a:cxn>
              </a:cxnLst>
              <a:rect l="0" t="0" r="r" b="b"/>
              <a:pathLst>
                <a:path w="685" h="623">
                  <a:moveTo>
                    <a:pt x="0" y="302"/>
                  </a:moveTo>
                  <a:lnTo>
                    <a:pt x="71" y="257"/>
                  </a:lnTo>
                  <a:lnTo>
                    <a:pt x="143" y="215"/>
                  </a:lnTo>
                  <a:lnTo>
                    <a:pt x="143" y="123"/>
                  </a:lnTo>
                  <a:lnTo>
                    <a:pt x="143" y="111"/>
                  </a:lnTo>
                  <a:lnTo>
                    <a:pt x="129" y="91"/>
                  </a:lnTo>
                  <a:lnTo>
                    <a:pt x="129" y="79"/>
                  </a:lnTo>
                  <a:lnTo>
                    <a:pt x="143" y="69"/>
                  </a:lnTo>
                  <a:lnTo>
                    <a:pt x="175" y="56"/>
                  </a:lnTo>
                  <a:lnTo>
                    <a:pt x="191" y="45"/>
                  </a:lnTo>
                  <a:lnTo>
                    <a:pt x="213" y="11"/>
                  </a:lnTo>
                  <a:lnTo>
                    <a:pt x="201" y="11"/>
                  </a:lnTo>
                  <a:lnTo>
                    <a:pt x="213" y="0"/>
                  </a:lnTo>
                  <a:lnTo>
                    <a:pt x="223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71" y="11"/>
                  </a:lnTo>
                  <a:lnTo>
                    <a:pt x="282" y="11"/>
                  </a:lnTo>
                  <a:lnTo>
                    <a:pt x="295" y="0"/>
                  </a:lnTo>
                  <a:lnTo>
                    <a:pt x="306" y="0"/>
                  </a:lnTo>
                  <a:lnTo>
                    <a:pt x="306" y="11"/>
                  </a:lnTo>
                  <a:lnTo>
                    <a:pt x="319" y="24"/>
                  </a:lnTo>
                  <a:lnTo>
                    <a:pt x="329" y="33"/>
                  </a:lnTo>
                  <a:lnTo>
                    <a:pt x="329" y="24"/>
                  </a:lnTo>
                  <a:lnTo>
                    <a:pt x="341" y="11"/>
                  </a:lnTo>
                  <a:lnTo>
                    <a:pt x="354" y="11"/>
                  </a:lnTo>
                  <a:lnTo>
                    <a:pt x="377" y="56"/>
                  </a:lnTo>
                  <a:lnTo>
                    <a:pt x="402" y="99"/>
                  </a:lnTo>
                  <a:lnTo>
                    <a:pt x="414" y="99"/>
                  </a:lnTo>
                  <a:lnTo>
                    <a:pt x="437" y="111"/>
                  </a:lnTo>
                  <a:lnTo>
                    <a:pt x="461" y="111"/>
                  </a:lnTo>
                  <a:lnTo>
                    <a:pt x="448" y="135"/>
                  </a:lnTo>
                  <a:lnTo>
                    <a:pt x="461" y="145"/>
                  </a:lnTo>
                  <a:lnTo>
                    <a:pt x="472" y="169"/>
                  </a:lnTo>
                  <a:lnTo>
                    <a:pt x="448" y="201"/>
                  </a:lnTo>
                  <a:lnTo>
                    <a:pt x="437" y="222"/>
                  </a:lnTo>
                  <a:lnTo>
                    <a:pt x="437" y="257"/>
                  </a:lnTo>
                  <a:lnTo>
                    <a:pt x="448" y="279"/>
                  </a:lnTo>
                  <a:lnTo>
                    <a:pt x="485" y="302"/>
                  </a:lnTo>
                  <a:lnTo>
                    <a:pt x="494" y="336"/>
                  </a:lnTo>
                  <a:lnTo>
                    <a:pt x="510" y="336"/>
                  </a:lnTo>
                  <a:lnTo>
                    <a:pt x="520" y="336"/>
                  </a:lnTo>
                  <a:lnTo>
                    <a:pt x="568" y="366"/>
                  </a:lnTo>
                  <a:lnTo>
                    <a:pt x="577" y="378"/>
                  </a:lnTo>
                  <a:lnTo>
                    <a:pt x="600" y="390"/>
                  </a:lnTo>
                  <a:lnTo>
                    <a:pt x="614" y="402"/>
                  </a:lnTo>
                  <a:lnTo>
                    <a:pt x="614" y="411"/>
                  </a:lnTo>
                  <a:lnTo>
                    <a:pt x="625" y="423"/>
                  </a:lnTo>
                  <a:lnTo>
                    <a:pt x="614" y="447"/>
                  </a:lnTo>
                  <a:lnTo>
                    <a:pt x="614" y="465"/>
                  </a:lnTo>
                  <a:lnTo>
                    <a:pt x="625" y="477"/>
                  </a:lnTo>
                  <a:lnTo>
                    <a:pt x="637" y="477"/>
                  </a:lnTo>
                  <a:lnTo>
                    <a:pt x="648" y="477"/>
                  </a:lnTo>
                  <a:lnTo>
                    <a:pt x="648" y="501"/>
                  </a:lnTo>
                  <a:lnTo>
                    <a:pt x="648" y="511"/>
                  </a:lnTo>
                  <a:lnTo>
                    <a:pt x="672" y="534"/>
                  </a:lnTo>
                  <a:lnTo>
                    <a:pt x="685" y="547"/>
                  </a:lnTo>
                  <a:lnTo>
                    <a:pt x="662" y="547"/>
                  </a:lnTo>
                  <a:lnTo>
                    <a:pt x="648" y="547"/>
                  </a:lnTo>
                  <a:lnTo>
                    <a:pt x="648" y="557"/>
                  </a:lnTo>
                  <a:lnTo>
                    <a:pt x="600" y="557"/>
                  </a:lnTo>
                  <a:lnTo>
                    <a:pt x="589" y="557"/>
                  </a:lnTo>
                  <a:lnTo>
                    <a:pt x="589" y="577"/>
                  </a:lnTo>
                  <a:lnTo>
                    <a:pt x="577" y="601"/>
                  </a:lnTo>
                  <a:lnTo>
                    <a:pt x="552" y="623"/>
                  </a:lnTo>
                  <a:lnTo>
                    <a:pt x="437" y="623"/>
                  </a:lnTo>
                  <a:lnTo>
                    <a:pt x="389" y="589"/>
                  </a:lnTo>
                  <a:lnTo>
                    <a:pt x="366" y="589"/>
                  </a:lnTo>
                  <a:lnTo>
                    <a:pt x="354" y="577"/>
                  </a:lnTo>
                  <a:lnTo>
                    <a:pt x="354" y="547"/>
                  </a:lnTo>
                  <a:lnTo>
                    <a:pt x="354" y="534"/>
                  </a:lnTo>
                  <a:lnTo>
                    <a:pt x="341" y="523"/>
                  </a:lnTo>
                  <a:lnTo>
                    <a:pt x="319" y="523"/>
                  </a:lnTo>
                  <a:lnTo>
                    <a:pt x="295" y="501"/>
                  </a:lnTo>
                  <a:lnTo>
                    <a:pt x="213" y="457"/>
                  </a:lnTo>
                  <a:lnTo>
                    <a:pt x="175" y="447"/>
                  </a:lnTo>
                  <a:lnTo>
                    <a:pt x="106" y="411"/>
                  </a:lnTo>
                  <a:lnTo>
                    <a:pt x="81" y="402"/>
                  </a:lnTo>
                  <a:lnTo>
                    <a:pt x="47" y="390"/>
                  </a:lnTo>
                  <a:lnTo>
                    <a:pt x="37" y="356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Freeform 313"/>
            <p:cNvSpPr>
              <a:spLocks noChangeAspect="1"/>
            </p:cNvSpPr>
            <p:nvPr/>
          </p:nvSpPr>
          <p:spPr bwMode="auto">
            <a:xfrm>
              <a:off x="5687" y="6920"/>
              <a:ext cx="480" cy="408"/>
            </a:xfrm>
            <a:custGeom>
              <a:avLst/>
              <a:gdLst/>
              <a:ahLst/>
              <a:cxnLst>
                <a:cxn ang="0">
                  <a:pos x="36" y="336"/>
                </a:cxn>
                <a:cxn ang="0">
                  <a:pos x="23" y="312"/>
                </a:cxn>
                <a:cxn ang="0">
                  <a:pos x="46" y="290"/>
                </a:cxn>
                <a:cxn ang="0">
                  <a:pos x="36" y="279"/>
                </a:cxn>
                <a:cxn ang="0">
                  <a:pos x="58" y="266"/>
                </a:cxn>
                <a:cxn ang="0">
                  <a:pos x="69" y="257"/>
                </a:cxn>
                <a:cxn ang="0">
                  <a:pos x="69" y="235"/>
                </a:cxn>
                <a:cxn ang="0">
                  <a:pos x="58" y="222"/>
                </a:cxn>
                <a:cxn ang="0">
                  <a:pos x="46" y="215"/>
                </a:cxn>
                <a:cxn ang="0">
                  <a:pos x="23" y="215"/>
                </a:cxn>
                <a:cxn ang="0">
                  <a:pos x="23" y="169"/>
                </a:cxn>
                <a:cxn ang="0">
                  <a:pos x="0" y="145"/>
                </a:cxn>
                <a:cxn ang="0">
                  <a:pos x="11" y="123"/>
                </a:cxn>
                <a:cxn ang="0">
                  <a:pos x="11" y="99"/>
                </a:cxn>
                <a:cxn ang="0">
                  <a:pos x="36" y="111"/>
                </a:cxn>
                <a:cxn ang="0">
                  <a:pos x="46" y="111"/>
                </a:cxn>
                <a:cxn ang="0">
                  <a:pos x="46" y="91"/>
                </a:cxn>
                <a:cxn ang="0">
                  <a:pos x="58" y="69"/>
                </a:cxn>
                <a:cxn ang="0">
                  <a:pos x="58" y="45"/>
                </a:cxn>
                <a:cxn ang="0">
                  <a:pos x="91" y="56"/>
                </a:cxn>
                <a:cxn ang="0">
                  <a:pos x="129" y="45"/>
                </a:cxn>
                <a:cxn ang="0">
                  <a:pos x="165" y="33"/>
                </a:cxn>
                <a:cxn ang="0">
                  <a:pos x="223" y="56"/>
                </a:cxn>
                <a:cxn ang="0">
                  <a:pos x="271" y="45"/>
                </a:cxn>
                <a:cxn ang="0">
                  <a:pos x="330" y="24"/>
                </a:cxn>
                <a:cxn ang="0">
                  <a:pos x="377" y="24"/>
                </a:cxn>
                <a:cxn ang="0">
                  <a:pos x="425" y="11"/>
                </a:cxn>
                <a:cxn ang="0">
                  <a:pos x="435" y="0"/>
                </a:cxn>
                <a:cxn ang="0">
                  <a:pos x="447" y="11"/>
                </a:cxn>
                <a:cxn ang="0">
                  <a:pos x="409" y="56"/>
                </a:cxn>
                <a:cxn ang="0">
                  <a:pos x="363" y="79"/>
                </a:cxn>
                <a:cxn ang="0">
                  <a:pos x="377" y="111"/>
                </a:cxn>
                <a:cxn ang="0">
                  <a:pos x="377" y="215"/>
                </a:cxn>
                <a:cxn ang="0">
                  <a:pos x="234" y="302"/>
                </a:cxn>
                <a:cxn ang="0">
                  <a:pos x="153" y="356"/>
                </a:cxn>
                <a:cxn ang="0">
                  <a:pos x="106" y="378"/>
                </a:cxn>
                <a:cxn ang="0">
                  <a:pos x="36" y="345"/>
                </a:cxn>
              </a:cxnLst>
              <a:rect l="0" t="0" r="r" b="b"/>
              <a:pathLst>
                <a:path w="447" h="378">
                  <a:moveTo>
                    <a:pt x="36" y="345"/>
                  </a:moveTo>
                  <a:lnTo>
                    <a:pt x="36" y="336"/>
                  </a:lnTo>
                  <a:lnTo>
                    <a:pt x="23" y="325"/>
                  </a:lnTo>
                  <a:lnTo>
                    <a:pt x="23" y="312"/>
                  </a:lnTo>
                  <a:lnTo>
                    <a:pt x="36" y="302"/>
                  </a:lnTo>
                  <a:lnTo>
                    <a:pt x="46" y="290"/>
                  </a:lnTo>
                  <a:lnTo>
                    <a:pt x="36" y="290"/>
                  </a:lnTo>
                  <a:lnTo>
                    <a:pt x="36" y="279"/>
                  </a:lnTo>
                  <a:lnTo>
                    <a:pt x="46" y="266"/>
                  </a:lnTo>
                  <a:lnTo>
                    <a:pt x="58" y="266"/>
                  </a:lnTo>
                  <a:lnTo>
                    <a:pt x="58" y="257"/>
                  </a:lnTo>
                  <a:lnTo>
                    <a:pt x="69" y="257"/>
                  </a:lnTo>
                  <a:lnTo>
                    <a:pt x="69" y="245"/>
                  </a:lnTo>
                  <a:lnTo>
                    <a:pt x="69" y="235"/>
                  </a:lnTo>
                  <a:lnTo>
                    <a:pt x="69" y="222"/>
                  </a:lnTo>
                  <a:lnTo>
                    <a:pt x="58" y="222"/>
                  </a:lnTo>
                  <a:lnTo>
                    <a:pt x="58" y="215"/>
                  </a:lnTo>
                  <a:lnTo>
                    <a:pt x="46" y="215"/>
                  </a:lnTo>
                  <a:lnTo>
                    <a:pt x="36" y="215"/>
                  </a:lnTo>
                  <a:lnTo>
                    <a:pt x="23" y="215"/>
                  </a:lnTo>
                  <a:lnTo>
                    <a:pt x="23" y="191"/>
                  </a:lnTo>
                  <a:lnTo>
                    <a:pt x="23" y="169"/>
                  </a:lnTo>
                  <a:lnTo>
                    <a:pt x="11" y="157"/>
                  </a:lnTo>
                  <a:lnTo>
                    <a:pt x="0" y="145"/>
                  </a:lnTo>
                  <a:lnTo>
                    <a:pt x="11" y="135"/>
                  </a:lnTo>
                  <a:lnTo>
                    <a:pt x="11" y="123"/>
                  </a:lnTo>
                  <a:lnTo>
                    <a:pt x="11" y="111"/>
                  </a:lnTo>
                  <a:lnTo>
                    <a:pt x="11" y="99"/>
                  </a:lnTo>
                  <a:lnTo>
                    <a:pt x="23" y="99"/>
                  </a:lnTo>
                  <a:lnTo>
                    <a:pt x="36" y="111"/>
                  </a:lnTo>
                  <a:lnTo>
                    <a:pt x="36" y="99"/>
                  </a:lnTo>
                  <a:lnTo>
                    <a:pt x="46" y="111"/>
                  </a:lnTo>
                  <a:lnTo>
                    <a:pt x="46" y="99"/>
                  </a:lnTo>
                  <a:lnTo>
                    <a:pt x="46" y="91"/>
                  </a:lnTo>
                  <a:lnTo>
                    <a:pt x="69" y="91"/>
                  </a:lnTo>
                  <a:lnTo>
                    <a:pt x="58" y="69"/>
                  </a:lnTo>
                  <a:lnTo>
                    <a:pt x="58" y="56"/>
                  </a:lnTo>
                  <a:lnTo>
                    <a:pt x="58" y="45"/>
                  </a:lnTo>
                  <a:lnTo>
                    <a:pt x="69" y="45"/>
                  </a:lnTo>
                  <a:lnTo>
                    <a:pt x="91" y="56"/>
                  </a:lnTo>
                  <a:lnTo>
                    <a:pt x="106" y="56"/>
                  </a:lnTo>
                  <a:lnTo>
                    <a:pt x="129" y="45"/>
                  </a:lnTo>
                  <a:lnTo>
                    <a:pt x="153" y="33"/>
                  </a:lnTo>
                  <a:lnTo>
                    <a:pt x="165" y="33"/>
                  </a:lnTo>
                  <a:lnTo>
                    <a:pt x="211" y="45"/>
                  </a:lnTo>
                  <a:lnTo>
                    <a:pt x="223" y="56"/>
                  </a:lnTo>
                  <a:lnTo>
                    <a:pt x="259" y="45"/>
                  </a:lnTo>
                  <a:lnTo>
                    <a:pt x="271" y="45"/>
                  </a:lnTo>
                  <a:lnTo>
                    <a:pt x="315" y="24"/>
                  </a:lnTo>
                  <a:lnTo>
                    <a:pt x="330" y="24"/>
                  </a:lnTo>
                  <a:lnTo>
                    <a:pt x="352" y="24"/>
                  </a:lnTo>
                  <a:lnTo>
                    <a:pt x="377" y="24"/>
                  </a:lnTo>
                  <a:lnTo>
                    <a:pt x="400" y="24"/>
                  </a:lnTo>
                  <a:lnTo>
                    <a:pt x="425" y="11"/>
                  </a:lnTo>
                  <a:lnTo>
                    <a:pt x="425" y="0"/>
                  </a:lnTo>
                  <a:lnTo>
                    <a:pt x="435" y="0"/>
                  </a:lnTo>
                  <a:lnTo>
                    <a:pt x="435" y="11"/>
                  </a:lnTo>
                  <a:lnTo>
                    <a:pt x="447" y="11"/>
                  </a:lnTo>
                  <a:lnTo>
                    <a:pt x="425" y="45"/>
                  </a:lnTo>
                  <a:lnTo>
                    <a:pt x="409" y="56"/>
                  </a:lnTo>
                  <a:lnTo>
                    <a:pt x="377" y="69"/>
                  </a:lnTo>
                  <a:lnTo>
                    <a:pt x="363" y="79"/>
                  </a:lnTo>
                  <a:lnTo>
                    <a:pt x="363" y="91"/>
                  </a:lnTo>
                  <a:lnTo>
                    <a:pt x="377" y="111"/>
                  </a:lnTo>
                  <a:lnTo>
                    <a:pt x="377" y="123"/>
                  </a:lnTo>
                  <a:lnTo>
                    <a:pt x="377" y="215"/>
                  </a:lnTo>
                  <a:lnTo>
                    <a:pt x="305" y="257"/>
                  </a:lnTo>
                  <a:lnTo>
                    <a:pt x="234" y="302"/>
                  </a:lnTo>
                  <a:lnTo>
                    <a:pt x="223" y="312"/>
                  </a:lnTo>
                  <a:lnTo>
                    <a:pt x="153" y="356"/>
                  </a:lnTo>
                  <a:lnTo>
                    <a:pt x="115" y="378"/>
                  </a:lnTo>
                  <a:lnTo>
                    <a:pt x="106" y="378"/>
                  </a:lnTo>
                  <a:lnTo>
                    <a:pt x="91" y="378"/>
                  </a:lnTo>
                  <a:lnTo>
                    <a:pt x="36" y="34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Freeform 314"/>
            <p:cNvSpPr>
              <a:spLocks noChangeAspect="1"/>
            </p:cNvSpPr>
            <p:nvPr/>
          </p:nvSpPr>
          <p:spPr bwMode="auto">
            <a:xfrm>
              <a:off x="3703" y="6920"/>
              <a:ext cx="290" cy="579"/>
            </a:xfrm>
            <a:custGeom>
              <a:avLst/>
              <a:gdLst/>
              <a:ahLst/>
              <a:cxnLst>
                <a:cxn ang="0">
                  <a:pos x="270" y="344"/>
                </a:cxn>
                <a:cxn ang="0">
                  <a:pos x="249" y="390"/>
                </a:cxn>
                <a:cxn ang="0">
                  <a:pos x="190" y="435"/>
                </a:cxn>
                <a:cxn ang="0">
                  <a:pos x="190" y="477"/>
                </a:cxn>
                <a:cxn ang="0">
                  <a:pos x="175" y="501"/>
                </a:cxn>
                <a:cxn ang="0">
                  <a:pos x="153" y="534"/>
                </a:cxn>
                <a:cxn ang="0">
                  <a:pos x="105" y="399"/>
                </a:cxn>
                <a:cxn ang="0">
                  <a:pos x="79" y="378"/>
                </a:cxn>
                <a:cxn ang="0">
                  <a:pos x="58" y="344"/>
                </a:cxn>
                <a:cxn ang="0">
                  <a:pos x="34" y="323"/>
                </a:cxn>
                <a:cxn ang="0">
                  <a:pos x="10" y="290"/>
                </a:cxn>
                <a:cxn ang="0">
                  <a:pos x="10" y="245"/>
                </a:cxn>
                <a:cxn ang="0">
                  <a:pos x="47" y="201"/>
                </a:cxn>
                <a:cxn ang="0">
                  <a:pos x="58" y="169"/>
                </a:cxn>
                <a:cxn ang="0">
                  <a:pos x="47" y="123"/>
                </a:cxn>
                <a:cxn ang="0">
                  <a:pos x="47" y="56"/>
                </a:cxn>
                <a:cxn ang="0">
                  <a:pos x="79" y="24"/>
                </a:cxn>
                <a:cxn ang="0">
                  <a:pos x="117" y="0"/>
                </a:cxn>
                <a:cxn ang="0">
                  <a:pos x="166" y="11"/>
                </a:cxn>
                <a:cxn ang="0">
                  <a:pos x="175" y="45"/>
                </a:cxn>
                <a:cxn ang="0">
                  <a:pos x="199" y="33"/>
                </a:cxn>
                <a:cxn ang="0">
                  <a:pos x="223" y="11"/>
                </a:cxn>
                <a:cxn ang="0">
                  <a:pos x="223" y="45"/>
                </a:cxn>
                <a:cxn ang="0">
                  <a:pos x="199" y="79"/>
                </a:cxn>
                <a:cxn ang="0">
                  <a:pos x="199" y="99"/>
                </a:cxn>
                <a:cxn ang="0">
                  <a:pos x="223" y="123"/>
                </a:cxn>
                <a:cxn ang="0">
                  <a:pos x="223" y="191"/>
                </a:cxn>
                <a:cxn ang="0">
                  <a:pos x="175" y="235"/>
                </a:cxn>
                <a:cxn ang="0">
                  <a:pos x="175" y="257"/>
                </a:cxn>
                <a:cxn ang="0">
                  <a:pos x="211" y="277"/>
                </a:cxn>
                <a:cxn ang="0">
                  <a:pos x="233" y="277"/>
                </a:cxn>
                <a:cxn ang="0">
                  <a:pos x="249" y="300"/>
                </a:cxn>
              </a:cxnLst>
              <a:rect l="0" t="0" r="r" b="b"/>
              <a:pathLst>
                <a:path w="270" h="534">
                  <a:moveTo>
                    <a:pt x="270" y="312"/>
                  </a:moveTo>
                  <a:lnTo>
                    <a:pt x="270" y="344"/>
                  </a:lnTo>
                  <a:lnTo>
                    <a:pt x="270" y="366"/>
                  </a:lnTo>
                  <a:lnTo>
                    <a:pt x="249" y="390"/>
                  </a:lnTo>
                  <a:lnTo>
                    <a:pt x="223" y="399"/>
                  </a:lnTo>
                  <a:lnTo>
                    <a:pt x="190" y="435"/>
                  </a:lnTo>
                  <a:lnTo>
                    <a:pt x="175" y="445"/>
                  </a:lnTo>
                  <a:lnTo>
                    <a:pt x="190" y="477"/>
                  </a:lnTo>
                  <a:lnTo>
                    <a:pt x="190" y="501"/>
                  </a:lnTo>
                  <a:lnTo>
                    <a:pt x="175" y="501"/>
                  </a:lnTo>
                  <a:lnTo>
                    <a:pt x="153" y="523"/>
                  </a:lnTo>
                  <a:lnTo>
                    <a:pt x="153" y="534"/>
                  </a:lnTo>
                  <a:lnTo>
                    <a:pt x="129" y="477"/>
                  </a:lnTo>
                  <a:lnTo>
                    <a:pt x="105" y="399"/>
                  </a:lnTo>
                  <a:lnTo>
                    <a:pt x="95" y="390"/>
                  </a:lnTo>
                  <a:lnTo>
                    <a:pt x="79" y="378"/>
                  </a:lnTo>
                  <a:lnTo>
                    <a:pt x="70" y="366"/>
                  </a:lnTo>
                  <a:lnTo>
                    <a:pt x="58" y="344"/>
                  </a:lnTo>
                  <a:lnTo>
                    <a:pt x="47" y="336"/>
                  </a:lnTo>
                  <a:lnTo>
                    <a:pt x="34" y="323"/>
                  </a:lnTo>
                  <a:lnTo>
                    <a:pt x="22" y="312"/>
                  </a:lnTo>
                  <a:lnTo>
                    <a:pt x="10" y="290"/>
                  </a:lnTo>
                  <a:lnTo>
                    <a:pt x="0" y="257"/>
                  </a:lnTo>
                  <a:lnTo>
                    <a:pt x="10" y="245"/>
                  </a:lnTo>
                  <a:lnTo>
                    <a:pt x="34" y="215"/>
                  </a:lnTo>
                  <a:lnTo>
                    <a:pt x="47" y="201"/>
                  </a:lnTo>
                  <a:lnTo>
                    <a:pt x="47" y="191"/>
                  </a:lnTo>
                  <a:lnTo>
                    <a:pt x="58" y="169"/>
                  </a:lnTo>
                  <a:lnTo>
                    <a:pt x="47" y="156"/>
                  </a:lnTo>
                  <a:lnTo>
                    <a:pt x="47" y="123"/>
                  </a:lnTo>
                  <a:lnTo>
                    <a:pt x="47" y="69"/>
                  </a:lnTo>
                  <a:lnTo>
                    <a:pt x="47" y="56"/>
                  </a:lnTo>
                  <a:lnTo>
                    <a:pt x="70" y="33"/>
                  </a:lnTo>
                  <a:lnTo>
                    <a:pt x="79" y="24"/>
                  </a:lnTo>
                  <a:lnTo>
                    <a:pt x="105" y="11"/>
                  </a:lnTo>
                  <a:lnTo>
                    <a:pt x="117" y="0"/>
                  </a:lnTo>
                  <a:lnTo>
                    <a:pt x="142" y="0"/>
                  </a:lnTo>
                  <a:lnTo>
                    <a:pt x="166" y="11"/>
                  </a:lnTo>
                  <a:lnTo>
                    <a:pt x="166" y="24"/>
                  </a:lnTo>
                  <a:lnTo>
                    <a:pt x="175" y="45"/>
                  </a:lnTo>
                  <a:lnTo>
                    <a:pt x="190" y="45"/>
                  </a:lnTo>
                  <a:lnTo>
                    <a:pt x="199" y="33"/>
                  </a:lnTo>
                  <a:lnTo>
                    <a:pt x="211" y="24"/>
                  </a:lnTo>
                  <a:lnTo>
                    <a:pt x="223" y="11"/>
                  </a:lnTo>
                  <a:lnTo>
                    <a:pt x="223" y="33"/>
                  </a:lnTo>
                  <a:lnTo>
                    <a:pt x="223" y="45"/>
                  </a:lnTo>
                  <a:lnTo>
                    <a:pt x="199" y="69"/>
                  </a:lnTo>
                  <a:lnTo>
                    <a:pt x="199" y="79"/>
                  </a:lnTo>
                  <a:lnTo>
                    <a:pt x="199" y="91"/>
                  </a:lnTo>
                  <a:lnTo>
                    <a:pt x="199" y="99"/>
                  </a:lnTo>
                  <a:lnTo>
                    <a:pt x="211" y="123"/>
                  </a:lnTo>
                  <a:lnTo>
                    <a:pt x="223" y="123"/>
                  </a:lnTo>
                  <a:lnTo>
                    <a:pt x="233" y="156"/>
                  </a:lnTo>
                  <a:lnTo>
                    <a:pt x="223" y="191"/>
                  </a:lnTo>
                  <a:lnTo>
                    <a:pt x="199" y="201"/>
                  </a:lnTo>
                  <a:lnTo>
                    <a:pt x="175" y="235"/>
                  </a:lnTo>
                  <a:lnTo>
                    <a:pt x="166" y="245"/>
                  </a:lnTo>
                  <a:lnTo>
                    <a:pt x="175" y="257"/>
                  </a:lnTo>
                  <a:lnTo>
                    <a:pt x="199" y="277"/>
                  </a:lnTo>
                  <a:lnTo>
                    <a:pt x="211" y="277"/>
                  </a:lnTo>
                  <a:lnTo>
                    <a:pt x="223" y="290"/>
                  </a:lnTo>
                  <a:lnTo>
                    <a:pt x="233" y="277"/>
                  </a:lnTo>
                  <a:lnTo>
                    <a:pt x="249" y="277"/>
                  </a:lnTo>
                  <a:lnTo>
                    <a:pt x="249" y="300"/>
                  </a:lnTo>
                  <a:lnTo>
                    <a:pt x="270" y="31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Freeform 315"/>
            <p:cNvSpPr>
              <a:spLocks noChangeAspect="1"/>
            </p:cNvSpPr>
            <p:nvPr/>
          </p:nvSpPr>
          <p:spPr bwMode="auto">
            <a:xfrm>
              <a:off x="2541" y="6932"/>
              <a:ext cx="1502" cy="1478"/>
            </a:xfrm>
            <a:custGeom>
              <a:avLst/>
              <a:gdLst/>
              <a:ahLst/>
              <a:cxnLst>
                <a:cxn ang="0">
                  <a:pos x="12" y="645"/>
                </a:cxn>
                <a:cxn ang="0">
                  <a:pos x="69" y="590"/>
                </a:cxn>
                <a:cxn ang="0">
                  <a:pos x="152" y="577"/>
                </a:cxn>
                <a:cxn ang="0">
                  <a:pos x="212" y="546"/>
                </a:cxn>
                <a:cxn ang="0">
                  <a:pos x="260" y="500"/>
                </a:cxn>
                <a:cxn ang="0">
                  <a:pos x="340" y="454"/>
                </a:cxn>
                <a:cxn ang="0">
                  <a:pos x="340" y="411"/>
                </a:cxn>
                <a:cxn ang="0">
                  <a:pos x="398" y="388"/>
                </a:cxn>
                <a:cxn ang="0">
                  <a:pos x="506" y="388"/>
                </a:cxn>
                <a:cxn ang="0">
                  <a:pos x="493" y="333"/>
                </a:cxn>
                <a:cxn ang="0">
                  <a:pos x="469" y="243"/>
                </a:cxn>
                <a:cxn ang="0">
                  <a:pos x="469" y="178"/>
                </a:cxn>
                <a:cxn ang="0">
                  <a:pos x="469" y="158"/>
                </a:cxn>
                <a:cxn ang="0">
                  <a:pos x="506" y="112"/>
                </a:cxn>
                <a:cxn ang="0">
                  <a:pos x="554" y="99"/>
                </a:cxn>
                <a:cxn ang="0">
                  <a:pos x="589" y="99"/>
                </a:cxn>
                <a:cxn ang="0">
                  <a:pos x="634" y="55"/>
                </a:cxn>
                <a:cxn ang="0">
                  <a:pos x="740" y="45"/>
                </a:cxn>
                <a:cxn ang="0">
                  <a:pos x="787" y="33"/>
                </a:cxn>
                <a:cxn ang="0">
                  <a:pos x="836" y="22"/>
                </a:cxn>
                <a:cxn ang="0">
                  <a:pos x="883" y="22"/>
                </a:cxn>
                <a:cxn ang="0">
                  <a:pos x="931" y="33"/>
                </a:cxn>
                <a:cxn ang="0">
                  <a:pos x="988" y="22"/>
                </a:cxn>
                <a:cxn ang="0">
                  <a:pos x="1048" y="22"/>
                </a:cxn>
                <a:cxn ang="0">
                  <a:pos x="1081" y="10"/>
                </a:cxn>
                <a:cxn ang="0">
                  <a:pos x="1106" y="22"/>
                </a:cxn>
                <a:cxn ang="0">
                  <a:pos x="1130" y="45"/>
                </a:cxn>
                <a:cxn ang="0">
                  <a:pos x="1130" y="145"/>
                </a:cxn>
                <a:cxn ang="0">
                  <a:pos x="1130" y="190"/>
                </a:cxn>
                <a:cxn ang="0">
                  <a:pos x="1081" y="243"/>
                </a:cxn>
                <a:cxn ang="0">
                  <a:pos x="1117" y="312"/>
                </a:cxn>
                <a:cxn ang="0">
                  <a:pos x="1154" y="355"/>
                </a:cxn>
                <a:cxn ang="0">
                  <a:pos x="1187" y="388"/>
                </a:cxn>
                <a:cxn ang="0">
                  <a:pos x="1225" y="523"/>
                </a:cxn>
                <a:cxn ang="0">
                  <a:pos x="1246" y="622"/>
                </a:cxn>
                <a:cxn ang="0">
                  <a:pos x="1258" y="699"/>
                </a:cxn>
                <a:cxn ang="0">
                  <a:pos x="1258" y="777"/>
                </a:cxn>
                <a:cxn ang="0">
                  <a:pos x="1225" y="822"/>
                </a:cxn>
                <a:cxn ang="0">
                  <a:pos x="1271" y="925"/>
                </a:cxn>
                <a:cxn ang="0">
                  <a:pos x="1316" y="943"/>
                </a:cxn>
                <a:cxn ang="0">
                  <a:pos x="1378" y="967"/>
                </a:cxn>
                <a:cxn ang="0">
                  <a:pos x="1341" y="1054"/>
                </a:cxn>
                <a:cxn ang="0">
                  <a:pos x="1177" y="1166"/>
                </a:cxn>
                <a:cxn ang="0">
                  <a:pos x="988" y="1322"/>
                </a:cxn>
                <a:cxn ang="0">
                  <a:pos x="811" y="1368"/>
                </a:cxn>
                <a:cxn ang="0">
                  <a:pos x="811" y="1299"/>
                </a:cxn>
                <a:cxn ang="0">
                  <a:pos x="765" y="1290"/>
                </a:cxn>
                <a:cxn ang="0">
                  <a:pos x="717" y="1269"/>
                </a:cxn>
                <a:cxn ang="0">
                  <a:pos x="670" y="1210"/>
                </a:cxn>
                <a:cxn ang="0">
                  <a:pos x="574" y="1146"/>
                </a:cxn>
                <a:cxn ang="0">
                  <a:pos x="376" y="988"/>
                </a:cxn>
                <a:cxn ang="0">
                  <a:pos x="260" y="913"/>
                </a:cxn>
                <a:cxn ang="0">
                  <a:pos x="84" y="801"/>
                </a:cxn>
              </a:cxnLst>
              <a:rect l="0" t="0" r="r" b="b"/>
              <a:pathLst>
                <a:path w="1400" h="1368">
                  <a:moveTo>
                    <a:pt x="0" y="744"/>
                  </a:moveTo>
                  <a:lnTo>
                    <a:pt x="0" y="711"/>
                  </a:lnTo>
                  <a:lnTo>
                    <a:pt x="12" y="645"/>
                  </a:lnTo>
                  <a:lnTo>
                    <a:pt x="12" y="632"/>
                  </a:lnTo>
                  <a:lnTo>
                    <a:pt x="21" y="622"/>
                  </a:lnTo>
                  <a:lnTo>
                    <a:pt x="69" y="590"/>
                  </a:lnTo>
                  <a:lnTo>
                    <a:pt x="104" y="577"/>
                  </a:lnTo>
                  <a:lnTo>
                    <a:pt x="141" y="577"/>
                  </a:lnTo>
                  <a:lnTo>
                    <a:pt x="152" y="577"/>
                  </a:lnTo>
                  <a:lnTo>
                    <a:pt x="165" y="556"/>
                  </a:lnTo>
                  <a:lnTo>
                    <a:pt x="187" y="546"/>
                  </a:lnTo>
                  <a:lnTo>
                    <a:pt x="212" y="546"/>
                  </a:lnTo>
                  <a:lnTo>
                    <a:pt x="223" y="532"/>
                  </a:lnTo>
                  <a:lnTo>
                    <a:pt x="244" y="523"/>
                  </a:lnTo>
                  <a:lnTo>
                    <a:pt x="260" y="500"/>
                  </a:lnTo>
                  <a:lnTo>
                    <a:pt x="294" y="488"/>
                  </a:lnTo>
                  <a:lnTo>
                    <a:pt x="340" y="465"/>
                  </a:lnTo>
                  <a:lnTo>
                    <a:pt x="340" y="454"/>
                  </a:lnTo>
                  <a:lnTo>
                    <a:pt x="331" y="434"/>
                  </a:lnTo>
                  <a:lnTo>
                    <a:pt x="331" y="424"/>
                  </a:lnTo>
                  <a:lnTo>
                    <a:pt x="340" y="411"/>
                  </a:lnTo>
                  <a:lnTo>
                    <a:pt x="376" y="411"/>
                  </a:lnTo>
                  <a:lnTo>
                    <a:pt x="388" y="400"/>
                  </a:lnTo>
                  <a:lnTo>
                    <a:pt x="398" y="388"/>
                  </a:lnTo>
                  <a:lnTo>
                    <a:pt x="435" y="388"/>
                  </a:lnTo>
                  <a:lnTo>
                    <a:pt x="446" y="388"/>
                  </a:lnTo>
                  <a:lnTo>
                    <a:pt x="506" y="388"/>
                  </a:lnTo>
                  <a:lnTo>
                    <a:pt x="517" y="355"/>
                  </a:lnTo>
                  <a:lnTo>
                    <a:pt x="517" y="343"/>
                  </a:lnTo>
                  <a:lnTo>
                    <a:pt x="493" y="333"/>
                  </a:lnTo>
                  <a:lnTo>
                    <a:pt x="483" y="312"/>
                  </a:lnTo>
                  <a:lnTo>
                    <a:pt x="469" y="289"/>
                  </a:lnTo>
                  <a:lnTo>
                    <a:pt x="469" y="243"/>
                  </a:lnTo>
                  <a:lnTo>
                    <a:pt x="483" y="222"/>
                  </a:lnTo>
                  <a:lnTo>
                    <a:pt x="469" y="190"/>
                  </a:lnTo>
                  <a:lnTo>
                    <a:pt x="469" y="178"/>
                  </a:lnTo>
                  <a:lnTo>
                    <a:pt x="446" y="178"/>
                  </a:lnTo>
                  <a:lnTo>
                    <a:pt x="446" y="158"/>
                  </a:lnTo>
                  <a:lnTo>
                    <a:pt x="469" y="158"/>
                  </a:lnTo>
                  <a:lnTo>
                    <a:pt x="493" y="145"/>
                  </a:lnTo>
                  <a:lnTo>
                    <a:pt x="493" y="122"/>
                  </a:lnTo>
                  <a:lnTo>
                    <a:pt x="506" y="112"/>
                  </a:lnTo>
                  <a:lnTo>
                    <a:pt x="531" y="112"/>
                  </a:lnTo>
                  <a:lnTo>
                    <a:pt x="542" y="99"/>
                  </a:lnTo>
                  <a:lnTo>
                    <a:pt x="554" y="99"/>
                  </a:lnTo>
                  <a:lnTo>
                    <a:pt x="564" y="99"/>
                  </a:lnTo>
                  <a:lnTo>
                    <a:pt x="574" y="99"/>
                  </a:lnTo>
                  <a:lnTo>
                    <a:pt x="589" y="99"/>
                  </a:lnTo>
                  <a:lnTo>
                    <a:pt x="600" y="79"/>
                  </a:lnTo>
                  <a:lnTo>
                    <a:pt x="621" y="68"/>
                  </a:lnTo>
                  <a:lnTo>
                    <a:pt x="634" y="55"/>
                  </a:lnTo>
                  <a:lnTo>
                    <a:pt x="658" y="55"/>
                  </a:lnTo>
                  <a:lnTo>
                    <a:pt x="692" y="45"/>
                  </a:lnTo>
                  <a:lnTo>
                    <a:pt x="740" y="45"/>
                  </a:lnTo>
                  <a:lnTo>
                    <a:pt x="754" y="45"/>
                  </a:lnTo>
                  <a:lnTo>
                    <a:pt x="777" y="33"/>
                  </a:lnTo>
                  <a:lnTo>
                    <a:pt x="787" y="33"/>
                  </a:lnTo>
                  <a:lnTo>
                    <a:pt x="800" y="33"/>
                  </a:lnTo>
                  <a:lnTo>
                    <a:pt x="823" y="22"/>
                  </a:lnTo>
                  <a:lnTo>
                    <a:pt x="836" y="22"/>
                  </a:lnTo>
                  <a:lnTo>
                    <a:pt x="858" y="22"/>
                  </a:lnTo>
                  <a:lnTo>
                    <a:pt x="868" y="22"/>
                  </a:lnTo>
                  <a:lnTo>
                    <a:pt x="883" y="22"/>
                  </a:lnTo>
                  <a:lnTo>
                    <a:pt x="894" y="22"/>
                  </a:lnTo>
                  <a:lnTo>
                    <a:pt x="894" y="33"/>
                  </a:lnTo>
                  <a:lnTo>
                    <a:pt x="931" y="33"/>
                  </a:lnTo>
                  <a:lnTo>
                    <a:pt x="940" y="33"/>
                  </a:lnTo>
                  <a:lnTo>
                    <a:pt x="964" y="33"/>
                  </a:lnTo>
                  <a:lnTo>
                    <a:pt x="988" y="22"/>
                  </a:lnTo>
                  <a:lnTo>
                    <a:pt x="1001" y="0"/>
                  </a:lnTo>
                  <a:lnTo>
                    <a:pt x="1034" y="22"/>
                  </a:lnTo>
                  <a:lnTo>
                    <a:pt x="1048" y="22"/>
                  </a:lnTo>
                  <a:lnTo>
                    <a:pt x="1059" y="10"/>
                  </a:lnTo>
                  <a:lnTo>
                    <a:pt x="1069" y="10"/>
                  </a:lnTo>
                  <a:lnTo>
                    <a:pt x="1081" y="10"/>
                  </a:lnTo>
                  <a:lnTo>
                    <a:pt x="1093" y="10"/>
                  </a:lnTo>
                  <a:lnTo>
                    <a:pt x="1093" y="22"/>
                  </a:lnTo>
                  <a:lnTo>
                    <a:pt x="1106" y="22"/>
                  </a:lnTo>
                  <a:lnTo>
                    <a:pt x="1117" y="22"/>
                  </a:lnTo>
                  <a:lnTo>
                    <a:pt x="1154" y="22"/>
                  </a:lnTo>
                  <a:lnTo>
                    <a:pt x="1130" y="45"/>
                  </a:lnTo>
                  <a:lnTo>
                    <a:pt x="1130" y="55"/>
                  </a:lnTo>
                  <a:lnTo>
                    <a:pt x="1130" y="112"/>
                  </a:lnTo>
                  <a:lnTo>
                    <a:pt x="1130" y="145"/>
                  </a:lnTo>
                  <a:lnTo>
                    <a:pt x="1139" y="158"/>
                  </a:lnTo>
                  <a:lnTo>
                    <a:pt x="1130" y="178"/>
                  </a:lnTo>
                  <a:lnTo>
                    <a:pt x="1130" y="190"/>
                  </a:lnTo>
                  <a:lnTo>
                    <a:pt x="1117" y="200"/>
                  </a:lnTo>
                  <a:lnTo>
                    <a:pt x="1093" y="234"/>
                  </a:lnTo>
                  <a:lnTo>
                    <a:pt x="1081" y="243"/>
                  </a:lnTo>
                  <a:lnTo>
                    <a:pt x="1093" y="279"/>
                  </a:lnTo>
                  <a:lnTo>
                    <a:pt x="1106" y="301"/>
                  </a:lnTo>
                  <a:lnTo>
                    <a:pt x="1117" y="312"/>
                  </a:lnTo>
                  <a:lnTo>
                    <a:pt x="1130" y="321"/>
                  </a:lnTo>
                  <a:lnTo>
                    <a:pt x="1139" y="333"/>
                  </a:lnTo>
                  <a:lnTo>
                    <a:pt x="1154" y="355"/>
                  </a:lnTo>
                  <a:lnTo>
                    <a:pt x="1163" y="366"/>
                  </a:lnTo>
                  <a:lnTo>
                    <a:pt x="1177" y="379"/>
                  </a:lnTo>
                  <a:lnTo>
                    <a:pt x="1187" y="388"/>
                  </a:lnTo>
                  <a:lnTo>
                    <a:pt x="1213" y="465"/>
                  </a:lnTo>
                  <a:lnTo>
                    <a:pt x="1234" y="523"/>
                  </a:lnTo>
                  <a:lnTo>
                    <a:pt x="1225" y="523"/>
                  </a:lnTo>
                  <a:lnTo>
                    <a:pt x="1213" y="532"/>
                  </a:lnTo>
                  <a:lnTo>
                    <a:pt x="1246" y="590"/>
                  </a:lnTo>
                  <a:lnTo>
                    <a:pt x="1246" y="622"/>
                  </a:lnTo>
                  <a:lnTo>
                    <a:pt x="1246" y="645"/>
                  </a:lnTo>
                  <a:lnTo>
                    <a:pt x="1246" y="668"/>
                  </a:lnTo>
                  <a:lnTo>
                    <a:pt x="1258" y="699"/>
                  </a:lnTo>
                  <a:lnTo>
                    <a:pt x="1246" y="722"/>
                  </a:lnTo>
                  <a:lnTo>
                    <a:pt x="1246" y="734"/>
                  </a:lnTo>
                  <a:lnTo>
                    <a:pt x="1258" y="777"/>
                  </a:lnTo>
                  <a:lnTo>
                    <a:pt x="1258" y="801"/>
                  </a:lnTo>
                  <a:lnTo>
                    <a:pt x="1234" y="822"/>
                  </a:lnTo>
                  <a:lnTo>
                    <a:pt x="1225" y="822"/>
                  </a:lnTo>
                  <a:lnTo>
                    <a:pt x="1225" y="834"/>
                  </a:lnTo>
                  <a:lnTo>
                    <a:pt x="1271" y="889"/>
                  </a:lnTo>
                  <a:lnTo>
                    <a:pt x="1271" y="925"/>
                  </a:lnTo>
                  <a:lnTo>
                    <a:pt x="1292" y="943"/>
                  </a:lnTo>
                  <a:lnTo>
                    <a:pt x="1292" y="955"/>
                  </a:lnTo>
                  <a:lnTo>
                    <a:pt x="1316" y="943"/>
                  </a:lnTo>
                  <a:lnTo>
                    <a:pt x="1341" y="955"/>
                  </a:lnTo>
                  <a:lnTo>
                    <a:pt x="1363" y="967"/>
                  </a:lnTo>
                  <a:lnTo>
                    <a:pt x="1378" y="967"/>
                  </a:lnTo>
                  <a:lnTo>
                    <a:pt x="1400" y="1024"/>
                  </a:lnTo>
                  <a:lnTo>
                    <a:pt x="1400" y="1034"/>
                  </a:lnTo>
                  <a:lnTo>
                    <a:pt x="1341" y="1054"/>
                  </a:lnTo>
                  <a:lnTo>
                    <a:pt x="1282" y="1100"/>
                  </a:lnTo>
                  <a:lnTo>
                    <a:pt x="1225" y="1134"/>
                  </a:lnTo>
                  <a:lnTo>
                    <a:pt x="1177" y="1166"/>
                  </a:lnTo>
                  <a:lnTo>
                    <a:pt x="1106" y="1210"/>
                  </a:lnTo>
                  <a:lnTo>
                    <a:pt x="1081" y="1233"/>
                  </a:lnTo>
                  <a:lnTo>
                    <a:pt x="988" y="1322"/>
                  </a:lnTo>
                  <a:lnTo>
                    <a:pt x="931" y="1335"/>
                  </a:lnTo>
                  <a:lnTo>
                    <a:pt x="883" y="1345"/>
                  </a:lnTo>
                  <a:lnTo>
                    <a:pt x="811" y="1368"/>
                  </a:lnTo>
                  <a:lnTo>
                    <a:pt x="800" y="1345"/>
                  </a:lnTo>
                  <a:lnTo>
                    <a:pt x="811" y="1322"/>
                  </a:lnTo>
                  <a:lnTo>
                    <a:pt x="811" y="1299"/>
                  </a:lnTo>
                  <a:lnTo>
                    <a:pt x="800" y="1290"/>
                  </a:lnTo>
                  <a:lnTo>
                    <a:pt x="787" y="1290"/>
                  </a:lnTo>
                  <a:lnTo>
                    <a:pt x="765" y="1290"/>
                  </a:lnTo>
                  <a:lnTo>
                    <a:pt x="754" y="1279"/>
                  </a:lnTo>
                  <a:lnTo>
                    <a:pt x="740" y="1256"/>
                  </a:lnTo>
                  <a:lnTo>
                    <a:pt x="717" y="1269"/>
                  </a:lnTo>
                  <a:lnTo>
                    <a:pt x="682" y="1233"/>
                  </a:lnTo>
                  <a:lnTo>
                    <a:pt x="670" y="1224"/>
                  </a:lnTo>
                  <a:lnTo>
                    <a:pt x="670" y="1210"/>
                  </a:lnTo>
                  <a:lnTo>
                    <a:pt x="658" y="1200"/>
                  </a:lnTo>
                  <a:lnTo>
                    <a:pt x="589" y="1146"/>
                  </a:lnTo>
                  <a:lnTo>
                    <a:pt x="574" y="1146"/>
                  </a:lnTo>
                  <a:lnTo>
                    <a:pt x="531" y="1111"/>
                  </a:lnTo>
                  <a:lnTo>
                    <a:pt x="469" y="1065"/>
                  </a:lnTo>
                  <a:lnTo>
                    <a:pt x="376" y="988"/>
                  </a:lnTo>
                  <a:lnTo>
                    <a:pt x="351" y="979"/>
                  </a:lnTo>
                  <a:lnTo>
                    <a:pt x="283" y="933"/>
                  </a:lnTo>
                  <a:lnTo>
                    <a:pt x="260" y="913"/>
                  </a:lnTo>
                  <a:lnTo>
                    <a:pt x="212" y="879"/>
                  </a:lnTo>
                  <a:lnTo>
                    <a:pt x="152" y="834"/>
                  </a:lnTo>
                  <a:lnTo>
                    <a:pt x="84" y="801"/>
                  </a:lnTo>
                  <a:lnTo>
                    <a:pt x="0" y="74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Freeform 316"/>
            <p:cNvSpPr>
              <a:spLocks noChangeAspect="1"/>
            </p:cNvSpPr>
            <p:nvPr/>
          </p:nvSpPr>
          <p:spPr bwMode="auto">
            <a:xfrm>
              <a:off x="2213" y="7040"/>
              <a:ext cx="884" cy="671"/>
            </a:xfrm>
            <a:custGeom>
              <a:avLst/>
              <a:gdLst/>
              <a:ahLst/>
              <a:cxnLst>
                <a:cxn ang="0">
                  <a:pos x="753" y="80"/>
                </a:cxn>
                <a:cxn ang="0">
                  <a:pos x="776" y="92"/>
                </a:cxn>
                <a:cxn ang="0">
                  <a:pos x="776" y="146"/>
                </a:cxn>
                <a:cxn ang="0">
                  <a:pos x="788" y="214"/>
                </a:cxn>
                <a:cxn ang="0">
                  <a:pos x="823" y="245"/>
                </a:cxn>
                <a:cxn ang="0">
                  <a:pos x="813" y="291"/>
                </a:cxn>
                <a:cxn ang="0">
                  <a:pos x="743" y="291"/>
                </a:cxn>
                <a:cxn ang="0">
                  <a:pos x="695" y="300"/>
                </a:cxn>
                <a:cxn ang="0">
                  <a:pos x="648" y="312"/>
                </a:cxn>
                <a:cxn ang="0">
                  <a:pos x="637" y="334"/>
                </a:cxn>
                <a:cxn ang="0">
                  <a:pos x="648" y="366"/>
                </a:cxn>
                <a:cxn ang="0">
                  <a:pos x="565" y="400"/>
                </a:cxn>
                <a:cxn ang="0">
                  <a:pos x="529" y="432"/>
                </a:cxn>
                <a:cxn ang="0">
                  <a:pos x="494" y="446"/>
                </a:cxn>
                <a:cxn ang="0">
                  <a:pos x="457" y="477"/>
                </a:cxn>
                <a:cxn ang="0">
                  <a:pos x="409" y="477"/>
                </a:cxn>
                <a:cxn ang="0">
                  <a:pos x="329" y="522"/>
                </a:cxn>
                <a:cxn ang="0">
                  <a:pos x="318" y="545"/>
                </a:cxn>
                <a:cxn ang="0">
                  <a:pos x="271" y="611"/>
                </a:cxn>
                <a:cxn ang="0">
                  <a:pos x="128" y="611"/>
                </a:cxn>
                <a:cxn ang="0">
                  <a:pos x="0" y="622"/>
                </a:cxn>
                <a:cxn ang="0">
                  <a:pos x="23" y="599"/>
                </a:cxn>
                <a:cxn ang="0">
                  <a:pos x="69" y="578"/>
                </a:cxn>
                <a:cxn ang="0">
                  <a:pos x="128" y="556"/>
                </a:cxn>
                <a:cxn ang="0">
                  <a:pos x="201" y="500"/>
                </a:cxn>
                <a:cxn ang="0">
                  <a:pos x="248" y="432"/>
                </a:cxn>
                <a:cxn ang="0">
                  <a:pos x="248" y="400"/>
                </a:cxn>
                <a:cxn ang="0">
                  <a:pos x="234" y="354"/>
                </a:cxn>
                <a:cxn ang="0">
                  <a:pos x="248" y="312"/>
                </a:cxn>
                <a:cxn ang="0">
                  <a:pos x="281" y="267"/>
                </a:cxn>
                <a:cxn ang="0">
                  <a:pos x="281" y="245"/>
                </a:cxn>
                <a:cxn ang="0">
                  <a:pos x="342" y="191"/>
                </a:cxn>
                <a:cxn ang="0">
                  <a:pos x="409" y="155"/>
                </a:cxn>
                <a:cxn ang="0">
                  <a:pos x="446" y="124"/>
                </a:cxn>
                <a:cxn ang="0">
                  <a:pos x="482" y="70"/>
                </a:cxn>
                <a:cxn ang="0">
                  <a:pos x="529" y="0"/>
                </a:cxn>
                <a:cxn ang="0">
                  <a:pos x="590" y="46"/>
                </a:cxn>
                <a:cxn ang="0">
                  <a:pos x="623" y="46"/>
                </a:cxn>
                <a:cxn ang="0">
                  <a:pos x="681" y="46"/>
                </a:cxn>
                <a:cxn ang="0">
                  <a:pos x="705" y="46"/>
                </a:cxn>
                <a:cxn ang="0">
                  <a:pos x="743" y="58"/>
                </a:cxn>
              </a:cxnLst>
              <a:rect l="0" t="0" r="r" b="b"/>
              <a:pathLst>
                <a:path w="823" h="622">
                  <a:moveTo>
                    <a:pt x="753" y="58"/>
                  </a:moveTo>
                  <a:lnTo>
                    <a:pt x="753" y="80"/>
                  </a:lnTo>
                  <a:lnTo>
                    <a:pt x="776" y="80"/>
                  </a:lnTo>
                  <a:lnTo>
                    <a:pt x="776" y="92"/>
                  </a:lnTo>
                  <a:lnTo>
                    <a:pt x="788" y="124"/>
                  </a:lnTo>
                  <a:lnTo>
                    <a:pt x="776" y="146"/>
                  </a:lnTo>
                  <a:lnTo>
                    <a:pt x="776" y="191"/>
                  </a:lnTo>
                  <a:lnTo>
                    <a:pt x="788" y="214"/>
                  </a:lnTo>
                  <a:lnTo>
                    <a:pt x="801" y="233"/>
                  </a:lnTo>
                  <a:lnTo>
                    <a:pt x="823" y="245"/>
                  </a:lnTo>
                  <a:lnTo>
                    <a:pt x="823" y="255"/>
                  </a:lnTo>
                  <a:lnTo>
                    <a:pt x="813" y="291"/>
                  </a:lnTo>
                  <a:lnTo>
                    <a:pt x="753" y="291"/>
                  </a:lnTo>
                  <a:lnTo>
                    <a:pt x="743" y="291"/>
                  </a:lnTo>
                  <a:lnTo>
                    <a:pt x="705" y="291"/>
                  </a:lnTo>
                  <a:lnTo>
                    <a:pt x="695" y="300"/>
                  </a:lnTo>
                  <a:lnTo>
                    <a:pt x="681" y="312"/>
                  </a:lnTo>
                  <a:lnTo>
                    <a:pt x="648" y="312"/>
                  </a:lnTo>
                  <a:lnTo>
                    <a:pt x="637" y="324"/>
                  </a:lnTo>
                  <a:lnTo>
                    <a:pt x="637" y="334"/>
                  </a:lnTo>
                  <a:lnTo>
                    <a:pt x="648" y="354"/>
                  </a:lnTo>
                  <a:lnTo>
                    <a:pt x="648" y="366"/>
                  </a:lnTo>
                  <a:lnTo>
                    <a:pt x="600" y="390"/>
                  </a:lnTo>
                  <a:lnTo>
                    <a:pt x="565" y="400"/>
                  </a:lnTo>
                  <a:lnTo>
                    <a:pt x="553" y="423"/>
                  </a:lnTo>
                  <a:lnTo>
                    <a:pt x="529" y="432"/>
                  </a:lnTo>
                  <a:lnTo>
                    <a:pt x="517" y="446"/>
                  </a:lnTo>
                  <a:lnTo>
                    <a:pt x="494" y="446"/>
                  </a:lnTo>
                  <a:lnTo>
                    <a:pt x="471" y="456"/>
                  </a:lnTo>
                  <a:lnTo>
                    <a:pt x="457" y="477"/>
                  </a:lnTo>
                  <a:lnTo>
                    <a:pt x="446" y="477"/>
                  </a:lnTo>
                  <a:lnTo>
                    <a:pt x="409" y="477"/>
                  </a:lnTo>
                  <a:lnTo>
                    <a:pt x="377" y="490"/>
                  </a:lnTo>
                  <a:lnTo>
                    <a:pt x="329" y="522"/>
                  </a:lnTo>
                  <a:lnTo>
                    <a:pt x="318" y="532"/>
                  </a:lnTo>
                  <a:lnTo>
                    <a:pt x="318" y="545"/>
                  </a:lnTo>
                  <a:lnTo>
                    <a:pt x="306" y="611"/>
                  </a:lnTo>
                  <a:lnTo>
                    <a:pt x="271" y="611"/>
                  </a:lnTo>
                  <a:lnTo>
                    <a:pt x="211" y="611"/>
                  </a:lnTo>
                  <a:lnTo>
                    <a:pt x="128" y="611"/>
                  </a:lnTo>
                  <a:lnTo>
                    <a:pt x="57" y="611"/>
                  </a:lnTo>
                  <a:lnTo>
                    <a:pt x="0" y="622"/>
                  </a:lnTo>
                  <a:lnTo>
                    <a:pt x="11" y="611"/>
                  </a:lnTo>
                  <a:lnTo>
                    <a:pt x="23" y="599"/>
                  </a:lnTo>
                  <a:lnTo>
                    <a:pt x="36" y="588"/>
                  </a:lnTo>
                  <a:lnTo>
                    <a:pt x="69" y="578"/>
                  </a:lnTo>
                  <a:lnTo>
                    <a:pt x="105" y="568"/>
                  </a:lnTo>
                  <a:lnTo>
                    <a:pt x="128" y="556"/>
                  </a:lnTo>
                  <a:lnTo>
                    <a:pt x="163" y="522"/>
                  </a:lnTo>
                  <a:lnTo>
                    <a:pt x="201" y="500"/>
                  </a:lnTo>
                  <a:lnTo>
                    <a:pt x="223" y="456"/>
                  </a:lnTo>
                  <a:lnTo>
                    <a:pt x="248" y="432"/>
                  </a:lnTo>
                  <a:lnTo>
                    <a:pt x="248" y="423"/>
                  </a:lnTo>
                  <a:lnTo>
                    <a:pt x="248" y="400"/>
                  </a:lnTo>
                  <a:lnTo>
                    <a:pt x="234" y="377"/>
                  </a:lnTo>
                  <a:lnTo>
                    <a:pt x="234" y="354"/>
                  </a:lnTo>
                  <a:lnTo>
                    <a:pt x="234" y="334"/>
                  </a:lnTo>
                  <a:lnTo>
                    <a:pt x="248" y="312"/>
                  </a:lnTo>
                  <a:lnTo>
                    <a:pt x="271" y="291"/>
                  </a:lnTo>
                  <a:lnTo>
                    <a:pt x="281" y="267"/>
                  </a:lnTo>
                  <a:lnTo>
                    <a:pt x="271" y="255"/>
                  </a:lnTo>
                  <a:lnTo>
                    <a:pt x="281" y="245"/>
                  </a:lnTo>
                  <a:lnTo>
                    <a:pt x="318" y="201"/>
                  </a:lnTo>
                  <a:lnTo>
                    <a:pt x="342" y="191"/>
                  </a:lnTo>
                  <a:lnTo>
                    <a:pt x="367" y="179"/>
                  </a:lnTo>
                  <a:lnTo>
                    <a:pt x="409" y="155"/>
                  </a:lnTo>
                  <a:lnTo>
                    <a:pt x="425" y="146"/>
                  </a:lnTo>
                  <a:lnTo>
                    <a:pt x="446" y="124"/>
                  </a:lnTo>
                  <a:lnTo>
                    <a:pt x="457" y="104"/>
                  </a:lnTo>
                  <a:lnTo>
                    <a:pt x="482" y="70"/>
                  </a:lnTo>
                  <a:lnTo>
                    <a:pt x="505" y="0"/>
                  </a:lnTo>
                  <a:lnTo>
                    <a:pt x="529" y="0"/>
                  </a:lnTo>
                  <a:lnTo>
                    <a:pt x="553" y="34"/>
                  </a:lnTo>
                  <a:lnTo>
                    <a:pt x="590" y="46"/>
                  </a:lnTo>
                  <a:lnTo>
                    <a:pt x="612" y="46"/>
                  </a:lnTo>
                  <a:lnTo>
                    <a:pt x="623" y="46"/>
                  </a:lnTo>
                  <a:lnTo>
                    <a:pt x="671" y="46"/>
                  </a:lnTo>
                  <a:lnTo>
                    <a:pt x="681" y="46"/>
                  </a:lnTo>
                  <a:lnTo>
                    <a:pt x="695" y="34"/>
                  </a:lnTo>
                  <a:lnTo>
                    <a:pt x="705" y="46"/>
                  </a:lnTo>
                  <a:lnTo>
                    <a:pt x="719" y="58"/>
                  </a:lnTo>
                  <a:lnTo>
                    <a:pt x="743" y="58"/>
                  </a:lnTo>
                  <a:lnTo>
                    <a:pt x="753" y="5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Freeform 317"/>
            <p:cNvSpPr>
              <a:spLocks noChangeAspect="1"/>
            </p:cNvSpPr>
            <p:nvPr/>
          </p:nvSpPr>
          <p:spPr bwMode="auto">
            <a:xfrm>
              <a:off x="5672" y="7152"/>
              <a:ext cx="87" cy="11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9" y="0"/>
                </a:cxn>
                <a:cxn ang="0">
                  <a:pos x="59" y="0"/>
                </a:cxn>
                <a:cxn ang="0">
                  <a:pos x="71" y="0"/>
                </a:cxn>
                <a:cxn ang="0">
                  <a:pos x="71" y="7"/>
                </a:cxn>
                <a:cxn ang="0">
                  <a:pos x="82" y="7"/>
                </a:cxn>
                <a:cxn ang="0">
                  <a:pos x="82" y="20"/>
                </a:cxn>
                <a:cxn ang="0">
                  <a:pos x="82" y="30"/>
                </a:cxn>
                <a:cxn ang="0">
                  <a:pos x="82" y="42"/>
                </a:cxn>
                <a:cxn ang="0">
                  <a:pos x="71" y="42"/>
                </a:cxn>
                <a:cxn ang="0">
                  <a:pos x="71" y="51"/>
                </a:cxn>
                <a:cxn ang="0">
                  <a:pos x="59" y="51"/>
                </a:cxn>
                <a:cxn ang="0">
                  <a:pos x="49" y="62"/>
                </a:cxn>
                <a:cxn ang="0">
                  <a:pos x="49" y="75"/>
                </a:cxn>
                <a:cxn ang="0">
                  <a:pos x="59" y="75"/>
                </a:cxn>
                <a:cxn ang="0">
                  <a:pos x="49" y="85"/>
                </a:cxn>
                <a:cxn ang="0">
                  <a:pos x="37" y="97"/>
                </a:cxn>
                <a:cxn ang="0">
                  <a:pos x="24" y="97"/>
                </a:cxn>
                <a:cxn ang="0">
                  <a:pos x="24" y="108"/>
                </a:cxn>
                <a:cxn ang="0">
                  <a:pos x="13" y="108"/>
                </a:cxn>
                <a:cxn ang="0">
                  <a:pos x="0" y="108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13" y="85"/>
                </a:cxn>
                <a:cxn ang="0">
                  <a:pos x="13" y="62"/>
                </a:cxn>
                <a:cxn ang="0">
                  <a:pos x="13" y="51"/>
                </a:cxn>
                <a:cxn ang="0">
                  <a:pos x="24" y="51"/>
                </a:cxn>
                <a:cxn ang="0">
                  <a:pos x="24" y="42"/>
                </a:cxn>
                <a:cxn ang="0">
                  <a:pos x="24" y="30"/>
                </a:cxn>
                <a:cxn ang="0">
                  <a:pos x="24" y="20"/>
                </a:cxn>
                <a:cxn ang="0">
                  <a:pos x="37" y="7"/>
                </a:cxn>
                <a:cxn ang="0">
                  <a:pos x="49" y="0"/>
                </a:cxn>
                <a:cxn ang="0">
                  <a:pos x="37" y="0"/>
                </a:cxn>
              </a:cxnLst>
              <a:rect l="0" t="0" r="r" b="b"/>
              <a:pathLst>
                <a:path w="82" h="108">
                  <a:moveTo>
                    <a:pt x="37" y="0"/>
                  </a:moveTo>
                  <a:lnTo>
                    <a:pt x="49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82" y="7"/>
                  </a:lnTo>
                  <a:lnTo>
                    <a:pt x="82" y="20"/>
                  </a:lnTo>
                  <a:lnTo>
                    <a:pt x="82" y="30"/>
                  </a:lnTo>
                  <a:lnTo>
                    <a:pt x="82" y="42"/>
                  </a:lnTo>
                  <a:lnTo>
                    <a:pt x="71" y="42"/>
                  </a:lnTo>
                  <a:lnTo>
                    <a:pt x="71" y="51"/>
                  </a:lnTo>
                  <a:lnTo>
                    <a:pt x="59" y="51"/>
                  </a:lnTo>
                  <a:lnTo>
                    <a:pt x="49" y="62"/>
                  </a:lnTo>
                  <a:lnTo>
                    <a:pt x="49" y="75"/>
                  </a:lnTo>
                  <a:lnTo>
                    <a:pt x="59" y="75"/>
                  </a:lnTo>
                  <a:lnTo>
                    <a:pt x="49" y="85"/>
                  </a:lnTo>
                  <a:lnTo>
                    <a:pt x="37" y="97"/>
                  </a:lnTo>
                  <a:lnTo>
                    <a:pt x="24" y="97"/>
                  </a:lnTo>
                  <a:lnTo>
                    <a:pt x="24" y="108"/>
                  </a:lnTo>
                  <a:lnTo>
                    <a:pt x="13" y="10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13" y="85"/>
                  </a:lnTo>
                  <a:lnTo>
                    <a:pt x="13" y="62"/>
                  </a:lnTo>
                  <a:lnTo>
                    <a:pt x="13" y="51"/>
                  </a:lnTo>
                  <a:lnTo>
                    <a:pt x="24" y="51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24" y="20"/>
                  </a:lnTo>
                  <a:lnTo>
                    <a:pt x="37" y="7"/>
                  </a:lnTo>
                  <a:lnTo>
                    <a:pt x="49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Freeform 318"/>
            <p:cNvSpPr>
              <a:spLocks noChangeAspect="1"/>
            </p:cNvSpPr>
            <p:nvPr/>
          </p:nvSpPr>
          <p:spPr bwMode="auto">
            <a:xfrm>
              <a:off x="6531" y="7522"/>
              <a:ext cx="154" cy="12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08" y="31"/>
                </a:cxn>
                <a:cxn ang="0">
                  <a:pos x="96" y="20"/>
                </a:cxn>
                <a:cxn ang="0">
                  <a:pos x="85" y="44"/>
                </a:cxn>
                <a:cxn ang="0">
                  <a:pos x="96" y="54"/>
                </a:cxn>
                <a:cxn ang="0">
                  <a:pos x="108" y="44"/>
                </a:cxn>
                <a:cxn ang="0">
                  <a:pos x="119" y="44"/>
                </a:cxn>
                <a:cxn ang="0">
                  <a:pos x="144" y="110"/>
                </a:cxn>
                <a:cxn ang="0">
                  <a:pos x="119" y="110"/>
                </a:cxn>
                <a:cxn ang="0">
                  <a:pos x="96" y="110"/>
                </a:cxn>
                <a:cxn ang="0">
                  <a:pos x="85" y="99"/>
                </a:cxn>
                <a:cxn ang="0">
                  <a:pos x="71" y="76"/>
                </a:cxn>
                <a:cxn ang="0">
                  <a:pos x="61" y="76"/>
                </a:cxn>
                <a:cxn ang="0">
                  <a:pos x="0" y="64"/>
                </a:cxn>
                <a:cxn ang="0">
                  <a:pos x="24" y="44"/>
                </a:cxn>
                <a:cxn ang="0">
                  <a:pos x="37" y="20"/>
                </a:cxn>
                <a:cxn ang="0">
                  <a:pos x="37" y="0"/>
                </a:cxn>
                <a:cxn ang="0">
                  <a:pos x="48" y="0"/>
                </a:cxn>
                <a:cxn ang="0">
                  <a:pos x="96" y="0"/>
                </a:cxn>
              </a:cxnLst>
              <a:rect l="0" t="0" r="r" b="b"/>
              <a:pathLst>
                <a:path w="144" h="110">
                  <a:moveTo>
                    <a:pt x="96" y="0"/>
                  </a:moveTo>
                  <a:lnTo>
                    <a:pt x="108" y="31"/>
                  </a:lnTo>
                  <a:lnTo>
                    <a:pt x="96" y="20"/>
                  </a:lnTo>
                  <a:lnTo>
                    <a:pt x="85" y="44"/>
                  </a:lnTo>
                  <a:lnTo>
                    <a:pt x="96" y="54"/>
                  </a:lnTo>
                  <a:lnTo>
                    <a:pt x="108" y="44"/>
                  </a:lnTo>
                  <a:lnTo>
                    <a:pt x="119" y="44"/>
                  </a:lnTo>
                  <a:lnTo>
                    <a:pt x="144" y="110"/>
                  </a:lnTo>
                  <a:lnTo>
                    <a:pt x="119" y="110"/>
                  </a:lnTo>
                  <a:lnTo>
                    <a:pt x="96" y="110"/>
                  </a:lnTo>
                  <a:lnTo>
                    <a:pt x="85" y="99"/>
                  </a:lnTo>
                  <a:lnTo>
                    <a:pt x="71" y="76"/>
                  </a:lnTo>
                  <a:lnTo>
                    <a:pt x="61" y="76"/>
                  </a:lnTo>
                  <a:lnTo>
                    <a:pt x="0" y="64"/>
                  </a:lnTo>
                  <a:lnTo>
                    <a:pt x="24" y="44"/>
                  </a:lnTo>
                  <a:lnTo>
                    <a:pt x="37" y="2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Freeform 319"/>
            <p:cNvSpPr>
              <a:spLocks noChangeAspect="1"/>
            </p:cNvSpPr>
            <p:nvPr/>
          </p:nvSpPr>
          <p:spPr bwMode="auto">
            <a:xfrm>
              <a:off x="3401" y="5648"/>
              <a:ext cx="224" cy="206"/>
            </a:xfrm>
            <a:custGeom>
              <a:avLst/>
              <a:gdLst/>
              <a:ahLst/>
              <a:cxnLst>
                <a:cxn ang="0">
                  <a:pos x="209" y="24"/>
                </a:cxn>
                <a:cxn ang="0">
                  <a:pos x="199" y="56"/>
                </a:cxn>
                <a:cxn ang="0">
                  <a:pos x="186" y="69"/>
                </a:cxn>
                <a:cxn ang="0">
                  <a:pos x="209" y="69"/>
                </a:cxn>
                <a:cxn ang="0">
                  <a:pos x="199" y="90"/>
                </a:cxn>
                <a:cxn ang="0">
                  <a:pos x="186" y="99"/>
                </a:cxn>
                <a:cxn ang="0">
                  <a:pos x="150" y="99"/>
                </a:cxn>
                <a:cxn ang="0">
                  <a:pos x="138" y="111"/>
                </a:cxn>
                <a:cxn ang="0">
                  <a:pos x="150" y="135"/>
                </a:cxn>
                <a:cxn ang="0">
                  <a:pos x="150" y="145"/>
                </a:cxn>
                <a:cxn ang="0">
                  <a:pos x="150" y="169"/>
                </a:cxn>
                <a:cxn ang="0">
                  <a:pos x="150" y="169"/>
                </a:cxn>
                <a:cxn ang="0">
                  <a:pos x="150" y="191"/>
                </a:cxn>
                <a:cxn ang="0">
                  <a:pos x="129" y="181"/>
                </a:cxn>
                <a:cxn ang="0">
                  <a:pos x="117" y="145"/>
                </a:cxn>
                <a:cxn ang="0">
                  <a:pos x="92" y="145"/>
                </a:cxn>
                <a:cxn ang="0">
                  <a:pos x="81" y="145"/>
                </a:cxn>
                <a:cxn ang="0">
                  <a:pos x="68" y="145"/>
                </a:cxn>
                <a:cxn ang="0">
                  <a:pos x="44" y="135"/>
                </a:cxn>
                <a:cxn ang="0">
                  <a:pos x="34" y="145"/>
                </a:cxn>
                <a:cxn ang="0">
                  <a:pos x="10" y="145"/>
                </a:cxn>
                <a:cxn ang="0">
                  <a:pos x="0" y="123"/>
                </a:cxn>
                <a:cxn ang="0">
                  <a:pos x="34" y="90"/>
                </a:cxn>
                <a:cxn ang="0">
                  <a:pos x="58" y="45"/>
                </a:cxn>
                <a:cxn ang="0">
                  <a:pos x="81" y="33"/>
                </a:cxn>
                <a:cxn ang="0">
                  <a:pos x="92" y="56"/>
                </a:cxn>
                <a:cxn ang="0">
                  <a:pos x="81" y="78"/>
                </a:cxn>
                <a:cxn ang="0">
                  <a:pos x="117" y="78"/>
                </a:cxn>
                <a:cxn ang="0">
                  <a:pos x="129" y="56"/>
                </a:cxn>
                <a:cxn ang="0">
                  <a:pos x="117" y="45"/>
                </a:cxn>
                <a:cxn ang="0">
                  <a:pos x="104" y="33"/>
                </a:cxn>
                <a:cxn ang="0">
                  <a:pos x="104" y="11"/>
                </a:cxn>
                <a:cxn ang="0">
                  <a:pos x="138" y="0"/>
                </a:cxn>
                <a:cxn ang="0">
                  <a:pos x="186" y="0"/>
                </a:cxn>
                <a:cxn ang="0">
                  <a:pos x="199" y="11"/>
                </a:cxn>
              </a:cxnLst>
              <a:rect l="0" t="0" r="r" b="b"/>
              <a:pathLst>
                <a:path w="209" h="191">
                  <a:moveTo>
                    <a:pt x="209" y="11"/>
                  </a:moveTo>
                  <a:lnTo>
                    <a:pt x="209" y="24"/>
                  </a:lnTo>
                  <a:lnTo>
                    <a:pt x="209" y="33"/>
                  </a:lnTo>
                  <a:lnTo>
                    <a:pt x="199" y="56"/>
                  </a:lnTo>
                  <a:lnTo>
                    <a:pt x="186" y="56"/>
                  </a:lnTo>
                  <a:lnTo>
                    <a:pt x="186" y="69"/>
                  </a:lnTo>
                  <a:lnTo>
                    <a:pt x="199" y="69"/>
                  </a:lnTo>
                  <a:lnTo>
                    <a:pt x="209" y="69"/>
                  </a:lnTo>
                  <a:lnTo>
                    <a:pt x="209" y="78"/>
                  </a:lnTo>
                  <a:lnTo>
                    <a:pt x="199" y="90"/>
                  </a:lnTo>
                  <a:lnTo>
                    <a:pt x="199" y="99"/>
                  </a:lnTo>
                  <a:lnTo>
                    <a:pt x="186" y="99"/>
                  </a:lnTo>
                  <a:lnTo>
                    <a:pt x="162" y="111"/>
                  </a:lnTo>
                  <a:lnTo>
                    <a:pt x="150" y="99"/>
                  </a:lnTo>
                  <a:lnTo>
                    <a:pt x="150" y="111"/>
                  </a:lnTo>
                  <a:lnTo>
                    <a:pt x="138" y="111"/>
                  </a:lnTo>
                  <a:lnTo>
                    <a:pt x="150" y="123"/>
                  </a:lnTo>
                  <a:lnTo>
                    <a:pt x="150" y="135"/>
                  </a:lnTo>
                  <a:lnTo>
                    <a:pt x="162" y="145"/>
                  </a:lnTo>
                  <a:lnTo>
                    <a:pt x="150" y="145"/>
                  </a:lnTo>
                  <a:lnTo>
                    <a:pt x="150" y="157"/>
                  </a:lnTo>
                  <a:lnTo>
                    <a:pt x="150" y="169"/>
                  </a:lnTo>
                  <a:lnTo>
                    <a:pt x="138" y="169"/>
                  </a:lnTo>
                  <a:lnTo>
                    <a:pt x="150" y="169"/>
                  </a:lnTo>
                  <a:lnTo>
                    <a:pt x="150" y="181"/>
                  </a:lnTo>
                  <a:lnTo>
                    <a:pt x="150" y="191"/>
                  </a:lnTo>
                  <a:lnTo>
                    <a:pt x="129" y="191"/>
                  </a:lnTo>
                  <a:lnTo>
                    <a:pt x="129" y="181"/>
                  </a:lnTo>
                  <a:lnTo>
                    <a:pt x="138" y="157"/>
                  </a:lnTo>
                  <a:lnTo>
                    <a:pt x="117" y="145"/>
                  </a:lnTo>
                  <a:lnTo>
                    <a:pt x="104" y="157"/>
                  </a:lnTo>
                  <a:lnTo>
                    <a:pt x="92" y="145"/>
                  </a:lnTo>
                  <a:lnTo>
                    <a:pt x="81" y="135"/>
                  </a:lnTo>
                  <a:lnTo>
                    <a:pt x="81" y="145"/>
                  </a:lnTo>
                  <a:lnTo>
                    <a:pt x="68" y="135"/>
                  </a:lnTo>
                  <a:lnTo>
                    <a:pt x="68" y="145"/>
                  </a:lnTo>
                  <a:lnTo>
                    <a:pt x="58" y="145"/>
                  </a:lnTo>
                  <a:lnTo>
                    <a:pt x="44" y="135"/>
                  </a:lnTo>
                  <a:lnTo>
                    <a:pt x="44" y="145"/>
                  </a:lnTo>
                  <a:lnTo>
                    <a:pt x="34" y="145"/>
                  </a:lnTo>
                  <a:lnTo>
                    <a:pt x="21" y="145"/>
                  </a:lnTo>
                  <a:lnTo>
                    <a:pt x="10" y="145"/>
                  </a:lnTo>
                  <a:lnTo>
                    <a:pt x="10" y="135"/>
                  </a:lnTo>
                  <a:lnTo>
                    <a:pt x="0" y="123"/>
                  </a:lnTo>
                  <a:lnTo>
                    <a:pt x="21" y="111"/>
                  </a:lnTo>
                  <a:lnTo>
                    <a:pt x="34" y="90"/>
                  </a:lnTo>
                  <a:lnTo>
                    <a:pt x="44" y="78"/>
                  </a:lnTo>
                  <a:lnTo>
                    <a:pt x="58" y="45"/>
                  </a:lnTo>
                  <a:lnTo>
                    <a:pt x="68" y="33"/>
                  </a:lnTo>
                  <a:lnTo>
                    <a:pt x="81" y="33"/>
                  </a:lnTo>
                  <a:lnTo>
                    <a:pt x="92" y="45"/>
                  </a:lnTo>
                  <a:lnTo>
                    <a:pt x="92" y="56"/>
                  </a:lnTo>
                  <a:lnTo>
                    <a:pt x="81" y="56"/>
                  </a:lnTo>
                  <a:lnTo>
                    <a:pt x="81" y="78"/>
                  </a:lnTo>
                  <a:lnTo>
                    <a:pt x="117" y="90"/>
                  </a:lnTo>
                  <a:lnTo>
                    <a:pt x="117" y="78"/>
                  </a:lnTo>
                  <a:lnTo>
                    <a:pt x="129" y="78"/>
                  </a:lnTo>
                  <a:lnTo>
                    <a:pt x="129" y="56"/>
                  </a:lnTo>
                  <a:lnTo>
                    <a:pt x="117" y="56"/>
                  </a:lnTo>
                  <a:lnTo>
                    <a:pt x="117" y="45"/>
                  </a:lnTo>
                  <a:lnTo>
                    <a:pt x="104" y="45"/>
                  </a:lnTo>
                  <a:lnTo>
                    <a:pt x="104" y="33"/>
                  </a:lnTo>
                  <a:lnTo>
                    <a:pt x="104" y="24"/>
                  </a:lnTo>
                  <a:lnTo>
                    <a:pt x="104" y="11"/>
                  </a:lnTo>
                  <a:lnTo>
                    <a:pt x="117" y="11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86" y="0"/>
                  </a:lnTo>
                  <a:lnTo>
                    <a:pt x="186" y="11"/>
                  </a:lnTo>
                  <a:lnTo>
                    <a:pt x="199" y="11"/>
                  </a:lnTo>
                  <a:lnTo>
                    <a:pt x="209" y="1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320"/>
            <p:cNvSpPr>
              <a:spLocks noChangeAspect="1"/>
            </p:cNvSpPr>
            <p:nvPr/>
          </p:nvSpPr>
          <p:spPr bwMode="auto">
            <a:xfrm>
              <a:off x="3967" y="5830"/>
              <a:ext cx="430" cy="191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82" y="144"/>
                </a:cxn>
                <a:cxn ang="0">
                  <a:pos x="59" y="132"/>
                </a:cxn>
                <a:cxn ang="0">
                  <a:pos x="24" y="108"/>
                </a:cxn>
                <a:cxn ang="0">
                  <a:pos x="12" y="98"/>
                </a:cxn>
                <a:cxn ang="0">
                  <a:pos x="24" y="76"/>
                </a:cxn>
                <a:cxn ang="0">
                  <a:pos x="0" y="53"/>
                </a:cxn>
                <a:cxn ang="0">
                  <a:pos x="24" y="42"/>
                </a:cxn>
                <a:cxn ang="0">
                  <a:pos x="49" y="42"/>
                </a:cxn>
                <a:cxn ang="0">
                  <a:pos x="59" y="30"/>
                </a:cxn>
                <a:cxn ang="0">
                  <a:pos x="71" y="22"/>
                </a:cxn>
                <a:cxn ang="0">
                  <a:pos x="96" y="10"/>
                </a:cxn>
                <a:cxn ang="0">
                  <a:pos x="119" y="10"/>
                </a:cxn>
                <a:cxn ang="0">
                  <a:pos x="119" y="0"/>
                </a:cxn>
                <a:cxn ang="0">
                  <a:pos x="144" y="0"/>
                </a:cxn>
                <a:cxn ang="0">
                  <a:pos x="154" y="10"/>
                </a:cxn>
                <a:cxn ang="0">
                  <a:pos x="166" y="0"/>
                </a:cxn>
                <a:cxn ang="0">
                  <a:pos x="178" y="10"/>
                </a:cxn>
                <a:cxn ang="0">
                  <a:pos x="199" y="10"/>
                </a:cxn>
                <a:cxn ang="0">
                  <a:pos x="211" y="22"/>
                </a:cxn>
                <a:cxn ang="0">
                  <a:pos x="235" y="22"/>
                </a:cxn>
                <a:cxn ang="0">
                  <a:pos x="247" y="30"/>
                </a:cxn>
                <a:cxn ang="0">
                  <a:pos x="257" y="42"/>
                </a:cxn>
                <a:cxn ang="0">
                  <a:pos x="272" y="66"/>
                </a:cxn>
                <a:cxn ang="0">
                  <a:pos x="282" y="42"/>
                </a:cxn>
                <a:cxn ang="0">
                  <a:pos x="282" y="42"/>
                </a:cxn>
                <a:cxn ang="0">
                  <a:pos x="330" y="42"/>
                </a:cxn>
                <a:cxn ang="0">
                  <a:pos x="330" y="66"/>
                </a:cxn>
                <a:cxn ang="0">
                  <a:pos x="353" y="66"/>
                </a:cxn>
                <a:cxn ang="0">
                  <a:pos x="390" y="76"/>
                </a:cxn>
                <a:cxn ang="0">
                  <a:pos x="401" y="86"/>
                </a:cxn>
                <a:cxn ang="0">
                  <a:pos x="401" y="108"/>
                </a:cxn>
                <a:cxn ang="0">
                  <a:pos x="377" y="108"/>
                </a:cxn>
                <a:cxn ang="0">
                  <a:pos x="365" y="121"/>
                </a:cxn>
                <a:cxn ang="0">
                  <a:pos x="365" y="144"/>
                </a:cxn>
                <a:cxn ang="0">
                  <a:pos x="343" y="144"/>
                </a:cxn>
                <a:cxn ang="0">
                  <a:pos x="330" y="152"/>
                </a:cxn>
                <a:cxn ang="0">
                  <a:pos x="306" y="152"/>
                </a:cxn>
                <a:cxn ang="0">
                  <a:pos x="294" y="166"/>
                </a:cxn>
                <a:cxn ang="0">
                  <a:pos x="247" y="166"/>
                </a:cxn>
                <a:cxn ang="0">
                  <a:pos x="178" y="144"/>
                </a:cxn>
                <a:cxn ang="0">
                  <a:pos x="144" y="175"/>
                </a:cxn>
                <a:cxn ang="0">
                  <a:pos x="119" y="166"/>
                </a:cxn>
              </a:cxnLst>
              <a:rect l="0" t="0" r="r" b="b"/>
              <a:pathLst>
                <a:path w="401" h="175">
                  <a:moveTo>
                    <a:pt x="119" y="166"/>
                  </a:moveTo>
                  <a:lnTo>
                    <a:pt x="96" y="152"/>
                  </a:lnTo>
                  <a:lnTo>
                    <a:pt x="96" y="144"/>
                  </a:lnTo>
                  <a:lnTo>
                    <a:pt x="82" y="144"/>
                  </a:lnTo>
                  <a:lnTo>
                    <a:pt x="71" y="144"/>
                  </a:lnTo>
                  <a:lnTo>
                    <a:pt x="59" y="132"/>
                  </a:lnTo>
                  <a:lnTo>
                    <a:pt x="49" y="121"/>
                  </a:lnTo>
                  <a:lnTo>
                    <a:pt x="24" y="108"/>
                  </a:lnTo>
                  <a:lnTo>
                    <a:pt x="24" y="98"/>
                  </a:lnTo>
                  <a:lnTo>
                    <a:pt x="12" y="98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12" y="66"/>
                  </a:lnTo>
                  <a:lnTo>
                    <a:pt x="0" y="53"/>
                  </a:lnTo>
                  <a:lnTo>
                    <a:pt x="12" y="42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49" y="42"/>
                  </a:lnTo>
                  <a:lnTo>
                    <a:pt x="49" y="30"/>
                  </a:lnTo>
                  <a:lnTo>
                    <a:pt x="59" y="30"/>
                  </a:lnTo>
                  <a:lnTo>
                    <a:pt x="59" y="22"/>
                  </a:lnTo>
                  <a:lnTo>
                    <a:pt x="71" y="22"/>
                  </a:lnTo>
                  <a:lnTo>
                    <a:pt x="96" y="22"/>
                  </a:lnTo>
                  <a:lnTo>
                    <a:pt x="96" y="10"/>
                  </a:lnTo>
                  <a:lnTo>
                    <a:pt x="107" y="10"/>
                  </a:lnTo>
                  <a:lnTo>
                    <a:pt x="119" y="1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44" y="10"/>
                  </a:lnTo>
                  <a:lnTo>
                    <a:pt x="154" y="10"/>
                  </a:lnTo>
                  <a:lnTo>
                    <a:pt x="166" y="10"/>
                  </a:lnTo>
                  <a:lnTo>
                    <a:pt x="166" y="0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199" y="10"/>
                  </a:lnTo>
                  <a:lnTo>
                    <a:pt x="211" y="10"/>
                  </a:lnTo>
                  <a:lnTo>
                    <a:pt x="211" y="22"/>
                  </a:lnTo>
                  <a:lnTo>
                    <a:pt x="224" y="22"/>
                  </a:lnTo>
                  <a:lnTo>
                    <a:pt x="235" y="22"/>
                  </a:lnTo>
                  <a:lnTo>
                    <a:pt x="247" y="22"/>
                  </a:lnTo>
                  <a:lnTo>
                    <a:pt x="247" y="30"/>
                  </a:lnTo>
                  <a:lnTo>
                    <a:pt x="235" y="42"/>
                  </a:lnTo>
                  <a:lnTo>
                    <a:pt x="257" y="42"/>
                  </a:lnTo>
                  <a:lnTo>
                    <a:pt x="257" y="53"/>
                  </a:lnTo>
                  <a:lnTo>
                    <a:pt x="272" y="66"/>
                  </a:lnTo>
                  <a:lnTo>
                    <a:pt x="282" y="53"/>
                  </a:lnTo>
                  <a:lnTo>
                    <a:pt x="282" y="42"/>
                  </a:lnTo>
                  <a:lnTo>
                    <a:pt x="282" y="30"/>
                  </a:lnTo>
                  <a:lnTo>
                    <a:pt x="282" y="42"/>
                  </a:lnTo>
                  <a:lnTo>
                    <a:pt x="306" y="42"/>
                  </a:lnTo>
                  <a:lnTo>
                    <a:pt x="330" y="42"/>
                  </a:lnTo>
                  <a:lnTo>
                    <a:pt x="330" y="53"/>
                  </a:lnTo>
                  <a:lnTo>
                    <a:pt x="330" y="66"/>
                  </a:lnTo>
                  <a:lnTo>
                    <a:pt x="343" y="66"/>
                  </a:lnTo>
                  <a:lnTo>
                    <a:pt x="353" y="66"/>
                  </a:lnTo>
                  <a:lnTo>
                    <a:pt x="365" y="66"/>
                  </a:lnTo>
                  <a:lnTo>
                    <a:pt x="390" y="76"/>
                  </a:lnTo>
                  <a:lnTo>
                    <a:pt x="390" y="86"/>
                  </a:lnTo>
                  <a:lnTo>
                    <a:pt x="401" y="86"/>
                  </a:lnTo>
                  <a:lnTo>
                    <a:pt x="401" y="98"/>
                  </a:lnTo>
                  <a:lnTo>
                    <a:pt x="401" y="108"/>
                  </a:lnTo>
                  <a:lnTo>
                    <a:pt x="390" y="108"/>
                  </a:lnTo>
                  <a:lnTo>
                    <a:pt x="377" y="108"/>
                  </a:lnTo>
                  <a:lnTo>
                    <a:pt x="377" y="121"/>
                  </a:lnTo>
                  <a:lnTo>
                    <a:pt x="365" y="121"/>
                  </a:lnTo>
                  <a:lnTo>
                    <a:pt x="365" y="132"/>
                  </a:lnTo>
                  <a:lnTo>
                    <a:pt x="365" y="144"/>
                  </a:lnTo>
                  <a:lnTo>
                    <a:pt x="353" y="144"/>
                  </a:lnTo>
                  <a:lnTo>
                    <a:pt x="343" y="144"/>
                  </a:lnTo>
                  <a:lnTo>
                    <a:pt x="343" y="152"/>
                  </a:lnTo>
                  <a:lnTo>
                    <a:pt x="330" y="152"/>
                  </a:lnTo>
                  <a:lnTo>
                    <a:pt x="319" y="152"/>
                  </a:lnTo>
                  <a:lnTo>
                    <a:pt x="306" y="152"/>
                  </a:lnTo>
                  <a:lnTo>
                    <a:pt x="294" y="152"/>
                  </a:lnTo>
                  <a:lnTo>
                    <a:pt x="294" y="166"/>
                  </a:lnTo>
                  <a:lnTo>
                    <a:pt x="282" y="166"/>
                  </a:lnTo>
                  <a:lnTo>
                    <a:pt x="247" y="166"/>
                  </a:lnTo>
                  <a:lnTo>
                    <a:pt x="211" y="152"/>
                  </a:lnTo>
                  <a:lnTo>
                    <a:pt x="178" y="144"/>
                  </a:lnTo>
                  <a:lnTo>
                    <a:pt x="154" y="175"/>
                  </a:lnTo>
                  <a:lnTo>
                    <a:pt x="144" y="175"/>
                  </a:lnTo>
                  <a:lnTo>
                    <a:pt x="128" y="175"/>
                  </a:lnTo>
                  <a:lnTo>
                    <a:pt x="119" y="16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Freeform 321"/>
            <p:cNvSpPr>
              <a:spLocks noChangeAspect="1"/>
            </p:cNvSpPr>
            <p:nvPr/>
          </p:nvSpPr>
          <p:spPr bwMode="auto">
            <a:xfrm>
              <a:off x="3803" y="5986"/>
              <a:ext cx="518" cy="202"/>
            </a:xfrm>
            <a:custGeom>
              <a:avLst/>
              <a:gdLst/>
              <a:ahLst/>
              <a:cxnLst>
                <a:cxn ang="0">
                  <a:pos x="10" y="109"/>
                </a:cxn>
                <a:cxn ang="0">
                  <a:pos x="10" y="109"/>
                </a:cxn>
                <a:cxn ang="0">
                  <a:pos x="22" y="122"/>
                </a:cxn>
                <a:cxn ang="0">
                  <a:pos x="48" y="109"/>
                </a:cxn>
                <a:cxn ang="0">
                  <a:pos x="57" y="109"/>
                </a:cxn>
                <a:cxn ang="0">
                  <a:pos x="81" y="109"/>
                </a:cxn>
                <a:cxn ang="0">
                  <a:pos x="105" y="122"/>
                </a:cxn>
                <a:cxn ang="0">
                  <a:pos x="115" y="109"/>
                </a:cxn>
                <a:cxn ang="0">
                  <a:pos x="152" y="100"/>
                </a:cxn>
                <a:cxn ang="0">
                  <a:pos x="176" y="100"/>
                </a:cxn>
                <a:cxn ang="0">
                  <a:pos x="201" y="100"/>
                </a:cxn>
                <a:cxn ang="0">
                  <a:pos x="211" y="109"/>
                </a:cxn>
                <a:cxn ang="0">
                  <a:pos x="211" y="88"/>
                </a:cxn>
                <a:cxn ang="0">
                  <a:pos x="211" y="88"/>
                </a:cxn>
                <a:cxn ang="0">
                  <a:pos x="201" y="54"/>
                </a:cxn>
                <a:cxn ang="0">
                  <a:pos x="234" y="43"/>
                </a:cxn>
                <a:cxn ang="0">
                  <a:pos x="248" y="31"/>
                </a:cxn>
                <a:cxn ang="0">
                  <a:pos x="280" y="31"/>
                </a:cxn>
                <a:cxn ang="0">
                  <a:pos x="306" y="31"/>
                </a:cxn>
                <a:cxn ang="0">
                  <a:pos x="363" y="8"/>
                </a:cxn>
                <a:cxn ang="0">
                  <a:pos x="434" y="22"/>
                </a:cxn>
                <a:cxn ang="0">
                  <a:pos x="446" y="31"/>
                </a:cxn>
                <a:cxn ang="0">
                  <a:pos x="459" y="54"/>
                </a:cxn>
                <a:cxn ang="0">
                  <a:pos x="459" y="88"/>
                </a:cxn>
                <a:cxn ang="0">
                  <a:pos x="446" y="100"/>
                </a:cxn>
                <a:cxn ang="0">
                  <a:pos x="424" y="88"/>
                </a:cxn>
                <a:cxn ang="0">
                  <a:pos x="434" y="100"/>
                </a:cxn>
                <a:cxn ang="0">
                  <a:pos x="424" y="122"/>
                </a:cxn>
                <a:cxn ang="0">
                  <a:pos x="434" y="130"/>
                </a:cxn>
                <a:cxn ang="0">
                  <a:pos x="424" y="154"/>
                </a:cxn>
                <a:cxn ang="0">
                  <a:pos x="400" y="175"/>
                </a:cxn>
                <a:cxn ang="0">
                  <a:pos x="363" y="175"/>
                </a:cxn>
                <a:cxn ang="0">
                  <a:pos x="330" y="175"/>
                </a:cxn>
                <a:cxn ang="0">
                  <a:pos x="306" y="187"/>
                </a:cxn>
                <a:cxn ang="0">
                  <a:pos x="259" y="187"/>
                </a:cxn>
                <a:cxn ang="0">
                  <a:pos x="211" y="175"/>
                </a:cxn>
                <a:cxn ang="0">
                  <a:pos x="164" y="154"/>
                </a:cxn>
                <a:cxn ang="0">
                  <a:pos x="152" y="142"/>
                </a:cxn>
                <a:cxn ang="0">
                  <a:pos x="115" y="142"/>
                </a:cxn>
                <a:cxn ang="0">
                  <a:pos x="94" y="142"/>
                </a:cxn>
                <a:cxn ang="0">
                  <a:pos x="69" y="163"/>
                </a:cxn>
                <a:cxn ang="0">
                  <a:pos x="48" y="142"/>
                </a:cxn>
                <a:cxn ang="0">
                  <a:pos x="10" y="142"/>
                </a:cxn>
                <a:cxn ang="0">
                  <a:pos x="0" y="130"/>
                </a:cxn>
                <a:cxn ang="0">
                  <a:pos x="0" y="109"/>
                </a:cxn>
              </a:cxnLst>
              <a:rect l="0" t="0" r="r" b="b"/>
              <a:pathLst>
                <a:path w="482" h="187">
                  <a:moveTo>
                    <a:pt x="0" y="109"/>
                  </a:moveTo>
                  <a:lnTo>
                    <a:pt x="10" y="109"/>
                  </a:lnTo>
                  <a:lnTo>
                    <a:pt x="10" y="100"/>
                  </a:lnTo>
                  <a:lnTo>
                    <a:pt x="10" y="109"/>
                  </a:lnTo>
                  <a:lnTo>
                    <a:pt x="22" y="109"/>
                  </a:lnTo>
                  <a:lnTo>
                    <a:pt x="22" y="122"/>
                  </a:lnTo>
                  <a:lnTo>
                    <a:pt x="36" y="122"/>
                  </a:lnTo>
                  <a:lnTo>
                    <a:pt x="48" y="109"/>
                  </a:lnTo>
                  <a:lnTo>
                    <a:pt x="48" y="100"/>
                  </a:lnTo>
                  <a:lnTo>
                    <a:pt x="57" y="109"/>
                  </a:lnTo>
                  <a:lnTo>
                    <a:pt x="69" y="100"/>
                  </a:lnTo>
                  <a:lnTo>
                    <a:pt x="81" y="109"/>
                  </a:lnTo>
                  <a:lnTo>
                    <a:pt x="81" y="122"/>
                  </a:lnTo>
                  <a:lnTo>
                    <a:pt x="105" y="122"/>
                  </a:lnTo>
                  <a:lnTo>
                    <a:pt x="105" y="109"/>
                  </a:lnTo>
                  <a:lnTo>
                    <a:pt x="115" y="109"/>
                  </a:lnTo>
                  <a:lnTo>
                    <a:pt x="115" y="100"/>
                  </a:lnTo>
                  <a:lnTo>
                    <a:pt x="152" y="100"/>
                  </a:lnTo>
                  <a:lnTo>
                    <a:pt x="164" y="100"/>
                  </a:lnTo>
                  <a:lnTo>
                    <a:pt x="176" y="100"/>
                  </a:lnTo>
                  <a:lnTo>
                    <a:pt x="186" y="100"/>
                  </a:lnTo>
                  <a:lnTo>
                    <a:pt x="201" y="100"/>
                  </a:lnTo>
                  <a:lnTo>
                    <a:pt x="201" y="109"/>
                  </a:lnTo>
                  <a:lnTo>
                    <a:pt x="211" y="109"/>
                  </a:lnTo>
                  <a:lnTo>
                    <a:pt x="211" y="100"/>
                  </a:lnTo>
                  <a:lnTo>
                    <a:pt x="211" y="88"/>
                  </a:lnTo>
                  <a:lnTo>
                    <a:pt x="201" y="88"/>
                  </a:lnTo>
                  <a:lnTo>
                    <a:pt x="211" y="88"/>
                  </a:lnTo>
                  <a:lnTo>
                    <a:pt x="186" y="64"/>
                  </a:lnTo>
                  <a:lnTo>
                    <a:pt x="201" y="54"/>
                  </a:lnTo>
                  <a:lnTo>
                    <a:pt x="223" y="43"/>
                  </a:lnTo>
                  <a:lnTo>
                    <a:pt x="234" y="43"/>
                  </a:lnTo>
                  <a:lnTo>
                    <a:pt x="234" y="31"/>
                  </a:lnTo>
                  <a:lnTo>
                    <a:pt x="248" y="31"/>
                  </a:lnTo>
                  <a:lnTo>
                    <a:pt x="271" y="22"/>
                  </a:lnTo>
                  <a:lnTo>
                    <a:pt x="280" y="31"/>
                  </a:lnTo>
                  <a:lnTo>
                    <a:pt x="296" y="31"/>
                  </a:lnTo>
                  <a:lnTo>
                    <a:pt x="306" y="31"/>
                  </a:lnTo>
                  <a:lnTo>
                    <a:pt x="330" y="0"/>
                  </a:lnTo>
                  <a:lnTo>
                    <a:pt x="363" y="8"/>
                  </a:lnTo>
                  <a:lnTo>
                    <a:pt x="400" y="22"/>
                  </a:lnTo>
                  <a:lnTo>
                    <a:pt x="434" y="22"/>
                  </a:lnTo>
                  <a:lnTo>
                    <a:pt x="446" y="22"/>
                  </a:lnTo>
                  <a:lnTo>
                    <a:pt x="446" y="31"/>
                  </a:lnTo>
                  <a:lnTo>
                    <a:pt x="446" y="43"/>
                  </a:lnTo>
                  <a:lnTo>
                    <a:pt x="459" y="54"/>
                  </a:lnTo>
                  <a:lnTo>
                    <a:pt x="482" y="77"/>
                  </a:lnTo>
                  <a:lnTo>
                    <a:pt x="459" y="88"/>
                  </a:lnTo>
                  <a:lnTo>
                    <a:pt x="459" y="100"/>
                  </a:lnTo>
                  <a:lnTo>
                    <a:pt x="446" y="100"/>
                  </a:lnTo>
                  <a:lnTo>
                    <a:pt x="434" y="88"/>
                  </a:lnTo>
                  <a:lnTo>
                    <a:pt x="424" y="88"/>
                  </a:lnTo>
                  <a:lnTo>
                    <a:pt x="424" y="100"/>
                  </a:lnTo>
                  <a:lnTo>
                    <a:pt x="434" y="100"/>
                  </a:lnTo>
                  <a:lnTo>
                    <a:pt x="434" y="109"/>
                  </a:lnTo>
                  <a:lnTo>
                    <a:pt x="424" y="122"/>
                  </a:lnTo>
                  <a:lnTo>
                    <a:pt x="424" y="130"/>
                  </a:lnTo>
                  <a:lnTo>
                    <a:pt x="434" y="130"/>
                  </a:lnTo>
                  <a:lnTo>
                    <a:pt x="424" y="142"/>
                  </a:lnTo>
                  <a:lnTo>
                    <a:pt x="424" y="154"/>
                  </a:lnTo>
                  <a:lnTo>
                    <a:pt x="400" y="154"/>
                  </a:lnTo>
                  <a:lnTo>
                    <a:pt x="400" y="175"/>
                  </a:lnTo>
                  <a:lnTo>
                    <a:pt x="376" y="163"/>
                  </a:lnTo>
                  <a:lnTo>
                    <a:pt x="363" y="175"/>
                  </a:lnTo>
                  <a:lnTo>
                    <a:pt x="343" y="175"/>
                  </a:lnTo>
                  <a:lnTo>
                    <a:pt x="330" y="175"/>
                  </a:lnTo>
                  <a:lnTo>
                    <a:pt x="318" y="187"/>
                  </a:lnTo>
                  <a:lnTo>
                    <a:pt x="306" y="187"/>
                  </a:lnTo>
                  <a:lnTo>
                    <a:pt x="280" y="187"/>
                  </a:lnTo>
                  <a:lnTo>
                    <a:pt x="259" y="187"/>
                  </a:lnTo>
                  <a:lnTo>
                    <a:pt x="234" y="175"/>
                  </a:lnTo>
                  <a:lnTo>
                    <a:pt x="211" y="175"/>
                  </a:lnTo>
                  <a:lnTo>
                    <a:pt x="176" y="163"/>
                  </a:lnTo>
                  <a:lnTo>
                    <a:pt x="164" y="154"/>
                  </a:lnTo>
                  <a:lnTo>
                    <a:pt x="152" y="154"/>
                  </a:lnTo>
                  <a:lnTo>
                    <a:pt x="152" y="142"/>
                  </a:lnTo>
                  <a:lnTo>
                    <a:pt x="128" y="142"/>
                  </a:lnTo>
                  <a:lnTo>
                    <a:pt x="115" y="142"/>
                  </a:lnTo>
                  <a:lnTo>
                    <a:pt x="105" y="142"/>
                  </a:lnTo>
                  <a:lnTo>
                    <a:pt x="94" y="142"/>
                  </a:lnTo>
                  <a:lnTo>
                    <a:pt x="94" y="163"/>
                  </a:lnTo>
                  <a:lnTo>
                    <a:pt x="69" y="163"/>
                  </a:lnTo>
                  <a:lnTo>
                    <a:pt x="57" y="154"/>
                  </a:lnTo>
                  <a:lnTo>
                    <a:pt x="48" y="142"/>
                  </a:lnTo>
                  <a:lnTo>
                    <a:pt x="36" y="154"/>
                  </a:lnTo>
                  <a:lnTo>
                    <a:pt x="10" y="142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0" y="12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Freeform 322"/>
            <p:cNvSpPr>
              <a:spLocks noChangeAspect="1"/>
            </p:cNvSpPr>
            <p:nvPr/>
          </p:nvSpPr>
          <p:spPr bwMode="auto">
            <a:xfrm>
              <a:off x="5700" y="7243"/>
              <a:ext cx="290" cy="337"/>
            </a:xfrm>
            <a:custGeom>
              <a:avLst/>
              <a:gdLst/>
              <a:ahLst/>
              <a:cxnLst>
                <a:cxn ang="0">
                  <a:pos x="12" y="301"/>
                </a:cxn>
                <a:cxn ang="0">
                  <a:pos x="12" y="288"/>
                </a:cxn>
                <a:cxn ang="0">
                  <a:pos x="0" y="288"/>
                </a:cxn>
                <a:cxn ang="0">
                  <a:pos x="0" y="277"/>
                </a:cxn>
                <a:cxn ang="0">
                  <a:pos x="12" y="243"/>
                </a:cxn>
                <a:cxn ang="0">
                  <a:pos x="12" y="222"/>
                </a:cxn>
                <a:cxn ang="0">
                  <a:pos x="22" y="188"/>
                </a:cxn>
                <a:cxn ang="0">
                  <a:pos x="22" y="157"/>
                </a:cxn>
                <a:cxn ang="0">
                  <a:pos x="22" y="145"/>
                </a:cxn>
                <a:cxn ang="0">
                  <a:pos x="22" y="135"/>
                </a:cxn>
                <a:cxn ang="0">
                  <a:pos x="22" y="99"/>
                </a:cxn>
                <a:cxn ang="0">
                  <a:pos x="22" y="77"/>
                </a:cxn>
                <a:cxn ang="0">
                  <a:pos x="22" y="66"/>
                </a:cxn>
                <a:cxn ang="0">
                  <a:pos x="22" y="44"/>
                </a:cxn>
                <a:cxn ang="0">
                  <a:pos x="80" y="77"/>
                </a:cxn>
                <a:cxn ang="0">
                  <a:pos x="95" y="77"/>
                </a:cxn>
                <a:cxn ang="0">
                  <a:pos x="104" y="77"/>
                </a:cxn>
                <a:cxn ang="0">
                  <a:pos x="142" y="54"/>
                </a:cxn>
                <a:cxn ang="0">
                  <a:pos x="212" y="11"/>
                </a:cxn>
                <a:cxn ang="0">
                  <a:pos x="223" y="0"/>
                </a:cxn>
                <a:cxn ang="0">
                  <a:pos x="260" y="54"/>
                </a:cxn>
                <a:cxn ang="0">
                  <a:pos x="270" y="90"/>
                </a:cxn>
                <a:cxn ang="0">
                  <a:pos x="260" y="99"/>
                </a:cxn>
                <a:cxn ang="0">
                  <a:pos x="248" y="111"/>
                </a:cxn>
                <a:cxn ang="0">
                  <a:pos x="223" y="111"/>
                </a:cxn>
                <a:cxn ang="0">
                  <a:pos x="154" y="135"/>
                </a:cxn>
                <a:cxn ang="0">
                  <a:pos x="128" y="145"/>
                </a:cxn>
                <a:cxn ang="0">
                  <a:pos x="166" y="188"/>
                </a:cxn>
                <a:cxn ang="0">
                  <a:pos x="191" y="222"/>
                </a:cxn>
                <a:cxn ang="0">
                  <a:pos x="175" y="243"/>
                </a:cxn>
                <a:cxn ang="0">
                  <a:pos x="166" y="257"/>
                </a:cxn>
                <a:cxn ang="0">
                  <a:pos x="154" y="257"/>
                </a:cxn>
                <a:cxn ang="0">
                  <a:pos x="118" y="267"/>
                </a:cxn>
                <a:cxn ang="0">
                  <a:pos x="104" y="288"/>
                </a:cxn>
                <a:cxn ang="0">
                  <a:pos x="80" y="311"/>
                </a:cxn>
                <a:cxn ang="0">
                  <a:pos x="12" y="301"/>
                </a:cxn>
              </a:cxnLst>
              <a:rect l="0" t="0" r="r" b="b"/>
              <a:pathLst>
                <a:path w="270" h="311">
                  <a:moveTo>
                    <a:pt x="12" y="301"/>
                  </a:moveTo>
                  <a:lnTo>
                    <a:pt x="12" y="288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12" y="243"/>
                  </a:lnTo>
                  <a:lnTo>
                    <a:pt x="12" y="222"/>
                  </a:lnTo>
                  <a:lnTo>
                    <a:pt x="22" y="188"/>
                  </a:lnTo>
                  <a:lnTo>
                    <a:pt x="22" y="157"/>
                  </a:lnTo>
                  <a:lnTo>
                    <a:pt x="22" y="145"/>
                  </a:lnTo>
                  <a:lnTo>
                    <a:pt x="22" y="135"/>
                  </a:lnTo>
                  <a:lnTo>
                    <a:pt x="22" y="99"/>
                  </a:lnTo>
                  <a:lnTo>
                    <a:pt x="22" y="77"/>
                  </a:lnTo>
                  <a:lnTo>
                    <a:pt x="22" y="66"/>
                  </a:lnTo>
                  <a:lnTo>
                    <a:pt x="22" y="44"/>
                  </a:lnTo>
                  <a:lnTo>
                    <a:pt x="80" y="77"/>
                  </a:lnTo>
                  <a:lnTo>
                    <a:pt x="95" y="77"/>
                  </a:lnTo>
                  <a:lnTo>
                    <a:pt x="104" y="77"/>
                  </a:lnTo>
                  <a:lnTo>
                    <a:pt x="142" y="54"/>
                  </a:lnTo>
                  <a:lnTo>
                    <a:pt x="212" y="11"/>
                  </a:lnTo>
                  <a:lnTo>
                    <a:pt x="223" y="0"/>
                  </a:lnTo>
                  <a:lnTo>
                    <a:pt x="260" y="54"/>
                  </a:lnTo>
                  <a:lnTo>
                    <a:pt x="270" y="90"/>
                  </a:lnTo>
                  <a:lnTo>
                    <a:pt x="260" y="99"/>
                  </a:lnTo>
                  <a:lnTo>
                    <a:pt x="248" y="111"/>
                  </a:lnTo>
                  <a:lnTo>
                    <a:pt x="223" y="111"/>
                  </a:lnTo>
                  <a:lnTo>
                    <a:pt x="154" y="135"/>
                  </a:lnTo>
                  <a:lnTo>
                    <a:pt x="128" y="145"/>
                  </a:lnTo>
                  <a:lnTo>
                    <a:pt x="166" y="188"/>
                  </a:lnTo>
                  <a:lnTo>
                    <a:pt x="191" y="222"/>
                  </a:lnTo>
                  <a:lnTo>
                    <a:pt x="175" y="243"/>
                  </a:lnTo>
                  <a:lnTo>
                    <a:pt x="166" y="257"/>
                  </a:lnTo>
                  <a:lnTo>
                    <a:pt x="154" y="257"/>
                  </a:lnTo>
                  <a:lnTo>
                    <a:pt x="118" y="267"/>
                  </a:lnTo>
                  <a:lnTo>
                    <a:pt x="104" y="288"/>
                  </a:lnTo>
                  <a:lnTo>
                    <a:pt x="80" y="311"/>
                  </a:lnTo>
                  <a:lnTo>
                    <a:pt x="12" y="30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Freeform 323"/>
            <p:cNvSpPr>
              <a:spLocks noChangeAspect="1"/>
            </p:cNvSpPr>
            <p:nvPr/>
          </p:nvSpPr>
          <p:spPr bwMode="auto">
            <a:xfrm>
              <a:off x="3843" y="7258"/>
              <a:ext cx="1173" cy="1104"/>
            </a:xfrm>
            <a:custGeom>
              <a:avLst/>
              <a:gdLst/>
              <a:ahLst/>
              <a:cxnLst>
                <a:cxn ang="0">
                  <a:pos x="1084" y="877"/>
                </a:cxn>
                <a:cxn ang="0">
                  <a:pos x="1094" y="989"/>
                </a:cxn>
                <a:cxn ang="0">
                  <a:pos x="1026" y="989"/>
                </a:cxn>
                <a:cxn ang="0">
                  <a:pos x="966" y="989"/>
                </a:cxn>
                <a:cxn ang="0">
                  <a:pos x="787" y="899"/>
                </a:cxn>
                <a:cxn ang="0">
                  <a:pos x="637" y="810"/>
                </a:cxn>
                <a:cxn ang="0">
                  <a:pos x="471" y="733"/>
                </a:cxn>
                <a:cxn ang="0">
                  <a:pos x="398" y="753"/>
                </a:cxn>
                <a:cxn ang="0">
                  <a:pos x="340" y="787"/>
                </a:cxn>
                <a:cxn ang="0">
                  <a:pos x="270" y="745"/>
                </a:cxn>
                <a:cxn ang="0">
                  <a:pos x="189" y="723"/>
                </a:cxn>
                <a:cxn ang="0">
                  <a:pos x="152" y="666"/>
                </a:cxn>
                <a:cxn ang="0">
                  <a:pos x="104" y="642"/>
                </a:cxn>
                <a:cxn ang="0">
                  <a:pos x="79" y="642"/>
                </a:cxn>
                <a:cxn ang="0">
                  <a:pos x="58" y="588"/>
                </a:cxn>
                <a:cxn ang="0">
                  <a:pos x="12" y="521"/>
                </a:cxn>
                <a:cxn ang="0">
                  <a:pos x="46" y="501"/>
                </a:cxn>
                <a:cxn ang="0">
                  <a:pos x="37" y="433"/>
                </a:cxn>
                <a:cxn ang="0">
                  <a:pos x="46" y="398"/>
                </a:cxn>
                <a:cxn ang="0">
                  <a:pos x="37" y="344"/>
                </a:cxn>
                <a:cxn ang="0">
                  <a:pos x="37" y="289"/>
                </a:cxn>
                <a:cxn ang="0">
                  <a:pos x="12" y="222"/>
                </a:cxn>
                <a:cxn ang="0">
                  <a:pos x="21" y="211"/>
                </a:cxn>
                <a:cxn ang="0">
                  <a:pos x="58" y="189"/>
                </a:cxn>
                <a:cxn ang="0">
                  <a:pos x="46" y="133"/>
                </a:cxn>
                <a:cxn ang="0">
                  <a:pos x="94" y="90"/>
                </a:cxn>
                <a:cxn ang="0">
                  <a:pos x="141" y="54"/>
                </a:cxn>
                <a:cxn ang="0">
                  <a:pos x="141" y="0"/>
                </a:cxn>
                <a:cxn ang="0">
                  <a:pos x="212" y="32"/>
                </a:cxn>
                <a:cxn ang="0">
                  <a:pos x="260" y="24"/>
                </a:cxn>
                <a:cxn ang="0">
                  <a:pos x="318" y="32"/>
                </a:cxn>
                <a:cxn ang="0">
                  <a:pos x="364" y="54"/>
                </a:cxn>
                <a:cxn ang="0">
                  <a:pos x="388" y="66"/>
                </a:cxn>
                <a:cxn ang="0">
                  <a:pos x="414" y="123"/>
                </a:cxn>
                <a:cxn ang="0">
                  <a:pos x="446" y="145"/>
                </a:cxn>
                <a:cxn ang="0">
                  <a:pos x="493" y="145"/>
                </a:cxn>
                <a:cxn ang="0">
                  <a:pos x="542" y="153"/>
                </a:cxn>
                <a:cxn ang="0">
                  <a:pos x="574" y="176"/>
                </a:cxn>
                <a:cxn ang="0">
                  <a:pos x="646" y="222"/>
                </a:cxn>
                <a:cxn ang="0">
                  <a:pos x="670" y="211"/>
                </a:cxn>
                <a:cxn ang="0">
                  <a:pos x="717" y="176"/>
                </a:cxn>
                <a:cxn ang="0">
                  <a:pos x="717" y="153"/>
                </a:cxn>
                <a:cxn ang="0">
                  <a:pos x="708" y="111"/>
                </a:cxn>
                <a:cxn ang="0">
                  <a:pos x="717" y="78"/>
                </a:cxn>
                <a:cxn ang="0">
                  <a:pos x="741" y="54"/>
                </a:cxn>
                <a:cxn ang="0">
                  <a:pos x="777" y="32"/>
                </a:cxn>
                <a:cxn ang="0">
                  <a:pos x="860" y="24"/>
                </a:cxn>
                <a:cxn ang="0">
                  <a:pos x="907" y="44"/>
                </a:cxn>
                <a:cxn ang="0">
                  <a:pos x="919" y="78"/>
                </a:cxn>
                <a:cxn ang="0">
                  <a:pos x="956" y="78"/>
                </a:cxn>
                <a:cxn ang="0">
                  <a:pos x="988" y="90"/>
                </a:cxn>
                <a:cxn ang="0">
                  <a:pos x="1047" y="99"/>
                </a:cxn>
                <a:cxn ang="0">
                  <a:pos x="1059" y="123"/>
                </a:cxn>
                <a:cxn ang="0">
                  <a:pos x="1047" y="133"/>
                </a:cxn>
                <a:cxn ang="0">
                  <a:pos x="1047" y="189"/>
                </a:cxn>
                <a:cxn ang="0">
                  <a:pos x="1035" y="222"/>
                </a:cxn>
                <a:cxn ang="0">
                  <a:pos x="1047" y="265"/>
                </a:cxn>
                <a:cxn ang="0">
                  <a:pos x="1059" y="311"/>
                </a:cxn>
                <a:cxn ang="0">
                  <a:pos x="1071" y="467"/>
                </a:cxn>
                <a:cxn ang="0">
                  <a:pos x="1071" y="588"/>
                </a:cxn>
                <a:cxn ang="0">
                  <a:pos x="1084" y="711"/>
                </a:cxn>
                <a:cxn ang="0">
                  <a:pos x="1084" y="845"/>
                </a:cxn>
              </a:cxnLst>
              <a:rect l="0" t="0" r="r" b="b"/>
              <a:pathLst>
                <a:path w="1094" h="1021">
                  <a:moveTo>
                    <a:pt x="1084" y="845"/>
                  </a:moveTo>
                  <a:lnTo>
                    <a:pt x="1084" y="877"/>
                  </a:lnTo>
                  <a:lnTo>
                    <a:pt x="1094" y="978"/>
                  </a:lnTo>
                  <a:lnTo>
                    <a:pt x="1094" y="989"/>
                  </a:lnTo>
                  <a:lnTo>
                    <a:pt x="1047" y="989"/>
                  </a:lnTo>
                  <a:lnTo>
                    <a:pt x="1026" y="989"/>
                  </a:lnTo>
                  <a:lnTo>
                    <a:pt x="1026" y="1021"/>
                  </a:lnTo>
                  <a:lnTo>
                    <a:pt x="966" y="989"/>
                  </a:lnTo>
                  <a:lnTo>
                    <a:pt x="870" y="944"/>
                  </a:lnTo>
                  <a:lnTo>
                    <a:pt x="787" y="899"/>
                  </a:lnTo>
                  <a:lnTo>
                    <a:pt x="708" y="855"/>
                  </a:lnTo>
                  <a:lnTo>
                    <a:pt x="637" y="810"/>
                  </a:lnTo>
                  <a:lnTo>
                    <a:pt x="554" y="777"/>
                  </a:lnTo>
                  <a:lnTo>
                    <a:pt x="471" y="733"/>
                  </a:lnTo>
                  <a:lnTo>
                    <a:pt x="460" y="733"/>
                  </a:lnTo>
                  <a:lnTo>
                    <a:pt x="398" y="753"/>
                  </a:lnTo>
                  <a:lnTo>
                    <a:pt x="351" y="787"/>
                  </a:lnTo>
                  <a:lnTo>
                    <a:pt x="340" y="787"/>
                  </a:lnTo>
                  <a:lnTo>
                    <a:pt x="307" y="753"/>
                  </a:lnTo>
                  <a:lnTo>
                    <a:pt x="270" y="745"/>
                  </a:lnTo>
                  <a:lnTo>
                    <a:pt x="223" y="723"/>
                  </a:lnTo>
                  <a:lnTo>
                    <a:pt x="189" y="723"/>
                  </a:lnTo>
                  <a:lnTo>
                    <a:pt x="165" y="666"/>
                  </a:lnTo>
                  <a:lnTo>
                    <a:pt x="152" y="666"/>
                  </a:lnTo>
                  <a:lnTo>
                    <a:pt x="128" y="654"/>
                  </a:lnTo>
                  <a:lnTo>
                    <a:pt x="104" y="642"/>
                  </a:lnTo>
                  <a:lnTo>
                    <a:pt x="79" y="654"/>
                  </a:lnTo>
                  <a:lnTo>
                    <a:pt x="79" y="642"/>
                  </a:lnTo>
                  <a:lnTo>
                    <a:pt x="58" y="624"/>
                  </a:lnTo>
                  <a:lnTo>
                    <a:pt x="58" y="588"/>
                  </a:lnTo>
                  <a:lnTo>
                    <a:pt x="12" y="533"/>
                  </a:lnTo>
                  <a:lnTo>
                    <a:pt x="12" y="521"/>
                  </a:lnTo>
                  <a:lnTo>
                    <a:pt x="21" y="521"/>
                  </a:lnTo>
                  <a:lnTo>
                    <a:pt x="46" y="501"/>
                  </a:lnTo>
                  <a:lnTo>
                    <a:pt x="46" y="479"/>
                  </a:lnTo>
                  <a:lnTo>
                    <a:pt x="37" y="433"/>
                  </a:lnTo>
                  <a:lnTo>
                    <a:pt x="37" y="421"/>
                  </a:lnTo>
                  <a:lnTo>
                    <a:pt x="46" y="398"/>
                  </a:lnTo>
                  <a:lnTo>
                    <a:pt x="37" y="367"/>
                  </a:lnTo>
                  <a:lnTo>
                    <a:pt x="37" y="344"/>
                  </a:lnTo>
                  <a:lnTo>
                    <a:pt x="37" y="321"/>
                  </a:lnTo>
                  <a:lnTo>
                    <a:pt x="37" y="289"/>
                  </a:lnTo>
                  <a:lnTo>
                    <a:pt x="0" y="235"/>
                  </a:lnTo>
                  <a:lnTo>
                    <a:pt x="12" y="222"/>
                  </a:lnTo>
                  <a:lnTo>
                    <a:pt x="21" y="222"/>
                  </a:lnTo>
                  <a:lnTo>
                    <a:pt x="21" y="211"/>
                  </a:lnTo>
                  <a:lnTo>
                    <a:pt x="46" y="189"/>
                  </a:lnTo>
                  <a:lnTo>
                    <a:pt x="58" y="189"/>
                  </a:lnTo>
                  <a:lnTo>
                    <a:pt x="58" y="165"/>
                  </a:lnTo>
                  <a:lnTo>
                    <a:pt x="46" y="133"/>
                  </a:lnTo>
                  <a:lnTo>
                    <a:pt x="58" y="123"/>
                  </a:lnTo>
                  <a:lnTo>
                    <a:pt x="94" y="90"/>
                  </a:lnTo>
                  <a:lnTo>
                    <a:pt x="116" y="78"/>
                  </a:lnTo>
                  <a:lnTo>
                    <a:pt x="141" y="54"/>
                  </a:lnTo>
                  <a:lnTo>
                    <a:pt x="141" y="32"/>
                  </a:lnTo>
                  <a:lnTo>
                    <a:pt x="141" y="0"/>
                  </a:lnTo>
                  <a:lnTo>
                    <a:pt x="175" y="24"/>
                  </a:lnTo>
                  <a:lnTo>
                    <a:pt x="212" y="32"/>
                  </a:lnTo>
                  <a:lnTo>
                    <a:pt x="223" y="32"/>
                  </a:lnTo>
                  <a:lnTo>
                    <a:pt x="260" y="24"/>
                  </a:lnTo>
                  <a:lnTo>
                    <a:pt x="270" y="24"/>
                  </a:lnTo>
                  <a:lnTo>
                    <a:pt x="318" y="32"/>
                  </a:lnTo>
                  <a:lnTo>
                    <a:pt x="340" y="44"/>
                  </a:lnTo>
                  <a:lnTo>
                    <a:pt x="364" y="54"/>
                  </a:lnTo>
                  <a:lnTo>
                    <a:pt x="376" y="54"/>
                  </a:lnTo>
                  <a:lnTo>
                    <a:pt x="388" y="66"/>
                  </a:lnTo>
                  <a:lnTo>
                    <a:pt x="398" y="99"/>
                  </a:lnTo>
                  <a:lnTo>
                    <a:pt x="414" y="123"/>
                  </a:lnTo>
                  <a:lnTo>
                    <a:pt x="435" y="133"/>
                  </a:lnTo>
                  <a:lnTo>
                    <a:pt x="446" y="145"/>
                  </a:lnTo>
                  <a:lnTo>
                    <a:pt x="471" y="145"/>
                  </a:lnTo>
                  <a:lnTo>
                    <a:pt x="493" y="145"/>
                  </a:lnTo>
                  <a:lnTo>
                    <a:pt x="518" y="153"/>
                  </a:lnTo>
                  <a:lnTo>
                    <a:pt x="542" y="153"/>
                  </a:lnTo>
                  <a:lnTo>
                    <a:pt x="564" y="165"/>
                  </a:lnTo>
                  <a:lnTo>
                    <a:pt x="574" y="176"/>
                  </a:lnTo>
                  <a:lnTo>
                    <a:pt x="621" y="199"/>
                  </a:lnTo>
                  <a:lnTo>
                    <a:pt x="646" y="222"/>
                  </a:lnTo>
                  <a:lnTo>
                    <a:pt x="658" y="222"/>
                  </a:lnTo>
                  <a:lnTo>
                    <a:pt x="670" y="211"/>
                  </a:lnTo>
                  <a:lnTo>
                    <a:pt x="694" y="199"/>
                  </a:lnTo>
                  <a:lnTo>
                    <a:pt x="717" y="176"/>
                  </a:lnTo>
                  <a:lnTo>
                    <a:pt x="717" y="165"/>
                  </a:lnTo>
                  <a:lnTo>
                    <a:pt x="717" y="153"/>
                  </a:lnTo>
                  <a:lnTo>
                    <a:pt x="717" y="133"/>
                  </a:lnTo>
                  <a:lnTo>
                    <a:pt x="708" y="111"/>
                  </a:lnTo>
                  <a:lnTo>
                    <a:pt x="708" y="99"/>
                  </a:lnTo>
                  <a:lnTo>
                    <a:pt x="717" y="78"/>
                  </a:lnTo>
                  <a:lnTo>
                    <a:pt x="732" y="66"/>
                  </a:lnTo>
                  <a:lnTo>
                    <a:pt x="741" y="54"/>
                  </a:lnTo>
                  <a:lnTo>
                    <a:pt x="765" y="44"/>
                  </a:lnTo>
                  <a:lnTo>
                    <a:pt x="777" y="32"/>
                  </a:lnTo>
                  <a:lnTo>
                    <a:pt x="823" y="24"/>
                  </a:lnTo>
                  <a:lnTo>
                    <a:pt x="860" y="24"/>
                  </a:lnTo>
                  <a:lnTo>
                    <a:pt x="883" y="32"/>
                  </a:lnTo>
                  <a:lnTo>
                    <a:pt x="907" y="44"/>
                  </a:lnTo>
                  <a:lnTo>
                    <a:pt x="907" y="66"/>
                  </a:lnTo>
                  <a:lnTo>
                    <a:pt x="919" y="78"/>
                  </a:lnTo>
                  <a:lnTo>
                    <a:pt x="931" y="78"/>
                  </a:lnTo>
                  <a:lnTo>
                    <a:pt x="956" y="78"/>
                  </a:lnTo>
                  <a:lnTo>
                    <a:pt x="978" y="90"/>
                  </a:lnTo>
                  <a:lnTo>
                    <a:pt x="988" y="90"/>
                  </a:lnTo>
                  <a:lnTo>
                    <a:pt x="1035" y="90"/>
                  </a:lnTo>
                  <a:lnTo>
                    <a:pt x="1047" y="99"/>
                  </a:lnTo>
                  <a:lnTo>
                    <a:pt x="1047" y="111"/>
                  </a:lnTo>
                  <a:lnTo>
                    <a:pt x="1059" y="123"/>
                  </a:lnTo>
                  <a:lnTo>
                    <a:pt x="1047" y="123"/>
                  </a:lnTo>
                  <a:lnTo>
                    <a:pt x="1047" y="133"/>
                  </a:lnTo>
                  <a:lnTo>
                    <a:pt x="1035" y="145"/>
                  </a:lnTo>
                  <a:lnTo>
                    <a:pt x="1047" y="189"/>
                  </a:lnTo>
                  <a:lnTo>
                    <a:pt x="1047" y="199"/>
                  </a:lnTo>
                  <a:lnTo>
                    <a:pt x="1035" y="222"/>
                  </a:lnTo>
                  <a:lnTo>
                    <a:pt x="1035" y="235"/>
                  </a:lnTo>
                  <a:lnTo>
                    <a:pt x="1047" y="265"/>
                  </a:lnTo>
                  <a:lnTo>
                    <a:pt x="1059" y="299"/>
                  </a:lnTo>
                  <a:lnTo>
                    <a:pt x="1059" y="311"/>
                  </a:lnTo>
                  <a:lnTo>
                    <a:pt x="1059" y="344"/>
                  </a:lnTo>
                  <a:lnTo>
                    <a:pt x="1071" y="467"/>
                  </a:lnTo>
                  <a:lnTo>
                    <a:pt x="1071" y="521"/>
                  </a:lnTo>
                  <a:lnTo>
                    <a:pt x="1071" y="588"/>
                  </a:lnTo>
                  <a:lnTo>
                    <a:pt x="1071" y="612"/>
                  </a:lnTo>
                  <a:lnTo>
                    <a:pt x="1084" y="711"/>
                  </a:lnTo>
                  <a:lnTo>
                    <a:pt x="1084" y="753"/>
                  </a:lnTo>
                  <a:lnTo>
                    <a:pt x="1084" y="84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Freeform 324"/>
            <p:cNvSpPr>
              <a:spLocks noChangeAspect="1"/>
            </p:cNvSpPr>
            <p:nvPr/>
          </p:nvSpPr>
          <p:spPr bwMode="auto">
            <a:xfrm>
              <a:off x="5623" y="7258"/>
              <a:ext cx="102" cy="298"/>
            </a:xfrm>
            <a:custGeom>
              <a:avLst/>
              <a:gdLst/>
              <a:ahLst/>
              <a:cxnLst>
                <a:cxn ang="0">
                  <a:pos x="71" y="276"/>
                </a:cxn>
                <a:cxn ang="0">
                  <a:pos x="37" y="222"/>
                </a:cxn>
                <a:cxn ang="0">
                  <a:pos x="13" y="153"/>
                </a:cxn>
                <a:cxn ang="0">
                  <a:pos x="0" y="145"/>
                </a:cxn>
                <a:cxn ang="0">
                  <a:pos x="23" y="110"/>
                </a:cxn>
                <a:cxn ang="0">
                  <a:pos x="23" y="99"/>
                </a:cxn>
                <a:cxn ang="0">
                  <a:pos x="37" y="78"/>
                </a:cxn>
                <a:cxn ang="0">
                  <a:pos x="37" y="66"/>
                </a:cxn>
                <a:cxn ang="0">
                  <a:pos x="37" y="32"/>
                </a:cxn>
                <a:cxn ang="0">
                  <a:pos x="47" y="32"/>
                </a:cxn>
                <a:cxn ang="0">
                  <a:pos x="47" y="24"/>
                </a:cxn>
                <a:cxn ang="0">
                  <a:pos x="47" y="11"/>
                </a:cxn>
                <a:cxn ang="0">
                  <a:pos x="60" y="11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84" y="0"/>
                </a:cxn>
                <a:cxn ang="0">
                  <a:pos x="84" y="11"/>
                </a:cxn>
                <a:cxn ang="0">
                  <a:pos x="96" y="24"/>
                </a:cxn>
                <a:cxn ang="0">
                  <a:pos x="96" y="32"/>
                </a:cxn>
                <a:cxn ang="0">
                  <a:pos x="96" y="54"/>
                </a:cxn>
                <a:cxn ang="0">
                  <a:pos x="96" y="66"/>
                </a:cxn>
                <a:cxn ang="0">
                  <a:pos x="96" y="90"/>
                </a:cxn>
                <a:cxn ang="0">
                  <a:pos x="96" y="123"/>
                </a:cxn>
                <a:cxn ang="0">
                  <a:pos x="96" y="133"/>
                </a:cxn>
                <a:cxn ang="0">
                  <a:pos x="96" y="145"/>
                </a:cxn>
                <a:cxn ang="0">
                  <a:pos x="96" y="176"/>
                </a:cxn>
                <a:cxn ang="0">
                  <a:pos x="84" y="210"/>
                </a:cxn>
                <a:cxn ang="0">
                  <a:pos x="84" y="231"/>
                </a:cxn>
                <a:cxn ang="0">
                  <a:pos x="71" y="265"/>
                </a:cxn>
                <a:cxn ang="0">
                  <a:pos x="71" y="276"/>
                </a:cxn>
              </a:cxnLst>
              <a:rect l="0" t="0" r="r" b="b"/>
              <a:pathLst>
                <a:path w="96" h="276">
                  <a:moveTo>
                    <a:pt x="71" y="276"/>
                  </a:moveTo>
                  <a:lnTo>
                    <a:pt x="37" y="222"/>
                  </a:lnTo>
                  <a:lnTo>
                    <a:pt x="13" y="153"/>
                  </a:lnTo>
                  <a:lnTo>
                    <a:pt x="0" y="145"/>
                  </a:lnTo>
                  <a:lnTo>
                    <a:pt x="23" y="110"/>
                  </a:lnTo>
                  <a:lnTo>
                    <a:pt x="23" y="99"/>
                  </a:lnTo>
                  <a:lnTo>
                    <a:pt x="37" y="78"/>
                  </a:lnTo>
                  <a:lnTo>
                    <a:pt x="37" y="66"/>
                  </a:lnTo>
                  <a:lnTo>
                    <a:pt x="37" y="32"/>
                  </a:lnTo>
                  <a:lnTo>
                    <a:pt x="47" y="32"/>
                  </a:lnTo>
                  <a:lnTo>
                    <a:pt x="47" y="24"/>
                  </a:lnTo>
                  <a:lnTo>
                    <a:pt x="47" y="11"/>
                  </a:lnTo>
                  <a:lnTo>
                    <a:pt x="60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84" y="11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96" y="90"/>
                  </a:lnTo>
                  <a:lnTo>
                    <a:pt x="96" y="123"/>
                  </a:lnTo>
                  <a:lnTo>
                    <a:pt x="96" y="133"/>
                  </a:lnTo>
                  <a:lnTo>
                    <a:pt x="96" y="145"/>
                  </a:lnTo>
                  <a:lnTo>
                    <a:pt x="96" y="176"/>
                  </a:lnTo>
                  <a:lnTo>
                    <a:pt x="84" y="210"/>
                  </a:lnTo>
                  <a:lnTo>
                    <a:pt x="84" y="231"/>
                  </a:lnTo>
                  <a:lnTo>
                    <a:pt x="71" y="265"/>
                  </a:lnTo>
                  <a:lnTo>
                    <a:pt x="71" y="27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Freeform 325"/>
            <p:cNvSpPr>
              <a:spLocks noChangeAspect="1"/>
            </p:cNvSpPr>
            <p:nvPr/>
          </p:nvSpPr>
          <p:spPr bwMode="auto">
            <a:xfrm>
              <a:off x="5700" y="7342"/>
              <a:ext cx="1601" cy="1378"/>
            </a:xfrm>
            <a:custGeom>
              <a:avLst/>
              <a:gdLst/>
              <a:ahLst/>
              <a:cxnLst>
                <a:cxn ang="0">
                  <a:pos x="589" y="1122"/>
                </a:cxn>
                <a:cxn ang="0">
                  <a:pos x="517" y="1052"/>
                </a:cxn>
                <a:cxn ang="0">
                  <a:pos x="460" y="931"/>
                </a:cxn>
                <a:cxn ang="0">
                  <a:pos x="377" y="877"/>
                </a:cxn>
                <a:cxn ang="0">
                  <a:pos x="329" y="777"/>
                </a:cxn>
                <a:cxn ang="0">
                  <a:pos x="319" y="709"/>
                </a:cxn>
                <a:cxn ang="0">
                  <a:pos x="260" y="620"/>
                </a:cxn>
                <a:cxn ang="0">
                  <a:pos x="212" y="588"/>
                </a:cxn>
                <a:cxn ang="0">
                  <a:pos x="191" y="534"/>
                </a:cxn>
                <a:cxn ang="0">
                  <a:pos x="142" y="455"/>
                </a:cxn>
                <a:cxn ang="0">
                  <a:pos x="58" y="343"/>
                </a:cxn>
                <a:cxn ang="0">
                  <a:pos x="0" y="299"/>
                </a:cxn>
                <a:cxn ang="0">
                  <a:pos x="12" y="231"/>
                </a:cxn>
                <a:cxn ang="0">
                  <a:pos x="104" y="198"/>
                </a:cxn>
                <a:cxn ang="0">
                  <a:pos x="166" y="167"/>
                </a:cxn>
                <a:cxn ang="0">
                  <a:pos x="166" y="98"/>
                </a:cxn>
                <a:cxn ang="0">
                  <a:pos x="223" y="21"/>
                </a:cxn>
                <a:cxn ang="0">
                  <a:pos x="270" y="0"/>
                </a:cxn>
                <a:cxn ang="0">
                  <a:pos x="398" y="55"/>
                </a:cxn>
                <a:cxn ang="0">
                  <a:pos x="542" y="132"/>
                </a:cxn>
                <a:cxn ang="0">
                  <a:pos x="575" y="153"/>
                </a:cxn>
                <a:cxn ang="0">
                  <a:pos x="612" y="198"/>
                </a:cxn>
                <a:cxn ang="0">
                  <a:pos x="836" y="243"/>
                </a:cxn>
                <a:cxn ang="0">
                  <a:pos x="871" y="277"/>
                </a:cxn>
                <a:cxn ang="0">
                  <a:pos x="931" y="299"/>
                </a:cxn>
                <a:cxn ang="0">
                  <a:pos x="954" y="343"/>
                </a:cxn>
                <a:cxn ang="0">
                  <a:pos x="989" y="365"/>
                </a:cxn>
                <a:cxn ang="0">
                  <a:pos x="1037" y="389"/>
                </a:cxn>
                <a:cxn ang="0">
                  <a:pos x="1037" y="410"/>
                </a:cxn>
                <a:cxn ang="0">
                  <a:pos x="1047" y="455"/>
                </a:cxn>
                <a:cxn ang="0">
                  <a:pos x="1059" y="488"/>
                </a:cxn>
                <a:cxn ang="0">
                  <a:pos x="1094" y="543"/>
                </a:cxn>
                <a:cxn ang="0">
                  <a:pos x="1117" y="576"/>
                </a:cxn>
                <a:cxn ang="0">
                  <a:pos x="1189" y="686"/>
                </a:cxn>
                <a:cxn ang="0">
                  <a:pos x="1413" y="743"/>
                </a:cxn>
                <a:cxn ang="0">
                  <a:pos x="1483" y="765"/>
                </a:cxn>
                <a:cxn ang="0">
                  <a:pos x="1331" y="908"/>
                </a:cxn>
                <a:cxn ang="0">
                  <a:pos x="1213" y="986"/>
                </a:cxn>
                <a:cxn ang="0">
                  <a:pos x="1011" y="1052"/>
                </a:cxn>
                <a:cxn ang="0">
                  <a:pos x="931" y="1098"/>
                </a:cxn>
                <a:cxn ang="0">
                  <a:pos x="799" y="1275"/>
                </a:cxn>
                <a:cxn ang="0">
                  <a:pos x="708" y="1098"/>
                </a:cxn>
                <a:cxn ang="0">
                  <a:pos x="647" y="1086"/>
                </a:cxn>
                <a:cxn ang="0">
                  <a:pos x="637" y="1143"/>
                </a:cxn>
              </a:cxnLst>
              <a:rect l="0" t="0" r="r" b="b"/>
              <a:pathLst>
                <a:path w="1494" h="1275">
                  <a:moveTo>
                    <a:pt x="612" y="1176"/>
                  </a:moveTo>
                  <a:lnTo>
                    <a:pt x="600" y="1152"/>
                  </a:lnTo>
                  <a:lnTo>
                    <a:pt x="589" y="1122"/>
                  </a:lnTo>
                  <a:lnTo>
                    <a:pt x="564" y="1086"/>
                  </a:lnTo>
                  <a:lnTo>
                    <a:pt x="542" y="1076"/>
                  </a:lnTo>
                  <a:lnTo>
                    <a:pt x="517" y="1052"/>
                  </a:lnTo>
                  <a:lnTo>
                    <a:pt x="505" y="1022"/>
                  </a:lnTo>
                  <a:lnTo>
                    <a:pt x="472" y="953"/>
                  </a:lnTo>
                  <a:lnTo>
                    <a:pt x="460" y="931"/>
                  </a:lnTo>
                  <a:lnTo>
                    <a:pt x="446" y="908"/>
                  </a:lnTo>
                  <a:lnTo>
                    <a:pt x="424" y="900"/>
                  </a:lnTo>
                  <a:lnTo>
                    <a:pt x="377" y="877"/>
                  </a:lnTo>
                  <a:lnTo>
                    <a:pt x="366" y="854"/>
                  </a:lnTo>
                  <a:lnTo>
                    <a:pt x="329" y="809"/>
                  </a:lnTo>
                  <a:lnTo>
                    <a:pt x="329" y="777"/>
                  </a:lnTo>
                  <a:lnTo>
                    <a:pt x="329" y="755"/>
                  </a:lnTo>
                  <a:lnTo>
                    <a:pt x="329" y="720"/>
                  </a:lnTo>
                  <a:lnTo>
                    <a:pt x="319" y="709"/>
                  </a:lnTo>
                  <a:lnTo>
                    <a:pt x="304" y="686"/>
                  </a:lnTo>
                  <a:lnTo>
                    <a:pt x="270" y="633"/>
                  </a:lnTo>
                  <a:lnTo>
                    <a:pt x="260" y="620"/>
                  </a:lnTo>
                  <a:lnTo>
                    <a:pt x="236" y="597"/>
                  </a:lnTo>
                  <a:lnTo>
                    <a:pt x="223" y="588"/>
                  </a:lnTo>
                  <a:lnTo>
                    <a:pt x="212" y="588"/>
                  </a:lnTo>
                  <a:lnTo>
                    <a:pt x="200" y="576"/>
                  </a:lnTo>
                  <a:lnTo>
                    <a:pt x="191" y="554"/>
                  </a:lnTo>
                  <a:lnTo>
                    <a:pt x="191" y="534"/>
                  </a:lnTo>
                  <a:lnTo>
                    <a:pt x="175" y="521"/>
                  </a:lnTo>
                  <a:lnTo>
                    <a:pt x="166" y="488"/>
                  </a:lnTo>
                  <a:lnTo>
                    <a:pt x="142" y="455"/>
                  </a:lnTo>
                  <a:lnTo>
                    <a:pt x="104" y="422"/>
                  </a:lnTo>
                  <a:lnTo>
                    <a:pt x="71" y="377"/>
                  </a:lnTo>
                  <a:lnTo>
                    <a:pt x="58" y="343"/>
                  </a:lnTo>
                  <a:lnTo>
                    <a:pt x="47" y="320"/>
                  </a:lnTo>
                  <a:lnTo>
                    <a:pt x="22" y="29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0" y="277"/>
                  </a:lnTo>
                  <a:lnTo>
                    <a:pt x="12" y="231"/>
                  </a:lnTo>
                  <a:lnTo>
                    <a:pt x="12" y="211"/>
                  </a:lnTo>
                  <a:lnTo>
                    <a:pt x="80" y="221"/>
                  </a:lnTo>
                  <a:lnTo>
                    <a:pt x="104" y="198"/>
                  </a:lnTo>
                  <a:lnTo>
                    <a:pt x="118" y="177"/>
                  </a:lnTo>
                  <a:lnTo>
                    <a:pt x="154" y="167"/>
                  </a:lnTo>
                  <a:lnTo>
                    <a:pt x="166" y="167"/>
                  </a:lnTo>
                  <a:lnTo>
                    <a:pt x="175" y="153"/>
                  </a:lnTo>
                  <a:lnTo>
                    <a:pt x="191" y="132"/>
                  </a:lnTo>
                  <a:lnTo>
                    <a:pt x="166" y="98"/>
                  </a:lnTo>
                  <a:lnTo>
                    <a:pt x="128" y="55"/>
                  </a:lnTo>
                  <a:lnTo>
                    <a:pt x="154" y="45"/>
                  </a:lnTo>
                  <a:lnTo>
                    <a:pt x="223" y="21"/>
                  </a:lnTo>
                  <a:lnTo>
                    <a:pt x="246" y="21"/>
                  </a:lnTo>
                  <a:lnTo>
                    <a:pt x="260" y="9"/>
                  </a:lnTo>
                  <a:lnTo>
                    <a:pt x="270" y="0"/>
                  </a:lnTo>
                  <a:lnTo>
                    <a:pt x="304" y="9"/>
                  </a:lnTo>
                  <a:lnTo>
                    <a:pt x="329" y="21"/>
                  </a:lnTo>
                  <a:lnTo>
                    <a:pt x="398" y="55"/>
                  </a:lnTo>
                  <a:lnTo>
                    <a:pt x="436" y="67"/>
                  </a:lnTo>
                  <a:lnTo>
                    <a:pt x="517" y="111"/>
                  </a:lnTo>
                  <a:lnTo>
                    <a:pt x="542" y="132"/>
                  </a:lnTo>
                  <a:lnTo>
                    <a:pt x="564" y="132"/>
                  </a:lnTo>
                  <a:lnTo>
                    <a:pt x="575" y="144"/>
                  </a:lnTo>
                  <a:lnTo>
                    <a:pt x="575" y="153"/>
                  </a:lnTo>
                  <a:lnTo>
                    <a:pt x="575" y="187"/>
                  </a:lnTo>
                  <a:lnTo>
                    <a:pt x="589" y="198"/>
                  </a:lnTo>
                  <a:lnTo>
                    <a:pt x="612" y="198"/>
                  </a:lnTo>
                  <a:lnTo>
                    <a:pt x="660" y="231"/>
                  </a:lnTo>
                  <a:lnTo>
                    <a:pt x="775" y="231"/>
                  </a:lnTo>
                  <a:lnTo>
                    <a:pt x="836" y="243"/>
                  </a:lnTo>
                  <a:lnTo>
                    <a:pt x="846" y="243"/>
                  </a:lnTo>
                  <a:lnTo>
                    <a:pt x="860" y="266"/>
                  </a:lnTo>
                  <a:lnTo>
                    <a:pt x="871" y="277"/>
                  </a:lnTo>
                  <a:lnTo>
                    <a:pt x="894" y="277"/>
                  </a:lnTo>
                  <a:lnTo>
                    <a:pt x="919" y="277"/>
                  </a:lnTo>
                  <a:lnTo>
                    <a:pt x="931" y="299"/>
                  </a:lnTo>
                  <a:lnTo>
                    <a:pt x="941" y="309"/>
                  </a:lnTo>
                  <a:lnTo>
                    <a:pt x="954" y="332"/>
                  </a:lnTo>
                  <a:lnTo>
                    <a:pt x="954" y="343"/>
                  </a:lnTo>
                  <a:lnTo>
                    <a:pt x="978" y="343"/>
                  </a:lnTo>
                  <a:lnTo>
                    <a:pt x="978" y="353"/>
                  </a:lnTo>
                  <a:lnTo>
                    <a:pt x="989" y="365"/>
                  </a:lnTo>
                  <a:lnTo>
                    <a:pt x="999" y="365"/>
                  </a:lnTo>
                  <a:lnTo>
                    <a:pt x="999" y="377"/>
                  </a:lnTo>
                  <a:lnTo>
                    <a:pt x="1037" y="389"/>
                  </a:lnTo>
                  <a:lnTo>
                    <a:pt x="1047" y="398"/>
                  </a:lnTo>
                  <a:lnTo>
                    <a:pt x="1047" y="410"/>
                  </a:lnTo>
                  <a:lnTo>
                    <a:pt x="1037" y="410"/>
                  </a:lnTo>
                  <a:lnTo>
                    <a:pt x="1037" y="422"/>
                  </a:lnTo>
                  <a:lnTo>
                    <a:pt x="1047" y="432"/>
                  </a:lnTo>
                  <a:lnTo>
                    <a:pt x="1047" y="455"/>
                  </a:lnTo>
                  <a:lnTo>
                    <a:pt x="1037" y="455"/>
                  </a:lnTo>
                  <a:lnTo>
                    <a:pt x="1047" y="464"/>
                  </a:lnTo>
                  <a:lnTo>
                    <a:pt x="1059" y="488"/>
                  </a:lnTo>
                  <a:lnTo>
                    <a:pt x="1069" y="498"/>
                  </a:lnTo>
                  <a:lnTo>
                    <a:pt x="1085" y="521"/>
                  </a:lnTo>
                  <a:lnTo>
                    <a:pt x="1094" y="543"/>
                  </a:lnTo>
                  <a:lnTo>
                    <a:pt x="1094" y="554"/>
                  </a:lnTo>
                  <a:lnTo>
                    <a:pt x="1106" y="564"/>
                  </a:lnTo>
                  <a:lnTo>
                    <a:pt x="1117" y="576"/>
                  </a:lnTo>
                  <a:lnTo>
                    <a:pt x="1131" y="576"/>
                  </a:lnTo>
                  <a:lnTo>
                    <a:pt x="1177" y="643"/>
                  </a:lnTo>
                  <a:lnTo>
                    <a:pt x="1189" y="686"/>
                  </a:lnTo>
                  <a:lnTo>
                    <a:pt x="1202" y="720"/>
                  </a:lnTo>
                  <a:lnTo>
                    <a:pt x="1308" y="732"/>
                  </a:lnTo>
                  <a:lnTo>
                    <a:pt x="1413" y="743"/>
                  </a:lnTo>
                  <a:lnTo>
                    <a:pt x="1436" y="755"/>
                  </a:lnTo>
                  <a:lnTo>
                    <a:pt x="1458" y="732"/>
                  </a:lnTo>
                  <a:lnTo>
                    <a:pt x="1483" y="765"/>
                  </a:lnTo>
                  <a:lnTo>
                    <a:pt x="1494" y="809"/>
                  </a:lnTo>
                  <a:lnTo>
                    <a:pt x="1413" y="865"/>
                  </a:lnTo>
                  <a:lnTo>
                    <a:pt x="1331" y="908"/>
                  </a:lnTo>
                  <a:lnTo>
                    <a:pt x="1271" y="953"/>
                  </a:lnTo>
                  <a:lnTo>
                    <a:pt x="1213" y="977"/>
                  </a:lnTo>
                  <a:lnTo>
                    <a:pt x="1213" y="986"/>
                  </a:lnTo>
                  <a:lnTo>
                    <a:pt x="1177" y="998"/>
                  </a:lnTo>
                  <a:lnTo>
                    <a:pt x="1085" y="1031"/>
                  </a:lnTo>
                  <a:lnTo>
                    <a:pt x="1011" y="1052"/>
                  </a:lnTo>
                  <a:lnTo>
                    <a:pt x="941" y="1076"/>
                  </a:lnTo>
                  <a:lnTo>
                    <a:pt x="931" y="1086"/>
                  </a:lnTo>
                  <a:lnTo>
                    <a:pt x="931" y="1098"/>
                  </a:lnTo>
                  <a:lnTo>
                    <a:pt x="919" y="1109"/>
                  </a:lnTo>
                  <a:lnTo>
                    <a:pt x="860" y="1185"/>
                  </a:lnTo>
                  <a:lnTo>
                    <a:pt x="799" y="1275"/>
                  </a:lnTo>
                  <a:lnTo>
                    <a:pt x="753" y="1185"/>
                  </a:lnTo>
                  <a:lnTo>
                    <a:pt x="717" y="1098"/>
                  </a:lnTo>
                  <a:lnTo>
                    <a:pt x="708" y="1098"/>
                  </a:lnTo>
                  <a:lnTo>
                    <a:pt x="683" y="1098"/>
                  </a:lnTo>
                  <a:lnTo>
                    <a:pt x="671" y="1098"/>
                  </a:lnTo>
                  <a:lnTo>
                    <a:pt x="647" y="1086"/>
                  </a:lnTo>
                  <a:lnTo>
                    <a:pt x="637" y="1098"/>
                  </a:lnTo>
                  <a:lnTo>
                    <a:pt x="637" y="1122"/>
                  </a:lnTo>
                  <a:lnTo>
                    <a:pt x="637" y="1143"/>
                  </a:lnTo>
                  <a:lnTo>
                    <a:pt x="637" y="1163"/>
                  </a:lnTo>
                  <a:lnTo>
                    <a:pt x="612" y="117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Freeform 326"/>
            <p:cNvSpPr>
              <a:spLocks noChangeAspect="1"/>
            </p:cNvSpPr>
            <p:nvPr/>
          </p:nvSpPr>
          <p:spPr bwMode="auto">
            <a:xfrm>
              <a:off x="4953" y="7389"/>
              <a:ext cx="924" cy="781"/>
            </a:xfrm>
            <a:custGeom>
              <a:avLst/>
              <a:gdLst/>
              <a:ahLst/>
              <a:cxnLst>
                <a:cxn ang="0">
                  <a:pos x="637" y="30"/>
                </a:cxn>
                <a:cxn ang="0">
                  <a:pos x="695" y="153"/>
                </a:cxn>
                <a:cxn ang="0">
                  <a:pos x="671" y="208"/>
                </a:cxn>
                <a:cxn ang="0">
                  <a:pos x="661" y="275"/>
                </a:cxn>
                <a:cxn ang="0">
                  <a:pos x="624" y="254"/>
                </a:cxn>
                <a:cxn ang="0">
                  <a:pos x="588" y="221"/>
                </a:cxn>
                <a:cxn ang="0">
                  <a:pos x="567" y="166"/>
                </a:cxn>
                <a:cxn ang="0">
                  <a:pos x="541" y="132"/>
                </a:cxn>
                <a:cxn ang="0">
                  <a:pos x="519" y="132"/>
                </a:cxn>
                <a:cxn ang="0">
                  <a:pos x="541" y="188"/>
                </a:cxn>
                <a:cxn ang="0">
                  <a:pos x="567" y="232"/>
                </a:cxn>
                <a:cxn ang="0">
                  <a:pos x="613" y="308"/>
                </a:cxn>
                <a:cxn ang="0">
                  <a:pos x="647" y="365"/>
                </a:cxn>
                <a:cxn ang="0">
                  <a:pos x="695" y="443"/>
                </a:cxn>
                <a:cxn ang="0">
                  <a:pos x="742" y="530"/>
                </a:cxn>
                <a:cxn ang="0">
                  <a:pos x="775" y="564"/>
                </a:cxn>
                <a:cxn ang="0">
                  <a:pos x="766" y="575"/>
                </a:cxn>
                <a:cxn ang="0">
                  <a:pos x="775" y="629"/>
                </a:cxn>
                <a:cxn ang="0">
                  <a:pos x="813" y="664"/>
                </a:cxn>
                <a:cxn ang="0">
                  <a:pos x="837" y="687"/>
                </a:cxn>
                <a:cxn ang="0">
                  <a:pos x="861" y="720"/>
                </a:cxn>
                <a:cxn ang="0">
                  <a:pos x="707" y="720"/>
                </a:cxn>
                <a:cxn ang="0">
                  <a:pos x="541" y="720"/>
                </a:cxn>
                <a:cxn ang="0">
                  <a:pos x="390" y="720"/>
                </a:cxn>
                <a:cxn ang="0">
                  <a:pos x="247" y="710"/>
                </a:cxn>
                <a:cxn ang="0">
                  <a:pos x="154" y="720"/>
                </a:cxn>
                <a:cxn ang="0">
                  <a:pos x="71" y="710"/>
                </a:cxn>
                <a:cxn ang="0">
                  <a:pos x="49" y="629"/>
                </a:cxn>
                <a:cxn ang="0">
                  <a:pos x="34" y="489"/>
                </a:cxn>
                <a:cxn ang="0">
                  <a:pos x="34" y="398"/>
                </a:cxn>
                <a:cxn ang="0">
                  <a:pos x="24" y="221"/>
                </a:cxn>
                <a:cxn ang="0">
                  <a:pos x="24" y="176"/>
                </a:cxn>
                <a:cxn ang="0">
                  <a:pos x="0" y="108"/>
                </a:cxn>
                <a:cxn ang="0">
                  <a:pos x="12" y="76"/>
                </a:cxn>
                <a:cxn ang="0">
                  <a:pos x="0" y="22"/>
                </a:cxn>
                <a:cxn ang="0">
                  <a:pos x="12" y="0"/>
                </a:cxn>
                <a:cxn ang="0">
                  <a:pos x="34" y="0"/>
                </a:cxn>
                <a:cxn ang="0">
                  <a:pos x="71" y="0"/>
                </a:cxn>
                <a:cxn ang="0">
                  <a:pos x="129" y="10"/>
                </a:cxn>
                <a:cxn ang="0">
                  <a:pos x="178" y="22"/>
                </a:cxn>
                <a:cxn ang="0">
                  <a:pos x="215" y="30"/>
                </a:cxn>
                <a:cxn ang="0">
                  <a:pos x="247" y="42"/>
                </a:cxn>
                <a:cxn ang="0">
                  <a:pos x="306" y="53"/>
                </a:cxn>
                <a:cxn ang="0">
                  <a:pos x="353" y="22"/>
                </a:cxn>
                <a:cxn ang="0">
                  <a:pos x="401" y="0"/>
                </a:cxn>
                <a:cxn ang="0">
                  <a:pos x="423" y="0"/>
                </a:cxn>
                <a:cxn ang="0">
                  <a:pos x="460" y="10"/>
                </a:cxn>
                <a:cxn ang="0">
                  <a:pos x="496" y="30"/>
                </a:cxn>
                <a:cxn ang="0">
                  <a:pos x="529" y="42"/>
                </a:cxn>
                <a:cxn ang="0">
                  <a:pos x="555" y="22"/>
                </a:cxn>
                <a:cxn ang="0">
                  <a:pos x="588" y="42"/>
                </a:cxn>
                <a:cxn ang="0">
                  <a:pos x="613" y="30"/>
                </a:cxn>
              </a:cxnLst>
              <a:rect l="0" t="0" r="r" b="b"/>
              <a:pathLst>
                <a:path w="861" h="720">
                  <a:moveTo>
                    <a:pt x="624" y="22"/>
                  </a:moveTo>
                  <a:lnTo>
                    <a:pt x="637" y="30"/>
                  </a:lnTo>
                  <a:lnTo>
                    <a:pt x="661" y="99"/>
                  </a:lnTo>
                  <a:lnTo>
                    <a:pt x="695" y="153"/>
                  </a:lnTo>
                  <a:lnTo>
                    <a:pt x="684" y="166"/>
                  </a:lnTo>
                  <a:lnTo>
                    <a:pt x="671" y="208"/>
                  </a:lnTo>
                  <a:lnTo>
                    <a:pt x="671" y="254"/>
                  </a:lnTo>
                  <a:lnTo>
                    <a:pt x="661" y="275"/>
                  </a:lnTo>
                  <a:lnTo>
                    <a:pt x="647" y="275"/>
                  </a:lnTo>
                  <a:lnTo>
                    <a:pt x="624" y="254"/>
                  </a:lnTo>
                  <a:lnTo>
                    <a:pt x="600" y="232"/>
                  </a:lnTo>
                  <a:lnTo>
                    <a:pt x="588" y="221"/>
                  </a:lnTo>
                  <a:lnTo>
                    <a:pt x="576" y="188"/>
                  </a:lnTo>
                  <a:lnTo>
                    <a:pt x="567" y="166"/>
                  </a:lnTo>
                  <a:lnTo>
                    <a:pt x="555" y="153"/>
                  </a:lnTo>
                  <a:lnTo>
                    <a:pt x="541" y="132"/>
                  </a:lnTo>
                  <a:lnTo>
                    <a:pt x="541" y="122"/>
                  </a:lnTo>
                  <a:lnTo>
                    <a:pt x="519" y="132"/>
                  </a:lnTo>
                  <a:lnTo>
                    <a:pt x="519" y="142"/>
                  </a:lnTo>
                  <a:lnTo>
                    <a:pt x="541" y="188"/>
                  </a:lnTo>
                  <a:lnTo>
                    <a:pt x="541" y="198"/>
                  </a:lnTo>
                  <a:lnTo>
                    <a:pt x="567" y="232"/>
                  </a:lnTo>
                  <a:lnTo>
                    <a:pt x="600" y="264"/>
                  </a:lnTo>
                  <a:lnTo>
                    <a:pt x="613" y="308"/>
                  </a:lnTo>
                  <a:lnTo>
                    <a:pt x="637" y="344"/>
                  </a:lnTo>
                  <a:lnTo>
                    <a:pt x="647" y="365"/>
                  </a:lnTo>
                  <a:lnTo>
                    <a:pt x="661" y="387"/>
                  </a:lnTo>
                  <a:lnTo>
                    <a:pt x="695" y="443"/>
                  </a:lnTo>
                  <a:lnTo>
                    <a:pt x="730" y="507"/>
                  </a:lnTo>
                  <a:lnTo>
                    <a:pt x="742" y="530"/>
                  </a:lnTo>
                  <a:lnTo>
                    <a:pt x="766" y="543"/>
                  </a:lnTo>
                  <a:lnTo>
                    <a:pt x="775" y="564"/>
                  </a:lnTo>
                  <a:lnTo>
                    <a:pt x="775" y="575"/>
                  </a:lnTo>
                  <a:lnTo>
                    <a:pt x="766" y="575"/>
                  </a:lnTo>
                  <a:lnTo>
                    <a:pt x="775" y="621"/>
                  </a:lnTo>
                  <a:lnTo>
                    <a:pt x="775" y="629"/>
                  </a:lnTo>
                  <a:lnTo>
                    <a:pt x="790" y="641"/>
                  </a:lnTo>
                  <a:lnTo>
                    <a:pt x="813" y="664"/>
                  </a:lnTo>
                  <a:lnTo>
                    <a:pt x="823" y="664"/>
                  </a:lnTo>
                  <a:lnTo>
                    <a:pt x="837" y="687"/>
                  </a:lnTo>
                  <a:lnTo>
                    <a:pt x="849" y="698"/>
                  </a:lnTo>
                  <a:lnTo>
                    <a:pt x="861" y="720"/>
                  </a:lnTo>
                  <a:lnTo>
                    <a:pt x="790" y="720"/>
                  </a:lnTo>
                  <a:lnTo>
                    <a:pt x="707" y="720"/>
                  </a:lnTo>
                  <a:lnTo>
                    <a:pt x="624" y="720"/>
                  </a:lnTo>
                  <a:lnTo>
                    <a:pt x="541" y="720"/>
                  </a:lnTo>
                  <a:lnTo>
                    <a:pt x="472" y="720"/>
                  </a:lnTo>
                  <a:lnTo>
                    <a:pt x="390" y="720"/>
                  </a:lnTo>
                  <a:lnTo>
                    <a:pt x="319" y="720"/>
                  </a:lnTo>
                  <a:lnTo>
                    <a:pt x="247" y="710"/>
                  </a:lnTo>
                  <a:lnTo>
                    <a:pt x="190" y="720"/>
                  </a:lnTo>
                  <a:lnTo>
                    <a:pt x="154" y="720"/>
                  </a:lnTo>
                  <a:lnTo>
                    <a:pt x="107" y="710"/>
                  </a:lnTo>
                  <a:lnTo>
                    <a:pt x="71" y="710"/>
                  </a:lnTo>
                  <a:lnTo>
                    <a:pt x="49" y="720"/>
                  </a:lnTo>
                  <a:lnTo>
                    <a:pt x="49" y="629"/>
                  </a:lnTo>
                  <a:lnTo>
                    <a:pt x="49" y="588"/>
                  </a:lnTo>
                  <a:lnTo>
                    <a:pt x="34" y="489"/>
                  </a:lnTo>
                  <a:lnTo>
                    <a:pt x="34" y="465"/>
                  </a:lnTo>
                  <a:lnTo>
                    <a:pt x="34" y="398"/>
                  </a:lnTo>
                  <a:lnTo>
                    <a:pt x="34" y="344"/>
                  </a:lnTo>
                  <a:lnTo>
                    <a:pt x="24" y="221"/>
                  </a:lnTo>
                  <a:lnTo>
                    <a:pt x="24" y="188"/>
                  </a:lnTo>
                  <a:lnTo>
                    <a:pt x="24" y="176"/>
                  </a:lnTo>
                  <a:lnTo>
                    <a:pt x="12" y="142"/>
                  </a:lnTo>
                  <a:lnTo>
                    <a:pt x="0" y="108"/>
                  </a:lnTo>
                  <a:lnTo>
                    <a:pt x="0" y="99"/>
                  </a:lnTo>
                  <a:lnTo>
                    <a:pt x="12" y="76"/>
                  </a:lnTo>
                  <a:lnTo>
                    <a:pt x="12" y="66"/>
                  </a:lnTo>
                  <a:lnTo>
                    <a:pt x="0" y="22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71" y="0"/>
                  </a:lnTo>
                  <a:lnTo>
                    <a:pt x="96" y="0"/>
                  </a:lnTo>
                  <a:lnTo>
                    <a:pt x="129" y="10"/>
                  </a:lnTo>
                  <a:lnTo>
                    <a:pt x="154" y="10"/>
                  </a:lnTo>
                  <a:lnTo>
                    <a:pt x="178" y="22"/>
                  </a:lnTo>
                  <a:lnTo>
                    <a:pt x="199" y="22"/>
                  </a:lnTo>
                  <a:lnTo>
                    <a:pt x="215" y="30"/>
                  </a:lnTo>
                  <a:lnTo>
                    <a:pt x="225" y="30"/>
                  </a:lnTo>
                  <a:lnTo>
                    <a:pt x="247" y="42"/>
                  </a:lnTo>
                  <a:lnTo>
                    <a:pt x="282" y="53"/>
                  </a:lnTo>
                  <a:lnTo>
                    <a:pt x="306" y="53"/>
                  </a:lnTo>
                  <a:lnTo>
                    <a:pt x="330" y="30"/>
                  </a:lnTo>
                  <a:lnTo>
                    <a:pt x="353" y="22"/>
                  </a:lnTo>
                  <a:lnTo>
                    <a:pt x="376" y="10"/>
                  </a:lnTo>
                  <a:lnTo>
                    <a:pt x="401" y="0"/>
                  </a:lnTo>
                  <a:lnTo>
                    <a:pt x="413" y="0"/>
                  </a:lnTo>
                  <a:lnTo>
                    <a:pt x="423" y="0"/>
                  </a:lnTo>
                  <a:lnTo>
                    <a:pt x="438" y="0"/>
                  </a:lnTo>
                  <a:lnTo>
                    <a:pt x="460" y="10"/>
                  </a:lnTo>
                  <a:lnTo>
                    <a:pt x="472" y="22"/>
                  </a:lnTo>
                  <a:lnTo>
                    <a:pt x="496" y="30"/>
                  </a:lnTo>
                  <a:lnTo>
                    <a:pt x="505" y="30"/>
                  </a:lnTo>
                  <a:lnTo>
                    <a:pt x="529" y="42"/>
                  </a:lnTo>
                  <a:lnTo>
                    <a:pt x="541" y="42"/>
                  </a:lnTo>
                  <a:lnTo>
                    <a:pt x="555" y="22"/>
                  </a:lnTo>
                  <a:lnTo>
                    <a:pt x="567" y="30"/>
                  </a:lnTo>
                  <a:lnTo>
                    <a:pt x="588" y="42"/>
                  </a:lnTo>
                  <a:lnTo>
                    <a:pt x="600" y="30"/>
                  </a:lnTo>
                  <a:lnTo>
                    <a:pt x="613" y="30"/>
                  </a:lnTo>
                  <a:lnTo>
                    <a:pt x="624" y="2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Freeform 327"/>
            <p:cNvSpPr>
              <a:spLocks noChangeAspect="1"/>
            </p:cNvSpPr>
            <p:nvPr/>
          </p:nvSpPr>
          <p:spPr bwMode="auto">
            <a:xfrm>
              <a:off x="3539" y="5898"/>
              <a:ext cx="61" cy="50"/>
            </a:xfrm>
            <a:custGeom>
              <a:avLst/>
              <a:gdLst/>
              <a:ahLst/>
              <a:cxnLst>
                <a:cxn ang="0">
                  <a:pos x="9" y="46"/>
                </a:cxn>
                <a:cxn ang="0">
                  <a:pos x="9" y="34"/>
                </a:cxn>
                <a:cxn ang="0">
                  <a:pos x="9" y="24"/>
                </a:cxn>
                <a:cxn ang="0">
                  <a:pos x="0" y="12"/>
                </a:cxn>
                <a:cxn ang="0">
                  <a:pos x="9" y="0"/>
                </a:cxn>
                <a:cxn ang="0">
                  <a:pos x="21" y="0"/>
                </a:cxn>
                <a:cxn ang="0">
                  <a:pos x="35" y="12"/>
                </a:cxn>
                <a:cxn ang="0">
                  <a:pos x="35" y="24"/>
                </a:cxn>
                <a:cxn ang="0">
                  <a:pos x="57" y="24"/>
                </a:cxn>
                <a:cxn ang="0">
                  <a:pos x="57" y="34"/>
                </a:cxn>
                <a:cxn ang="0">
                  <a:pos x="47" y="34"/>
                </a:cxn>
                <a:cxn ang="0">
                  <a:pos x="47" y="46"/>
                </a:cxn>
                <a:cxn ang="0">
                  <a:pos x="21" y="46"/>
                </a:cxn>
                <a:cxn ang="0">
                  <a:pos x="9" y="46"/>
                </a:cxn>
              </a:cxnLst>
              <a:rect l="0" t="0" r="r" b="b"/>
              <a:pathLst>
                <a:path w="57" h="46">
                  <a:moveTo>
                    <a:pt x="9" y="46"/>
                  </a:moveTo>
                  <a:lnTo>
                    <a:pt x="9" y="34"/>
                  </a:lnTo>
                  <a:lnTo>
                    <a:pt x="9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5" y="12"/>
                  </a:lnTo>
                  <a:lnTo>
                    <a:pt x="35" y="24"/>
                  </a:lnTo>
                  <a:lnTo>
                    <a:pt x="57" y="24"/>
                  </a:lnTo>
                  <a:lnTo>
                    <a:pt x="57" y="34"/>
                  </a:lnTo>
                  <a:lnTo>
                    <a:pt x="47" y="34"/>
                  </a:lnTo>
                  <a:lnTo>
                    <a:pt x="47" y="46"/>
                  </a:lnTo>
                  <a:lnTo>
                    <a:pt x="21" y="46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Freeform 328"/>
            <p:cNvSpPr>
              <a:spLocks noChangeAspect="1"/>
            </p:cNvSpPr>
            <p:nvPr/>
          </p:nvSpPr>
          <p:spPr bwMode="auto">
            <a:xfrm>
              <a:off x="3562" y="6082"/>
              <a:ext cx="302" cy="156"/>
            </a:xfrm>
            <a:custGeom>
              <a:avLst/>
              <a:gdLst/>
              <a:ahLst/>
              <a:cxnLst>
                <a:cxn ang="0">
                  <a:pos x="225" y="21"/>
                </a:cxn>
                <a:cxn ang="0">
                  <a:pos x="225" y="32"/>
                </a:cxn>
                <a:cxn ang="0">
                  <a:pos x="225" y="42"/>
                </a:cxn>
                <a:cxn ang="0">
                  <a:pos x="225" y="54"/>
                </a:cxn>
                <a:cxn ang="0">
                  <a:pos x="235" y="54"/>
                </a:cxn>
                <a:cxn ang="0">
                  <a:pos x="261" y="66"/>
                </a:cxn>
                <a:cxn ang="0">
                  <a:pos x="273" y="54"/>
                </a:cxn>
                <a:cxn ang="0">
                  <a:pos x="282" y="66"/>
                </a:cxn>
                <a:cxn ang="0">
                  <a:pos x="273" y="75"/>
                </a:cxn>
                <a:cxn ang="0">
                  <a:pos x="282" y="87"/>
                </a:cxn>
                <a:cxn ang="0">
                  <a:pos x="273" y="87"/>
                </a:cxn>
                <a:cxn ang="0">
                  <a:pos x="261" y="87"/>
                </a:cxn>
                <a:cxn ang="0">
                  <a:pos x="261" y="99"/>
                </a:cxn>
                <a:cxn ang="0">
                  <a:pos x="261" y="111"/>
                </a:cxn>
                <a:cxn ang="0">
                  <a:pos x="247" y="99"/>
                </a:cxn>
                <a:cxn ang="0">
                  <a:pos x="235" y="99"/>
                </a:cxn>
                <a:cxn ang="0">
                  <a:pos x="235" y="111"/>
                </a:cxn>
                <a:cxn ang="0">
                  <a:pos x="225" y="111"/>
                </a:cxn>
                <a:cxn ang="0">
                  <a:pos x="225" y="99"/>
                </a:cxn>
                <a:cxn ang="0">
                  <a:pos x="211" y="87"/>
                </a:cxn>
                <a:cxn ang="0">
                  <a:pos x="202" y="99"/>
                </a:cxn>
                <a:cxn ang="0">
                  <a:pos x="211" y="111"/>
                </a:cxn>
                <a:cxn ang="0">
                  <a:pos x="202" y="121"/>
                </a:cxn>
                <a:cxn ang="0">
                  <a:pos x="202" y="133"/>
                </a:cxn>
                <a:cxn ang="0">
                  <a:pos x="187" y="145"/>
                </a:cxn>
                <a:cxn ang="0">
                  <a:pos x="178" y="133"/>
                </a:cxn>
                <a:cxn ang="0">
                  <a:pos x="178" y="121"/>
                </a:cxn>
                <a:cxn ang="0">
                  <a:pos x="154" y="111"/>
                </a:cxn>
                <a:cxn ang="0">
                  <a:pos x="154" y="99"/>
                </a:cxn>
                <a:cxn ang="0">
                  <a:pos x="129" y="111"/>
                </a:cxn>
                <a:cxn ang="0">
                  <a:pos x="141" y="121"/>
                </a:cxn>
                <a:cxn ang="0">
                  <a:pos x="129" y="133"/>
                </a:cxn>
                <a:cxn ang="0">
                  <a:pos x="117" y="133"/>
                </a:cxn>
                <a:cxn ang="0">
                  <a:pos x="107" y="133"/>
                </a:cxn>
                <a:cxn ang="0">
                  <a:pos x="82" y="133"/>
                </a:cxn>
                <a:cxn ang="0">
                  <a:pos x="71" y="133"/>
                </a:cxn>
                <a:cxn ang="0">
                  <a:pos x="59" y="121"/>
                </a:cxn>
                <a:cxn ang="0">
                  <a:pos x="59" y="99"/>
                </a:cxn>
                <a:cxn ang="0">
                  <a:pos x="36" y="99"/>
                </a:cxn>
                <a:cxn ang="0">
                  <a:pos x="12" y="121"/>
                </a:cxn>
                <a:cxn ang="0">
                  <a:pos x="0" y="121"/>
                </a:cxn>
                <a:cxn ang="0">
                  <a:pos x="12" y="111"/>
                </a:cxn>
                <a:cxn ang="0">
                  <a:pos x="12" y="99"/>
                </a:cxn>
                <a:cxn ang="0">
                  <a:pos x="12" y="87"/>
                </a:cxn>
                <a:cxn ang="0">
                  <a:pos x="24" y="75"/>
                </a:cxn>
                <a:cxn ang="0">
                  <a:pos x="24" y="66"/>
                </a:cxn>
                <a:cxn ang="0">
                  <a:pos x="49" y="54"/>
                </a:cxn>
                <a:cxn ang="0">
                  <a:pos x="59" y="32"/>
                </a:cxn>
                <a:cxn ang="0">
                  <a:pos x="59" y="21"/>
                </a:cxn>
                <a:cxn ang="0">
                  <a:pos x="71" y="21"/>
                </a:cxn>
                <a:cxn ang="0">
                  <a:pos x="82" y="21"/>
                </a:cxn>
                <a:cxn ang="0">
                  <a:pos x="96" y="9"/>
                </a:cxn>
                <a:cxn ang="0">
                  <a:pos x="107" y="21"/>
                </a:cxn>
                <a:cxn ang="0">
                  <a:pos x="107" y="9"/>
                </a:cxn>
                <a:cxn ang="0">
                  <a:pos x="117" y="21"/>
                </a:cxn>
                <a:cxn ang="0">
                  <a:pos x="129" y="9"/>
                </a:cxn>
                <a:cxn ang="0">
                  <a:pos x="141" y="9"/>
                </a:cxn>
                <a:cxn ang="0">
                  <a:pos x="154" y="9"/>
                </a:cxn>
                <a:cxn ang="0">
                  <a:pos x="165" y="0"/>
                </a:cxn>
                <a:cxn ang="0">
                  <a:pos x="165" y="9"/>
                </a:cxn>
                <a:cxn ang="0">
                  <a:pos x="178" y="9"/>
                </a:cxn>
                <a:cxn ang="0">
                  <a:pos x="202" y="9"/>
                </a:cxn>
                <a:cxn ang="0">
                  <a:pos x="225" y="21"/>
                </a:cxn>
              </a:cxnLst>
              <a:rect l="0" t="0" r="r" b="b"/>
              <a:pathLst>
                <a:path w="282" h="145">
                  <a:moveTo>
                    <a:pt x="225" y="21"/>
                  </a:moveTo>
                  <a:lnTo>
                    <a:pt x="225" y="32"/>
                  </a:lnTo>
                  <a:lnTo>
                    <a:pt x="225" y="42"/>
                  </a:lnTo>
                  <a:lnTo>
                    <a:pt x="225" y="54"/>
                  </a:lnTo>
                  <a:lnTo>
                    <a:pt x="235" y="54"/>
                  </a:lnTo>
                  <a:lnTo>
                    <a:pt x="261" y="66"/>
                  </a:lnTo>
                  <a:lnTo>
                    <a:pt x="273" y="54"/>
                  </a:lnTo>
                  <a:lnTo>
                    <a:pt x="282" y="66"/>
                  </a:lnTo>
                  <a:lnTo>
                    <a:pt x="273" y="75"/>
                  </a:lnTo>
                  <a:lnTo>
                    <a:pt x="282" y="87"/>
                  </a:lnTo>
                  <a:lnTo>
                    <a:pt x="273" y="87"/>
                  </a:lnTo>
                  <a:lnTo>
                    <a:pt x="261" y="87"/>
                  </a:lnTo>
                  <a:lnTo>
                    <a:pt x="261" y="99"/>
                  </a:lnTo>
                  <a:lnTo>
                    <a:pt x="261" y="111"/>
                  </a:lnTo>
                  <a:lnTo>
                    <a:pt x="247" y="99"/>
                  </a:lnTo>
                  <a:lnTo>
                    <a:pt x="235" y="99"/>
                  </a:lnTo>
                  <a:lnTo>
                    <a:pt x="235" y="111"/>
                  </a:lnTo>
                  <a:lnTo>
                    <a:pt x="225" y="111"/>
                  </a:lnTo>
                  <a:lnTo>
                    <a:pt x="225" y="99"/>
                  </a:lnTo>
                  <a:lnTo>
                    <a:pt x="211" y="87"/>
                  </a:lnTo>
                  <a:lnTo>
                    <a:pt x="202" y="99"/>
                  </a:lnTo>
                  <a:lnTo>
                    <a:pt x="211" y="111"/>
                  </a:lnTo>
                  <a:lnTo>
                    <a:pt x="202" y="121"/>
                  </a:lnTo>
                  <a:lnTo>
                    <a:pt x="202" y="133"/>
                  </a:lnTo>
                  <a:lnTo>
                    <a:pt x="187" y="145"/>
                  </a:lnTo>
                  <a:lnTo>
                    <a:pt x="178" y="133"/>
                  </a:lnTo>
                  <a:lnTo>
                    <a:pt x="178" y="121"/>
                  </a:lnTo>
                  <a:lnTo>
                    <a:pt x="154" y="111"/>
                  </a:lnTo>
                  <a:lnTo>
                    <a:pt x="154" y="99"/>
                  </a:lnTo>
                  <a:lnTo>
                    <a:pt x="129" y="111"/>
                  </a:lnTo>
                  <a:lnTo>
                    <a:pt x="141" y="121"/>
                  </a:lnTo>
                  <a:lnTo>
                    <a:pt x="129" y="133"/>
                  </a:lnTo>
                  <a:lnTo>
                    <a:pt x="117" y="133"/>
                  </a:lnTo>
                  <a:lnTo>
                    <a:pt x="107" y="133"/>
                  </a:lnTo>
                  <a:lnTo>
                    <a:pt x="82" y="133"/>
                  </a:lnTo>
                  <a:lnTo>
                    <a:pt x="71" y="133"/>
                  </a:lnTo>
                  <a:lnTo>
                    <a:pt x="59" y="121"/>
                  </a:lnTo>
                  <a:lnTo>
                    <a:pt x="59" y="99"/>
                  </a:lnTo>
                  <a:lnTo>
                    <a:pt x="36" y="99"/>
                  </a:lnTo>
                  <a:lnTo>
                    <a:pt x="12" y="121"/>
                  </a:lnTo>
                  <a:lnTo>
                    <a:pt x="0" y="121"/>
                  </a:lnTo>
                  <a:lnTo>
                    <a:pt x="12" y="111"/>
                  </a:lnTo>
                  <a:lnTo>
                    <a:pt x="12" y="99"/>
                  </a:lnTo>
                  <a:lnTo>
                    <a:pt x="12" y="87"/>
                  </a:lnTo>
                  <a:lnTo>
                    <a:pt x="24" y="75"/>
                  </a:lnTo>
                  <a:lnTo>
                    <a:pt x="24" y="66"/>
                  </a:lnTo>
                  <a:lnTo>
                    <a:pt x="49" y="54"/>
                  </a:lnTo>
                  <a:lnTo>
                    <a:pt x="59" y="32"/>
                  </a:lnTo>
                  <a:lnTo>
                    <a:pt x="59" y="21"/>
                  </a:lnTo>
                  <a:lnTo>
                    <a:pt x="71" y="21"/>
                  </a:lnTo>
                  <a:lnTo>
                    <a:pt x="82" y="21"/>
                  </a:lnTo>
                  <a:lnTo>
                    <a:pt x="96" y="9"/>
                  </a:lnTo>
                  <a:lnTo>
                    <a:pt x="107" y="21"/>
                  </a:lnTo>
                  <a:lnTo>
                    <a:pt x="107" y="9"/>
                  </a:lnTo>
                  <a:lnTo>
                    <a:pt x="117" y="21"/>
                  </a:lnTo>
                  <a:lnTo>
                    <a:pt x="129" y="9"/>
                  </a:lnTo>
                  <a:lnTo>
                    <a:pt x="141" y="9"/>
                  </a:lnTo>
                  <a:lnTo>
                    <a:pt x="154" y="9"/>
                  </a:lnTo>
                  <a:lnTo>
                    <a:pt x="165" y="0"/>
                  </a:lnTo>
                  <a:lnTo>
                    <a:pt x="165" y="9"/>
                  </a:lnTo>
                  <a:lnTo>
                    <a:pt x="178" y="9"/>
                  </a:lnTo>
                  <a:lnTo>
                    <a:pt x="202" y="9"/>
                  </a:lnTo>
                  <a:lnTo>
                    <a:pt x="225" y="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Freeform 329"/>
            <p:cNvSpPr>
              <a:spLocks noChangeAspect="1" noEditPoints="1"/>
            </p:cNvSpPr>
            <p:nvPr/>
          </p:nvSpPr>
          <p:spPr bwMode="auto">
            <a:xfrm>
              <a:off x="2855" y="5830"/>
              <a:ext cx="962" cy="768"/>
            </a:xfrm>
            <a:custGeom>
              <a:avLst/>
              <a:gdLst/>
              <a:ahLst/>
              <a:cxnLst>
                <a:cxn ang="0">
                  <a:pos x="895" y="620"/>
                </a:cxn>
                <a:cxn ang="0">
                  <a:pos x="885" y="686"/>
                </a:cxn>
                <a:cxn ang="0">
                  <a:pos x="860" y="700"/>
                </a:cxn>
                <a:cxn ang="0">
                  <a:pos x="848" y="664"/>
                </a:cxn>
                <a:cxn ang="0">
                  <a:pos x="837" y="641"/>
                </a:cxn>
                <a:cxn ang="0">
                  <a:pos x="860" y="610"/>
                </a:cxn>
                <a:cxn ang="0">
                  <a:pos x="885" y="588"/>
                </a:cxn>
                <a:cxn ang="0">
                  <a:pos x="212" y="464"/>
                </a:cxn>
                <a:cxn ang="0">
                  <a:pos x="212" y="432"/>
                </a:cxn>
                <a:cxn ang="0">
                  <a:pos x="237" y="432"/>
                </a:cxn>
                <a:cxn ang="0">
                  <a:pos x="212" y="389"/>
                </a:cxn>
                <a:cxn ang="0">
                  <a:pos x="212" y="343"/>
                </a:cxn>
                <a:cxn ang="0">
                  <a:pos x="165" y="298"/>
                </a:cxn>
                <a:cxn ang="0">
                  <a:pos x="141" y="274"/>
                </a:cxn>
                <a:cxn ang="0">
                  <a:pos x="116" y="253"/>
                </a:cxn>
                <a:cxn ang="0">
                  <a:pos x="46" y="221"/>
                </a:cxn>
                <a:cxn ang="0">
                  <a:pos x="0" y="221"/>
                </a:cxn>
                <a:cxn ang="0">
                  <a:pos x="12" y="198"/>
                </a:cxn>
                <a:cxn ang="0">
                  <a:pos x="0" y="187"/>
                </a:cxn>
                <a:cxn ang="0">
                  <a:pos x="46" y="166"/>
                </a:cxn>
                <a:cxn ang="0">
                  <a:pos x="79" y="152"/>
                </a:cxn>
                <a:cxn ang="0">
                  <a:pos x="128" y="175"/>
                </a:cxn>
                <a:cxn ang="0">
                  <a:pos x="175" y="166"/>
                </a:cxn>
                <a:cxn ang="0">
                  <a:pos x="199" y="152"/>
                </a:cxn>
                <a:cxn ang="0">
                  <a:pos x="175" y="112"/>
                </a:cxn>
                <a:cxn ang="0">
                  <a:pos x="212" y="112"/>
                </a:cxn>
                <a:cxn ang="0">
                  <a:pos x="280" y="121"/>
                </a:cxn>
                <a:cxn ang="0">
                  <a:pos x="295" y="98"/>
                </a:cxn>
                <a:cxn ang="0">
                  <a:pos x="364" y="76"/>
                </a:cxn>
                <a:cxn ang="0">
                  <a:pos x="388" y="10"/>
                </a:cxn>
                <a:cxn ang="0">
                  <a:pos x="446" y="0"/>
                </a:cxn>
                <a:cxn ang="0">
                  <a:pos x="483" y="10"/>
                </a:cxn>
                <a:cxn ang="0">
                  <a:pos x="508" y="42"/>
                </a:cxn>
                <a:cxn ang="0">
                  <a:pos x="542" y="66"/>
                </a:cxn>
                <a:cxn ang="0">
                  <a:pos x="576" y="76"/>
                </a:cxn>
                <a:cxn ang="0">
                  <a:pos x="589" y="88"/>
                </a:cxn>
                <a:cxn ang="0">
                  <a:pos x="625" y="112"/>
                </a:cxn>
                <a:cxn ang="0">
                  <a:pos x="694" y="121"/>
                </a:cxn>
                <a:cxn ang="0">
                  <a:pos x="757" y="144"/>
                </a:cxn>
                <a:cxn ang="0">
                  <a:pos x="766" y="175"/>
                </a:cxn>
                <a:cxn ang="0">
                  <a:pos x="757" y="221"/>
                </a:cxn>
                <a:cxn ang="0">
                  <a:pos x="719" y="253"/>
                </a:cxn>
                <a:cxn ang="0">
                  <a:pos x="684" y="310"/>
                </a:cxn>
                <a:cxn ang="0">
                  <a:pos x="662" y="353"/>
                </a:cxn>
                <a:cxn ang="0">
                  <a:pos x="719" y="353"/>
                </a:cxn>
                <a:cxn ang="0">
                  <a:pos x="731" y="397"/>
                </a:cxn>
                <a:cxn ang="0">
                  <a:pos x="719" y="419"/>
                </a:cxn>
                <a:cxn ang="0">
                  <a:pos x="731" y="455"/>
                </a:cxn>
                <a:cxn ang="0">
                  <a:pos x="777" y="498"/>
                </a:cxn>
                <a:cxn ang="0">
                  <a:pos x="757" y="530"/>
                </a:cxn>
                <a:cxn ang="0">
                  <a:pos x="684" y="576"/>
                </a:cxn>
                <a:cxn ang="0">
                  <a:pos x="614" y="564"/>
                </a:cxn>
                <a:cxn ang="0">
                  <a:pos x="576" y="554"/>
                </a:cxn>
                <a:cxn ang="0">
                  <a:pos x="508" y="564"/>
                </a:cxn>
                <a:cxn ang="0">
                  <a:pos x="493" y="630"/>
                </a:cxn>
                <a:cxn ang="0">
                  <a:pos x="446" y="630"/>
                </a:cxn>
                <a:cxn ang="0">
                  <a:pos x="400" y="630"/>
                </a:cxn>
                <a:cxn ang="0">
                  <a:pos x="376" y="610"/>
                </a:cxn>
                <a:cxn ang="0">
                  <a:pos x="318" y="610"/>
                </a:cxn>
                <a:cxn ang="0">
                  <a:pos x="260" y="598"/>
                </a:cxn>
                <a:cxn ang="0">
                  <a:pos x="199" y="588"/>
                </a:cxn>
                <a:cxn ang="0">
                  <a:pos x="189" y="564"/>
                </a:cxn>
              </a:cxnLst>
              <a:rect l="0" t="0" r="r" b="b"/>
              <a:pathLst>
                <a:path w="895" h="709">
                  <a:moveTo>
                    <a:pt x="885" y="588"/>
                  </a:moveTo>
                  <a:lnTo>
                    <a:pt x="895" y="588"/>
                  </a:lnTo>
                  <a:lnTo>
                    <a:pt x="895" y="598"/>
                  </a:lnTo>
                  <a:lnTo>
                    <a:pt x="895" y="620"/>
                  </a:lnTo>
                  <a:lnTo>
                    <a:pt x="895" y="630"/>
                  </a:lnTo>
                  <a:lnTo>
                    <a:pt x="895" y="654"/>
                  </a:lnTo>
                  <a:lnTo>
                    <a:pt x="895" y="664"/>
                  </a:lnTo>
                  <a:lnTo>
                    <a:pt x="885" y="686"/>
                  </a:lnTo>
                  <a:lnTo>
                    <a:pt x="885" y="709"/>
                  </a:lnTo>
                  <a:lnTo>
                    <a:pt x="873" y="709"/>
                  </a:lnTo>
                  <a:lnTo>
                    <a:pt x="873" y="700"/>
                  </a:lnTo>
                  <a:lnTo>
                    <a:pt x="860" y="700"/>
                  </a:lnTo>
                  <a:lnTo>
                    <a:pt x="848" y="686"/>
                  </a:lnTo>
                  <a:lnTo>
                    <a:pt x="860" y="686"/>
                  </a:lnTo>
                  <a:lnTo>
                    <a:pt x="848" y="676"/>
                  </a:lnTo>
                  <a:lnTo>
                    <a:pt x="848" y="664"/>
                  </a:lnTo>
                  <a:lnTo>
                    <a:pt x="837" y="664"/>
                  </a:lnTo>
                  <a:lnTo>
                    <a:pt x="848" y="654"/>
                  </a:lnTo>
                  <a:lnTo>
                    <a:pt x="837" y="654"/>
                  </a:lnTo>
                  <a:lnTo>
                    <a:pt x="837" y="641"/>
                  </a:lnTo>
                  <a:lnTo>
                    <a:pt x="848" y="641"/>
                  </a:lnTo>
                  <a:lnTo>
                    <a:pt x="837" y="630"/>
                  </a:lnTo>
                  <a:lnTo>
                    <a:pt x="837" y="620"/>
                  </a:lnTo>
                  <a:lnTo>
                    <a:pt x="860" y="610"/>
                  </a:lnTo>
                  <a:lnTo>
                    <a:pt x="873" y="610"/>
                  </a:lnTo>
                  <a:lnTo>
                    <a:pt x="885" y="610"/>
                  </a:lnTo>
                  <a:lnTo>
                    <a:pt x="885" y="598"/>
                  </a:lnTo>
                  <a:lnTo>
                    <a:pt x="885" y="588"/>
                  </a:lnTo>
                  <a:close/>
                  <a:moveTo>
                    <a:pt x="175" y="564"/>
                  </a:moveTo>
                  <a:lnTo>
                    <a:pt x="175" y="554"/>
                  </a:lnTo>
                  <a:lnTo>
                    <a:pt x="189" y="542"/>
                  </a:lnTo>
                  <a:lnTo>
                    <a:pt x="212" y="464"/>
                  </a:lnTo>
                  <a:lnTo>
                    <a:pt x="223" y="464"/>
                  </a:lnTo>
                  <a:lnTo>
                    <a:pt x="212" y="455"/>
                  </a:lnTo>
                  <a:lnTo>
                    <a:pt x="212" y="464"/>
                  </a:lnTo>
                  <a:lnTo>
                    <a:pt x="212" y="432"/>
                  </a:lnTo>
                  <a:lnTo>
                    <a:pt x="223" y="397"/>
                  </a:lnTo>
                  <a:lnTo>
                    <a:pt x="223" y="409"/>
                  </a:lnTo>
                  <a:lnTo>
                    <a:pt x="237" y="419"/>
                  </a:lnTo>
                  <a:lnTo>
                    <a:pt x="237" y="432"/>
                  </a:lnTo>
                  <a:lnTo>
                    <a:pt x="248" y="432"/>
                  </a:lnTo>
                  <a:lnTo>
                    <a:pt x="237" y="409"/>
                  </a:lnTo>
                  <a:lnTo>
                    <a:pt x="223" y="397"/>
                  </a:lnTo>
                  <a:lnTo>
                    <a:pt x="212" y="389"/>
                  </a:lnTo>
                  <a:lnTo>
                    <a:pt x="212" y="377"/>
                  </a:lnTo>
                  <a:lnTo>
                    <a:pt x="223" y="365"/>
                  </a:lnTo>
                  <a:lnTo>
                    <a:pt x="223" y="353"/>
                  </a:lnTo>
                  <a:lnTo>
                    <a:pt x="212" y="343"/>
                  </a:lnTo>
                  <a:lnTo>
                    <a:pt x="199" y="332"/>
                  </a:lnTo>
                  <a:lnTo>
                    <a:pt x="189" y="332"/>
                  </a:lnTo>
                  <a:lnTo>
                    <a:pt x="175" y="310"/>
                  </a:lnTo>
                  <a:lnTo>
                    <a:pt x="165" y="298"/>
                  </a:lnTo>
                  <a:lnTo>
                    <a:pt x="165" y="287"/>
                  </a:lnTo>
                  <a:lnTo>
                    <a:pt x="165" y="274"/>
                  </a:lnTo>
                  <a:lnTo>
                    <a:pt x="152" y="274"/>
                  </a:lnTo>
                  <a:lnTo>
                    <a:pt x="141" y="274"/>
                  </a:lnTo>
                  <a:lnTo>
                    <a:pt x="128" y="266"/>
                  </a:lnTo>
                  <a:lnTo>
                    <a:pt x="141" y="253"/>
                  </a:lnTo>
                  <a:lnTo>
                    <a:pt x="128" y="253"/>
                  </a:lnTo>
                  <a:lnTo>
                    <a:pt x="116" y="253"/>
                  </a:lnTo>
                  <a:lnTo>
                    <a:pt x="104" y="244"/>
                  </a:lnTo>
                  <a:lnTo>
                    <a:pt x="79" y="244"/>
                  </a:lnTo>
                  <a:lnTo>
                    <a:pt x="57" y="233"/>
                  </a:lnTo>
                  <a:lnTo>
                    <a:pt x="46" y="221"/>
                  </a:lnTo>
                  <a:lnTo>
                    <a:pt x="21" y="233"/>
                  </a:lnTo>
                  <a:lnTo>
                    <a:pt x="21" y="221"/>
                  </a:lnTo>
                  <a:lnTo>
                    <a:pt x="12" y="221"/>
                  </a:lnTo>
                  <a:lnTo>
                    <a:pt x="0" y="221"/>
                  </a:lnTo>
                  <a:lnTo>
                    <a:pt x="0" y="211"/>
                  </a:lnTo>
                  <a:lnTo>
                    <a:pt x="21" y="211"/>
                  </a:lnTo>
                  <a:lnTo>
                    <a:pt x="21" y="198"/>
                  </a:lnTo>
                  <a:lnTo>
                    <a:pt x="12" y="198"/>
                  </a:lnTo>
                  <a:lnTo>
                    <a:pt x="21" y="198"/>
                  </a:lnTo>
                  <a:lnTo>
                    <a:pt x="21" y="187"/>
                  </a:lnTo>
                  <a:lnTo>
                    <a:pt x="12" y="187"/>
                  </a:lnTo>
                  <a:lnTo>
                    <a:pt x="0" y="187"/>
                  </a:lnTo>
                  <a:lnTo>
                    <a:pt x="0" y="175"/>
                  </a:lnTo>
                  <a:lnTo>
                    <a:pt x="12" y="175"/>
                  </a:lnTo>
                  <a:lnTo>
                    <a:pt x="37" y="166"/>
                  </a:lnTo>
                  <a:lnTo>
                    <a:pt x="46" y="166"/>
                  </a:lnTo>
                  <a:lnTo>
                    <a:pt x="57" y="166"/>
                  </a:lnTo>
                  <a:lnTo>
                    <a:pt x="69" y="166"/>
                  </a:lnTo>
                  <a:lnTo>
                    <a:pt x="69" y="152"/>
                  </a:lnTo>
                  <a:lnTo>
                    <a:pt x="79" y="152"/>
                  </a:lnTo>
                  <a:lnTo>
                    <a:pt x="104" y="152"/>
                  </a:lnTo>
                  <a:lnTo>
                    <a:pt x="116" y="166"/>
                  </a:lnTo>
                  <a:lnTo>
                    <a:pt x="116" y="175"/>
                  </a:lnTo>
                  <a:lnTo>
                    <a:pt x="128" y="175"/>
                  </a:lnTo>
                  <a:lnTo>
                    <a:pt x="152" y="166"/>
                  </a:lnTo>
                  <a:lnTo>
                    <a:pt x="152" y="175"/>
                  </a:lnTo>
                  <a:lnTo>
                    <a:pt x="165" y="166"/>
                  </a:lnTo>
                  <a:lnTo>
                    <a:pt x="175" y="166"/>
                  </a:lnTo>
                  <a:lnTo>
                    <a:pt x="175" y="175"/>
                  </a:lnTo>
                  <a:lnTo>
                    <a:pt x="199" y="175"/>
                  </a:lnTo>
                  <a:lnTo>
                    <a:pt x="199" y="166"/>
                  </a:lnTo>
                  <a:lnTo>
                    <a:pt x="199" y="152"/>
                  </a:lnTo>
                  <a:lnTo>
                    <a:pt x="199" y="144"/>
                  </a:lnTo>
                  <a:lnTo>
                    <a:pt x="199" y="132"/>
                  </a:lnTo>
                  <a:lnTo>
                    <a:pt x="189" y="132"/>
                  </a:lnTo>
                  <a:lnTo>
                    <a:pt x="175" y="112"/>
                  </a:lnTo>
                  <a:lnTo>
                    <a:pt x="175" y="98"/>
                  </a:lnTo>
                  <a:lnTo>
                    <a:pt x="199" y="98"/>
                  </a:lnTo>
                  <a:lnTo>
                    <a:pt x="212" y="98"/>
                  </a:lnTo>
                  <a:lnTo>
                    <a:pt x="212" y="112"/>
                  </a:lnTo>
                  <a:lnTo>
                    <a:pt x="223" y="121"/>
                  </a:lnTo>
                  <a:lnTo>
                    <a:pt x="237" y="121"/>
                  </a:lnTo>
                  <a:lnTo>
                    <a:pt x="260" y="121"/>
                  </a:lnTo>
                  <a:lnTo>
                    <a:pt x="280" y="121"/>
                  </a:lnTo>
                  <a:lnTo>
                    <a:pt x="295" y="121"/>
                  </a:lnTo>
                  <a:lnTo>
                    <a:pt x="318" y="112"/>
                  </a:lnTo>
                  <a:lnTo>
                    <a:pt x="295" y="112"/>
                  </a:lnTo>
                  <a:lnTo>
                    <a:pt x="295" y="98"/>
                  </a:lnTo>
                  <a:lnTo>
                    <a:pt x="306" y="98"/>
                  </a:lnTo>
                  <a:lnTo>
                    <a:pt x="327" y="88"/>
                  </a:lnTo>
                  <a:lnTo>
                    <a:pt x="343" y="76"/>
                  </a:lnTo>
                  <a:lnTo>
                    <a:pt x="364" y="76"/>
                  </a:lnTo>
                  <a:lnTo>
                    <a:pt x="376" y="66"/>
                  </a:lnTo>
                  <a:lnTo>
                    <a:pt x="388" y="53"/>
                  </a:lnTo>
                  <a:lnTo>
                    <a:pt x="388" y="30"/>
                  </a:lnTo>
                  <a:lnTo>
                    <a:pt x="388" y="10"/>
                  </a:lnTo>
                  <a:lnTo>
                    <a:pt x="400" y="10"/>
                  </a:lnTo>
                  <a:lnTo>
                    <a:pt x="414" y="0"/>
                  </a:lnTo>
                  <a:lnTo>
                    <a:pt x="435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60" y="22"/>
                  </a:lnTo>
                  <a:lnTo>
                    <a:pt x="471" y="22"/>
                  </a:lnTo>
                  <a:lnTo>
                    <a:pt x="483" y="10"/>
                  </a:lnTo>
                  <a:lnTo>
                    <a:pt x="483" y="22"/>
                  </a:lnTo>
                  <a:lnTo>
                    <a:pt x="493" y="30"/>
                  </a:lnTo>
                  <a:lnTo>
                    <a:pt x="493" y="42"/>
                  </a:lnTo>
                  <a:lnTo>
                    <a:pt x="508" y="42"/>
                  </a:lnTo>
                  <a:lnTo>
                    <a:pt x="518" y="42"/>
                  </a:lnTo>
                  <a:lnTo>
                    <a:pt x="542" y="53"/>
                  </a:lnTo>
                  <a:lnTo>
                    <a:pt x="552" y="53"/>
                  </a:lnTo>
                  <a:lnTo>
                    <a:pt x="542" y="66"/>
                  </a:lnTo>
                  <a:lnTo>
                    <a:pt x="542" y="76"/>
                  </a:lnTo>
                  <a:lnTo>
                    <a:pt x="552" y="76"/>
                  </a:lnTo>
                  <a:lnTo>
                    <a:pt x="566" y="76"/>
                  </a:lnTo>
                  <a:lnTo>
                    <a:pt x="576" y="76"/>
                  </a:lnTo>
                  <a:lnTo>
                    <a:pt x="576" y="66"/>
                  </a:lnTo>
                  <a:lnTo>
                    <a:pt x="589" y="66"/>
                  </a:lnTo>
                  <a:lnTo>
                    <a:pt x="589" y="76"/>
                  </a:lnTo>
                  <a:lnTo>
                    <a:pt x="589" y="88"/>
                  </a:lnTo>
                  <a:lnTo>
                    <a:pt x="600" y="88"/>
                  </a:lnTo>
                  <a:lnTo>
                    <a:pt x="614" y="98"/>
                  </a:lnTo>
                  <a:lnTo>
                    <a:pt x="625" y="98"/>
                  </a:lnTo>
                  <a:lnTo>
                    <a:pt x="625" y="112"/>
                  </a:lnTo>
                  <a:lnTo>
                    <a:pt x="646" y="112"/>
                  </a:lnTo>
                  <a:lnTo>
                    <a:pt x="662" y="112"/>
                  </a:lnTo>
                  <a:lnTo>
                    <a:pt x="684" y="112"/>
                  </a:lnTo>
                  <a:lnTo>
                    <a:pt x="694" y="121"/>
                  </a:lnTo>
                  <a:lnTo>
                    <a:pt x="709" y="132"/>
                  </a:lnTo>
                  <a:lnTo>
                    <a:pt x="719" y="132"/>
                  </a:lnTo>
                  <a:lnTo>
                    <a:pt x="741" y="132"/>
                  </a:lnTo>
                  <a:lnTo>
                    <a:pt x="757" y="144"/>
                  </a:lnTo>
                  <a:lnTo>
                    <a:pt x="766" y="144"/>
                  </a:lnTo>
                  <a:lnTo>
                    <a:pt x="777" y="144"/>
                  </a:lnTo>
                  <a:lnTo>
                    <a:pt x="790" y="144"/>
                  </a:lnTo>
                  <a:lnTo>
                    <a:pt x="766" y="175"/>
                  </a:lnTo>
                  <a:lnTo>
                    <a:pt x="766" y="187"/>
                  </a:lnTo>
                  <a:lnTo>
                    <a:pt x="757" y="198"/>
                  </a:lnTo>
                  <a:lnTo>
                    <a:pt x="757" y="211"/>
                  </a:lnTo>
                  <a:lnTo>
                    <a:pt x="757" y="221"/>
                  </a:lnTo>
                  <a:lnTo>
                    <a:pt x="757" y="244"/>
                  </a:lnTo>
                  <a:lnTo>
                    <a:pt x="741" y="253"/>
                  </a:lnTo>
                  <a:lnTo>
                    <a:pt x="731" y="253"/>
                  </a:lnTo>
                  <a:lnTo>
                    <a:pt x="719" y="253"/>
                  </a:lnTo>
                  <a:lnTo>
                    <a:pt x="719" y="266"/>
                  </a:lnTo>
                  <a:lnTo>
                    <a:pt x="709" y="287"/>
                  </a:lnTo>
                  <a:lnTo>
                    <a:pt x="684" y="298"/>
                  </a:lnTo>
                  <a:lnTo>
                    <a:pt x="684" y="310"/>
                  </a:lnTo>
                  <a:lnTo>
                    <a:pt x="672" y="319"/>
                  </a:lnTo>
                  <a:lnTo>
                    <a:pt x="672" y="332"/>
                  </a:lnTo>
                  <a:lnTo>
                    <a:pt x="672" y="343"/>
                  </a:lnTo>
                  <a:lnTo>
                    <a:pt x="662" y="353"/>
                  </a:lnTo>
                  <a:lnTo>
                    <a:pt x="672" y="353"/>
                  </a:lnTo>
                  <a:lnTo>
                    <a:pt x="694" y="332"/>
                  </a:lnTo>
                  <a:lnTo>
                    <a:pt x="719" y="332"/>
                  </a:lnTo>
                  <a:lnTo>
                    <a:pt x="719" y="353"/>
                  </a:lnTo>
                  <a:lnTo>
                    <a:pt x="731" y="365"/>
                  </a:lnTo>
                  <a:lnTo>
                    <a:pt x="709" y="377"/>
                  </a:lnTo>
                  <a:lnTo>
                    <a:pt x="731" y="389"/>
                  </a:lnTo>
                  <a:lnTo>
                    <a:pt x="731" y="397"/>
                  </a:lnTo>
                  <a:lnTo>
                    <a:pt x="741" y="409"/>
                  </a:lnTo>
                  <a:lnTo>
                    <a:pt x="731" y="409"/>
                  </a:lnTo>
                  <a:lnTo>
                    <a:pt x="719" y="432"/>
                  </a:lnTo>
                  <a:lnTo>
                    <a:pt x="719" y="419"/>
                  </a:lnTo>
                  <a:lnTo>
                    <a:pt x="709" y="432"/>
                  </a:lnTo>
                  <a:lnTo>
                    <a:pt x="709" y="443"/>
                  </a:lnTo>
                  <a:lnTo>
                    <a:pt x="731" y="443"/>
                  </a:lnTo>
                  <a:lnTo>
                    <a:pt x="731" y="455"/>
                  </a:lnTo>
                  <a:lnTo>
                    <a:pt x="719" y="464"/>
                  </a:lnTo>
                  <a:lnTo>
                    <a:pt x="731" y="488"/>
                  </a:lnTo>
                  <a:lnTo>
                    <a:pt x="741" y="498"/>
                  </a:lnTo>
                  <a:lnTo>
                    <a:pt x="777" y="498"/>
                  </a:lnTo>
                  <a:lnTo>
                    <a:pt x="777" y="509"/>
                  </a:lnTo>
                  <a:lnTo>
                    <a:pt x="766" y="518"/>
                  </a:lnTo>
                  <a:lnTo>
                    <a:pt x="766" y="530"/>
                  </a:lnTo>
                  <a:lnTo>
                    <a:pt x="757" y="530"/>
                  </a:lnTo>
                  <a:lnTo>
                    <a:pt x="731" y="554"/>
                  </a:lnTo>
                  <a:lnTo>
                    <a:pt x="709" y="576"/>
                  </a:lnTo>
                  <a:lnTo>
                    <a:pt x="694" y="576"/>
                  </a:lnTo>
                  <a:lnTo>
                    <a:pt x="684" y="576"/>
                  </a:lnTo>
                  <a:lnTo>
                    <a:pt x="662" y="588"/>
                  </a:lnTo>
                  <a:lnTo>
                    <a:pt x="646" y="588"/>
                  </a:lnTo>
                  <a:lnTo>
                    <a:pt x="637" y="576"/>
                  </a:lnTo>
                  <a:lnTo>
                    <a:pt x="614" y="564"/>
                  </a:lnTo>
                  <a:lnTo>
                    <a:pt x="600" y="554"/>
                  </a:lnTo>
                  <a:lnTo>
                    <a:pt x="589" y="554"/>
                  </a:lnTo>
                  <a:lnTo>
                    <a:pt x="589" y="564"/>
                  </a:lnTo>
                  <a:lnTo>
                    <a:pt x="576" y="554"/>
                  </a:lnTo>
                  <a:lnTo>
                    <a:pt x="552" y="554"/>
                  </a:lnTo>
                  <a:lnTo>
                    <a:pt x="529" y="554"/>
                  </a:lnTo>
                  <a:lnTo>
                    <a:pt x="518" y="564"/>
                  </a:lnTo>
                  <a:lnTo>
                    <a:pt x="508" y="564"/>
                  </a:lnTo>
                  <a:lnTo>
                    <a:pt x="483" y="588"/>
                  </a:lnTo>
                  <a:lnTo>
                    <a:pt x="483" y="598"/>
                  </a:lnTo>
                  <a:lnTo>
                    <a:pt x="483" y="620"/>
                  </a:lnTo>
                  <a:lnTo>
                    <a:pt x="493" y="630"/>
                  </a:lnTo>
                  <a:lnTo>
                    <a:pt x="483" y="630"/>
                  </a:lnTo>
                  <a:lnTo>
                    <a:pt x="460" y="630"/>
                  </a:lnTo>
                  <a:lnTo>
                    <a:pt x="460" y="641"/>
                  </a:lnTo>
                  <a:lnTo>
                    <a:pt x="446" y="630"/>
                  </a:lnTo>
                  <a:lnTo>
                    <a:pt x="435" y="630"/>
                  </a:lnTo>
                  <a:lnTo>
                    <a:pt x="423" y="630"/>
                  </a:lnTo>
                  <a:lnTo>
                    <a:pt x="414" y="630"/>
                  </a:lnTo>
                  <a:lnTo>
                    <a:pt x="400" y="630"/>
                  </a:lnTo>
                  <a:lnTo>
                    <a:pt x="388" y="630"/>
                  </a:lnTo>
                  <a:lnTo>
                    <a:pt x="376" y="630"/>
                  </a:lnTo>
                  <a:lnTo>
                    <a:pt x="376" y="620"/>
                  </a:lnTo>
                  <a:lnTo>
                    <a:pt x="376" y="610"/>
                  </a:lnTo>
                  <a:lnTo>
                    <a:pt x="343" y="598"/>
                  </a:lnTo>
                  <a:lnTo>
                    <a:pt x="327" y="598"/>
                  </a:lnTo>
                  <a:lnTo>
                    <a:pt x="327" y="610"/>
                  </a:lnTo>
                  <a:lnTo>
                    <a:pt x="318" y="610"/>
                  </a:lnTo>
                  <a:lnTo>
                    <a:pt x="306" y="610"/>
                  </a:lnTo>
                  <a:lnTo>
                    <a:pt x="280" y="610"/>
                  </a:lnTo>
                  <a:lnTo>
                    <a:pt x="270" y="598"/>
                  </a:lnTo>
                  <a:lnTo>
                    <a:pt x="260" y="598"/>
                  </a:lnTo>
                  <a:lnTo>
                    <a:pt x="260" y="610"/>
                  </a:lnTo>
                  <a:lnTo>
                    <a:pt x="237" y="588"/>
                  </a:lnTo>
                  <a:lnTo>
                    <a:pt x="237" y="598"/>
                  </a:lnTo>
                  <a:lnTo>
                    <a:pt x="199" y="588"/>
                  </a:lnTo>
                  <a:lnTo>
                    <a:pt x="189" y="576"/>
                  </a:lnTo>
                  <a:lnTo>
                    <a:pt x="199" y="576"/>
                  </a:lnTo>
                  <a:lnTo>
                    <a:pt x="199" y="564"/>
                  </a:lnTo>
                  <a:lnTo>
                    <a:pt x="189" y="564"/>
                  </a:lnTo>
                  <a:lnTo>
                    <a:pt x="175" y="56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Freeform 330"/>
            <p:cNvSpPr>
              <a:spLocks noChangeAspect="1"/>
            </p:cNvSpPr>
            <p:nvPr/>
          </p:nvSpPr>
          <p:spPr bwMode="auto">
            <a:xfrm>
              <a:off x="5447" y="7054"/>
              <a:ext cx="166" cy="86"/>
            </a:xfrm>
            <a:custGeom>
              <a:avLst/>
              <a:gdLst/>
              <a:ahLst/>
              <a:cxnLst>
                <a:cxn ang="0">
                  <a:pos x="107" y="33"/>
                </a:cxn>
                <a:cxn ang="0">
                  <a:pos x="107" y="46"/>
                </a:cxn>
                <a:cxn ang="0">
                  <a:pos x="116" y="56"/>
                </a:cxn>
                <a:cxn ang="0">
                  <a:pos x="107" y="56"/>
                </a:cxn>
                <a:cxn ang="0">
                  <a:pos x="95" y="56"/>
                </a:cxn>
                <a:cxn ang="0">
                  <a:pos x="95" y="68"/>
                </a:cxn>
                <a:cxn ang="0">
                  <a:pos x="69" y="78"/>
                </a:cxn>
                <a:cxn ang="0">
                  <a:pos x="59" y="78"/>
                </a:cxn>
                <a:cxn ang="0">
                  <a:pos x="45" y="78"/>
                </a:cxn>
                <a:cxn ang="0">
                  <a:pos x="36" y="78"/>
                </a:cxn>
                <a:cxn ang="0">
                  <a:pos x="21" y="78"/>
                </a:cxn>
                <a:cxn ang="0">
                  <a:pos x="12" y="68"/>
                </a:cxn>
                <a:cxn ang="0">
                  <a:pos x="12" y="56"/>
                </a:cxn>
                <a:cxn ang="0">
                  <a:pos x="0" y="46"/>
                </a:cxn>
                <a:cxn ang="0">
                  <a:pos x="12" y="46"/>
                </a:cxn>
                <a:cxn ang="0">
                  <a:pos x="21" y="33"/>
                </a:cxn>
                <a:cxn ang="0">
                  <a:pos x="36" y="33"/>
                </a:cxn>
                <a:cxn ang="0">
                  <a:pos x="45" y="46"/>
                </a:cxn>
                <a:cxn ang="0">
                  <a:pos x="45" y="33"/>
                </a:cxn>
                <a:cxn ang="0">
                  <a:pos x="45" y="22"/>
                </a:cxn>
                <a:cxn ang="0">
                  <a:pos x="59" y="22"/>
                </a:cxn>
                <a:cxn ang="0">
                  <a:pos x="83" y="22"/>
                </a:cxn>
                <a:cxn ang="0">
                  <a:pos x="95" y="22"/>
                </a:cxn>
                <a:cxn ang="0">
                  <a:pos x="116" y="10"/>
                </a:cxn>
                <a:cxn ang="0">
                  <a:pos x="132" y="10"/>
                </a:cxn>
                <a:cxn ang="0">
                  <a:pos x="153" y="0"/>
                </a:cxn>
                <a:cxn ang="0">
                  <a:pos x="141" y="10"/>
                </a:cxn>
                <a:cxn ang="0">
                  <a:pos x="132" y="22"/>
                </a:cxn>
                <a:cxn ang="0">
                  <a:pos x="107" y="33"/>
                </a:cxn>
              </a:cxnLst>
              <a:rect l="0" t="0" r="r" b="b"/>
              <a:pathLst>
                <a:path w="153" h="78">
                  <a:moveTo>
                    <a:pt x="107" y="33"/>
                  </a:moveTo>
                  <a:lnTo>
                    <a:pt x="107" y="46"/>
                  </a:lnTo>
                  <a:lnTo>
                    <a:pt x="116" y="56"/>
                  </a:lnTo>
                  <a:lnTo>
                    <a:pt x="107" y="56"/>
                  </a:lnTo>
                  <a:lnTo>
                    <a:pt x="95" y="56"/>
                  </a:lnTo>
                  <a:lnTo>
                    <a:pt x="95" y="68"/>
                  </a:lnTo>
                  <a:lnTo>
                    <a:pt x="69" y="78"/>
                  </a:lnTo>
                  <a:lnTo>
                    <a:pt x="59" y="78"/>
                  </a:lnTo>
                  <a:lnTo>
                    <a:pt x="45" y="78"/>
                  </a:lnTo>
                  <a:lnTo>
                    <a:pt x="36" y="78"/>
                  </a:lnTo>
                  <a:lnTo>
                    <a:pt x="21" y="78"/>
                  </a:lnTo>
                  <a:lnTo>
                    <a:pt x="12" y="68"/>
                  </a:lnTo>
                  <a:lnTo>
                    <a:pt x="12" y="56"/>
                  </a:lnTo>
                  <a:lnTo>
                    <a:pt x="0" y="46"/>
                  </a:lnTo>
                  <a:lnTo>
                    <a:pt x="12" y="46"/>
                  </a:lnTo>
                  <a:lnTo>
                    <a:pt x="21" y="33"/>
                  </a:lnTo>
                  <a:lnTo>
                    <a:pt x="36" y="33"/>
                  </a:lnTo>
                  <a:lnTo>
                    <a:pt x="45" y="46"/>
                  </a:lnTo>
                  <a:lnTo>
                    <a:pt x="45" y="33"/>
                  </a:lnTo>
                  <a:lnTo>
                    <a:pt x="45" y="22"/>
                  </a:lnTo>
                  <a:lnTo>
                    <a:pt x="59" y="22"/>
                  </a:lnTo>
                  <a:lnTo>
                    <a:pt x="83" y="22"/>
                  </a:lnTo>
                  <a:lnTo>
                    <a:pt x="95" y="22"/>
                  </a:lnTo>
                  <a:lnTo>
                    <a:pt x="116" y="10"/>
                  </a:lnTo>
                  <a:lnTo>
                    <a:pt x="132" y="10"/>
                  </a:lnTo>
                  <a:lnTo>
                    <a:pt x="153" y="0"/>
                  </a:lnTo>
                  <a:lnTo>
                    <a:pt x="141" y="10"/>
                  </a:lnTo>
                  <a:lnTo>
                    <a:pt x="132" y="22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Freeform 331"/>
            <p:cNvSpPr>
              <a:spLocks noChangeAspect="1"/>
            </p:cNvSpPr>
            <p:nvPr/>
          </p:nvSpPr>
          <p:spPr bwMode="auto">
            <a:xfrm>
              <a:off x="6885" y="7834"/>
              <a:ext cx="64" cy="130"/>
            </a:xfrm>
            <a:custGeom>
              <a:avLst/>
              <a:gdLst/>
              <a:ahLst/>
              <a:cxnLst>
                <a:cxn ang="0">
                  <a:pos x="36" y="121"/>
                </a:cxn>
                <a:cxn ang="0">
                  <a:pos x="24" y="121"/>
                </a:cxn>
                <a:cxn ang="0">
                  <a:pos x="11" y="121"/>
                </a:cxn>
                <a:cxn ang="0">
                  <a:pos x="11" y="99"/>
                </a:cxn>
                <a:cxn ang="0">
                  <a:pos x="11" y="79"/>
                </a:cxn>
                <a:cxn ang="0">
                  <a:pos x="0" y="55"/>
                </a:cxn>
                <a:cxn ang="0">
                  <a:pos x="0" y="33"/>
                </a:cxn>
                <a:cxn ang="0">
                  <a:pos x="11" y="33"/>
                </a:cxn>
                <a:cxn ang="0">
                  <a:pos x="11" y="22"/>
                </a:cxn>
                <a:cxn ang="0">
                  <a:pos x="11" y="0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9"/>
                </a:cxn>
                <a:cxn ang="0">
                  <a:pos x="48" y="9"/>
                </a:cxn>
                <a:cxn ang="0">
                  <a:pos x="48" y="22"/>
                </a:cxn>
                <a:cxn ang="0">
                  <a:pos x="48" y="33"/>
                </a:cxn>
                <a:cxn ang="0">
                  <a:pos x="48" y="45"/>
                </a:cxn>
                <a:cxn ang="0">
                  <a:pos x="48" y="68"/>
                </a:cxn>
                <a:cxn ang="0">
                  <a:pos x="59" y="79"/>
                </a:cxn>
                <a:cxn ang="0">
                  <a:pos x="59" y="91"/>
                </a:cxn>
                <a:cxn ang="0">
                  <a:pos x="48" y="99"/>
                </a:cxn>
                <a:cxn ang="0">
                  <a:pos x="36" y="121"/>
                </a:cxn>
              </a:cxnLst>
              <a:rect l="0" t="0" r="r" b="b"/>
              <a:pathLst>
                <a:path w="59" h="121">
                  <a:moveTo>
                    <a:pt x="36" y="121"/>
                  </a:moveTo>
                  <a:lnTo>
                    <a:pt x="24" y="121"/>
                  </a:lnTo>
                  <a:lnTo>
                    <a:pt x="11" y="121"/>
                  </a:lnTo>
                  <a:lnTo>
                    <a:pt x="11" y="99"/>
                  </a:lnTo>
                  <a:lnTo>
                    <a:pt x="11" y="79"/>
                  </a:lnTo>
                  <a:lnTo>
                    <a:pt x="0" y="55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22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48" y="9"/>
                  </a:lnTo>
                  <a:lnTo>
                    <a:pt x="48" y="22"/>
                  </a:lnTo>
                  <a:lnTo>
                    <a:pt x="48" y="33"/>
                  </a:lnTo>
                  <a:lnTo>
                    <a:pt x="48" y="45"/>
                  </a:lnTo>
                  <a:lnTo>
                    <a:pt x="48" y="68"/>
                  </a:lnTo>
                  <a:lnTo>
                    <a:pt x="59" y="79"/>
                  </a:lnTo>
                  <a:lnTo>
                    <a:pt x="59" y="91"/>
                  </a:lnTo>
                  <a:lnTo>
                    <a:pt x="48" y="99"/>
                  </a:lnTo>
                  <a:lnTo>
                    <a:pt x="36" y="1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Freeform 332"/>
            <p:cNvSpPr>
              <a:spLocks noChangeAspect="1"/>
            </p:cNvSpPr>
            <p:nvPr/>
          </p:nvSpPr>
          <p:spPr bwMode="auto">
            <a:xfrm>
              <a:off x="6913" y="7834"/>
              <a:ext cx="388" cy="322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11" y="121"/>
                </a:cxn>
                <a:cxn ang="0">
                  <a:pos x="11" y="133"/>
                </a:cxn>
                <a:cxn ang="0">
                  <a:pos x="23" y="133"/>
                </a:cxn>
                <a:cxn ang="0">
                  <a:pos x="34" y="133"/>
                </a:cxn>
                <a:cxn ang="0">
                  <a:pos x="34" y="145"/>
                </a:cxn>
                <a:cxn ang="0">
                  <a:pos x="48" y="145"/>
                </a:cxn>
                <a:cxn ang="0">
                  <a:pos x="58" y="154"/>
                </a:cxn>
                <a:cxn ang="0">
                  <a:pos x="82" y="154"/>
                </a:cxn>
                <a:cxn ang="0">
                  <a:pos x="82" y="145"/>
                </a:cxn>
                <a:cxn ang="0">
                  <a:pos x="92" y="145"/>
                </a:cxn>
                <a:cxn ang="0">
                  <a:pos x="117" y="145"/>
                </a:cxn>
                <a:cxn ang="0">
                  <a:pos x="129" y="145"/>
                </a:cxn>
                <a:cxn ang="0">
                  <a:pos x="140" y="145"/>
                </a:cxn>
                <a:cxn ang="0">
                  <a:pos x="177" y="154"/>
                </a:cxn>
                <a:cxn ang="0">
                  <a:pos x="200" y="145"/>
                </a:cxn>
                <a:cxn ang="0">
                  <a:pos x="200" y="133"/>
                </a:cxn>
                <a:cxn ang="0">
                  <a:pos x="210" y="145"/>
                </a:cxn>
                <a:cxn ang="0">
                  <a:pos x="224" y="145"/>
                </a:cxn>
                <a:cxn ang="0">
                  <a:pos x="224" y="133"/>
                </a:cxn>
                <a:cxn ang="0">
                  <a:pos x="234" y="121"/>
                </a:cxn>
                <a:cxn ang="0">
                  <a:pos x="248" y="99"/>
                </a:cxn>
                <a:cxn ang="0">
                  <a:pos x="272" y="79"/>
                </a:cxn>
                <a:cxn ang="0">
                  <a:pos x="294" y="45"/>
                </a:cxn>
                <a:cxn ang="0">
                  <a:pos x="305" y="45"/>
                </a:cxn>
                <a:cxn ang="0">
                  <a:pos x="330" y="22"/>
                </a:cxn>
                <a:cxn ang="0">
                  <a:pos x="330" y="0"/>
                </a:cxn>
                <a:cxn ang="0">
                  <a:pos x="340" y="9"/>
                </a:cxn>
                <a:cxn ang="0">
                  <a:pos x="330" y="22"/>
                </a:cxn>
                <a:cxn ang="0">
                  <a:pos x="330" y="33"/>
                </a:cxn>
                <a:cxn ang="0">
                  <a:pos x="330" y="45"/>
                </a:cxn>
                <a:cxn ang="0">
                  <a:pos x="340" y="45"/>
                </a:cxn>
                <a:cxn ang="0">
                  <a:pos x="352" y="45"/>
                </a:cxn>
                <a:cxn ang="0">
                  <a:pos x="352" y="55"/>
                </a:cxn>
                <a:cxn ang="0">
                  <a:pos x="363" y="68"/>
                </a:cxn>
                <a:cxn ang="0">
                  <a:pos x="363" y="79"/>
                </a:cxn>
                <a:cxn ang="0">
                  <a:pos x="340" y="79"/>
                </a:cxn>
                <a:cxn ang="0">
                  <a:pos x="330" y="79"/>
                </a:cxn>
                <a:cxn ang="0">
                  <a:pos x="330" y="91"/>
                </a:cxn>
                <a:cxn ang="0">
                  <a:pos x="340" y="133"/>
                </a:cxn>
                <a:cxn ang="0">
                  <a:pos x="330" y="145"/>
                </a:cxn>
                <a:cxn ang="0">
                  <a:pos x="317" y="166"/>
                </a:cxn>
                <a:cxn ang="0">
                  <a:pos x="317" y="200"/>
                </a:cxn>
                <a:cxn ang="0">
                  <a:pos x="330" y="266"/>
                </a:cxn>
                <a:cxn ang="0">
                  <a:pos x="330" y="277"/>
                </a:cxn>
                <a:cxn ang="0">
                  <a:pos x="305" y="300"/>
                </a:cxn>
                <a:cxn ang="0">
                  <a:pos x="282" y="290"/>
                </a:cxn>
                <a:cxn ang="0">
                  <a:pos x="177" y="277"/>
                </a:cxn>
                <a:cxn ang="0">
                  <a:pos x="71" y="266"/>
                </a:cxn>
                <a:cxn ang="0">
                  <a:pos x="58" y="231"/>
                </a:cxn>
                <a:cxn ang="0">
                  <a:pos x="48" y="190"/>
                </a:cxn>
                <a:cxn ang="0">
                  <a:pos x="0" y="121"/>
                </a:cxn>
              </a:cxnLst>
              <a:rect l="0" t="0" r="r" b="b"/>
              <a:pathLst>
                <a:path w="363" h="300">
                  <a:moveTo>
                    <a:pt x="0" y="121"/>
                  </a:moveTo>
                  <a:lnTo>
                    <a:pt x="11" y="121"/>
                  </a:lnTo>
                  <a:lnTo>
                    <a:pt x="11" y="133"/>
                  </a:lnTo>
                  <a:lnTo>
                    <a:pt x="23" y="133"/>
                  </a:lnTo>
                  <a:lnTo>
                    <a:pt x="34" y="133"/>
                  </a:lnTo>
                  <a:lnTo>
                    <a:pt x="34" y="145"/>
                  </a:lnTo>
                  <a:lnTo>
                    <a:pt x="48" y="145"/>
                  </a:lnTo>
                  <a:lnTo>
                    <a:pt x="58" y="154"/>
                  </a:lnTo>
                  <a:lnTo>
                    <a:pt x="82" y="154"/>
                  </a:lnTo>
                  <a:lnTo>
                    <a:pt x="82" y="145"/>
                  </a:lnTo>
                  <a:lnTo>
                    <a:pt x="92" y="145"/>
                  </a:lnTo>
                  <a:lnTo>
                    <a:pt x="117" y="145"/>
                  </a:lnTo>
                  <a:lnTo>
                    <a:pt x="129" y="145"/>
                  </a:lnTo>
                  <a:lnTo>
                    <a:pt x="140" y="145"/>
                  </a:lnTo>
                  <a:lnTo>
                    <a:pt x="177" y="154"/>
                  </a:lnTo>
                  <a:lnTo>
                    <a:pt x="200" y="145"/>
                  </a:lnTo>
                  <a:lnTo>
                    <a:pt x="200" y="133"/>
                  </a:lnTo>
                  <a:lnTo>
                    <a:pt x="210" y="145"/>
                  </a:lnTo>
                  <a:lnTo>
                    <a:pt x="224" y="145"/>
                  </a:lnTo>
                  <a:lnTo>
                    <a:pt x="224" y="133"/>
                  </a:lnTo>
                  <a:lnTo>
                    <a:pt x="234" y="121"/>
                  </a:lnTo>
                  <a:lnTo>
                    <a:pt x="248" y="99"/>
                  </a:lnTo>
                  <a:lnTo>
                    <a:pt x="272" y="79"/>
                  </a:lnTo>
                  <a:lnTo>
                    <a:pt x="294" y="45"/>
                  </a:lnTo>
                  <a:lnTo>
                    <a:pt x="305" y="45"/>
                  </a:lnTo>
                  <a:lnTo>
                    <a:pt x="330" y="22"/>
                  </a:lnTo>
                  <a:lnTo>
                    <a:pt x="330" y="0"/>
                  </a:lnTo>
                  <a:lnTo>
                    <a:pt x="340" y="9"/>
                  </a:lnTo>
                  <a:lnTo>
                    <a:pt x="330" y="22"/>
                  </a:lnTo>
                  <a:lnTo>
                    <a:pt x="330" y="33"/>
                  </a:lnTo>
                  <a:lnTo>
                    <a:pt x="330" y="45"/>
                  </a:lnTo>
                  <a:lnTo>
                    <a:pt x="340" y="45"/>
                  </a:lnTo>
                  <a:lnTo>
                    <a:pt x="352" y="45"/>
                  </a:lnTo>
                  <a:lnTo>
                    <a:pt x="352" y="55"/>
                  </a:lnTo>
                  <a:lnTo>
                    <a:pt x="363" y="68"/>
                  </a:lnTo>
                  <a:lnTo>
                    <a:pt x="363" y="79"/>
                  </a:lnTo>
                  <a:lnTo>
                    <a:pt x="340" y="79"/>
                  </a:lnTo>
                  <a:lnTo>
                    <a:pt x="330" y="79"/>
                  </a:lnTo>
                  <a:lnTo>
                    <a:pt x="330" y="91"/>
                  </a:lnTo>
                  <a:lnTo>
                    <a:pt x="340" y="133"/>
                  </a:lnTo>
                  <a:lnTo>
                    <a:pt x="330" y="145"/>
                  </a:lnTo>
                  <a:lnTo>
                    <a:pt x="317" y="166"/>
                  </a:lnTo>
                  <a:lnTo>
                    <a:pt x="317" y="200"/>
                  </a:lnTo>
                  <a:lnTo>
                    <a:pt x="330" y="266"/>
                  </a:lnTo>
                  <a:lnTo>
                    <a:pt x="330" y="277"/>
                  </a:lnTo>
                  <a:lnTo>
                    <a:pt x="305" y="300"/>
                  </a:lnTo>
                  <a:lnTo>
                    <a:pt x="282" y="290"/>
                  </a:lnTo>
                  <a:lnTo>
                    <a:pt x="177" y="277"/>
                  </a:lnTo>
                  <a:lnTo>
                    <a:pt x="71" y="266"/>
                  </a:lnTo>
                  <a:lnTo>
                    <a:pt x="58" y="231"/>
                  </a:lnTo>
                  <a:lnTo>
                    <a:pt x="48" y="19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Freeform 333"/>
            <p:cNvSpPr>
              <a:spLocks noChangeAspect="1"/>
            </p:cNvSpPr>
            <p:nvPr/>
          </p:nvSpPr>
          <p:spPr bwMode="auto">
            <a:xfrm>
              <a:off x="4625" y="5722"/>
              <a:ext cx="1177" cy="622"/>
            </a:xfrm>
            <a:custGeom>
              <a:avLst/>
              <a:gdLst/>
              <a:ahLst/>
              <a:cxnLst>
                <a:cxn ang="0">
                  <a:pos x="94" y="54"/>
                </a:cxn>
                <a:cxn ang="0">
                  <a:pos x="139" y="30"/>
                </a:cxn>
                <a:cxn ang="0">
                  <a:pos x="202" y="30"/>
                </a:cxn>
                <a:cxn ang="0">
                  <a:pos x="249" y="42"/>
                </a:cxn>
                <a:cxn ang="0">
                  <a:pos x="294" y="54"/>
                </a:cxn>
                <a:cxn ang="0">
                  <a:pos x="330" y="66"/>
                </a:cxn>
                <a:cxn ang="0">
                  <a:pos x="377" y="66"/>
                </a:cxn>
                <a:cxn ang="0">
                  <a:pos x="411" y="76"/>
                </a:cxn>
                <a:cxn ang="0">
                  <a:pos x="459" y="66"/>
                </a:cxn>
                <a:cxn ang="0">
                  <a:pos x="472" y="66"/>
                </a:cxn>
                <a:cxn ang="0">
                  <a:pos x="505" y="21"/>
                </a:cxn>
                <a:cxn ang="0">
                  <a:pos x="563" y="21"/>
                </a:cxn>
                <a:cxn ang="0">
                  <a:pos x="612" y="9"/>
                </a:cxn>
                <a:cxn ang="0">
                  <a:pos x="682" y="21"/>
                </a:cxn>
                <a:cxn ang="0">
                  <a:pos x="696" y="54"/>
                </a:cxn>
                <a:cxn ang="0">
                  <a:pos x="744" y="88"/>
                </a:cxn>
                <a:cxn ang="0">
                  <a:pos x="778" y="110"/>
                </a:cxn>
                <a:cxn ang="0">
                  <a:pos x="811" y="142"/>
                </a:cxn>
                <a:cxn ang="0">
                  <a:pos x="873" y="153"/>
                </a:cxn>
                <a:cxn ang="0">
                  <a:pos x="930" y="153"/>
                </a:cxn>
                <a:cxn ang="0">
                  <a:pos x="967" y="166"/>
                </a:cxn>
                <a:cxn ang="0">
                  <a:pos x="1026" y="186"/>
                </a:cxn>
                <a:cxn ang="0">
                  <a:pos x="1084" y="198"/>
                </a:cxn>
                <a:cxn ang="0">
                  <a:pos x="1084" y="244"/>
                </a:cxn>
                <a:cxn ang="0">
                  <a:pos x="1084" y="266"/>
                </a:cxn>
                <a:cxn ang="0">
                  <a:pos x="1096" y="298"/>
                </a:cxn>
                <a:cxn ang="0">
                  <a:pos x="1059" y="332"/>
                </a:cxn>
                <a:cxn ang="0">
                  <a:pos x="1014" y="344"/>
                </a:cxn>
                <a:cxn ang="0">
                  <a:pos x="953" y="398"/>
                </a:cxn>
                <a:cxn ang="0">
                  <a:pos x="847" y="431"/>
                </a:cxn>
                <a:cxn ang="0">
                  <a:pos x="766" y="443"/>
                </a:cxn>
                <a:cxn ang="0">
                  <a:pos x="835" y="507"/>
                </a:cxn>
                <a:cxn ang="0">
                  <a:pos x="930" y="507"/>
                </a:cxn>
                <a:cxn ang="0">
                  <a:pos x="882" y="530"/>
                </a:cxn>
                <a:cxn ang="0">
                  <a:pos x="787" y="575"/>
                </a:cxn>
                <a:cxn ang="0">
                  <a:pos x="744" y="519"/>
                </a:cxn>
                <a:cxn ang="0">
                  <a:pos x="707" y="486"/>
                </a:cxn>
                <a:cxn ang="0">
                  <a:pos x="719" y="453"/>
                </a:cxn>
                <a:cxn ang="0">
                  <a:pos x="634" y="431"/>
                </a:cxn>
                <a:cxn ang="0">
                  <a:pos x="576" y="419"/>
                </a:cxn>
                <a:cxn ang="0">
                  <a:pos x="496" y="486"/>
                </a:cxn>
                <a:cxn ang="0">
                  <a:pos x="448" y="507"/>
                </a:cxn>
                <a:cxn ang="0">
                  <a:pos x="425" y="497"/>
                </a:cxn>
                <a:cxn ang="0">
                  <a:pos x="448" y="465"/>
                </a:cxn>
                <a:cxn ang="0">
                  <a:pos x="459" y="419"/>
                </a:cxn>
                <a:cxn ang="0">
                  <a:pos x="484" y="431"/>
                </a:cxn>
                <a:cxn ang="0">
                  <a:pos x="521" y="431"/>
                </a:cxn>
                <a:cxn ang="0">
                  <a:pos x="496" y="398"/>
                </a:cxn>
                <a:cxn ang="0">
                  <a:pos x="472" y="366"/>
                </a:cxn>
                <a:cxn ang="0">
                  <a:pos x="448" y="332"/>
                </a:cxn>
                <a:cxn ang="0">
                  <a:pos x="411" y="308"/>
                </a:cxn>
                <a:cxn ang="0">
                  <a:pos x="364" y="298"/>
                </a:cxn>
                <a:cxn ang="0">
                  <a:pos x="318" y="286"/>
                </a:cxn>
                <a:cxn ang="0">
                  <a:pos x="259" y="298"/>
                </a:cxn>
                <a:cxn ang="0">
                  <a:pos x="186" y="332"/>
                </a:cxn>
                <a:cxn ang="0">
                  <a:pos x="117" y="321"/>
                </a:cxn>
                <a:cxn ang="0">
                  <a:pos x="48" y="298"/>
                </a:cxn>
                <a:cxn ang="0">
                  <a:pos x="48" y="244"/>
                </a:cxn>
                <a:cxn ang="0">
                  <a:pos x="82" y="142"/>
                </a:cxn>
                <a:cxn ang="0">
                  <a:pos x="107" y="110"/>
                </a:cxn>
              </a:cxnLst>
              <a:rect l="0" t="0" r="r" b="b"/>
              <a:pathLst>
                <a:path w="1096" h="575">
                  <a:moveTo>
                    <a:pt x="58" y="66"/>
                  </a:moveTo>
                  <a:lnTo>
                    <a:pt x="58" y="54"/>
                  </a:lnTo>
                  <a:lnTo>
                    <a:pt x="70" y="54"/>
                  </a:lnTo>
                  <a:lnTo>
                    <a:pt x="82" y="54"/>
                  </a:lnTo>
                  <a:lnTo>
                    <a:pt x="94" y="54"/>
                  </a:lnTo>
                  <a:lnTo>
                    <a:pt x="107" y="42"/>
                  </a:lnTo>
                  <a:lnTo>
                    <a:pt x="107" y="30"/>
                  </a:lnTo>
                  <a:lnTo>
                    <a:pt x="117" y="30"/>
                  </a:lnTo>
                  <a:lnTo>
                    <a:pt x="129" y="30"/>
                  </a:lnTo>
                  <a:lnTo>
                    <a:pt x="139" y="30"/>
                  </a:lnTo>
                  <a:lnTo>
                    <a:pt x="154" y="30"/>
                  </a:lnTo>
                  <a:lnTo>
                    <a:pt x="165" y="30"/>
                  </a:lnTo>
                  <a:lnTo>
                    <a:pt x="177" y="30"/>
                  </a:lnTo>
                  <a:lnTo>
                    <a:pt x="186" y="30"/>
                  </a:lnTo>
                  <a:lnTo>
                    <a:pt x="202" y="30"/>
                  </a:lnTo>
                  <a:lnTo>
                    <a:pt x="211" y="30"/>
                  </a:lnTo>
                  <a:lnTo>
                    <a:pt x="211" y="42"/>
                  </a:lnTo>
                  <a:lnTo>
                    <a:pt x="223" y="42"/>
                  </a:lnTo>
                  <a:lnTo>
                    <a:pt x="235" y="42"/>
                  </a:lnTo>
                  <a:lnTo>
                    <a:pt x="249" y="42"/>
                  </a:lnTo>
                  <a:lnTo>
                    <a:pt x="259" y="42"/>
                  </a:lnTo>
                  <a:lnTo>
                    <a:pt x="273" y="42"/>
                  </a:lnTo>
                  <a:lnTo>
                    <a:pt x="273" y="54"/>
                  </a:lnTo>
                  <a:lnTo>
                    <a:pt x="282" y="54"/>
                  </a:lnTo>
                  <a:lnTo>
                    <a:pt x="294" y="54"/>
                  </a:lnTo>
                  <a:lnTo>
                    <a:pt x="306" y="54"/>
                  </a:lnTo>
                  <a:lnTo>
                    <a:pt x="306" y="66"/>
                  </a:lnTo>
                  <a:lnTo>
                    <a:pt x="318" y="66"/>
                  </a:lnTo>
                  <a:lnTo>
                    <a:pt x="318" y="54"/>
                  </a:lnTo>
                  <a:lnTo>
                    <a:pt x="330" y="66"/>
                  </a:lnTo>
                  <a:lnTo>
                    <a:pt x="330" y="54"/>
                  </a:lnTo>
                  <a:lnTo>
                    <a:pt x="340" y="54"/>
                  </a:lnTo>
                  <a:lnTo>
                    <a:pt x="352" y="66"/>
                  </a:lnTo>
                  <a:lnTo>
                    <a:pt x="364" y="66"/>
                  </a:lnTo>
                  <a:lnTo>
                    <a:pt x="377" y="66"/>
                  </a:lnTo>
                  <a:lnTo>
                    <a:pt x="377" y="54"/>
                  </a:lnTo>
                  <a:lnTo>
                    <a:pt x="388" y="54"/>
                  </a:lnTo>
                  <a:lnTo>
                    <a:pt x="401" y="54"/>
                  </a:lnTo>
                  <a:lnTo>
                    <a:pt x="401" y="66"/>
                  </a:lnTo>
                  <a:lnTo>
                    <a:pt x="411" y="76"/>
                  </a:lnTo>
                  <a:lnTo>
                    <a:pt x="411" y="66"/>
                  </a:lnTo>
                  <a:lnTo>
                    <a:pt x="425" y="66"/>
                  </a:lnTo>
                  <a:lnTo>
                    <a:pt x="435" y="66"/>
                  </a:lnTo>
                  <a:lnTo>
                    <a:pt x="448" y="66"/>
                  </a:lnTo>
                  <a:lnTo>
                    <a:pt x="459" y="66"/>
                  </a:lnTo>
                  <a:lnTo>
                    <a:pt x="472" y="66"/>
                  </a:lnTo>
                  <a:lnTo>
                    <a:pt x="472" y="76"/>
                  </a:lnTo>
                  <a:lnTo>
                    <a:pt x="484" y="76"/>
                  </a:lnTo>
                  <a:lnTo>
                    <a:pt x="484" y="66"/>
                  </a:lnTo>
                  <a:lnTo>
                    <a:pt x="472" y="66"/>
                  </a:lnTo>
                  <a:lnTo>
                    <a:pt x="472" y="54"/>
                  </a:lnTo>
                  <a:lnTo>
                    <a:pt x="484" y="42"/>
                  </a:lnTo>
                  <a:lnTo>
                    <a:pt x="496" y="30"/>
                  </a:lnTo>
                  <a:lnTo>
                    <a:pt x="496" y="21"/>
                  </a:lnTo>
                  <a:lnTo>
                    <a:pt x="505" y="21"/>
                  </a:lnTo>
                  <a:lnTo>
                    <a:pt x="521" y="21"/>
                  </a:lnTo>
                  <a:lnTo>
                    <a:pt x="531" y="21"/>
                  </a:lnTo>
                  <a:lnTo>
                    <a:pt x="543" y="21"/>
                  </a:lnTo>
                  <a:lnTo>
                    <a:pt x="553" y="21"/>
                  </a:lnTo>
                  <a:lnTo>
                    <a:pt x="563" y="21"/>
                  </a:lnTo>
                  <a:lnTo>
                    <a:pt x="576" y="21"/>
                  </a:lnTo>
                  <a:lnTo>
                    <a:pt x="576" y="9"/>
                  </a:lnTo>
                  <a:lnTo>
                    <a:pt x="576" y="0"/>
                  </a:lnTo>
                  <a:lnTo>
                    <a:pt x="600" y="9"/>
                  </a:lnTo>
                  <a:lnTo>
                    <a:pt x="612" y="9"/>
                  </a:lnTo>
                  <a:lnTo>
                    <a:pt x="624" y="0"/>
                  </a:lnTo>
                  <a:lnTo>
                    <a:pt x="649" y="9"/>
                  </a:lnTo>
                  <a:lnTo>
                    <a:pt x="659" y="0"/>
                  </a:lnTo>
                  <a:lnTo>
                    <a:pt x="671" y="9"/>
                  </a:lnTo>
                  <a:lnTo>
                    <a:pt x="682" y="21"/>
                  </a:lnTo>
                  <a:lnTo>
                    <a:pt x="696" y="30"/>
                  </a:lnTo>
                  <a:lnTo>
                    <a:pt x="707" y="42"/>
                  </a:lnTo>
                  <a:lnTo>
                    <a:pt x="707" y="54"/>
                  </a:lnTo>
                  <a:lnTo>
                    <a:pt x="707" y="42"/>
                  </a:lnTo>
                  <a:lnTo>
                    <a:pt x="696" y="54"/>
                  </a:lnTo>
                  <a:lnTo>
                    <a:pt x="696" y="66"/>
                  </a:lnTo>
                  <a:lnTo>
                    <a:pt x="707" y="76"/>
                  </a:lnTo>
                  <a:lnTo>
                    <a:pt x="719" y="88"/>
                  </a:lnTo>
                  <a:lnTo>
                    <a:pt x="729" y="88"/>
                  </a:lnTo>
                  <a:lnTo>
                    <a:pt x="744" y="88"/>
                  </a:lnTo>
                  <a:lnTo>
                    <a:pt x="754" y="88"/>
                  </a:lnTo>
                  <a:lnTo>
                    <a:pt x="766" y="88"/>
                  </a:lnTo>
                  <a:lnTo>
                    <a:pt x="766" y="100"/>
                  </a:lnTo>
                  <a:lnTo>
                    <a:pt x="778" y="100"/>
                  </a:lnTo>
                  <a:lnTo>
                    <a:pt x="778" y="110"/>
                  </a:lnTo>
                  <a:lnTo>
                    <a:pt x="787" y="122"/>
                  </a:lnTo>
                  <a:lnTo>
                    <a:pt x="787" y="130"/>
                  </a:lnTo>
                  <a:lnTo>
                    <a:pt x="802" y="142"/>
                  </a:lnTo>
                  <a:lnTo>
                    <a:pt x="802" y="153"/>
                  </a:lnTo>
                  <a:lnTo>
                    <a:pt x="811" y="142"/>
                  </a:lnTo>
                  <a:lnTo>
                    <a:pt x="825" y="142"/>
                  </a:lnTo>
                  <a:lnTo>
                    <a:pt x="835" y="142"/>
                  </a:lnTo>
                  <a:lnTo>
                    <a:pt x="847" y="153"/>
                  </a:lnTo>
                  <a:lnTo>
                    <a:pt x="861" y="153"/>
                  </a:lnTo>
                  <a:lnTo>
                    <a:pt x="873" y="153"/>
                  </a:lnTo>
                  <a:lnTo>
                    <a:pt x="882" y="153"/>
                  </a:lnTo>
                  <a:lnTo>
                    <a:pt x="894" y="153"/>
                  </a:lnTo>
                  <a:lnTo>
                    <a:pt x="906" y="142"/>
                  </a:lnTo>
                  <a:lnTo>
                    <a:pt x="919" y="142"/>
                  </a:lnTo>
                  <a:lnTo>
                    <a:pt x="930" y="153"/>
                  </a:lnTo>
                  <a:lnTo>
                    <a:pt x="930" y="166"/>
                  </a:lnTo>
                  <a:lnTo>
                    <a:pt x="943" y="166"/>
                  </a:lnTo>
                  <a:lnTo>
                    <a:pt x="953" y="176"/>
                  </a:lnTo>
                  <a:lnTo>
                    <a:pt x="967" y="176"/>
                  </a:lnTo>
                  <a:lnTo>
                    <a:pt x="967" y="166"/>
                  </a:lnTo>
                  <a:lnTo>
                    <a:pt x="977" y="176"/>
                  </a:lnTo>
                  <a:lnTo>
                    <a:pt x="990" y="176"/>
                  </a:lnTo>
                  <a:lnTo>
                    <a:pt x="1014" y="176"/>
                  </a:lnTo>
                  <a:lnTo>
                    <a:pt x="1014" y="186"/>
                  </a:lnTo>
                  <a:lnTo>
                    <a:pt x="1026" y="186"/>
                  </a:lnTo>
                  <a:lnTo>
                    <a:pt x="1036" y="186"/>
                  </a:lnTo>
                  <a:lnTo>
                    <a:pt x="1048" y="186"/>
                  </a:lnTo>
                  <a:lnTo>
                    <a:pt x="1059" y="198"/>
                  </a:lnTo>
                  <a:lnTo>
                    <a:pt x="1073" y="208"/>
                  </a:lnTo>
                  <a:lnTo>
                    <a:pt x="1084" y="198"/>
                  </a:lnTo>
                  <a:lnTo>
                    <a:pt x="1084" y="208"/>
                  </a:lnTo>
                  <a:lnTo>
                    <a:pt x="1096" y="221"/>
                  </a:lnTo>
                  <a:lnTo>
                    <a:pt x="1096" y="232"/>
                  </a:lnTo>
                  <a:lnTo>
                    <a:pt x="1084" y="232"/>
                  </a:lnTo>
                  <a:lnTo>
                    <a:pt x="1084" y="244"/>
                  </a:lnTo>
                  <a:lnTo>
                    <a:pt x="1073" y="244"/>
                  </a:lnTo>
                  <a:lnTo>
                    <a:pt x="1084" y="252"/>
                  </a:lnTo>
                  <a:lnTo>
                    <a:pt x="1096" y="252"/>
                  </a:lnTo>
                  <a:lnTo>
                    <a:pt x="1096" y="266"/>
                  </a:lnTo>
                  <a:lnTo>
                    <a:pt x="1084" y="266"/>
                  </a:lnTo>
                  <a:lnTo>
                    <a:pt x="1073" y="266"/>
                  </a:lnTo>
                  <a:lnTo>
                    <a:pt x="1084" y="275"/>
                  </a:lnTo>
                  <a:lnTo>
                    <a:pt x="1096" y="275"/>
                  </a:lnTo>
                  <a:lnTo>
                    <a:pt x="1096" y="286"/>
                  </a:lnTo>
                  <a:lnTo>
                    <a:pt x="1096" y="298"/>
                  </a:lnTo>
                  <a:lnTo>
                    <a:pt x="1096" y="308"/>
                  </a:lnTo>
                  <a:lnTo>
                    <a:pt x="1096" y="321"/>
                  </a:lnTo>
                  <a:lnTo>
                    <a:pt x="1096" y="332"/>
                  </a:lnTo>
                  <a:lnTo>
                    <a:pt x="1084" y="332"/>
                  </a:lnTo>
                  <a:lnTo>
                    <a:pt x="1059" y="332"/>
                  </a:lnTo>
                  <a:lnTo>
                    <a:pt x="1048" y="332"/>
                  </a:lnTo>
                  <a:lnTo>
                    <a:pt x="1036" y="332"/>
                  </a:lnTo>
                  <a:lnTo>
                    <a:pt x="1036" y="344"/>
                  </a:lnTo>
                  <a:lnTo>
                    <a:pt x="1026" y="344"/>
                  </a:lnTo>
                  <a:lnTo>
                    <a:pt x="1014" y="344"/>
                  </a:lnTo>
                  <a:lnTo>
                    <a:pt x="1014" y="366"/>
                  </a:lnTo>
                  <a:lnTo>
                    <a:pt x="1014" y="374"/>
                  </a:lnTo>
                  <a:lnTo>
                    <a:pt x="990" y="386"/>
                  </a:lnTo>
                  <a:lnTo>
                    <a:pt x="967" y="386"/>
                  </a:lnTo>
                  <a:lnTo>
                    <a:pt x="953" y="398"/>
                  </a:lnTo>
                  <a:lnTo>
                    <a:pt x="930" y="407"/>
                  </a:lnTo>
                  <a:lnTo>
                    <a:pt x="906" y="407"/>
                  </a:lnTo>
                  <a:lnTo>
                    <a:pt x="873" y="419"/>
                  </a:lnTo>
                  <a:lnTo>
                    <a:pt x="861" y="419"/>
                  </a:lnTo>
                  <a:lnTo>
                    <a:pt x="847" y="431"/>
                  </a:lnTo>
                  <a:lnTo>
                    <a:pt x="835" y="419"/>
                  </a:lnTo>
                  <a:lnTo>
                    <a:pt x="825" y="443"/>
                  </a:lnTo>
                  <a:lnTo>
                    <a:pt x="802" y="443"/>
                  </a:lnTo>
                  <a:lnTo>
                    <a:pt x="787" y="443"/>
                  </a:lnTo>
                  <a:lnTo>
                    <a:pt x="766" y="443"/>
                  </a:lnTo>
                  <a:lnTo>
                    <a:pt x="754" y="453"/>
                  </a:lnTo>
                  <a:lnTo>
                    <a:pt x="778" y="453"/>
                  </a:lnTo>
                  <a:lnTo>
                    <a:pt x="835" y="486"/>
                  </a:lnTo>
                  <a:lnTo>
                    <a:pt x="835" y="497"/>
                  </a:lnTo>
                  <a:lnTo>
                    <a:pt x="835" y="507"/>
                  </a:lnTo>
                  <a:lnTo>
                    <a:pt x="861" y="507"/>
                  </a:lnTo>
                  <a:lnTo>
                    <a:pt x="873" y="507"/>
                  </a:lnTo>
                  <a:lnTo>
                    <a:pt x="894" y="507"/>
                  </a:lnTo>
                  <a:lnTo>
                    <a:pt x="919" y="507"/>
                  </a:lnTo>
                  <a:lnTo>
                    <a:pt x="930" y="507"/>
                  </a:lnTo>
                  <a:lnTo>
                    <a:pt x="930" y="519"/>
                  </a:lnTo>
                  <a:lnTo>
                    <a:pt x="919" y="530"/>
                  </a:lnTo>
                  <a:lnTo>
                    <a:pt x="906" y="530"/>
                  </a:lnTo>
                  <a:lnTo>
                    <a:pt x="894" y="530"/>
                  </a:lnTo>
                  <a:lnTo>
                    <a:pt x="882" y="530"/>
                  </a:lnTo>
                  <a:lnTo>
                    <a:pt x="861" y="530"/>
                  </a:lnTo>
                  <a:lnTo>
                    <a:pt x="847" y="543"/>
                  </a:lnTo>
                  <a:lnTo>
                    <a:pt x="825" y="552"/>
                  </a:lnTo>
                  <a:lnTo>
                    <a:pt x="802" y="552"/>
                  </a:lnTo>
                  <a:lnTo>
                    <a:pt x="787" y="575"/>
                  </a:lnTo>
                  <a:lnTo>
                    <a:pt x="766" y="575"/>
                  </a:lnTo>
                  <a:lnTo>
                    <a:pt x="744" y="564"/>
                  </a:lnTo>
                  <a:lnTo>
                    <a:pt x="754" y="543"/>
                  </a:lnTo>
                  <a:lnTo>
                    <a:pt x="744" y="530"/>
                  </a:lnTo>
                  <a:lnTo>
                    <a:pt x="744" y="519"/>
                  </a:lnTo>
                  <a:lnTo>
                    <a:pt x="719" y="507"/>
                  </a:lnTo>
                  <a:lnTo>
                    <a:pt x="707" y="507"/>
                  </a:lnTo>
                  <a:lnTo>
                    <a:pt x="696" y="507"/>
                  </a:lnTo>
                  <a:lnTo>
                    <a:pt x="682" y="507"/>
                  </a:lnTo>
                  <a:lnTo>
                    <a:pt x="707" y="486"/>
                  </a:lnTo>
                  <a:lnTo>
                    <a:pt x="719" y="477"/>
                  </a:lnTo>
                  <a:lnTo>
                    <a:pt x="744" y="477"/>
                  </a:lnTo>
                  <a:lnTo>
                    <a:pt x="744" y="465"/>
                  </a:lnTo>
                  <a:lnTo>
                    <a:pt x="729" y="453"/>
                  </a:lnTo>
                  <a:lnTo>
                    <a:pt x="719" y="453"/>
                  </a:lnTo>
                  <a:lnTo>
                    <a:pt x="696" y="453"/>
                  </a:lnTo>
                  <a:lnTo>
                    <a:pt x="671" y="453"/>
                  </a:lnTo>
                  <a:lnTo>
                    <a:pt x="649" y="453"/>
                  </a:lnTo>
                  <a:lnTo>
                    <a:pt x="649" y="443"/>
                  </a:lnTo>
                  <a:lnTo>
                    <a:pt x="634" y="431"/>
                  </a:lnTo>
                  <a:lnTo>
                    <a:pt x="649" y="419"/>
                  </a:lnTo>
                  <a:lnTo>
                    <a:pt x="624" y="398"/>
                  </a:lnTo>
                  <a:lnTo>
                    <a:pt x="624" y="407"/>
                  </a:lnTo>
                  <a:lnTo>
                    <a:pt x="600" y="407"/>
                  </a:lnTo>
                  <a:lnTo>
                    <a:pt x="576" y="419"/>
                  </a:lnTo>
                  <a:lnTo>
                    <a:pt x="563" y="419"/>
                  </a:lnTo>
                  <a:lnTo>
                    <a:pt x="543" y="443"/>
                  </a:lnTo>
                  <a:lnTo>
                    <a:pt x="521" y="477"/>
                  </a:lnTo>
                  <a:lnTo>
                    <a:pt x="505" y="477"/>
                  </a:lnTo>
                  <a:lnTo>
                    <a:pt x="496" y="486"/>
                  </a:lnTo>
                  <a:lnTo>
                    <a:pt x="496" y="497"/>
                  </a:lnTo>
                  <a:lnTo>
                    <a:pt x="496" y="507"/>
                  </a:lnTo>
                  <a:lnTo>
                    <a:pt x="484" y="497"/>
                  </a:lnTo>
                  <a:lnTo>
                    <a:pt x="459" y="507"/>
                  </a:lnTo>
                  <a:lnTo>
                    <a:pt x="448" y="507"/>
                  </a:lnTo>
                  <a:lnTo>
                    <a:pt x="448" y="519"/>
                  </a:lnTo>
                  <a:lnTo>
                    <a:pt x="435" y="519"/>
                  </a:lnTo>
                  <a:lnTo>
                    <a:pt x="425" y="507"/>
                  </a:lnTo>
                  <a:lnTo>
                    <a:pt x="411" y="497"/>
                  </a:lnTo>
                  <a:lnTo>
                    <a:pt x="425" y="497"/>
                  </a:lnTo>
                  <a:lnTo>
                    <a:pt x="425" y="486"/>
                  </a:lnTo>
                  <a:lnTo>
                    <a:pt x="435" y="486"/>
                  </a:lnTo>
                  <a:lnTo>
                    <a:pt x="435" y="477"/>
                  </a:lnTo>
                  <a:lnTo>
                    <a:pt x="435" y="465"/>
                  </a:lnTo>
                  <a:lnTo>
                    <a:pt x="448" y="465"/>
                  </a:lnTo>
                  <a:lnTo>
                    <a:pt x="448" y="453"/>
                  </a:lnTo>
                  <a:lnTo>
                    <a:pt x="448" y="443"/>
                  </a:lnTo>
                  <a:lnTo>
                    <a:pt x="448" y="431"/>
                  </a:lnTo>
                  <a:lnTo>
                    <a:pt x="459" y="431"/>
                  </a:lnTo>
                  <a:lnTo>
                    <a:pt x="459" y="419"/>
                  </a:lnTo>
                  <a:lnTo>
                    <a:pt x="459" y="431"/>
                  </a:lnTo>
                  <a:lnTo>
                    <a:pt x="472" y="431"/>
                  </a:lnTo>
                  <a:lnTo>
                    <a:pt x="484" y="431"/>
                  </a:lnTo>
                  <a:lnTo>
                    <a:pt x="484" y="443"/>
                  </a:lnTo>
                  <a:lnTo>
                    <a:pt x="484" y="431"/>
                  </a:lnTo>
                  <a:lnTo>
                    <a:pt x="496" y="431"/>
                  </a:lnTo>
                  <a:lnTo>
                    <a:pt x="496" y="443"/>
                  </a:lnTo>
                  <a:lnTo>
                    <a:pt x="505" y="443"/>
                  </a:lnTo>
                  <a:lnTo>
                    <a:pt x="505" y="431"/>
                  </a:lnTo>
                  <a:lnTo>
                    <a:pt x="521" y="431"/>
                  </a:lnTo>
                  <a:lnTo>
                    <a:pt x="505" y="431"/>
                  </a:lnTo>
                  <a:lnTo>
                    <a:pt x="505" y="419"/>
                  </a:lnTo>
                  <a:lnTo>
                    <a:pt x="505" y="407"/>
                  </a:lnTo>
                  <a:lnTo>
                    <a:pt x="496" y="407"/>
                  </a:lnTo>
                  <a:lnTo>
                    <a:pt x="496" y="398"/>
                  </a:lnTo>
                  <a:lnTo>
                    <a:pt x="484" y="398"/>
                  </a:lnTo>
                  <a:lnTo>
                    <a:pt x="484" y="386"/>
                  </a:lnTo>
                  <a:lnTo>
                    <a:pt x="472" y="386"/>
                  </a:lnTo>
                  <a:lnTo>
                    <a:pt x="472" y="374"/>
                  </a:lnTo>
                  <a:lnTo>
                    <a:pt x="472" y="366"/>
                  </a:lnTo>
                  <a:lnTo>
                    <a:pt x="459" y="366"/>
                  </a:lnTo>
                  <a:lnTo>
                    <a:pt x="448" y="366"/>
                  </a:lnTo>
                  <a:lnTo>
                    <a:pt x="448" y="353"/>
                  </a:lnTo>
                  <a:lnTo>
                    <a:pt x="448" y="344"/>
                  </a:lnTo>
                  <a:lnTo>
                    <a:pt x="448" y="332"/>
                  </a:lnTo>
                  <a:lnTo>
                    <a:pt x="448" y="321"/>
                  </a:lnTo>
                  <a:lnTo>
                    <a:pt x="435" y="321"/>
                  </a:lnTo>
                  <a:lnTo>
                    <a:pt x="425" y="321"/>
                  </a:lnTo>
                  <a:lnTo>
                    <a:pt x="425" y="308"/>
                  </a:lnTo>
                  <a:lnTo>
                    <a:pt x="411" y="308"/>
                  </a:lnTo>
                  <a:lnTo>
                    <a:pt x="401" y="308"/>
                  </a:lnTo>
                  <a:lnTo>
                    <a:pt x="388" y="308"/>
                  </a:lnTo>
                  <a:lnTo>
                    <a:pt x="388" y="298"/>
                  </a:lnTo>
                  <a:lnTo>
                    <a:pt x="377" y="298"/>
                  </a:lnTo>
                  <a:lnTo>
                    <a:pt x="364" y="298"/>
                  </a:lnTo>
                  <a:lnTo>
                    <a:pt x="352" y="298"/>
                  </a:lnTo>
                  <a:lnTo>
                    <a:pt x="352" y="286"/>
                  </a:lnTo>
                  <a:lnTo>
                    <a:pt x="340" y="286"/>
                  </a:lnTo>
                  <a:lnTo>
                    <a:pt x="330" y="286"/>
                  </a:lnTo>
                  <a:lnTo>
                    <a:pt x="318" y="286"/>
                  </a:lnTo>
                  <a:lnTo>
                    <a:pt x="306" y="286"/>
                  </a:lnTo>
                  <a:lnTo>
                    <a:pt x="294" y="286"/>
                  </a:lnTo>
                  <a:lnTo>
                    <a:pt x="294" y="298"/>
                  </a:lnTo>
                  <a:lnTo>
                    <a:pt x="282" y="298"/>
                  </a:lnTo>
                  <a:lnTo>
                    <a:pt x="259" y="298"/>
                  </a:lnTo>
                  <a:lnTo>
                    <a:pt x="259" y="308"/>
                  </a:lnTo>
                  <a:lnTo>
                    <a:pt x="259" y="321"/>
                  </a:lnTo>
                  <a:lnTo>
                    <a:pt x="202" y="321"/>
                  </a:lnTo>
                  <a:lnTo>
                    <a:pt x="202" y="332"/>
                  </a:lnTo>
                  <a:lnTo>
                    <a:pt x="186" y="332"/>
                  </a:lnTo>
                  <a:lnTo>
                    <a:pt x="177" y="332"/>
                  </a:lnTo>
                  <a:lnTo>
                    <a:pt x="165" y="332"/>
                  </a:lnTo>
                  <a:lnTo>
                    <a:pt x="165" y="321"/>
                  </a:lnTo>
                  <a:lnTo>
                    <a:pt x="154" y="321"/>
                  </a:lnTo>
                  <a:lnTo>
                    <a:pt x="117" y="321"/>
                  </a:lnTo>
                  <a:lnTo>
                    <a:pt x="94" y="308"/>
                  </a:lnTo>
                  <a:lnTo>
                    <a:pt x="94" y="321"/>
                  </a:lnTo>
                  <a:lnTo>
                    <a:pt x="70" y="308"/>
                  </a:lnTo>
                  <a:lnTo>
                    <a:pt x="58" y="321"/>
                  </a:lnTo>
                  <a:lnTo>
                    <a:pt x="48" y="298"/>
                  </a:lnTo>
                  <a:lnTo>
                    <a:pt x="24" y="298"/>
                  </a:lnTo>
                  <a:lnTo>
                    <a:pt x="11" y="286"/>
                  </a:lnTo>
                  <a:lnTo>
                    <a:pt x="0" y="286"/>
                  </a:lnTo>
                  <a:lnTo>
                    <a:pt x="24" y="244"/>
                  </a:lnTo>
                  <a:lnTo>
                    <a:pt x="48" y="244"/>
                  </a:lnTo>
                  <a:lnTo>
                    <a:pt x="36" y="232"/>
                  </a:lnTo>
                  <a:lnTo>
                    <a:pt x="24" y="208"/>
                  </a:lnTo>
                  <a:lnTo>
                    <a:pt x="24" y="198"/>
                  </a:lnTo>
                  <a:lnTo>
                    <a:pt x="70" y="166"/>
                  </a:lnTo>
                  <a:lnTo>
                    <a:pt x="82" y="142"/>
                  </a:lnTo>
                  <a:lnTo>
                    <a:pt x="94" y="142"/>
                  </a:lnTo>
                  <a:lnTo>
                    <a:pt x="107" y="130"/>
                  </a:lnTo>
                  <a:lnTo>
                    <a:pt x="107" y="122"/>
                  </a:lnTo>
                  <a:lnTo>
                    <a:pt x="94" y="110"/>
                  </a:lnTo>
                  <a:lnTo>
                    <a:pt x="107" y="110"/>
                  </a:lnTo>
                  <a:lnTo>
                    <a:pt x="94" y="100"/>
                  </a:lnTo>
                  <a:lnTo>
                    <a:pt x="70" y="76"/>
                  </a:lnTo>
                  <a:lnTo>
                    <a:pt x="70" y="66"/>
                  </a:lnTo>
                  <a:lnTo>
                    <a:pt x="58" y="6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Freeform 334"/>
            <p:cNvSpPr>
              <a:spLocks noChangeAspect="1"/>
            </p:cNvSpPr>
            <p:nvPr/>
          </p:nvSpPr>
          <p:spPr bwMode="auto">
            <a:xfrm>
              <a:off x="3337" y="5793"/>
              <a:ext cx="241" cy="15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3" y="11"/>
                </a:cxn>
                <a:cxn ang="0">
                  <a:pos x="38" y="11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81" y="11"/>
                </a:cxn>
                <a:cxn ang="0">
                  <a:pos x="95" y="11"/>
                </a:cxn>
                <a:cxn ang="0">
                  <a:pos x="106" y="11"/>
                </a:cxn>
                <a:cxn ang="0">
                  <a:pos x="106" y="0"/>
                </a:cxn>
                <a:cxn ang="0">
                  <a:pos x="118" y="11"/>
                </a:cxn>
                <a:cxn ang="0">
                  <a:pos x="128" y="11"/>
                </a:cxn>
                <a:cxn ang="0">
                  <a:pos x="128" y="0"/>
                </a:cxn>
                <a:cxn ang="0">
                  <a:pos x="143" y="11"/>
                </a:cxn>
                <a:cxn ang="0">
                  <a:pos x="143" y="0"/>
                </a:cxn>
                <a:cxn ang="0">
                  <a:pos x="153" y="11"/>
                </a:cxn>
                <a:cxn ang="0">
                  <a:pos x="166" y="23"/>
                </a:cxn>
                <a:cxn ang="0">
                  <a:pos x="177" y="11"/>
                </a:cxn>
                <a:cxn ang="0">
                  <a:pos x="201" y="23"/>
                </a:cxn>
                <a:cxn ang="0">
                  <a:pos x="189" y="46"/>
                </a:cxn>
                <a:cxn ang="0">
                  <a:pos x="189" y="56"/>
                </a:cxn>
                <a:cxn ang="0">
                  <a:pos x="214" y="56"/>
                </a:cxn>
                <a:cxn ang="0">
                  <a:pos x="224" y="66"/>
                </a:cxn>
                <a:cxn ang="0">
                  <a:pos x="224" y="89"/>
                </a:cxn>
                <a:cxn ang="0">
                  <a:pos x="214" y="98"/>
                </a:cxn>
                <a:cxn ang="0">
                  <a:pos x="201" y="98"/>
                </a:cxn>
                <a:cxn ang="0">
                  <a:pos x="189" y="112"/>
                </a:cxn>
                <a:cxn ang="0">
                  <a:pos x="201" y="122"/>
                </a:cxn>
                <a:cxn ang="0">
                  <a:pos x="201" y="134"/>
                </a:cxn>
                <a:cxn ang="0">
                  <a:pos x="201" y="144"/>
                </a:cxn>
                <a:cxn ang="0">
                  <a:pos x="177" y="144"/>
                </a:cxn>
                <a:cxn ang="0">
                  <a:pos x="177" y="134"/>
                </a:cxn>
                <a:cxn ang="0">
                  <a:pos x="166" y="134"/>
                </a:cxn>
                <a:cxn ang="0">
                  <a:pos x="153" y="122"/>
                </a:cxn>
                <a:cxn ang="0">
                  <a:pos x="143" y="122"/>
                </a:cxn>
                <a:cxn ang="0">
                  <a:pos x="143" y="112"/>
                </a:cxn>
                <a:cxn ang="0">
                  <a:pos x="143" y="98"/>
                </a:cxn>
                <a:cxn ang="0">
                  <a:pos x="128" y="98"/>
                </a:cxn>
                <a:cxn ang="0">
                  <a:pos x="128" y="112"/>
                </a:cxn>
                <a:cxn ang="0">
                  <a:pos x="118" y="112"/>
                </a:cxn>
                <a:cxn ang="0">
                  <a:pos x="106" y="112"/>
                </a:cxn>
                <a:cxn ang="0">
                  <a:pos x="95" y="112"/>
                </a:cxn>
                <a:cxn ang="0">
                  <a:pos x="95" y="98"/>
                </a:cxn>
                <a:cxn ang="0">
                  <a:pos x="106" y="89"/>
                </a:cxn>
                <a:cxn ang="0">
                  <a:pos x="95" y="89"/>
                </a:cxn>
                <a:cxn ang="0">
                  <a:pos x="70" y="77"/>
                </a:cxn>
                <a:cxn ang="0">
                  <a:pos x="60" y="77"/>
                </a:cxn>
                <a:cxn ang="0">
                  <a:pos x="48" y="77"/>
                </a:cxn>
                <a:cxn ang="0">
                  <a:pos x="48" y="66"/>
                </a:cxn>
                <a:cxn ang="0">
                  <a:pos x="38" y="56"/>
                </a:cxn>
                <a:cxn ang="0">
                  <a:pos x="38" y="46"/>
                </a:cxn>
                <a:cxn ang="0">
                  <a:pos x="23" y="56"/>
                </a:cxn>
                <a:cxn ang="0">
                  <a:pos x="12" y="56"/>
                </a:cxn>
                <a:cxn ang="0">
                  <a:pos x="0" y="46"/>
                </a:cxn>
                <a:cxn ang="0">
                  <a:pos x="0" y="32"/>
                </a:cxn>
              </a:cxnLst>
              <a:rect l="0" t="0" r="r" b="b"/>
              <a:pathLst>
                <a:path w="224" h="144">
                  <a:moveTo>
                    <a:pt x="0" y="32"/>
                  </a:moveTo>
                  <a:lnTo>
                    <a:pt x="23" y="11"/>
                  </a:lnTo>
                  <a:lnTo>
                    <a:pt x="38" y="11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06" y="0"/>
                  </a:lnTo>
                  <a:lnTo>
                    <a:pt x="118" y="11"/>
                  </a:lnTo>
                  <a:lnTo>
                    <a:pt x="128" y="11"/>
                  </a:lnTo>
                  <a:lnTo>
                    <a:pt x="128" y="0"/>
                  </a:lnTo>
                  <a:lnTo>
                    <a:pt x="143" y="11"/>
                  </a:lnTo>
                  <a:lnTo>
                    <a:pt x="143" y="0"/>
                  </a:lnTo>
                  <a:lnTo>
                    <a:pt x="153" y="11"/>
                  </a:lnTo>
                  <a:lnTo>
                    <a:pt x="166" y="23"/>
                  </a:lnTo>
                  <a:lnTo>
                    <a:pt x="177" y="11"/>
                  </a:lnTo>
                  <a:lnTo>
                    <a:pt x="201" y="23"/>
                  </a:lnTo>
                  <a:lnTo>
                    <a:pt x="189" y="46"/>
                  </a:lnTo>
                  <a:lnTo>
                    <a:pt x="189" y="56"/>
                  </a:lnTo>
                  <a:lnTo>
                    <a:pt x="214" y="56"/>
                  </a:lnTo>
                  <a:lnTo>
                    <a:pt x="224" y="66"/>
                  </a:lnTo>
                  <a:lnTo>
                    <a:pt x="224" y="89"/>
                  </a:lnTo>
                  <a:lnTo>
                    <a:pt x="214" y="98"/>
                  </a:lnTo>
                  <a:lnTo>
                    <a:pt x="201" y="98"/>
                  </a:lnTo>
                  <a:lnTo>
                    <a:pt x="189" y="112"/>
                  </a:lnTo>
                  <a:lnTo>
                    <a:pt x="201" y="122"/>
                  </a:lnTo>
                  <a:lnTo>
                    <a:pt x="201" y="134"/>
                  </a:lnTo>
                  <a:lnTo>
                    <a:pt x="201" y="144"/>
                  </a:lnTo>
                  <a:lnTo>
                    <a:pt x="177" y="144"/>
                  </a:lnTo>
                  <a:lnTo>
                    <a:pt x="177" y="134"/>
                  </a:lnTo>
                  <a:lnTo>
                    <a:pt x="166" y="134"/>
                  </a:lnTo>
                  <a:lnTo>
                    <a:pt x="153" y="122"/>
                  </a:lnTo>
                  <a:lnTo>
                    <a:pt x="143" y="122"/>
                  </a:lnTo>
                  <a:lnTo>
                    <a:pt x="143" y="112"/>
                  </a:lnTo>
                  <a:lnTo>
                    <a:pt x="143" y="98"/>
                  </a:lnTo>
                  <a:lnTo>
                    <a:pt x="128" y="98"/>
                  </a:lnTo>
                  <a:lnTo>
                    <a:pt x="128" y="112"/>
                  </a:lnTo>
                  <a:lnTo>
                    <a:pt x="118" y="112"/>
                  </a:lnTo>
                  <a:lnTo>
                    <a:pt x="106" y="112"/>
                  </a:lnTo>
                  <a:lnTo>
                    <a:pt x="95" y="112"/>
                  </a:lnTo>
                  <a:lnTo>
                    <a:pt x="95" y="98"/>
                  </a:lnTo>
                  <a:lnTo>
                    <a:pt x="106" y="89"/>
                  </a:lnTo>
                  <a:lnTo>
                    <a:pt x="95" y="89"/>
                  </a:lnTo>
                  <a:lnTo>
                    <a:pt x="70" y="77"/>
                  </a:lnTo>
                  <a:lnTo>
                    <a:pt x="60" y="77"/>
                  </a:lnTo>
                  <a:lnTo>
                    <a:pt x="48" y="77"/>
                  </a:lnTo>
                  <a:lnTo>
                    <a:pt x="48" y="66"/>
                  </a:lnTo>
                  <a:lnTo>
                    <a:pt x="38" y="56"/>
                  </a:lnTo>
                  <a:lnTo>
                    <a:pt x="38" y="46"/>
                  </a:lnTo>
                  <a:lnTo>
                    <a:pt x="23" y="56"/>
                  </a:lnTo>
                  <a:lnTo>
                    <a:pt x="12" y="56"/>
                  </a:lnTo>
                  <a:lnTo>
                    <a:pt x="0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Freeform 335"/>
            <p:cNvSpPr>
              <a:spLocks noChangeAspect="1"/>
            </p:cNvSpPr>
            <p:nvPr/>
          </p:nvSpPr>
          <p:spPr bwMode="auto">
            <a:xfrm>
              <a:off x="4283" y="5937"/>
              <a:ext cx="366" cy="1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54"/>
                </a:cxn>
                <a:cxn ang="0">
                  <a:pos x="12" y="54"/>
                </a:cxn>
                <a:cxn ang="0">
                  <a:pos x="24" y="54"/>
                </a:cxn>
                <a:cxn ang="0">
                  <a:pos x="36" y="54"/>
                </a:cxn>
                <a:cxn ang="0">
                  <a:pos x="49" y="54"/>
                </a:cxn>
                <a:cxn ang="0">
                  <a:pos x="49" y="46"/>
                </a:cxn>
                <a:cxn ang="0">
                  <a:pos x="59" y="46"/>
                </a:cxn>
                <a:cxn ang="0">
                  <a:pos x="71" y="46"/>
                </a:cxn>
                <a:cxn ang="0">
                  <a:pos x="71" y="34"/>
                </a:cxn>
                <a:cxn ang="0">
                  <a:pos x="71" y="23"/>
                </a:cxn>
                <a:cxn ang="0">
                  <a:pos x="83" y="23"/>
                </a:cxn>
                <a:cxn ang="0">
                  <a:pos x="83" y="10"/>
                </a:cxn>
                <a:cxn ang="0">
                  <a:pos x="96" y="10"/>
                </a:cxn>
                <a:cxn ang="0">
                  <a:pos x="107" y="10"/>
                </a:cxn>
                <a:cxn ang="0">
                  <a:pos x="107" y="0"/>
                </a:cxn>
                <a:cxn ang="0">
                  <a:pos x="119" y="10"/>
                </a:cxn>
                <a:cxn ang="0">
                  <a:pos x="132" y="10"/>
                </a:cxn>
                <a:cxn ang="0">
                  <a:pos x="144" y="0"/>
                </a:cxn>
                <a:cxn ang="0">
                  <a:pos x="154" y="0"/>
                </a:cxn>
                <a:cxn ang="0">
                  <a:pos x="154" y="10"/>
                </a:cxn>
                <a:cxn ang="0">
                  <a:pos x="164" y="10"/>
                </a:cxn>
                <a:cxn ang="0">
                  <a:pos x="164" y="23"/>
                </a:cxn>
                <a:cxn ang="0">
                  <a:pos x="179" y="34"/>
                </a:cxn>
                <a:cxn ang="0">
                  <a:pos x="179" y="23"/>
                </a:cxn>
                <a:cxn ang="0">
                  <a:pos x="190" y="34"/>
                </a:cxn>
                <a:cxn ang="0">
                  <a:pos x="190" y="23"/>
                </a:cxn>
                <a:cxn ang="0">
                  <a:pos x="211" y="10"/>
                </a:cxn>
                <a:cxn ang="0">
                  <a:pos x="227" y="10"/>
                </a:cxn>
                <a:cxn ang="0">
                  <a:pos x="236" y="23"/>
                </a:cxn>
                <a:cxn ang="0">
                  <a:pos x="248" y="10"/>
                </a:cxn>
                <a:cxn ang="0">
                  <a:pos x="260" y="10"/>
                </a:cxn>
                <a:cxn ang="0">
                  <a:pos x="284" y="10"/>
                </a:cxn>
                <a:cxn ang="0">
                  <a:pos x="307" y="23"/>
                </a:cxn>
                <a:cxn ang="0">
                  <a:pos x="322" y="34"/>
                </a:cxn>
                <a:cxn ang="0">
                  <a:pos x="344" y="46"/>
                </a:cxn>
                <a:cxn ang="0">
                  <a:pos x="322" y="88"/>
                </a:cxn>
                <a:cxn ang="0">
                  <a:pos x="307" y="88"/>
                </a:cxn>
                <a:cxn ang="0">
                  <a:pos x="298" y="88"/>
                </a:cxn>
                <a:cxn ang="0">
                  <a:pos x="274" y="77"/>
                </a:cxn>
                <a:cxn ang="0">
                  <a:pos x="248" y="77"/>
                </a:cxn>
                <a:cxn ang="0">
                  <a:pos x="227" y="77"/>
                </a:cxn>
                <a:cxn ang="0">
                  <a:pos x="202" y="100"/>
                </a:cxn>
                <a:cxn ang="0">
                  <a:pos x="190" y="100"/>
                </a:cxn>
                <a:cxn ang="0">
                  <a:pos x="179" y="100"/>
                </a:cxn>
                <a:cxn ang="0">
                  <a:pos x="154" y="100"/>
                </a:cxn>
                <a:cxn ang="0">
                  <a:pos x="144" y="110"/>
                </a:cxn>
                <a:cxn ang="0">
                  <a:pos x="132" y="110"/>
                </a:cxn>
                <a:cxn ang="0">
                  <a:pos x="119" y="134"/>
                </a:cxn>
                <a:cxn ang="0">
                  <a:pos x="83" y="123"/>
                </a:cxn>
                <a:cxn ang="0">
                  <a:pos x="71" y="123"/>
                </a:cxn>
                <a:cxn ang="0">
                  <a:pos x="49" y="123"/>
                </a:cxn>
                <a:cxn ang="0">
                  <a:pos x="36" y="110"/>
                </a:cxn>
                <a:cxn ang="0">
                  <a:pos x="36" y="123"/>
                </a:cxn>
                <a:cxn ang="0">
                  <a:pos x="12" y="100"/>
                </a:cxn>
                <a:cxn ang="0">
                  <a:pos x="0" y="88"/>
                </a:cxn>
                <a:cxn ang="0">
                  <a:pos x="0" y="77"/>
                </a:cxn>
                <a:cxn ang="0">
                  <a:pos x="0" y="64"/>
                </a:cxn>
              </a:cxnLst>
              <a:rect l="0" t="0" r="r" b="b"/>
              <a:pathLst>
                <a:path w="344" h="134">
                  <a:moveTo>
                    <a:pt x="0" y="64"/>
                  </a:moveTo>
                  <a:lnTo>
                    <a:pt x="0" y="54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36" y="54"/>
                  </a:lnTo>
                  <a:lnTo>
                    <a:pt x="49" y="54"/>
                  </a:lnTo>
                  <a:lnTo>
                    <a:pt x="49" y="46"/>
                  </a:lnTo>
                  <a:lnTo>
                    <a:pt x="59" y="46"/>
                  </a:lnTo>
                  <a:lnTo>
                    <a:pt x="71" y="46"/>
                  </a:lnTo>
                  <a:lnTo>
                    <a:pt x="71" y="34"/>
                  </a:lnTo>
                  <a:lnTo>
                    <a:pt x="71" y="23"/>
                  </a:lnTo>
                  <a:lnTo>
                    <a:pt x="83" y="23"/>
                  </a:lnTo>
                  <a:lnTo>
                    <a:pt x="83" y="10"/>
                  </a:lnTo>
                  <a:lnTo>
                    <a:pt x="96" y="10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119" y="10"/>
                  </a:lnTo>
                  <a:lnTo>
                    <a:pt x="132" y="10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64" y="23"/>
                  </a:lnTo>
                  <a:lnTo>
                    <a:pt x="179" y="34"/>
                  </a:lnTo>
                  <a:lnTo>
                    <a:pt x="179" y="23"/>
                  </a:lnTo>
                  <a:lnTo>
                    <a:pt x="190" y="34"/>
                  </a:lnTo>
                  <a:lnTo>
                    <a:pt x="190" y="23"/>
                  </a:lnTo>
                  <a:lnTo>
                    <a:pt x="211" y="10"/>
                  </a:lnTo>
                  <a:lnTo>
                    <a:pt x="227" y="10"/>
                  </a:lnTo>
                  <a:lnTo>
                    <a:pt x="236" y="23"/>
                  </a:lnTo>
                  <a:lnTo>
                    <a:pt x="248" y="10"/>
                  </a:lnTo>
                  <a:lnTo>
                    <a:pt x="260" y="10"/>
                  </a:lnTo>
                  <a:lnTo>
                    <a:pt x="284" y="10"/>
                  </a:lnTo>
                  <a:lnTo>
                    <a:pt x="307" y="23"/>
                  </a:lnTo>
                  <a:lnTo>
                    <a:pt x="322" y="34"/>
                  </a:lnTo>
                  <a:lnTo>
                    <a:pt x="344" y="46"/>
                  </a:lnTo>
                  <a:lnTo>
                    <a:pt x="322" y="88"/>
                  </a:lnTo>
                  <a:lnTo>
                    <a:pt x="307" y="88"/>
                  </a:lnTo>
                  <a:lnTo>
                    <a:pt x="298" y="88"/>
                  </a:lnTo>
                  <a:lnTo>
                    <a:pt x="274" y="77"/>
                  </a:lnTo>
                  <a:lnTo>
                    <a:pt x="248" y="77"/>
                  </a:lnTo>
                  <a:lnTo>
                    <a:pt x="227" y="77"/>
                  </a:lnTo>
                  <a:lnTo>
                    <a:pt x="202" y="100"/>
                  </a:lnTo>
                  <a:lnTo>
                    <a:pt x="190" y="100"/>
                  </a:lnTo>
                  <a:lnTo>
                    <a:pt x="179" y="100"/>
                  </a:lnTo>
                  <a:lnTo>
                    <a:pt x="154" y="100"/>
                  </a:lnTo>
                  <a:lnTo>
                    <a:pt x="144" y="110"/>
                  </a:lnTo>
                  <a:lnTo>
                    <a:pt x="132" y="110"/>
                  </a:lnTo>
                  <a:lnTo>
                    <a:pt x="119" y="134"/>
                  </a:lnTo>
                  <a:lnTo>
                    <a:pt x="83" y="123"/>
                  </a:lnTo>
                  <a:lnTo>
                    <a:pt x="71" y="123"/>
                  </a:lnTo>
                  <a:lnTo>
                    <a:pt x="49" y="123"/>
                  </a:lnTo>
                  <a:lnTo>
                    <a:pt x="36" y="110"/>
                  </a:lnTo>
                  <a:lnTo>
                    <a:pt x="36" y="123"/>
                  </a:lnTo>
                  <a:lnTo>
                    <a:pt x="12" y="100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Freeform 336"/>
            <p:cNvSpPr>
              <a:spLocks noChangeAspect="1"/>
            </p:cNvSpPr>
            <p:nvPr/>
          </p:nvSpPr>
          <p:spPr bwMode="auto">
            <a:xfrm>
              <a:off x="4259" y="6021"/>
              <a:ext cx="429" cy="217"/>
            </a:xfrm>
            <a:custGeom>
              <a:avLst/>
              <a:gdLst/>
              <a:ahLst/>
              <a:cxnLst>
                <a:cxn ang="0">
                  <a:pos x="166" y="202"/>
                </a:cxn>
                <a:cxn ang="0">
                  <a:pos x="142" y="202"/>
                </a:cxn>
                <a:cxn ang="0">
                  <a:pos x="129" y="202"/>
                </a:cxn>
                <a:cxn ang="0">
                  <a:pos x="118" y="202"/>
                </a:cxn>
                <a:cxn ang="0">
                  <a:pos x="95" y="202"/>
                </a:cxn>
                <a:cxn ang="0">
                  <a:pos x="58" y="178"/>
                </a:cxn>
                <a:cxn ang="0">
                  <a:pos x="22" y="156"/>
                </a:cxn>
                <a:cxn ang="0">
                  <a:pos x="10" y="156"/>
                </a:cxn>
                <a:cxn ang="0">
                  <a:pos x="0" y="144"/>
                </a:cxn>
                <a:cxn ang="0">
                  <a:pos x="0" y="123"/>
                </a:cxn>
                <a:cxn ang="0">
                  <a:pos x="0" y="111"/>
                </a:cxn>
                <a:cxn ang="0">
                  <a:pos x="10" y="99"/>
                </a:cxn>
                <a:cxn ang="0">
                  <a:pos x="0" y="99"/>
                </a:cxn>
                <a:cxn ang="0">
                  <a:pos x="0" y="91"/>
                </a:cxn>
                <a:cxn ang="0">
                  <a:pos x="10" y="78"/>
                </a:cxn>
                <a:cxn ang="0">
                  <a:pos x="10" y="69"/>
                </a:cxn>
                <a:cxn ang="0">
                  <a:pos x="0" y="69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22" y="69"/>
                </a:cxn>
                <a:cxn ang="0">
                  <a:pos x="35" y="69"/>
                </a:cxn>
                <a:cxn ang="0">
                  <a:pos x="35" y="57"/>
                </a:cxn>
                <a:cxn ang="0">
                  <a:pos x="58" y="46"/>
                </a:cxn>
                <a:cxn ang="0">
                  <a:pos x="58" y="33"/>
                </a:cxn>
                <a:cxn ang="0">
                  <a:pos x="71" y="46"/>
                </a:cxn>
                <a:cxn ang="0">
                  <a:pos x="95" y="46"/>
                </a:cxn>
                <a:cxn ang="0">
                  <a:pos x="105" y="46"/>
                </a:cxn>
                <a:cxn ang="0">
                  <a:pos x="142" y="57"/>
                </a:cxn>
                <a:cxn ang="0">
                  <a:pos x="154" y="33"/>
                </a:cxn>
                <a:cxn ang="0">
                  <a:pos x="166" y="33"/>
                </a:cxn>
                <a:cxn ang="0">
                  <a:pos x="176" y="23"/>
                </a:cxn>
                <a:cxn ang="0">
                  <a:pos x="200" y="23"/>
                </a:cxn>
                <a:cxn ang="0">
                  <a:pos x="212" y="23"/>
                </a:cxn>
                <a:cxn ang="0">
                  <a:pos x="224" y="23"/>
                </a:cxn>
                <a:cxn ang="0">
                  <a:pos x="246" y="0"/>
                </a:cxn>
                <a:cxn ang="0">
                  <a:pos x="270" y="0"/>
                </a:cxn>
                <a:cxn ang="0">
                  <a:pos x="294" y="0"/>
                </a:cxn>
                <a:cxn ang="0">
                  <a:pos x="320" y="11"/>
                </a:cxn>
                <a:cxn ang="0">
                  <a:pos x="329" y="11"/>
                </a:cxn>
                <a:cxn ang="0">
                  <a:pos x="341" y="11"/>
                </a:cxn>
                <a:cxn ang="0">
                  <a:pos x="352" y="11"/>
                </a:cxn>
                <a:cxn ang="0">
                  <a:pos x="365" y="23"/>
                </a:cxn>
                <a:cxn ang="0">
                  <a:pos x="389" y="23"/>
                </a:cxn>
                <a:cxn ang="0">
                  <a:pos x="399" y="46"/>
                </a:cxn>
                <a:cxn ang="0">
                  <a:pos x="389" y="57"/>
                </a:cxn>
                <a:cxn ang="0">
                  <a:pos x="365" y="57"/>
                </a:cxn>
                <a:cxn ang="0">
                  <a:pos x="352" y="78"/>
                </a:cxn>
                <a:cxn ang="0">
                  <a:pos x="329" y="123"/>
                </a:cxn>
                <a:cxn ang="0">
                  <a:pos x="320" y="144"/>
                </a:cxn>
                <a:cxn ang="0">
                  <a:pos x="294" y="168"/>
                </a:cxn>
                <a:cxn ang="0">
                  <a:pos x="282" y="178"/>
                </a:cxn>
                <a:cxn ang="0">
                  <a:pos x="257" y="178"/>
                </a:cxn>
                <a:cxn ang="0">
                  <a:pos x="246" y="178"/>
                </a:cxn>
                <a:cxn ang="0">
                  <a:pos x="224" y="178"/>
                </a:cxn>
                <a:cxn ang="0">
                  <a:pos x="200" y="178"/>
                </a:cxn>
                <a:cxn ang="0">
                  <a:pos x="166" y="202"/>
                </a:cxn>
              </a:cxnLst>
              <a:rect l="0" t="0" r="r" b="b"/>
              <a:pathLst>
                <a:path w="399" h="202">
                  <a:moveTo>
                    <a:pt x="166" y="202"/>
                  </a:moveTo>
                  <a:lnTo>
                    <a:pt x="142" y="202"/>
                  </a:lnTo>
                  <a:lnTo>
                    <a:pt x="129" y="202"/>
                  </a:lnTo>
                  <a:lnTo>
                    <a:pt x="118" y="202"/>
                  </a:lnTo>
                  <a:lnTo>
                    <a:pt x="95" y="202"/>
                  </a:lnTo>
                  <a:lnTo>
                    <a:pt x="58" y="178"/>
                  </a:lnTo>
                  <a:lnTo>
                    <a:pt x="22" y="156"/>
                  </a:lnTo>
                  <a:lnTo>
                    <a:pt x="10" y="156"/>
                  </a:lnTo>
                  <a:lnTo>
                    <a:pt x="0" y="144"/>
                  </a:lnTo>
                  <a:lnTo>
                    <a:pt x="0" y="123"/>
                  </a:lnTo>
                  <a:lnTo>
                    <a:pt x="0" y="111"/>
                  </a:lnTo>
                  <a:lnTo>
                    <a:pt x="10" y="99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22" y="69"/>
                  </a:lnTo>
                  <a:lnTo>
                    <a:pt x="35" y="69"/>
                  </a:lnTo>
                  <a:lnTo>
                    <a:pt x="35" y="57"/>
                  </a:lnTo>
                  <a:lnTo>
                    <a:pt x="58" y="46"/>
                  </a:lnTo>
                  <a:lnTo>
                    <a:pt x="58" y="33"/>
                  </a:lnTo>
                  <a:lnTo>
                    <a:pt x="71" y="46"/>
                  </a:lnTo>
                  <a:lnTo>
                    <a:pt x="95" y="46"/>
                  </a:lnTo>
                  <a:lnTo>
                    <a:pt x="105" y="46"/>
                  </a:lnTo>
                  <a:lnTo>
                    <a:pt x="142" y="57"/>
                  </a:lnTo>
                  <a:lnTo>
                    <a:pt x="154" y="33"/>
                  </a:lnTo>
                  <a:lnTo>
                    <a:pt x="166" y="33"/>
                  </a:lnTo>
                  <a:lnTo>
                    <a:pt x="176" y="23"/>
                  </a:lnTo>
                  <a:lnTo>
                    <a:pt x="200" y="23"/>
                  </a:lnTo>
                  <a:lnTo>
                    <a:pt x="212" y="23"/>
                  </a:lnTo>
                  <a:lnTo>
                    <a:pt x="224" y="23"/>
                  </a:lnTo>
                  <a:lnTo>
                    <a:pt x="246" y="0"/>
                  </a:lnTo>
                  <a:lnTo>
                    <a:pt x="270" y="0"/>
                  </a:lnTo>
                  <a:lnTo>
                    <a:pt x="294" y="0"/>
                  </a:lnTo>
                  <a:lnTo>
                    <a:pt x="320" y="11"/>
                  </a:lnTo>
                  <a:lnTo>
                    <a:pt x="329" y="11"/>
                  </a:lnTo>
                  <a:lnTo>
                    <a:pt x="341" y="11"/>
                  </a:lnTo>
                  <a:lnTo>
                    <a:pt x="352" y="11"/>
                  </a:lnTo>
                  <a:lnTo>
                    <a:pt x="365" y="23"/>
                  </a:lnTo>
                  <a:lnTo>
                    <a:pt x="389" y="23"/>
                  </a:lnTo>
                  <a:lnTo>
                    <a:pt x="399" y="46"/>
                  </a:lnTo>
                  <a:lnTo>
                    <a:pt x="389" y="57"/>
                  </a:lnTo>
                  <a:lnTo>
                    <a:pt x="365" y="57"/>
                  </a:lnTo>
                  <a:lnTo>
                    <a:pt x="352" y="78"/>
                  </a:lnTo>
                  <a:lnTo>
                    <a:pt x="329" y="123"/>
                  </a:lnTo>
                  <a:lnTo>
                    <a:pt x="320" y="144"/>
                  </a:lnTo>
                  <a:lnTo>
                    <a:pt x="294" y="168"/>
                  </a:lnTo>
                  <a:lnTo>
                    <a:pt x="282" y="178"/>
                  </a:lnTo>
                  <a:lnTo>
                    <a:pt x="257" y="178"/>
                  </a:lnTo>
                  <a:lnTo>
                    <a:pt x="246" y="178"/>
                  </a:lnTo>
                  <a:lnTo>
                    <a:pt x="224" y="178"/>
                  </a:lnTo>
                  <a:lnTo>
                    <a:pt x="200" y="178"/>
                  </a:lnTo>
                  <a:lnTo>
                    <a:pt x="166" y="20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Freeform 337"/>
            <p:cNvSpPr>
              <a:spLocks noChangeAspect="1"/>
            </p:cNvSpPr>
            <p:nvPr/>
          </p:nvSpPr>
          <p:spPr bwMode="auto">
            <a:xfrm>
              <a:off x="4927" y="6031"/>
              <a:ext cx="256" cy="228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23" y="0"/>
                </a:cxn>
                <a:cxn ang="0">
                  <a:pos x="48" y="0"/>
                </a:cxn>
                <a:cxn ang="0">
                  <a:pos x="70" y="0"/>
                </a:cxn>
                <a:cxn ang="0">
                  <a:pos x="83" y="10"/>
                </a:cxn>
                <a:cxn ang="0">
                  <a:pos x="106" y="10"/>
                </a:cxn>
                <a:cxn ang="0">
                  <a:pos x="119" y="22"/>
                </a:cxn>
                <a:cxn ang="0">
                  <a:pos x="143" y="22"/>
                </a:cxn>
                <a:cxn ang="0">
                  <a:pos x="153" y="32"/>
                </a:cxn>
                <a:cxn ang="0">
                  <a:pos x="166" y="46"/>
                </a:cxn>
                <a:cxn ang="0">
                  <a:pos x="166" y="67"/>
                </a:cxn>
                <a:cxn ang="0">
                  <a:pos x="178" y="78"/>
                </a:cxn>
                <a:cxn ang="0">
                  <a:pos x="190" y="88"/>
                </a:cxn>
                <a:cxn ang="0">
                  <a:pos x="202" y="100"/>
                </a:cxn>
                <a:cxn ang="0">
                  <a:pos x="214" y="112"/>
                </a:cxn>
                <a:cxn ang="0">
                  <a:pos x="226" y="121"/>
                </a:cxn>
                <a:cxn ang="0">
                  <a:pos x="226" y="145"/>
                </a:cxn>
                <a:cxn ang="0">
                  <a:pos x="226" y="145"/>
                </a:cxn>
                <a:cxn ang="0">
                  <a:pos x="214" y="157"/>
                </a:cxn>
                <a:cxn ang="0">
                  <a:pos x="202" y="145"/>
                </a:cxn>
                <a:cxn ang="0">
                  <a:pos x="202" y="145"/>
                </a:cxn>
                <a:cxn ang="0">
                  <a:pos x="178" y="145"/>
                </a:cxn>
                <a:cxn ang="0">
                  <a:pos x="178" y="145"/>
                </a:cxn>
                <a:cxn ang="0">
                  <a:pos x="166" y="157"/>
                </a:cxn>
                <a:cxn ang="0">
                  <a:pos x="166" y="179"/>
                </a:cxn>
                <a:cxn ang="0">
                  <a:pos x="153" y="191"/>
                </a:cxn>
                <a:cxn ang="0">
                  <a:pos x="143" y="203"/>
                </a:cxn>
                <a:cxn ang="0">
                  <a:pos x="131" y="211"/>
                </a:cxn>
                <a:cxn ang="0">
                  <a:pos x="119" y="191"/>
                </a:cxn>
                <a:cxn ang="0">
                  <a:pos x="119" y="145"/>
                </a:cxn>
                <a:cxn ang="0">
                  <a:pos x="106" y="100"/>
                </a:cxn>
                <a:cxn ang="0">
                  <a:pos x="48" y="55"/>
                </a:cxn>
                <a:cxn ang="0">
                  <a:pos x="0" y="10"/>
                </a:cxn>
              </a:cxnLst>
              <a:rect l="0" t="0" r="r" b="b"/>
              <a:pathLst>
                <a:path w="239" h="211">
                  <a:moveTo>
                    <a:pt x="0" y="10"/>
                  </a:moveTo>
                  <a:lnTo>
                    <a:pt x="12" y="1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0"/>
                  </a:lnTo>
                  <a:lnTo>
                    <a:pt x="83" y="10"/>
                  </a:lnTo>
                  <a:lnTo>
                    <a:pt x="95" y="10"/>
                  </a:lnTo>
                  <a:lnTo>
                    <a:pt x="106" y="10"/>
                  </a:lnTo>
                  <a:lnTo>
                    <a:pt x="106" y="22"/>
                  </a:lnTo>
                  <a:lnTo>
                    <a:pt x="119" y="22"/>
                  </a:lnTo>
                  <a:lnTo>
                    <a:pt x="131" y="22"/>
                  </a:lnTo>
                  <a:lnTo>
                    <a:pt x="143" y="22"/>
                  </a:lnTo>
                  <a:lnTo>
                    <a:pt x="143" y="32"/>
                  </a:lnTo>
                  <a:lnTo>
                    <a:pt x="153" y="32"/>
                  </a:lnTo>
                  <a:lnTo>
                    <a:pt x="166" y="32"/>
                  </a:lnTo>
                  <a:lnTo>
                    <a:pt x="166" y="46"/>
                  </a:lnTo>
                  <a:lnTo>
                    <a:pt x="166" y="55"/>
                  </a:lnTo>
                  <a:lnTo>
                    <a:pt x="166" y="67"/>
                  </a:lnTo>
                  <a:lnTo>
                    <a:pt x="166" y="78"/>
                  </a:lnTo>
                  <a:lnTo>
                    <a:pt x="178" y="78"/>
                  </a:lnTo>
                  <a:lnTo>
                    <a:pt x="190" y="78"/>
                  </a:lnTo>
                  <a:lnTo>
                    <a:pt x="190" y="88"/>
                  </a:lnTo>
                  <a:lnTo>
                    <a:pt x="190" y="100"/>
                  </a:lnTo>
                  <a:lnTo>
                    <a:pt x="202" y="100"/>
                  </a:lnTo>
                  <a:lnTo>
                    <a:pt x="202" y="112"/>
                  </a:lnTo>
                  <a:lnTo>
                    <a:pt x="214" y="112"/>
                  </a:lnTo>
                  <a:lnTo>
                    <a:pt x="214" y="121"/>
                  </a:lnTo>
                  <a:lnTo>
                    <a:pt x="226" y="121"/>
                  </a:lnTo>
                  <a:lnTo>
                    <a:pt x="226" y="133"/>
                  </a:lnTo>
                  <a:lnTo>
                    <a:pt x="226" y="145"/>
                  </a:lnTo>
                  <a:lnTo>
                    <a:pt x="239" y="145"/>
                  </a:lnTo>
                  <a:lnTo>
                    <a:pt x="226" y="145"/>
                  </a:lnTo>
                  <a:lnTo>
                    <a:pt x="226" y="157"/>
                  </a:lnTo>
                  <a:lnTo>
                    <a:pt x="214" y="157"/>
                  </a:lnTo>
                  <a:lnTo>
                    <a:pt x="214" y="145"/>
                  </a:lnTo>
                  <a:lnTo>
                    <a:pt x="202" y="145"/>
                  </a:lnTo>
                  <a:lnTo>
                    <a:pt x="202" y="157"/>
                  </a:lnTo>
                  <a:lnTo>
                    <a:pt x="202" y="145"/>
                  </a:lnTo>
                  <a:lnTo>
                    <a:pt x="190" y="145"/>
                  </a:lnTo>
                  <a:lnTo>
                    <a:pt x="178" y="145"/>
                  </a:lnTo>
                  <a:lnTo>
                    <a:pt x="178" y="133"/>
                  </a:lnTo>
                  <a:lnTo>
                    <a:pt x="178" y="145"/>
                  </a:lnTo>
                  <a:lnTo>
                    <a:pt x="166" y="145"/>
                  </a:lnTo>
                  <a:lnTo>
                    <a:pt x="166" y="157"/>
                  </a:lnTo>
                  <a:lnTo>
                    <a:pt x="166" y="167"/>
                  </a:lnTo>
                  <a:lnTo>
                    <a:pt x="166" y="179"/>
                  </a:lnTo>
                  <a:lnTo>
                    <a:pt x="153" y="179"/>
                  </a:lnTo>
                  <a:lnTo>
                    <a:pt x="153" y="191"/>
                  </a:lnTo>
                  <a:lnTo>
                    <a:pt x="153" y="203"/>
                  </a:lnTo>
                  <a:lnTo>
                    <a:pt x="143" y="203"/>
                  </a:lnTo>
                  <a:lnTo>
                    <a:pt x="143" y="211"/>
                  </a:lnTo>
                  <a:lnTo>
                    <a:pt x="131" y="211"/>
                  </a:lnTo>
                  <a:lnTo>
                    <a:pt x="119" y="203"/>
                  </a:lnTo>
                  <a:lnTo>
                    <a:pt x="119" y="191"/>
                  </a:lnTo>
                  <a:lnTo>
                    <a:pt x="119" y="179"/>
                  </a:lnTo>
                  <a:lnTo>
                    <a:pt x="119" y="145"/>
                  </a:lnTo>
                  <a:lnTo>
                    <a:pt x="119" y="133"/>
                  </a:lnTo>
                  <a:lnTo>
                    <a:pt x="106" y="100"/>
                  </a:lnTo>
                  <a:lnTo>
                    <a:pt x="83" y="88"/>
                  </a:lnTo>
                  <a:lnTo>
                    <a:pt x="48" y="55"/>
                  </a:lnTo>
                  <a:lnTo>
                    <a:pt x="23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Freeform 338"/>
            <p:cNvSpPr>
              <a:spLocks noChangeAspect="1"/>
            </p:cNvSpPr>
            <p:nvPr/>
          </p:nvSpPr>
          <p:spPr bwMode="auto">
            <a:xfrm>
              <a:off x="4526" y="6047"/>
              <a:ext cx="641" cy="355"/>
            </a:xfrm>
            <a:custGeom>
              <a:avLst/>
              <a:gdLst/>
              <a:ahLst/>
              <a:cxnLst>
                <a:cxn ang="0">
                  <a:pos x="9" y="155"/>
                </a:cxn>
                <a:cxn ang="0">
                  <a:pos x="47" y="145"/>
                </a:cxn>
                <a:cxn ang="0">
                  <a:pos x="80" y="100"/>
                </a:cxn>
                <a:cxn ang="0">
                  <a:pos x="117" y="34"/>
                </a:cxn>
                <a:cxn ang="0">
                  <a:pos x="153" y="23"/>
                </a:cxn>
                <a:cxn ang="0">
                  <a:pos x="186" y="23"/>
                </a:cxn>
                <a:cxn ang="0">
                  <a:pos x="209" y="23"/>
                </a:cxn>
                <a:cxn ang="0">
                  <a:pos x="257" y="23"/>
                </a:cxn>
                <a:cxn ang="0">
                  <a:pos x="270" y="34"/>
                </a:cxn>
                <a:cxn ang="0">
                  <a:pos x="294" y="34"/>
                </a:cxn>
                <a:cxn ang="0">
                  <a:pos x="351" y="23"/>
                </a:cxn>
                <a:cxn ang="0">
                  <a:pos x="351" y="0"/>
                </a:cxn>
                <a:cxn ang="0">
                  <a:pos x="398" y="0"/>
                </a:cxn>
                <a:cxn ang="0">
                  <a:pos x="457" y="76"/>
                </a:cxn>
                <a:cxn ang="0">
                  <a:pos x="493" y="121"/>
                </a:cxn>
                <a:cxn ang="0">
                  <a:pos x="493" y="167"/>
                </a:cxn>
                <a:cxn ang="0">
                  <a:pos x="493" y="188"/>
                </a:cxn>
                <a:cxn ang="0">
                  <a:pos x="517" y="209"/>
                </a:cxn>
                <a:cxn ang="0">
                  <a:pos x="540" y="221"/>
                </a:cxn>
                <a:cxn ang="0">
                  <a:pos x="551" y="209"/>
                </a:cxn>
                <a:cxn ang="0">
                  <a:pos x="588" y="209"/>
                </a:cxn>
                <a:cxn ang="0">
                  <a:pos x="597" y="221"/>
                </a:cxn>
                <a:cxn ang="0">
                  <a:pos x="588" y="245"/>
                </a:cxn>
                <a:cxn ang="0">
                  <a:pos x="564" y="245"/>
                </a:cxn>
                <a:cxn ang="0">
                  <a:pos x="540" y="277"/>
                </a:cxn>
                <a:cxn ang="0">
                  <a:pos x="540" y="320"/>
                </a:cxn>
                <a:cxn ang="0">
                  <a:pos x="517" y="320"/>
                </a:cxn>
                <a:cxn ang="0">
                  <a:pos x="469" y="308"/>
                </a:cxn>
                <a:cxn ang="0">
                  <a:pos x="432" y="300"/>
                </a:cxn>
                <a:cxn ang="0">
                  <a:pos x="398" y="300"/>
                </a:cxn>
                <a:cxn ang="0">
                  <a:pos x="341" y="331"/>
                </a:cxn>
                <a:cxn ang="0">
                  <a:pos x="294" y="320"/>
                </a:cxn>
                <a:cxn ang="0">
                  <a:pos x="233" y="308"/>
                </a:cxn>
                <a:cxn ang="0">
                  <a:pos x="199" y="320"/>
                </a:cxn>
                <a:cxn ang="0">
                  <a:pos x="186" y="308"/>
                </a:cxn>
                <a:cxn ang="0">
                  <a:pos x="175" y="300"/>
                </a:cxn>
                <a:cxn ang="0">
                  <a:pos x="153" y="287"/>
                </a:cxn>
                <a:cxn ang="0">
                  <a:pos x="163" y="265"/>
                </a:cxn>
                <a:cxn ang="0">
                  <a:pos x="140" y="265"/>
                </a:cxn>
                <a:cxn ang="0">
                  <a:pos x="117" y="265"/>
                </a:cxn>
                <a:cxn ang="0">
                  <a:pos x="80" y="254"/>
                </a:cxn>
                <a:cxn ang="0">
                  <a:pos x="95" y="245"/>
                </a:cxn>
                <a:cxn ang="0">
                  <a:pos x="80" y="232"/>
                </a:cxn>
                <a:cxn ang="0">
                  <a:pos x="71" y="221"/>
                </a:cxn>
                <a:cxn ang="0">
                  <a:pos x="33" y="199"/>
                </a:cxn>
                <a:cxn ang="0">
                  <a:pos x="33" y="179"/>
                </a:cxn>
                <a:cxn ang="0">
                  <a:pos x="9" y="167"/>
                </a:cxn>
              </a:cxnLst>
              <a:rect l="0" t="0" r="r" b="b"/>
              <a:pathLst>
                <a:path w="597" h="331">
                  <a:moveTo>
                    <a:pt x="0" y="155"/>
                  </a:moveTo>
                  <a:lnTo>
                    <a:pt x="9" y="155"/>
                  </a:lnTo>
                  <a:lnTo>
                    <a:pt x="33" y="155"/>
                  </a:lnTo>
                  <a:lnTo>
                    <a:pt x="47" y="145"/>
                  </a:lnTo>
                  <a:lnTo>
                    <a:pt x="71" y="121"/>
                  </a:lnTo>
                  <a:lnTo>
                    <a:pt x="80" y="100"/>
                  </a:lnTo>
                  <a:lnTo>
                    <a:pt x="104" y="55"/>
                  </a:lnTo>
                  <a:lnTo>
                    <a:pt x="117" y="34"/>
                  </a:lnTo>
                  <a:lnTo>
                    <a:pt x="140" y="34"/>
                  </a:lnTo>
                  <a:lnTo>
                    <a:pt x="153" y="23"/>
                  </a:lnTo>
                  <a:lnTo>
                    <a:pt x="163" y="10"/>
                  </a:lnTo>
                  <a:lnTo>
                    <a:pt x="186" y="23"/>
                  </a:lnTo>
                  <a:lnTo>
                    <a:pt x="186" y="10"/>
                  </a:lnTo>
                  <a:lnTo>
                    <a:pt x="209" y="23"/>
                  </a:lnTo>
                  <a:lnTo>
                    <a:pt x="246" y="23"/>
                  </a:lnTo>
                  <a:lnTo>
                    <a:pt x="257" y="23"/>
                  </a:lnTo>
                  <a:lnTo>
                    <a:pt x="257" y="34"/>
                  </a:lnTo>
                  <a:lnTo>
                    <a:pt x="270" y="34"/>
                  </a:lnTo>
                  <a:lnTo>
                    <a:pt x="282" y="34"/>
                  </a:lnTo>
                  <a:lnTo>
                    <a:pt x="294" y="34"/>
                  </a:lnTo>
                  <a:lnTo>
                    <a:pt x="294" y="23"/>
                  </a:lnTo>
                  <a:lnTo>
                    <a:pt x="351" y="23"/>
                  </a:lnTo>
                  <a:lnTo>
                    <a:pt x="351" y="10"/>
                  </a:lnTo>
                  <a:lnTo>
                    <a:pt x="351" y="0"/>
                  </a:lnTo>
                  <a:lnTo>
                    <a:pt x="374" y="0"/>
                  </a:lnTo>
                  <a:lnTo>
                    <a:pt x="398" y="0"/>
                  </a:lnTo>
                  <a:lnTo>
                    <a:pt x="422" y="46"/>
                  </a:lnTo>
                  <a:lnTo>
                    <a:pt x="457" y="76"/>
                  </a:lnTo>
                  <a:lnTo>
                    <a:pt x="480" y="88"/>
                  </a:lnTo>
                  <a:lnTo>
                    <a:pt x="493" y="121"/>
                  </a:lnTo>
                  <a:lnTo>
                    <a:pt x="493" y="133"/>
                  </a:lnTo>
                  <a:lnTo>
                    <a:pt x="493" y="167"/>
                  </a:lnTo>
                  <a:lnTo>
                    <a:pt x="493" y="179"/>
                  </a:lnTo>
                  <a:lnTo>
                    <a:pt x="493" y="188"/>
                  </a:lnTo>
                  <a:lnTo>
                    <a:pt x="503" y="199"/>
                  </a:lnTo>
                  <a:lnTo>
                    <a:pt x="517" y="209"/>
                  </a:lnTo>
                  <a:lnTo>
                    <a:pt x="527" y="221"/>
                  </a:lnTo>
                  <a:lnTo>
                    <a:pt x="540" y="221"/>
                  </a:lnTo>
                  <a:lnTo>
                    <a:pt x="540" y="209"/>
                  </a:lnTo>
                  <a:lnTo>
                    <a:pt x="551" y="209"/>
                  </a:lnTo>
                  <a:lnTo>
                    <a:pt x="576" y="199"/>
                  </a:lnTo>
                  <a:lnTo>
                    <a:pt x="588" y="209"/>
                  </a:lnTo>
                  <a:lnTo>
                    <a:pt x="597" y="209"/>
                  </a:lnTo>
                  <a:lnTo>
                    <a:pt x="597" y="221"/>
                  </a:lnTo>
                  <a:lnTo>
                    <a:pt x="597" y="232"/>
                  </a:lnTo>
                  <a:lnTo>
                    <a:pt x="588" y="245"/>
                  </a:lnTo>
                  <a:lnTo>
                    <a:pt x="576" y="245"/>
                  </a:lnTo>
                  <a:lnTo>
                    <a:pt x="564" y="245"/>
                  </a:lnTo>
                  <a:lnTo>
                    <a:pt x="551" y="254"/>
                  </a:lnTo>
                  <a:lnTo>
                    <a:pt x="540" y="277"/>
                  </a:lnTo>
                  <a:lnTo>
                    <a:pt x="540" y="300"/>
                  </a:lnTo>
                  <a:lnTo>
                    <a:pt x="540" y="320"/>
                  </a:lnTo>
                  <a:lnTo>
                    <a:pt x="540" y="331"/>
                  </a:lnTo>
                  <a:lnTo>
                    <a:pt x="517" y="320"/>
                  </a:lnTo>
                  <a:lnTo>
                    <a:pt x="480" y="308"/>
                  </a:lnTo>
                  <a:lnTo>
                    <a:pt x="469" y="308"/>
                  </a:lnTo>
                  <a:lnTo>
                    <a:pt x="457" y="308"/>
                  </a:lnTo>
                  <a:lnTo>
                    <a:pt x="432" y="300"/>
                  </a:lnTo>
                  <a:lnTo>
                    <a:pt x="422" y="287"/>
                  </a:lnTo>
                  <a:lnTo>
                    <a:pt x="398" y="300"/>
                  </a:lnTo>
                  <a:lnTo>
                    <a:pt x="351" y="320"/>
                  </a:lnTo>
                  <a:lnTo>
                    <a:pt x="341" y="331"/>
                  </a:lnTo>
                  <a:lnTo>
                    <a:pt x="303" y="320"/>
                  </a:lnTo>
                  <a:lnTo>
                    <a:pt x="294" y="320"/>
                  </a:lnTo>
                  <a:lnTo>
                    <a:pt x="270" y="320"/>
                  </a:lnTo>
                  <a:lnTo>
                    <a:pt x="233" y="308"/>
                  </a:lnTo>
                  <a:lnTo>
                    <a:pt x="209" y="308"/>
                  </a:lnTo>
                  <a:lnTo>
                    <a:pt x="199" y="320"/>
                  </a:lnTo>
                  <a:lnTo>
                    <a:pt x="186" y="320"/>
                  </a:lnTo>
                  <a:lnTo>
                    <a:pt x="186" y="308"/>
                  </a:lnTo>
                  <a:lnTo>
                    <a:pt x="186" y="300"/>
                  </a:lnTo>
                  <a:lnTo>
                    <a:pt x="175" y="300"/>
                  </a:lnTo>
                  <a:lnTo>
                    <a:pt x="163" y="287"/>
                  </a:lnTo>
                  <a:lnTo>
                    <a:pt x="153" y="287"/>
                  </a:lnTo>
                  <a:lnTo>
                    <a:pt x="153" y="277"/>
                  </a:lnTo>
                  <a:lnTo>
                    <a:pt x="163" y="265"/>
                  </a:lnTo>
                  <a:lnTo>
                    <a:pt x="153" y="254"/>
                  </a:lnTo>
                  <a:lnTo>
                    <a:pt x="140" y="265"/>
                  </a:lnTo>
                  <a:lnTo>
                    <a:pt x="128" y="277"/>
                  </a:lnTo>
                  <a:lnTo>
                    <a:pt x="117" y="265"/>
                  </a:lnTo>
                  <a:lnTo>
                    <a:pt x="95" y="254"/>
                  </a:lnTo>
                  <a:lnTo>
                    <a:pt x="80" y="254"/>
                  </a:lnTo>
                  <a:lnTo>
                    <a:pt x="80" y="245"/>
                  </a:lnTo>
                  <a:lnTo>
                    <a:pt x="95" y="245"/>
                  </a:lnTo>
                  <a:lnTo>
                    <a:pt x="80" y="245"/>
                  </a:lnTo>
                  <a:lnTo>
                    <a:pt x="80" y="232"/>
                  </a:lnTo>
                  <a:lnTo>
                    <a:pt x="80" y="221"/>
                  </a:lnTo>
                  <a:lnTo>
                    <a:pt x="71" y="221"/>
                  </a:lnTo>
                  <a:lnTo>
                    <a:pt x="57" y="209"/>
                  </a:lnTo>
                  <a:lnTo>
                    <a:pt x="33" y="199"/>
                  </a:lnTo>
                  <a:lnTo>
                    <a:pt x="33" y="188"/>
                  </a:lnTo>
                  <a:lnTo>
                    <a:pt x="33" y="179"/>
                  </a:lnTo>
                  <a:lnTo>
                    <a:pt x="21" y="167"/>
                  </a:lnTo>
                  <a:lnTo>
                    <a:pt x="9" y="167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Freeform 339"/>
            <p:cNvSpPr>
              <a:spLocks noChangeAspect="1" noEditPoints="1"/>
            </p:cNvSpPr>
            <p:nvPr/>
          </p:nvSpPr>
          <p:spPr bwMode="auto">
            <a:xfrm>
              <a:off x="3616" y="6141"/>
              <a:ext cx="831" cy="827"/>
            </a:xfrm>
            <a:custGeom>
              <a:avLst/>
              <a:gdLst/>
              <a:ahLst/>
              <a:cxnLst>
                <a:cxn ang="0">
                  <a:pos x="129" y="568"/>
                </a:cxn>
                <a:cxn ang="0">
                  <a:pos x="129" y="488"/>
                </a:cxn>
                <a:cxn ang="0">
                  <a:pos x="129" y="456"/>
                </a:cxn>
                <a:cxn ang="0">
                  <a:pos x="200" y="456"/>
                </a:cxn>
                <a:cxn ang="0">
                  <a:pos x="212" y="510"/>
                </a:cxn>
                <a:cxn ang="0">
                  <a:pos x="186" y="579"/>
                </a:cxn>
                <a:cxn ang="0">
                  <a:pos x="153" y="600"/>
                </a:cxn>
                <a:cxn ang="0">
                  <a:pos x="494" y="734"/>
                </a:cxn>
                <a:cxn ang="0">
                  <a:pos x="399" y="691"/>
                </a:cxn>
                <a:cxn ang="0">
                  <a:pos x="435" y="667"/>
                </a:cxn>
                <a:cxn ang="0">
                  <a:pos x="506" y="667"/>
                </a:cxn>
                <a:cxn ang="0">
                  <a:pos x="585" y="667"/>
                </a:cxn>
                <a:cxn ang="0">
                  <a:pos x="585" y="745"/>
                </a:cxn>
                <a:cxn ang="0">
                  <a:pos x="435" y="100"/>
                </a:cxn>
                <a:cxn ang="0">
                  <a:pos x="387" y="111"/>
                </a:cxn>
                <a:cxn ang="0">
                  <a:pos x="352" y="133"/>
                </a:cxn>
                <a:cxn ang="0">
                  <a:pos x="362" y="166"/>
                </a:cxn>
                <a:cxn ang="0">
                  <a:pos x="387" y="232"/>
                </a:cxn>
                <a:cxn ang="0">
                  <a:pos x="472" y="312"/>
                </a:cxn>
                <a:cxn ang="0">
                  <a:pos x="530" y="366"/>
                </a:cxn>
                <a:cxn ang="0">
                  <a:pos x="622" y="388"/>
                </a:cxn>
                <a:cxn ang="0">
                  <a:pos x="634" y="423"/>
                </a:cxn>
                <a:cxn ang="0">
                  <a:pos x="754" y="477"/>
                </a:cxn>
                <a:cxn ang="0">
                  <a:pos x="776" y="534"/>
                </a:cxn>
                <a:cxn ang="0">
                  <a:pos x="741" y="500"/>
                </a:cxn>
                <a:cxn ang="0">
                  <a:pos x="695" y="477"/>
                </a:cxn>
                <a:cxn ang="0">
                  <a:pos x="671" y="510"/>
                </a:cxn>
                <a:cxn ang="0">
                  <a:pos x="658" y="546"/>
                </a:cxn>
                <a:cxn ang="0">
                  <a:pos x="695" y="589"/>
                </a:cxn>
                <a:cxn ang="0">
                  <a:pos x="671" y="609"/>
                </a:cxn>
                <a:cxn ang="0">
                  <a:pos x="634" y="679"/>
                </a:cxn>
                <a:cxn ang="0">
                  <a:pos x="610" y="645"/>
                </a:cxn>
                <a:cxn ang="0">
                  <a:pos x="634" y="621"/>
                </a:cxn>
                <a:cxn ang="0">
                  <a:pos x="622" y="568"/>
                </a:cxn>
                <a:cxn ang="0">
                  <a:pos x="585" y="510"/>
                </a:cxn>
                <a:cxn ang="0">
                  <a:pos x="552" y="488"/>
                </a:cxn>
                <a:cxn ang="0">
                  <a:pos x="518" y="464"/>
                </a:cxn>
                <a:cxn ang="0">
                  <a:pos x="472" y="446"/>
                </a:cxn>
                <a:cxn ang="0">
                  <a:pos x="424" y="423"/>
                </a:cxn>
                <a:cxn ang="0">
                  <a:pos x="316" y="343"/>
                </a:cxn>
                <a:cxn ang="0">
                  <a:pos x="233" y="243"/>
                </a:cxn>
                <a:cxn ang="0">
                  <a:pos x="162" y="199"/>
                </a:cxn>
                <a:cxn ang="0">
                  <a:pos x="92" y="220"/>
                </a:cxn>
                <a:cxn ang="0">
                  <a:pos x="68" y="212"/>
                </a:cxn>
                <a:cxn ang="0">
                  <a:pos x="22" y="166"/>
                </a:cxn>
                <a:cxn ang="0">
                  <a:pos x="10" y="133"/>
                </a:cxn>
                <a:cxn ang="0">
                  <a:pos x="22" y="111"/>
                </a:cxn>
                <a:cxn ang="0">
                  <a:pos x="34" y="78"/>
                </a:cxn>
                <a:cxn ang="0">
                  <a:pos x="92" y="67"/>
                </a:cxn>
                <a:cxn ang="0">
                  <a:pos x="129" y="67"/>
                </a:cxn>
                <a:cxn ang="0">
                  <a:pos x="153" y="67"/>
                </a:cxn>
                <a:cxn ang="0">
                  <a:pos x="176" y="45"/>
                </a:cxn>
                <a:cxn ang="0">
                  <a:pos x="200" y="45"/>
                </a:cxn>
                <a:cxn ang="0">
                  <a:pos x="224" y="32"/>
                </a:cxn>
                <a:cxn ang="0">
                  <a:pos x="245" y="21"/>
                </a:cxn>
                <a:cxn ang="0">
                  <a:pos x="291" y="0"/>
                </a:cxn>
                <a:cxn ang="0">
                  <a:pos x="340" y="9"/>
                </a:cxn>
                <a:cxn ang="0">
                  <a:pos x="435" y="45"/>
                </a:cxn>
                <a:cxn ang="0">
                  <a:pos x="424" y="78"/>
                </a:cxn>
                <a:cxn ang="0">
                  <a:pos x="447" y="111"/>
                </a:cxn>
              </a:cxnLst>
              <a:rect l="0" t="0" r="r" b="b"/>
              <a:pathLst>
                <a:path w="776" h="766">
                  <a:moveTo>
                    <a:pt x="153" y="600"/>
                  </a:moveTo>
                  <a:lnTo>
                    <a:pt x="138" y="589"/>
                  </a:lnTo>
                  <a:lnTo>
                    <a:pt x="129" y="579"/>
                  </a:lnTo>
                  <a:lnTo>
                    <a:pt x="129" y="568"/>
                  </a:lnTo>
                  <a:lnTo>
                    <a:pt x="129" y="546"/>
                  </a:lnTo>
                  <a:lnTo>
                    <a:pt x="138" y="523"/>
                  </a:lnTo>
                  <a:lnTo>
                    <a:pt x="129" y="500"/>
                  </a:lnTo>
                  <a:lnTo>
                    <a:pt x="129" y="488"/>
                  </a:lnTo>
                  <a:lnTo>
                    <a:pt x="116" y="464"/>
                  </a:lnTo>
                  <a:lnTo>
                    <a:pt x="105" y="464"/>
                  </a:lnTo>
                  <a:lnTo>
                    <a:pt x="116" y="456"/>
                  </a:lnTo>
                  <a:lnTo>
                    <a:pt x="129" y="456"/>
                  </a:lnTo>
                  <a:lnTo>
                    <a:pt x="153" y="456"/>
                  </a:lnTo>
                  <a:lnTo>
                    <a:pt x="162" y="456"/>
                  </a:lnTo>
                  <a:lnTo>
                    <a:pt x="186" y="434"/>
                  </a:lnTo>
                  <a:lnTo>
                    <a:pt x="200" y="456"/>
                  </a:lnTo>
                  <a:lnTo>
                    <a:pt x="212" y="477"/>
                  </a:lnTo>
                  <a:lnTo>
                    <a:pt x="212" y="488"/>
                  </a:lnTo>
                  <a:lnTo>
                    <a:pt x="212" y="500"/>
                  </a:lnTo>
                  <a:lnTo>
                    <a:pt x="212" y="510"/>
                  </a:lnTo>
                  <a:lnTo>
                    <a:pt x="212" y="546"/>
                  </a:lnTo>
                  <a:lnTo>
                    <a:pt x="212" y="555"/>
                  </a:lnTo>
                  <a:lnTo>
                    <a:pt x="200" y="589"/>
                  </a:lnTo>
                  <a:lnTo>
                    <a:pt x="186" y="579"/>
                  </a:lnTo>
                  <a:lnTo>
                    <a:pt x="176" y="579"/>
                  </a:lnTo>
                  <a:lnTo>
                    <a:pt x="162" y="579"/>
                  </a:lnTo>
                  <a:lnTo>
                    <a:pt x="162" y="589"/>
                  </a:lnTo>
                  <a:lnTo>
                    <a:pt x="153" y="600"/>
                  </a:lnTo>
                  <a:close/>
                  <a:moveTo>
                    <a:pt x="563" y="766"/>
                  </a:moveTo>
                  <a:lnTo>
                    <a:pt x="539" y="757"/>
                  </a:lnTo>
                  <a:lnTo>
                    <a:pt x="518" y="745"/>
                  </a:lnTo>
                  <a:lnTo>
                    <a:pt x="494" y="734"/>
                  </a:lnTo>
                  <a:lnTo>
                    <a:pt x="435" y="699"/>
                  </a:lnTo>
                  <a:lnTo>
                    <a:pt x="410" y="699"/>
                  </a:lnTo>
                  <a:lnTo>
                    <a:pt x="399" y="699"/>
                  </a:lnTo>
                  <a:lnTo>
                    <a:pt x="399" y="691"/>
                  </a:lnTo>
                  <a:lnTo>
                    <a:pt x="399" y="679"/>
                  </a:lnTo>
                  <a:lnTo>
                    <a:pt x="410" y="667"/>
                  </a:lnTo>
                  <a:lnTo>
                    <a:pt x="424" y="655"/>
                  </a:lnTo>
                  <a:lnTo>
                    <a:pt x="435" y="667"/>
                  </a:lnTo>
                  <a:lnTo>
                    <a:pt x="456" y="655"/>
                  </a:lnTo>
                  <a:lnTo>
                    <a:pt x="472" y="667"/>
                  </a:lnTo>
                  <a:lnTo>
                    <a:pt x="482" y="667"/>
                  </a:lnTo>
                  <a:lnTo>
                    <a:pt x="506" y="667"/>
                  </a:lnTo>
                  <a:lnTo>
                    <a:pt x="552" y="667"/>
                  </a:lnTo>
                  <a:lnTo>
                    <a:pt x="585" y="655"/>
                  </a:lnTo>
                  <a:lnTo>
                    <a:pt x="600" y="655"/>
                  </a:lnTo>
                  <a:lnTo>
                    <a:pt x="585" y="667"/>
                  </a:lnTo>
                  <a:lnTo>
                    <a:pt x="575" y="691"/>
                  </a:lnTo>
                  <a:lnTo>
                    <a:pt x="575" y="711"/>
                  </a:lnTo>
                  <a:lnTo>
                    <a:pt x="575" y="721"/>
                  </a:lnTo>
                  <a:lnTo>
                    <a:pt x="585" y="745"/>
                  </a:lnTo>
                  <a:lnTo>
                    <a:pt x="575" y="766"/>
                  </a:lnTo>
                  <a:lnTo>
                    <a:pt x="563" y="766"/>
                  </a:lnTo>
                  <a:close/>
                  <a:moveTo>
                    <a:pt x="447" y="111"/>
                  </a:moveTo>
                  <a:lnTo>
                    <a:pt x="435" y="100"/>
                  </a:lnTo>
                  <a:lnTo>
                    <a:pt x="424" y="100"/>
                  </a:lnTo>
                  <a:lnTo>
                    <a:pt x="410" y="100"/>
                  </a:lnTo>
                  <a:lnTo>
                    <a:pt x="399" y="111"/>
                  </a:lnTo>
                  <a:lnTo>
                    <a:pt x="387" y="111"/>
                  </a:lnTo>
                  <a:lnTo>
                    <a:pt x="362" y="121"/>
                  </a:lnTo>
                  <a:lnTo>
                    <a:pt x="362" y="111"/>
                  </a:lnTo>
                  <a:lnTo>
                    <a:pt x="352" y="121"/>
                  </a:lnTo>
                  <a:lnTo>
                    <a:pt x="352" y="133"/>
                  </a:lnTo>
                  <a:lnTo>
                    <a:pt x="362" y="144"/>
                  </a:lnTo>
                  <a:lnTo>
                    <a:pt x="362" y="157"/>
                  </a:lnTo>
                  <a:lnTo>
                    <a:pt x="377" y="157"/>
                  </a:lnTo>
                  <a:lnTo>
                    <a:pt x="362" y="166"/>
                  </a:lnTo>
                  <a:lnTo>
                    <a:pt x="352" y="177"/>
                  </a:lnTo>
                  <a:lnTo>
                    <a:pt x="362" y="177"/>
                  </a:lnTo>
                  <a:lnTo>
                    <a:pt x="362" y="199"/>
                  </a:lnTo>
                  <a:lnTo>
                    <a:pt x="387" y="232"/>
                  </a:lnTo>
                  <a:lnTo>
                    <a:pt x="447" y="256"/>
                  </a:lnTo>
                  <a:lnTo>
                    <a:pt x="456" y="266"/>
                  </a:lnTo>
                  <a:lnTo>
                    <a:pt x="456" y="289"/>
                  </a:lnTo>
                  <a:lnTo>
                    <a:pt x="472" y="312"/>
                  </a:lnTo>
                  <a:lnTo>
                    <a:pt x="482" y="322"/>
                  </a:lnTo>
                  <a:lnTo>
                    <a:pt x="506" y="343"/>
                  </a:lnTo>
                  <a:lnTo>
                    <a:pt x="518" y="355"/>
                  </a:lnTo>
                  <a:lnTo>
                    <a:pt x="530" y="366"/>
                  </a:lnTo>
                  <a:lnTo>
                    <a:pt x="539" y="378"/>
                  </a:lnTo>
                  <a:lnTo>
                    <a:pt x="575" y="378"/>
                  </a:lnTo>
                  <a:lnTo>
                    <a:pt x="610" y="378"/>
                  </a:lnTo>
                  <a:lnTo>
                    <a:pt x="622" y="388"/>
                  </a:lnTo>
                  <a:lnTo>
                    <a:pt x="610" y="400"/>
                  </a:lnTo>
                  <a:lnTo>
                    <a:pt x="600" y="410"/>
                  </a:lnTo>
                  <a:lnTo>
                    <a:pt x="610" y="410"/>
                  </a:lnTo>
                  <a:lnTo>
                    <a:pt x="634" y="423"/>
                  </a:lnTo>
                  <a:lnTo>
                    <a:pt x="671" y="434"/>
                  </a:lnTo>
                  <a:lnTo>
                    <a:pt x="695" y="456"/>
                  </a:lnTo>
                  <a:lnTo>
                    <a:pt x="741" y="477"/>
                  </a:lnTo>
                  <a:lnTo>
                    <a:pt x="754" y="477"/>
                  </a:lnTo>
                  <a:lnTo>
                    <a:pt x="776" y="500"/>
                  </a:lnTo>
                  <a:lnTo>
                    <a:pt x="776" y="510"/>
                  </a:lnTo>
                  <a:lnTo>
                    <a:pt x="776" y="523"/>
                  </a:lnTo>
                  <a:lnTo>
                    <a:pt x="776" y="534"/>
                  </a:lnTo>
                  <a:lnTo>
                    <a:pt x="766" y="534"/>
                  </a:lnTo>
                  <a:lnTo>
                    <a:pt x="754" y="523"/>
                  </a:lnTo>
                  <a:lnTo>
                    <a:pt x="741" y="510"/>
                  </a:lnTo>
                  <a:lnTo>
                    <a:pt x="741" y="500"/>
                  </a:lnTo>
                  <a:lnTo>
                    <a:pt x="718" y="500"/>
                  </a:lnTo>
                  <a:lnTo>
                    <a:pt x="705" y="500"/>
                  </a:lnTo>
                  <a:lnTo>
                    <a:pt x="695" y="488"/>
                  </a:lnTo>
                  <a:lnTo>
                    <a:pt x="695" y="477"/>
                  </a:lnTo>
                  <a:lnTo>
                    <a:pt x="681" y="477"/>
                  </a:lnTo>
                  <a:lnTo>
                    <a:pt x="681" y="488"/>
                  </a:lnTo>
                  <a:lnTo>
                    <a:pt x="671" y="488"/>
                  </a:lnTo>
                  <a:lnTo>
                    <a:pt x="671" y="510"/>
                  </a:lnTo>
                  <a:lnTo>
                    <a:pt x="658" y="510"/>
                  </a:lnTo>
                  <a:lnTo>
                    <a:pt x="658" y="523"/>
                  </a:lnTo>
                  <a:lnTo>
                    <a:pt x="658" y="534"/>
                  </a:lnTo>
                  <a:lnTo>
                    <a:pt x="658" y="546"/>
                  </a:lnTo>
                  <a:lnTo>
                    <a:pt x="681" y="555"/>
                  </a:lnTo>
                  <a:lnTo>
                    <a:pt x="695" y="568"/>
                  </a:lnTo>
                  <a:lnTo>
                    <a:pt x="695" y="579"/>
                  </a:lnTo>
                  <a:lnTo>
                    <a:pt x="695" y="589"/>
                  </a:lnTo>
                  <a:lnTo>
                    <a:pt x="705" y="589"/>
                  </a:lnTo>
                  <a:lnTo>
                    <a:pt x="695" y="600"/>
                  </a:lnTo>
                  <a:lnTo>
                    <a:pt x="671" y="600"/>
                  </a:lnTo>
                  <a:lnTo>
                    <a:pt x="671" y="609"/>
                  </a:lnTo>
                  <a:lnTo>
                    <a:pt x="658" y="609"/>
                  </a:lnTo>
                  <a:lnTo>
                    <a:pt x="658" y="633"/>
                  </a:lnTo>
                  <a:lnTo>
                    <a:pt x="647" y="645"/>
                  </a:lnTo>
                  <a:lnTo>
                    <a:pt x="634" y="679"/>
                  </a:lnTo>
                  <a:lnTo>
                    <a:pt x="610" y="679"/>
                  </a:lnTo>
                  <a:lnTo>
                    <a:pt x="600" y="667"/>
                  </a:lnTo>
                  <a:lnTo>
                    <a:pt x="600" y="655"/>
                  </a:lnTo>
                  <a:lnTo>
                    <a:pt x="610" y="645"/>
                  </a:lnTo>
                  <a:lnTo>
                    <a:pt x="622" y="633"/>
                  </a:lnTo>
                  <a:lnTo>
                    <a:pt x="610" y="621"/>
                  </a:lnTo>
                  <a:lnTo>
                    <a:pt x="622" y="609"/>
                  </a:lnTo>
                  <a:lnTo>
                    <a:pt x="634" y="621"/>
                  </a:lnTo>
                  <a:lnTo>
                    <a:pt x="634" y="609"/>
                  </a:lnTo>
                  <a:lnTo>
                    <a:pt x="634" y="600"/>
                  </a:lnTo>
                  <a:lnTo>
                    <a:pt x="634" y="589"/>
                  </a:lnTo>
                  <a:lnTo>
                    <a:pt x="622" y="568"/>
                  </a:lnTo>
                  <a:lnTo>
                    <a:pt x="610" y="546"/>
                  </a:lnTo>
                  <a:lnTo>
                    <a:pt x="600" y="523"/>
                  </a:lnTo>
                  <a:lnTo>
                    <a:pt x="600" y="510"/>
                  </a:lnTo>
                  <a:lnTo>
                    <a:pt x="585" y="510"/>
                  </a:lnTo>
                  <a:lnTo>
                    <a:pt x="585" y="523"/>
                  </a:lnTo>
                  <a:lnTo>
                    <a:pt x="552" y="500"/>
                  </a:lnTo>
                  <a:lnTo>
                    <a:pt x="539" y="500"/>
                  </a:lnTo>
                  <a:lnTo>
                    <a:pt x="552" y="488"/>
                  </a:lnTo>
                  <a:lnTo>
                    <a:pt x="552" y="477"/>
                  </a:lnTo>
                  <a:lnTo>
                    <a:pt x="530" y="464"/>
                  </a:lnTo>
                  <a:lnTo>
                    <a:pt x="506" y="477"/>
                  </a:lnTo>
                  <a:lnTo>
                    <a:pt x="518" y="464"/>
                  </a:lnTo>
                  <a:lnTo>
                    <a:pt x="506" y="456"/>
                  </a:lnTo>
                  <a:lnTo>
                    <a:pt x="494" y="464"/>
                  </a:lnTo>
                  <a:lnTo>
                    <a:pt x="482" y="446"/>
                  </a:lnTo>
                  <a:lnTo>
                    <a:pt x="472" y="446"/>
                  </a:lnTo>
                  <a:lnTo>
                    <a:pt x="472" y="434"/>
                  </a:lnTo>
                  <a:lnTo>
                    <a:pt x="447" y="423"/>
                  </a:lnTo>
                  <a:lnTo>
                    <a:pt x="435" y="423"/>
                  </a:lnTo>
                  <a:lnTo>
                    <a:pt x="424" y="423"/>
                  </a:lnTo>
                  <a:lnTo>
                    <a:pt x="399" y="410"/>
                  </a:lnTo>
                  <a:lnTo>
                    <a:pt x="377" y="388"/>
                  </a:lnTo>
                  <a:lnTo>
                    <a:pt x="352" y="366"/>
                  </a:lnTo>
                  <a:lnTo>
                    <a:pt x="316" y="343"/>
                  </a:lnTo>
                  <a:lnTo>
                    <a:pt x="291" y="334"/>
                  </a:lnTo>
                  <a:lnTo>
                    <a:pt x="270" y="312"/>
                  </a:lnTo>
                  <a:lnTo>
                    <a:pt x="245" y="278"/>
                  </a:lnTo>
                  <a:lnTo>
                    <a:pt x="233" y="243"/>
                  </a:lnTo>
                  <a:lnTo>
                    <a:pt x="224" y="232"/>
                  </a:lnTo>
                  <a:lnTo>
                    <a:pt x="212" y="212"/>
                  </a:lnTo>
                  <a:lnTo>
                    <a:pt x="200" y="212"/>
                  </a:lnTo>
                  <a:lnTo>
                    <a:pt x="162" y="199"/>
                  </a:lnTo>
                  <a:lnTo>
                    <a:pt x="138" y="189"/>
                  </a:lnTo>
                  <a:lnTo>
                    <a:pt x="129" y="189"/>
                  </a:lnTo>
                  <a:lnTo>
                    <a:pt x="105" y="212"/>
                  </a:lnTo>
                  <a:lnTo>
                    <a:pt x="92" y="220"/>
                  </a:lnTo>
                  <a:lnTo>
                    <a:pt x="68" y="232"/>
                  </a:lnTo>
                  <a:lnTo>
                    <a:pt x="58" y="232"/>
                  </a:lnTo>
                  <a:lnTo>
                    <a:pt x="68" y="220"/>
                  </a:lnTo>
                  <a:lnTo>
                    <a:pt x="68" y="212"/>
                  </a:lnTo>
                  <a:lnTo>
                    <a:pt x="34" y="212"/>
                  </a:lnTo>
                  <a:lnTo>
                    <a:pt x="22" y="199"/>
                  </a:lnTo>
                  <a:lnTo>
                    <a:pt x="10" y="177"/>
                  </a:lnTo>
                  <a:lnTo>
                    <a:pt x="22" y="166"/>
                  </a:lnTo>
                  <a:lnTo>
                    <a:pt x="22" y="157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10" y="133"/>
                  </a:lnTo>
                  <a:lnTo>
                    <a:pt x="10" y="144"/>
                  </a:lnTo>
                  <a:lnTo>
                    <a:pt x="22" y="121"/>
                  </a:lnTo>
                  <a:lnTo>
                    <a:pt x="34" y="121"/>
                  </a:lnTo>
                  <a:lnTo>
                    <a:pt x="22" y="111"/>
                  </a:lnTo>
                  <a:lnTo>
                    <a:pt x="22" y="100"/>
                  </a:lnTo>
                  <a:lnTo>
                    <a:pt x="0" y="91"/>
                  </a:lnTo>
                  <a:lnTo>
                    <a:pt x="22" y="78"/>
                  </a:lnTo>
                  <a:lnTo>
                    <a:pt x="34" y="78"/>
                  </a:lnTo>
                  <a:lnTo>
                    <a:pt x="58" y="78"/>
                  </a:lnTo>
                  <a:lnTo>
                    <a:pt x="68" y="78"/>
                  </a:lnTo>
                  <a:lnTo>
                    <a:pt x="80" y="78"/>
                  </a:lnTo>
                  <a:lnTo>
                    <a:pt x="92" y="67"/>
                  </a:lnTo>
                  <a:lnTo>
                    <a:pt x="80" y="55"/>
                  </a:lnTo>
                  <a:lnTo>
                    <a:pt x="105" y="45"/>
                  </a:lnTo>
                  <a:lnTo>
                    <a:pt x="105" y="55"/>
                  </a:lnTo>
                  <a:lnTo>
                    <a:pt x="129" y="67"/>
                  </a:lnTo>
                  <a:lnTo>
                    <a:pt x="129" y="78"/>
                  </a:lnTo>
                  <a:lnTo>
                    <a:pt x="138" y="91"/>
                  </a:lnTo>
                  <a:lnTo>
                    <a:pt x="153" y="78"/>
                  </a:lnTo>
                  <a:lnTo>
                    <a:pt x="153" y="67"/>
                  </a:lnTo>
                  <a:lnTo>
                    <a:pt x="162" y="55"/>
                  </a:lnTo>
                  <a:lnTo>
                    <a:pt x="153" y="45"/>
                  </a:lnTo>
                  <a:lnTo>
                    <a:pt x="162" y="32"/>
                  </a:lnTo>
                  <a:lnTo>
                    <a:pt x="176" y="45"/>
                  </a:lnTo>
                  <a:lnTo>
                    <a:pt x="176" y="55"/>
                  </a:lnTo>
                  <a:lnTo>
                    <a:pt x="186" y="55"/>
                  </a:lnTo>
                  <a:lnTo>
                    <a:pt x="186" y="45"/>
                  </a:lnTo>
                  <a:lnTo>
                    <a:pt x="200" y="45"/>
                  </a:lnTo>
                  <a:lnTo>
                    <a:pt x="212" y="55"/>
                  </a:lnTo>
                  <a:lnTo>
                    <a:pt x="212" y="45"/>
                  </a:lnTo>
                  <a:lnTo>
                    <a:pt x="212" y="32"/>
                  </a:lnTo>
                  <a:lnTo>
                    <a:pt x="224" y="32"/>
                  </a:lnTo>
                  <a:lnTo>
                    <a:pt x="233" y="32"/>
                  </a:lnTo>
                  <a:lnTo>
                    <a:pt x="224" y="21"/>
                  </a:lnTo>
                  <a:lnTo>
                    <a:pt x="233" y="9"/>
                  </a:lnTo>
                  <a:lnTo>
                    <a:pt x="245" y="21"/>
                  </a:lnTo>
                  <a:lnTo>
                    <a:pt x="270" y="21"/>
                  </a:lnTo>
                  <a:lnTo>
                    <a:pt x="270" y="0"/>
                  </a:lnTo>
                  <a:lnTo>
                    <a:pt x="281" y="0"/>
                  </a:lnTo>
                  <a:lnTo>
                    <a:pt x="291" y="0"/>
                  </a:lnTo>
                  <a:lnTo>
                    <a:pt x="304" y="0"/>
                  </a:lnTo>
                  <a:lnTo>
                    <a:pt x="328" y="0"/>
                  </a:lnTo>
                  <a:lnTo>
                    <a:pt x="328" y="9"/>
                  </a:lnTo>
                  <a:lnTo>
                    <a:pt x="340" y="9"/>
                  </a:lnTo>
                  <a:lnTo>
                    <a:pt x="352" y="21"/>
                  </a:lnTo>
                  <a:lnTo>
                    <a:pt x="387" y="32"/>
                  </a:lnTo>
                  <a:lnTo>
                    <a:pt x="410" y="32"/>
                  </a:lnTo>
                  <a:lnTo>
                    <a:pt x="435" y="45"/>
                  </a:lnTo>
                  <a:lnTo>
                    <a:pt x="410" y="55"/>
                  </a:lnTo>
                  <a:lnTo>
                    <a:pt x="424" y="55"/>
                  </a:lnTo>
                  <a:lnTo>
                    <a:pt x="435" y="67"/>
                  </a:lnTo>
                  <a:lnTo>
                    <a:pt x="424" y="78"/>
                  </a:lnTo>
                  <a:lnTo>
                    <a:pt x="435" y="78"/>
                  </a:lnTo>
                  <a:lnTo>
                    <a:pt x="435" y="91"/>
                  </a:lnTo>
                  <a:lnTo>
                    <a:pt x="447" y="100"/>
                  </a:lnTo>
                  <a:lnTo>
                    <a:pt x="447" y="11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Freeform 340"/>
            <p:cNvSpPr>
              <a:spLocks noChangeAspect="1"/>
            </p:cNvSpPr>
            <p:nvPr/>
          </p:nvSpPr>
          <p:spPr bwMode="auto">
            <a:xfrm>
              <a:off x="4055" y="6154"/>
              <a:ext cx="214" cy="117"/>
            </a:xfrm>
            <a:custGeom>
              <a:avLst/>
              <a:gdLst/>
              <a:ahLst/>
              <a:cxnLst>
                <a:cxn ang="0">
                  <a:pos x="24" y="33"/>
                </a:cxn>
                <a:cxn ang="0">
                  <a:pos x="49" y="33"/>
                </a:cxn>
                <a:cxn ang="0">
                  <a:pos x="71" y="33"/>
                </a:cxn>
                <a:cxn ang="0">
                  <a:pos x="83" y="33"/>
                </a:cxn>
                <a:cxn ang="0">
                  <a:pos x="95" y="21"/>
                </a:cxn>
                <a:cxn ang="0">
                  <a:pos x="108" y="21"/>
                </a:cxn>
                <a:cxn ang="0">
                  <a:pos x="128" y="21"/>
                </a:cxn>
                <a:cxn ang="0">
                  <a:pos x="141" y="9"/>
                </a:cxn>
                <a:cxn ang="0">
                  <a:pos x="165" y="21"/>
                </a:cxn>
                <a:cxn ang="0">
                  <a:pos x="165" y="0"/>
                </a:cxn>
                <a:cxn ang="0">
                  <a:pos x="189" y="0"/>
                </a:cxn>
                <a:cxn ang="0">
                  <a:pos x="189" y="21"/>
                </a:cxn>
                <a:cxn ang="0">
                  <a:pos x="199" y="33"/>
                </a:cxn>
                <a:cxn ang="0">
                  <a:pos x="199" y="21"/>
                </a:cxn>
                <a:cxn ang="0">
                  <a:pos x="189" y="21"/>
                </a:cxn>
                <a:cxn ang="0">
                  <a:pos x="189" y="33"/>
                </a:cxn>
                <a:cxn ang="0">
                  <a:pos x="177" y="33"/>
                </a:cxn>
                <a:cxn ang="0">
                  <a:pos x="177" y="45"/>
                </a:cxn>
                <a:cxn ang="0">
                  <a:pos x="165" y="45"/>
                </a:cxn>
                <a:cxn ang="0">
                  <a:pos x="152" y="45"/>
                </a:cxn>
                <a:cxn ang="0">
                  <a:pos x="152" y="55"/>
                </a:cxn>
                <a:cxn ang="0">
                  <a:pos x="152" y="66"/>
                </a:cxn>
                <a:cxn ang="0">
                  <a:pos x="152" y="79"/>
                </a:cxn>
                <a:cxn ang="0">
                  <a:pos x="141" y="79"/>
                </a:cxn>
                <a:cxn ang="0">
                  <a:pos x="128" y="79"/>
                </a:cxn>
                <a:cxn ang="0">
                  <a:pos x="128" y="88"/>
                </a:cxn>
                <a:cxn ang="0">
                  <a:pos x="128" y="99"/>
                </a:cxn>
                <a:cxn ang="0">
                  <a:pos x="128" y="109"/>
                </a:cxn>
                <a:cxn ang="0">
                  <a:pos x="119" y="109"/>
                </a:cxn>
                <a:cxn ang="0">
                  <a:pos x="119" y="99"/>
                </a:cxn>
                <a:cxn ang="0">
                  <a:pos x="108" y="99"/>
                </a:cxn>
                <a:cxn ang="0">
                  <a:pos x="95" y="99"/>
                </a:cxn>
                <a:cxn ang="0">
                  <a:pos x="83" y="88"/>
                </a:cxn>
                <a:cxn ang="0">
                  <a:pos x="83" y="99"/>
                </a:cxn>
                <a:cxn ang="0">
                  <a:pos x="71" y="99"/>
                </a:cxn>
                <a:cxn ang="0">
                  <a:pos x="61" y="99"/>
                </a:cxn>
                <a:cxn ang="0">
                  <a:pos x="49" y="99"/>
                </a:cxn>
                <a:cxn ang="0">
                  <a:pos x="49" y="109"/>
                </a:cxn>
                <a:cxn ang="0">
                  <a:pos x="49" y="99"/>
                </a:cxn>
                <a:cxn ang="0">
                  <a:pos x="37" y="99"/>
                </a:cxn>
                <a:cxn ang="0">
                  <a:pos x="37" y="109"/>
                </a:cxn>
                <a:cxn ang="0">
                  <a:pos x="24" y="99"/>
                </a:cxn>
                <a:cxn ang="0">
                  <a:pos x="37" y="99"/>
                </a:cxn>
                <a:cxn ang="0">
                  <a:pos x="37" y="88"/>
                </a:cxn>
                <a:cxn ang="0">
                  <a:pos x="24" y="79"/>
                </a:cxn>
                <a:cxn ang="0">
                  <a:pos x="24" y="66"/>
                </a:cxn>
                <a:cxn ang="0">
                  <a:pos x="13" y="66"/>
                </a:cxn>
                <a:cxn ang="0">
                  <a:pos x="24" y="55"/>
                </a:cxn>
                <a:cxn ang="0">
                  <a:pos x="13" y="45"/>
                </a:cxn>
                <a:cxn ang="0">
                  <a:pos x="0" y="45"/>
                </a:cxn>
                <a:cxn ang="0">
                  <a:pos x="24" y="33"/>
                </a:cxn>
              </a:cxnLst>
              <a:rect l="0" t="0" r="r" b="b"/>
              <a:pathLst>
                <a:path w="199" h="109">
                  <a:moveTo>
                    <a:pt x="24" y="33"/>
                  </a:moveTo>
                  <a:lnTo>
                    <a:pt x="49" y="33"/>
                  </a:lnTo>
                  <a:lnTo>
                    <a:pt x="71" y="33"/>
                  </a:lnTo>
                  <a:lnTo>
                    <a:pt x="83" y="33"/>
                  </a:lnTo>
                  <a:lnTo>
                    <a:pt x="95" y="21"/>
                  </a:lnTo>
                  <a:lnTo>
                    <a:pt x="108" y="21"/>
                  </a:lnTo>
                  <a:lnTo>
                    <a:pt x="128" y="21"/>
                  </a:lnTo>
                  <a:lnTo>
                    <a:pt x="141" y="9"/>
                  </a:lnTo>
                  <a:lnTo>
                    <a:pt x="165" y="21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21"/>
                  </a:lnTo>
                  <a:lnTo>
                    <a:pt x="199" y="33"/>
                  </a:lnTo>
                  <a:lnTo>
                    <a:pt x="199" y="21"/>
                  </a:lnTo>
                  <a:lnTo>
                    <a:pt x="189" y="21"/>
                  </a:lnTo>
                  <a:lnTo>
                    <a:pt x="189" y="33"/>
                  </a:lnTo>
                  <a:lnTo>
                    <a:pt x="177" y="33"/>
                  </a:lnTo>
                  <a:lnTo>
                    <a:pt x="177" y="45"/>
                  </a:lnTo>
                  <a:lnTo>
                    <a:pt x="165" y="45"/>
                  </a:lnTo>
                  <a:lnTo>
                    <a:pt x="152" y="45"/>
                  </a:lnTo>
                  <a:lnTo>
                    <a:pt x="152" y="55"/>
                  </a:lnTo>
                  <a:lnTo>
                    <a:pt x="152" y="66"/>
                  </a:lnTo>
                  <a:lnTo>
                    <a:pt x="152" y="79"/>
                  </a:lnTo>
                  <a:lnTo>
                    <a:pt x="141" y="79"/>
                  </a:lnTo>
                  <a:lnTo>
                    <a:pt x="128" y="79"/>
                  </a:lnTo>
                  <a:lnTo>
                    <a:pt x="128" y="88"/>
                  </a:lnTo>
                  <a:lnTo>
                    <a:pt x="128" y="99"/>
                  </a:lnTo>
                  <a:lnTo>
                    <a:pt x="128" y="109"/>
                  </a:lnTo>
                  <a:lnTo>
                    <a:pt x="119" y="109"/>
                  </a:lnTo>
                  <a:lnTo>
                    <a:pt x="119" y="99"/>
                  </a:lnTo>
                  <a:lnTo>
                    <a:pt x="108" y="99"/>
                  </a:lnTo>
                  <a:lnTo>
                    <a:pt x="95" y="99"/>
                  </a:lnTo>
                  <a:lnTo>
                    <a:pt x="83" y="88"/>
                  </a:lnTo>
                  <a:lnTo>
                    <a:pt x="83" y="99"/>
                  </a:lnTo>
                  <a:lnTo>
                    <a:pt x="71" y="99"/>
                  </a:lnTo>
                  <a:lnTo>
                    <a:pt x="61" y="99"/>
                  </a:lnTo>
                  <a:lnTo>
                    <a:pt x="49" y="99"/>
                  </a:lnTo>
                  <a:lnTo>
                    <a:pt x="49" y="109"/>
                  </a:lnTo>
                  <a:lnTo>
                    <a:pt x="49" y="99"/>
                  </a:lnTo>
                  <a:lnTo>
                    <a:pt x="37" y="99"/>
                  </a:lnTo>
                  <a:lnTo>
                    <a:pt x="37" y="109"/>
                  </a:lnTo>
                  <a:lnTo>
                    <a:pt x="24" y="99"/>
                  </a:lnTo>
                  <a:lnTo>
                    <a:pt x="37" y="99"/>
                  </a:lnTo>
                  <a:lnTo>
                    <a:pt x="37" y="88"/>
                  </a:lnTo>
                  <a:lnTo>
                    <a:pt x="24" y="79"/>
                  </a:lnTo>
                  <a:lnTo>
                    <a:pt x="24" y="66"/>
                  </a:lnTo>
                  <a:lnTo>
                    <a:pt x="13" y="66"/>
                  </a:lnTo>
                  <a:lnTo>
                    <a:pt x="24" y="55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Freeform 341"/>
            <p:cNvSpPr>
              <a:spLocks noChangeAspect="1" noEditPoints="1"/>
            </p:cNvSpPr>
            <p:nvPr/>
          </p:nvSpPr>
          <p:spPr bwMode="auto">
            <a:xfrm>
              <a:off x="4081" y="6176"/>
              <a:ext cx="396" cy="336"/>
            </a:xfrm>
            <a:custGeom>
              <a:avLst/>
              <a:gdLst/>
              <a:ahLst/>
              <a:cxnLst>
                <a:cxn ang="0">
                  <a:pos x="223" y="245"/>
                </a:cxn>
                <a:cxn ang="0">
                  <a:pos x="165" y="235"/>
                </a:cxn>
                <a:cxn ang="0">
                  <a:pos x="104" y="179"/>
                </a:cxn>
                <a:cxn ang="0">
                  <a:pos x="117" y="169"/>
                </a:cxn>
                <a:cxn ang="0">
                  <a:pos x="95" y="124"/>
                </a:cxn>
                <a:cxn ang="0">
                  <a:pos x="47" y="90"/>
                </a:cxn>
                <a:cxn ang="0">
                  <a:pos x="47" y="124"/>
                </a:cxn>
                <a:cxn ang="0">
                  <a:pos x="21" y="136"/>
                </a:cxn>
                <a:cxn ang="0">
                  <a:pos x="0" y="78"/>
                </a:cxn>
                <a:cxn ang="0">
                  <a:pos x="21" y="78"/>
                </a:cxn>
                <a:cxn ang="0">
                  <a:pos x="37" y="78"/>
                </a:cxn>
                <a:cxn ang="0">
                  <a:pos x="59" y="70"/>
                </a:cxn>
                <a:cxn ang="0">
                  <a:pos x="95" y="78"/>
                </a:cxn>
                <a:cxn ang="0">
                  <a:pos x="104" y="78"/>
                </a:cxn>
                <a:cxn ang="0">
                  <a:pos x="117" y="58"/>
                </a:cxn>
                <a:cxn ang="0">
                  <a:pos x="128" y="34"/>
                </a:cxn>
                <a:cxn ang="0">
                  <a:pos x="153" y="24"/>
                </a:cxn>
                <a:cxn ang="0">
                  <a:pos x="165" y="0"/>
                </a:cxn>
                <a:cxn ang="0">
                  <a:pos x="191" y="12"/>
                </a:cxn>
                <a:cxn ang="0">
                  <a:pos x="285" y="58"/>
                </a:cxn>
                <a:cxn ang="0">
                  <a:pos x="331" y="58"/>
                </a:cxn>
                <a:cxn ang="0">
                  <a:pos x="331" y="70"/>
                </a:cxn>
                <a:cxn ang="0">
                  <a:pos x="343" y="90"/>
                </a:cxn>
                <a:cxn ang="0">
                  <a:pos x="366" y="100"/>
                </a:cxn>
                <a:cxn ang="0">
                  <a:pos x="353" y="124"/>
                </a:cxn>
                <a:cxn ang="0">
                  <a:pos x="343" y="124"/>
                </a:cxn>
                <a:cxn ang="0">
                  <a:pos x="331" y="113"/>
                </a:cxn>
                <a:cxn ang="0">
                  <a:pos x="295" y="113"/>
                </a:cxn>
                <a:cxn ang="0">
                  <a:pos x="260" y="113"/>
                </a:cxn>
                <a:cxn ang="0">
                  <a:pos x="237" y="100"/>
                </a:cxn>
                <a:cxn ang="0">
                  <a:pos x="223" y="100"/>
                </a:cxn>
                <a:cxn ang="0">
                  <a:pos x="191" y="100"/>
                </a:cxn>
                <a:cxn ang="0">
                  <a:pos x="153" y="100"/>
                </a:cxn>
                <a:cxn ang="0">
                  <a:pos x="141" y="124"/>
                </a:cxn>
                <a:cxn ang="0">
                  <a:pos x="153" y="145"/>
                </a:cxn>
                <a:cxn ang="0">
                  <a:pos x="165" y="169"/>
                </a:cxn>
                <a:cxn ang="0">
                  <a:pos x="175" y="190"/>
                </a:cxn>
                <a:cxn ang="0">
                  <a:pos x="212" y="199"/>
                </a:cxn>
                <a:cxn ang="0">
                  <a:pos x="237" y="223"/>
                </a:cxn>
                <a:cxn ang="0">
                  <a:pos x="248" y="245"/>
                </a:cxn>
                <a:cxn ang="0">
                  <a:pos x="270" y="257"/>
                </a:cxn>
                <a:cxn ang="0">
                  <a:pos x="270" y="269"/>
                </a:cxn>
                <a:cxn ang="0">
                  <a:pos x="295" y="281"/>
                </a:cxn>
                <a:cxn ang="0">
                  <a:pos x="331" y="303"/>
                </a:cxn>
                <a:cxn ang="0">
                  <a:pos x="295" y="291"/>
                </a:cxn>
              </a:cxnLst>
              <a:rect l="0" t="0" r="r" b="b"/>
              <a:pathLst>
                <a:path w="366" h="311">
                  <a:moveTo>
                    <a:pt x="270" y="269"/>
                  </a:moveTo>
                  <a:lnTo>
                    <a:pt x="237" y="245"/>
                  </a:lnTo>
                  <a:lnTo>
                    <a:pt x="223" y="245"/>
                  </a:lnTo>
                  <a:lnTo>
                    <a:pt x="200" y="235"/>
                  </a:lnTo>
                  <a:lnTo>
                    <a:pt x="191" y="223"/>
                  </a:lnTo>
                  <a:lnTo>
                    <a:pt x="165" y="235"/>
                  </a:lnTo>
                  <a:lnTo>
                    <a:pt x="153" y="211"/>
                  </a:lnTo>
                  <a:lnTo>
                    <a:pt x="128" y="199"/>
                  </a:lnTo>
                  <a:lnTo>
                    <a:pt x="104" y="179"/>
                  </a:lnTo>
                  <a:lnTo>
                    <a:pt x="117" y="179"/>
                  </a:lnTo>
                  <a:lnTo>
                    <a:pt x="128" y="179"/>
                  </a:lnTo>
                  <a:lnTo>
                    <a:pt x="117" y="169"/>
                  </a:lnTo>
                  <a:lnTo>
                    <a:pt x="95" y="159"/>
                  </a:lnTo>
                  <a:lnTo>
                    <a:pt x="84" y="136"/>
                  </a:lnTo>
                  <a:lnTo>
                    <a:pt x="95" y="124"/>
                  </a:lnTo>
                  <a:lnTo>
                    <a:pt x="84" y="113"/>
                  </a:lnTo>
                  <a:lnTo>
                    <a:pt x="59" y="100"/>
                  </a:lnTo>
                  <a:lnTo>
                    <a:pt x="47" y="90"/>
                  </a:lnTo>
                  <a:lnTo>
                    <a:pt x="47" y="113"/>
                  </a:lnTo>
                  <a:lnTo>
                    <a:pt x="37" y="113"/>
                  </a:lnTo>
                  <a:lnTo>
                    <a:pt x="47" y="124"/>
                  </a:lnTo>
                  <a:lnTo>
                    <a:pt x="37" y="124"/>
                  </a:lnTo>
                  <a:lnTo>
                    <a:pt x="37" y="136"/>
                  </a:lnTo>
                  <a:lnTo>
                    <a:pt x="21" y="136"/>
                  </a:lnTo>
                  <a:lnTo>
                    <a:pt x="12" y="113"/>
                  </a:lnTo>
                  <a:lnTo>
                    <a:pt x="12" y="100"/>
                  </a:lnTo>
                  <a:lnTo>
                    <a:pt x="0" y="78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21" y="78"/>
                  </a:lnTo>
                  <a:lnTo>
                    <a:pt x="21" y="90"/>
                  </a:lnTo>
                  <a:lnTo>
                    <a:pt x="21" y="78"/>
                  </a:lnTo>
                  <a:lnTo>
                    <a:pt x="37" y="78"/>
                  </a:lnTo>
                  <a:lnTo>
                    <a:pt x="47" y="78"/>
                  </a:lnTo>
                  <a:lnTo>
                    <a:pt x="59" y="78"/>
                  </a:lnTo>
                  <a:lnTo>
                    <a:pt x="59" y="70"/>
                  </a:lnTo>
                  <a:lnTo>
                    <a:pt x="71" y="78"/>
                  </a:lnTo>
                  <a:lnTo>
                    <a:pt x="84" y="78"/>
                  </a:lnTo>
                  <a:lnTo>
                    <a:pt x="95" y="78"/>
                  </a:lnTo>
                  <a:lnTo>
                    <a:pt x="95" y="90"/>
                  </a:lnTo>
                  <a:lnTo>
                    <a:pt x="104" y="90"/>
                  </a:lnTo>
                  <a:lnTo>
                    <a:pt x="104" y="78"/>
                  </a:lnTo>
                  <a:lnTo>
                    <a:pt x="104" y="70"/>
                  </a:lnTo>
                  <a:lnTo>
                    <a:pt x="104" y="58"/>
                  </a:lnTo>
                  <a:lnTo>
                    <a:pt x="117" y="58"/>
                  </a:lnTo>
                  <a:lnTo>
                    <a:pt x="128" y="58"/>
                  </a:lnTo>
                  <a:lnTo>
                    <a:pt x="128" y="46"/>
                  </a:lnTo>
                  <a:lnTo>
                    <a:pt x="128" y="34"/>
                  </a:lnTo>
                  <a:lnTo>
                    <a:pt x="128" y="24"/>
                  </a:lnTo>
                  <a:lnTo>
                    <a:pt x="141" y="24"/>
                  </a:lnTo>
                  <a:lnTo>
                    <a:pt x="153" y="24"/>
                  </a:lnTo>
                  <a:lnTo>
                    <a:pt x="153" y="12"/>
                  </a:lnTo>
                  <a:lnTo>
                    <a:pt x="165" y="12"/>
                  </a:lnTo>
                  <a:lnTo>
                    <a:pt x="165" y="0"/>
                  </a:lnTo>
                  <a:lnTo>
                    <a:pt x="175" y="0"/>
                  </a:lnTo>
                  <a:lnTo>
                    <a:pt x="175" y="12"/>
                  </a:lnTo>
                  <a:lnTo>
                    <a:pt x="191" y="12"/>
                  </a:lnTo>
                  <a:lnTo>
                    <a:pt x="223" y="34"/>
                  </a:lnTo>
                  <a:lnTo>
                    <a:pt x="260" y="58"/>
                  </a:lnTo>
                  <a:lnTo>
                    <a:pt x="285" y="58"/>
                  </a:lnTo>
                  <a:lnTo>
                    <a:pt x="295" y="58"/>
                  </a:lnTo>
                  <a:lnTo>
                    <a:pt x="307" y="58"/>
                  </a:lnTo>
                  <a:lnTo>
                    <a:pt x="331" y="58"/>
                  </a:lnTo>
                  <a:lnTo>
                    <a:pt x="331" y="70"/>
                  </a:lnTo>
                  <a:lnTo>
                    <a:pt x="343" y="70"/>
                  </a:lnTo>
                  <a:lnTo>
                    <a:pt x="331" y="70"/>
                  </a:lnTo>
                  <a:lnTo>
                    <a:pt x="331" y="78"/>
                  </a:lnTo>
                  <a:lnTo>
                    <a:pt x="343" y="78"/>
                  </a:lnTo>
                  <a:lnTo>
                    <a:pt x="343" y="90"/>
                  </a:lnTo>
                  <a:lnTo>
                    <a:pt x="353" y="90"/>
                  </a:lnTo>
                  <a:lnTo>
                    <a:pt x="353" y="100"/>
                  </a:lnTo>
                  <a:lnTo>
                    <a:pt x="366" y="100"/>
                  </a:lnTo>
                  <a:lnTo>
                    <a:pt x="353" y="100"/>
                  </a:lnTo>
                  <a:lnTo>
                    <a:pt x="353" y="113"/>
                  </a:lnTo>
                  <a:lnTo>
                    <a:pt x="353" y="124"/>
                  </a:lnTo>
                  <a:lnTo>
                    <a:pt x="343" y="124"/>
                  </a:lnTo>
                  <a:lnTo>
                    <a:pt x="353" y="124"/>
                  </a:lnTo>
                  <a:lnTo>
                    <a:pt x="343" y="124"/>
                  </a:lnTo>
                  <a:lnTo>
                    <a:pt x="343" y="136"/>
                  </a:lnTo>
                  <a:lnTo>
                    <a:pt x="331" y="124"/>
                  </a:lnTo>
                  <a:lnTo>
                    <a:pt x="331" y="113"/>
                  </a:lnTo>
                  <a:lnTo>
                    <a:pt x="319" y="113"/>
                  </a:lnTo>
                  <a:lnTo>
                    <a:pt x="307" y="113"/>
                  </a:lnTo>
                  <a:lnTo>
                    <a:pt x="295" y="113"/>
                  </a:lnTo>
                  <a:lnTo>
                    <a:pt x="285" y="113"/>
                  </a:lnTo>
                  <a:lnTo>
                    <a:pt x="270" y="113"/>
                  </a:lnTo>
                  <a:lnTo>
                    <a:pt x="260" y="113"/>
                  </a:lnTo>
                  <a:lnTo>
                    <a:pt x="248" y="113"/>
                  </a:lnTo>
                  <a:lnTo>
                    <a:pt x="237" y="113"/>
                  </a:lnTo>
                  <a:lnTo>
                    <a:pt x="237" y="100"/>
                  </a:lnTo>
                  <a:lnTo>
                    <a:pt x="237" y="113"/>
                  </a:lnTo>
                  <a:lnTo>
                    <a:pt x="223" y="113"/>
                  </a:lnTo>
                  <a:lnTo>
                    <a:pt x="223" y="100"/>
                  </a:lnTo>
                  <a:lnTo>
                    <a:pt x="212" y="100"/>
                  </a:lnTo>
                  <a:lnTo>
                    <a:pt x="200" y="100"/>
                  </a:lnTo>
                  <a:lnTo>
                    <a:pt x="191" y="100"/>
                  </a:lnTo>
                  <a:lnTo>
                    <a:pt x="175" y="113"/>
                  </a:lnTo>
                  <a:lnTo>
                    <a:pt x="165" y="113"/>
                  </a:lnTo>
                  <a:lnTo>
                    <a:pt x="153" y="100"/>
                  </a:lnTo>
                  <a:lnTo>
                    <a:pt x="141" y="100"/>
                  </a:lnTo>
                  <a:lnTo>
                    <a:pt x="141" y="113"/>
                  </a:lnTo>
                  <a:lnTo>
                    <a:pt x="141" y="124"/>
                  </a:lnTo>
                  <a:lnTo>
                    <a:pt x="141" y="136"/>
                  </a:lnTo>
                  <a:lnTo>
                    <a:pt x="153" y="136"/>
                  </a:lnTo>
                  <a:lnTo>
                    <a:pt x="153" y="145"/>
                  </a:lnTo>
                  <a:lnTo>
                    <a:pt x="165" y="145"/>
                  </a:lnTo>
                  <a:lnTo>
                    <a:pt x="165" y="159"/>
                  </a:lnTo>
                  <a:lnTo>
                    <a:pt x="165" y="169"/>
                  </a:lnTo>
                  <a:lnTo>
                    <a:pt x="175" y="169"/>
                  </a:lnTo>
                  <a:lnTo>
                    <a:pt x="175" y="179"/>
                  </a:lnTo>
                  <a:lnTo>
                    <a:pt x="175" y="190"/>
                  </a:lnTo>
                  <a:lnTo>
                    <a:pt x="191" y="190"/>
                  </a:lnTo>
                  <a:lnTo>
                    <a:pt x="200" y="190"/>
                  </a:lnTo>
                  <a:lnTo>
                    <a:pt x="212" y="199"/>
                  </a:lnTo>
                  <a:lnTo>
                    <a:pt x="212" y="211"/>
                  </a:lnTo>
                  <a:lnTo>
                    <a:pt x="223" y="223"/>
                  </a:lnTo>
                  <a:lnTo>
                    <a:pt x="237" y="223"/>
                  </a:lnTo>
                  <a:lnTo>
                    <a:pt x="237" y="235"/>
                  </a:lnTo>
                  <a:lnTo>
                    <a:pt x="248" y="235"/>
                  </a:lnTo>
                  <a:lnTo>
                    <a:pt x="248" y="245"/>
                  </a:lnTo>
                  <a:lnTo>
                    <a:pt x="260" y="245"/>
                  </a:lnTo>
                  <a:lnTo>
                    <a:pt x="260" y="257"/>
                  </a:lnTo>
                  <a:lnTo>
                    <a:pt x="270" y="257"/>
                  </a:lnTo>
                  <a:lnTo>
                    <a:pt x="270" y="269"/>
                  </a:lnTo>
                  <a:close/>
                  <a:moveTo>
                    <a:pt x="270" y="281"/>
                  </a:moveTo>
                  <a:lnTo>
                    <a:pt x="270" y="269"/>
                  </a:lnTo>
                  <a:lnTo>
                    <a:pt x="285" y="269"/>
                  </a:lnTo>
                  <a:lnTo>
                    <a:pt x="285" y="281"/>
                  </a:lnTo>
                  <a:lnTo>
                    <a:pt x="295" y="281"/>
                  </a:lnTo>
                  <a:lnTo>
                    <a:pt x="307" y="291"/>
                  </a:lnTo>
                  <a:lnTo>
                    <a:pt x="319" y="291"/>
                  </a:lnTo>
                  <a:lnTo>
                    <a:pt x="331" y="303"/>
                  </a:lnTo>
                  <a:lnTo>
                    <a:pt x="331" y="311"/>
                  </a:lnTo>
                  <a:lnTo>
                    <a:pt x="319" y="303"/>
                  </a:lnTo>
                  <a:lnTo>
                    <a:pt x="295" y="291"/>
                  </a:lnTo>
                  <a:lnTo>
                    <a:pt x="270" y="28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Freeform 342"/>
            <p:cNvSpPr>
              <a:spLocks noChangeAspect="1"/>
            </p:cNvSpPr>
            <p:nvPr/>
          </p:nvSpPr>
          <p:spPr bwMode="auto">
            <a:xfrm>
              <a:off x="4437" y="6214"/>
              <a:ext cx="302" cy="336"/>
            </a:xfrm>
            <a:custGeom>
              <a:avLst/>
              <a:gdLst/>
              <a:ahLst/>
              <a:cxnLst>
                <a:cxn ang="0">
                  <a:pos x="245" y="145"/>
                </a:cxn>
                <a:cxn ang="0">
                  <a:pos x="233" y="176"/>
                </a:cxn>
                <a:cxn ang="0">
                  <a:pos x="282" y="222"/>
                </a:cxn>
                <a:cxn ang="0">
                  <a:pos x="245" y="245"/>
                </a:cxn>
                <a:cxn ang="0">
                  <a:pos x="245" y="277"/>
                </a:cxn>
                <a:cxn ang="0">
                  <a:pos x="223" y="277"/>
                </a:cxn>
                <a:cxn ang="0">
                  <a:pos x="211" y="288"/>
                </a:cxn>
                <a:cxn ang="0">
                  <a:pos x="186" y="288"/>
                </a:cxn>
                <a:cxn ang="0">
                  <a:pos x="186" y="301"/>
                </a:cxn>
                <a:cxn ang="0">
                  <a:pos x="175" y="288"/>
                </a:cxn>
                <a:cxn ang="0">
                  <a:pos x="154" y="301"/>
                </a:cxn>
                <a:cxn ang="0">
                  <a:pos x="138" y="311"/>
                </a:cxn>
                <a:cxn ang="0">
                  <a:pos x="104" y="267"/>
                </a:cxn>
                <a:cxn ang="0">
                  <a:pos x="104" y="257"/>
                </a:cxn>
                <a:cxn ang="0">
                  <a:pos x="91" y="245"/>
                </a:cxn>
                <a:cxn ang="0">
                  <a:pos x="104" y="257"/>
                </a:cxn>
                <a:cxn ang="0">
                  <a:pos x="116" y="245"/>
                </a:cxn>
                <a:cxn ang="0">
                  <a:pos x="104" y="235"/>
                </a:cxn>
                <a:cxn ang="0">
                  <a:pos x="91" y="222"/>
                </a:cxn>
                <a:cxn ang="0">
                  <a:pos x="67" y="222"/>
                </a:cxn>
                <a:cxn ang="0">
                  <a:pos x="58" y="199"/>
                </a:cxn>
                <a:cxn ang="0">
                  <a:pos x="35" y="199"/>
                </a:cxn>
                <a:cxn ang="0">
                  <a:pos x="46" y="189"/>
                </a:cxn>
                <a:cxn ang="0">
                  <a:pos x="58" y="176"/>
                </a:cxn>
                <a:cxn ang="0">
                  <a:pos x="46" y="165"/>
                </a:cxn>
                <a:cxn ang="0">
                  <a:pos x="35" y="153"/>
                </a:cxn>
                <a:cxn ang="0">
                  <a:pos x="46" y="165"/>
                </a:cxn>
                <a:cxn ang="0">
                  <a:pos x="46" y="145"/>
                </a:cxn>
                <a:cxn ang="0">
                  <a:pos x="35" y="135"/>
                </a:cxn>
                <a:cxn ang="0">
                  <a:pos x="20" y="122"/>
                </a:cxn>
                <a:cxn ang="0">
                  <a:pos x="35" y="111"/>
                </a:cxn>
                <a:cxn ang="0">
                  <a:pos x="35" y="90"/>
                </a:cxn>
                <a:cxn ang="0">
                  <a:pos x="10" y="90"/>
                </a:cxn>
                <a:cxn ang="0">
                  <a:pos x="20" y="77"/>
                </a:cxn>
                <a:cxn ang="0">
                  <a:pos x="35" y="66"/>
                </a:cxn>
                <a:cxn ang="0">
                  <a:pos x="20" y="54"/>
                </a:cxn>
                <a:cxn ang="0">
                  <a:pos x="10" y="44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5" y="0"/>
                </a:cxn>
                <a:cxn ang="0">
                  <a:pos x="80" y="0"/>
                </a:cxn>
                <a:cxn ang="0">
                  <a:pos x="104" y="11"/>
                </a:cxn>
                <a:cxn ang="0">
                  <a:pos x="116" y="33"/>
                </a:cxn>
                <a:cxn ang="0">
                  <a:pos x="138" y="54"/>
                </a:cxn>
                <a:cxn ang="0">
                  <a:pos x="163" y="66"/>
                </a:cxn>
                <a:cxn ang="0">
                  <a:pos x="163" y="90"/>
                </a:cxn>
                <a:cxn ang="0">
                  <a:pos x="163" y="90"/>
                </a:cxn>
                <a:cxn ang="0">
                  <a:pos x="175" y="99"/>
                </a:cxn>
                <a:cxn ang="0">
                  <a:pos x="211" y="122"/>
                </a:cxn>
                <a:cxn ang="0">
                  <a:pos x="233" y="99"/>
                </a:cxn>
                <a:cxn ang="0">
                  <a:pos x="233" y="122"/>
                </a:cxn>
                <a:cxn ang="0">
                  <a:pos x="245" y="135"/>
                </a:cxn>
              </a:cxnLst>
              <a:rect l="0" t="0" r="r" b="b"/>
              <a:pathLst>
                <a:path w="282" h="311">
                  <a:moveTo>
                    <a:pt x="245" y="135"/>
                  </a:moveTo>
                  <a:lnTo>
                    <a:pt x="245" y="145"/>
                  </a:lnTo>
                  <a:lnTo>
                    <a:pt x="233" y="165"/>
                  </a:lnTo>
                  <a:lnTo>
                    <a:pt x="233" y="176"/>
                  </a:lnTo>
                  <a:lnTo>
                    <a:pt x="269" y="222"/>
                  </a:lnTo>
                  <a:lnTo>
                    <a:pt x="282" y="222"/>
                  </a:lnTo>
                  <a:lnTo>
                    <a:pt x="269" y="235"/>
                  </a:lnTo>
                  <a:lnTo>
                    <a:pt x="245" y="245"/>
                  </a:lnTo>
                  <a:lnTo>
                    <a:pt x="245" y="257"/>
                  </a:lnTo>
                  <a:lnTo>
                    <a:pt x="245" y="277"/>
                  </a:lnTo>
                  <a:lnTo>
                    <a:pt x="233" y="277"/>
                  </a:lnTo>
                  <a:lnTo>
                    <a:pt x="223" y="277"/>
                  </a:lnTo>
                  <a:lnTo>
                    <a:pt x="211" y="277"/>
                  </a:lnTo>
                  <a:lnTo>
                    <a:pt x="211" y="288"/>
                  </a:lnTo>
                  <a:lnTo>
                    <a:pt x="200" y="288"/>
                  </a:lnTo>
                  <a:lnTo>
                    <a:pt x="186" y="288"/>
                  </a:lnTo>
                  <a:lnTo>
                    <a:pt x="175" y="288"/>
                  </a:lnTo>
                  <a:lnTo>
                    <a:pt x="186" y="301"/>
                  </a:lnTo>
                  <a:lnTo>
                    <a:pt x="175" y="301"/>
                  </a:lnTo>
                  <a:lnTo>
                    <a:pt x="175" y="288"/>
                  </a:lnTo>
                  <a:lnTo>
                    <a:pt x="163" y="288"/>
                  </a:lnTo>
                  <a:lnTo>
                    <a:pt x="154" y="301"/>
                  </a:lnTo>
                  <a:lnTo>
                    <a:pt x="154" y="311"/>
                  </a:lnTo>
                  <a:lnTo>
                    <a:pt x="138" y="311"/>
                  </a:lnTo>
                  <a:lnTo>
                    <a:pt x="116" y="277"/>
                  </a:lnTo>
                  <a:lnTo>
                    <a:pt x="104" y="267"/>
                  </a:lnTo>
                  <a:lnTo>
                    <a:pt x="91" y="267"/>
                  </a:lnTo>
                  <a:lnTo>
                    <a:pt x="104" y="257"/>
                  </a:lnTo>
                  <a:lnTo>
                    <a:pt x="91" y="257"/>
                  </a:lnTo>
                  <a:lnTo>
                    <a:pt x="91" y="245"/>
                  </a:lnTo>
                  <a:lnTo>
                    <a:pt x="104" y="245"/>
                  </a:lnTo>
                  <a:lnTo>
                    <a:pt x="104" y="257"/>
                  </a:lnTo>
                  <a:lnTo>
                    <a:pt x="104" y="245"/>
                  </a:lnTo>
                  <a:lnTo>
                    <a:pt x="116" y="245"/>
                  </a:lnTo>
                  <a:lnTo>
                    <a:pt x="116" y="235"/>
                  </a:lnTo>
                  <a:lnTo>
                    <a:pt x="104" y="235"/>
                  </a:lnTo>
                  <a:lnTo>
                    <a:pt x="91" y="235"/>
                  </a:lnTo>
                  <a:lnTo>
                    <a:pt x="91" y="222"/>
                  </a:lnTo>
                  <a:lnTo>
                    <a:pt x="80" y="222"/>
                  </a:lnTo>
                  <a:lnTo>
                    <a:pt x="67" y="222"/>
                  </a:lnTo>
                  <a:lnTo>
                    <a:pt x="58" y="211"/>
                  </a:lnTo>
                  <a:lnTo>
                    <a:pt x="58" y="199"/>
                  </a:lnTo>
                  <a:lnTo>
                    <a:pt x="46" y="199"/>
                  </a:lnTo>
                  <a:lnTo>
                    <a:pt x="35" y="199"/>
                  </a:lnTo>
                  <a:lnTo>
                    <a:pt x="35" y="189"/>
                  </a:lnTo>
                  <a:lnTo>
                    <a:pt x="46" y="189"/>
                  </a:lnTo>
                  <a:lnTo>
                    <a:pt x="58" y="189"/>
                  </a:lnTo>
                  <a:lnTo>
                    <a:pt x="58" y="176"/>
                  </a:lnTo>
                  <a:lnTo>
                    <a:pt x="46" y="176"/>
                  </a:lnTo>
                  <a:lnTo>
                    <a:pt x="46" y="165"/>
                  </a:lnTo>
                  <a:lnTo>
                    <a:pt x="35" y="165"/>
                  </a:lnTo>
                  <a:lnTo>
                    <a:pt x="35" y="153"/>
                  </a:lnTo>
                  <a:lnTo>
                    <a:pt x="46" y="153"/>
                  </a:lnTo>
                  <a:lnTo>
                    <a:pt x="46" y="165"/>
                  </a:lnTo>
                  <a:lnTo>
                    <a:pt x="58" y="153"/>
                  </a:lnTo>
                  <a:lnTo>
                    <a:pt x="46" y="145"/>
                  </a:lnTo>
                  <a:lnTo>
                    <a:pt x="35" y="145"/>
                  </a:lnTo>
                  <a:lnTo>
                    <a:pt x="35" y="135"/>
                  </a:lnTo>
                  <a:lnTo>
                    <a:pt x="20" y="135"/>
                  </a:lnTo>
                  <a:lnTo>
                    <a:pt x="20" y="122"/>
                  </a:lnTo>
                  <a:lnTo>
                    <a:pt x="20" y="111"/>
                  </a:lnTo>
                  <a:lnTo>
                    <a:pt x="35" y="111"/>
                  </a:lnTo>
                  <a:lnTo>
                    <a:pt x="35" y="99"/>
                  </a:lnTo>
                  <a:lnTo>
                    <a:pt x="35" y="90"/>
                  </a:lnTo>
                  <a:lnTo>
                    <a:pt x="20" y="90"/>
                  </a:lnTo>
                  <a:lnTo>
                    <a:pt x="10" y="90"/>
                  </a:lnTo>
                  <a:lnTo>
                    <a:pt x="20" y="90"/>
                  </a:lnTo>
                  <a:lnTo>
                    <a:pt x="20" y="77"/>
                  </a:lnTo>
                  <a:lnTo>
                    <a:pt x="20" y="66"/>
                  </a:lnTo>
                  <a:lnTo>
                    <a:pt x="35" y="66"/>
                  </a:lnTo>
                  <a:lnTo>
                    <a:pt x="20" y="66"/>
                  </a:lnTo>
                  <a:lnTo>
                    <a:pt x="20" y="54"/>
                  </a:lnTo>
                  <a:lnTo>
                    <a:pt x="10" y="54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5" y="0"/>
                  </a:lnTo>
                  <a:lnTo>
                    <a:pt x="58" y="0"/>
                  </a:lnTo>
                  <a:lnTo>
                    <a:pt x="80" y="0"/>
                  </a:lnTo>
                  <a:lnTo>
                    <a:pt x="91" y="11"/>
                  </a:lnTo>
                  <a:lnTo>
                    <a:pt x="104" y="11"/>
                  </a:lnTo>
                  <a:lnTo>
                    <a:pt x="116" y="24"/>
                  </a:lnTo>
                  <a:lnTo>
                    <a:pt x="116" y="33"/>
                  </a:lnTo>
                  <a:lnTo>
                    <a:pt x="116" y="44"/>
                  </a:lnTo>
                  <a:lnTo>
                    <a:pt x="138" y="54"/>
                  </a:lnTo>
                  <a:lnTo>
                    <a:pt x="154" y="66"/>
                  </a:lnTo>
                  <a:lnTo>
                    <a:pt x="163" y="66"/>
                  </a:lnTo>
                  <a:lnTo>
                    <a:pt x="163" y="77"/>
                  </a:lnTo>
                  <a:lnTo>
                    <a:pt x="163" y="90"/>
                  </a:lnTo>
                  <a:lnTo>
                    <a:pt x="175" y="90"/>
                  </a:lnTo>
                  <a:lnTo>
                    <a:pt x="163" y="90"/>
                  </a:lnTo>
                  <a:lnTo>
                    <a:pt x="163" y="99"/>
                  </a:lnTo>
                  <a:lnTo>
                    <a:pt x="175" y="99"/>
                  </a:lnTo>
                  <a:lnTo>
                    <a:pt x="200" y="111"/>
                  </a:lnTo>
                  <a:lnTo>
                    <a:pt x="211" y="122"/>
                  </a:lnTo>
                  <a:lnTo>
                    <a:pt x="223" y="111"/>
                  </a:lnTo>
                  <a:lnTo>
                    <a:pt x="233" y="99"/>
                  </a:lnTo>
                  <a:lnTo>
                    <a:pt x="245" y="111"/>
                  </a:lnTo>
                  <a:lnTo>
                    <a:pt x="233" y="122"/>
                  </a:lnTo>
                  <a:lnTo>
                    <a:pt x="233" y="135"/>
                  </a:lnTo>
                  <a:lnTo>
                    <a:pt x="245" y="13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Freeform 343"/>
            <p:cNvSpPr>
              <a:spLocks noChangeAspect="1"/>
            </p:cNvSpPr>
            <p:nvPr/>
          </p:nvSpPr>
          <p:spPr bwMode="auto">
            <a:xfrm>
              <a:off x="4233" y="6284"/>
              <a:ext cx="265" cy="218"/>
            </a:xfrm>
            <a:custGeom>
              <a:avLst/>
              <a:gdLst/>
              <a:ahLst/>
              <a:cxnLst>
                <a:cxn ang="0">
                  <a:pos x="129" y="169"/>
                </a:cxn>
                <a:cxn ang="0">
                  <a:pos x="119" y="156"/>
                </a:cxn>
                <a:cxn ang="0">
                  <a:pos x="107" y="145"/>
                </a:cxn>
                <a:cxn ang="0">
                  <a:pos x="96" y="133"/>
                </a:cxn>
                <a:cxn ang="0">
                  <a:pos x="82" y="123"/>
                </a:cxn>
                <a:cxn ang="0">
                  <a:pos x="71" y="99"/>
                </a:cxn>
                <a:cxn ang="0">
                  <a:pos x="50" y="90"/>
                </a:cxn>
                <a:cxn ang="0">
                  <a:pos x="34" y="79"/>
                </a:cxn>
                <a:cxn ang="0">
                  <a:pos x="24" y="69"/>
                </a:cxn>
                <a:cxn ang="0">
                  <a:pos x="24" y="45"/>
                </a:cxn>
                <a:cxn ang="0">
                  <a:pos x="12" y="33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4" y="11"/>
                </a:cxn>
                <a:cxn ang="0">
                  <a:pos x="50" y="0"/>
                </a:cxn>
                <a:cxn ang="0">
                  <a:pos x="71" y="0"/>
                </a:cxn>
                <a:cxn ang="0">
                  <a:pos x="82" y="11"/>
                </a:cxn>
                <a:cxn ang="0">
                  <a:pos x="96" y="0"/>
                </a:cxn>
                <a:cxn ang="0">
                  <a:pos x="107" y="11"/>
                </a:cxn>
                <a:cxn ang="0">
                  <a:pos x="129" y="11"/>
                </a:cxn>
                <a:cxn ang="0">
                  <a:pos x="153" y="11"/>
                </a:cxn>
                <a:cxn ang="0">
                  <a:pos x="178" y="11"/>
                </a:cxn>
                <a:cxn ang="0">
                  <a:pos x="190" y="24"/>
                </a:cxn>
                <a:cxn ang="0">
                  <a:pos x="200" y="24"/>
                </a:cxn>
                <a:cxn ang="0">
                  <a:pos x="225" y="24"/>
                </a:cxn>
                <a:cxn ang="0">
                  <a:pos x="225" y="45"/>
                </a:cxn>
                <a:cxn ang="0">
                  <a:pos x="210" y="56"/>
                </a:cxn>
                <a:cxn ang="0">
                  <a:pos x="225" y="69"/>
                </a:cxn>
                <a:cxn ang="0">
                  <a:pos x="236" y="79"/>
                </a:cxn>
                <a:cxn ang="0">
                  <a:pos x="236" y="99"/>
                </a:cxn>
                <a:cxn ang="0">
                  <a:pos x="225" y="90"/>
                </a:cxn>
                <a:cxn ang="0">
                  <a:pos x="236" y="99"/>
                </a:cxn>
                <a:cxn ang="0">
                  <a:pos x="248" y="110"/>
                </a:cxn>
                <a:cxn ang="0">
                  <a:pos x="236" y="123"/>
                </a:cxn>
                <a:cxn ang="0">
                  <a:pos x="210" y="123"/>
                </a:cxn>
                <a:cxn ang="0">
                  <a:pos x="225" y="145"/>
                </a:cxn>
                <a:cxn ang="0">
                  <a:pos x="200" y="145"/>
                </a:cxn>
                <a:cxn ang="0">
                  <a:pos x="190" y="156"/>
                </a:cxn>
                <a:cxn ang="0">
                  <a:pos x="190" y="169"/>
                </a:cxn>
                <a:cxn ang="0">
                  <a:pos x="190" y="191"/>
                </a:cxn>
                <a:cxn ang="0">
                  <a:pos x="178" y="191"/>
                </a:cxn>
                <a:cxn ang="0">
                  <a:pos x="153" y="179"/>
                </a:cxn>
                <a:cxn ang="0">
                  <a:pos x="142" y="169"/>
                </a:cxn>
                <a:cxn ang="0">
                  <a:pos x="129" y="179"/>
                </a:cxn>
              </a:cxnLst>
              <a:rect l="0" t="0" r="r" b="b"/>
              <a:pathLst>
                <a:path w="248" h="201">
                  <a:moveTo>
                    <a:pt x="129" y="179"/>
                  </a:moveTo>
                  <a:lnTo>
                    <a:pt x="129" y="169"/>
                  </a:lnTo>
                  <a:lnTo>
                    <a:pt x="129" y="156"/>
                  </a:lnTo>
                  <a:lnTo>
                    <a:pt x="119" y="156"/>
                  </a:lnTo>
                  <a:lnTo>
                    <a:pt x="119" y="145"/>
                  </a:lnTo>
                  <a:lnTo>
                    <a:pt x="107" y="145"/>
                  </a:lnTo>
                  <a:lnTo>
                    <a:pt x="107" y="133"/>
                  </a:lnTo>
                  <a:lnTo>
                    <a:pt x="96" y="133"/>
                  </a:lnTo>
                  <a:lnTo>
                    <a:pt x="96" y="123"/>
                  </a:lnTo>
                  <a:lnTo>
                    <a:pt x="82" y="123"/>
                  </a:lnTo>
                  <a:lnTo>
                    <a:pt x="71" y="110"/>
                  </a:lnTo>
                  <a:lnTo>
                    <a:pt x="71" y="99"/>
                  </a:lnTo>
                  <a:lnTo>
                    <a:pt x="59" y="90"/>
                  </a:lnTo>
                  <a:lnTo>
                    <a:pt x="50" y="90"/>
                  </a:lnTo>
                  <a:lnTo>
                    <a:pt x="34" y="90"/>
                  </a:lnTo>
                  <a:lnTo>
                    <a:pt x="34" y="79"/>
                  </a:lnTo>
                  <a:lnTo>
                    <a:pt x="34" y="69"/>
                  </a:lnTo>
                  <a:lnTo>
                    <a:pt x="24" y="69"/>
                  </a:lnTo>
                  <a:lnTo>
                    <a:pt x="24" y="56"/>
                  </a:lnTo>
                  <a:lnTo>
                    <a:pt x="24" y="45"/>
                  </a:lnTo>
                  <a:lnTo>
                    <a:pt x="12" y="45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11"/>
                  </a:lnTo>
                  <a:lnTo>
                    <a:pt x="34" y="11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82" y="11"/>
                  </a:lnTo>
                  <a:lnTo>
                    <a:pt x="96" y="11"/>
                  </a:lnTo>
                  <a:lnTo>
                    <a:pt x="96" y="0"/>
                  </a:lnTo>
                  <a:lnTo>
                    <a:pt x="96" y="11"/>
                  </a:lnTo>
                  <a:lnTo>
                    <a:pt x="107" y="11"/>
                  </a:lnTo>
                  <a:lnTo>
                    <a:pt x="119" y="11"/>
                  </a:lnTo>
                  <a:lnTo>
                    <a:pt x="129" y="11"/>
                  </a:lnTo>
                  <a:lnTo>
                    <a:pt x="142" y="11"/>
                  </a:lnTo>
                  <a:lnTo>
                    <a:pt x="153" y="11"/>
                  </a:lnTo>
                  <a:lnTo>
                    <a:pt x="166" y="11"/>
                  </a:lnTo>
                  <a:lnTo>
                    <a:pt x="178" y="11"/>
                  </a:lnTo>
                  <a:lnTo>
                    <a:pt x="190" y="11"/>
                  </a:lnTo>
                  <a:lnTo>
                    <a:pt x="190" y="24"/>
                  </a:lnTo>
                  <a:lnTo>
                    <a:pt x="200" y="33"/>
                  </a:lnTo>
                  <a:lnTo>
                    <a:pt x="200" y="24"/>
                  </a:lnTo>
                  <a:lnTo>
                    <a:pt x="210" y="24"/>
                  </a:lnTo>
                  <a:lnTo>
                    <a:pt x="225" y="24"/>
                  </a:lnTo>
                  <a:lnTo>
                    <a:pt x="225" y="33"/>
                  </a:lnTo>
                  <a:lnTo>
                    <a:pt x="225" y="45"/>
                  </a:lnTo>
                  <a:lnTo>
                    <a:pt x="210" y="45"/>
                  </a:lnTo>
                  <a:lnTo>
                    <a:pt x="210" y="56"/>
                  </a:lnTo>
                  <a:lnTo>
                    <a:pt x="210" y="69"/>
                  </a:lnTo>
                  <a:lnTo>
                    <a:pt x="225" y="69"/>
                  </a:lnTo>
                  <a:lnTo>
                    <a:pt x="225" y="79"/>
                  </a:lnTo>
                  <a:lnTo>
                    <a:pt x="236" y="79"/>
                  </a:lnTo>
                  <a:lnTo>
                    <a:pt x="248" y="90"/>
                  </a:lnTo>
                  <a:lnTo>
                    <a:pt x="236" y="99"/>
                  </a:lnTo>
                  <a:lnTo>
                    <a:pt x="236" y="90"/>
                  </a:lnTo>
                  <a:lnTo>
                    <a:pt x="225" y="90"/>
                  </a:lnTo>
                  <a:lnTo>
                    <a:pt x="225" y="99"/>
                  </a:lnTo>
                  <a:lnTo>
                    <a:pt x="236" y="99"/>
                  </a:lnTo>
                  <a:lnTo>
                    <a:pt x="236" y="110"/>
                  </a:lnTo>
                  <a:lnTo>
                    <a:pt x="248" y="110"/>
                  </a:lnTo>
                  <a:lnTo>
                    <a:pt x="248" y="123"/>
                  </a:lnTo>
                  <a:lnTo>
                    <a:pt x="236" y="123"/>
                  </a:lnTo>
                  <a:lnTo>
                    <a:pt x="225" y="123"/>
                  </a:lnTo>
                  <a:lnTo>
                    <a:pt x="210" y="123"/>
                  </a:lnTo>
                  <a:lnTo>
                    <a:pt x="210" y="133"/>
                  </a:lnTo>
                  <a:lnTo>
                    <a:pt x="225" y="145"/>
                  </a:lnTo>
                  <a:lnTo>
                    <a:pt x="210" y="145"/>
                  </a:lnTo>
                  <a:lnTo>
                    <a:pt x="200" y="145"/>
                  </a:lnTo>
                  <a:lnTo>
                    <a:pt x="200" y="156"/>
                  </a:lnTo>
                  <a:lnTo>
                    <a:pt x="190" y="156"/>
                  </a:lnTo>
                  <a:lnTo>
                    <a:pt x="200" y="156"/>
                  </a:lnTo>
                  <a:lnTo>
                    <a:pt x="190" y="169"/>
                  </a:lnTo>
                  <a:lnTo>
                    <a:pt x="190" y="179"/>
                  </a:lnTo>
                  <a:lnTo>
                    <a:pt x="190" y="191"/>
                  </a:lnTo>
                  <a:lnTo>
                    <a:pt x="190" y="201"/>
                  </a:lnTo>
                  <a:lnTo>
                    <a:pt x="178" y="191"/>
                  </a:lnTo>
                  <a:lnTo>
                    <a:pt x="166" y="191"/>
                  </a:lnTo>
                  <a:lnTo>
                    <a:pt x="153" y="179"/>
                  </a:lnTo>
                  <a:lnTo>
                    <a:pt x="142" y="179"/>
                  </a:lnTo>
                  <a:lnTo>
                    <a:pt x="142" y="169"/>
                  </a:lnTo>
                  <a:lnTo>
                    <a:pt x="129" y="169"/>
                  </a:lnTo>
                  <a:lnTo>
                    <a:pt x="129" y="179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Freeform 344"/>
            <p:cNvSpPr>
              <a:spLocks noChangeAspect="1"/>
            </p:cNvSpPr>
            <p:nvPr/>
          </p:nvSpPr>
          <p:spPr bwMode="auto">
            <a:xfrm>
              <a:off x="4688" y="6358"/>
              <a:ext cx="419" cy="252"/>
            </a:xfrm>
            <a:custGeom>
              <a:avLst/>
              <a:gdLst/>
              <a:ahLst/>
              <a:cxnLst>
                <a:cxn ang="0">
                  <a:pos x="12" y="122"/>
                </a:cxn>
                <a:cxn ang="0">
                  <a:pos x="36" y="100"/>
                </a:cxn>
                <a:cxn ang="0">
                  <a:pos x="36" y="87"/>
                </a:cxn>
                <a:cxn ang="0">
                  <a:pos x="0" y="30"/>
                </a:cxn>
                <a:cxn ang="0">
                  <a:pos x="12" y="0"/>
                </a:cxn>
                <a:cxn ang="0">
                  <a:pos x="36" y="10"/>
                </a:cxn>
                <a:cxn ang="0">
                  <a:pos x="36" y="30"/>
                </a:cxn>
                <a:cxn ang="0">
                  <a:pos x="59" y="21"/>
                </a:cxn>
                <a:cxn ang="0">
                  <a:pos x="119" y="30"/>
                </a:cxn>
                <a:cxn ang="0">
                  <a:pos x="153" y="30"/>
                </a:cxn>
                <a:cxn ang="0">
                  <a:pos x="201" y="30"/>
                </a:cxn>
                <a:cxn ang="0">
                  <a:pos x="272" y="0"/>
                </a:cxn>
                <a:cxn ang="0">
                  <a:pos x="306" y="21"/>
                </a:cxn>
                <a:cxn ang="0">
                  <a:pos x="330" y="21"/>
                </a:cxn>
                <a:cxn ang="0">
                  <a:pos x="390" y="42"/>
                </a:cxn>
                <a:cxn ang="0">
                  <a:pos x="390" y="66"/>
                </a:cxn>
                <a:cxn ang="0">
                  <a:pos x="367" y="66"/>
                </a:cxn>
                <a:cxn ang="0">
                  <a:pos x="353" y="110"/>
                </a:cxn>
                <a:cxn ang="0">
                  <a:pos x="343" y="122"/>
                </a:cxn>
                <a:cxn ang="0">
                  <a:pos x="343" y="142"/>
                </a:cxn>
                <a:cxn ang="0">
                  <a:pos x="353" y="153"/>
                </a:cxn>
                <a:cxn ang="0">
                  <a:pos x="367" y="176"/>
                </a:cxn>
                <a:cxn ang="0">
                  <a:pos x="319" y="164"/>
                </a:cxn>
                <a:cxn ang="0">
                  <a:pos x="282" y="186"/>
                </a:cxn>
                <a:cxn ang="0">
                  <a:pos x="257" y="198"/>
                </a:cxn>
                <a:cxn ang="0">
                  <a:pos x="257" y="208"/>
                </a:cxn>
                <a:cxn ang="0">
                  <a:pos x="224" y="232"/>
                </a:cxn>
                <a:cxn ang="0">
                  <a:pos x="201" y="221"/>
                </a:cxn>
                <a:cxn ang="0">
                  <a:pos x="128" y="208"/>
                </a:cxn>
                <a:cxn ang="0">
                  <a:pos x="59" y="221"/>
                </a:cxn>
                <a:cxn ang="0">
                  <a:pos x="59" y="221"/>
                </a:cxn>
                <a:cxn ang="0">
                  <a:pos x="59" y="198"/>
                </a:cxn>
                <a:cxn ang="0">
                  <a:pos x="36" y="164"/>
                </a:cxn>
                <a:cxn ang="0">
                  <a:pos x="12" y="142"/>
                </a:cxn>
              </a:cxnLst>
              <a:rect l="0" t="0" r="r" b="b"/>
              <a:pathLst>
                <a:path w="390" h="232">
                  <a:moveTo>
                    <a:pt x="12" y="142"/>
                  </a:moveTo>
                  <a:lnTo>
                    <a:pt x="12" y="122"/>
                  </a:lnTo>
                  <a:lnTo>
                    <a:pt x="12" y="110"/>
                  </a:lnTo>
                  <a:lnTo>
                    <a:pt x="36" y="100"/>
                  </a:lnTo>
                  <a:lnTo>
                    <a:pt x="49" y="87"/>
                  </a:lnTo>
                  <a:lnTo>
                    <a:pt x="36" y="87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4" y="10"/>
                  </a:lnTo>
                  <a:lnTo>
                    <a:pt x="36" y="10"/>
                  </a:lnTo>
                  <a:lnTo>
                    <a:pt x="36" y="21"/>
                  </a:lnTo>
                  <a:lnTo>
                    <a:pt x="36" y="30"/>
                  </a:lnTo>
                  <a:lnTo>
                    <a:pt x="49" y="30"/>
                  </a:lnTo>
                  <a:lnTo>
                    <a:pt x="59" y="21"/>
                  </a:lnTo>
                  <a:lnTo>
                    <a:pt x="81" y="21"/>
                  </a:lnTo>
                  <a:lnTo>
                    <a:pt x="119" y="30"/>
                  </a:lnTo>
                  <a:lnTo>
                    <a:pt x="144" y="30"/>
                  </a:lnTo>
                  <a:lnTo>
                    <a:pt x="153" y="30"/>
                  </a:lnTo>
                  <a:lnTo>
                    <a:pt x="189" y="42"/>
                  </a:lnTo>
                  <a:lnTo>
                    <a:pt x="201" y="30"/>
                  </a:lnTo>
                  <a:lnTo>
                    <a:pt x="247" y="10"/>
                  </a:lnTo>
                  <a:lnTo>
                    <a:pt x="272" y="0"/>
                  </a:lnTo>
                  <a:lnTo>
                    <a:pt x="282" y="10"/>
                  </a:lnTo>
                  <a:lnTo>
                    <a:pt x="306" y="21"/>
                  </a:lnTo>
                  <a:lnTo>
                    <a:pt x="319" y="21"/>
                  </a:lnTo>
                  <a:lnTo>
                    <a:pt x="330" y="21"/>
                  </a:lnTo>
                  <a:lnTo>
                    <a:pt x="367" y="30"/>
                  </a:lnTo>
                  <a:lnTo>
                    <a:pt x="390" y="42"/>
                  </a:lnTo>
                  <a:lnTo>
                    <a:pt x="390" y="54"/>
                  </a:lnTo>
                  <a:lnTo>
                    <a:pt x="390" y="66"/>
                  </a:lnTo>
                  <a:lnTo>
                    <a:pt x="377" y="66"/>
                  </a:lnTo>
                  <a:lnTo>
                    <a:pt x="367" y="66"/>
                  </a:lnTo>
                  <a:lnTo>
                    <a:pt x="353" y="87"/>
                  </a:lnTo>
                  <a:lnTo>
                    <a:pt x="353" y="110"/>
                  </a:lnTo>
                  <a:lnTo>
                    <a:pt x="353" y="122"/>
                  </a:lnTo>
                  <a:lnTo>
                    <a:pt x="343" y="122"/>
                  </a:lnTo>
                  <a:lnTo>
                    <a:pt x="343" y="132"/>
                  </a:lnTo>
                  <a:lnTo>
                    <a:pt x="343" y="142"/>
                  </a:lnTo>
                  <a:lnTo>
                    <a:pt x="353" y="142"/>
                  </a:lnTo>
                  <a:lnTo>
                    <a:pt x="353" y="153"/>
                  </a:lnTo>
                  <a:lnTo>
                    <a:pt x="367" y="164"/>
                  </a:lnTo>
                  <a:lnTo>
                    <a:pt x="367" y="176"/>
                  </a:lnTo>
                  <a:lnTo>
                    <a:pt x="330" y="176"/>
                  </a:lnTo>
                  <a:lnTo>
                    <a:pt x="319" y="164"/>
                  </a:lnTo>
                  <a:lnTo>
                    <a:pt x="306" y="164"/>
                  </a:lnTo>
                  <a:lnTo>
                    <a:pt x="282" y="186"/>
                  </a:lnTo>
                  <a:lnTo>
                    <a:pt x="272" y="198"/>
                  </a:lnTo>
                  <a:lnTo>
                    <a:pt x="257" y="198"/>
                  </a:lnTo>
                  <a:lnTo>
                    <a:pt x="247" y="198"/>
                  </a:lnTo>
                  <a:lnTo>
                    <a:pt x="257" y="208"/>
                  </a:lnTo>
                  <a:lnTo>
                    <a:pt x="257" y="221"/>
                  </a:lnTo>
                  <a:lnTo>
                    <a:pt x="224" y="232"/>
                  </a:lnTo>
                  <a:lnTo>
                    <a:pt x="215" y="232"/>
                  </a:lnTo>
                  <a:lnTo>
                    <a:pt x="201" y="221"/>
                  </a:lnTo>
                  <a:lnTo>
                    <a:pt x="153" y="208"/>
                  </a:lnTo>
                  <a:lnTo>
                    <a:pt x="128" y="208"/>
                  </a:lnTo>
                  <a:lnTo>
                    <a:pt x="107" y="221"/>
                  </a:lnTo>
                  <a:lnTo>
                    <a:pt x="59" y="221"/>
                  </a:lnTo>
                  <a:lnTo>
                    <a:pt x="59" y="232"/>
                  </a:lnTo>
                  <a:lnTo>
                    <a:pt x="59" y="221"/>
                  </a:lnTo>
                  <a:lnTo>
                    <a:pt x="59" y="208"/>
                  </a:lnTo>
                  <a:lnTo>
                    <a:pt x="59" y="198"/>
                  </a:lnTo>
                  <a:lnTo>
                    <a:pt x="49" y="176"/>
                  </a:lnTo>
                  <a:lnTo>
                    <a:pt x="36" y="164"/>
                  </a:lnTo>
                  <a:lnTo>
                    <a:pt x="12" y="153"/>
                  </a:lnTo>
                  <a:lnTo>
                    <a:pt x="12" y="14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Freeform 345"/>
            <p:cNvSpPr>
              <a:spLocks noChangeAspect="1"/>
            </p:cNvSpPr>
            <p:nvPr/>
          </p:nvSpPr>
          <p:spPr bwMode="auto">
            <a:xfrm>
              <a:off x="2541" y="6401"/>
              <a:ext cx="845" cy="625"/>
            </a:xfrm>
            <a:custGeom>
              <a:avLst/>
              <a:gdLst/>
              <a:ahLst/>
              <a:cxnLst>
                <a:cxn ang="0">
                  <a:pos x="21" y="112"/>
                </a:cxn>
                <a:cxn ang="0">
                  <a:pos x="21" y="69"/>
                </a:cxn>
                <a:cxn ang="0">
                  <a:pos x="0" y="46"/>
                </a:cxn>
                <a:cxn ang="0">
                  <a:pos x="46" y="34"/>
                </a:cxn>
                <a:cxn ang="0">
                  <a:pos x="84" y="0"/>
                </a:cxn>
                <a:cxn ang="0">
                  <a:pos x="152" y="10"/>
                </a:cxn>
                <a:cxn ang="0">
                  <a:pos x="212" y="0"/>
                </a:cxn>
                <a:cxn ang="0">
                  <a:pos x="260" y="10"/>
                </a:cxn>
                <a:cxn ang="0">
                  <a:pos x="340" y="23"/>
                </a:cxn>
                <a:cxn ang="0">
                  <a:pos x="398" y="10"/>
                </a:cxn>
                <a:cxn ang="0">
                  <a:pos x="459" y="34"/>
                </a:cxn>
                <a:cxn ang="0">
                  <a:pos x="493" y="34"/>
                </a:cxn>
                <a:cxn ang="0">
                  <a:pos x="493" y="55"/>
                </a:cxn>
                <a:cxn ang="0">
                  <a:pos x="554" y="79"/>
                </a:cxn>
                <a:cxn ang="0">
                  <a:pos x="574" y="79"/>
                </a:cxn>
                <a:cxn ang="0">
                  <a:pos x="621" y="79"/>
                </a:cxn>
                <a:cxn ang="0">
                  <a:pos x="670" y="79"/>
                </a:cxn>
                <a:cxn ang="0">
                  <a:pos x="682" y="100"/>
                </a:cxn>
                <a:cxn ang="0">
                  <a:pos x="717" y="100"/>
                </a:cxn>
                <a:cxn ang="0">
                  <a:pos x="753" y="112"/>
                </a:cxn>
                <a:cxn ang="0">
                  <a:pos x="787" y="100"/>
                </a:cxn>
                <a:cxn ang="0">
                  <a:pos x="753" y="155"/>
                </a:cxn>
                <a:cxn ang="0">
                  <a:pos x="692" y="191"/>
                </a:cxn>
                <a:cxn ang="0">
                  <a:pos x="634" y="213"/>
                </a:cxn>
                <a:cxn ang="0">
                  <a:pos x="600" y="257"/>
                </a:cxn>
                <a:cxn ang="0">
                  <a:pos x="564" y="323"/>
                </a:cxn>
                <a:cxn ang="0">
                  <a:pos x="600" y="366"/>
                </a:cxn>
                <a:cxn ang="0">
                  <a:pos x="554" y="390"/>
                </a:cxn>
                <a:cxn ang="0">
                  <a:pos x="531" y="448"/>
                </a:cxn>
                <a:cxn ang="0">
                  <a:pos x="483" y="466"/>
                </a:cxn>
                <a:cxn ang="0">
                  <a:pos x="435" y="523"/>
                </a:cxn>
                <a:cxn ang="0">
                  <a:pos x="410" y="523"/>
                </a:cxn>
                <a:cxn ang="0">
                  <a:pos x="294" y="523"/>
                </a:cxn>
                <a:cxn ang="0">
                  <a:pos x="235" y="557"/>
                </a:cxn>
                <a:cxn ang="0">
                  <a:pos x="223" y="557"/>
                </a:cxn>
                <a:cxn ang="0">
                  <a:pos x="200" y="569"/>
                </a:cxn>
                <a:cxn ang="0">
                  <a:pos x="175" y="534"/>
                </a:cxn>
                <a:cxn ang="0">
                  <a:pos x="152" y="502"/>
                </a:cxn>
                <a:cxn ang="0">
                  <a:pos x="94" y="489"/>
                </a:cxn>
                <a:cxn ang="0">
                  <a:pos x="117" y="436"/>
                </a:cxn>
                <a:cxn ang="0">
                  <a:pos x="104" y="402"/>
                </a:cxn>
                <a:cxn ang="0">
                  <a:pos x="141" y="357"/>
                </a:cxn>
                <a:cxn ang="0">
                  <a:pos x="104" y="312"/>
                </a:cxn>
                <a:cxn ang="0">
                  <a:pos x="141" y="303"/>
                </a:cxn>
                <a:cxn ang="0">
                  <a:pos x="152" y="221"/>
                </a:cxn>
                <a:cxn ang="0">
                  <a:pos x="152" y="191"/>
                </a:cxn>
                <a:cxn ang="0">
                  <a:pos x="187" y="167"/>
                </a:cxn>
                <a:cxn ang="0">
                  <a:pos x="152" y="135"/>
                </a:cxn>
                <a:cxn ang="0">
                  <a:pos x="69" y="123"/>
                </a:cxn>
              </a:cxnLst>
              <a:rect l="0" t="0" r="r" b="b"/>
              <a:pathLst>
                <a:path w="787" h="577">
                  <a:moveTo>
                    <a:pt x="21" y="135"/>
                  </a:moveTo>
                  <a:lnTo>
                    <a:pt x="21" y="123"/>
                  </a:lnTo>
                  <a:lnTo>
                    <a:pt x="21" y="112"/>
                  </a:lnTo>
                  <a:lnTo>
                    <a:pt x="37" y="100"/>
                  </a:lnTo>
                  <a:lnTo>
                    <a:pt x="21" y="79"/>
                  </a:lnTo>
                  <a:lnTo>
                    <a:pt x="21" y="69"/>
                  </a:lnTo>
                  <a:lnTo>
                    <a:pt x="0" y="69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12" y="34"/>
                  </a:lnTo>
                  <a:lnTo>
                    <a:pt x="21" y="34"/>
                  </a:lnTo>
                  <a:lnTo>
                    <a:pt x="46" y="34"/>
                  </a:lnTo>
                  <a:lnTo>
                    <a:pt x="58" y="23"/>
                  </a:lnTo>
                  <a:lnTo>
                    <a:pt x="69" y="10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28" y="10"/>
                  </a:lnTo>
                  <a:lnTo>
                    <a:pt x="152" y="10"/>
                  </a:lnTo>
                  <a:lnTo>
                    <a:pt x="175" y="10"/>
                  </a:lnTo>
                  <a:lnTo>
                    <a:pt x="187" y="10"/>
                  </a:lnTo>
                  <a:lnTo>
                    <a:pt x="212" y="0"/>
                  </a:lnTo>
                  <a:lnTo>
                    <a:pt x="223" y="0"/>
                  </a:lnTo>
                  <a:lnTo>
                    <a:pt x="235" y="10"/>
                  </a:lnTo>
                  <a:lnTo>
                    <a:pt x="260" y="10"/>
                  </a:lnTo>
                  <a:lnTo>
                    <a:pt x="283" y="23"/>
                  </a:lnTo>
                  <a:lnTo>
                    <a:pt x="331" y="23"/>
                  </a:lnTo>
                  <a:lnTo>
                    <a:pt x="340" y="23"/>
                  </a:lnTo>
                  <a:lnTo>
                    <a:pt x="366" y="23"/>
                  </a:lnTo>
                  <a:lnTo>
                    <a:pt x="388" y="23"/>
                  </a:lnTo>
                  <a:lnTo>
                    <a:pt x="398" y="10"/>
                  </a:lnTo>
                  <a:lnTo>
                    <a:pt x="410" y="10"/>
                  </a:lnTo>
                  <a:lnTo>
                    <a:pt x="435" y="34"/>
                  </a:lnTo>
                  <a:lnTo>
                    <a:pt x="459" y="34"/>
                  </a:lnTo>
                  <a:lnTo>
                    <a:pt x="469" y="34"/>
                  </a:lnTo>
                  <a:lnTo>
                    <a:pt x="483" y="34"/>
                  </a:lnTo>
                  <a:lnTo>
                    <a:pt x="493" y="34"/>
                  </a:lnTo>
                  <a:lnTo>
                    <a:pt x="493" y="46"/>
                  </a:lnTo>
                  <a:lnTo>
                    <a:pt x="483" y="46"/>
                  </a:lnTo>
                  <a:lnTo>
                    <a:pt x="493" y="55"/>
                  </a:lnTo>
                  <a:lnTo>
                    <a:pt x="531" y="69"/>
                  </a:lnTo>
                  <a:lnTo>
                    <a:pt x="531" y="55"/>
                  </a:lnTo>
                  <a:lnTo>
                    <a:pt x="554" y="79"/>
                  </a:lnTo>
                  <a:lnTo>
                    <a:pt x="554" y="69"/>
                  </a:lnTo>
                  <a:lnTo>
                    <a:pt x="564" y="69"/>
                  </a:lnTo>
                  <a:lnTo>
                    <a:pt x="574" y="79"/>
                  </a:lnTo>
                  <a:lnTo>
                    <a:pt x="600" y="79"/>
                  </a:lnTo>
                  <a:lnTo>
                    <a:pt x="612" y="79"/>
                  </a:lnTo>
                  <a:lnTo>
                    <a:pt x="621" y="79"/>
                  </a:lnTo>
                  <a:lnTo>
                    <a:pt x="621" y="69"/>
                  </a:lnTo>
                  <a:lnTo>
                    <a:pt x="634" y="69"/>
                  </a:lnTo>
                  <a:lnTo>
                    <a:pt x="670" y="79"/>
                  </a:lnTo>
                  <a:lnTo>
                    <a:pt x="670" y="91"/>
                  </a:lnTo>
                  <a:lnTo>
                    <a:pt x="670" y="100"/>
                  </a:lnTo>
                  <a:lnTo>
                    <a:pt x="682" y="100"/>
                  </a:lnTo>
                  <a:lnTo>
                    <a:pt x="692" y="100"/>
                  </a:lnTo>
                  <a:lnTo>
                    <a:pt x="708" y="100"/>
                  </a:lnTo>
                  <a:lnTo>
                    <a:pt x="717" y="100"/>
                  </a:lnTo>
                  <a:lnTo>
                    <a:pt x="729" y="100"/>
                  </a:lnTo>
                  <a:lnTo>
                    <a:pt x="740" y="100"/>
                  </a:lnTo>
                  <a:lnTo>
                    <a:pt x="753" y="112"/>
                  </a:lnTo>
                  <a:lnTo>
                    <a:pt x="753" y="100"/>
                  </a:lnTo>
                  <a:lnTo>
                    <a:pt x="777" y="100"/>
                  </a:lnTo>
                  <a:lnTo>
                    <a:pt x="787" y="100"/>
                  </a:lnTo>
                  <a:lnTo>
                    <a:pt x="787" y="123"/>
                  </a:lnTo>
                  <a:lnTo>
                    <a:pt x="787" y="135"/>
                  </a:lnTo>
                  <a:lnTo>
                    <a:pt x="753" y="155"/>
                  </a:lnTo>
                  <a:lnTo>
                    <a:pt x="729" y="167"/>
                  </a:lnTo>
                  <a:lnTo>
                    <a:pt x="717" y="179"/>
                  </a:lnTo>
                  <a:lnTo>
                    <a:pt x="692" y="191"/>
                  </a:lnTo>
                  <a:lnTo>
                    <a:pt x="670" y="191"/>
                  </a:lnTo>
                  <a:lnTo>
                    <a:pt x="645" y="201"/>
                  </a:lnTo>
                  <a:lnTo>
                    <a:pt x="634" y="213"/>
                  </a:lnTo>
                  <a:lnTo>
                    <a:pt x="634" y="221"/>
                  </a:lnTo>
                  <a:lnTo>
                    <a:pt x="621" y="234"/>
                  </a:lnTo>
                  <a:lnTo>
                    <a:pt x="600" y="257"/>
                  </a:lnTo>
                  <a:lnTo>
                    <a:pt x="574" y="291"/>
                  </a:lnTo>
                  <a:lnTo>
                    <a:pt x="564" y="303"/>
                  </a:lnTo>
                  <a:lnTo>
                    <a:pt x="564" y="323"/>
                  </a:lnTo>
                  <a:lnTo>
                    <a:pt x="574" y="345"/>
                  </a:lnTo>
                  <a:lnTo>
                    <a:pt x="574" y="357"/>
                  </a:lnTo>
                  <a:lnTo>
                    <a:pt x="600" y="366"/>
                  </a:lnTo>
                  <a:lnTo>
                    <a:pt x="574" y="378"/>
                  </a:lnTo>
                  <a:lnTo>
                    <a:pt x="574" y="390"/>
                  </a:lnTo>
                  <a:lnTo>
                    <a:pt x="554" y="390"/>
                  </a:lnTo>
                  <a:lnTo>
                    <a:pt x="554" y="412"/>
                  </a:lnTo>
                  <a:lnTo>
                    <a:pt x="542" y="412"/>
                  </a:lnTo>
                  <a:lnTo>
                    <a:pt x="531" y="448"/>
                  </a:lnTo>
                  <a:lnTo>
                    <a:pt x="531" y="456"/>
                  </a:lnTo>
                  <a:lnTo>
                    <a:pt x="493" y="456"/>
                  </a:lnTo>
                  <a:lnTo>
                    <a:pt x="483" y="466"/>
                  </a:lnTo>
                  <a:lnTo>
                    <a:pt x="469" y="478"/>
                  </a:lnTo>
                  <a:lnTo>
                    <a:pt x="459" y="502"/>
                  </a:lnTo>
                  <a:lnTo>
                    <a:pt x="435" y="523"/>
                  </a:lnTo>
                  <a:lnTo>
                    <a:pt x="435" y="511"/>
                  </a:lnTo>
                  <a:lnTo>
                    <a:pt x="410" y="511"/>
                  </a:lnTo>
                  <a:lnTo>
                    <a:pt x="410" y="523"/>
                  </a:lnTo>
                  <a:lnTo>
                    <a:pt x="398" y="523"/>
                  </a:lnTo>
                  <a:lnTo>
                    <a:pt x="388" y="523"/>
                  </a:lnTo>
                  <a:lnTo>
                    <a:pt x="294" y="523"/>
                  </a:lnTo>
                  <a:lnTo>
                    <a:pt x="270" y="534"/>
                  </a:lnTo>
                  <a:lnTo>
                    <a:pt x="244" y="547"/>
                  </a:lnTo>
                  <a:lnTo>
                    <a:pt x="235" y="557"/>
                  </a:lnTo>
                  <a:lnTo>
                    <a:pt x="235" y="569"/>
                  </a:lnTo>
                  <a:lnTo>
                    <a:pt x="223" y="569"/>
                  </a:lnTo>
                  <a:lnTo>
                    <a:pt x="223" y="557"/>
                  </a:lnTo>
                  <a:lnTo>
                    <a:pt x="223" y="569"/>
                  </a:lnTo>
                  <a:lnTo>
                    <a:pt x="212" y="577"/>
                  </a:lnTo>
                  <a:lnTo>
                    <a:pt x="200" y="569"/>
                  </a:lnTo>
                  <a:lnTo>
                    <a:pt x="175" y="557"/>
                  </a:lnTo>
                  <a:lnTo>
                    <a:pt x="175" y="547"/>
                  </a:lnTo>
                  <a:lnTo>
                    <a:pt x="175" y="534"/>
                  </a:lnTo>
                  <a:lnTo>
                    <a:pt x="165" y="523"/>
                  </a:lnTo>
                  <a:lnTo>
                    <a:pt x="165" y="511"/>
                  </a:lnTo>
                  <a:lnTo>
                    <a:pt x="152" y="502"/>
                  </a:lnTo>
                  <a:lnTo>
                    <a:pt x="128" y="489"/>
                  </a:lnTo>
                  <a:lnTo>
                    <a:pt x="117" y="478"/>
                  </a:lnTo>
                  <a:lnTo>
                    <a:pt x="94" y="489"/>
                  </a:lnTo>
                  <a:lnTo>
                    <a:pt x="94" y="478"/>
                  </a:lnTo>
                  <a:lnTo>
                    <a:pt x="104" y="456"/>
                  </a:lnTo>
                  <a:lnTo>
                    <a:pt x="117" y="436"/>
                  </a:lnTo>
                  <a:lnTo>
                    <a:pt x="141" y="424"/>
                  </a:lnTo>
                  <a:lnTo>
                    <a:pt x="128" y="412"/>
                  </a:lnTo>
                  <a:lnTo>
                    <a:pt x="104" y="402"/>
                  </a:lnTo>
                  <a:lnTo>
                    <a:pt x="104" y="390"/>
                  </a:lnTo>
                  <a:lnTo>
                    <a:pt x="128" y="366"/>
                  </a:lnTo>
                  <a:lnTo>
                    <a:pt x="141" y="357"/>
                  </a:lnTo>
                  <a:lnTo>
                    <a:pt x="128" y="345"/>
                  </a:lnTo>
                  <a:lnTo>
                    <a:pt x="117" y="336"/>
                  </a:lnTo>
                  <a:lnTo>
                    <a:pt x="104" y="312"/>
                  </a:lnTo>
                  <a:lnTo>
                    <a:pt x="117" y="312"/>
                  </a:lnTo>
                  <a:lnTo>
                    <a:pt x="128" y="303"/>
                  </a:lnTo>
                  <a:lnTo>
                    <a:pt x="141" y="303"/>
                  </a:lnTo>
                  <a:lnTo>
                    <a:pt x="141" y="291"/>
                  </a:lnTo>
                  <a:lnTo>
                    <a:pt x="141" y="257"/>
                  </a:lnTo>
                  <a:lnTo>
                    <a:pt x="152" y="221"/>
                  </a:lnTo>
                  <a:lnTo>
                    <a:pt x="141" y="213"/>
                  </a:lnTo>
                  <a:lnTo>
                    <a:pt x="152" y="201"/>
                  </a:lnTo>
                  <a:lnTo>
                    <a:pt x="152" y="191"/>
                  </a:lnTo>
                  <a:lnTo>
                    <a:pt x="187" y="179"/>
                  </a:lnTo>
                  <a:lnTo>
                    <a:pt x="200" y="167"/>
                  </a:lnTo>
                  <a:lnTo>
                    <a:pt x="187" y="167"/>
                  </a:lnTo>
                  <a:lnTo>
                    <a:pt x="165" y="145"/>
                  </a:lnTo>
                  <a:lnTo>
                    <a:pt x="165" y="135"/>
                  </a:lnTo>
                  <a:lnTo>
                    <a:pt x="152" y="135"/>
                  </a:lnTo>
                  <a:lnTo>
                    <a:pt x="128" y="135"/>
                  </a:lnTo>
                  <a:lnTo>
                    <a:pt x="84" y="135"/>
                  </a:lnTo>
                  <a:lnTo>
                    <a:pt x="69" y="123"/>
                  </a:lnTo>
                  <a:lnTo>
                    <a:pt x="46" y="123"/>
                  </a:lnTo>
                  <a:lnTo>
                    <a:pt x="21" y="13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Freeform 346"/>
            <p:cNvSpPr>
              <a:spLocks noChangeAspect="1"/>
            </p:cNvSpPr>
            <p:nvPr/>
          </p:nvSpPr>
          <p:spPr bwMode="auto">
            <a:xfrm>
              <a:off x="5902" y="6418"/>
              <a:ext cx="491" cy="2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47" y="10"/>
                </a:cxn>
                <a:cxn ang="0">
                  <a:pos x="69" y="10"/>
                </a:cxn>
                <a:cxn ang="0">
                  <a:pos x="90" y="22"/>
                </a:cxn>
                <a:cxn ang="0">
                  <a:pos x="115" y="33"/>
                </a:cxn>
                <a:cxn ang="0">
                  <a:pos x="138" y="22"/>
                </a:cxn>
                <a:cxn ang="0">
                  <a:pos x="162" y="33"/>
                </a:cxn>
                <a:cxn ang="0">
                  <a:pos x="186" y="33"/>
                </a:cxn>
                <a:cxn ang="0">
                  <a:pos x="211" y="46"/>
                </a:cxn>
                <a:cxn ang="0">
                  <a:pos x="233" y="56"/>
                </a:cxn>
                <a:cxn ang="0">
                  <a:pos x="245" y="68"/>
                </a:cxn>
                <a:cxn ang="0">
                  <a:pos x="270" y="68"/>
                </a:cxn>
                <a:cxn ang="0">
                  <a:pos x="281" y="56"/>
                </a:cxn>
                <a:cxn ang="0">
                  <a:pos x="303" y="68"/>
                </a:cxn>
                <a:cxn ang="0">
                  <a:pos x="314" y="56"/>
                </a:cxn>
                <a:cxn ang="0">
                  <a:pos x="338" y="68"/>
                </a:cxn>
                <a:cxn ang="0">
                  <a:pos x="361" y="78"/>
                </a:cxn>
                <a:cxn ang="0">
                  <a:pos x="377" y="88"/>
                </a:cxn>
                <a:cxn ang="0">
                  <a:pos x="386" y="112"/>
                </a:cxn>
                <a:cxn ang="0">
                  <a:pos x="409" y="122"/>
                </a:cxn>
                <a:cxn ang="0">
                  <a:pos x="421" y="122"/>
                </a:cxn>
                <a:cxn ang="0">
                  <a:pos x="421" y="134"/>
                </a:cxn>
                <a:cxn ang="0">
                  <a:pos x="434" y="158"/>
                </a:cxn>
                <a:cxn ang="0">
                  <a:pos x="456" y="179"/>
                </a:cxn>
                <a:cxn ang="0">
                  <a:pos x="434" y="179"/>
                </a:cxn>
                <a:cxn ang="0">
                  <a:pos x="398" y="167"/>
                </a:cxn>
                <a:cxn ang="0">
                  <a:pos x="377" y="158"/>
                </a:cxn>
                <a:cxn ang="0">
                  <a:pos x="351" y="167"/>
                </a:cxn>
                <a:cxn ang="0">
                  <a:pos x="327" y="179"/>
                </a:cxn>
                <a:cxn ang="0">
                  <a:pos x="294" y="179"/>
                </a:cxn>
                <a:cxn ang="0">
                  <a:pos x="270" y="179"/>
                </a:cxn>
                <a:cxn ang="0">
                  <a:pos x="245" y="190"/>
                </a:cxn>
                <a:cxn ang="0">
                  <a:pos x="186" y="144"/>
                </a:cxn>
                <a:cxn ang="0">
                  <a:pos x="162" y="167"/>
                </a:cxn>
                <a:cxn ang="0">
                  <a:pos x="115" y="158"/>
                </a:cxn>
                <a:cxn ang="0">
                  <a:pos x="115" y="112"/>
                </a:cxn>
                <a:cxn ang="0">
                  <a:pos x="90" y="56"/>
                </a:cxn>
                <a:cxn ang="0">
                  <a:pos x="57" y="33"/>
                </a:cxn>
                <a:cxn ang="0">
                  <a:pos x="9" y="22"/>
                </a:cxn>
              </a:cxnLst>
              <a:rect l="0" t="0" r="r" b="b"/>
              <a:pathLst>
                <a:path w="456" h="190">
                  <a:moveTo>
                    <a:pt x="0" y="1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7" y="10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79" y="10"/>
                  </a:lnTo>
                  <a:lnTo>
                    <a:pt x="90" y="22"/>
                  </a:lnTo>
                  <a:lnTo>
                    <a:pt x="104" y="22"/>
                  </a:lnTo>
                  <a:lnTo>
                    <a:pt x="115" y="33"/>
                  </a:lnTo>
                  <a:lnTo>
                    <a:pt x="128" y="33"/>
                  </a:lnTo>
                  <a:lnTo>
                    <a:pt x="138" y="22"/>
                  </a:lnTo>
                  <a:lnTo>
                    <a:pt x="152" y="22"/>
                  </a:lnTo>
                  <a:lnTo>
                    <a:pt x="162" y="33"/>
                  </a:lnTo>
                  <a:lnTo>
                    <a:pt x="175" y="33"/>
                  </a:lnTo>
                  <a:lnTo>
                    <a:pt x="186" y="33"/>
                  </a:lnTo>
                  <a:lnTo>
                    <a:pt x="199" y="46"/>
                  </a:lnTo>
                  <a:lnTo>
                    <a:pt x="211" y="46"/>
                  </a:lnTo>
                  <a:lnTo>
                    <a:pt x="223" y="56"/>
                  </a:lnTo>
                  <a:lnTo>
                    <a:pt x="233" y="56"/>
                  </a:lnTo>
                  <a:lnTo>
                    <a:pt x="245" y="56"/>
                  </a:lnTo>
                  <a:lnTo>
                    <a:pt x="245" y="68"/>
                  </a:lnTo>
                  <a:lnTo>
                    <a:pt x="255" y="78"/>
                  </a:lnTo>
                  <a:lnTo>
                    <a:pt x="270" y="68"/>
                  </a:lnTo>
                  <a:lnTo>
                    <a:pt x="281" y="68"/>
                  </a:lnTo>
                  <a:lnTo>
                    <a:pt x="281" y="56"/>
                  </a:lnTo>
                  <a:lnTo>
                    <a:pt x="294" y="56"/>
                  </a:lnTo>
                  <a:lnTo>
                    <a:pt x="303" y="68"/>
                  </a:lnTo>
                  <a:lnTo>
                    <a:pt x="314" y="68"/>
                  </a:lnTo>
                  <a:lnTo>
                    <a:pt x="314" y="56"/>
                  </a:lnTo>
                  <a:lnTo>
                    <a:pt x="327" y="68"/>
                  </a:lnTo>
                  <a:lnTo>
                    <a:pt x="338" y="68"/>
                  </a:lnTo>
                  <a:lnTo>
                    <a:pt x="351" y="78"/>
                  </a:lnTo>
                  <a:lnTo>
                    <a:pt x="361" y="78"/>
                  </a:lnTo>
                  <a:lnTo>
                    <a:pt x="377" y="78"/>
                  </a:lnTo>
                  <a:lnTo>
                    <a:pt x="377" y="88"/>
                  </a:lnTo>
                  <a:lnTo>
                    <a:pt x="377" y="99"/>
                  </a:lnTo>
                  <a:lnTo>
                    <a:pt x="386" y="112"/>
                  </a:lnTo>
                  <a:lnTo>
                    <a:pt x="398" y="112"/>
                  </a:lnTo>
                  <a:lnTo>
                    <a:pt x="409" y="122"/>
                  </a:lnTo>
                  <a:lnTo>
                    <a:pt x="421" y="112"/>
                  </a:lnTo>
                  <a:lnTo>
                    <a:pt x="421" y="122"/>
                  </a:lnTo>
                  <a:lnTo>
                    <a:pt x="434" y="122"/>
                  </a:lnTo>
                  <a:lnTo>
                    <a:pt x="421" y="134"/>
                  </a:lnTo>
                  <a:lnTo>
                    <a:pt x="421" y="144"/>
                  </a:lnTo>
                  <a:lnTo>
                    <a:pt x="434" y="158"/>
                  </a:lnTo>
                  <a:lnTo>
                    <a:pt x="456" y="167"/>
                  </a:lnTo>
                  <a:lnTo>
                    <a:pt x="456" y="179"/>
                  </a:lnTo>
                  <a:lnTo>
                    <a:pt x="446" y="190"/>
                  </a:lnTo>
                  <a:lnTo>
                    <a:pt x="434" y="179"/>
                  </a:lnTo>
                  <a:lnTo>
                    <a:pt x="421" y="179"/>
                  </a:lnTo>
                  <a:lnTo>
                    <a:pt x="398" y="167"/>
                  </a:lnTo>
                  <a:lnTo>
                    <a:pt x="386" y="167"/>
                  </a:lnTo>
                  <a:lnTo>
                    <a:pt x="377" y="158"/>
                  </a:lnTo>
                  <a:lnTo>
                    <a:pt x="361" y="158"/>
                  </a:lnTo>
                  <a:lnTo>
                    <a:pt x="351" y="167"/>
                  </a:lnTo>
                  <a:lnTo>
                    <a:pt x="338" y="167"/>
                  </a:lnTo>
                  <a:lnTo>
                    <a:pt x="327" y="179"/>
                  </a:lnTo>
                  <a:lnTo>
                    <a:pt x="314" y="179"/>
                  </a:lnTo>
                  <a:lnTo>
                    <a:pt x="294" y="179"/>
                  </a:lnTo>
                  <a:lnTo>
                    <a:pt x="281" y="179"/>
                  </a:lnTo>
                  <a:lnTo>
                    <a:pt x="270" y="179"/>
                  </a:lnTo>
                  <a:lnTo>
                    <a:pt x="255" y="179"/>
                  </a:lnTo>
                  <a:lnTo>
                    <a:pt x="245" y="190"/>
                  </a:lnTo>
                  <a:lnTo>
                    <a:pt x="199" y="144"/>
                  </a:lnTo>
                  <a:lnTo>
                    <a:pt x="186" y="144"/>
                  </a:lnTo>
                  <a:lnTo>
                    <a:pt x="162" y="158"/>
                  </a:lnTo>
                  <a:lnTo>
                    <a:pt x="162" y="167"/>
                  </a:lnTo>
                  <a:lnTo>
                    <a:pt x="152" y="158"/>
                  </a:lnTo>
                  <a:lnTo>
                    <a:pt x="115" y="158"/>
                  </a:lnTo>
                  <a:lnTo>
                    <a:pt x="115" y="134"/>
                  </a:lnTo>
                  <a:lnTo>
                    <a:pt x="115" y="112"/>
                  </a:lnTo>
                  <a:lnTo>
                    <a:pt x="90" y="68"/>
                  </a:lnTo>
                  <a:lnTo>
                    <a:pt x="90" y="56"/>
                  </a:lnTo>
                  <a:lnTo>
                    <a:pt x="69" y="46"/>
                  </a:lnTo>
                  <a:lnTo>
                    <a:pt x="57" y="33"/>
                  </a:lnTo>
                  <a:lnTo>
                    <a:pt x="33" y="33"/>
                  </a:lnTo>
                  <a:lnTo>
                    <a:pt x="9" y="2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Freeform 347"/>
            <p:cNvSpPr>
              <a:spLocks noChangeAspect="1"/>
            </p:cNvSpPr>
            <p:nvPr/>
          </p:nvSpPr>
          <p:spPr bwMode="auto">
            <a:xfrm>
              <a:off x="4437" y="6418"/>
              <a:ext cx="124" cy="132"/>
            </a:xfrm>
            <a:custGeom>
              <a:avLst/>
              <a:gdLst/>
              <a:ahLst/>
              <a:cxnLst>
                <a:cxn ang="0">
                  <a:pos x="58" y="122"/>
                </a:cxn>
                <a:cxn ang="0">
                  <a:pos x="46" y="122"/>
                </a:cxn>
                <a:cxn ang="0">
                  <a:pos x="46" y="112"/>
                </a:cxn>
                <a:cxn ang="0">
                  <a:pos x="20" y="99"/>
                </a:cxn>
                <a:cxn ang="0">
                  <a:pos x="0" y="88"/>
                </a:cxn>
                <a:cxn ang="0">
                  <a:pos x="0" y="78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10" y="33"/>
                </a:cxn>
                <a:cxn ang="0">
                  <a:pos x="10" y="22"/>
                </a:cxn>
                <a:cxn ang="0">
                  <a:pos x="20" y="22"/>
                </a:cxn>
                <a:cxn ang="0">
                  <a:pos x="35" y="22"/>
                </a:cxn>
                <a:cxn ang="0">
                  <a:pos x="20" y="10"/>
                </a:cxn>
                <a:cxn ang="0">
                  <a:pos x="20" y="0"/>
                </a:cxn>
                <a:cxn ang="0">
                  <a:pos x="35" y="0"/>
                </a:cxn>
                <a:cxn ang="0">
                  <a:pos x="35" y="10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58" y="22"/>
                </a:cxn>
                <a:cxn ang="0">
                  <a:pos x="67" y="33"/>
                </a:cxn>
                <a:cxn ang="0">
                  <a:pos x="80" y="33"/>
                </a:cxn>
                <a:cxn ang="0">
                  <a:pos x="92" y="33"/>
                </a:cxn>
                <a:cxn ang="0">
                  <a:pos x="92" y="46"/>
                </a:cxn>
                <a:cxn ang="0">
                  <a:pos x="104" y="46"/>
                </a:cxn>
                <a:cxn ang="0">
                  <a:pos x="116" y="46"/>
                </a:cxn>
                <a:cxn ang="0">
                  <a:pos x="116" y="56"/>
                </a:cxn>
                <a:cxn ang="0">
                  <a:pos x="104" y="56"/>
                </a:cxn>
                <a:cxn ang="0">
                  <a:pos x="104" y="68"/>
                </a:cxn>
                <a:cxn ang="0">
                  <a:pos x="104" y="56"/>
                </a:cxn>
                <a:cxn ang="0">
                  <a:pos x="92" y="56"/>
                </a:cxn>
                <a:cxn ang="0">
                  <a:pos x="92" y="68"/>
                </a:cxn>
                <a:cxn ang="0">
                  <a:pos x="104" y="68"/>
                </a:cxn>
                <a:cxn ang="0">
                  <a:pos x="92" y="78"/>
                </a:cxn>
                <a:cxn ang="0">
                  <a:pos x="80" y="78"/>
                </a:cxn>
                <a:cxn ang="0">
                  <a:pos x="67" y="78"/>
                </a:cxn>
                <a:cxn ang="0">
                  <a:pos x="58" y="88"/>
                </a:cxn>
                <a:cxn ang="0">
                  <a:pos x="58" y="99"/>
                </a:cxn>
                <a:cxn ang="0">
                  <a:pos x="58" y="112"/>
                </a:cxn>
                <a:cxn ang="0">
                  <a:pos x="58" y="122"/>
                </a:cxn>
              </a:cxnLst>
              <a:rect l="0" t="0" r="r" b="b"/>
              <a:pathLst>
                <a:path w="116" h="122">
                  <a:moveTo>
                    <a:pt x="58" y="122"/>
                  </a:moveTo>
                  <a:lnTo>
                    <a:pt x="46" y="122"/>
                  </a:lnTo>
                  <a:lnTo>
                    <a:pt x="46" y="112"/>
                  </a:lnTo>
                  <a:lnTo>
                    <a:pt x="20" y="99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2"/>
                  </a:lnTo>
                  <a:lnTo>
                    <a:pt x="20" y="22"/>
                  </a:lnTo>
                  <a:lnTo>
                    <a:pt x="35" y="22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46" y="10"/>
                  </a:lnTo>
                  <a:lnTo>
                    <a:pt x="58" y="10"/>
                  </a:lnTo>
                  <a:lnTo>
                    <a:pt x="58" y="22"/>
                  </a:lnTo>
                  <a:lnTo>
                    <a:pt x="67" y="33"/>
                  </a:lnTo>
                  <a:lnTo>
                    <a:pt x="80" y="33"/>
                  </a:lnTo>
                  <a:lnTo>
                    <a:pt x="92" y="33"/>
                  </a:lnTo>
                  <a:lnTo>
                    <a:pt x="92" y="46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16" y="56"/>
                  </a:lnTo>
                  <a:lnTo>
                    <a:pt x="104" y="56"/>
                  </a:lnTo>
                  <a:lnTo>
                    <a:pt x="104" y="68"/>
                  </a:lnTo>
                  <a:lnTo>
                    <a:pt x="104" y="56"/>
                  </a:lnTo>
                  <a:lnTo>
                    <a:pt x="92" y="56"/>
                  </a:lnTo>
                  <a:lnTo>
                    <a:pt x="92" y="68"/>
                  </a:lnTo>
                  <a:lnTo>
                    <a:pt x="104" y="68"/>
                  </a:lnTo>
                  <a:lnTo>
                    <a:pt x="92" y="78"/>
                  </a:lnTo>
                  <a:lnTo>
                    <a:pt x="80" y="78"/>
                  </a:lnTo>
                  <a:lnTo>
                    <a:pt x="67" y="78"/>
                  </a:lnTo>
                  <a:lnTo>
                    <a:pt x="58" y="88"/>
                  </a:lnTo>
                  <a:lnTo>
                    <a:pt x="58" y="99"/>
                  </a:lnTo>
                  <a:lnTo>
                    <a:pt x="58" y="112"/>
                  </a:lnTo>
                  <a:lnTo>
                    <a:pt x="58" y="12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Freeform 348"/>
            <p:cNvSpPr>
              <a:spLocks noChangeAspect="1"/>
            </p:cNvSpPr>
            <p:nvPr/>
          </p:nvSpPr>
          <p:spPr bwMode="auto">
            <a:xfrm>
              <a:off x="4498" y="6502"/>
              <a:ext cx="127" cy="236"/>
            </a:xfrm>
            <a:custGeom>
              <a:avLst/>
              <a:gdLst/>
              <a:ahLst/>
              <a:cxnLst>
                <a:cxn ang="0">
                  <a:pos x="58" y="221"/>
                </a:cxn>
                <a:cxn ang="0">
                  <a:pos x="58" y="212"/>
                </a:cxn>
                <a:cxn ang="0">
                  <a:pos x="58" y="200"/>
                </a:cxn>
                <a:cxn ang="0">
                  <a:pos x="33" y="189"/>
                </a:cxn>
                <a:cxn ang="0">
                  <a:pos x="9" y="166"/>
                </a:cxn>
                <a:cxn ang="0">
                  <a:pos x="22" y="166"/>
                </a:cxn>
                <a:cxn ang="0">
                  <a:pos x="22" y="154"/>
                </a:cxn>
                <a:cxn ang="0">
                  <a:pos x="9" y="143"/>
                </a:cxn>
                <a:cxn ang="0">
                  <a:pos x="9" y="122"/>
                </a:cxn>
                <a:cxn ang="0">
                  <a:pos x="9" y="110"/>
                </a:cxn>
                <a:cxn ang="0">
                  <a:pos x="9" y="100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22" y="66"/>
                </a:cxn>
                <a:cxn ang="0">
                  <a:pos x="9" y="54"/>
                </a:cxn>
                <a:cxn ang="0">
                  <a:pos x="0" y="44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6" y="0"/>
                </a:cxn>
                <a:cxn ang="0">
                  <a:pos x="58" y="9"/>
                </a:cxn>
                <a:cxn ang="0">
                  <a:pos x="80" y="44"/>
                </a:cxn>
                <a:cxn ang="0">
                  <a:pos x="80" y="54"/>
                </a:cxn>
                <a:cxn ang="0">
                  <a:pos x="80" y="66"/>
                </a:cxn>
                <a:cxn ang="0">
                  <a:pos x="80" y="89"/>
                </a:cxn>
                <a:cxn ang="0">
                  <a:pos x="96" y="110"/>
                </a:cxn>
                <a:cxn ang="0">
                  <a:pos x="117" y="130"/>
                </a:cxn>
                <a:cxn ang="0">
                  <a:pos x="105" y="166"/>
                </a:cxn>
                <a:cxn ang="0">
                  <a:pos x="96" y="176"/>
                </a:cxn>
                <a:cxn ang="0">
                  <a:pos x="80" y="189"/>
                </a:cxn>
                <a:cxn ang="0">
                  <a:pos x="58" y="221"/>
                </a:cxn>
              </a:cxnLst>
              <a:rect l="0" t="0" r="r" b="b"/>
              <a:pathLst>
                <a:path w="117" h="221">
                  <a:moveTo>
                    <a:pt x="58" y="221"/>
                  </a:moveTo>
                  <a:lnTo>
                    <a:pt x="58" y="212"/>
                  </a:lnTo>
                  <a:lnTo>
                    <a:pt x="58" y="200"/>
                  </a:lnTo>
                  <a:lnTo>
                    <a:pt x="33" y="189"/>
                  </a:lnTo>
                  <a:lnTo>
                    <a:pt x="9" y="166"/>
                  </a:lnTo>
                  <a:lnTo>
                    <a:pt x="22" y="166"/>
                  </a:lnTo>
                  <a:lnTo>
                    <a:pt x="22" y="154"/>
                  </a:lnTo>
                  <a:lnTo>
                    <a:pt x="9" y="143"/>
                  </a:lnTo>
                  <a:lnTo>
                    <a:pt x="9" y="122"/>
                  </a:lnTo>
                  <a:lnTo>
                    <a:pt x="9" y="110"/>
                  </a:lnTo>
                  <a:lnTo>
                    <a:pt x="9" y="100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22" y="66"/>
                  </a:lnTo>
                  <a:lnTo>
                    <a:pt x="9" y="54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9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9"/>
                  </a:lnTo>
                  <a:lnTo>
                    <a:pt x="80" y="44"/>
                  </a:lnTo>
                  <a:lnTo>
                    <a:pt x="80" y="54"/>
                  </a:lnTo>
                  <a:lnTo>
                    <a:pt x="80" y="66"/>
                  </a:lnTo>
                  <a:lnTo>
                    <a:pt x="80" y="89"/>
                  </a:lnTo>
                  <a:lnTo>
                    <a:pt x="96" y="110"/>
                  </a:lnTo>
                  <a:lnTo>
                    <a:pt x="117" y="130"/>
                  </a:lnTo>
                  <a:lnTo>
                    <a:pt x="105" y="166"/>
                  </a:lnTo>
                  <a:lnTo>
                    <a:pt x="96" y="176"/>
                  </a:lnTo>
                  <a:lnTo>
                    <a:pt x="80" y="189"/>
                  </a:lnTo>
                  <a:lnTo>
                    <a:pt x="58" y="22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Freeform 349"/>
            <p:cNvSpPr>
              <a:spLocks noChangeAspect="1"/>
            </p:cNvSpPr>
            <p:nvPr/>
          </p:nvSpPr>
          <p:spPr bwMode="auto">
            <a:xfrm>
              <a:off x="4585" y="6512"/>
              <a:ext cx="166" cy="134"/>
            </a:xfrm>
            <a:custGeom>
              <a:avLst/>
              <a:gdLst/>
              <a:ahLst/>
              <a:cxnLst>
                <a:cxn ang="0">
                  <a:pos x="154" y="91"/>
                </a:cxn>
                <a:cxn ang="0">
                  <a:pos x="144" y="91"/>
                </a:cxn>
                <a:cxn ang="0">
                  <a:pos x="119" y="102"/>
                </a:cxn>
                <a:cxn ang="0">
                  <a:pos x="107" y="102"/>
                </a:cxn>
                <a:cxn ang="0">
                  <a:pos x="95" y="102"/>
                </a:cxn>
                <a:cxn ang="0">
                  <a:pos x="85" y="102"/>
                </a:cxn>
                <a:cxn ang="0">
                  <a:pos x="71" y="115"/>
                </a:cxn>
                <a:cxn ang="0">
                  <a:pos x="61" y="124"/>
                </a:cxn>
                <a:cxn ang="0">
                  <a:pos x="37" y="124"/>
                </a:cxn>
                <a:cxn ang="0">
                  <a:pos x="12" y="102"/>
                </a:cxn>
                <a:cxn ang="0">
                  <a:pos x="0" y="79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0" y="34"/>
                </a:cxn>
                <a:cxn ang="0">
                  <a:pos x="12" y="34"/>
                </a:cxn>
                <a:cxn ang="0">
                  <a:pos x="12" y="24"/>
                </a:cxn>
                <a:cxn ang="0">
                  <a:pos x="24" y="11"/>
                </a:cxn>
                <a:cxn ang="0">
                  <a:pos x="37" y="11"/>
                </a:cxn>
                <a:cxn ang="0">
                  <a:pos x="37" y="24"/>
                </a:cxn>
                <a:cxn ang="0">
                  <a:pos x="48" y="24"/>
                </a:cxn>
                <a:cxn ang="0">
                  <a:pos x="37" y="11"/>
                </a:cxn>
                <a:cxn ang="0">
                  <a:pos x="48" y="11"/>
                </a:cxn>
                <a:cxn ang="0">
                  <a:pos x="61" y="11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95" y="0"/>
                </a:cxn>
                <a:cxn ang="0">
                  <a:pos x="107" y="0"/>
                </a:cxn>
                <a:cxn ang="0">
                  <a:pos x="107" y="11"/>
                </a:cxn>
                <a:cxn ang="0">
                  <a:pos x="131" y="24"/>
                </a:cxn>
                <a:cxn ang="0">
                  <a:pos x="144" y="34"/>
                </a:cxn>
                <a:cxn ang="0">
                  <a:pos x="154" y="56"/>
                </a:cxn>
                <a:cxn ang="0">
                  <a:pos x="154" y="70"/>
                </a:cxn>
                <a:cxn ang="0">
                  <a:pos x="154" y="79"/>
                </a:cxn>
                <a:cxn ang="0">
                  <a:pos x="154" y="91"/>
                </a:cxn>
              </a:cxnLst>
              <a:rect l="0" t="0" r="r" b="b"/>
              <a:pathLst>
                <a:path w="154" h="124">
                  <a:moveTo>
                    <a:pt x="154" y="91"/>
                  </a:moveTo>
                  <a:lnTo>
                    <a:pt x="144" y="91"/>
                  </a:lnTo>
                  <a:lnTo>
                    <a:pt x="119" y="102"/>
                  </a:lnTo>
                  <a:lnTo>
                    <a:pt x="107" y="102"/>
                  </a:lnTo>
                  <a:lnTo>
                    <a:pt x="95" y="102"/>
                  </a:lnTo>
                  <a:lnTo>
                    <a:pt x="85" y="102"/>
                  </a:lnTo>
                  <a:lnTo>
                    <a:pt x="71" y="115"/>
                  </a:lnTo>
                  <a:lnTo>
                    <a:pt x="61" y="124"/>
                  </a:lnTo>
                  <a:lnTo>
                    <a:pt x="37" y="124"/>
                  </a:lnTo>
                  <a:lnTo>
                    <a:pt x="12" y="102"/>
                  </a:lnTo>
                  <a:lnTo>
                    <a:pt x="0" y="79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37" y="11"/>
                  </a:lnTo>
                  <a:lnTo>
                    <a:pt x="37" y="24"/>
                  </a:lnTo>
                  <a:lnTo>
                    <a:pt x="48" y="24"/>
                  </a:lnTo>
                  <a:lnTo>
                    <a:pt x="37" y="11"/>
                  </a:lnTo>
                  <a:lnTo>
                    <a:pt x="48" y="11"/>
                  </a:lnTo>
                  <a:lnTo>
                    <a:pt x="61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07" y="11"/>
                  </a:lnTo>
                  <a:lnTo>
                    <a:pt x="131" y="24"/>
                  </a:lnTo>
                  <a:lnTo>
                    <a:pt x="144" y="34"/>
                  </a:lnTo>
                  <a:lnTo>
                    <a:pt x="154" y="56"/>
                  </a:lnTo>
                  <a:lnTo>
                    <a:pt x="154" y="70"/>
                  </a:lnTo>
                  <a:lnTo>
                    <a:pt x="154" y="79"/>
                  </a:lnTo>
                  <a:lnTo>
                    <a:pt x="154" y="9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Freeform 350"/>
            <p:cNvSpPr>
              <a:spLocks noChangeAspect="1"/>
            </p:cNvSpPr>
            <p:nvPr/>
          </p:nvSpPr>
          <p:spPr bwMode="auto">
            <a:xfrm>
              <a:off x="2503" y="6536"/>
              <a:ext cx="252" cy="408"/>
            </a:xfrm>
            <a:custGeom>
              <a:avLst/>
              <a:gdLst/>
              <a:ahLst/>
              <a:cxnLst>
                <a:cxn ang="0">
                  <a:pos x="106" y="379"/>
                </a:cxn>
                <a:cxn ang="0">
                  <a:pos x="80" y="368"/>
                </a:cxn>
                <a:cxn ang="0">
                  <a:pos x="35" y="379"/>
                </a:cxn>
                <a:cxn ang="0">
                  <a:pos x="47" y="333"/>
                </a:cxn>
                <a:cxn ang="0">
                  <a:pos x="35" y="301"/>
                </a:cxn>
                <a:cxn ang="0">
                  <a:pos x="47" y="279"/>
                </a:cxn>
                <a:cxn ang="0">
                  <a:pos x="35" y="267"/>
                </a:cxn>
                <a:cxn ang="0">
                  <a:pos x="23" y="255"/>
                </a:cxn>
                <a:cxn ang="0">
                  <a:pos x="47" y="243"/>
                </a:cxn>
                <a:cxn ang="0">
                  <a:pos x="35" y="234"/>
                </a:cxn>
                <a:cxn ang="0">
                  <a:pos x="10" y="255"/>
                </a:cxn>
                <a:cxn ang="0">
                  <a:pos x="0" y="243"/>
                </a:cxn>
                <a:cxn ang="0">
                  <a:pos x="10" y="213"/>
                </a:cxn>
                <a:cxn ang="0">
                  <a:pos x="23" y="202"/>
                </a:cxn>
                <a:cxn ang="0">
                  <a:pos x="47" y="144"/>
                </a:cxn>
                <a:cxn ang="0">
                  <a:pos x="58" y="44"/>
                </a:cxn>
                <a:cxn ang="0">
                  <a:pos x="47" y="22"/>
                </a:cxn>
                <a:cxn ang="0">
                  <a:pos x="80" y="0"/>
                </a:cxn>
                <a:cxn ang="0">
                  <a:pos x="118" y="10"/>
                </a:cxn>
                <a:cxn ang="0">
                  <a:pos x="186" y="10"/>
                </a:cxn>
                <a:cxn ang="0">
                  <a:pos x="199" y="22"/>
                </a:cxn>
                <a:cxn ang="0">
                  <a:pos x="234" y="44"/>
                </a:cxn>
                <a:cxn ang="0">
                  <a:pos x="186" y="68"/>
                </a:cxn>
                <a:cxn ang="0">
                  <a:pos x="175" y="90"/>
                </a:cxn>
                <a:cxn ang="0">
                  <a:pos x="175" y="134"/>
                </a:cxn>
                <a:cxn ang="0">
                  <a:pos x="175" y="180"/>
                </a:cxn>
                <a:cxn ang="0">
                  <a:pos x="154" y="189"/>
                </a:cxn>
                <a:cxn ang="0">
                  <a:pos x="154" y="213"/>
                </a:cxn>
                <a:cxn ang="0">
                  <a:pos x="175" y="234"/>
                </a:cxn>
                <a:cxn ang="0">
                  <a:pos x="138" y="267"/>
                </a:cxn>
                <a:cxn ang="0">
                  <a:pos x="163" y="289"/>
                </a:cxn>
                <a:cxn ang="0">
                  <a:pos x="154" y="313"/>
                </a:cxn>
                <a:cxn ang="0">
                  <a:pos x="128" y="355"/>
                </a:cxn>
              </a:cxnLst>
              <a:rect l="0" t="0" r="r" b="b"/>
              <a:pathLst>
                <a:path w="234" h="379">
                  <a:moveTo>
                    <a:pt x="128" y="368"/>
                  </a:moveTo>
                  <a:lnTo>
                    <a:pt x="106" y="379"/>
                  </a:lnTo>
                  <a:lnTo>
                    <a:pt x="96" y="379"/>
                  </a:lnTo>
                  <a:lnTo>
                    <a:pt x="80" y="368"/>
                  </a:lnTo>
                  <a:lnTo>
                    <a:pt x="58" y="368"/>
                  </a:lnTo>
                  <a:lnTo>
                    <a:pt x="35" y="379"/>
                  </a:lnTo>
                  <a:lnTo>
                    <a:pt x="35" y="368"/>
                  </a:lnTo>
                  <a:lnTo>
                    <a:pt x="47" y="333"/>
                  </a:lnTo>
                  <a:lnTo>
                    <a:pt x="47" y="313"/>
                  </a:lnTo>
                  <a:lnTo>
                    <a:pt x="35" y="301"/>
                  </a:lnTo>
                  <a:lnTo>
                    <a:pt x="47" y="289"/>
                  </a:lnTo>
                  <a:lnTo>
                    <a:pt x="47" y="279"/>
                  </a:lnTo>
                  <a:lnTo>
                    <a:pt x="47" y="267"/>
                  </a:lnTo>
                  <a:lnTo>
                    <a:pt x="35" y="267"/>
                  </a:lnTo>
                  <a:lnTo>
                    <a:pt x="23" y="267"/>
                  </a:lnTo>
                  <a:lnTo>
                    <a:pt x="23" y="255"/>
                  </a:lnTo>
                  <a:lnTo>
                    <a:pt x="35" y="255"/>
                  </a:lnTo>
                  <a:lnTo>
                    <a:pt x="47" y="243"/>
                  </a:lnTo>
                  <a:lnTo>
                    <a:pt x="35" y="243"/>
                  </a:lnTo>
                  <a:lnTo>
                    <a:pt x="35" y="234"/>
                  </a:lnTo>
                  <a:lnTo>
                    <a:pt x="23" y="243"/>
                  </a:lnTo>
                  <a:lnTo>
                    <a:pt x="10" y="255"/>
                  </a:lnTo>
                  <a:lnTo>
                    <a:pt x="0" y="255"/>
                  </a:lnTo>
                  <a:lnTo>
                    <a:pt x="0" y="243"/>
                  </a:lnTo>
                  <a:lnTo>
                    <a:pt x="10" y="234"/>
                  </a:lnTo>
                  <a:lnTo>
                    <a:pt x="10" y="213"/>
                  </a:lnTo>
                  <a:lnTo>
                    <a:pt x="10" y="202"/>
                  </a:lnTo>
                  <a:lnTo>
                    <a:pt x="23" y="202"/>
                  </a:lnTo>
                  <a:lnTo>
                    <a:pt x="35" y="180"/>
                  </a:lnTo>
                  <a:lnTo>
                    <a:pt x="47" y="144"/>
                  </a:lnTo>
                  <a:lnTo>
                    <a:pt x="58" y="78"/>
                  </a:lnTo>
                  <a:lnTo>
                    <a:pt x="58" y="44"/>
                  </a:lnTo>
                  <a:lnTo>
                    <a:pt x="58" y="32"/>
                  </a:lnTo>
                  <a:lnTo>
                    <a:pt x="47" y="22"/>
                  </a:lnTo>
                  <a:lnTo>
                    <a:pt x="58" y="10"/>
                  </a:lnTo>
                  <a:lnTo>
                    <a:pt x="80" y="0"/>
                  </a:lnTo>
                  <a:lnTo>
                    <a:pt x="106" y="0"/>
                  </a:lnTo>
                  <a:lnTo>
                    <a:pt x="118" y="10"/>
                  </a:lnTo>
                  <a:lnTo>
                    <a:pt x="163" y="10"/>
                  </a:lnTo>
                  <a:lnTo>
                    <a:pt x="186" y="10"/>
                  </a:lnTo>
                  <a:lnTo>
                    <a:pt x="199" y="10"/>
                  </a:lnTo>
                  <a:lnTo>
                    <a:pt x="199" y="22"/>
                  </a:lnTo>
                  <a:lnTo>
                    <a:pt x="223" y="44"/>
                  </a:lnTo>
                  <a:lnTo>
                    <a:pt x="234" y="44"/>
                  </a:lnTo>
                  <a:lnTo>
                    <a:pt x="223" y="56"/>
                  </a:lnTo>
                  <a:lnTo>
                    <a:pt x="186" y="68"/>
                  </a:lnTo>
                  <a:lnTo>
                    <a:pt x="186" y="78"/>
                  </a:lnTo>
                  <a:lnTo>
                    <a:pt x="175" y="90"/>
                  </a:lnTo>
                  <a:lnTo>
                    <a:pt x="186" y="98"/>
                  </a:lnTo>
                  <a:lnTo>
                    <a:pt x="175" y="134"/>
                  </a:lnTo>
                  <a:lnTo>
                    <a:pt x="175" y="168"/>
                  </a:lnTo>
                  <a:lnTo>
                    <a:pt x="175" y="180"/>
                  </a:lnTo>
                  <a:lnTo>
                    <a:pt x="163" y="180"/>
                  </a:lnTo>
                  <a:lnTo>
                    <a:pt x="154" y="189"/>
                  </a:lnTo>
                  <a:lnTo>
                    <a:pt x="138" y="189"/>
                  </a:lnTo>
                  <a:lnTo>
                    <a:pt x="154" y="213"/>
                  </a:lnTo>
                  <a:lnTo>
                    <a:pt x="163" y="222"/>
                  </a:lnTo>
                  <a:lnTo>
                    <a:pt x="175" y="234"/>
                  </a:lnTo>
                  <a:lnTo>
                    <a:pt x="163" y="243"/>
                  </a:lnTo>
                  <a:lnTo>
                    <a:pt x="138" y="267"/>
                  </a:lnTo>
                  <a:lnTo>
                    <a:pt x="138" y="279"/>
                  </a:lnTo>
                  <a:lnTo>
                    <a:pt x="163" y="289"/>
                  </a:lnTo>
                  <a:lnTo>
                    <a:pt x="175" y="301"/>
                  </a:lnTo>
                  <a:lnTo>
                    <a:pt x="154" y="313"/>
                  </a:lnTo>
                  <a:lnTo>
                    <a:pt x="138" y="333"/>
                  </a:lnTo>
                  <a:lnTo>
                    <a:pt x="128" y="355"/>
                  </a:lnTo>
                  <a:lnTo>
                    <a:pt x="128" y="36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Freeform 351"/>
            <p:cNvSpPr>
              <a:spLocks noChangeAspect="1" noEditPoints="1"/>
            </p:cNvSpPr>
            <p:nvPr/>
          </p:nvSpPr>
          <p:spPr bwMode="auto">
            <a:xfrm>
              <a:off x="4965" y="6536"/>
              <a:ext cx="1349" cy="504"/>
            </a:xfrm>
            <a:custGeom>
              <a:avLst/>
              <a:gdLst/>
              <a:ahLst/>
              <a:cxnLst>
                <a:cxn ang="0">
                  <a:pos x="1223" y="379"/>
                </a:cxn>
                <a:cxn ang="0">
                  <a:pos x="1177" y="368"/>
                </a:cxn>
                <a:cxn ang="0">
                  <a:pos x="1105" y="368"/>
                </a:cxn>
                <a:cxn ang="0">
                  <a:pos x="1047" y="379"/>
                </a:cxn>
                <a:cxn ang="0">
                  <a:pos x="929" y="400"/>
                </a:cxn>
                <a:cxn ang="0">
                  <a:pos x="801" y="400"/>
                </a:cxn>
                <a:cxn ang="0">
                  <a:pos x="730" y="414"/>
                </a:cxn>
                <a:cxn ang="0">
                  <a:pos x="718" y="466"/>
                </a:cxn>
                <a:cxn ang="0">
                  <a:pos x="672" y="446"/>
                </a:cxn>
                <a:cxn ang="0">
                  <a:pos x="683" y="400"/>
                </a:cxn>
                <a:cxn ang="0">
                  <a:pos x="649" y="424"/>
                </a:cxn>
                <a:cxn ang="0">
                  <a:pos x="588" y="400"/>
                </a:cxn>
                <a:cxn ang="0">
                  <a:pos x="529" y="446"/>
                </a:cxn>
                <a:cxn ang="0">
                  <a:pos x="426" y="414"/>
                </a:cxn>
                <a:cxn ang="0">
                  <a:pos x="331" y="436"/>
                </a:cxn>
                <a:cxn ang="0">
                  <a:pos x="261" y="446"/>
                </a:cxn>
                <a:cxn ang="0">
                  <a:pos x="178" y="400"/>
                </a:cxn>
                <a:cxn ang="0">
                  <a:pos x="117" y="379"/>
                </a:cxn>
                <a:cxn ang="0">
                  <a:pos x="95" y="345"/>
                </a:cxn>
                <a:cxn ang="0">
                  <a:pos x="70" y="301"/>
                </a:cxn>
                <a:cxn ang="0">
                  <a:pos x="70" y="279"/>
                </a:cxn>
                <a:cxn ang="0">
                  <a:pos x="84" y="243"/>
                </a:cxn>
                <a:cxn ang="0">
                  <a:pos x="59" y="213"/>
                </a:cxn>
                <a:cxn ang="0">
                  <a:pos x="47" y="189"/>
                </a:cxn>
                <a:cxn ang="0">
                  <a:pos x="12" y="157"/>
                </a:cxn>
                <a:cxn ang="0">
                  <a:pos x="84" y="122"/>
                </a:cxn>
                <a:cxn ang="0">
                  <a:pos x="107" y="122"/>
                </a:cxn>
                <a:cxn ang="0">
                  <a:pos x="187" y="122"/>
                </a:cxn>
                <a:cxn ang="0">
                  <a:pos x="187" y="111"/>
                </a:cxn>
                <a:cxn ang="0">
                  <a:pos x="225" y="98"/>
                </a:cxn>
                <a:cxn ang="0">
                  <a:pos x="225" y="68"/>
                </a:cxn>
                <a:cxn ang="0">
                  <a:pos x="341" y="68"/>
                </a:cxn>
                <a:cxn ang="0">
                  <a:pos x="411" y="10"/>
                </a:cxn>
                <a:cxn ang="0">
                  <a:pos x="539" y="10"/>
                </a:cxn>
                <a:cxn ang="0">
                  <a:pos x="625" y="32"/>
                </a:cxn>
                <a:cxn ang="0">
                  <a:pos x="718" y="78"/>
                </a:cxn>
                <a:cxn ang="0">
                  <a:pos x="858" y="78"/>
                </a:cxn>
                <a:cxn ang="0">
                  <a:pos x="977" y="56"/>
                </a:cxn>
                <a:cxn ang="0">
                  <a:pos x="1060" y="32"/>
                </a:cxn>
                <a:cxn ang="0">
                  <a:pos x="1143" y="134"/>
                </a:cxn>
                <a:cxn ang="0">
                  <a:pos x="1210" y="180"/>
                </a:cxn>
                <a:cxn ang="0">
                  <a:pos x="1200" y="234"/>
                </a:cxn>
                <a:cxn ang="0">
                  <a:pos x="1210" y="289"/>
                </a:cxn>
                <a:cxn ang="0">
                  <a:pos x="1235" y="345"/>
                </a:cxn>
                <a:cxn ang="0">
                  <a:pos x="117" y="10"/>
                </a:cxn>
                <a:cxn ang="0">
                  <a:pos x="187" y="56"/>
                </a:cxn>
                <a:cxn ang="0">
                  <a:pos x="142" y="78"/>
                </a:cxn>
                <a:cxn ang="0">
                  <a:pos x="59" y="111"/>
                </a:cxn>
                <a:cxn ang="0">
                  <a:pos x="12" y="157"/>
                </a:cxn>
                <a:cxn ang="0">
                  <a:pos x="37" y="111"/>
                </a:cxn>
                <a:cxn ang="0">
                  <a:pos x="12" y="68"/>
                </a:cxn>
                <a:cxn ang="0">
                  <a:pos x="47" y="0"/>
                </a:cxn>
              </a:cxnLst>
              <a:rect l="0" t="0" r="r" b="b"/>
              <a:pathLst>
                <a:path w="1258" h="466">
                  <a:moveTo>
                    <a:pt x="1258" y="368"/>
                  </a:moveTo>
                  <a:lnTo>
                    <a:pt x="1247" y="368"/>
                  </a:lnTo>
                  <a:lnTo>
                    <a:pt x="1235" y="379"/>
                  </a:lnTo>
                  <a:lnTo>
                    <a:pt x="1235" y="391"/>
                  </a:lnTo>
                  <a:lnTo>
                    <a:pt x="1223" y="379"/>
                  </a:lnTo>
                  <a:lnTo>
                    <a:pt x="1210" y="368"/>
                  </a:lnTo>
                  <a:lnTo>
                    <a:pt x="1210" y="355"/>
                  </a:lnTo>
                  <a:lnTo>
                    <a:pt x="1200" y="355"/>
                  </a:lnTo>
                  <a:lnTo>
                    <a:pt x="1188" y="368"/>
                  </a:lnTo>
                  <a:lnTo>
                    <a:pt x="1177" y="368"/>
                  </a:lnTo>
                  <a:lnTo>
                    <a:pt x="1152" y="355"/>
                  </a:lnTo>
                  <a:lnTo>
                    <a:pt x="1143" y="355"/>
                  </a:lnTo>
                  <a:lnTo>
                    <a:pt x="1129" y="355"/>
                  </a:lnTo>
                  <a:lnTo>
                    <a:pt x="1119" y="355"/>
                  </a:lnTo>
                  <a:lnTo>
                    <a:pt x="1105" y="368"/>
                  </a:lnTo>
                  <a:lnTo>
                    <a:pt x="1105" y="355"/>
                  </a:lnTo>
                  <a:lnTo>
                    <a:pt x="1095" y="355"/>
                  </a:lnTo>
                  <a:lnTo>
                    <a:pt x="1095" y="368"/>
                  </a:lnTo>
                  <a:lnTo>
                    <a:pt x="1072" y="379"/>
                  </a:lnTo>
                  <a:lnTo>
                    <a:pt x="1047" y="379"/>
                  </a:lnTo>
                  <a:lnTo>
                    <a:pt x="1024" y="379"/>
                  </a:lnTo>
                  <a:lnTo>
                    <a:pt x="1002" y="379"/>
                  </a:lnTo>
                  <a:lnTo>
                    <a:pt x="987" y="379"/>
                  </a:lnTo>
                  <a:lnTo>
                    <a:pt x="943" y="400"/>
                  </a:lnTo>
                  <a:lnTo>
                    <a:pt x="929" y="400"/>
                  </a:lnTo>
                  <a:lnTo>
                    <a:pt x="895" y="414"/>
                  </a:lnTo>
                  <a:lnTo>
                    <a:pt x="881" y="400"/>
                  </a:lnTo>
                  <a:lnTo>
                    <a:pt x="837" y="391"/>
                  </a:lnTo>
                  <a:lnTo>
                    <a:pt x="825" y="391"/>
                  </a:lnTo>
                  <a:lnTo>
                    <a:pt x="801" y="400"/>
                  </a:lnTo>
                  <a:lnTo>
                    <a:pt x="778" y="414"/>
                  </a:lnTo>
                  <a:lnTo>
                    <a:pt x="763" y="414"/>
                  </a:lnTo>
                  <a:lnTo>
                    <a:pt x="741" y="400"/>
                  </a:lnTo>
                  <a:lnTo>
                    <a:pt x="730" y="400"/>
                  </a:lnTo>
                  <a:lnTo>
                    <a:pt x="730" y="414"/>
                  </a:lnTo>
                  <a:lnTo>
                    <a:pt x="730" y="424"/>
                  </a:lnTo>
                  <a:lnTo>
                    <a:pt x="741" y="446"/>
                  </a:lnTo>
                  <a:lnTo>
                    <a:pt x="718" y="446"/>
                  </a:lnTo>
                  <a:lnTo>
                    <a:pt x="718" y="457"/>
                  </a:lnTo>
                  <a:lnTo>
                    <a:pt x="718" y="466"/>
                  </a:lnTo>
                  <a:lnTo>
                    <a:pt x="705" y="457"/>
                  </a:lnTo>
                  <a:lnTo>
                    <a:pt x="705" y="466"/>
                  </a:lnTo>
                  <a:lnTo>
                    <a:pt x="695" y="457"/>
                  </a:lnTo>
                  <a:lnTo>
                    <a:pt x="683" y="457"/>
                  </a:lnTo>
                  <a:lnTo>
                    <a:pt x="672" y="446"/>
                  </a:lnTo>
                  <a:lnTo>
                    <a:pt x="672" y="436"/>
                  </a:lnTo>
                  <a:lnTo>
                    <a:pt x="683" y="436"/>
                  </a:lnTo>
                  <a:lnTo>
                    <a:pt x="695" y="414"/>
                  </a:lnTo>
                  <a:lnTo>
                    <a:pt x="695" y="400"/>
                  </a:lnTo>
                  <a:lnTo>
                    <a:pt x="683" y="400"/>
                  </a:lnTo>
                  <a:lnTo>
                    <a:pt x="683" y="391"/>
                  </a:lnTo>
                  <a:lnTo>
                    <a:pt x="672" y="414"/>
                  </a:lnTo>
                  <a:lnTo>
                    <a:pt x="659" y="414"/>
                  </a:lnTo>
                  <a:lnTo>
                    <a:pt x="659" y="424"/>
                  </a:lnTo>
                  <a:lnTo>
                    <a:pt x="649" y="424"/>
                  </a:lnTo>
                  <a:lnTo>
                    <a:pt x="635" y="424"/>
                  </a:lnTo>
                  <a:lnTo>
                    <a:pt x="625" y="414"/>
                  </a:lnTo>
                  <a:lnTo>
                    <a:pt x="612" y="414"/>
                  </a:lnTo>
                  <a:lnTo>
                    <a:pt x="601" y="400"/>
                  </a:lnTo>
                  <a:lnTo>
                    <a:pt x="588" y="400"/>
                  </a:lnTo>
                  <a:lnTo>
                    <a:pt x="564" y="424"/>
                  </a:lnTo>
                  <a:lnTo>
                    <a:pt x="555" y="436"/>
                  </a:lnTo>
                  <a:lnTo>
                    <a:pt x="555" y="446"/>
                  </a:lnTo>
                  <a:lnTo>
                    <a:pt x="539" y="446"/>
                  </a:lnTo>
                  <a:lnTo>
                    <a:pt x="529" y="446"/>
                  </a:lnTo>
                  <a:lnTo>
                    <a:pt x="507" y="457"/>
                  </a:lnTo>
                  <a:lnTo>
                    <a:pt x="493" y="457"/>
                  </a:lnTo>
                  <a:lnTo>
                    <a:pt x="469" y="457"/>
                  </a:lnTo>
                  <a:lnTo>
                    <a:pt x="448" y="446"/>
                  </a:lnTo>
                  <a:lnTo>
                    <a:pt x="426" y="414"/>
                  </a:lnTo>
                  <a:lnTo>
                    <a:pt x="389" y="400"/>
                  </a:lnTo>
                  <a:lnTo>
                    <a:pt x="353" y="391"/>
                  </a:lnTo>
                  <a:lnTo>
                    <a:pt x="331" y="400"/>
                  </a:lnTo>
                  <a:lnTo>
                    <a:pt x="331" y="424"/>
                  </a:lnTo>
                  <a:lnTo>
                    <a:pt x="331" y="436"/>
                  </a:lnTo>
                  <a:lnTo>
                    <a:pt x="331" y="446"/>
                  </a:lnTo>
                  <a:lnTo>
                    <a:pt x="318" y="446"/>
                  </a:lnTo>
                  <a:lnTo>
                    <a:pt x="307" y="436"/>
                  </a:lnTo>
                  <a:lnTo>
                    <a:pt x="282" y="446"/>
                  </a:lnTo>
                  <a:lnTo>
                    <a:pt x="261" y="446"/>
                  </a:lnTo>
                  <a:lnTo>
                    <a:pt x="245" y="436"/>
                  </a:lnTo>
                  <a:lnTo>
                    <a:pt x="225" y="400"/>
                  </a:lnTo>
                  <a:lnTo>
                    <a:pt x="213" y="414"/>
                  </a:lnTo>
                  <a:lnTo>
                    <a:pt x="187" y="400"/>
                  </a:lnTo>
                  <a:lnTo>
                    <a:pt x="178" y="400"/>
                  </a:lnTo>
                  <a:lnTo>
                    <a:pt x="166" y="414"/>
                  </a:lnTo>
                  <a:lnTo>
                    <a:pt x="154" y="400"/>
                  </a:lnTo>
                  <a:lnTo>
                    <a:pt x="166" y="391"/>
                  </a:lnTo>
                  <a:lnTo>
                    <a:pt x="130" y="391"/>
                  </a:lnTo>
                  <a:lnTo>
                    <a:pt x="117" y="379"/>
                  </a:lnTo>
                  <a:lnTo>
                    <a:pt x="130" y="368"/>
                  </a:lnTo>
                  <a:lnTo>
                    <a:pt x="130" y="355"/>
                  </a:lnTo>
                  <a:lnTo>
                    <a:pt x="117" y="355"/>
                  </a:lnTo>
                  <a:lnTo>
                    <a:pt x="107" y="355"/>
                  </a:lnTo>
                  <a:lnTo>
                    <a:pt x="95" y="345"/>
                  </a:lnTo>
                  <a:lnTo>
                    <a:pt x="95" y="333"/>
                  </a:lnTo>
                  <a:lnTo>
                    <a:pt x="107" y="325"/>
                  </a:lnTo>
                  <a:lnTo>
                    <a:pt x="95" y="313"/>
                  </a:lnTo>
                  <a:lnTo>
                    <a:pt x="84" y="313"/>
                  </a:lnTo>
                  <a:lnTo>
                    <a:pt x="70" y="301"/>
                  </a:lnTo>
                  <a:lnTo>
                    <a:pt x="59" y="301"/>
                  </a:lnTo>
                  <a:lnTo>
                    <a:pt x="47" y="301"/>
                  </a:lnTo>
                  <a:lnTo>
                    <a:pt x="47" y="289"/>
                  </a:lnTo>
                  <a:lnTo>
                    <a:pt x="47" y="267"/>
                  </a:lnTo>
                  <a:lnTo>
                    <a:pt x="70" y="279"/>
                  </a:lnTo>
                  <a:lnTo>
                    <a:pt x="84" y="279"/>
                  </a:lnTo>
                  <a:lnTo>
                    <a:pt x="70" y="267"/>
                  </a:lnTo>
                  <a:lnTo>
                    <a:pt x="70" y="255"/>
                  </a:lnTo>
                  <a:lnTo>
                    <a:pt x="59" y="255"/>
                  </a:lnTo>
                  <a:lnTo>
                    <a:pt x="84" y="243"/>
                  </a:lnTo>
                  <a:lnTo>
                    <a:pt x="84" y="234"/>
                  </a:lnTo>
                  <a:lnTo>
                    <a:pt x="70" y="234"/>
                  </a:lnTo>
                  <a:lnTo>
                    <a:pt x="70" y="223"/>
                  </a:lnTo>
                  <a:lnTo>
                    <a:pt x="59" y="223"/>
                  </a:lnTo>
                  <a:lnTo>
                    <a:pt x="59" y="213"/>
                  </a:lnTo>
                  <a:lnTo>
                    <a:pt x="47" y="213"/>
                  </a:lnTo>
                  <a:lnTo>
                    <a:pt x="59" y="202"/>
                  </a:lnTo>
                  <a:lnTo>
                    <a:pt x="70" y="189"/>
                  </a:lnTo>
                  <a:lnTo>
                    <a:pt x="59" y="189"/>
                  </a:lnTo>
                  <a:lnTo>
                    <a:pt x="47" y="189"/>
                  </a:lnTo>
                  <a:lnTo>
                    <a:pt x="22" y="202"/>
                  </a:lnTo>
                  <a:lnTo>
                    <a:pt x="12" y="189"/>
                  </a:lnTo>
                  <a:lnTo>
                    <a:pt x="12" y="180"/>
                  </a:lnTo>
                  <a:lnTo>
                    <a:pt x="12" y="168"/>
                  </a:lnTo>
                  <a:lnTo>
                    <a:pt x="12" y="157"/>
                  </a:lnTo>
                  <a:lnTo>
                    <a:pt x="22" y="157"/>
                  </a:lnTo>
                  <a:lnTo>
                    <a:pt x="37" y="144"/>
                  </a:lnTo>
                  <a:lnTo>
                    <a:pt x="47" y="122"/>
                  </a:lnTo>
                  <a:lnTo>
                    <a:pt x="70" y="122"/>
                  </a:lnTo>
                  <a:lnTo>
                    <a:pt x="84" y="122"/>
                  </a:lnTo>
                  <a:lnTo>
                    <a:pt x="95" y="134"/>
                  </a:lnTo>
                  <a:lnTo>
                    <a:pt x="107" y="134"/>
                  </a:lnTo>
                  <a:lnTo>
                    <a:pt x="117" y="134"/>
                  </a:lnTo>
                  <a:lnTo>
                    <a:pt x="117" y="122"/>
                  </a:lnTo>
                  <a:lnTo>
                    <a:pt x="107" y="122"/>
                  </a:lnTo>
                  <a:lnTo>
                    <a:pt x="117" y="111"/>
                  </a:lnTo>
                  <a:lnTo>
                    <a:pt x="130" y="122"/>
                  </a:lnTo>
                  <a:lnTo>
                    <a:pt x="166" y="122"/>
                  </a:lnTo>
                  <a:lnTo>
                    <a:pt x="178" y="122"/>
                  </a:lnTo>
                  <a:lnTo>
                    <a:pt x="187" y="122"/>
                  </a:lnTo>
                  <a:lnTo>
                    <a:pt x="203" y="134"/>
                  </a:lnTo>
                  <a:lnTo>
                    <a:pt x="203" y="122"/>
                  </a:lnTo>
                  <a:lnTo>
                    <a:pt x="187" y="122"/>
                  </a:lnTo>
                  <a:lnTo>
                    <a:pt x="178" y="111"/>
                  </a:lnTo>
                  <a:lnTo>
                    <a:pt x="187" y="111"/>
                  </a:lnTo>
                  <a:lnTo>
                    <a:pt x="225" y="98"/>
                  </a:lnTo>
                  <a:lnTo>
                    <a:pt x="235" y="98"/>
                  </a:lnTo>
                  <a:lnTo>
                    <a:pt x="245" y="98"/>
                  </a:lnTo>
                  <a:lnTo>
                    <a:pt x="235" y="98"/>
                  </a:lnTo>
                  <a:lnTo>
                    <a:pt x="225" y="98"/>
                  </a:lnTo>
                  <a:lnTo>
                    <a:pt x="213" y="98"/>
                  </a:lnTo>
                  <a:lnTo>
                    <a:pt x="213" y="90"/>
                  </a:lnTo>
                  <a:lnTo>
                    <a:pt x="187" y="78"/>
                  </a:lnTo>
                  <a:lnTo>
                    <a:pt x="203" y="68"/>
                  </a:lnTo>
                  <a:lnTo>
                    <a:pt x="225" y="68"/>
                  </a:lnTo>
                  <a:lnTo>
                    <a:pt x="261" y="68"/>
                  </a:lnTo>
                  <a:lnTo>
                    <a:pt x="270" y="68"/>
                  </a:lnTo>
                  <a:lnTo>
                    <a:pt x="307" y="78"/>
                  </a:lnTo>
                  <a:lnTo>
                    <a:pt x="331" y="78"/>
                  </a:lnTo>
                  <a:lnTo>
                    <a:pt x="341" y="68"/>
                  </a:lnTo>
                  <a:lnTo>
                    <a:pt x="341" y="56"/>
                  </a:lnTo>
                  <a:lnTo>
                    <a:pt x="353" y="44"/>
                  </a:lnTo>
                  <a:lnTo>
                    <a:pt x="364" y="44"/>
                  </a:lnTo>
                  <a:lnTo>
                    <a:pt x="401" y="22"/>
                  </a:lnTo>
                  <a:lnTo>
                    <a:pt x="411" y="10"/>
                  </a:lnTo>
                  <a:lnTo>
                    <a:pt x="448" y="10"/>
                  </a:lnTo>
                  <a:lnTo>
                    <a:pt x="469" y="10"/>
                  </a:lnTo>
                  <a:lnTo>
                    <a:pt x="493" y="10"/>
                  </a:lnTo>
                  <a:lnTo>
                    <a:pt x="517" y="10"/>
                  </a:lnTo>
                  <a:lnTo>
                    <a:pt x="539" y="10"/>
                  </a:lnTo>
                  <a:lnTo>
                    <a:pt x="564" y="0"/>
                  </a:lnTo>
                  <a:lnTo>
                    <a:pt x="576" y="22"/>
                  </a:lnTo>
                  <a:lnTo>
                    <a:pt x="588" y="32"/>
                  </a:lnTo>
                  <a:lnTo>
                    <a:pt x="612" y="32"/>
                  </a:lnTo>
                  <a:lnTo>
                    <a:pt x="625" y="32"/>
                  </a:lnTo>
                  <a:lnTo>
                    <a:pt x="649" y="56"/>
                  </a:lnTo>
                  <a:lnTo>
                    <a:pt x="659" y="68"/>
                  </a:lnTo>
                  <a:lnTo>
                    <a:pt x="672" y="56"/>
                  </a:lnTo>
                  <a:lnTo>
                    <a:pt x="683" y="56"/>
                  </a:lnTo>
                  <a:lnTo>
                    <a:pt x="718" y="78"/>
                  </a:lnTo>
                  <a:lnTo>
                    <a:pt x="754" y="78"/>
                  </a:lnTo>
                  <a:lnTo>
                    <a:pt x="787" y="90"/>
                  </a:lnTo>
                  <a:lnTo>
                    <a:pt x="811" y="90"/>
                  </a:lnTo>
                  <a:lnTo>
                    <a:pt x="837" y="78"/>
                  </a:lnTo>
                  <a:lnTo>
                    <a:pt x="858" y="78"/>
                  </a:lnTo>
                  <a:lnTo>
                    <a:pt x="870" y="78"/>
                  </a:lnTo>
                  <a:lnTo>
                    <a:pt x="895" y="78"/>
                  </a:lnTo>
                  <a:lnTo>
                    <a:pt x="919" y="78"/>
                  </a:lnTo>
                  <a:lnTo>
                    <a:pt x="929" y="78"/>
                  </a:lnTo>
                  <a:lnTo>
                    <a:pt x="977" y="56"/>
                  </a:lnTo>
                  <a:lnTo>
                    <a:pt x="987" y="44"/>
                  </a:lnTo>
                  <a:lnTo>
                    <a:pt x="1024" y="44"/>
                  </a:lnTo>
                  <a:lnTo>
                    <a:pt x="1035" y="56"/>
                  </a:lnTo>
                  <a:lnTo>
                    <a:pt x="1035" y="44"/>
                  </a:lnTo>
                  <a:lnTo>
                    <a:pt x="1060" y="32"/>
                  </a:lnTo>
                  <a:lnTo>
                    <a:pt x="1072" y="32"/>
                  </a:lnTo>
                  <a:lnTo>
                    <a:pt x="1119" y="78"/>
                  </a:lnTo>
                  <a:lnTo>
                    <a:pt x="1143" y="98"/>
                  </a:lnTo>
                  <a:lnTo>
                    <a:pt x="1152" y="98"/>
                  </a:lnTo>
                  <a:lnTo>
                    <a:pt x="1143" y="134"/>
                  </a:lnTo>
                  <a:lnTo>
                    <a:pt x="1143" y="144"/>
                  </a:lnTo>
                  <a:lnTo>
                    <a:pt x="1152" y="157"/>
                  </a:lnTo>
                  <a:lnTo>
                    <a:pt x="1200" y="157"/>
                  </a:lnTo>
                  <a:lnTo>
                    <a:pt x="1210" y="168"/>
                  </a:lnTo>
                  <a:lnTo>
                    <a:pt x="1210" y="180"/>
                  </a:lnTo>
                  <a:lnTo>
                    <a:pt x="1200" y="180"/>
                  </a:lnTo>
                  <a:lnTo>
                    <a:pt x="1200" y="202"/>
                  </a:lnTo>
                  <a:lnTo>
                    <a:pt x="1177" y="213"/>
                  </a:lnTo>
                  <a:lnTo>
                    <a:pt x="1188" y="213"/>
                  </a:lnTo>
                  <a:lnTo>
                    <a:pt x="1200" y="234"/>
                  </a:lnTo>
                  <a:lnTo>
                    <a:pt x="1188" y="255"/>
                  </a:lnTo>
                  <a:lnTo>
                    <a:pt x="1200" y="267"/>
                  </a:lnTo>
                  <a:lnTo>
                    <a:pt x="1210" y="267"/>
                  </a:lnTo>
                  <a:lnTo>
                    <a:pt x="1223" y="279"/>
                  </a:lnTo>
                  <a:lnTo>
                    <a:pt x="1210" y="289"/>
                  </a:lnTo>
                  <a:lnTo>
                    <a:pt x="1210" y="313"/>
                  </a:lnTo>
                  <a:lnTo>
                    <a:pt x="1210" y="325"/>
                  </a:lnTo>
                  <a:lnTo>
                    <a:pt x="1235" y="325"/>
                  </a:lnTo>
                  <a:lnTo>
                    <a:pt x="1223" y="333"/>
                  </a:lnTo>
                  <a:lnTo>
                    <a:pt x="1235" y="345"/>
                  </a:lnTo>
                  <a:lnTo>
                    <a:pt x="1247" y="355"/>
                  </a:lnTo>
                  <a:lnTo>
                    <a:pt x="1258" y="355"/>
                  </a:lnTo>
                  <a:lnTo>
                    <a:pt x="1258" y="368"/>
                  </a:lnTo>
                  <a:close/>
                  <a:moveTo>
                    <a:pt x="107" y="10"/>
                  </a:moveTo>
                  <a:lnTo>
                    <a:pt x="117" y="10"/>
                  </a:lnTo>
                  <a:lnTo>
                    <a:pt x="117" y="22"/>
                  </a:lnTo>
                  <a:lnTo>
                    <a:pt x="130" y="32"/>
                  </a:lnTo>
                  <a:lnTo>
                    <a:pt x="142" y="44"/>
                  </a:lnTo>
                  <a:lnTo>
                    <a:pt x="166" y="56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87" y="78"/>
                  </a:lnTo>
                  <a:lnTo>
                    <a:pt x="178" y="90"/>
                  </a:lnTo>
                  <a:lnTo>
                    <a:pt x="166" y="78"/>
                  </a:lnTo>
                  <a:lnTo>
                    <a:pt x="142" y="78"/>
                  </a:lnTo>
                  <a:lnTo>
                    <a:pt x="130" y="78"/>
                  </a:lnTo>
                  <a:lnTo>
                    <a:pt x="117" y="78"/>
                  </a:lnTo>
                  <a:lnTo>
                    <a:pt x="95" y="78"/>
                  </a:lnTo>
                  <a:lnTo>
                    <a:pt x="84" y="98"/>
                  </a:lnTo>
                  <a:lnTo>
                    <a:pt x="59" y="111"/>
                  </a:lnTo>
                  <a:lnTo>
                    <a:pt x="47" y="122"/>
                  </a:lnTo>
                  <a:lnTo>
                    <a:pt x="37" y="134"/>
                  </a:lnTo>
                  <a:lnTo>
                    <a:pt x="22" y="134"/>
                  </a:lnTo>
                  <a:lnTo>
                    <a:pt x="22" y="144"/>
                  </a:lnTo>
                  <a:lnTo>
                    <a:pt x="12" y="157"/>
                  </a:lnTo>
                  <a:lnTo>
                    <a:pt x="22" y="144"/>
                  </a:lnTo>
                  <a:lnTo>
                    <a:pt x="22" y="134"/>
                  </a:lnTo>
                  <a:lnTo>
                    <a:pt x="12" y="134"/>
                  </a:lnTo>
                  <a:lnTo>
                    <a:pt x="37" y="122"/>
                  </a:lnTo>
                  <a:lnTo>
                    <a:pt x="37" y="111"/>
                  </a:lnTo>
                  <a:lnTo>
                    <a:pt x="22" y="111"/>
                  </a:lnTo>
                  <a:lnTo>
                    <a:pt x="12" y="111"/>
                  </a:lnTo>
                  <a:lnTo>
                    <a:pt x="0" y="98"/>
                  </a:lnTo>
                  <a:lnTo>
                    <a:pt x="12" y="90"/>
                  </a:lnTo>
                  <a:lnTo>
                    <a:pt x="12" y="68"/>
                  </a:lnTo>
                  <a:lnTo>
                    <a:pt x="37" y="44"/>
                  </a:lnTo>
                  <a:lnTo>
                    <a:pt x="37" y="32"/>
                  </a:lnTo>
                  <a:lnTo>
                    <a:pt x="12" y="32"/>
                  </a:lnTo>
                  <a:lnTo>
                    <a:pt x="22" y="22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70" y="10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Freeform 352"/>
            <p:cNvSpPr>
              <a:spLocks noChangeAspect="1" noEditPoints="1"/>
            </p:cNvSpPr>
            <p:nvPr/>
          </p:nvSpPr>
          <p:spPr bwMode="auto">
            <a:xfrm>
              <a:off x="6267" y="6550"/>
              <a:ext cx="392" cy="288"/>
            </a:xfrm>
            <a:custGeom>
              <a:avLst/>
              <a:gdLst/>
              <a:ahLst/>
              <a:cxnLst>
                <a:cxn ang="0">
                  <a:pos x="270" y="256"/>
                </a:cxn>
                <a:cxn ang="0">
                  <a:pos x="246" y="243"/>
                </a:cxn>
                <a:cxn ang="0">
                  <a:pos x="236" y="234"/>
                </a:cxn>
                <a:cxn ang="0">
                  <a:pos x="246" y="211"/>
                </a:cxn>
                <a:cxn ang="0">
                  <a:pos x="246" y="201"/>
                </a:cxn>
                <a:cxn ang="0">
                  <a:pos x="236" y="177"/>
                </a:cxn>
                <a:cxn ang="0">
                  <a:pos x="214" y="168"/>
                </a:cxn>
                <a:cxn ang="0">
                  <a:pos x="166" y="190"/>
                </a:cxn>
                <a:cxn ang="0">
                  <a:pos x="142" y="211"/>
                </a:cxn>
                <a:cxn ang="0">
                  <a:pos x="142" y="211"/>
                </a:cxn>
                <a:cxn ang="0">
                  <a:pos x="142" y="201"/>
                </a:cxn>
                <a:cxn ang="0">
                  <a:pos x="131" y="177"/>
                </a:cxn>
                <a:cxn ang="0">
                  <a:pos x="118" y="168"/>
                </a:cxn>
                <a:cxn ang="0">
                  <a:pos x="96" y="156"/>
                </a:cxn>
                <a:cxn ang="0">
                  <a:pos x="71" y="145"/>
                </a:cxn>
                <a:cxn ang="0">
                  <a:pos x="85" y="132"/>
                </a:cxn>
                <a:cxn ang="0">
                  <a:pos x="71" y="122"/>
                </a:cxn>
                <a:cxn ang="0">
                  <a:pos x="48" y="99"/>
                </a:cxn>
                <a:cxn ang="0">
                  <a:pos x="60" y="78"/>
                </a:cxn>
                <a:cxn ang="0">
                  <a:pos x="39" y="68"/>
                </a:cxn>
                <a:cxn ang="0">
                  <a:pos x="23" y="56"/>
                </a:cxn>
                <a:cxn ang="0">
                  <a:pos x="13" y="45"/>
                </a:cxn>
                <a:cxn ang="0">
                  <a:pos x="39" y="32"/>
                </a:cxn>
                <a:cxn ang="0">
                  <a:pos x="60" y="45"/>
                </a:cxn>
                <a:cxn ang="0">
                  <a:pos x="96" y="56"/>
                </a:cxn>
                <a:cxn ang="0">
                  <a:pos x="118" y="56"/>
                </a:cxn>
                <a:cxn ang="0">
                  <a:pos x="96" y="32"/>
                </a:cxn>
                <a:cxn ang="0">
                  <a:pos x="85" y="10"/>
                </a:cxn>
                <a:cxn ang="0">
                  <a:pos x="96" y="10"/>
                </a:cxn>
                <a:cxn ang="0">
                  <a:pos x="118" y="10"/>
                </a:cxn>
                <a:cxn ang="0">
                  <a:pos x="142" y="22"/>
                </a:cxn>
                <a:cxn ang="0">
                  <a:pos x="155" y="45"/>
                </a:cxn>
                <a:cxn ang="0">
                  <a:pos x="188" y="56"/>
                </a:cxn>
                <a:cxn ang="0">
                  <a:pos x="200" y="32"/>
                </a:cxn>
                <a:cxn ang="0">
                  <a:pos x="224" y="22"/>
                </a:cxn>
                <a:cxn ang="0">
                  <a:pos x="246" y="22"/>
                </a:cxn>
                <a:cxn ang="0">
                  <a:pos x="259" y="32"/>
                </a:cxn>
                <a:cxn ang="0">
                  <a:pos x="283" y="68"/>
                </a:cxn>
                <a:cxn ang="0">
                  <a:pos x="307" y="90"/>
                </a:cxn>
                <a:cxn ang="0">
                  <a:pos x="331" y="99"/>
                </a:cxn>
                <a:cxn ang="0">
                  <a:pos x="354" y="99"/>
                </a:cxn>
                <a:cxn ang="0">
                  <a:pos x="365" y="122"/>
                </a:cxn>
                <a:cxn ang="0">
                  <a:pos x="342" y="111"/>
                </a:cxn>
                <a:cxn ang="0">
                  <a:pos x="317" y="122"/>
                </a:cxn>
                <a:cxn ang="0">
                  <a:pos x="317" y="156"/>
                </a:cxn>
                <a:cxn ang="0">
                  <a:pos x="317" y="177"/>
                </a:cxn>
                <a:cxn ang="0">
                  <a:pos x="317" y="201"/>
                </a:cxn>
                <a:cxn ang="0">
                  <a:pos x="307" y="201"/>
                </a:cxn>
                <a:cxn ang="0">
                  <a:pos x="294" y="201"/>
                </a:cxn>
                <a:cxn ang="0">
                  <a:pos x="294" y="222"/>
                </a:cxn>
                <a:cxn ang="0">
                  <a:pos x="294" y="267"/>
                </a:cxn>
                <a:cxn ang="0">
                  <a:pos x="23" y="168"/>
                </a:cxn>
                <a:cxn ang="0">
                  <a:pos x="39" y="156"/>
                </a:cxn>
                <a:cxn ang="0">
                  <a:pos x="60" y="177"/>
                </a:cxn>
                <a:cxn ang="0">
                  <a:pos x="85" y="177"/>
                </a:cxn>
                <a:cxn ang="0">
                  <a:pos x="108" y="201"/>
                </a:cxn>
                <a:cxn ang="0">
                  <a:pos x="108" y="222"/>
                </a:cxn>
                <a:cxn ang="0">
                  <a:pos x="85" y="222"/>
                </a:cxn>
                <a:cxn ang="0">
                  <a:pos x="60" y="211"/>
                </a:cxn>
                <a:cxn ang="0">
                  <a:pos x="39" y="190"/>
                </a:cxn>
                <a:cxn ang="0">
                  <a:pos x="13" y="168"/>
                </a:cxn>
              </a:cxnLst>
              <a:rect l="0" t="0" r="r" b="b"/>
              <a:pathLst>
                <a:path w="365" h="267">
                  <a:moveTo>
                    <a:pt x="294" y="267"/>
                  </a:moveTo>
                  <a:lnTo>
                    <a:pt x="270" y="256"/>
                  </a:lnTo>
                  <a:lnTo>
                    <a:pt x="259" y="256"/>
                  </a:lnTo>
                  <a:lnTo>
                    <a:pt x="246" y="243"/>
                  </a:lnTo>
                  <a:lnTo>
                    <a:pt x="236" y="243"/>
                  </a:lnTo>
                  <a:lnTo>
                    <a:pt x="236" y="234"/>
                  </a:lnTo>
                  <a:lnTo>
                    <a:pt x="246" y="222"/>
                  </a:lnTo>
                  <a:lnTo>
                    <a:pt x="246" y="211"/>
                  </a:lnTo>
                  <a:lnTo>
                    <a:pt x="236" y="201"/>
                  </a:lnTo>
                  <a:lnTo>
                    <a:pt x="246" y="201"/>
                  </a:lnTo>
                  <a:lnTo>
                    <a:pt x="246" y="190"/>
                  </a:lnTo>
                  <a:lnTo>
                    <a:pt x="236" y="177"/>
                  </a:lnTo>
                  <a:lnTo>
                    <a:pt x="224" y="168"/>
                  </a:lnTo>
                  <a:lnTo>
                    <a:pt x="214" y="168"/>
                  </a:lnTo>
                  <a:lnTo>
                    <a:pt x="200" y="168"/>
                  </a:lnTo>
                  <a:lnTo>
                    <a:pt x="166" y="190"/>
                  </a:lnTo>
                  <a:lnTo>
                    <a:pt x="166" y="201"/>
                  </a:lnTo>
                  <a:lnTo>
                    <a:pt x="142" y="211"/>
                  </a:lnTo>
                  <a:lnTo>
                    <a:pt x="142" y="222"/>
                  </a:lnTo>
                  <a:lnTo>
                    <a:pt x="142" y="211"/>
                  </a:lnTo>
                  <a:lnTo>
                    <a:pt x="131" y="201"/>
                  </a:lnTo>
                  <a:lnTo>
                    <a:pt x="142" y="201"/>
                  </a:lnTo>
                  <a:lnTo>
                    <a:pt x="131" y="190"/>
                  </a:lnTo>
                  <a:lnTo>
                    <a:pt x="131" y="177"/>
                  </a:lnTo>
                  <a:lnTo>
                    <a:pt x="118" y="177"/>
                  </a:lnTo>
                  <a:lnTo>
                    <a:pt x="118" y="168"/>
                  </a:lnTo>
                  <a:lnTo>
                    <a:pt x="108" y="168"/>
                  </a:lnTo>
                  <a:lnTo>
                    <a:pt x="96" y="156"/>
                  </a:lnTo>
                  <a:lnTo>
                    <a:pt x="85" y="145"/>
                  </a:lnTo>
                  <a:lnTo>
                    <a:pt x="71" y="145"/>
                  </a:lnTo>
                  <a:lnTo>
                    <a:pt x="85" y="145"/>
                  </a:lnTo>
                  <a:lnTo>
                    <a:pt x="85" y="132"/>
                  </a:lnTo>
                  <a:lnTo>
                    <a:pt x="85" y="122"/>
                  </a:lnTo>
                  <a:lnTo>
                    <a:pt x="71" y="122"/>
                  </a:lnTo>
                  <a:lnTo>
                    <a:pt x="60" y="111"/>
                  </a:lnTo>
                  <a:lnTo>
                    <a:pt x="48" y="99"/>
                  </a:lnTo>
                  <a:lnTo>
                    <a:pt x="48" y="90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39" y="68"/>
                  </a:lnTo>
                  <a:lnTo>
                    <a:pt x="23" y="68"/>
                  </a:lnTo>
                  <a:lnTo>
                    <a:pt x="23" y="56"/>
                  </a:lnTo>
                  <a:lnTo>
                    <a:pt x="13" y="56"/>
                  </a:lnTo>
                  <a:lnTo>
                    <a:pt x="13" y="45"/>
                  </a:lnTo>
                  <a:lnTo>
                    <a:pt x="23" y="32"/>
                  </a:lnTo>
                  <a:lnTo>
                    <a:pt x="39" y="32"/>
                  </a:lnTo>
                  <a:lnTo>
                    <a:pt x="48" y="45"/>
                  </a:lnTo>
                  <a:lnTo>
                    <a:pt x="60" y="45"/>
                  </a:lnTo>
                  <a:lnTo>
                    <a:pt x="85" y="56"/>
                  </a:lnTo>
                  <a:lnTo>
                    <a:pt x="96" y="56"/>
                  </a:lnTo>
                  <a:lnTo>
                    <a:pt x="108" y="68"/>
                  </a:lnTo>
                  <a:lnTo>
                    <a:pt x="118" y="56"/>
                  </a:lnTo>
                  <a:lnTo>
                    <a:pt x="118" y="45"/>
                  </a:lnTo>
                  <a:lnTo>
                    <a:pt x="96" y="32"/>
                  </a:lnTo>
                  <a:lnTo>
                    <a:pt x="85" y="22"/>
                  </a:lnTo>
                  <a:lnTo>
                    <a:pt x="85" y="10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108" y="10"/>
                  </a:lnTo>
                  <a:lnTo>
                    <a:pt x="118" y="10"/>
                  </a:lnTo>
                  <a:lnTo>
                    <a:pt x="131" y="22"/>
                  </a:lnTo>
                  <a:lnTo>
                    <a:pt x="142" y="22"/>
                  </a:lnTo>
                  <a:lnTo>
                    <a:pt x="155" y="32"/>
                  </a:lnTo>
                  <a:lnTo>
                    <a:pt x="155" y="45"/>
                  </a:lnTo>
                  <a:lnTo>
                    <a:pt x="166" y="45"/>
                  </a:lnTo>
                  <a:lnTo>
                    <a:pt x="188" y="56"/>
                  </a:lnTo>
                  <a:lnTo>
                    <a:pt x="200" y="45"/>
                  </a:lnTo>
                  <a:lnTo>
                    <a:pt x="200" y="32"/>
                  </a:lnTo>
                  <a:lnTo>
                    <a:pt x="214" y="32"/>
                  </a:lnTo>
                  <a:lnTo>
                    <a:pt x="224" y="22"/>
                  </a:lnTo>
                  <a:lnTo>
                    <a:pt x="224" y="10"/>
                  </a:lnTo>
                  <a:lnTo>
                    <a:pt x="246" y="22"/>
                  </a:lnTo>
                  <a:lnTo>
                    <a:pt x="246" y="32"/>
                  </a:lnTo>
                  <a:lnTo>
                    <a:pt x="259" y="32"/>
                  </a:lnTo>
                  <a:lnTo>
                    <a:pt x="270" y="45"/>
                  </a:lnTo>
                  <a:lnTo>
                    <a:pt x="283" y="68"/>
                  </a:lnTo>
                  <a:lnTo>
                    <a:pt x="294" y="78"/>
                  </a:lnTo>
                  <a:lnTo>
                    <a:pt x="307" y="90"/>
                  </a:lnTo>
                  <a:lnTo>
                    <a:pt x="317" y="99"/>
                  </a:lnTo>
                  <a:lnTo>
                    <a:pt x="331" y="99"/>
                  </a:lnTo>
                  <a:lnTo>
                    <a:pt x="342" y="99"/>
                  </a:lnTo>
                  <a:lnTo>
                    <a:pt x="354" y="99"/>
                  </a:lnTo>
                  <a:lnTo>
                    <a:pt x="365" y="111"/>
                  </a:lnTo>
                  <a:lnTo>
                    <a:pt x="365" y="122"/>
                  </a:lnTo>
                  <a:lnTo>
                    <a:pt x="354" y="122"/>
                  </a:lnTo>
                  <a:lnTo>
                    <a:pt x="342" y="111"/>
                  </a:lnTo>
                  <a:lnTo>
                    <a:pt x="331" y="122"/>
                  </a:lnTo>
                  <a:lnTo>
                    <a:pt x="317" y="122"/>
                  </a:lnTo>
                  <a:lnTo>
                    <a:pt x="317" y="132"/>
                  </a:lnTo>
                  <a:lnTo>
                    <a:pt x="317" y="156"/>
                  </a:lnTo>
                  <a:lnTo>
                    <a:pt x="317" y="168"/>
                  </a:lnTo>
                  <a:lnTo>
                    <a:pt x="317" y="177"/>
                  </a:lnTo>
                  <a:lnTo>
                    <a:pt x="317" y="190"/>
                  </a:lnTo>
                  <a:lnTo>
                    <a:pt x="317" y="201"/>
                  </a:lnTo>
                  <a:lnTo>
                    <a:pt x="317" y="190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294" y="201"/>
                  </a:lnTo>
                  <a:lnTo>
                    <a:pt x="294" y="211"/>
                  </a:lnTo>
                  <a:lnTo>
                    <a:pt x="294" y="222"/>
                  </a:lnTo>
                  <a:lnTo>
                    <a:pt x="294" y="234"/>
                  </a:lnTo>
                  <a:lnTo>
                    <a:pt x="294" y="267"/>
                  </a:lnTo>
                  <a:close/>
                  <a:moveTo>
                    <a:pt x="0" y="156"/>
                  </a:moveTo>
                  <a:lnTo>
                    <a:pt x="23" y="168"/>
                  </a:lnTo>
                  <a:lnTo>
                    <a:pt x="23" y="156"/>
                  </a:lnTo>
                  <a:lnTo>
                    <a:pt x="39" y="156"/>
                  </a:lnTo>
                  <a:lnTo>
                    <a:pt x="48" y="168"/>
                  </a:lnTo>
                  <a:lnTo>
                    <a:pt x="60" y="177"/>
                  </a:lnTo>
                  <a:lnTo>
                    <a:pt x="71" y="177"/>
                  </a:lnTo>
                  <a:lnTo>
                    <a:pt x="85" y="177"/>
                  </a:lnTo>
                  <a:lnTo>
                    <a:pt x="96" y="190"/>
                  </a:lnTo>
                  <a:lnTo>
                    <a:pt x="108" y="201"/>
                  </a:lnTo>
                  <a:lnTo>
                    <a:pt x="118" y="234"/>
                  </a:lnTo>
                  <a:lnTo>
                    <a:pt x="108" y="222"/>
                  </a:lnTo>
                  <a:lnTo>
                    <a:pt x="96" y="222"/>
                  </a:lnTo>
                  <a:lnTo>
                    <a:pt x="85" y="222"/>
                  </a:lnTo>
                  <a:lnTo>
                    <a:pt x="71" y="222"/>
                  </a:lnTo>
                  <a:lnTo>
                    <a:pt x="60" y="211"/>
                  </a:lnTo>
                  <a:lnTo>
                    <a:pt x="48" y="201"/>
                  </a:lnTo>
                  <a:lnTo>
                    <a:pt x="39" y="190"/>
                  </a:lnTo>
                  <a:lnTo>
                    <a:pt x="23" y="177"/>
                  </a:lnTo>
                  <a:lnTo>
                    <a:pt x="13" y="168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Freeform 353"/>
            <p:cNvSpPr>
              <a:spLocks noChangeAspect="1" noEditPoints="1"/>
            </p:cNvSpPr>
            <p:nvPr/>
          </p:nvSpPr>
          <p:spPr bwMode="auto">
            <a:xfrm>
              <a:off x="4561" y="6575"/>
              <a:ext cx="468" cy="539"/>
            </a:xfrm>
            <a:custGeom>
              <a:avLst/>
              <a:gdLst/>
              <a:ahLst/>
              <a:cxnLst>
                <a:cxn ang="0">
                  <a:pos x="308" y="477"/>
                </a:cxn>
                <a:cxn ang="0">
                  <a:pos x="245" y="466"/>
                </a:cxn>
                <a:cxn ang="0">
                  <a:pos x="270" y="454"/>
                </a:cxn>
                <a:cxn ang="0">
                  <a:pos x="294" y="454"/>
                </a:cxn>
                <a:cxn ang="0">
                  <a:pos x="341" y="466"/>
                </a:cxn>
                <a:cxn ang="0">
                  <a:pos x="389" y="466"/>
                </a:cxn>
                <a:cxn ang="0">
                  <a:pos x="424" y="477"/>
                </a:cxn>
                <a:cxn ang="0">
                  <a:pos x="436" y="490"/>
                </a:cxn>
                <a:cxn ang="0">
                  <a:pos x="332" y="500"/>
                </a:cxn>
                <a:cxn ang="0">
                  <a:pos x="47" y="100"/>
                </a:cxn>
                <a:cxn ang="0">
                  <a:pos x="107" y="46"/>
                </a:cxn>
                <a:cxn ang="0">
                  <a:pos x="166" y="34"/>
                </a:cxn>
                <a:cxn ang="0">
                  <a:pos x="245" y="10"/>
                </a:cxn>
                <a:cxn ang="0">
                  <a:pos x="341" y="34"/>
                </a:cxn>
                <a:cxn ang="0">
                  <a:pos x="377" y="0"/>
                </a:cxn>
                <a:cxn ang="0">
                  <a:pos x="389" y="34"/>
                </a:cxn>
                <a:cxn ang="0">
                  <a:pos x="356" y="56"/>
                </a:cxn>
                <a:cxn ang="0">
                  <a:pos x="294" y="56"/>
                </a:cxn>
                <a:cxn ang="0">
                  <a:pos x="261" y="56"/>
                </a:cxn>
                <a:cxn ang="0">
                  <a:pos x="224" y="68"/>
                </a:cxn>
                <a:cxn ang="0">
                  <a:pos x="270" y="110"/>
                </a:cxn>
                <a:cxn ang="0">
                  <a:pos x="224" y="89"/>
                </a:cxn>
                <a:cxn ang="0">
                  <a:pos x="245" y="123"/>
                </a:cxn>
                <a:cxn ang="0">
                  <a:pos x="200" y="100"/>
                </a:cxn>
                <a:cxn ang="0">
                  <a:pos x="236" y="123"/>
                </a:cxn>
                <a:cxn ang="0">
                  <a:pos x="200" y="110"/>
                </a:cxn>
                <a:cxn ang="0">
                  <a:pos x="176" y="77"/>
                </a:cxn>
                <a:cxn ang="0">
                  <a:pos x="153" y="77"/>
                </a:cxn>
                <a:cxn ang="0">
                  <a:pos x="166" y="123"/>
                </a:cxn>
                <a:cxn ang="0">
                  <a:pos x="200" y="168"/>
                </a:cxn>
                <a:cxn ang="0">
                  <a:pos x="190" y="168"/>
                </a:cxn>
                <a:cxn ang="0">
                  <a:pos x="176" y="200"/>
                </a:cxn>
                <a:cxn ang="0">
                  <a:pos x="190" y="209"/>
                </a:cxn>
                <a:cxn ang="0">
                  <a:pos x="236" y="233"/>
                </a:cxn>
                <a:cxn ang="0">
                  <a:pos x="270" y="255"/>
                </a:cxn>
                <a:cxn ang="0">
                  <a:pos x="245" y="279"/>
                </a:cxn>
                <a:cxn ang="0">
                  <a:pos x="213" y="279"/>
                </a:cxn>
                <a:cxn ang="0">
                  <a:pos x="236" y="309"/>
                </a:cxn>
                <a:cxn ang="0">
                  <a:pos x="213" y="309"/>
                </a:cxn>
                <a:cxn ang="0">
                  <a:pos x="190" y="321"/>
                </a:cxn>
                <a:cxn ang="0">
                  <a:pos x="190" y="366"/>
                </a:cxn>
                <a:cxn ang="0">
                  <a:pos x="142" y="345"/>
                </a:cxn>
                <a:cxn ang="0">
                  <a:pos x="117" y="321"/>
                </a:cxn>
                <a:cxn ang="0">
                  <a:pos x="84" y="279"/>
                </a:cxn>
                <a:cxn ang="0">
                  <a:pos x="142" y="255"/>
                </a:cxn>
                <a:cxn ang="0">
                  <a:pos x="200" y="255"/>
                </a:cxn>
                <a:cxn ang="0">
                  <a:pos x="95" y="233"/>
                </a:cxn>
                <a:cxn ang="0">
                  <a:pos x="70" y="200"/>
                </a:cxn>
                <a:cxn ang="0">
                  <a:pos x="12" y="168"/>
                </a:cxn>
              </a:cxnLst>
              <a:rect l="0" t="0" r="r" b="b"/>
              <a:pathLst>
                <a:path w="436" h="500">
                  <a:moveTo>
                    <a:pt x="332" y="500"/>
                  </a:moveTo>
                  <a:lnTo>
                    <a:pt x="341" y="490"/>
                  </a:lnTo>
                  <a:lnTo>
                    <a:pt x="332" y="490"/>
                  </a:lnTo>
                  <a:lnTo>
                    <a:pt x="308" y="477"/>
                  </a:lnTo>
                  <a:lnTo>
                    <a:pt x="282" y="477"/>
                  </a:lnTo>
                  <a:lnTo>
                    <a:pt x="270" y="477"/>
                  </a:lnTo>
                  <a:lnTo>
                    <a:pt x="261" y="477"/>
                  </a:lnTo>
                  <a:lnTo>
                    <a:pt x="245" y="466"/>
                  </a:lnTo>
                  <a:lnTo>
                    <a:pt x="261" y="454"/>
                  </a:lnTo>
                  <a:lnTo>
                    <a:pt x="261" y="444"/>
                  </a:lnTo>
                  <a:lnTo>
                    <a:pt x="270" y="444"/>
                  </a:lnTo>
                  <a:lnTo>
                    <a:pt x="270" y="454"/>
                  </a:lnTo>
                  <a:lnTo>
                    <a:pt x="282" y="454"/>
                  </a:lnTo>
                  <a:lnTo>
                    <a:pt x="282" y="444"/>
                  </a:lnTo>
                  <a:lnTo>
                    <a:pt x="294" y="444"/>
                  </a:lnTo>
                  <a:lnTo>
                    <a:pt x="294" y="454"/>
                  </a:lnTo>
                  <a:lnTo>
                    <a:pt x="308" y="454"/>
                  </a:lnTo>
                  <a:lnTo>
                    <a:pt x="308" y="466"/>
                  </a:lnTo>
                  <a:lnTo>
                    <a:pt x="318" y="466"/>
                  </a:lnTo>
                  <a:lnTo>
                    <a:pt x="341" y="466"/>
                  </a:lnTo>
                  <a:lnTo>
                    <a:pt x="356" y="466"/>
                  </a:lnTo>
                  <a:lnTo>
                    <a:pt x="365" y="466"/>
                  </a:lnTo>
                  <a:lnTo>
                    <a:pt x="377" y="466"/>
                  </a:lnTo>
                  <a:lnTo>
                    <a:pt x="389" y="466"/>
                  </a:lnTo>
                  <a:lnTo>
                    <a:pt x="399" y="466"/>
                  </a:lnTo>
                  <a:lnTo>
                    <a:pt x="399" y="477"/>
                  </a:lnTo>
                  <a:lnTo>
                    <a:pt x="414" y="477"/>
                  </a:lnTo>
                  <a:lnTo>
                    <a:pt x="424" y="477"/>
                  </a:lnTo>
                  <a:lnTo>
                    <a:pt x="436" y="477"/>
                  </a:lnTo>
                  <a:lnTo>
                    <a:pt x="436" y="466"/>
                  </a:lnTo>
                  <a:lnTo>
                    <a:pt x="436" y="477"/>
                  </a:lnTo>
                  <a:lnTo>
                    <a:pt x="436" y="490"/>
                  </a:lnTo>
                  <a:lnTo>
                    <a:pt x="414" y="490"/>
                  </a:lnTo>
                  <a:lnTo>
                    <a:pt x="399" y="490"/>
                  </a:lnTo>
                  <a:lnTo>
                    <a:pt x="389" y="490"/>
                  </a:lnTo>
                  <a:lnTo>
                    <a:pt x="332" y="500"/>
                  </a:lnTo>
                  <a:close/>
                  <a:moveTo>
                    <a:pt x="0" y="155"/>
                  </a:moveTo>
                  <a:lnTo>
                    <a:pt x="22" y="123"/>
                  </a:lnTo>
                  <a:lnTo>
                    <a:pt x="38" y="110"/>
                  </a:lnTo>
                  <a:lnTo>
                    <a:pt x="47" y="100"/>
                  </a:lnTo>
                  <a:lnTo>
                    <a:pt x="59" y="68"/>
                  </a:lnTo>
                  <a:lnTo>
                    <a:pt x="84" y="68"/>
                  </a:lnTo>
                  <a:lnTo>
                    <a:pt x="95" y="56"/>
                  </a:lnTo>
                  <a:lnTo>
                    <a:pt x="107" y="46"/>
                  </a:lnTo>
                  <a:lnTo>
                    <a:pt x="117" y="46"/>
                  </a:lnTo>
                  <a:lnTo>
                    <a:pt x="129" y="46"/>
                  </a:lnTo>
                  <a:lnTo>
                    <a:pt x="142" y="46"/>
                  </a:lnTo>
                  <a:lnTo>
                    <a:pt x="166" y="34"/>
                  </a:lnTo>
                  <a:lnTo>
                    <a:pt x="176" y="34"/>
                  </a:lnTo>
                  <a:lnTo>
                    <a:pt x="176" y="23"/>
                  </a:lnTo>
                  <a:lnTo>
                    <a:pt x="224" y="23"/>
                  </a:lnTo>
                  <a:lnTo>
                    <a:pt x="245" y="10"/>
                  </a:lnTo>
                  <a:lnTo>
                    <a:pt x="270" y="10"/>
                  </a:lnTo>
                  <a:lnTo>
                    <a:pt x="318" y="23"/>
                  </a:lnTo>
                  <a:lnTo>
                    <a:pt x="332" y="34"/>
                  </a:lnTo>
                  <a:lnTo>
                    <a:pt x="341" y="34"/>
                  </a:lnTo>
                  <a:lnTo>
                    <a:pt x="377" y="23"/>
                  </a:lnTo>
                  <a:lnTo>
                    <a:pt x="377" y="10"/>
                  </a:lnTo>
                  <a:lnTo>
                    <a:pt x="365" y="0"/>
                  </a:lnTo>
                  <a:lnTo>
                    <a:pt x="377" y="0"/>
                  </a:lnTo>
                  <a:lnTo>
                    <a:pt x="389" y="0"/>
                  </a:lnTo>
                  <a:lnTo>
                    <a:pt x="414" y="0"/>
                  </a:lnTo>
                  <a:lnTo>
                    <a:pt x="414" y="10"/>
                  </a:lnTo>
                  <a:lnTo>
                    <a:pt x="389" y="34"/>
                  </a:lnTo>
                  <a:lnTo>
                    <a:pt x="389" y="56"/>
                  </a:lnTo>
                  <a:lnTo>
                    <a:pt x="377" y="68"/>
                  </a:lnTo>
                  <a:lnTo>
                    <a:pt x="377" y="56"/>
                  </a:lnTo>
                  <a:lnTo>
                    <a:pt x="356" y="56"/>
                  </a:lnTo>
                  <a:lnTo>
                    <a:pt x="332" y="56"/>
                  </a:lnTo>
                  <a:lnTo>
                    <a:pt x="318" y="46"/>
                  </a:lnTo>
                  <a:lnTo>
                    <a:pt x="308" y="46"/>
                  </a:lnTo>
                  <a:lnTo>
                    <a:pt x="294" y="56"/>
                  </a:lnTo>
                  <a:lnTo>
                    <a:pt x="282" y="56"/>
                  </a:lnTo>
                  <a:lnTo>
                    <a:pt x="282" y="46"/>
                  </a:lnTo>
                  <a:lnTo>
                    <a:pt x="270" y="46"/>
                  </a:lnTo>
                  <a:lnTo>
                    <a:pt x="261" y="56"/>
                  </a:lnTo>
                  <a:lnTo>
                    <a:pt x="245" y="68"/>
                  </a:lnTo>
                  <a:lnTo>
                    <a:pt x="236" y="68"/>
                  </a:lnTo>
                  <a:lnTo>
                    <a:pt x="236" y="56"/>
                  </a:lnTo>
                  <a:lnTo>
                    <a:pt x="224" y="68"/>
                  </a:lnTo>
                  <a:lnTo>
                    <a:pt x="224" y="77"/>
                  </a:lnTo>
                  <a:lnTo>
                    <a:pt x="236" y="89"/>
                  </a:lnTo>
                  <a:lnTo>
                    <a:pt x="245" y="89"/>
                  </a:lnTo>
                  <a:lnTo>
                    <a:pt x="270" y="110"/>
                  </a:lnTo>
                  <a:lnTo>
                    <a:pt x="261" y="100"/>
                  </a:lnTo>
                  <a:lnTo>
                    <a:pt x="245" y="89"/>
                  </a:lnTo>
                  <a:lnTo>
                    <a:pt x="236" y="89"/>
                  </a:lnTo>
                  <a:lnTo>
                    <a:pt x="224" y="89"/>
                  </a:lnTo>
                  <a:lnTo>
                    <a:pt x="224" y="100"/>
                  </a:lnTo>
                  <a:lnTo>
                    <a:pt x="236" y="110"/>
                  </a:lnTo>
                  <a:lnTo>
                    <a:pt x="245" y="110"/>
                  </a:lnTo>
                  <a:lnTo>
                    <a:pt x="245" y="123"/>
                  </a:lnTo>
                  <a:lnTo>
                    <a:pt x="236" y="123"/>
                  </a:lnTo>
                  <a:lnTo>
                    <a:pt x="224" y="110"/>
                  </a:lnTo>
                  <a:lnTo>
                    <a:pt x="213" y="100"/>
                  </a:lnTo>
                  <a:lnTo>
                    <a:pt x="200" y="100"/>
                  </a:lnTo>
                  <a:lnTo>
                    <a:pt x="213" y="110"/>
                  </a:lnTo>
                  <a:lnTo>
                    <a:pt x="213" y="123"/>
                  </a:lnTo>
                  <a:lnTo>
                    <a:pt x="224" y="123"/>
                  </a:lnTo>
                  <a:lnTo>
                    <a:pt x="236" y="123"/>
                  </a:lnTo>
                  <a:lnTo>
                    <a:pt x="224" y="123"/>
                  </a:lnTo>
                  <a:lnTo>
                    <a:pt x="213" y="123"/>
                  </a:lnTo>
                  <a:lnTo>
                    <a:pt x="200" y="123"/>
                  </a:lnTo>
                  <a:lnTo>
                    <a:pt x="200" y="110"/>
                  </a:lnTo>
                  <a:lnTo>
                    <a:pt x="200" y="100"/>
                  </a:lnTo>
                  <a:lnTo>
                    <a:pt x="190" y="100"/>
                  </a:lnTo>
                  <a:lnTo>
                    <a:pt x="166" y="89"/>
                  </a:lnTo>
                  <a:lnTo>
                    <a:pt x="176" y="77"/>
                  </a:lnTo>
                  <a:lnTo>
                    <a:pt x="176" y="68"/>
                  </a:lnTo>
                  <a:lnTo>
                    <a:pt x="166" y="68"/>
                  </a:lnTo>
                  <a:lnTo>
                    <a:pt x="166" y="77"/>
                  </a:lnTo>
                  <a:lnTo>
                    <a:pt x="153" y="77"/>
                  </a:lnTo>
                  <a:lnTo>
                    <a:pt x="166" y="89"/>
                  </a:lnTo>
                  <a:lnTo>
                    <a:pt x="153" y="100"/>
                  </a:lnTo>
                  <a:lnTo>
                    <a:pt x="153" y="110"/>
                  </a:lnTo>
                  <a:lnTo>
                    <a:pt x="166" y="123"/>
                  </a:lnTo>
                  <a:lnTo>
                    <a:pt x="166" y="134"/>
                  </a:lnTo>
                  <a:lnTo>
                    <a:pt x="176" y="134"/>
                  </a:lnTo>
                  <a:lnTo>
                    <a:pt x="176" y="146"/>
                  </a:lnTo>
                  <a:lnTo>
                    <a:pt x="200" y="168"/>
                  </a:lnTo>
                  <a:lnTo>
                    <a:pt x="213" y="179"/>
                  </a:lnTo>
                  <a:lnTo>
                    <a:pt x="200" y="189"/>
                  </a:lnTo>
                  <a:lnTo>
                    <a:pt x="200" y="179"/>
                  </a:lnTo>
                  <a:lnTo>
                    <a:pt x="190" y="168"/>
                  </a:lnTo>
                  <a:lnTo>
                    <a:pt x="176" y="179"/>
                  </a:lnTo>
                  <a:lnTo>
                    <a:pt x="190" y="179"/>
                  </a:lnTo>
                  <a:lnTo>
                    <a:pt x="190" y="189"/>
                  </a:lnTo>
                  <a:lnTo>
                    <a:pt x="176" y="200"/>
                  </a:lnTo>
                  <a:lnTo>
                    <a:pt x="166" y="200"/>
                  </a:lnTo>
                  <a:lnTo>
                    <a:pt x="176" y="200"/>
                  </a:lnTo>
                  <a:lnTo>
                    <a:pt x="176" y="209"/>
                  </a:lnTo>
                  <a:lnTo>
                    <a:pt x="190" y="209"/>
                  </a:lnTo>
                  <a:lnTo>
                    <a:pt x="200" y="221"/>
                  </a:lnTo>
                  <a:lnTo>
                    <a:pt x="213" y="221"/>
                  </a:lnTo>
                  <a:lnTo>
                    <a:pt x="224" y="233"/>
                  </a:lnTo>
                  <a:lnTo>
                    <a:pt x="236" y="233"/>
                  </a:lnTo>
                  <a:lnTo>
                    <a:pt x="236" y="245"/>
                  </a:lnTo>
                  <a:lnTo>
                    <a:pt x="245" y="245"/>
                  </a:lnTo>
                  <a:lnTo>
                    <a:pt x="261" y="255"/>
                  </a:lnTo>
                  <a:lnTo>
                    <a:pt x="270" y="255"/>
                  </a:lnTo>
                  <a:lnTo>
                    <a:pt x="261" y="255"/>
                  </a:lnTo>
                  <a:lnTo>
                    <a:pt x="270" y="291"/>
                  </a:lnTo>
                  <a:lnTo>
                    <a:pt x="261" y="291"/>
                  </a:lnTo>
                  <a:lnTo>
                    <a:pt x="245" y="279"/>
                  </a:lnTo>
                  <a:lnTo>
                    <a:pt x="236" y="267"/>
                  </a:lnTo>
                  <a:lnTo>
                    <a:pt x="213" y="267"/>
                  </a:lnTo>
                  <a:lnTo>
                    <a:pt x="200" y="279"/>
                  </a:lnTo>
                  <a:lnTo>
                    <a:pt x="213" y="279"/>
                  </a:lnTo>
                  <a:lnTo>
                    <a:pt x="213" y="291"/>
                  </a:lnTo>
                  <a:lnTo>
                    <a:pt x="213" y="299"/>
                  </a:lnTo>
                  <a:lnTo>
                    <a:pt x="224" y="299"/>
                  </a:lnTo>
                  <a:lnTo>
                    <a:pt x="236" y="309"/>
                  </a:lnTo>
                  <a:lnTo>
                    <a:pt x="224" y="309"/>
                  </a:lnTo>
                  <a:lnTo>
                    <a:pt x="213" y="321"/>
                  </a:lnTo>
                  <a:lnTo>
                    <a:pt x="200" y="309"/>
                  </a:lnTo>
                  <a:lnTo>
                    <a:pt x="213" y="309"/>
                  </a:lnTo>
                  <a:lnTo>
                    <a:pt x="200" y="299"/>
                  </a:lnTo>
                  <a:lnTo>
                    <a:pt x="190" y="299"/>
                  </a:lnTo>
                  <a:lnTo>
                    <a:pt x="190" y="309"/>
                  </a:lnTo>
                  <a:lnTo>
                    <a:pt x="190" y="321"/>
                  </a:lnTo>
                  <a:lnTo>
                    <a:pt x="200" y="332"/>
                  </a:lnTo>
                  <a:lnTo>
                    <a:pt x="200" y="345"/>
                  </a:lnTo>
                  <a:lnTo>
                    <a:pt x="213" y="377"/>
                  </a:lnTo>
                  <a:lnTo>
                    <a:pt x="190" y="366"/>
                  </a:lnTo>
                  <a:lnTo>
                    <a:pt x="176" y="366"/>
                  </a:lnTo>
                  <a:lnTo>
                    <a:pt x="176" y="377"/>
                  </a:lnTo>
                  <a:lnTo>
                    <a:pt x="153" y="354"/>
                  </a:lnTo>
                  <a:lnTo>
                    <a:pt x="142" y="345"/>
                  </a:lnTo>
                  <a:lnTo>
                    <a:pt x="129" y="354"/>
                  </a:lnTo>
                  <a:lnTo>
                    <a:pt x="117" y="345"/>
                  </a:lnTo>
                  <a:lnTo>
                    <a:pt x="117" y="332"/>
                  </a:lnTo>
                  <a:lnTo>
                    <a:pt x="117" y="321"/>
                  </a:lnTo>
                  <a:lnTo>
                    <a:pt x="117" y="309"/>
                  </a:lnTo>
                  <a:lnTo>
                    <a:pt x="107" y="299"/>
                  </a:lnTo>
                  <a:lnTo>
                    <a:pt x="95" y="291"/>
                  </a:lnTo>
                  <a:lnTo>
                    <a:pt x="84" y="279"/>
                  </a:lnTo>
                  <a:lnTo>
                    <a:pt x="107" y="255"/>
                  </a:lnTo>
                  <a:lnTo>
                    <a:pt x="117" y="255"/>
                  </a:lnTo>
                  <a:lnTo>
                    <a:pt x="129" y="245"/>
                  </a:lnTo>
                  <a:lnTo>
                    <a:pt x="142" y="255"/>
                  </a:lnTo>
                  <a:lnTo>
                    <a:pt x="190" y="279"/>
                  </a:lnTo>
                  <a:lnTo>
                    <a:pt x="200" y="267"/>
                  </a:lnTo>
                  <a:lnTo>
                    <a:pt x="213" y="255"/>
                  </a:lnTo>
                  <a:lnTo>
                    <a:pt x="200" y="255"/>
                  </a:lnTo>
                  <a:lnTo>
                    <a:pt x="190" y="255"/>
                  </a:lnTo>
                  <a:lnTo>
                    <a:pt x="153" y="233"/>
                  </a:lnTo>
                  <a:lnTo>
                    <a:pt x="117" y="233"/>
                  </a:lnTo>
                  <a:lnTo>
                    <a:pt x="95" y="233"/>
                  </a:lnTo>
                  <a:lnTo>
                    <a:pt x="84" y="245"/>
                  </a:lnTo>
                  <a:lnTo>
                    <a:pt x="47" y="209"/>
                  </a:lnTo>
                  <a:lnTo>
                    <a:pt x="59" y="200"/>
                  </a:lnTo>
                  <a:lnTo>
                    <a:pt x="70" y="200"/>
                  </a:lnTo>
                  <a:lnTo>
                    <a:pt x="70" y="189"/>
                  </a:lnTo>
                  <a:lnTo>
                    <a:pt x="59" y="189"/>
                  </a:lnTo>
                  <a:lnTo>
                    <a:pt x="47" y="189"/>
                  </a:lnTo>
                  <a:lnTo>
                    <a:pt x="12" y="168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Freeform 354"/>
            <p:cNvSpPr>
              <a:spLocks noChangeAspect="1"/>
            </p:cNvSpPr>
            <p:nvPr/>
          </p:nvSpPr>
          <p:spPr bwMode="auto">
            <a:xfrm>
              <a:off x="6168" y="6598"/>
              <a:ext cx="253" cy="201"/>
            </a:xfrm>
            <a:custGeom>
              <a:avLst/>
              <a:gdLst/>
              <a:ahLst/>
              <a:cxnLst>
                <a:cxn ang="0">
                  <a:pos x="235" y="177"/>
                </a:cxn>
                <a:cxn ang="0">
                  <a:pos x="224" y="186"/>
                </a:cxn>
                <a:cxn ang="0">
                  <a:pos x="211" y="186"/>
                </a:cxn>
                <a:cxn ang="0">
                  <a:pos x="199" y="156"/>
                </a:cxn>
                <a:cxn ang="0">
                  <a:pos x="187" y="143"/>
                </a:cxn>
                <a:cxn ang="0">
                  <a:pos x="176" y="132"/>
                </a:cxn>
                <a:cxn ang="0">
                  <a:pos x="164" y="132"/>
                </a:cxn>
                <a:cxn ang="0">
                  <a:pos x="153" y="132"/>
                </a:cxn>
                <a:cxn ang="0">
                  <a:pos x="139" y="123"/>
                </a:cxn>
                <a:cxn ang="0">
                  <a:pos x="128" y="111"/>
                </a:cxn>
                <a:cxn ang="0">
                  <a:pos x="116" y="111"/>
                </a:cxn>
                <a:cxn ang="0">
                  <a:pos x="116" y="123"/>
                </a:cxn>
                <a:cxn ang="0">
                  <a:pos x="91" y="111"/>
                </a:cxn>
                <a:cxn ang="0">
                  <a:pos x="81" y="100"/>
                </a:cxn>
                <a:cxn ang="0">
                  <a:pos x="36" y="100"/>
                </a:cxn>
                <a:cxn ang="0">
                  <a:pos x="24" y="87"/>
                </a:cxn>
                <a:cxn ang="0">
                  <a:pos x="24" y="77"/>
                </a:cxn>
                <a:cxn ang="0">
                  <a:pos x="36" y="45"/>
                </a:cxn>
                <a:cxn ang="0">
                  <a:pos x="24" y="45"/>
                </a:cxn>
                <a:cxn ang="0">
                  <a:pos x="0" y="23"/>
                </a:cxn>
                <a:cxn ang="0">
                  <a:pos x="10" y="11"/>
                </a:cxn>
                <a:cxn ang="0">
                  <a:pos x="24" y="11"/>
                </a:cxn>
                <a:cxn ang="0">
                  <a:pos x="36" y="11"/>
                </a:cxn>
                <a:cxn ang="0">
                  <a:pos x="49" y="11"/>
                </a:cxn>
                <a:cxn ang="0">
                  <a:pos x="69" y="11"/>
                </a:cxn>
                <a:cxn ang="0">
                  <a:pos x="81" y="11"/>
                </a:cxn>
                <a:cxn ang="0">
                  <a:pos x="91" y="0"/>
                </a:cxn>
                <a:cxn ang="0">
                  <a:pos x="106" y="0"/>
                </a:cxn>
                <a:cxn ang="0">
                  <a:pos x="106" y="11"/>
                </a:cxn>
                <a:cxn ang="0">
                  <a:pos x="116" y="11"/>
                </a:cxn>
                <a:cxn ang="0">
                  <a:pos x="116" y="23"/>
                </a:cxn>
                <a:cxn ang="0">
                  <a:pos x="128" y="23"/>
                </a:cxn>
                <a:cxn ang="0">
                  <a:pos x="139" y="33"/>
                </a:cxn>
                <a:cxn ang="0">
                  <a:pos x="153" y="33"/>
                </a:cxn>
                <a:cxn ang="0">
                  <a:pos x="139" y="45"/>
                </a:cxn>
                <a:cxn ang="0">
                  <a:pos x="139" y="54"/>
                </a:cxn>
                <a:cxn ang="0">
                  <a:pos x="153" y="65"/>
                </a:cxn>
                <a:cxn ang="0">
                  <a:pos x="164" y="77"/>
                </a:cxn>
                <a:cxn ang="0">
                  <a:pos x="176" y="77"/>
                </a:cxn>
                <a:cxn ang="0">
                  <a:pos x="176" y="87"/>
                </a:cxn>
                <a:cxn ang="0">
                  <a:pos x="176" y="100"/>
                </a:cxn>
                <a:cxn ang="0">
                  <a:pos x="164" y="100"/>
                </a:cxn>
                <a:cxn ang="0">
                  <a:pos x="176" y="100"/>
                </a:cxn>
                <a:cxn ang="0">
                  <a:pos x="187" y="111"/>
                </a:cxn>
                <a:cxn ang="0">
                  <a:pos x="199" y="123"/>
                </a:cxn>
                <a:cxn ang="0">
                  <a:pos x="211" y="123"/>
                </a:cxn>
                <a:cxn ang="0">
                  <a:pos x="211" y="132"/>
                </a:cxn>
                <a:cxn ang="0">
                  <a:pos x="224" y="132"/>
                </a:cxn>
                <a:cxn ang="0">
                  <a:pos x="224" y="143"/>
                </a:cxn>
                <a:cxn ang="0">
                  <a:pos x="235" y="156"/>
                </a:cxn>
                <a:cxn ang="0">
                  <a:pos x="224" y="156"/>
                </a:cxn>
                <a:cxn ang="0">
                  <a:pos x="235" y="165"/>
                </a:cxn>
                <a:cxn ang="0">
                  <a:pos x="235" y="177"/>
                </a:cxn>
              </a:cxnLst>
              <a:rect l="0" t="0" r="r" b="b"/>
              <a:pathLst>
                <a:path w="235" h="186">
                  <a:moveTo>
                    <a:pt x="235" y="177"/>
                  </a:moveTo>
                  <a:lnTo>
                    <a:pt x="224" y="186"/>
                  </a:lnTo>
                  <a:lnTo>
                    <a:pt x="211" y="186"/>
                  </a:lnTo>
                  <a:lnTo>
                    <a:pt x="199" y="156"/>
                  </a:lnTo>
                  <a:lnTo>
                    <a:pt x="187" y="143"/>
                  </a:lnTo>
                  <a:lnTo>
                    <a:pt x="176" y="132"/>
                  </a:lnTo>
                  <a:lnTo>
                    <a:pt x="164" y="132"/>
                  </a:lnTo>
                  <a:lnTo>
                    <a:pt x="153" y="132"/>
                  </a:lnTo>
                  <a:lnTo>
                    <a:pt x="139" y="123"/>
                  </a:lnTo>
                  <a:lnTo>
                    <a:pt x="128" y="111"/>
                  </a:lnTo>
                  <a:lnTo>
                    <a:pt x="116" y="111"/>
                  </a:lnTo>
                  <a:lnTo>
                    <a:pt x="116" y="123"/>
                  </a:lnTo>
                  <a:lnTo>
                    <a:pt x="91" y="111"/>
                  </a:lnTo>
                  <a:lnTo>
                    <a:pt x="81" y="100"/>
                  </a:lnTo>
                  <a:lnTo>
                    <a:pt x="36" y="100"/>
                  </a:lnTo>
                  <a:lnTo>
                    <a:pt x="24" y="87"/>
                  </a:lnTo>
                  <a:lnTo>
                    <a:pt x="24" y="77"/>
                  </a:lnTo>
                  <a:lnTo>
                    <a:pt x="36" y="45"/>
                  </a:lnTo>
                  <a:lnTo>
                    <a:pt x="24" y="45"/>
                  </a:lnTo>
                  <a:lnTo>
                    <a:pt x="0" y="23"/>
                  </a:lnTo>
                  <a:lnTo>
                    <a:pt x="10" y="11"/>
                  </a:lnTo>
                  <a:lnTo>
                    <a:pt x="24" y="11"/>
                  </a:lnTo>
                  <a:lnTo>
                    <a:pt x="36" y="11"/>
                  </a:lnTo>
                  <a:lnTo>
                    <a:pt x="49" y="11"/>
                  </a:lnTo>
                  <a:lnTo>
                    <a:pt x="69" y="11"/>
                  </a:lnTo>
                  <a:lnTo>
                    <a:pt x="81" y="11"/>
                  </a:lnTo>
                  <a:lnTo>
                    <a:pt x="91" y="0"/>
                  </a:lnTo>
                  <a:lnTo>
                    <a:pt x="106" y="0"/>
                  </a:lnTo>
                  <a:lnTo>
                    <a:pt x="106" y="11"/>
                  </a:lnTo>
                  <a:lnTo>
                    <a:pt x="116" y="11"/>
                  </a:lnTo>
                  <a:lnTo>
                    <a:pt x="116" y="23"/>
                  </a:lnTo>
                  <a:lnTo>
                    <a:pt x="128" y="23"/>
                  </a:lnTo>
                  <a:lnTo>
                    <a:pt x="139" y="33"/>
                  </a:lnTo>
                  <a:lnTo>
                    <a:pt x="153" y="33"/>
                  </a:lnTo>
                  <a:lnTo>
                    <a:pt x="139" y="45"/>
                  </a:lnTo>
                  <a:lnTo>
                    <a:pt x="139" y="54"/>
                  </a:lnTo>
                  <a:lnTo>
                    <a:pt x="153" y="65"/>
                  </a:lnTo>
                  <a:lnTo>
                    <a:pt x="164" y="77"/>
                  </a:lnTo>
                  <a:lnTo>
                    <a:pt x="176" y="77"/>
                  </a:lnTo>
                  <a:lnTo>
                    <a:pt x="176" y="87"/>
                  </a:lnTo>
                  <a:lnTo>
                    <a:pt x="176" y="100"/>
                  </a:lnTo>
                  <a:lnTo>
                    <a:pt x="164" y="100"/>
                  </a:lnTo>
                  <a:lnTo>
                    <a:pt x="176" y="100"/>
                  </a:lnTo>
                  <a:lnTo>
                    <a:pt x="187" y="111"/>
                  </a:lnTo>
                  <a:lnTo>
                    <a:pt x="199" y="123"/>
                  </a:lnTo>
                  <a:lnTo>
                    <a:pt x="211" y="123"/>
                  </a:lnTo>
                  <a:lnTo>
                    <a:pt x="211" y="132"/>
                  </a:lnTo>
                  <a:lnTo>
                    <a:pt x="224" y="132"/>
                  </a:lnTo>
                  <a:lnTo>
                    <a:pt x="224" y="143"/>
                  </a:lnTo>
                  <a:lnTo>
                    <a:pt x="235" y="156"/>
                  </a:lnTo>
                  <a:lnTo>
                    <a:pt x="224" y="156"/>
                  </a:lnTo>
                  <a:lnTo>
                    <a:pt x="235" y="165"/>
                  </a:lnTo>
                  <a:lnTo>
                    <a:pt x="235" y="177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Freeform 355"/>
            <p:cNvSpPr>
              <a:spLocks noChangeAspect="1"/>
            </p:cNvSpPr>
            <p:nvPr/>
          </p:nvSpPr>
          <p:spPr bwMode="auto">
            <a:xfrm>
              <a:off x="6229" y="6718"/>
              <a:ext cx="1552" cy="1200"/>
            </a:xfrm>
            <a:custGeom>
              <a:avLst/>
              <a:gdLst/>
              <a:ahLst/>
              <a:cxnLst>
                <a:cxn ang="0">
                  <a:pos x="58" y="175"/>
                </a:cxn>
                <a:cxn ang="0">
                  <a:pos x="35" y="145"/>
                </a:cxn>
                <a:cxn ang="0">
                  <a:pos x="23" y="99"/>
                </a:cxn>
                <a:cxn ang="0">
                  <a:pos x="0" y="45"/>
                </a:cxn>
                <a:cxn ang="0">
                  <a:pos x="35" y="0"/>
                </a:cxn>
                <a:cxn ang="0">
                  <a:pos x="81" y="45"/>
                </a:cxn>
                <a:cxn ang="0">
                  <a:pos x="129" y="66"/>
                </a:cxn>
                <a:cxn ang="0">
                  <a:pos x="177" y="66"/>
                </a:cxn>
                <a:cxn ang="0">
                  <a:pos x="235" y="9"/>
                </a:cxn>
                <a:cxn ang="0">
                  <a:pos x="281" y="32"/>
                </a:cxn>
                <a:cxn ang="0">
                  <a:pos x="281" y="66"/>
                </a:cxn>
                <a:cxn ang="0">
                  <a:pos x="294" y="99"/>
                </a:cxn>
                <a:cxn ang="0">
                  <a:pos x="329" y="154"/>
                </a:cxn>
                <a:cxn ang="0">
                  <a:pos x="414" y="187"/>
                </a:cxn>
                <a:cxn ang="0">
                  <a:pos x="471" y="232"/>
                </a:cxn>
                <a:cxn ang="0">
                  <a:pos x="600" y="243"/>
                </a:cxn>
                <a:cxn ang="0">
                  <a:pos x="695" y="211"/>
                </a:cxn>
                <a:cxn ang="0">
                  <a:pos x="719" y="165"/>
                </a:cxn>
                <a:cxn ang="0">
                  <a:pos x="777" y="133"/>
                </a:cxn>
                <a:cxn ang="0">
                  <a:pos x="823" y="111"/>
                </a:cxn>
                <a:cxn ang="0">
                  <a:pos x="919" y="145"/>
                </a:cxn>
                <a:cxn ang="0">
                  <a:pos x="1000" y="165"/>
                </a:cxn>
                <a:cxn ang="0">
                  <a:pos x="1129" y="243"/>
                </a:cxn>
                <a:cxn ang="0">
                  <a:pos x="1165" y="286"/>
                </a:cxn>
                <a:cxn ang="0">
                  <a:pos x="1179" y="332"/>
                </a:cxn>
                <a:cxn ang="0">
                  <a:pos x="1155" y="432"/>
                </a:cxn>
                <a:cxn ang="0">
                  <a:pos x="1179" y="499"/>
                </a:cxn>
                <a:cxn ang="0">
                  <a:pos x="1212" y="609"/>
                </a:cxn>
                <a:cxn ang="0">
                  <a:pos x="1283" y="644"/>
                </a:cxn>
                <a:cxn ang="0">
                  <a:pos x="1261" y="709"/>
                </a:cxn>
                <a:cxn ang="0">
                  <a:pos x="1319" y="830"/>
                </a:cxn>
                <a:cxn ang="0">
                  <a:pos x="1390" y="876"/>
                </a:cxn>
                <a:cxn ang="0">
                  <a:pos x="1437" y="955"/>
                </a:cxn>
                <a:cxn ang="0">
                  <a:pos x="1402" y="999"/>
                </a:cxn>
                <a:cxn ang="0">
                  <a:pos x="1356" y="1065"/>
                </a:cxn>
                <a:cxn ang="0">
                  <a:pos x="1294" y="1100"/>
                </a:cxn>
                <a:cxn ang="0">
                  <a:pos x="1188" y="1077"/>
                </a:cxn>
                <a:cxn ang="0">
                  <a:pos x="1117" y="1065"/>
                </a:cxn>
                <a:cxn ang="0">
                  <a:pos x="1060" y="1054"/>
                </a:cxn>
                <a:cxn ang="0">
                  <a:pos x="1023" y="1009"/>
                </a:cxn>
                <a:cxn ang="0">
                  <a:pos x="989" y="955"/>
                </a:cxn>
                <a:cxn ang="0">
                  <a:pos x="931" y="955"/>
                </a:cxn>
                <a:cxn ang="0">
                  <a:pos x="885" y="987"/>
                </a:cxn>
                <a:cxn ang="0">
                  <a:pos x="789" y="975"/>
                </a:cxn>
                <a:cxn ang="0">
                  <a:pos x="719" y="932"/>
                </a:cxn>
                <a:cxn ang="0">
                  <a:pos x="623" y="876"/>
                </a:cxn>
                <a:cxn ang="0">
                  <a:pos x="565" y="775"/>
                </a:cxn>
                <a:cxn ang="0">
                  <a:pos x="484" y="730"/>
                </a:cxn>
                <a:cxn ang="0">
                  <a:pos x="460" y="698"/>
                </a:cxn>
                <a:cxn ang="0">
                  <a:pos x="425" y="730"/>
                </a:cxn>
                <a:cxn ang="0">
                  <a:pos x="377" y="686"/>
                </a:cxn>
                <a:cxn ang="0">
                  <a:pos x="342" y="652"/>
                </a:cxn>
                <a:cxn ang="0">
                  <a:pos x="342" y="586"/>
                </a:cxn>
                <a:cxn ang="0">
                  <a:pos x="246" y="523"/>
                </a:cxn>
                <a:cxn ang="0">
                  <a:pos x="177" y="464"/>
                </a:cxn>
                <a:cxn ang="0">
                  <a:pos x="201" y="356"/>
                </a:cxn>
                <a:cxn ang="0">
                  <a:pos x="166" y="297"/>
                </a:cxn>
                <a:cxn ang="0">
                  <a:pos x="81" y="198"/>
                </a:cxn>
              </a:cxnLst>
              <a:rect l="0" t="0" r="r" b="b"/>
              <a:pathLst>
                <a:path w="1447" h="1111">
                  <a:moveTo>
                    <a:pt x="81" y="198"/>
                  </a:moveTo>
                  <a:lnTo>
                    <a:pt x="81" y="187"/>
                  </a:lnTo>
                  <a:lnTo>
                    <a:pt x="70" y="187"/>
                  </a:lnTo>
                  <a:lnTo>
                    <a:pt x="58" y="175"/>
                  </a:lnTo>
                  <a:lnTo>
                    <a:pt x="48" y="165"/>
                  </a:lnTo>
                  <a:lnTo>
                    <a:pt x="58" y="154"/>
                  </a:lnTo>
                  <a:lnTo>
                    <a:pt x="35" y="154"/>
                  </a:lnTo>
                  <a:lnTo>
                    <a:pt x="35" y="145"/>
                  </a:lnTo>
                  <a:lnTo>
                    <a:pt x="35" y="121"/>
                  </a:lnTo>
                  <a:lnTo>
                    <a:pt x="48" y="111"/>
                  </a:lnTo>
                  <a:lnTo>
                    <a:pt x="35" y="99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23" y="66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23" y="32"/>
                  </a:lnTo>
                  <a:lnTo>
                    <a:pt x="23" y="9"/>
                  </a:lnTo>
                  <a:lnTo>
                    <a:pt x="35" y="9"/>
                  </a:lnTo>
                  <a:lnTo>
                    <a:pt x="35" y="0"/>
                  </a:lnTo>
                  <a:lnTo>
                    <a:pt x="48" y="9"/>
                  </a:lnTo>
                  <a:lnTo>
                    <a:pt x="58" y="21"/>
                  </a:lnTo>
                  <a:lnTo>
                    <a:pt x="70" y="32"/>
                  </a:lnTo>
                  <a:lnTo>
                    <a:pt x="81" y="45"/>
                  </a:lnTo>
                  <a:lnTo>
                    <a:pt x="95" y="54"/>
                  </a:lnTo>
                  <a:lnTo>
                    <a:pt x="106" y="66"/>
                  </a:lnTo>
                  <a:lnTo>
                    <a:pt x="118" y="66"/>
                  </a:lnTo>
                  <a:lnTo>
                    <a:pt x="129" y="66"/>
                  </a:lnTo>
                  <a:lnTo>
                    <a:pt x="143" y="66"/>
                  </a:lnTo>
                  <a:lnTo>
                    <a:pt x="153" y="75"/>
                  </a:lnTo>
                  <a:lnTo>
                    <a:pt x="166" y="75"/>
                  </a:lnTo>
                  <a:lnTo>
                    <a:pt x="177" y="66"/>
                  </a:lnTo>
                  <a:lnTo>
                    <a:pt x="177" y="54"/>
                  </a:lnTo>
                  <a:lnTo>
                    <a:pt x="201" y="45"/>
                  </a:lnTo>
                  <a:lnTo>
                    <a:pt x="201" y="32"/>
                  </a:lnTo>
                  <a:lnTo>
                    <a:pt x="235" y="9"/>
                  </a:lnTo>
                  <a:lnTo>
                    <a:pt x="246" y="9"/>
                  </a:lnTo>
                  <a:lnTo>
                    <a:pt x="259" y="9"/>
                  </a:lnTo>
                  <a:lnTo>
                    <a:pt x="271" y="21"/>
                  </a:lnTo>
                  <a:lnTo>
                    <a:pt x="281" y="32"/>
                  </a:lnTo>
                  <a:lnTo>
                    <a:pt x="281" y="45"/>
                  </a:lnTo>
                  <a:lnTo>
                    <a:pt x="271" y="45"/>
                  </a:lnTo>
                  <a:lnTo>
                    <a:pt x="281" y="54"/>
                  </a:lnTo>
                  <a:lnTo>
                    <a:pt x="281" y="66"/>
                  </a:lnTo>
                  <a:lnTo>
                    <a:pt x="271" y="75"/>
                  </a:lnTo>
                  <a:lnTo>
                    <a:pt x="271" y="87"/>
                  </a:lnTo>
                  <a:lnTo>
                    <a:pt x="281" y="87"/>
                  </a:lnTo>
                  <a:lnTo>
                    <a:pt x="294" y="99"/>
                  </a:lnTo>
                  <a:lnTo>
                    <a:pt x="305" y="99"/>
                  </a:lnTo>
                  <a:lnTo>
                    <a:pt x="329" y="111"/>
                  </a:lnTo>
                  <a:lnTo>
                    <a:pt x="329" y="133"/>
                  </a:lnTo>
                  <a:lnTo>
                    <a:pt x="329" y="154"/>
                  </a:lnTo>
                  <a:lnTo>
                    <a:pt x="342" y="175"/>
                  </a:lnTo>
                  <a:lnTo>
                    <a:pt x="352" y="175"/>
                  </a:lnTo>
                  <a:lnTo>
                    <a:pt x="389" y="187"/>
                  </a:lnTo>
                  <a:lnTo>
                    <a:pt x="414" y="187"/>
                  </a:lnTo>
                  <a:lnTo>
                    <a:pt x="425" y="187"/>
                  </a:lnTo>
                  <a:lnTo>
                    <a:pt x="437" y="198"/>
                  </a:lnTo>
                  <a:lnTo>
                    <a:pt x="447" y="220"/>
                  </a:lnTo>
                  <a:lnTo>
                    <a:pt x="471" y="232"/>
                  </a:lnTo>
                  <a:lnTo>
                    <a:pt x="528" y="256"/>
                  </a:lnTo>
                  <a:lnTo>
                    <a:pt x="553" y="256"/>
                  </a:lnTo>
                  <a:lnTo>
                    <a:pt x="565" y="256"/>
                  </a:lnTo>
                  <a:lnTo>
                    <a:pt x="600" y="243"/>
                  </a:lnTo>
                  <a:lnTo>
                    <a:pt x="637" y="232"/>
                  </a:lnTo>
                  <a:lnTo>
                    <a:pt x="683" y="232"/>
                  </a:lnTo>
                  <a:lnTo>
                    <a:pt x="683" y="220"/>
                  </a:lnTo>
                  <a:lnTo>
                    <a:pt x="695" y="211"/>
                  </a:lnTo>
                  <a:lnTo>
                    <a:pt x="683" y="187"/>
                  </a:lnTo>
                  <a:lnTo>
                    <a:pt x="695" y="187"/>
                  </a:lnTo>
                  <a:lnTo>
                    <a:pt x="708" y="175"/>
                  </a:lnTo>
                  <a:lnTo>
                    <a:pt x="719" y="165"/>
                  </a:lnTo>
                  <a:lnTo>
                    <a:pt x="729" y="145"/>
                  </a:lnTo>
                  <a:lnTo>
                    <a:pt x="741" y="133"/>
                  </a:lnTo>
                  <a:lnTo>
                    <a:pt x="751" y="133"/>
                  </a:lnTo>
                  <a:lnTo>
                    <a:pt x="777" y="133"/>
                  </a:lnTo>
                  <a:lnTo>
                    <a:pt x="798" y="133"/>
                  </a:lnTo>
                  <a:lnTo>
                    <a:pt x="814" y="133"/>
                  </a:lnTo>
                  <a:lnTo>
                    <a:pt x="823" y="121"/>
                  </a:lnTo>
                  <a:lnTo>
                    <a:pt x="823" y="111"/>
                  </a:lnTo>
                  <a:lnTo>
                    <a:pt x="847" y="121"/>
                  </a:lnTo>
                  <a:lnTo>
                    <a:pt x="871" y="121"/>
                  </a:lnTo>
                  <a:lnTo>
                    <a:pt x="894" y="133"/>
                  </a:lnTo>
                  <a:lnTo>
                    <a:pt x="919" y="145"/>
                  </a:lnTo>
                  <a:lnTo>
                    <a:pt x="942" y="154"/>
                  </a:lnTo>
                  <a:lnTo>
                    <a:pt x="964" y="154"/>
                  </a:lnTo>
                  <a:lnTo>
                    <a:pt x="977" y="154"/>
                  </a:lnTo>
                  <a:lnTo>
                    <a:pt x="1000" y="165"/>
                  </a:lnTo>
                  <a:lnTo>
                    <a:pt x="1023" y="175"/>
                  </a:lnTo>
                  <a:lnTo>
                    <a:pt x="1085" y="220"/>
                  </a:lnTo>
                  <a:lnTo>
                    <a:pt x="1108" y="243"/>
                  </a:lnTo>
                  <a:lnTo>
                    <a:pt x="1129" y="243"/>
                  </a:lnTo>
                  <a:lnTo>
                    <a:pt x="1155" y="232"/>
                  </a:lnTo>
                  <a:lnTo>
                    <a:pt x="1155" y="243"/>
                  </a:lnTo>
                  <a:lnTo>
                    <a:pt x="1165" y="278"/>
                  </a:lnTo>
                  <a:lnTo>
                    <a:pt x="1165" y="286"/>
                  </a:lnTo>
                  <a:lnTo>
                    <a:pt x="1179" y="310"/>
                  </a:lnTo>
                  <a:lnTo>
                    <a:pt x="1188" y="310"/>
                  </a:lnTo>
                  <a:lnTo>
                    <a:pt x="1179" y="320"/>
                  </a:lnTo>
                  <a:lnTo>
                    <a:pt x="1179" y="332"/>
                  </a:lnTo>
                  <a:lnTo>
                    <a:pt x="1179" y="366"/>
                  </a:lnTo>
                  <a:lnTo>
                    <a:pt x="1179" y="409"/>
                  </a:lnTo>
                  <a:lnTo>
                    <a:pt x="1165" y="409"/>
                  </a:lnTo>
                  <a:lnTo>
                    <a:pt x="1155" y="432"/>
                  </a:lnTo>
                  <a:lnTo>
                    <a:pt x="1165" y="453"/>
                  </a:lnTo>
                  <a:lnTo>
                    <a:pt x="1188" y="464"/>
                  </a:lnTo>
                  <a:lnTo>
                    <a:pt x="1188" y="477"/>
                  </a:lnTo>
                  <a:lnTo>
                    <a:pt x="1179" y="499"/>
                  </a:lnTo>
                  <a:lnTo>
                    <a:pt x="1179" y="510"/>
                  </a:lnTo>
                  <a:lnTo>
                    <a:pt x="1203" y="541"/>
                  </a:lnTo>
                  <a:lnTo>
                    <a:pt x="1212" y="586"/>
                  </a:lnTo>
                  <a:lnTo>
                    <a:pt x="1212" y="609"/>
                  </a:lnTo>
                  <a:lnTo>
                    <a:pt x="1224" y="622"/>
                  </a:lnTo>
                  <a:lnTo>
                    <a:pt x="1236" y="622"/>
                  </a:lnTo>
                  <a:lnTo>
                    <a:pt x="1271" y="632"/>
                  </a:lnTo>
                  <a:lnTo>
                    <a:pt x="1283" y="644"/>
                  </a:lnTo>
                  <a:lnTo>
                    <a:pt x="1283" y="652"/>
                  </a:lnTo>
                  <a:lnTo>
                    <a:pt x="1294" y="664"/>
                  </a:lnTo>
                  <a:lnTo>
                    <a:pt x="1283" y="686"/>
                  </a:lnTo>
                  <a:lnTo>
                    <a:pt x="1261" y="709"/>
                  </a:lnTo>
                  <a:lnTo>
                    <a:pt x="1246" y="744"/>
                  </a:lnTo>
                  <a:lnTo>
                    <a:pt x="1271" y="775"/>
                  </a:lnTo>
                  <a:lnTo>
                    <a:pt x="1294" y="820"/>
                  </a:lnTo>
                  <a:lnTo>
                    <a:pt x="1319" y="830"/>
                  </a:lnTo>
                  <a:lnTo>
                    <a:pt x="1341" y="843"/>
                  </a:lnTo>
                  <a:lnTo>
                    <a:pt x="1378" y="854"/>
                  </a:lnTo>
                  <a:lnTo>
                    <a:pt x="1390" y="866"/>
                  </a:lnTo>
                  <a:lnTo>
                    <a:pt x="1390" y="876"/>
                  </a:lnTo>
                  <a:lnTo>
                    <a:pt x="1402" y="920"/>
                  </a:lnTo>
                  <a:lnTo>
                    <a:pt x="1411" y="942"/>
                  </a:lnTo>
                  <a:lnTo>
                    <a:pt x="1437" y="942"/>
                  </a:lnTo>
                  <a:lnTo>
                    <a:pt x="1437" y="955"/>
                  </a:lnTo>
                  <a:lnTo>
                    <a:pt x="1447" y="987"/>
                  </a:lnTo>
                  <a:lnTo>
                    <a:pt x="1437" y="987"/>
                  </a:lnTo>
                  <a:lnTo>
                    <a:pt x="1437" y="999"/>
                  </a:lnTo>
                  <a:lnTo>
                    <a:pt x="1402" y="999"/>
                  </a:lnTo>
                  <a:lnTo>
                    <a:pt x="1390" y="1009"/>
                  </a:lnTo>
                  <a:lnTo>
                    <a:pt x="1366" y="1020"/>
                  </a:lnTo>
                  <a:lnTo>
                    <a:pt x="1356" y="1032"/>
                  </a:lnTo>
                  <a:lnTo>
                    <a:pt x="1356" y="1065"/>
                  </a:lnTo>
                  <a:lnTo>
                    <a:pt x="1356" y="1077"/>
                  </a:lnTo>
                  <a:lnTo>
                    <a:pt x="1341" y="1100"/>
                  </a:lnTo>
                  <a:lnTo>
                    <a:pt x="1331" y="1111"/>
                  </a:lnTo>
                  <a:lnTo>
                    <a:pt x="1294" y="1100"/>
                  </a:lnTo>
                  <a:lnTo>
                    <a:pt x="1271" y="1087"/>
                  </a:lnTo>
                  <a:lnTo>
                    <a:pt x="1261" y="1087"/>
                  </a:lnTo>
                  <a:lnTo>
                    <a:pt x="1212" y="1087"/>
                  </a:lnTo>
                  <a:lnTo>
                    <a:pt x="1188" y="1077"/>
                  </a:lnTo>
                  <a:lnTo>
                    <a:pt x="1179" y="1087"/>
                  </a:lnTo>
                  <a:lnTo>
                    <a:pt x="1155" y="1077"/>
                  </a:lnTo>
                  <a:lnTo>
                    <a:pt x="1155" y="1065"/>
                  </a:lnTo>
                  <a:lnTo>
                    <a:pt x="1117" y="1065"/>
                  </a:lnTo>
                  <a:lnTo>
                    <a:pt x="1108" y="1065"/>
                  </a:lnTo>
                  <a:lnTo>
                    <a:pt x="1096" y="1065"/>
                  </a:lnTo>
                  <a:lnTo>
                    <a:pt x="1085" y="1054"/>
                  </a:lnTo>
                  <a:lnTo>
                    <a:pt x="1060" y="1054"/>
                  </a:lnTo>
                  <a:lnTo>
                    <a:pt x="1047" y="1041"/>
                  </a:lnTo>
                  <a:lnTo>
                    <a:pt x="1047" y="1032"/>
                  </a:lnTo>
                  <a:lnTo>
                    <a:pt x="1037" y="1032"/>
                  </a:lnTo>
                  <a:lnTo>
                    <a:pt x="1023" y="1009"/>
                  </a:lnTo>
                  <a:lnTo>
                    <a:pt x="1013" y="999"/>
                  </a:lnTo>
                  <a:lnTo>
                    <a:pt x="1013" y="975"/>
                  </a:lnTo>
                  <a:lnTo>
                    <a:pt x="1000" y="955"/>
                  </a:lnTo>
                  <a:lnTo>
                    <a:pt x="989" y="955"/>
                  </a:lnTo>
                  <a:lnTo>
                    <a:pt x="977" y="955"/>
                  </a:lnTo>
                  <a:lnTo>
                    <a:pt x="954" y="955"/>
                  </a:lnTo>
                  <a:lnTo>
                    <a:pt x="942" y="955"/>
                  </a:lnTo>
                  <a:lnTo>
                    <a:pt x="931" y="955"/>
                  </a:lnTo>
                  <a:lnTo>
                    <a:pt x="906" y="966"/>
                  </a:lnTo>
                  <a:lnTo>
                    <a:pt x="906" y="975"/>
                  </a:lnTo>
                  <a:lnTo>
                    <a:pt x="894" y="975"/>
                  </a:lnTo>
                  <a:lnTo>
                    <a:pt x="885" y="987"/>
                  </a:lnTo>
                  <a:lnTo>
                    <a:pt x="871" y="999"/>
                  </a:lnTo>
                  <a:lnTo>
                    <a:pt x="861" y="999"/>
                  </a:lnTo>
                  <a:lnTo>
                    <a:pt x="823" y="975"/>
                  </a:lnTo>
                  <a:lnTo>
                    <a:pt x="789" y="975"/>
                  </a:lnTo>
                  <a:lnTo>
                    <a:pt x="777" y="966"/>
                  </a:lnTo>
                  <a:lnTo>
                    <a:pt x="741" y="955"/>
                  </a:lnTo>
                  <a:lnTo>
                    <a:pt x="729" y="942"/>
                  </a:lnTo>
                  <a:lnTo>
                    <a:pt x="719" y="932"/>
                  </a:lnTo>
                  <a:lnTo>
                    <a:pt x="695" y="909"/>
                  </a:lnTo>
                  <a:lnTo>
                    <a:pt x="671" y="897"/>
                  </a:lnTo>
                  <a:lnTo>
                    <a:pt x="648" y="897"/>
                  </a:lnTo>
                  <a:lnTo>
                    <a:pt x="623" y="876"/>
                  </a:lnTo>
                  <a:lnTo>
                    <a:pt x="600" y="843"/>
                  </a:lnTo>
                  <a:lnTo>
                    <a:pt x="575" y="810"/>
                  </a:lnTo>
                  <a:lnTo>
                    <a:pt x="565" y="798"/>
                  </a:lnTo>
                  <a:lnTo>
                    <a:pt x="565" y="775"/>
                  </a:lnTo>
                  <a:lnTo>
                    <a:pt x="543" y="754"/>
                  </a:lnTo>
                  <a:lnTo>
                    <a:pt x="517" y="730"/>
                  </a:lnTo>
                  <a:lnTo>
                    <a:pt x="495" y="730"/>
                  </a:lnTo>
                  <a:lnTo>
                    <a:pt x="484" y="730"/>
                  </a:lnTo>
                  <a:lnTo>
                    <a:pt x="471" y="730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60" y="698"/>
                  </a:lnTo>
                  <a:lnTo>
                    <a:pt x="447" y="698"/>
                  </a:lnTo>
                  <a:lnTo>
                    <a:pt x="437" y="698"/>
                  </a:lnTo>
                  <a:lnTo>
                    <a:pt x="437" y="730"/>
                  </a:lnTo>
                  <a:lnTo>
                    <a:pt x="425" y="730"/>
                  </a:lnTo>
                  <a:lnTo>
                    <a:pt x="414" y="730"/>
                  </a:lnTo>
                  <a:lnTo>
                    <a:pt x="400" y="721"/>
                  </a:lnTo>
                  <a:lnTo>
                    <a:pt x="377" y="698"/>
                  </a:lnTo>
                  <a:lnTo>
                    <a:pt x="377" y="686"/>
                  </a:lnTo>
                  <a:lnTo>
                    <a:pt x="377" y="664"/>
                  </a:lnTo>
                  <a:lnTo>
                    <a:pt x="366" y="664"/>
                  </a:lnTo>
                  <a:lnTo>
                    <a:pt x="352" y="664"/>
                  </a:lnTo>
                  <a:lnTo>
                    <a:pt x="342" y="652"/>
                  </a:lnTo>
                  <a:lnTo>
                    <a:pt x="342" y="632"/>
                  </a:lnTo>
                  <a:lnTo>
                    <a:pt x="352" y="609"/>
                  </a:lnTo>
                  <a:lnTo>
                    <a:pt x="342" y="598"/>
                  </a:lnTo>
                  <a:lnTo>
                    <a:pt x="342" y="586"/>
                  </a:lnTo>
                  <a:lnTo>
                    <a:pt x="329" y="577"/>
                  </a:lnTo>
                  <a:lnTo>
                    <a:pt x="305" y="564"/>
                  </a:lnTo>
                  <a:lnTo>
                    <a:pt x="294" y="553"/>
                  </a:lnTo>
                  <a:lnTo>
                    <a:pt x="246" y="523"/>
                  </a:lnTo>
                  <a:lnTo>
                    <a:pt x="235" y="523"/>
                  </a:lnTo>
                  <a:lnTo>
                    <a:pt x="223" y="523"/>
                  </a:lnTo>
                  <a:lnTo>
                    <a:pt x="214" y="487"/>
                  </a:lnTo>
                  <a:lnTo>
                    <a:pt x="177" y="464"/>
                  </a:lnTo>
                  <a:lnTo>
                    <a:pt x="166" y="441"/>
                  </a:lnTo>
                  <a:lnTo>
                    <a:pt x="166" y="409"/>
                  </a:lnTo>
                  <a:lnTo>
                    <a:pt x="177" y="388"/>
                  </a:lnTo>
                  <a:lnTo>
                    <a:pt x="201" y="356"/>
                  </a:lnTo>
                  <a:lnTo>
                    <a:pt x="190" y="332"/>
                  </a:lnTo>
                  <a:lnTo>
                    <a:pt x="177" y="320"/>
                  </a:lnTo>
                  <a:lnTo>
                    <a:pt x="190" y="297"/>
                  </a:lnTo>
                  <a:lnTo>
                    <a:pt x="166" y="297"/>
                  </a:lnTo>
                  <a:lnTo>
                    <a:pt x="143" y="286"/>
                  </a:lnTo>
                  <a:lnTo>
                    <a:pt x="129" y="286"/>
                  </a:lnTo>
                  <a:lnTo>
                    <a:pt x="106" y="243"/>
                  </a:lnTo>
                  <a:lnTo>
                    <a:pt x="81" y="19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Freeform 356"/>
            <p:cNvSpPr>
              <a:spLocks noChangeAspect="1"/>
            </p:cNvSpPr>
            <p:nvPr/>
          </p:nvSpPr>
          <p:spPr bwMode="auto">
            <a:xfrm>
              <a:off x="5939" y="6920"/>
              <a:ext cx="735" cy="674"/>
            </a:xfrm>
            <a:custGeom>
              <a:avLst/>
              <a:gdLst/>
              <a:ahLst/>
              <a:cxnLst>
                <a:cxn ang="0">
                  <a:pos x="71" y="257"/>
                </a:cxn>
                <a:cxn ang="0">
                  <a:pos x="143" y="123"/>
                </a:cxn>
                <a:cxn ang="0">
                  <a:pos x="129" y="91"/>
                </a:cxn>
                <a:cxn ang="0">
                  <a:pos x="143" y="69"/>
                </a:cxn>
                <a:cxn ang="0">
                  <a:pos x="191" y="45"/>
                </a:cxn>
                <a:cxn ang="0">
                  <a:pos x="201" y="11"/>
                </a:cxn>
                <a:cxn ang="0">
                  <a:pos x="223" y="0"/>
                </a:cxn>
                <a:cxn ang="0">
                  <a:pos x="249" y="0"/>
                </a:cxn>
                <a:cxn ang="0">
                  <a:pos x="282" y="11"/>
                </a:cxn>
                <a:cxn ang="0">
                  <a:pos x="306" y="0"/>
                </a:cxn>
                <a:cxn ang="0">
                  <a:pos x="319" y="24"/>
                </a:cxn>
                <a:cxn ang="0">
                  <a:pos x="329" y="24"/>
                </a:cxn>
                <a:cxn ang="0">
                  <a:pos x="354" y="11"/>
                </a:cxn>
                <a:cxn ang="0">
                  <a:pos x="402" y="99"/>
                </a:cxn>
                <a:cxn ang="0">
                  <a:pos x="437" y="111"/>
                </a:cxn>
                <a:cxn ang="0">
                  <a:pos x="448" y="135"/>
                </a:cxn>
                <a:cxn ang="0">
                  <a:pos x="472" y="169"/>
                </a:cxn>
                <a:cxn ang="0">
                  <a:pos x="437" y="222"/>
                </a:cxn>
                <a:cxn ang="0">
                  <a:pos x="448" y="279"/>
                </a:cxn>
                <a:cxn ang="0">
                  <a:pos x="494" y="336"/>
                </a:cxn>
                <a:cxn ang="0">
                  <a:pos x="520" y="336"/>
                </a:cxn>
                <a:cxn ang="0">
                  <a:pos x="577" y="378"/>
                </a:cxn>
                <a:cxn ang="0">
                  <a:pos x="614" y="402"/>
                </a:cxn>
                <a:cxn ang="0">
                  <a:pos x="625" y="423"/>
                </a:cxn>
                <a:cxn ang="0">
                  <a:pos x="614" y="465"/>
                </a:cxn>
                <a:cxn ang="0">
                  <a:pos x="637" y="477"/>
                </a:cxn>
                <a:cxn ang="0">
                  <a:pos x="648" y="501"/>
                </a:cxn>
                <a:cxn ang="0">
                  <a:pos x="672" y="534"/>
                </a:cxn>
                <a:cxn ang="0">
                  <a:pos x="662" y="547"/>
                </a:cxn>
                <a:cxn ang="0">
                  <a:pos x="648" y="557"/>
                </a:cxn>
                <a:cxn ang="0">
                  <a:pos x="589" y="557"/>
                </a:cxn>
                <a:cxn ang="0">
                  <a:pos x="577" y="601"/>
                </a:cxn>
                <a:cxn ang="0">
                  <a:pos x="437" y="623"/>
                </a:cxn>
                <a:cxn ang="0">
                  <a:pos x="366" y="589"/>
                </a:cxn>
                <a:cxn ang="0">
                  <a:pos x="354" y="547"/>
                </a:cxn>
                <a:cxn ang="0">
                  <a:pos x="341" y="523"/>
                </a:cxn>
                <a:cxn ang="0">
                  <a:pos x="295" y="501"/>
                </a:cxn>
                <a:cxn ang="0">
                  <a:pos x="175" y="447"/>
                </a:cxn>
                <a:cxn ang="0">
                  <a:pos x="81" y="402"/>
                </a:cxn>
                <a:cxn ang="0">
                  <a:pos x="37" y="356"/>
                </a:cxn>
              </a:cxnLst>
              <a:rect l="0" t="0" r="r" b="b"/>
              <a:pathLst>
                <a:path w="685" h="623">
                  <a:moveTo>
                    <a:pt x="0" y="302"/>
                  </a:moveTo>
                  <a:lnTo>
                    <a:pt x="71" y="257"/>
                  </a:lnTo>
                  <a:lnTo>
                    <a:pt x="143" y="215"/>
                  </a:lnTo>
                  <a:lnTo>
                    <a:pt x="143" y="123"/>
                  </a:lnTo>
                  <a:lnTo>
                    <a:pt x="143" y="111"/>
                  </a:lnTo>
                  <a:lnTo>
                    <a:pt x="129" y="91"/>
                  </a:lnTo>
                  <a:lnTo>
                    <a:pt x="129" y="79"/>
                  </a:lnTo>
                  <a:lnTo>
                    <a:pt x="143" y="69"/>
                  </a:lnTo>
                  <a:lnTo>
                    <a:pt x="175" y="56"/>
                  </a:lnTo>
                  <a:lnTo>
                    <a:pt x="191" y="45"/>
                  </a:lnTo>
                  <a:lnTo>
                    <a:pt x="213" y="11"/>
                  </a:lnTo>
                  <a:lnTo>
                    <a:pt x="201" y="11"/>
                  </a:lnTo>
                  <a:lnTo>
                    <a:pt x="213" y="0"/>
                  </a:lnTo>
                  <a:lnTo>
                    <a:pt x="223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71" y="11"/>
                  </a:lnTo>
                  <a:lnTo>
                    <a:pt x="282" y="11"/>
                  </a:lnTo>
                  <a:lnTo>
                    <a:pt x="295" y="0"/>
                  </a:lnTo>
                  <a:lnTo>
                    <a:pt x="306" y="0"/>
                  </a:lnTo>
                  <a:lnTo>
                    <a:pt x="306" y="11"/>
                  </a:lnTo>
                  <a:lnTo>
                    <a:pt x="319" y="24"/>
                  </a:lnTo>
                  <a:lnTo>
                    <a:pt x="329" y="33"/>
                  </a:lnTo>
                  <a:lnTo>
                    <a:pt x="329" y="24"/>
                  </a:lnTo>
                  <a:lnTo>
                    <a:pt x="341" y="11"/>
                  </a:lnTo>
                  <a:lnTo>
                    <a:pt x="354" y="11"/>
                  </a:lnTo>
                  <a:lnTo>
                    <a:pt x="377" y="56"/>
                  </a:lnTo>
                  <a:lnTo>
                    <a:pt x="402" y="99"/>
                  </a:lnTo>
                  <a:lnTo>
                    <a:pt x="414" y="99"/>
                  </a:lnTo>
                  <a:lnTo>
                    <a:pt x="437" y="111"/>
                  </a:lnTo>
                  <a:lnTo>
                    <a:pt x="461" y="111"/>
                  </a:lnTo>
                  <a:lnTo>
                    <a:pt x="448" y="135"/>
                  </a:lnTo>
                  <a:lnTo>
                    <a:pt x="461" y="145"/>
                  </a:lnTo>
                  <a:lnTo>
                    <a:pt x="472" y="169"/>
                  </a:lnTo>
                  <a:lnTo>
                    <a:pt x="448" y="201"/>
                  </a:lnTo>
                  <a:lnTo>
                    <a:pt x="437" y="222"/>
                  </a:lnTo>
                  <a:lnTo>
                    <a:pt x="437" y="257"/>
                  </a:lnTo>
                  <a:lnTo>
                    <a:pt x="448" y="279"/>
                  </a:lnTo>
                  <a:lnTo>
                    <a:pt x="485" y="302"/>
                  </a:lnTo>
                  <a:lnTo>
                    <a:pt x="494" y="336"/>
                  </a:lnTo>
                  <a:lnTo>
                    <a:pt x="510" y="336"/>
                  </a:lnTo>
                  <a:lnTo>
                    <a:pt x="520" y="336"/>
                  </a:lnTo>
                  <a:lnTo>
                    <a:pt x="568" y="366"/>
                  </a:lnTo>
                  <a:lnTo>
                    <a:pt x="577" y="378"/>
                  </a:lnTo>
                  <a:lnTo>
                    <a:pt x="600" y="390"/>
                  </a:lnTo>
                  <a:lnTo>
                    <a:pt x="614" y="402"/>
                  </a:lnTo>
                  <a:lnTo>
                    <a:pt x="614" y="411"/>
                  </a:lnTo>
                  <a:lnTo>
                    <a:pt x="625" y="423"/>
                  </a:lnTo>
                  <a:lnTo>
                    <a:pt x="614" y="447"/>
                  </a:lnTo>
                  <a:lnTo>
                    <a:pt x="614" y="465"/>
                  </a:lnTo>
                  <a:lnTo>
                    <a:pt x="625" y="477"/>
                  </a:lnTo>
                  <a:lnTo>
                    <a:pt x="637" y="477"/>
                  </a:lnTo>
                  <a:lnTo>
                    <a:pt x="648" y="477"/>
                  </a:lnTo>
                  <a:lnTo>
                    <a:pt x="648" y="501"/>
                  </a:lnTo>
                  <a:lnTo>
                    <a:pt x="648" y="511"/>
                  </a:lnTo>
                  <a:lnTo>
                    <a:pt x="672" y="534"/>
                  </a:lnTo>
                  <a:lnTo>
                    <a:pt x="685" y="547"/>
                  </a:lnTo>
                  <a:lnTo>
                    <a:pt x="662" y="547"/>
                  </a:lnTo>
                  <a:lnTo>
                    <a:pt x="648" y="547"/>
                  </a:lnTo>
                  <a:lnTo>
                    <a:pt x="648" y="557"/>
                  </a:lnTo>
                  <a:lnTo>
                    <a:pt x="600" y="557"/>
                  </a:lnTo>
                  <a:lnTo>
                    <a:pt x="589" y="557"/>
                  </a:lnTo>
                  <a:lnTo>
                    <a:pt x="589" y="577"/>
                  </a:lnTo>
                  <a:lnTo>
                    <a:pt x="577" y="601"/>
                  </a:lnTo>
                  <a:lnTo>
                    <a:pt x="552" y="623"/>
                  </a:lnTo>
                  <a:lnTo>
                    <a:pt x="437" y="623"/>
                  </a:lnTo>
                  <a:lnTo>
                    <a:pt x="389" y="589"/>
                  </a:lnTo>
                  <a:lnTo>
                    <a:pt x="366" y="589"/>
                  </a:lnTo>
                  <a:lnTo>
                    <a:pt x="354" y="577"/>
                  </a:lnTo>
                  <a:lnTo>
                    <a:pt x="354" y="547"/>
                  </a:lnTo>
                  <a:lnTo>
                    <a:pt x="354" y="534"/>
                  </a:lnTo>
                  <a:lnTo>
                    <a:pt x="341" y="523"/>
                  </a:lnTo>
                  <a:lnTo>
                    <a:pt x="319" y="523"/>
                  </a:lnTo>
                  <a:lnTo>
                    <a:pt x="295" y="501"/>
                  </a:lnTo>
                  <a:lnTo>
                    <a:pt x="213" y="457"/>
                  </a:lnTo>
                  <a:lnTo>
                    <a:pt x="175" y="447"/>
                  </a:lnTo>
                  <a:lnTo>
                    <a:pt x="106" y="411"/>
                  </a:lnTo>
                  <a:lnTo>
                    <a:pt x="81" y="402"/>
                  </a:lnTo>
                  <a:lnTo>
                    <a:pt x="47" y="390"/>
                  </a:lnTo>
                  <a:lnTo>
                    <a:pt x="37" y="356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Freeform 357"/>
            <p:cNvSpPr>
              <a:spLocks noChangeAspect="1"/>
            </p:cNvSpPr>
            <p:nvPr/>
          </p:nvSpPr>
          <p:spPr bwMode="auto">
            <a:xfrm>
              <a:off x="5687" y="6920"/>
              <a:ext cx="480" cy="408"/>
            </a:xfrm>
            <a:custGeom>
              <a:avLst/>
              <a:gdLst/>
              <a:ahLst/>
              <a:cxnLst>
                <a:cxn ang="0">
                  <a:pos x="36" y="336"/>
                </a:cxn>
                <a:cxn ang="0">
                  <a:pos x="23" y="312"/>
                </a:cxn>
                <a:cxn ang="0">
                  <a:pos x="46" y="290"/>
                </a:cxn>
                <a:cxn ang="0">
                  <a:pos x="36" y="279"/>
                </a:cxn>
                <a:cxn ang="0">
                  <a:pos x="58" y="266"/>
                </a:cxn>
                <a:cxn ang="0">
                  <a:pos x="69" y="257"/>
                </a:cxn>
                <a:cxn ang="0">
                  <a:pos x="69" y="235"/>
                </a:cxn>
                <a:cxn ang="0">
                  <a:pos x="58" y="222"/>
                </a:cxn>
                <a:cxn ang="0">
                  <a:pos x="46" y="215"/>
                </a:cxn>
                <a:cxn ang="0">
                  <a:pos x="23" y="215"/>
                </a:cxn>
                <a:cxn ang="0">
                  <a:pos x="23" y="169"/>
                </a:cxn>
                <a:cxn ang="0">
                  <a:pos x="0" y="145"/>
                </a:cxn>
                <a:cxn ang="0">
                  <a:pos x="11" y="123"/>
                </a:cxn>
                <a:cxn ang="0">
                  <a:pos x="11" y="99"/>
                </a:cxn>
                <a:cxn ang="0">
                  <a:pos x="36" y="111"/>
                </a:cxn>
                <a:cxn ang="0">
                  <a:pos x="46" y="111"/>
                </a:cxn>
                <a:cxn ang="0">
                  <a:pos x="46" y="91"/>
                </a:cxn>
                <a:cxn ang="0">
                  <a:pos x="58" y="69"/>
                </a:cxn>
                <a:cxn ang="0">
                  <a:pos x="58" y="45"/>
                </a:cxn>
                <a:cxn ang="0">
                  <a:pos x="91" y="56"/>
                </a:cxn>
                <a:cxn ang="0">
                  <a:pos x="129" y="45"/>
                </a:cxn>
                <a:cxn ang="0">
                  <a:pos x="165" y="33"/>
                </a:cxn>
                <a:cxn ang="0">
                  <a:pos x="223" y="56"/>
                </a:cxn>
                <a:cxn ang="0">
                  <a:pos x="271" y="45"/>
                </a:cxn>
                <a:cxn ang="0">
                  <a:pos x="330" y="24"/>
                </a:cxn>
                <a:cxn ang="0">
                  <a:pos x="377" y="24"/>
                </a:cxn>
                <a:cxn ang="0">
                  <a:pos x="425" y="11"/>
                </a:cxn>
                <a:cxn ang="0">
                  <a:pos x="435" y="0"/>
                </a:cxn>
                <a:cxn ang="0">
                  <a:pos x="447" y="11"/>
                </a:cxn>
                <a:cxn ang="0">
                  <a:pos x="409" y="56"/>
                </a:cxn>
                <a:cxn ang="0">
                  <a:pos x="363" y="79"/>
                </a:cxn>
                <a:cxn ang="0">
                  <a:pos x="377" y="111"/>
                </a:cxn>
                <a:cxn ang="0">
                  <a:pos x="377" y="215"/>
                </a:cxn>
                <a:cxn ang="0">
                  <a:pos x="234" y="302"/>
                </a:cxn>
                <a:cxn ang="0">
                  <a:pos x="153" y="356"/>
                </a:cxn>
                <a:cxn ang="0">
                  <a:pos x="106" y="378"/>
                </a:cxn>
                <a:cxn ang="0">
                  <a:pos x="36" y="345"/>
                </a:cxn>
              </a:cxnLst>
              <a:rect l="0" t="0" r="r" b="b"/>
              <a:pathLst>
                <a:path w="447" h="378">
                  <a:moveTo>
                    <a:pt x="36" y="345"/>
                  </a:moveTo>
                  <a:lnTo>
                    <a:pt x="36" y="336"/>
                  </a:lnTo>
                  <a:lnTo>
                    <a:pt x="23" y="325"/>
                  </a:lnTo>
                  <a:lnTo>
                    <a:pt x="23" y="312"/>
                  </a:lnTo>
                  <a:lnTo>
                    <a:pt x="36" y="302"/>
                  </a:lnTo>
                  <a:lnTo>
                    <a:pt x="46" y="290"/>
                  </a:lnTo>
                  <a:lnTo>
                    <a:pt x="36" y="290"/>
                  </a:lnTo>
                  <a:lnTo>
                    <a:pt x="36" y="279"/>
                  </a:lnTo>
                  <a:lnTo>
                    <a:pt x="46" y="266"/>
                  </a:lnTo>
                  <a:lnTo>
                    <a:pt x="58" y="266"/>
                  </a:lnTo>
                  <a:lnTo>
                    <a:pt x="58" y="257"/>
                  </a:lnTo>
                  <a:lnTo>
                    <a:pt x="69" y="257"/>
                  </a:lnTo>
                  <a:lnTo>
                    <a:pt x="69" y="245"/>
                  </a:lnTo>
                  <a:lnTo>
                    <a:pt x="69" y="235"/>
                  </a:lnTo>
                  <a:lnTo>
                    <a:pt x="69" y="222"/>
                  </a:lnTo>
                  <a:lnTo>
                    <a:pt x="58" y="222"/>
                  </a:lnTo>
                  <a:lnTo>
                    <a:pt x="58" y="215"/>
                  </a:lnTo>
                  <a:lnTo>
                    <a:pt x="46" y="215"/>
                  </a:lnTo>
                  <a:lnTo>
                    <a:pt x="36" y="215"/>
                  </a:lnTo>
                  <a:lnTo>
                    <a:pt x="23" y="215"/>
                  </a:lnTo>
                  <a:lnTo>
                    <a:pt x="23" y="191"/>
                  </a:lnTo>
                  <a:lnTo>
                    <a:pt x="23" y="169"/>
                  </a:lnTo>
                  <a:lnTo>
                    <a:pt x="11" y="157"/>
                  </a:lnTo>
                  <a:lnTo>
                    <a:pt x="0" y="145"/>
                  </a:lnTo>
                  <a:lnTo>
                    <a:pt x="11" y="135"/>
                  </a:lnTo>
                  <a:lnTo>
                    <a:pt x="11" y="123"/>
                  </a:lnTo>
                  <a:lnTo>
                    <a:pt x="11" y="111"/>
                  </a:lnTo>
                  <a:lnTo>
                    <a:pt x="11" y="99"/>
                  </a:lnTo>
                  <a:lnTo>
                    <a:pt x="23" y="99"/>
                  </a:lnTo>
                  <a:lnTo>
                    <a:pt x="36" y="111"/>
                  </a:lnTo>
                  <a:lnTo>
                    <a:pt x="36" y="99"/>
                  </a:lnTo>
                  <a:lnTo>
                    <a:pt x="46" y="111"/>
                  </a:lnTo>
                  <a:lnTo>
                    <a:pt x="46" y="99"/>
                  </a:lnTo>
                  <a:lnTo>
                    <a:pt x="46" y="91"/>
                  </a:lnTo>
                  <a:lnTo>
                    <a:pt x="69" y="91"/>
                  </a:lnTo>
                  <a:lnTo>
                    <a:pt x="58" y="69"/>
                  </a:lnTo>
                  <a:lnTo>
                    <a:pt x="58" y="56"/>
                  </a:lnTo>
                  <a:lnTo>
                    <a:pt x="58" y="45"/>
                  </a:lnTo>
                  <a:lnTo>
                    <a:pt x="69" y="45"/>
                  </a:lnTo>
                  <a:lnTo>
                    <a:pt x="91" y="56"/>
                  </a:lnTo>
                  <a:lnTo>
                    <a:pt x="106" y="56"/>
                  </a:lnTo>
                  <a:lnTo>
                    <a:pt x="129" y="45"/>
                  </a:lnTo>
                  <a:lnTo>
                    <a:pt x="153" y="33"/>
                  </a:lnTo>
                  <a:lnTo>
                    <a:pt x="165" y="33"/>
                  </a:lnTo>
                  <a:lnTo>
                    <a:pt x="211" y="45"/>
                  </a:lnTo>
                  <a:lnTo>
                    <a:pt x="223" y="56"/>
                  </a:lnTo>
                  <a:lnTo>
                    <a:pt x="259" y="45"/>
                  </a:lnTo>
                  <a:lnTo>
                    <a:pt x="271" y="45"/>
                  </a:lnTo>
                  <a:lnTo>
                    <a:pt x="315" y="24"/>
                  </a:lnTo>
                  <a:lnTo>
                    <a:pt x="330" y="24"/>
                  </a:lnTo>
                  <a:lnTo>
                    <a:pt x="352" y="24"/>
                  </a:lnTo>
                  <a:lnTo>
                    <a:pt x="377" y="24"/>
                  </a:lnTo>
                  <a:lnTo>
                    <a:pt x="400" y="24"/>
                  </a:lnTo>
                  <a:lnTo>
                    <a:pt x="425" y="11"/>
                  </a:lnTo>
                  <a:lnTo>
                    <a:pt x="425" y="0"/>
                  </a:lnTo>
                  <a:lnTo>
                    <a:pt x="435" y="0"/>
                  </a:lnTo>
                  <a:lnTo>
                    <a:pt x="435" y="11"/>
                  </a:lnTo>
                  <a:lnTo>
                    <a:pt x="447" y="11"/>
                  </a:lnTo>
                  <a:lnTo>
                    <a:pt x="425" y="45"/>
                  </a:lnTo>
                  <a:lnTo>
                    <a:pt x="409" y="56"/>
                  </a:lnTo>
                  <a:lnTo>
                    <a:pt x="377" y="69"/>
                  </a:lnTo>
                  <a:lnTo>
                    <a:pt x="363" y="79"/>
                  </a:lnTo>
                  <a:lnTo>
                    <a:pt x="363" y="91"/>
                  </a:lnTo>
                  <a:lnTo>
                    <a:pt x="377" y="111"/>
                  </a:lnTo>
                  <a:lnTo>
                    <a:pt x="377" y="123"/>
                  </a:lnTo>
                  <a:lnTo>
                    <a:pt x="377" y="215"/>
                  </a:lnTo>
                  <a:lnTo>
                    <a:pt x="305" y="257"/>
                  </a:lnTo>
                  <a:lnTo>
                    <a:pt x="234" y="302"/>
                  </a:lnTo>
                  <a:lnTo>
                    <a:pt x="223" y="312"/>
                  </a:lnTo>
                  <a:lnTo>
                    <a:pt x="153" y="356"/>
                  </a:lnTo>
                  <a:lnTo>
                    <a:pt x="115" y="378"/>
                  </a:lnTo>
                  <a:lnTo>
                    <a:pt x="106" y="378"/>
                  </a:lnTo>
                  <a:lnTo>
                    <a:pt x="91" y="378"/>
                  </a:lnTo>
                  <a:lnTo>
                    <a:pt x="36" y="34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Freeform 358"/>
            <p:cNvSpPr>
              <a:spLocks noChangeAspect="1"/>
            </p:cNvSpPr>
            <p:nvPr/>
          </p:nvSpPr>
          <p:spPr bwMode="auto">
            <a:xfrm>
              <a:off x="3703" y="6920"/>
              <a:ext cx="290" cy="579"/>
            </a:xfrm>
            <a:custGeom>
              <a:avLst/>
              <a:gdLst/>
              <a:ahLst/>
              <a:cxnLst>
                <a:cxn ang="0">
                  <a:pos x="270" y="344"/>
                </a:cxn>
                <a:cxn ang="0">
                  <a:pos x="249" y="390"/>
                </a:cxn>
                <a:cxn ang="0">
                  <a:pos x="190" y="435"/>
                </a:cxn>
                <a:cxn ang="0">
                  <a:pos x="190" y="477"/>
                </a:cxn>
                <a:cxn ang="0">
                  <a:pos x="175" y="501"/>
                </a:cxn>
                <a:cxn ang="0">
                  <a:pos x="153" y="534"/>
                </a:cxn>
                <a:cxn ang="0">
                  <a:pos x="105" y="399"/>
                </a:cxn>
                <a:cxn ang="0">
                  <a:pos x="79" y="378"/>
                </a:cxn>
                <a:cxn ang="0">
                  <a:pos x="58" y="344"/>
                </a:cxn>
                <a:cxn ang="0">
                  <a:pos x="34" y="323"/>
                </a:cxn>
                <a:cxn ang="0">
                  <a:pos x="10" y="290"/>
                </a:cxn>
                <a:cxn ang="0">
                  <a:pos x="10" y="245"/>
                </a:cxn>
                <a:cxn ang="0">
                  <a:pos x="47" y="201"/>
                </a:cxn>
                <a:cxn ang="0">
                  <a:pos x="58" y="169"/>
                </a:cxn>
                <a:cxn ang="0">
                  <a:pos x="47" y="123"/>
                </a:cxn>
                <a:cxn ang="0">
                  <a:pos x="47" y="56"/>
                </a:cxn>
                <a:cxn ang="0">
                  <a:pos x="79" y="24"/>
                </a:cxn>
                <a:cxn ang="0">
                  <a:pos x="117" y="0"/>
                </a:cxn>
                <a:cxn ang="0">
                  <a:pos x="166" y="11"/>
                </a:cxn>
                <a:cxn ang="0">
                  <a:pos x="175" y="45"/>
                </a:cxn>
                <a:cxn ang="0">
                  <a:pos x="199" y="33"/>
                </a:cxn>
                <a:cxn ang="0">
                  <a:pos x="223" y="11"/>
                </a:cxn>
                <a:cxn ang="0">
                  <a:pos x="223" y="45"/>
                </a:cxn>
                <a:cxn ang="0">
                  <a:pos x="199" y="79"/>
                </a:cxn>
                <a:cxn ang="0">
                  <a:pos x="199" y="99"/>
                </a:cxn>
                <a:cxn ang="0">
                  <a:pos x="223" y="123"/>
                </a:cxn>
                <a:cxn ang="0">
                  <a:pos x="223" y="191"/>
                </a:cxn>
                <a:cxn ang="0">
                  <a:pos x="175" y="235"/>
                </a:cxn>
                <a:cxn ang="0">
                  <a:pos x="175" y="257"/>
                </a:cxn>
                <a:cxn ang="0">
                  <a:pos x="211" y="277"/>
                </a:cxn>
                <a:cxn ang="0">
                  <a:pos x="233" y="277"/>
                </a:cxn>
                <a:cxn ang="0">
                  <a:pos x="249" y="300"/>
                </a:cxn>
              </a:cxnLst>
              <a:rect l="0" t="0" r="r" b="b"/>
              <a:pathLst>
                <a:path w="270" h="534">
                  <a:moveTo>
                    <a:pt x="270" y="312"/>
                  </a:moveTo>
                  <a:lnTo>
                    <a:pt x="270" y="344"/>
                  </a:lnTo>
                  <a:lnTo>
                    <a:pt x="270" y="366"/>
                  </a:lnTo>
                  <a:lnTo>
                    <a:pt x="249" y="390"/>
                  </a:lnTo>
                  <a:lnTo>
                    <a:pt x="223" y="399"/>
                  </a:lnTo>
                  <a:lnTo>
                    <a:pt x="190" y="435"/>
                  </a:lnTo>
                  <a:lnTo>
                    <a:pt x="175" y="445"/>
                  </a:lnTo>
                  <a:lnTo>
                    <a:pt x="190" y="477"/>
                  </a:lnTo>
                  <a:lnTo>
                    <a:pt x="190" y="501"/>
                  </a:lnTo>
                  <a:lnTo>
                    <a:pt x="175" y="501"/>
                  </a:lnTo>
                  <a:lnTo>
                    <a:pt x="153" y="523"/>
                  </a:lnTo>
                  <a:lnTo>
                    <a:pt x="153" y="534"/>
                  </a:lnTo>
                  <a:lnTo>
                    <a:pt x="129" y="477"/>
                  </a:lnTo>
                  <a:lnTo>
                    <a:pt x="105" y="399"/>
                  </a:lnTo>
                  <a:lnTo>
                    <a:pt x="95" y="390"/>
                  </a:lnTo>
                  <a:lnTo>
                    <a:pt x="79" y="378"/>
                  </a:lnTo>
                  <a:lnTo>
                    <a:pt x="70" y="366"/>
                  </a:lnTo>
                  <a:lnTo>
                    <a:pt x="58" y="344"/>
                  </a:lnTo>
                  <a:lnTo>
                    <a:pt x="47" y="336"/>
                  </a:lnTo>
                  <a:lnTo>
                    <a:pt x="34" y="323"/>
                  </a:lnTo>
                  <a:lnTo>
                    <a:pt x="22" y="312"/>
                  </a:lnTo>
                  <a:lnTo>
                    <a:pt x="10" y="290"/>
                  </a:lnTo>
                  <a:lnTo>
                    <a:pt x="0" y="257"/>
                  </a:lnTo>
                  <a:lnTo>
                    <a:pt x="10" y="245"/>
                  </a:lnTo>
                  <a:lnTo>
                    <a:pt x="34" y="215"/>
                  </a:lnTo>
                  <a:lnTo>
                    <a:pt x="47" y="201"/>
                  </a:lnTo>
                  <a:lnTo>
                    <a:pt x="47" y="191"/>
                  </a:lnTo>
                  <a:lnTo>
                    <a:pt x="58" y="169"/>
                  </a:lnTo>
                  <a:lnTo>
                    <a:pt x="47" y="156"/>
                  </a:lnTo>
                  <a:lnTo>
                    <a:pt x="47" y="123"/>
                  </a:lnTo>
                  <a:lnTo>
                    <a:pt x="47" y="69"/>
                  </a:lnTo>
                  <a:lnTo>
                    <a:pt x="47" y="56"/>
                  </a:lnTo>
                  <a:lnTo>
                    <a:pt x="70" y="33"/>
                  </a:lnTo>
                  <a:lnTo>
                    <a:pt x="79" y="24"/>
                  </a:lnTo>
                  <a:lnTo>
                    <a:pt x="105" y="11"/>
                  </a:lnTo>
                  <a:lnTo>
                    <a:pt x="117" y="0"/>
                  </a:lnTo>
                  <a:lnTo>
                    <a:pt x="142" y="0"/>
                  </a:lnTo>
                  <a:lnTo>
                    <a:pt x="166" y="11"/>
                  </a:lnTo>
                  <a:lnTo>
                    <a:pt x="166" y="24"/>
                  </a:lnTo>
                  <a:lnTo>
                    <a:pt x="175" y="45"/>
                  </a:lnTo>
                  <a:lnTo>
                    <a:pt x="190" y="45"/>
                  </a:lnTo>
                  <a:lnTo>
                    <a:pt x="199" y="33"/>
                  </a:lnTo>
                  <a:lnTo>
                    <a:pt x="211" y="24"/>
                  </a:lnTo>
                  <a:lnTo>
                    <a:pt x="223" y="11"/>
                  </a:lnTo>
                  <a:lnTo>
                    <a:pt x="223" y="33"/>
                  </a:lnTo>
                  <a:lnTo>
                    <a:pt x="223" y="45"/>
                  </a:lnTo>
                  <a:lnTo>
                    <a:pt x="199" y="69"/>
                  </a:lnTo>
                  <a:lnTo>
                    <a:pt x="199" y="79"/>
                  </a:lnTo>
                  <a:lnTo>
                    <a:pt x="199" y="91"/>
                  </a:lnTo>
                  <a:lnTo>
                    <a:pt x="199" y="99"/>
                  </a:lnTo>
                  <a:lnTo>
                    <a:pt x="211" y="123"/>
                  </a:lnTo>
                  <a:lnTo>
                    <a:pt x="223" y="123"/>
                  </a:lnTo>
                  <a:lnTo>
                    <a:pt x="233" y="156"/>
                  </a:lnTo>
                  <a:lnTo>
                    <a:pt x="223" y="191"/>
                  </a:lnTo>
                  <a:lnTo>
                    <a:pt x="199" y="201"/>
                  </a:lnTo>
                  <a:lnTo>
                    <a:pt x="175" y="235"/>
                  </a:lnTo>
                  <a:lnTo>
                    <a:pt x="166" y="245"/>
                  </a:lnTo>
                  <a:lnTo>
                    <a:pt x="175" y="257"/>
                  </a:lnTo>
                  <a:lnTo>
                    <a:pt x="199" y="277"/>
                  </a:lnTo>
                  <a:lnTo>
                    <a:pt x="211" y="277"/>
                  </a:lnTo>
                  <a:lnTo>
                    <a:pt x="223" y="290"/>
                  </a:lnTo>
                  <a:lnTo>
                    <a:pt x="233" y="277"/>
                  </a:lnTo>
                  <a:lnTo>
                    <a:pt x="249" y="277"/>
                  </a:lnTo>
                  <a:lnTo>
                    <a:pt x="249" y="300"/>
                  </a:lnTo>
                  <a:lnTo>
                    <a:pt x="270" y="312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Freeform 359"/>
            <p:cNvSpPr>
              <a:spLocks noChangeAspect="1"/>
            </p:cNvSpPr>
            <p:nvPr/>
          </p:nvSpPr>
          <p:spPr bwMode="auto">
            <a:xfrm>
              <a:off x="2541" y="6932"/>
              <a:ext cx="1502" cy="1478"/>
            </a:xfrm>
            <a:custGeom>
              <a:avLst/>
              <a:gdLst/>
              <a:ahLst/>
              <a:cxnLst>
                <a:cxn ang="0">
                  <a:pos x="12" y="645"/>
                </a:cxn>
                <a:cxn ang="0">
                  <a:pos x="69" y="590"/>
                </a:cxn>
                <a:cxn ang="0">
                  <a:pos x="152" y="577"/>
                </a:cxn>
                <a:cxn ang="0">
                  <a:pos x="212" y="546"/>
                </a:cxn>
                <a:cxn ang="0">
                  <a:pos x="260" y="500"/>
                </a:cxn>
                <a:cxn ang="0">
                  <a:pos x="340" y="454"/>
                </a:cxn>
                <a:cxn ang="0">
                  <a:pos x="340" y="411"/>
                </a:cxn>
                <a:cxn ang="0">
                  <a:pos x="398" y="388"/>
                </a:cxn>
                <a:cxn ang="0">
                  <a:pos x="506" y="388"/>
                </a:cxn>
                <a:cxn ang="0">
                  <a:pos x="493" y="333"/>
                </a:cxn>
                <a:cxn ang="0">
                  <a:pos x="469" y="243"/>
                </a:cxn>
                <a:cxn ang="0">
                  <a:pos x="469" y="178"/>
                </a:cxn>
                <a:cxn ang="0">
                  <a:pos x="469" y="158"/>
                </a:cxn>
                <a:cxn ang="0">
                  <a:pos x="506" y="112"/>
                </a:cxn>
                <a:cxn ang="0">
                  <a:pos x="554" y="99"/>
                </a:cxn>
                <a:cxn ang="0">
                  <a:pos x="589" y="99"/>
                </a:cxn>
                <a:cxn ang="0">
                  <a:pos x="634" y="55"/>
                </a:cxn>
                <a:cxn ang="0">
                  <a:pos x="740" y="45"/>
                </a:cxn>
                <a:cxn ang="0">
                  <a:pos x="787" y="33"/>
                </a:cxn>
                <a:cxn ang="0">
                  <a:pos x="836" y="22"/>
                </a:cxn>
                <a:cxn ang="0">
                  <a:pos x="883" y="22"/>
                </a:cxn>
                <a:cxn ang="0">
                  <a:pos x="931" y="33"/>
                </a:cxn>
                <a:cxn ang="0">
                  <a:pos x="988" y="22"/>
                </a:cxn>
                <a:cxn ang="0">
                  <a:pos x="1048" y="22"/>
                </a:cxn>
                <a:cxn ang="0">
                  <a:pos x="1081" y="10"/>
                </a:cxn>
                <a:cxn ang="0">
                  <a:pos x="1106" y="22"/>
                </a:cxn>
                <a:cxn ang="0">
                  <a:pos x="1130" y="45"/>
                </a:cxn>
                <a:cxn ang="0">
                  <a:pos x="1130" y="145"/>
                </a:cxn>
                <a:cxn ang="0">
                  <a:pos x="1130" y="190"/>
                </a:cxn>
                <a:cxn ang="0">
                  <a:pos x="1081" y="243"/>
                </a:cxn>
                <a:cxn ang="0">
                  <a:pos x="1117" y="312"/>
                </a:cxn>
                <a:cxn ang="0">
                  <a:pos x="1154" y="355"/>
                </a:cxn>
                <a:cxn ang="0">
                  <a:pos x="1187" y="388"/>
                </a:cxn>
                <a:cxn ang="0">
                  <a:pos x="1225" y="523"/>
                </a:cxn>
                <a:cxn ang="0">
                  <a:pos x="1246" y="622"/>
                </a:cxn>
                <a:cxn ang="0">
                  <a:pos x="1258" y="699"/>
                </a:cxn>
                <a:cxn ang="0">
                  <a:pos x="1258" y="777"/>
                </a:cxn>
                <a:cxn ang="0">
                  <a:pos x="1225" y="822"/>
                </a:cxn>
                <a:cxn ang="0">
                  <a:pos x="1271" y="925"/>
                </a:cxn>
                <a:cxn ang="0">
                  <a:pos x="1316" y="943"/>
                </a:cxn>
                <a:cxn ang="0">
                  <a:pos x="1378" y="967"/>
                </a:cxn>
                <a:cxn ang="0">
                  <a:pos x="1341" y="1054"/>
                </a:cxn>
                <a:cxn ang="0">
                  <a:pos x="1177" y="1166"/>
                </a:cxn>
                <a:cxn ang="0">
                  <a:pos x="988" y="1322"/>
                </a:cxn>
                <a:cxn ang="0">
                  <a:pos x="811" y="1368"/>
                </a:cxn>
                <a:cxn ang="0">
                  <a:pos x="811" y="1299"/>
                </a:cxn>
                <a:cxn ang="0">
                  <a:pos x="765" y="1290"/>
                </a:cxn>
                <a:cxn ang="0">
                  <a:pos x="717" y="1269"/>
                </a:cxn>
                <a:cxn ang="0">
                  <a:pos x="670" y="1210"/>
                </a:cxn>
                <a:cxn ang="0">
                  <a:pos x="574" y="1146"/>
                </a:cxn>
                <a:cxn ang="0">
                  <a:pos x="376" y="988"/>
                </a:cxn>
                <a:cxn ang="0">
                  <a:pos x="260" y="913"/>
                </a:cxn>
                <a:cxn ang="0">
                  <a:pos x="84" y="801"/>
                </a:cxn>
              </a:cxnLst>
              <a:rect l="0" t="0" r="r" b="b"/>
              <a:pathLst>
                <a:path w="1400" h="1368">
                  <a:moveTo>
                    <a:pt x="0" y="744"/>
                  </a:moveTo>
                  <a:lnTo>
                    <a:pt x="0" y="711"/>
                  </a:lnTo>
                  <a:lnTo>
                    <a:pt x="12" y="645"/>
                  </a:lnTo>
                  <a:lnTo>
                    <a:pt x="12" y="632"/>
                  </a:lnTo>
                  <a:lnTo>
                    <a:pt x="21" y="622"/>
                  </a:lnTo>
                  <a:lnTo>
                    <a:pt x="69" y="590"/>
                  </a:lnTo>
                  <a:lnTo>
                    <a:pt x="104" y="577"/>
                  </a:lnTo>
                  <a:lnTo>
                    <a:pt x="141" y="577"/>
                  </a:lnTo>
                  <a:lnTo>
                    <a:pt x="152" y="577"/>
                  </a:lnTo>
                  <a:lnTo>
                    <a:pt x="165" y="556"/>
                  </a:lnTo>
                  <a:lnTo>
                    <a:pt x="187" y="546"/>
                  </a:lnTo>
                  <a:lnTo>
                    <a:pt x="212" y="546"/>
                  </a:lnTo>
                  <a:lnTo>
                    <a:pt x="223" y="532"/>
                  </a:lnTo>
                  <a:lnTo>
                    <a:pt x="244" y="523"/>
                  </a:lnTo>
                  <a:lnTo>
                    <a:pt x="260" y="500"/>
                  </a:lnTo>
                  <a:lnTo>
                    <a:pt x="294" y="488"/>
                  </a:lnTo>
                  <a:lnTo>
                    <a:pt x="340" y="465"/>
                  </a:lnTo>
                  <a:lnTo>
                    <a:pt x="340" y="454"/>
                  </a:lnTo>
                  <a:lnTo>
                    <a:pt x="331" y="434"/>
                  </a:lnTo>
                  <a:lnTo>
                    <a:pt x="331" y="424"/>
                  </a:lnTo>
                  <a:lnTo>
                    <a:pt x="340" y="411"/>
                  </a:lnTo>
                  <a:lnTo>
                    <a:pt x="376" y="411"/>
                  </a:lnTo>
                  <a:lnTo>
                    <a:pt x="388" y="400"/>
                  </a:lnTo>
                  <a:lnTo>
                    <a:pt x="398" y="388"/>
                  </a:lnTo>
                  <a:lnTo>
                    <a:pt x="435" y="388"/>
                  </a:lnTo>
                  <a:lnTo>
                    <a:pt x="446" y="388"/>
                  </a:lnTo>
                  <a:lnTo>
                    <a:pt x="506" y="388"/>
                  </a:lnTo>
                  <a:lnTo>
                    <a:pt x="517" y="355"/>
                  </a:lnTo>
                  <a:lnTo>
                    <a:pt x="517" y="343"/>
                  </a:lnTo>
                  <a:lnTo>
                    <a:pt x="493" y="333"/>
                  </a:lnTo>
                  <a:lnTo>
                    <a:pt x="483" y="312"/>
                  </a:lnTo>
                  <a:lnTo>
                    <a:pt x="469" y="289"/>
                  </a:lnTo>
                  <a:lnTo>
                    <a:pt x="469" y="243"/>
                  </a:lnTo>
                  <a:lnTo>
                    <a:pt x="483" y="222"/>
                  </a:lnTo>
                  <a:lnTo>
                    <a:pt x="469" y="190"/>
                  </a:lnTo>
                  <a:lnTo>
                    <a:pt x="469" y="178"/>
                  </a:lnTo>
                  <a:lnTo>
                    <a:pt x="446" y="178"/>
                  </a:lnTo>
                  <a:lnTo>
                    <a:pt x="446" y="158"/>
                  </a:lnTo>
                  <a:lnTo>
                    <a:pt x="469" y="158"/>
                  </a:lnTo>
                  <a:lnTo>
                    <a:pt x="493" y="145"/>
                  </a:lnTo>
                  <a:lnTo>
                    <a:pt x="493" y="122"/>
                  </a:lnTo>
                  <a:lnTo>
                    <a:pt x="506" y="112"/>
                  </a:lnTo>
                  <a:lnTo>
                    <a:pt x="531" y="112"/>
                  </a:lnTo>
                  <a:lnTo>
                    <a:pt x="542" y="99"/>
                  </a:lnTo>
                  <a:lnTo>
                    <a:pt x="554" y="99"/>
                  </a:lnTo>
                  <a:lnTo>
                    <a:pt x="564" y="99"/>
                  </a:lnTo>
                  <a:lnTo>
                    <a:pt x="574" y="99"/>
                  </a:lnTo>
                  <a:lnTo>
                    <a:pt x="589" y="99"/>
                  </a:lnTo>
                  <a:lnTo>
                    <a:pt x="600" y="79"/>
                  </a:lnTo>
                  <a:lnTo>
                    <a:pt x="621" y="68"/>
                  </a:lnTo>
                  <a:lnTo>
                    <a:pt x="634" y="55"/>
                  </a:lnTo>
                  <a:lnTo>
                    <a:pt x="658" y="55"/>
                  </a:lnTo>
                  <a:lnTo>
                    <a:pt x="692" y="45"/>
                  </a:lnTo>
                  <a:lnTo>
                    <a:pt x="740" y="45"/>
                  </a:lnTo>
                  <a:lnTo>
                    <a:pt x="754" y="45"/>
                  </a:lnTo>
                  <a:lnTo>
                    <a:pt x="777" y="33"/>
                  </a:lnTo>
                  <a:lnTo>
                    <a:pt x="787" y="33"/>
                  </a:lnTo>
                  <a:lnTo>
                    <a:pt x="800" y="33"/>
                  </a:lnTo>
                  <a:lnTo>
                    <a:pt x="823" y="22"/>
                  </a:lnTo>
                  <a:lnTo>
                    <a:pt x="836" y="22"/>
                  </a:lnTo>
                  <a:lnTo>
                    <a:pt x="858" y="22"/>
                  </a:lnTo>
                  <a:lnTo>
                    <a:pt x="868" y="22"/>
                  </a:lnTo>
                  <a:lnTo>
                    <a:pt x="883" y="22"/>
                  </a:lnTo>
                  <a:lnTo>
                    <a:pt x="894" y="22"/>
                  </a:lnTo>
                  <a:lnTo>
                    <a:pt x="894" y="33"/>
                  </a:lnTo>
                  <a:lnTo>
                    <a:pt x="931" y="33"/>
                  </a:lnTo>
                  <a:lnTo>
                    <a:pt x="940" y="33"/>
                  </a:lnTo>
                  <a:lnTo>
                    <a:pt x="964" y="33"/>
                  </a:lnTo>
                  <a:lnTo>
                    <a:pt x="988" y="22"/>
                  </a:lnTo>
                  <a:lnTo>
                    <a:pt x="1001" y="0"/>
                  </a:lnTo>
                  <a:lnTo>
                    <a:pt x="1034" y="22"/>
                  </a:lnTo>
                  <a:lnTo>
                    <a:pt x="1048" y="22"/>
                  </a:lnTo>
                  <a:lnTo>
                    <a:pt x="1059" y="10"/>
                  </a:lnTo>
                  <a:lnTo>
                    <a:pt x="1069" y="10"/>
                  </a:lnTo>
                  <a:lnTo>
                    <a:pt x="1081" y="10"/>
                  </a:lnTo>
                  <a:lnTo>
                    <a:pt x="1093" y="10"/>
                  </a:lnTo>
                  <a:lnTo>
                    <a:pt x="1093" y="22"/>
                  </a:lnTo>
                  <a:lnTo>
                    <a:pt x="1106" y="22"/>
                  </a:lnTo>
                  <a:lnTo>
                    <a:pt x="1117" y="22"/>
                  </a:lnTo>
                  <a:lnTo>
                    <a:pt x="1154" y="22"/>
                  </a:lnTo>
                  <a:lnTo>
                    <a:pt x="1130" y="45"/>
                  </a:lnTo>
                  <a:lnTo>
                    <a:pt x="1130" y="55"/>
                  </a:lnTo>
                  <a:lnTo>
                    <a:pt x="1130" y="112"/>
                  </a:lnTo>
                  <a:lnTo>
                    <a:pt x="1130" y="145"/>
                  </a:lnTo>
                  <a:lnTo>
                    <a:pt x="1139" y="158"/>
                  </a:lnTo>
                  <a:lnTo>
                    <a:pt x="1130" y="178"/>
                  </a:lnTo>
                  <a:lnTo>
                    <a:pt x="1130" y="190"/>
                  </a:lnTo>
                  <a:lnTo>
                    <a:pt x="1117" y="200"/>
                  </a:lnTo>
                  <a:lnTo>
                    <a:pt x="1093" y="234"/>
                  </a:lnTo>
                  <a:lnTo>
                    <a:pt x="1081" y="243"/>
                  </a:lnTo>
                  <a:lnTo>
                    <a:pt x="1093" y="279"/>
                  </a:lnTo>
                  <a:lnTo>
                    <a:pt x="1106" y="301"/>
                  </a:lnTo>
                  <a:lnTo>
                    <a:pt x="1117" y="312"/>
                  </a:lnTo>
                  <a:lnTo>
                    <a:pt x="1130" y="321"/>
                  </a:lnTo>
                  <a:lnTo>
                    <a:pt x="1139" y="333"/>
                  </a:lnTo>
                  <a:lnTo>
                    <a:pt x="1154" y="355"/>
                  </a:lnTo>
                  <a:lnTo>
                    <a:pt x="1163" y="366"/>
                  </a:lnTo>
                  <a:lnTo>
                    <a:pt x="1177" y="379"/>
                  </a:lnTo>
                  <a:lnTo>
                    <a:pt x="1187" y="388"/>
                  </a:lnTo>
                  <a:lnTo>
                    <a:pt x="1213" y="465"/>
                  </a:lnTo>
                  <a:lnTo>
                    <a:pt x="1234" y="523"/>
                  </a:lnTo>
                  <a:lnTo>
                    <a:pt x="1225" y="523"/>
                  </a:lnTo>
                  <a:lnTo>
                    <a:pt x="1213" y="532"/>
                  </a:lnTo>
                  <a:lnTo>
                    <a:pt x="1246" y="590"/>
                  </a:lnTo>
                  <a:lnTo>
                    <a:pt x="1246" y="622"/>
                  </a:lnTo>
                  <a:lnTo>
                    <a:pt x="1246" y="645"/>
                  </a:lnTo>
                  <a:lnTo>
                    <a:pt x="1246" y="668"/>
                  </a:lnTo>
                  <a:lnTo>
                    <a:pt x="1258" y="699"/>
                  </a:lnTo>
                  <a:lnTo>
                    <a:pt x="1246" y="722"/>
                  </a:lnTo>
                  <a:lnTo>
                    <a:pt x="1246" y="734"/>
                  </a:lnTo>
                  <a:lnTo>
                    <a:pt x="1258" y="777"/>
                  </a:lnTo>
                  <a:lnTo>
                    <a:pt x="1258" y="801"/>
                  </a:lnTo>
                  <a:lnTo>
                    <a:pt x="1234" y="822"/>
                  </a:lnTo>
                  <a:lnTo>
                    <a:pt x="1225" y="822"/>
                  </a:lnTo>
                  <a:lnTo>
                    <a:pt x="1225" y="834"/>
                  </a:lnTo>
                  <a:lnTo>
                    <a:pt x="1271" y="889"/>
                  </a:lnTo>
                  <a:lnTo>
                    <a:pt x="1271" y="925"/>
                  </a:lnTo>
                  <a:lnTo>
                    <a:pt x="1292" y="943"/>
                  </a:lnTo>
                  <a:lnTo>
                    <a:pt x="1292" y="955"/>
                  </a:lnTo>
                  <a:lnTo>
                    <a:pt x="1316" y="943"/>
                  </a:lnTo>
                  <a:lnTo>
                    <a:pt x="1341" y="955"/>
                  </a:lnTo>
                  <a:lnTo>
                    <a:pt x="1363" y="967"/>
                  </a:lnTo>
                  <a:lnTo>
                    <a:pt x="1378" y="967"/>
                  </a:lnTo>
                  <a:lnTo>
                    <a:pt x="1400" y="1024"/>
                  </a:lnTo>
                  <a:lnTo>
                    <a:pt x="1400" y="1034"/>
                  </a:lnTo>
                  <a:lnTo>
                    <a:pt x="1341" y="1054"/>
                  </a:lnTo>
                  <a:lnTo>
                    <a:pt x="1282" y="1100"/>
                  </a:lnTo>
                  <a:lnTo>
                    <a:pt x="1225" y="1134"/>
                  </a:lnTo>
                  <a:lnTo>
                    <a:pt x="1177" y="1166"/>
                  </a:lnTo>
                  <a:lnTo>
                    <a:pt x="1106" y="1210"/>
                  </a:lnTo>
                  <a:lnTo>
                    <a:pt x="1081" y="1233"/>
                  </a:lnTo>
                  <a:lnTo>
                    <a:pt x="988" y="1322"/>
                  </a:lnTo>
                  <a:lnTo>
                    <a:pt x="931" y="1335"/>
                  </a:lnTo>
                  <a:lnTo>
                    <a:pt x="883" y="1345"/>
                  </a:lnTo>
                  <a:lnTo>
                    <a:pt x="811" y="1368"/>
                  </a:lnTo>
                  <a:lnTo>
                    <a:pt x="800" y="1345"/>
                  </a:lnTo>
                  <a:lnTo>
                    <a:pt x="811" y="1322"/>
                  </a:lnTo>
                  <a:lnTo>
                    <a:pt x="811" y="1299"/>
                  </a:lnTo>
                  <a:lnTo>
                    <a:pt x="800" y="1290"/>
                  </a:lnTo>
                  <a:lnTo>
                    <a:pt x="787" y="1290"/>
                  </a:lnTo>
                  <a:lnTo>
                    <a:pt x="765" y="1290"/>
                  </a:lnTo>
                  <a:lnTo>
                    <a:pt x="754" y="1279"/>
                  </a:lnTo>
                  <a:lnTo>
                    <a:pt x="740" y="1256"/>
                  </a:lnTo>
                  <a:lnTo>
                    <a:pt x="717" y="1269"/>
                  </a:lnTo>
                  <a:lnTo>
                    <a:pt x="682" y="1233"/>
                  </a:lnTo>
                  <a:lnTo>
                    <a:pt x="670" y="1224"/>
                  </a:lnTo>
                  <a:lnTo>
                    <a:pt x="670" y="1210"/>
                  </a:lnTo>
                  <a:lnTo>
                    <a:pt x="658" y="1200"/>
                  </a:lnTo>
                  <a:lnTo>
                    <a:pt x="589" y="1146"/>
                  </a:lnTo>
                  <a:lnTo>
                    <a:pt x="574" y="1146"/>
                  </a:lnTo>
                  <a:lnTo>
                    <a:pt x="531" y="1111"/>
                  </a:lnTo>
                  <a:lnTo>
                    <a:pt x="469" y="1065"/>
                  </a:lnTo>
                  <a:lnTo>
                    <a:pt x="376" y="988"/>
                  </a:lnTo>
                  <a:lnTo>
                    <a:pt x="351" y="979"/>
                  </a:lnTo>
                  <a:lnTo>
                    <a:pt x="283" y="933"/>
                  </a:lnTo>
                  <a:lnTo>
                    <a:pt x="260" y="913"/>
                  </a:lnTo>
                  <a:lnTo>
                    <a:pt x="212" y="879"/>
                  </a:lnTo>
                  <a:lnTo>
                    <a:pt x="152" y="834"/>
                  </a:lnTo>
                  <a:lnTo>
                    <a:pt x="84" y="801"/>
                  </a:lnTo>
                  <a:lnTo>
                    <a:pt x="0" y="744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Freeform 360"/>
            <p:cNvSpPr>
              <a:spLocks noChangeAspect="1"/>
            </p:cNvSpPr>
            <p:nvPr/>
          </p:nvSpPr>
          <p:spPr bwMode="auto">
            <a:xfrm>
              <a:off x="2213" y="7040"/>
              <a:ext cx="884" cy="671"/>
            </a:xfrm>
            <a:custGeom>
              <a:avLst/>
              <a:gdLst/>
              <a:ahLst/>
              <a:cxnLst>
                <a:cxn ang="0">
                  <a:pos x="753" y="80"/>
                </a:cxn>
                <a:cxn ang="0">
                  <a:pos x="776" y="92"/>
                </a:cxn>
                <a:cxn ang="0">
                  <a:pos x="776" y="146"/>
                </a:cxn>
                <a:cxn ang="0">
                  <a:pos x="788" y="214"/>
                </a:cxn>
                <a:cxn ang="0">
                  <a:pos x="823" y="245"/>
                </a:cxn>
                <a:cxn ang="0">
                  <a:pos x="813" y="291"/>
                </a:cxn>
                <a:cxn ang="0">
                  <a:pos x="743" y="291"/>
                </a:cxn>
                <a:cxn ang="0">
                  <a:pos x="695" y="300"/>
                </a:cxn>
                <a:cxn ang="0">
                  <a:pos x="648" y="312"/>
                </a:cxn>
                <a:cxn ang="0">
                  <a:pos x="637" y="334"/>
                </a:cxn>
                <a:cxn ang="0">
                  <a:pos x="648" y="366"/>
                </a:cxn>
                <a:cxn ang="0">
                  <a:pos x="565" y="400"/>
                </a:cxn>
                <a:cxn ang="0">
                  <a:pos x="529" y="432"/>
                </a:cxn>
                <a:cxn ang="0">
                  <a:pos x="494" y="446"/>
                </a:cxn>
                <a:cxn ang="0">
                  <a:pos x="457" y="477"/>
                </a:cxn>
                <a:cxn ang="0">
                  <a:pos x="409" y="477"/>
                </a:cxn>
                <a:cxn ang="0">
                  <a:pos x="329" y="522"/>
                </a:cxn>
                <a:cxn ang="0">
                  <a:pos x="318" y="545"/>
                </a:cxn>
                <a:cxn ang="0">
                  <a:pos x="271" y="611"/>
                </a:cxn>
                <a:cxn ang="0">
                  <a:pos x="128" y="611"/>
                </a:cxn>
                <a:cxn ang="0">
                  <a:pos x="0" y="622"/>
                </a:cxn>
                <a:cxn ang="0">
                  <a:pos x="23" y="599"/>
                </a:cxn>
                <a:cxn ang="0">
                  <a:pos x="69" y="578"/>
                </a:cxn>
                <a:cxn ang="0">
                  <a:pos x="128" y="556"/>
                </a:cxn>
                <a:cxn ang="0">
                  <a:pos x="201" y="500"/>
                </a:cxn>
                <a:cxn ang="0">
                  <a:pos x="248" y="432"/>
                </a:cxn>
                <a:cxn ang="0">
                  <a:pos x="248" y="400"/>
                </a:cxn>
                <a:cxn ang="0">
                  <a:pos x="234" y="354"/>
                </a:cxn>
                <a:cxn ang="0">
                  <a:pos x="248" y="312"/>
                </a:cxn>
                <a:cxn ang="0">
                  <a:pos x="281" y="267"/>
                </a:cxn>
                <a:cxn ang="0">
                  <a:pos x="281" y="245"/>
                </a:cxn>
                <a:cxn ang="0">
                  <a:pos x="342" y="191"/>
                </a:cxn>
                <a:cxn ang="0">
                  <a:pos x="409" y="155"/>
                </a:cxn>
                <a:cxn ang="0">
                  <a:pos x="446" y="124"/>
                </a:cxn>
                <a:cxn ang="0">
                  <a:pos x="482" y="70"/>
                </a:cxn>
                <a:cxn ang="0">
                  <a:pos x="529" y="0"/>
                </a:cxn>
                <a:cxn ang="0">
                  <a:pos x="590" y="46"/>
                </a:cxn>
                <a:cxn ang="0">
                  <a:pos x="623" y="46"/>
                </a:cxn>
                <a:cxn ang="0">
                  <a:pos x="681" y="46"/>
                </a:cxn>
                <a:cxn ang="0">
                  <a:pos x="705" y="46"/>
                </a:cxn>
                <a:cxn ang="0">
                  <a:pos x="743" y="58"/>
                </a:cxn>
              </a:cxnLst>
              <a:rect l="0" t="0" r="r" b="b"/>
              <a:pathLst>
                <a:path w="823" h="622">
                  <a:moveTo>
                    <a:pt x="753" y="58"/>
                  </a:moveTo>
                  <a:lnTo>
                    <a:pt x="753" y="80"/>
                  </a:lnTo>
                  <a:lnTo>
                    <a:pt x="776" y="80"/>
                  </a:lnTo>
                  <a:lnTo>
                    <a:pt x="776" y="92"/>
                  </a:lnTo>
                  <a:lnTo>
                    <a:pt x="788" y="124"/>
                  </a:lnTo>
                  <a:lnTo>
                    <a:pt x="776" y="146"/>
                  </a:lnTo>
                  <a:lnTo>
                    <a:pt x="776" y="191"/>
                  </a:lnTo>
                  <a:lnTo>
                    <a:pt x="788" y="214"/>
                  </a:lnTo>
                  <a:lnTo>
                    <a:pt x="801" y="233"/>
                  </a:lnTo>
                  <a:lnTo>
                    <a:pt x="823" y="245"/>
                  </a:lnTo>
                  <a:lnTo>
                    <a:pt x="823" y="255"/>
                  </a:lnTo>
                  <a:lnTo>
                    <a:pt x="813" y="291"/>
                  </a:lnTo>
                  <a:lnTo>
                    <a:pt x="753" y="291"/>
                  </a:lnTo>
                  <a:lnTo>
                    <a:pt x="743" y="291"/>
                  </a:lnTo>
                  <a:lnTo>
                    <a:pt x="705" y="291"/>
                  </a:lnTo>
                  <a:lnTo>
                    <a:pt x="695" y="300"/>
                  </a:lnTo>
                  <a:lnTo>
                    <a:pt x="681" y="312"/>
                  </a:lnTo>
                  <a:lnTo>
                    <a:pt x="648" y="312"/>
                  </a:lnTo>
                  <a:lnTo>
                    <a:pt x="637" y="324"/>
                  </a:lnTo>
                  <a:lnTo>
                    <a:pt x="637" y="334"/>
                  </a:lnTo>
                  <a:lnTo>
                    <a:pt x="648" y="354"/>
                  </a:lnTo>
                  <a:lnTo>
                    <a:pt x="648" y="366"/>
                  </a:lnTo>
                  <a:lnTo>
                    <a:pt x="600" y="390"/>
                  </a:lnTo>
                  <a:lnTo>
                    <a:pt x="565" y="400"/>
                  </a:lnTo>
                  <a:lnTo>
                    <a:pt x="553" y="423"/>
                  </a:lnTo>
                  <a:lnTo>
                    <a:pt x="529" y="432"/>
                  </a:lnTo>
                  <a:lnTo>
                    <a:pt x="517" y="446"/>
                  </a:lnTo>
                  <a:lnTo>
                    <a:pt x="494" y="446"/>
                  </a:lnTo>
                  <a:lnTo>
                    <a:pt x="471" y="456"/>
                  </a:lnTo>
                  <a:lnTo>
                    <a:pt x="457" y="477"/>
                  </a:lnTo>
                  <a:lnTo>
                    <a:pt x="446" y="477"/>
                  </a:lnTo>
                  <a:lnTo>
                    <a:pt x="409" y="477"/>
                  </a:lnTo>
                  <a:lnTo>
                    <a:pt x="377" y="490"/>
                  </a:lnTo>
                  <a:lnTo>
                    <a:pt x="329" y="522"/>
                  </a:lnTo>
                  <a:lnTo>
                    <a:pt x="318" y="532"/>
                  </a:lnTo>
                  <a:lnTo>
                    <a:pt x="318" y="545"/>
                  </a:lnTo>
                  <a:lnTo>
                    <a:pt x="306" y="611"/>
                  </a:lnTo>
                  <a:lnTo>
                    <a:pt x="271" y="611"/>
                  </a:lnTo>
                  <a:lnTo>
                    <a:pt x="211" y="611"/>
                  </a:lnTo>
                  <a:lnTo>
                    <a:pt x="128" y="611"/>
                  </a:lnTo>
                  <a:lnTo>
                    <a:pt x="57" y="611"/>
                  </a:lnTo>
                  <a:lnTo>
                    <a:pt x="0" y="622"/>
                  </a:lnTo>
                  <a:lnTo>
                    <a:pt x="11" y="611"/>
                  </a:lnTo>
                  <a:lnTo>
                    <a:pt x="23" y="599"/>
                  </a:lnTo>
                  <a:lnTo>
                    <a:pt x="36" y="588"/>
                  </a:lnTo>
                  <a:lnTo>
                    <a:pt x="69" y="578"/>
                  </a:lnTo>
                  <a:lnTo>
                    <a:pt x="105" y="568"/>
                  </a:lnTo>
                  <a:lnTo>
                    <a:pt x="128" y="556"/>
                  </a:lnTo>
                  <a:lnTo>
                    <a:pt x="163" y="522"/>
                  </a:lnTo>
                  <a:lnTo>
                    <a:pt x="201" y="500"/>
                  </a:lnTo>
                  <a:lnTo>
                    <a:pt x="223" y="456"/>
                  </a:lnTo>
                  <a:lnTo>
                    <a:pt x="248" y="432"/>
                  </a:lnTo>
                  <a:lnTo>
                    <a:pt x="248" y="423"/>
                  </a:lnTo>
                  <a:lnTo>
                    <a:pt x="248" y="400"/>
                  </a:lnTo>
                  <a:lnTo>
                    <a:pt x="234" y="377"/>
                  </a:lnTo>
                  <a:lnTo>
                    <a:pt x="234" y="354"/>
                  </a:lnTo>
                  <a:lnTo>
                    <a:pt x="234" y="334"/>
                  </a:lnTo>
                  <a:lnTo>
                    <a:pt x="248" y="312"/>
                  </a:lnTo>
                  <a:lnTo>
                    <a:pt x="271" y="291"/>
                  </a:lnTo>
                  <a:lnTo>
                    <a:pt x="281" y="267"/>
                  </a:lnTo>
                  <a:lnTo>
                    <a:pt x="271" y="255"/>
                  </a:lnTo>
                  <a:lnTo>
                    <a:pt x="281" y="245"/>
                  </a:lnTo>
                  <a:lnTo>
                    <a:pt x="318" y="201"/>
                  </a:lnTo>
                  <a:lnTo>
                    <a:pt x="342" y="191"/>
                  </a:lnTo>
                  <a:lnTo>
                    <a:pt x="367" y="179"/>
                  </a:lnTo>
                  <a:lnTo>
                    <a:pt x="409" y="155"/>
                  </a:lnTo>
                  <a:lnTo>
                    <a:pt x="425" y="146"/>
                  </a:lnTo>
                  <a:lnTo>
                    <a:pt x="446" y="124"/>
                  </a:lnTo>
                  <a:lnTo>
                    <a:pt x="457" y="104"/>
                  </a:lnTo>
                  <a:lnTo>
                    <a:pt x="482" y="70"/>
                  </a:lnTo>
                  <a:lnTo>
                    <a:pt x="505" y="0"/>
                  </a:lnTo>
                  <a:lnTo>
                    <a:pt x="529" y="0"/>
                  </a:lnTo>
                  <a:lnTo>
                    <a:pt x="553" y="34"/>
                  </a:lnTo>
                  <a:lnTo>
                    <a:pt x="590" y="46"/>
                  </a:lnTo>
                  <a:lnTo>
                    <a:pt x="612" y="46"/>
                  </a:lnTo>
                  <a:lnTo>
                    <a:pt x="623" y="46"/>
                  </a:lnTo>
                  <a:lnTo>
                    <a:pt x="671" y="46"/>
                  </a:lnTo>
                  <a:lnTo>
                    <a:pt x="681" y="46"/>
                  </a:lnTo>
                  <a:lnTo>
                    <a:pt x="695" y="34"/>
                  </a:lnTo>
                  <a:lnTo>
                    <a:pt x="705" y="46"/>
                  </a:lnTo>
                  <a:lnTo>
                    <a:pt x="719" y="58"/>
                  </a:lnTo>
                  <a:lnTo>
                    <a:pt x="743" y="58"/>
                  </a:lnTo>
                  <a:lnTo>
                    <a:pt x="753" y="58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Freeform 361"/>
            <p:cNvSpPr>
              <a:spLocks noChangeAspect="1"/>
            </p:cNvSpPr>
            <p:nvPr/>
          </p:nvSpPr>
          <p:spPr bwMode="auto">
            <a:xfrm>
              <a:off x="5672" y="7152"/>
              <a:ext cx="87" cy="11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9" y="0"/>
                </a:cxn>
                <a:cxn ang="0">
                  <a:pos x="59" y="0"/>
                </a:cxn>
                <a:cxn ang="0">
                  <a:pos x="71" y="0"/>
                </a:cxn>
                <a:cxn ang="0">
                  <a:pos x="71" y="7"/>
                </a:cxn>
                <a:cxn ang="0">
                  <a:pos x="82" y="7"/>
                </a:cxn>
                <a:cxn ang="0">
                  <a:pos x="82" y="20"/>
                </a:cxn>
                <a:cxn ang="0">
                  <a:pos x="82" y="30"/>
                </a:cxn>
                <a:cxn ang="0">
                  <a:pos x="82" y="42"/>
                </a:cxn>
                <a:cxn ang="0">
                  <a:pos x="71" y="42"/>
                </a:cxn>
                <a:cxn ang="0">
                  <a:pos x="71" y="51"/>
                </a:cxn>
                <a:cxn ang="0">
                  <a:pos x="59" y="51"/>
                </a:cxn>
                <a:cxn ang="0">
                  <a:pos x="49" y="62"/>
                </a:cxn>
                <a:cxn ang="0">
                  <a:pos x="49" y="75"/>
                </a:cxn>
                <a:cxn ang="0">
                  <a:pos x="59" y="75"/>
                </a:cxn>
                <a:cxn ang="0">
                  <a:pos x="49" y="85"/>
                </a:cxn>
                <a:cxn ang="0">
                  <a:pos x="37" y="97"/>
                </a:cxn>
                <a:cxn ang="0">
                  <a:pos x="24" y="97"/>
                </a:cxn>
                <a:cxn ang="0">
                  <a:pos x="24" y="108"/>
                </a:cxn>
                <a:cxn ang="0">
                  <a:pos x="13" y="108"/>
                </a:cxn>
                <a:cxn ang="0">
                  <a:pos x="0" y="108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13" y="85"/>
                </a:cxn>
                <a:cxn ang="0">
                  <a:pos x="13" y="62"/>
                </a:cxn>
                <a:cxn ang="0">
                  <a:pos x="13" y="51"/>
                </a:cxn>
                <a:cxn ang="0">
                  <a:pos x="24" y="51"/>
                </a:cxn>
                <a:cxn ang="0">
                  <a:pos x="24" y="42"/>
                </a:cxn>
                <a:cxn ang="0">
                  <a:pos x="24" y="30"/>
                </a:cxn>
                <a:cxn ang="0">
                  <a:pos x="24" y="20"/>
                </a:cxn>
                <a:cxn ang="0">
                  <a:pos x="37" y="7"/>
                </a:cxn>
                <a:cxn ang="0">
                  <a:pos x="49" y="0"/>
                </a:cxn>
                <a:cxn ang="0">
                  <a:pos x="37" y="0"/>
                </a:cxn>
              </a:cxnLst>
              <a:rect l="0" t="0" r="r" b="b"/>
              <a:pathLst>
                <a:path w="82" h="108">
                  <a:moveTo>
                    <a:pt x="37" y="0"/>
                  </a:moveTo>
                  <a:lnTo>
                    <a:pt x="49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82" y="7"/>
                  </a:lnTo>
                  <a:lnTo>
                    <a:pt x="82" y="20"/>
                  </a:lnTo>
                  <a:lnTo>
                    <a:pt x="82" y="30"/>
                  </a:lnTo>
                  <a:lnTo>
                    <a:pt x="82" y="42"/>
                  </a:lnTo>
                  <a:lnTo>
                    <a:pt x="71" y="42"/>
                  </a:lnTo>
                  <a:lnTo>
                    <a:pt x="71" y="51"/>
                  </a:lnTo>
                  <a:lnTo>
                    <a:pt x="59" y="51"/>
                  </a:lnTo>
                  <a:lnTo>
                    <a:pt x="49" y="62"/>
                  </a:lnTo>
                  <a:lnTo>
                    <a:pt x="49" y="75"/>
                  </a:lnTo>
                  <a:lnTo>
                    <a:pt x="59" y="75"/>
                  </a:lnTo>
                  <a:lnTo>
                    <a:pt x="49" y="85"/>
                  </a:lnTo>
                  <a:lnTo>
                    <a:pt x="37" y="97"/>
                  </a:lnTo>
                  <a:lnTo>
                    <a:pt x="24" y="97"/>
                  </a:lnTo>
                  <a:lnTo>
                    <a:pt x="24" y="108"/>
                  </a:lnTo>
                  <a:lnTo>
                    <a:pt x="13" y="10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13" y="85"/>
                  </a:lnTo>
                  <a:lnTo>
                    <a:pt x="13" y="62"/>
                  </a:lnTo>
                  <a:lnTo>
                    <a:pt x="13" y="51"/>
                  </a:lnTo>
                  <a:lnTo>
                    <a:pt x="24" y="51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24" y="20"/>
                  </a:lnTo>
                  <a:lnTo>
                    <a:pt x="37" y="7"/>
                  </a:lnTo>
                  <a:lnTo>
                    <a:pt x="49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Freeform 362"/>
            <p:cNvSpPr>
              <a:spLocks noChangeAspect="1"/>
            </p:cNvSpPr>
            <p:nvPr/>
          </p:nvSpPr>
          <p:spPr bwMode="auto">
            <a:xfrm>
              <a:off x="6531" y="7522"/>
              <a:ext cx="154" cy="12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08" y="31"/>
                </a:cxn>
                <a:cxn ang="0">
                  <a:pos x="96" y="20"/>
                </a:cxn>
                <a:cxn ang="0">
                  <a:pos x="85" y="44"/>
                </a:cxn>
                <a:cxn ang="0">
                  <a:pos x="96" y="54"/>
                </a:cxn>
                <a:cxn ang="0">
                  <a:pos x="108" y="44"/>
                </a:cxn>
                <a:cxn ang="0">
                  <a:pos x="119" y="44"/>
                </a:cxn>
                <a:cxn ang="0">
                  <a:pos x="144" y="110"/>
                </a:cxn>
                <a:cxn ang="0">
                  <a:pos x="119" y="110"/>
                </a:cxn>
                <a:cxn ang="0">
                  <a:pos x="96" y="110"/>
                </a:cxn>
                <a:cxn ang="0">
                  <a:pos x="85" y="99"/>
                </a:cxn>
                <a:cxn ang="0">
                  <a:pos x="71" y="76"/>
                </a:cxn>
                <a:cxn ang="0">
                  <a:pos x="61" y="76"/>
                </a:cxn>
                <a:cxn ang="0">
                  <a:pos x="0" y="64"/>
                </a:cxn>
                <a:cxn ang="0">
                  <a:pos x="24" y="44"/>
                </a:cxn>
                <a:cxn ang="0">
                  <a:pos x="37" y="20"/>
                </a:cxn>
                <a:cxn ang="0">
                  <a:pos x="37" y="0"/>
                </a:cxn>
                <a:cxn ang="0">
                  <a:pos x="48" y="0"/>
                </a:cxn>
                <a:cxn ang="0">
                  <a:pos x="96" y="0"/>
                </a:cxn>
              </a:cxnLst>
              <a:rect l="0" t="0" r="r" b="b"/>
              <a:pathLst>
                <a:path w="144" h="110">
                  <a:moveTo>
                    <a:pt x="96" y="0"/>
                  </a:moveTo>
                  <a:lnTo>
                    <a:pt x="108" y="31"/>
                  </a:lnTo>
                  <a:lnTo>
                    <a:pt x="96" y="20"/>
                  </a:lnTo>
                  <a:lnTo>
                    <a:pt x="85" y="44"/>
                  </a:lnTo>
                  <a:lnTo>
                    <a:pt x="96" y="54"/>
                  </a:lnTo>
                  <a:lnTo>
                    <a:pt x="108" y="44"/>
                  </a:lnTo>
                  <a:lnTo>
                    <a:pt x="119" y="44"/>
                  </a:lnTo>
                  <a:lnTo>
                    <a:pt x="144" y="110"/>
                  </a:lnTo>
                  <a:lnTo>
                    <a:pt x="119" y="110"/>
                  </a:lnTo>
                  <a:lnTo>
                    <a:pt x="96" y="110"/>
                  </a:lnTo>
                  <a:lnTo>
                    <a:pt x="85" y="99"/>
                  </a:lnTo>
                  <a:lnTo>
                    <a:pt x="71" y="76"/>
                  </a:lnTo>
                  <a:lnTo>
                    <a:pt x="61" y="76"/>
                  </a:lnTo>
                  <a:lnTo>
                    <a:pt x="0" y="64"/>
                  </a:lnTo>
                  <a:lnTo>
                    <a:pt x="24" y="44"/>
                  </a:lnTo>
                  <a:lnTo>
                    <a:pt x="37" y="2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Freeform 363"/>
            <p:cNvSpPr>
              <a:spLocks noChangeAspect="1"/>
            </p:cNvSpPr>
            <p:nvPr/>
          </p:nvSpPr>
          <p:spPr bwMode="auto">
            <a:xfrm>
              <a:off x="3401" y="5648"/>
              <a:ext cx="224" cy="206"/>
            </a:xfrm>
            <a:custGeom>
              <a:avLst/>
              <a:gdLst/>
              <a:ahLst/>
              <a:cxnLst>
                <a:cxn ang="0">
                  <a:pos x="209" y="24"/>
                </a:cxn>
                <a:cxn ang="0">
                  <a:pos x="199" y="56"/>
                </a:cxn>
                <a:cxn ang="0">
                  <a:pos x="186" y="69"/>
                </a:cxn>
                <a:cxn ang="0">
                  <a:pos x="209" y="69"/>
                </a:cxn>
                <a:cxn ang="0">
                  <a:pos x="199" y="90"/>
                </a:cxn>
                <a:cxn ang="0">
                  <a:pos x="186" y="99"/>
                </a:cxn>
                <a:cxn ang="0">
                  <a:pos x="150" y="99"/>
                </a:cxn>
                <a:cxn ang="0">
                  <a:pos x="138" y="111"/>
                </a:cxn>
                <a:cxn ang="0">
                  <a:pos x="150" y="135"/>
                </a:cxn>
                <a:cxn ang="0">
                  <a:pos x="150" y="145"/>
                </a:cxn>
                <a:cxn ang="0">
                  <a:pos x="150" y="169"/>
                </a:cxn>
                <a:cxn ang="0">
                  <a:pos x="150" y="169"/>
                </a:cxn>
                <a:cxn ang="0">
                  <a:pos x="150" y="191"/>
                </a:cxn>
                <a:cxn ang="0">
                  <a:pos x="129" y="181"/>
                </a:cxn>
                <a:cxn ang="0">
                  <a:pos x="117" y="145"/>
                </a:cxn>
                <a:cxn ang="0">
                  <a:pos x="92" y="145"/>
                </a:cxn>
                <a:cxn ang="0">
                  <a:pos x="81" y="145"/>
                </a:cxn>
                <a:cxn ang="0">
                  <a:pos x="68" y="145"/>
                </a:cxn>
                <a:cxn ang="0">
                  <a:pos x="44" y="135"/>
                </a:cxn>
                <a:cxn ang="0">
                  <a:pos x="34" y="145"/>
                </a:cxn>
                <a:cxn ang="0">
                  <a:pos x="10" y="145"/>
                </a:cxn>
                <a:cxn ang="0">
                  <a:pos x="0" y="123"/>
                </a:cxn>
                <a:cxn ang="0">
                  <a:pos x="34" y="90"/>
                </a:cxn>
                <a:cxn ang="0">
                  <a:pos x="58" y="45"/>
                </a:cxn>
                <a:cxn ang="0">
                  <a:pos x="81" y="33"/>
                </a:cxn>
                <a:cxn ang="0">
                  <a:pos x="92" y="56"/>
                </a:cxn>
                <a:cxn ang="0">
                  <a:pos x="81" y="78"/>
                </a:cxn>
                <a:cxn ang="0">
                  <a:pos x="117" y="78"/>
                </a:cxn>
                <a:cxn ang="0">
                  <a:pos x="129" y="56"/>
                </a:cxn>
                <a:cxn ang="0">
                  <a:pos x="117" y="45"/>
                </a:cxn>
                <a:cxn ang="0">
                  <a:pos x="104" y="33"/>
                </a:cxn>
                <a:cxn ang="0">
                  <a:pos x="104" y="11"/>
                </a:cxn>
                <a:cxn ang="0">
                  <a:pos x="138" y="0"/>
                </a:cxn>
                <a:cxn ang="0">
                  <a:pos x="186" y="0"/>
                </a:cxn>
                <a:cxn ang="0">
                  <a:pos x="199" y="11"/>
                </a:cxn>
              </a:cxnLst>
              <a:rect l="0" t="0" r="r" b="b"/>
              <a:pathLst>
                <a:path w="209" h="191">
                  <a:moveTo>
                    <a:pt x="209" y="11"/>
                  </a:moveTo>
                  <a:lnTo>
                    <a:pt x="209" y="24"/>
                  </a:lnTo>
                  <a:lnTo>
                    <a:pt x="209" y="33"/>
                  </a:lnTo>
                  <a:lnTo>
                    <a:pt x="199" y="56"/>
                  </a:lnTo>
                  <a:lnTo>
                    <a:pt x="186" y="56"/>
                  </a:lnTo>
                  <a:lnTo>
                    <a:pt x="186" y="69"/>
                  </a:lnTo>
                  <a:lnTo>
                    <a:pt x="199" y="69"/>
                  </a:lnTo>
                  <a:lnTo>
                    <a:pt x="209" y="69"/>
                  </a:lnTo>
                  <a:lnTo>
                    <a:pt x="209" y="78"/>
                  </a:lnTo>
                  <a:lnTo>
                    <a:pt x="199" y="90"/>
                  </a:lnTo>
                  <a:lnTo>
                    <a:pt x="199" y="99"/>
                  </a:lnTo>
                  <a:lnTo>
                    <a:pt x="186" y="99"/>
                  </a:lnTo>
                  <a:lnTo>
                    <a:pt x="162" y="111"/>
                  </a:lnTo>
                  <a:lnTo>
                    <a:pt x="150" y="99"/>
                  </a:lnTo>
                  <a:lnTo>
                    <a:pt x="150" y="111"/>
                  </a:lnTo>
                  <a:lnTo>
                    <a:pt x="138" y="111"/>
                  </a:lnTo>
                  <a:lnTo>
                    <a:pt x="150" y="123"/>
                  </a:lnTo>
                  <a:lnTo>
                    <a:pt x="150" y="135"/>
                  </a:lnTo>
                  <a:lnTo>
                    <a:pt x="162" y="145"/>
                  </a:lnTo>
                  <a:lnTo>
                    <a:pt x="150" y="145"/>
                  </a:lnTo>
                  <a:lnTo>
                    <a:pt x="150" y="157"/>
                  </a:lnTo>
                  <a:lnTo>
                    <a:pt x="150" y="169"/>
                  </a:lnTo>
                  <a:lnTo>
                    <a:pt x="138" y="169"/>
                  </a:lnTo>
                  <a:lnTo>
                    <a:pt x="150" y="169"/>
                  </a:lnTo>
                  <a:lnTo>
                    <a:pt x="150" y="181"/>
                  </a:lnTo>
                  <a:lnTo>
                    <a:pt x="150" y="191"/>
                  </a:lnTo>
                  <a:lnTo>
                    <a:pt x="129" y="191"/>
                  </a:lnTo>
                  <a:lnTo>
                    <a:pt x="129" y="181"/>
                  </a:lnTo>
                  <a:lnTo>
                    <a:pt x="138" y="157"/>
                  </a:lnTo>
                  <a:lnTo>
                    <a:pt x="117" y="145"/>
                  </a:lnTo>
                  <a:lnTo>
                    <a:pt x="104" y="157"/>
                  </a:lnTo>
                  <a:lnTo>
                    <a:pt x="92" y="145"/>
                  </a:lnTo>
                  <a:lnTo>
                    <a:pt x="81" y="135"/>
                  </a:lnTo>
                  <a:lnTo>
                    <a:pt x="81" y="145"/>
                  </a:lnTo>
                  <a:lnTo>
                    <a:pt x="68" y="135"/>
                  </a:lnTo>
                  <a:lnTo>
                    <a:pt x="68" y="145"/>
                  </a:lnTo>
                  <a:lnTo>
                    <a:pt x="58" y="145"/>
                  </a:lnTo>
                  <a:lnTo>
                    <a:pt x="44" y="135"/>
                  </a:lnTo>
                  <a:lnTo>
                    <a:pt x="44" y="145"/>
                  </a:lnTo>
                  <a:lnTo>
                    <a:pt x="34" y="145"/>
                  </a:lnTo>
                  <a:lnTo>
                    <a:pt x="21" y="145"/>
                  </a:lnTo>
                  <a:lnTo>
                    <a:pt x="10" y="145"/>
                  </a:lnTo>
                  <a:lnTo>
                    <a:pt x="10" y="135"/>
                  </a:lnTo>
                  <a:lnTo>
                    <a:pt x="0" y="123"/>
                  </a:lnTo>
                  <a:lnTo>
                    <a:pt x="21" y="111"/>
                  </a:lnTo>
                  <a:lnTo>
                    <a:pt x="34" y="90"/>
                  </a:lnTo>
                  <a:lnTo>
                    <a:pt x="44" y="78"/>
                  </a:lnTo>
                  <a:lnTo>
                    <a:pt x="58" y="45"/>
                  </a:lnTo>
                  <a:lnTo>
                    <a:pt x="68" y="33"/>
                  </a:lnTo>
                  <a:lnTo>
                    <a:pt x="81" y="33"/>
                  </a:lnTo>
                  <a:lnTo>
                    <a:pt x="92" y="45"/>
                  </a:lnTo>
                  <a:lnTo>
                    <a:pt x="92" y="56"/>
                  </a:lnTo>
                  <a:lnTo>
                    <a:pt x="81" y="56"/>
                  </a:lnTo>
                  <a:lnTo>
                    <a:pt x="81" y="78"/>
                  </a:lnTo>
                  <a:lnTo>
                    <a:pt x="117" y="90"/>
                  </a:lnTo>
                  <a:lnTo>
                    <a:pt x="117" y="78"/>
                  </a:lnTo>
                  <a:lnTo>
                    <a:pt x="129" y="78"/>
                  </a:lnTo>
                  <a:lnTo>
                    <a:pt x="129" y="56"/>
                  </a:lnTo>
                  <a:lnTo>
                    <a:pt x="117" y="56"/>
                  </a:lnTo>
                  <a:lnTo>
                    <a:pt x="117" y="45"/>
                  </a:lnTo>
                  <a:lnTo>
                    <a:pt x="104" y="45"/>
                  </a:lnTo>
                  <a:lnTo>
                    <a:pt x="104" y="33"/>
                  </a:lnTo>
                  <a:lnTo>
                    <a:pt x="104" y="24"/>
                  </a:lnTo>
                  <a:lnTo>
                    <a:pt x="104" y="11"/>
                  </a:lnTo>
                  <a:lnTo>
                    <a:pt x="117" y="11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86" y="0"/>
                  </a:lnTo>
                  <a:lnTo>
                    <a:pt x="186" y="11"/>
                  </a:lnTo>
                  <a:lnTo>
                    <a:pt x="199" y="11"/>
                  </a:lnTo>
                  <a:lnTo>
                    <a:pt x="209" y="1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Freeform 364"/>
            <p:cNvSpPr>
              <a:spLocks noChangeAspect="1"/>
            </p:cNvSpPr>
            <p:nvPr/>
          </p:nvSpPr>
          <p:spPr bwMode="auto">
            <a:xfrm>
              <a:off x="3967" y="5830"/>
              <a:ext cx="430" cy="191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82" y="144"/>
                </a:cxn>
                <a:cxn ang="0">
                  <a:pos x="59" y="132"/>
                </a:cxn>
                <a:cxn ang="0">
                  <a:pos x="24" y="108"/>
                </a:cxn>
                <a:cxn ang="0">
                  <a:pos x="12" y="98"/>
                </a:cxn>
                <a:cxn ang="0">
                  <a:pos x="24" y="76"/>
                </a:cxn>
                <a:cxn ang="0">
                  <a:pos x="0" y="53"/>
                </a:cxn>
                <a:cxn ang="0">
                  <a:pos x="24" y="42"/>
                </a:cxn>
                <a:cxn ang="0">
                  <a:pos x="49" y="42"/>
                </a:cxn>
                <a:cxn ang="0">
                  <a:pos x="59" y="30"/>
                </a:cxn>
                <a:cxn ang="0">
                  <a:pos x="71" y="22"/>
                </a:cxn>
                <a:cxn ang="0">
                  <a:pos x="96" y="10"/>
                </a:cxn>
                <a:cxn ang="0">
                  <a:pos x="119" y="10"/>
                </a:cxn>
                <a:cxn ang="0">
                  <a:pos x="119" y="0"/>
                </a:cxn>
                <a:cxn ang="0">
                  <a:pos x="144" y="0"/>
                </a:cxn>
                <a:cxn ang="0">
                  <a:pos x="154" y="10"/>
                </a:cxn>
                <a:cxn ang="0">
                  <a:pos x="166" y="0"/>
                </a:cxn>
                <a:cxn ang="0">
                  <a:pos x="178" y="10"/>
                </a:cxn>
                <a:cxn ang="0">
                  <a:pos x="199" y="10"/>
                </a:cxn>
                <a:cxn ang="0">
                  <a:pos x="211" y="22"/>
                </a:cxn>
                <a:cxn ang="0">
                  <a:pos x="235" y="22"/>
                </a:cxn>
                <a:cxn ang="0">
                  <a:pos x="247" y="30"/>
                </a:cxn>
                <a:cxn ang="0">
                  <a:pos x="257" y="42"/>
                </a:cxn>
                <a:cxn ang="0">
                  <a:pos x="272" y="66"/>
                </a:cxn>
                <a:cxn ang="0">
                  <a:pos x="282" y="42"/>
                </a:cxn>
                <a:cxn ang="0">
                  <a:pos x="282" y="42"/>
                </a:cxn>
                <a:cxn ang="0">
                  <a:pos x="330" y="42"/>
                </a:cxn>
                <a:cxn ang="0">
                  <a:pos x="330" y="66"/>
                </a:cxn>
                <a:cxn ang="0">
                  <a:pos x="353" y="66"/>
                </a:cxn>
                <a:cxn ang="0">
                  <a:pos x="390" y="76"/>
                </a:cxn>
                <a:cxn ang="0">
                  <a:pos x="401" y="86"/>
                </a:cxn>
                <a:cxn ang="0">
                  <a:pos x="401" y="108"/>
                </a:cxn>
                <a:cxn ang="0">
                  <a:pos x="377" y="108"/>
                </a:cxn>
                <a:cxn ang="0">
                  <a:pos x="365" y="121"/>
                </a:cxn>
                <a:cxn ang="0">
                  <a:pos x="365" y="144"/>
                </a:cxn>
                <a:cxn ang="0">
                  <a:pos x="343" y="144"/>
                </a:cxn>
                <a:cxn ang="0">
                  <a:pos x="330" y="152"/>
                </a:cxn>
                <a:cxn ang="0">
                  <a:pos x="306" y="152"/>
                </a:cxn>
                <a:cxn ang="0">
                  <a:pos x="294" y="166"/>
                </a:cxn>
                <a:cxn ang="0">
                  <a:pos x="247" y="166"/>
                </a:cxn>
                <a:cxn ang="0">
                  <a:pos x="178" y="144"/>
                </a:cxn>
                <a:cxn ang="0">
                  <a:pos x="144" y="175"/>
                </a:cxn>
                <a:cxn ang="0">
                  <a:pos x="119" y="166"/>
                </a:cxn>
              </a:cxnLst>
              <a:rect l="0" t="0" r="r" b="b"/>
              <a:pathLst>
                <a:path w="401" h="175">
                  <a:moveTo>
                    <a:pt x="119" y="166"/>
                  </a:moveTo>
                  <a:lnTo>
                    <a:pt x="96" y="152"/>
                  </a:lnTo>
                  <a:lnTo>
                    <a:pt x="96" y="144"/>
                  </a:lnTo>
                  <a:lnTo>
                    <a:pt x="82" y="144"/>
                  </a:lnTo>
                  <a:lnTo>
                    <a:pt x="71" y="144"/>
                  </a:lnTo>
                  <a:lnTo>
                    <a:pt x="59" y="132"/>
                  </a:lnTo>
                  <a:lnTo>
                    <a:pt x="49" y="121"/>
                  </a:lnTo>
                  <a:lnTo>
                    <a:pt x="24" y="108"/>
                  </a:lnTo>
                  <a:lnTo>
                    <a:pt x="24" y="98"/>
                  </a:lnTo>
                  <a:lnTo>
                    <a:pt x="12" y="98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12" y="66"/>
                  </a:lnTo>
                  <a:lnTo>
                    <a:pt x="0" y="53"/>
                  </a:lnTo>
                  <a:lnTo>
                    <a:pt x="12" y="42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49" y="42"/>
                  </a:lnTo>
                  <a:lnTo>
                    <a:pt x="49" y="30"/>
                  </a:lnTo>
                  <a:lnTo>
                    <a:pt x="59" y="30"/>
                  </a:lnTo>
                  <a:lnTo>
                    <a:pt x="59" y="22"/>
                  </a:lnTo>
                  <a:lnTo>
                    <a:pt x="71" y="22"/>
                  </a:lnTo>
                  <a:lnTo>
                    <a:pt x="96" y="22"/>
                  </a:lnTo>
                  <a:lnTo>
                    <a:pt x="96" y="10"/>
                  </a:lnTo>
                  <a:lnTo>
                    <a:pt x="107" y="10"/>
                  </a:lnTo>
                  <a:lnTo>
                    <a:pt x="119" y="1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44" y="10"/>
                  </a:lnTo>
                  <a:lnTo>
                    <a:pt x="154" y="10"/>
                  </a:lnTo>
                  <a:lnTo>
                    <a:pt x="166" y="10"/>
                  </a:lnTo>
                  <a:lnTo>
                    <a:pt x="166" y="0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199" y="10"/>
                  </a:lnTo>
                  <a:lnTo>
                    <a:pt x="211" y="10"/>
                  </a:lnTo>
                  <a:lnTo>
                    <a:pt x="211" y="22"/>
                  </a:lnTo>
                  <a:lnTo>
                    <a:pt x="224" y="22"/>
                  </a:lnTo>
                  <a:lnTo>
                    <a:pt x="235" y="22"/>
                  </a:lnTo>
                  <a:lnTo>
                    <a:pt x="247" y="22"/>
                  </a:lnTo>
                  <a:lnTo>
                    <a:pt x="247" y="30"/>
                  </a:lnTo>
                  <a:lnTo>
                    <a:pt x="235" y="42"/>
                  </a:lnTo>
                  <a:lnTo>
                    <a:pt x="257" y="42"/>
                  </a:lnTo>
                  <a:lnTo>
                    <a:pt x="257" y="53"/>
                  </a:lnTo>
                  <a:lnTo>
                    <a:pt x="272" y="66"/>
                  </a:lnTo>
                  <a:lnTo>
                    <a:pt x="282" y="53"/>
                  </a:lnTo>
                  <a:lnTo>
                    <a:pt x="282" y="42"/>
                  </a:lnTo>
                  <a:lnTo>
                    <a:pt x="282" y="30"/>
                  </a:lnTo>
                  <a:lnTo>
                    <a:pt x="282" y="42"/>
                  </a:lnTo>
                  <a:lnTo>
                    <a:pt x="306" y="42"/>
                  </a:lnTo>
                  <a:lnTo>
                    <a:pt x="330" y="42"/>
                  </a:lnTo>
                  <a:lnTo>
                    <a:pt x="330" y="53"/>
                  </a:lnTo>
                  <a:lnTo>
                    <a:pt x="330" y="66"/>
                  </a:lnTo>
                  <a:lnTo>
                    <a:pt x="343" y="66"/>
                  </a:lnTo>
                  <a:lnTo>
                    <a:pt x="353" y="66"/>
                  </a:lnTo>
                  <a:lnTo>
                    <a:pt x="365" y="66"/>
                  </a:lnTo>
                  <a:lnTo>
                    <a:pt x="390" y="76"/>
                  </a:lnTo>
                  <a:lnTo>
                    <a:pt x="390" y="86"/>
                  </a:lnTo>
                  <a:lnTo>
                    <a:pt x="401" y="86"/>
                  </a:lnTo>
                  <a:lnTo>
                    <a:pt x="401" y="98"/>
                  </a:lnTo>
                  <a:lnTo>
                    <a:pt x="401" y="108"/>
                  </a:lnTo>
                  <a:lnTo>
                    <a:pt x="390" y="108"/>
                  </a:lnTo>
                  <a:lnTo>
                    <a:pt x="377" y="108"/>
                  </a:lnTo>
                  <a:lnTo>
                    <a:pt x="377" y="121"/>
                  </a:lnTo>
                  <a:lnTo>
                    <a:pt x="365" y="121"/>
                  </a:lnTo>
                  <a:lnTo>
                    <a:pt x="365" y="132"/>
                  </a:lnTo>
                  <a:lnTo>
                    <a:pt x="365" y="144"/>
                  </a:lnTo>
                  <a:lnTo>
                    <a:pt x="353" y="144"/>
                  </a:lnTo>
                  <a:lnTo>
                    <a:pt x="343" y="144"/>
                  </a:lnTo>
                  <a:lnTo>
                    <a:pt x="343" y="152"/>
                  </a:lnTo>
                  <a:lnTo>
                    <a:pt x="330" y="152"/>
                  </a:lnTo>
                  <a:lnTo>
                    <a:pt x="319" y="152"/>
                  </a:lnTo>
                  <a:lnTo>
                    <a:pt x="306" y="152"/>
                  </a:lnTo>
                  <a:lnTo>
                    <a:pt x="294" y="152"/>
                  </a:lnTo>
                  <a:lnTo>
                    <a:pt x="294" y="166"/>
                  </a:lnTo>
                  <a:lnTo>
                    <a:pt x="282" y="166"/>
                  </a:lnTo>
                  <a:lnTo>
                    <a:pt x="247" y="166"/>
                  </a:lnTo>
                  <a:lnTo>
                    <a:pt x="211" y="152"/>
                  </a:lnTo>
                  <a:lnTo>
                    <a:pt x="178" y="144"/>
                  </a:lnTo>
                  <a:lnTo>
                    <a:pt x="154" y="175"/>
                  </a:lnTo>
                  <a:lnTo>
                    <a:pt x="144" y="175"/>
                  </a:lnTo>
                  <a:lnTo>
                    <a:pt x="128" y="175"/>
                  </a:lnTo>
                  <a:lnTo>
                    <a:pt x="119" y="16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Freeform 365"/>
            <p:cNvSpPr>
              <a:spLocks noChangeAspect="1"/>
            </p:cNvSpPr>
            <p:nvPr/>
          </p:nvSpPr>
          <p:spPr bwMode="auto">
            <a:xfrm>
              <a:off x="3803" y="5986"/>
              <a:ext cx="518" cy="202"/>
            </a:xfrm>
            <a:custGeom>
              <a:avLst/>
              <a:gdLst/>
              <a:ahLst/>
              <a:cxnLst>
                <a:cxn ang="0">
                  <a:pos x="10" y="109"/>
                </a:cxn>
                <a:cxn ang="0">
                  <a:pos x="10" y="109"/>
                </a:cxn>
                <a:cxn ang="0">
                  <a:pos x="22" y="122"/>
                </a:cxn>
                <a:cxn ang="0">
                  <a:pos x="48" y="109"/>
                </a:cxn>
                <a:cxn ang="0">
                  <a:pos x="57" y="109"/>
                </a:cxn>
                <a:cxn ang="0">
                  <a:pos x="81" y="109"/>
                </a:cxn>
                <a:cxn ang="0">
                  <a:pos x="105" y="122"/>
                </a:cxn>
                <a:cxn ang="0">
                  <a:pos x="115" y="109"/>
                </a:cxn>
                <a:cxn ang="0">
                  <a:pos x="152" y="100"/>
                </a:cxn>
                <a:cxn ang="0">
                  <a:pos x="176" y="100"/>
                </a:cxn>
                <a:cxn ang="0">
                  <a:pos x="201" y="100"/>
                </a:cxn>
                <a:cxn ang="0">
                  <a:pos x="211" y="109"/>
                </a:cxn>
                <a:cxn ang="0">
                  <a:pos x="211" y="88"/>
                </a:cxn>
                <a:cxn ang="0">
                  <a:pos x="211" y="88"/>
                </a:cxn>
                <a:cxn ang="0">
                  <a:pos x="201" y="54"/>
                </a:cxn>
                <a:cxn ang="0">
                  <a:pos x="234" y="43"/>
                </a:cxn>
                <a:cxn ang="0">
                  <a:pos x="248" y="31"/>
                </a:cxn>
                <a:cxn ang="0">
                  <a:pos x="280" y="31"/>
                </a:cxn>
                <a:cxn ang="0">
                  <a:pos x="306" y="31"/>
                </a:cxn>
                <a:cxn ang="0">
                  <a:pos x="363" y="8"/>
                </a:cxn>
                <a:cxn ang="0">
                  <a:pos x="434" y="22"/>
                </a:cxn>
                <a:cxn ang="0">
                  <a:pos x="446" y="31"/>
                </a:cxn>
                <a:cxn ang="0">
                  <a:pos x="459" y="54"/>
                </a:cxn>
                <a:cxn ang="0">
                  <a:pos x="459" y="88"/>
                </a:cxn>
                <a:cxn ang="0">
                  <a:pos x="446" y="100"/>
                </a:cxn>
                <a:cxn ang="0">
                  <a:pos x="424" y="88"/>
                </a:cxn>
                <a:cxn ang="0">
                  <a:pos x="434" y="100"/>
                </a:cxn>
                <a:cxn ang="0">
                  <a:pos x="424" y="122"/>
                </a:cxn>
                <a:cxn ang="0">
                  <a:pos x="434" y="130"/>
                </a:cxn>
                <a:cxn ang="0">
                  <a:pos x="424" y="154"/>
                </a:cxn>
                <a:cxn ang="0">
                  <a:pos x="400" y="175"/>
                </a:cxn>
                <a:cxn ang="0">
                  <a:pos x="363" y="175"/>
                </a:cxn>
                <a:cxn ang="0">
                  <a:pos x="330" y="175"/>
                </a:cxn>
                <a:cxn ang="0">
                  <a:pos x="306" y="187"/>
                </a:cxn>
                <a:cxn ang="0">
                  <a:pos x="259" y="187"/>
                </a:cxn>
                <a:cxn ang="0">
                  <a:pos x="211" y="175"/>
                </a:cxn>
                <a:cxn ang="0">
                  <a:pos x="164" y="154"/>
                </a:cxn>
                <a:cxn ang="0">
                  <a:pos x="152" y="142"/>
                </a:cxn>
                <a:cxn ang="0">
                  <a:pos x="115" y="142"/>
                </a:cxn>
                <a:cxn ang="0">
                  <a:pos x="94" y="142"/>
                </a:cxn>
                <a:cxn ang="0">
                  <a:pos x="69" y="163"/>
                </a:cxn>
                <a:cxn ang="0">
                  <a:pos x="48" y="142"/>
                </a:cxn>
                <a:cxn ang="0">
                  <a:pos x="10" y="142"/>
                </a:cxn>
                <a:cxn ang="0">
                  <a:pos x="0" y="130"/>
                </a:cxn>
                <a:cxn ang="0">
                  <a:pos x="0" y="109"/>
                </a:cxn>
              </a:cxnLst>
              <a:rect l="0" t="0" r="r" b="b"/>
              <a:pathLst>
                <a:path w="482" h="187">
                  <a:moveTo>
                    <a:pt x="0" y="109"/>
                  </a:moveTo>
                  <a:lnTo>
                    <a:pt x="10" y="109"/>
                  </a:lnTo>
                  <a:lnTo>
                    <a:pt x="10" y="100"/>
                  </a:lnTo>
                  <a:lnTo>
                    <a:pt x="10" y="109"/>
                  </a:lnTo>
                  <a:lnTo>
                    <a:pt x="22" y="109"/>
                  </a:lnTo>
                  <a:lnTo>
                    <a:pt x="22" y="122"/>
                  </a:lnTo>
                  <a:lnTo>
                    <a:pt x="36" y="122"/>
                  </a:lnTo>
                  <a:lnTo>
                    <a:pt x="48" y="109"/>
                  </a:lnTo>
                  <a:lnTo>
                    <a:pt x="48" y="100"/>
                  </a:lnTo>
                  <a:lnTo>
                    <a:pt x="57" y="109"/>
                  </a:lnTo>
                  <a:lnTo>
                    <a:pt x="69" y="100"/>
                  </a:lnTo>
                  <a:lnTo>
                    <a:pt x="81" y="109"/>
                  </a:lnTo>
                  <a:lnTo>
                    <a:pt x="81" y="122"/>
                  </a:lnTo>
                  <a:lnTo>
                    <a:pt x="105" y="122"/>
                  </a:lnTo>
                  <a:lnTo>
                    <a:pt x="105" y="109"/>
                  </a:lnTo>
                  <a:lnTo>
                    <a:pt x="115" y="109"/>
                  </a:lnTo>
                  <a:lnTo>
                    <a:pt x="115" y="100"/>
                  </a:lnTo>
                  <a:lnTo>
                    <a:pt x="152" y="100"/>
                  </a:lnTo>
                  <a:lnTo>
                    <a:pt x="164" y="100"/>
                  </a:lnTo>
                  <a:lnTo>
                    <a:pt x="176" y="100"/>
                  </a:lnTo>
                  <a:lnTo>
                    <a:pt x="186" y="100"/>
                  </a:lnTo>
                  <a:lnTo>
                    <a:pt x="201" y="100"/>
                  </a:lnTo>
                  <a:lnTo>
                    <a:pt x="201" y="109"/>
                  </a:lnTo>
                  <a:lnTo>
                    <a:pt x="211" y="109"/>
                  </a:lnTo>
                  <a:lnTo>
                    <a:pt x="211" y="100"/>
                  </a:lnTo>
                  <a:lnTo>
                    <a:pt x="211" y="88"/>
                  </a:lnTo>
                  <a:lnTo>
                    <a:pt x="201" y="88"/>
                  </a:lnTo>
                  <a:lnTo>
                    <a:pt x="211" y="88"/>
                  </a:lnTo>
                  <a:lnTo>
                    <a:pt x="186" y="64"/>
                  </a:lnTo>
                  <a:lnTo>
                    <a:pt x="201" y="54"/>
                  </a:lnTo>
                  <a:lnTo>
                    <a:pt x="223" y="43"/>
                  </a:lnTo>
                  <a:lnTo>
                    <a:pt x="234" y="43"/>
                  </a:lnTo>
                  <a:lnTo>
                    <a:pt x="234" y="31"/>
                  </a:lnTo>
                  <a:lnTo>
                    <a:pt x="248" y="31"/>
                  </a:lnTo>
                  <a:lnTo>
                    <a:pt x="271" y="22"/>
                  </a:lnTo>
                  <a:lnTo>
                    <a:pt x="280" y="31"/>
                  </a:lnTo>
                  <a:lnTo>
                    <a:pt x="296" y="31"/>
                  </a:lnTo>
                  <a:lnTo>
                    <a:pt x="306" y="31"/>
                  </a:lnTo>
                  <a:lnTo>
                    <a:pt x="330" y="0"/>
                  </a:lnTo>
                  <a:lnTo>
                    <a:pt x="363" y="8"/>
                  </a:lnTo>
                  <a:lnTo>
                    <a:pt x="400" y="22"/>
                  </a:lnTo>
                  <a:lnTo>
                    <a:pt x="434" y="22"/>
                  </a:lnTo>
                  <a:lnTo>
                    <a:pt x="446" y="22"/>
                  </a:lnTo>
                  <a:lnTo>
                    <a:pt x="446" y="31"/>
                  </a:lnTo>
                  <a:lnTo>
                    <a:pt x="446" y="43"/>
                  </a:lnTo>
                  <a:lnTo>
                    <a:pt x="459" y="54"/>
                  </a:lnTo>
                  <a:lnTo>
                    <a:pt x="482" y="77"/>
                  </a:lnTo>
                  <a:lnTo>
                    <a:pt x="459" y="88"/>
                  </a:lnTo>
                  <a:lnTo>
                    <a:pt x="459" y="100"/>
                  </a:lnTo>
                  <a:lnTo>
                    <a:pt x="446" y="100"/>
                  </a:lnTo>
                  <a:lnTo>
                    <a:pt x="434" y="88"/>
                  </a:lnTo>
                  <a:lnTo>
                    <a:pt x="424" y="88"/>
                  </a:lnTo>
                  <a:lnTo>
                    <a:pt x="424" y="100"/>
                  </a:lnTo>
                  <a:lnTo>
                    <a:pt x="434" y="100"/>
                  </a:lnTo>
                  <a:lnTo>
                    <a:pt x="434" y="109"/>
                  </a:lnTo>
                  <a:lnTo>
                    <a:pt x="424" y="122"/>
                  </a:lnTo>
                  <a:lnTo>
                    <a:pt x="424" y="130"/>
                  </a:lnTo>
                  <a:lnTo>
                    <a:pt x="434" y="130"/>
                  </a:lnTo>
                  <a:lnTo>
                    <a:pt x="424" y="142"/>
                  </a:lnTo>
                  <a:lnTo>
                    <a:pt x="424" y="154"/>
                  </a:lnTo>
                  <a:lnTo>
                    <a:pt x="400" y="154"/>
                  </a:lnTo>
                  <a:lnTo>
                    <a:pt x="400" y="175"/>
                  </a:lnTo>
                  <a:lnTo>
                    <a:pt x="376" y="163"/>
                  </a:lnTo>
                  <a:lnTo>
                    <a:pt x="363" y="175"/>
                  </a:lnTo>
                  <a:lnTo>
                    <a:pt x="343" y="175"/>
                  </a:lnTo>
                  <a:lnTo>
                    <a:pt x="330" y="175"/>
                  </a:lnTo>
                  <a:lnTo>
                    <a:pt x="318" y="187"/>
                  </a:lnTo>
                  <a:lnTo>
                    <a:pt x="306" y="187"/>
                  </a:lnTo>
                  <a:lnTo>
                    <a:pt x="280" y="187"/>
                  </a:lnTo>
                  <a:lnTo>
                    <a:pt x="259" y="187"/>
                  </a:lnTo>
                  <a:lnTo>
                    <a:pt x="234" y="175"/>
                  </a:lnTo>
                  <a:lnTo>
                    <a:pt x="211" y="175"/>
                  </a:lnTo>
                  <a:lnTo>
                    <a:pt x="176" y="163"/>
                  </a:lnTo>
                  <a:lnTo>
                    <a:pt x="164" y="154"/>
                  </a:lnTo>
                  <a:lnTo>
                    <a:pt x="152" y="154"/>
                  </a:lnTo>
                  <a:lnTo>
                    <a:pt x="152" y="142"/>
                  </a:lnTo>
                  <a:lnTo>
                    <a:pt x="128" y="142"/>
                  </a:lnTo>
                  <a:lnTo>
                    <a:pt x="115" y="142"/>
                  </a:lnTo>
                  <a:lnTo>
                    <a:pt x="105" y="142"/>
                  </a:lnTo>
                  <a:lnTo>
                    <a:pt x="94" y="142"/>
                  </a:lnTo>
                  <a:lnTo>
                    <a:pt x="94" y="163"/>
                  </a:lnTo>
                  <a:lnTo>
                    <a:pt x="69" y="163"/>
                  </a:lnTo>
                  <a:lnTo>
                    <a:pt x="57" y="154"/>
                  </a:lnTo>
                  <a:lnTo>
                    <a:pt x="48" y="142"/>
                  </a:lnTo>
                  <a:lnTo>
                    <a:pt x="36" y="154"/>
                  </a:lnTo>
                  <a:lnTo>
                    <a:pt x="10" y="142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0" y="12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Freeform 366"/>
            <p:cNvSpPr>
              <a:spLocks noChangeAspect="1"/>
            </p:cNvSpPr>
            <p:nvPr/>
          </p:nvSpPr>
          <p:spPr bwMode="auto">
            <a:xfrm>
              <a:off x="5700" y="7243"/>
              <a:ext cx="290" cy="337"/>
            </a:xfrm>
            <a:custGeom>
              <a:avLst/>
              <a:gdLst/>
              <a:ahLst/>
              <a:cxnLst>
                <a:cxn ang="0">
                  <a:pos x="12" y="301"/>
                </a:cxn>
                <a:cxn ang="0">
                  <a:pos x="12" y="288"/>
                </a:cxn>
                <a:cxn ang="0">
                  <a:pos x="0" y="288"/>
                </a:cxn>
                <a:cxn ang="0">
                  <a:pos x="0" y="277"/>
                </a:cxn>
                <a:cxn ang="0">
                  <a:pos x="12" y="243"/>
                </a:cxn>
                <a:cxn ang="0">
                  <a:pos x="12" y="222"/>
                </a:cxn>
                <a:cxn ang="0">
                  <a:pos x="22" y="188"/>
                </a:cxn>
                <a:cxn ang="0">
                  <a:pos x="22" y="157"/>
                </a:cxn>
                <a:cxn ang="0">
                  <a:pos x="22" y="145"/>
                </a:cxn>
                <a:cxn ang="0">
                  <a:pos x="22" y="135"/>
                </a:cxn>
                <a:cxn ang="0">
                  <a:pos x="22" y="99"/>
                </a:cxn>
                <a:cxn ang="0">
                  <a:pos x="22" y="77"/>
                </a:cxn>
                <a:cxn ang="0">
                  <a:pos x="22" y="66"/>
                </a:cxn>
                <a:cxn ang="0">
                  <a:pos x="22" y="44"/>
                </a:cxn>
                <a:cxn ang="0">
                  <a:pos x="80" y="77"/>
                </a:cxn>
                <a:cxn ang="0">
                  <a:pos x="95" y="77"/>
                </a:cxn>
                <a:cxn ang="0">
                  <a:pos x="104" y="77"/>
                </a:cxn>
                <a:cxn ang="0">
                  <a:pos x="142" y="54"/>
                </a:cxn>
                <a:cxn ang="0">
                  <a:pos x="212" y="11"/>
                </a:cxn>
                <a:cxn ang="0">
                  <a:pos x="223" y="0"/>
                </a:cxn>
                <a:cxn ang="0">
                  <a:pos x="260" y="54"/>
                </a:cxn>
                <a:cxn ang="0">
                  <a:pos x="270" y="90"/>
                </a:cxn>
                <a:cxn ang="0">
                  <a:pos x="260" y="99"/>
                </a:cxn>
                <a:cxn ang="0">
                  <a:pos x="248" y="111"/>
                </a:cxn>
                <a:cxn ang="0">
                  <a:pos x="223" y="111"/>
                </a:cxn>
                <a:cxn ang="0">
                  <a:pos x="154" y="135"/>
                </a:cxn>
                <a:cxn ang="0">
                  <a:pos x="128" y="145"/>
                </a:cxn>
                <a:cxn ang="0">
                  <a:pos x="166" y="188"/>
                </a:cxn>
                <a:cxn ang="0">
                  <a:pos x="191" y="222"/>
                </a:cxn>
                <a:cxn ang="0">
                  <a:pos x="175" y="243"/>
                </a:cxn>
                <a:cxn ang="0">
                  <a:pos x="166" y="257"/>
                </a:cxn>
                <a:cxn ang="0">
                  <a:pos x="154" y="257"/>
                </a:cxn>
                <a:cxn ang="0">
                  <a:pos x="118" y="267"/>
                </a:cxn>
                <a:cxn ang="0">
                  <a:pos x="104" y="288"/>
                </a:cxn>
                <a:cxn ang="0">
                  <a:pos x="80" y="311"/>
                </a:cxn>
                <a:cxn ang="0">
                  <a:pos x="12" y="301"/>
                </a:cxn>
              </a:cxnLst>
              <a:rect l="0" t="0" r="r" b="b"/>
              <a:pathLst>
                <a:path w="270" h="311">
                  <a:moveTo>
                    <a:pt x="12" y="301"/>
                  </a:moveTo>
                  <a:lnTo>
                    <a:pt x="12" y="288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12" y="243"/>
                  </a:lnTo>
                  <a:lnTo>
                    <a:pt x="12" y="222"/>
                  </a:lnTo>
                  <a:lnTo>
                    <a:pt x="22" y="188"/>
                  </a:lnTo>
                  <a:lnTo>
                    <a:pt x="22" y="157"/>
                  </a:lnTo>
                  <a:lnTo>
                    <a:pt x="22" y="145"/>
                  </a:lnTo>
                  <a:lnTo>
                    <a:pt x="22" y="135"/>
                  </a:lnTo>
                  <a:lnTo>
                    <a:pt x="22" y="99"/>
                  </a:lnTo>
                  <a:lnTo>
                    <a:pt x="22" y="77"/>
                  </a:lnTo>
                  <a:lnTo>
                    <a:pt x="22" y="66"/>
                  </a:lnTo>
                  <a:lnTo>
                    <a:pt x="22" y="44"/>
                  </a:lnTo>
                  <a:lnTo>
                    <a:pt x="80" y="77"/>
                  </a:lnTo>
                  <a:lnTo>
                    <a:pt x="95" y="77"/>
                  </a:lnTo>
                  <a:lnTo>
                    <a:pt x="104" y="77"/>
                  </a:lnTo>
                  <a:lnTo>
                    <a:pt x="142" y="54"/>
                  </a:lnTo>
                  <a:lnTo>
                    <a:pt x="212" y="11"/>
                  </a:lnTo>
                  <a:lnTo>
                    <a:pt x="223" y="0"/>
                  </a:lnTo>
                  <a:lnTo>
                    <a:pt x="260" y="54"/>
                  </a:lnTo>
                  <a:lnTo>
                    <a:pt x="270" y="90"/>
                  </a:lnTo>
                  <a:lnTo>
                    <a:pt x="260" y="99"/>
                  </a:lnTo>
                  <a:lnTo>
                    <a:pt x="248" y="111"/>
                  </a:lnTo>
                  <a:lnTo>
                    <a:pt x="223" y="111"/>
                  </a:lnTo>
                  <a:lnTo>
                    <a:pt x="154" y="135"/>
                  </a:lnTo>
                  <a:lnTo>
                    <a:pt x="128" y="145"/>
                  </a:lnTo>
                  <a:lnTo>
                    <a:pt x="166" y="188"/>
                  </a:lnTo>
                  <a:lnTo>
                    <a:pt x="191" y="222"/>
                  </a:lnTo>
                  <a:lnTo>
                    <a:pt x="175" y="243"/>
                  </a:lnTo>
                  <a:lnTo>
                    <a:pt x="166" y="257"/>
                  </a:lnTo>
                  <a:lnTo>
                    <a:pt x="154" y="257"/>
                  </a:lnTo>
                  <a:lnTo>
                    <a:pt x="118" y="267"/>
                  </a:lnTo>
                  <a:lnTo>
                    <a:pt x="104" y="288"/>
                  </a:lnTo>
                  <a:lnTo>
                    <a:pt x="80" y="311"/>
                  </a:lnTo>
                  <a:lnTo>
                    <a:pt x="12" y="301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Freeform 367"/>
            <p:cNvSpPr>
              <a:spLocks noChangeAspect="1"/>
            </p:cNvSpPr>
            <p:nvPr/>
          </p:nvSpPr>
          <p:spPr bwMode="auto">
            <a:xfrm>
              <a:off x="3843" y="7258"/>
              <a:ext cx="1173" cy="1104"/>
            </a:xfrm>
            <a:custGeom>
              <a:avLst/>
              <a:gdLst/>
              <a:ahLst/>
              <a:cxnLst>
                <a:cxn ang="0">
                  <a:pos x="1084" y="877"/>
                </a:cxn>
                <a:cxn ang="0">
                  <a:pos x="1094" y="989"/>
                </a:cxn>
                <a:cxn ang="0">
                  <a:pos x="1026" y="989"/>
                </a:cxn>
                <a:cxn ang="0">
                  <a:pos x="966" y="989"/>
                </a:cxn>
                <a:cxn ang="0">
                  <a:pos x="787" y="899"/>
                </a:cxn>
                <a:cxn ang="0">
                  <a:pos x="637" y="810"/>
                </a:cxn>
                <a:cxn ang="0">
                  <a:pos x="471" y="733"/>
                </a:cxn>
                <a:cxn ang="0">
                  <a:pos x="398" y="753"/>
                </a:cxn>
                <a:cxn ang="0">
                  <a:pos x="340" y="787"/>
                </a:cxn>
                <a:cxn ang="0">
                  <a:pos x="270" y="745"/>
                </a:cxn>
                <a:cxn ang="0">
                  <a:pos x="189" y="723"/>
                </a:cxn>
                <a:cxn ang="0">
                  <a:pos x="152" y="666"/>
                </a:cxn>
                <a:cxn ang="0">
                  <a:pos x="104" y="642"/>
                </a:cxn>
                <a:cxn ang="0">
                  <a:pos x="79" y="642"/>
                </a:cxn>
                <a:cxn ang="0">
                  <a:pos x="58" y="588"/>
                </a:cxn>
                <a:cxn ang="0">
                  <a:pos x="12" y="521"/>
                </a:cxn>
                <a:cxn ang="0">
                  <a:pos x="46" y="501"/>
                </a:cxn>
                <a:cxn ang="0">
                  <a:pos x="37" y="433"/>
                </a:cxn>
                <a:cxn ang="0">
                  <a:pos x="46" y="398"/>
                </a:cxn>
                <a:cxn ang="0">
                  <a:pos x="37" y="344"/>
                </a:cxn>
                <a:cxn ang="0">
                  <a:pos x="37" y="289"/>
                </a:cxn>
                <a:cxn ang="0">
                  <a:pos x="12" y="222"/>
                </a:cxn>
                <a:cxn ang="0">
                  <a:pos x="21" y="211"/>
                </a:cxn>
                <a:cxn ang="0">
                  <a:pos x="58" y="189"/>
                </a:cxn>
                <a:cxn ang="0">
                  <a:pos x="46" y="133"/>
                </a:cxn>
                <a:cxn ang="0">
                  <a:pos x="94" y="90"/>
                </a:cxn>
                <a:cxn ang="0">
                  <a:pos x="141" y="54"/>
                </a:cxn>
                <a:cxn ang="0">
                  <a:pos x="141" y="0"/>
                </a:cxn>
                <a:cxn ang="0">
                  <a:pos x="212" y="32"/>
                </a:cxn>
                <a:cxn ang="0">
                  <a:pos x="260" y="24"/>
                </a:cxn>
                <a:cxn ang="0">
                  <a:pos x="318" y="32"/>
                </a:cxn>
                <a:cxn ang="0">
                  <a:pos x="364" y="54"/>
                </a:cxn>
                <a:cxn ang="0">
                  <a:pos x="388" y="66"/>
                </a:cxn>
                <a:cxn ang="0">
                  <a:pos x="414" y="123"/>
                </a:cxn>
                <a:cxn ang="0">
                  <a:pos x="446" y="145"/>
                </a:cxn>
                <a:cxn ang="0">
                  <a:pos x="493" y="145"/>
                </a:cxn>
                <a:cxn ang="0">
                  <a:pos x="542" y="153"/>
                </a:cxn>
                <a:cxn ang="0">
                  <a:pos x="574" y="176"/>
                </a:cxn>
                <a:cxn ang="0">
                  <a:pos x="646" y="222"/>
                </a:cxn>
                <a:cxn ang="0">
                  <a:pos x="670" y="211"/>
                </a:cxn>
                <a:cxn ang="0">
                  <a:pos x="717" y="176"/>
                </a:cxn>
                <a:cxn ang="0">
                  <a:pos x="717" y="153"/>
                </a:cxn>
                <a:cxn ang="0">
                  <a:pos x="708" y="111"/>
                </a:cxn>
                <a:cxn ang="0">
                  <a:pos x="717" y="78"/>
                </a:cxn>
                <a:cxn ang="0">
                  <a:pos x="741" y="54"/>
                </a:cxn>
                <a:cxn ang="0">
                  <a:pos x="777" y="32"/>
                </a:cxn>
                <a:cxn ang="0">
                  <a:pos x="860" y="24"/>
                </a:cxn>
                <a:cxn ang="0">
                  <a:pos x="907" y="44"/>
                </a:cxn>
                <a:cxn ang="0">
                  <a:pos x="919" y="78"/>
                </a:cxn>
                <a:cxn ang="0">
                  <a:pos x="956" y="78"/>
                </a:cxn>
                <a:cxn ang="0">
                  <a:pos x="988" y="90"/>
                </a:cxn>
                <a:cxn ang="0">
                  <a:pos x="1047" y="99"/>
                </a:cxn>
                <a:cxn ang="0">
                  <a:pos x="1059" y="123"/>
                </a:cxn>
                <a:cxn ang="0">
                  <a:pos x="1047" y="133"/>
                </a:cxn>
                <a:cxn ang="0">
                  <a:pos x="1047" y="189"/>
                </a:cxn>
                <a:cxn ang="0">
                  <a:pos x="1035" y="222"/>
                </a:cxn>
                <a:cxn ang="0">
                  <a:pos x="1047" y="265"/>
                </a:cxn>
                <a:cxn ang="0">
                  <a:pos x="1059" y="311"/>
                </a:cxn>
                <a:cxn ang="0">
                  <a:pos x="1071" y="467"/>
                </a:cxn>
                <a:cxn ang="0">
                  <a:pos x="1071" y="588"/>
                </a:cxn>
                <a:cxn ang="0">
                  <a:pos x="1084" y="711"/>
                </a:cxn>
                <a:cxn ang="0">
                  <a:pos x="1084" y="845"/>
                </a:cxn>
              </a:cxnLst>
              <a:rect l="0" t="0" r="r" b="b"/>
              <a:pathLst>
                <a:path w="1094" h="1021">
                  <a:moveTo>
                    <a:pt x="1084" y="845"/>
                  </a:moveTo>
                  <a:lnTo>
                    <a:pt x="1084" y="877"/>
                  </a:lnTo>
                  <a:lnTo>
                    <a:pt x="1094" y="978"/>
                  </a:lnTo>
                  <a:lnTo>
                    <a:pt x="1094" y="989"/>
                  </a:lnTo>
                  <a:lnTo>
                    <a:pt x="1047" y="989"/>
                  </a:lnTo>
                  <a:lnTo>
                    <a:pt x="1026" y="989"/>
                  </a:lnTo>
                  <a:lnTo>
                    <a:pt x="1026" y="1021"/>
                  </a:lnTo>
                  <a:lnTo>
                    <a:pt x="966" y="989"/>
                  </a:lnTo>
                  <a:lnTo>
                    <a:pt x="870" y="944"/>
                  </a:lnTo>
                  <a:lnTo>
                    <a:pt x="787" y="899"/>
                  </a:lnTo>
                  <a:lnTo>
                    <a:pt x="708" y="855"/>
                  </a:lnTo>
                  <a:lnTo>
                    <a:pt x="637" y="810"/>
                  </a:lnTo>
                  <a:lnTo>
                    <a:pt x="554" y="777"/>
                  </a:lnTo>
                  <a:lnTo>
                    <a:pt x="471" y="733"/>
                  </a:lnTo>
                  <a:lnTo>
                    <a:pt x="460" y="733"/>
                  </a:lnTo>
                  <a:lnTo>
                    <a:pt x="398" y="753"/>
                  </a:lnTo>
                  <a:lnTo>
                    <a:pt x="351" y="787"/>
                  </a:lnTo>
                  <a:lnTo>
                    <a:pt x="340" y="787"/>
                  </a:lnTo>
                  <a:lnTo>
                    <a:pt x="307" y="753"/>
                  </a:lnTo>
                  <a:lnTo>
                    <a:pt x="270" y="745"/>
                  </a:lnTo>
                  <a:lnTo>
                    <a:pt x="223" y="723"/>
                  </a:lnTo>
                  <a:lnTo>
                    <a:pt x="189" y="723"/>
                  </a:lnTo>
                  <a:lnTo>
                    <a:pt x="165" y="666"/>
                  </a:lnTo>
                  <a:lnTo>
                    <a:pt x="152" y="666"/>
                  </a:lnTo>
                  <a:lnTo>
                    <a:pt x="128" y="654"/>
                  </a:lnTo>
                  <a:lnTo>
                    <a:pt x="104" y="642"/>
                  </a:lnTo>
                  <a:lnTo>
                    <a:pt x="79" y="654"/>
                  </a:lnTo>
                  <a:lnTo>
                    <a:pt x="79" y="642"/>
                  </a:lnTo>
                  <a:lnTo>
                    <a:pt x="58" y="624"/>
                  </a:lnTo>
                  <a:lnTo>
                    <a:pt x="58" y="588"/>
                  </a:lnTo>
                  <a:lnTo>
                    <a:pt x="12" y="533"/>
                  </a:lnTo>
                  <a:lnTo>
                    <a:pt x="12" y="521"/>
                  </a:lnTo>
                  <a:lnTo>
                    <a:pt x="21" y="521"/>
                  </a:lnTo>
                  <a:lnTo>
                    <a:pt x="46" y="501"/>
                  </a:lnTo>
                  <a:lnTo>
                    <a:pt x="46" y="479"/>
                  </a:lnTo>
                  <a:lnTo>
                    <a:pt x="37" y="433"/>
                  </a:lnTo>
                  <a:lnTo>
                    <a:pt x="37" y="421"/>
                  </a:lnTo>
                  <a:lnTo>
                    <a:pt x="46" y="398"/>
                  </a:lnTo>
                  <a:lnTo>
                    <a:pt x="37" y="367"/>
                  </a:lnTo>
                  <a:lnTo>
                    <a:pt x="37" y="344"/>
                  </a:lnTo>
                  <a:lnTo>
                    <a:pt x="37" y="321"/>
                  </a:lnTo>
                  <a:lnTo>
                    <a:pt x="37" y="289"/>
                  </a:lnTo>
                  <a:lnTo>
                    <a:pt x="0" y="235"/>
                  </a:lnTo>
                  <a:lnTo>
                    <a:pt x="12" y="222"/>
                  </a:lnTo>
                  <a:lnTo>
                    <a:pt x="21" y="222"/>
                  </a:lnTo>
                  <a:lnTo>
                    <a:pt x="21" y="211"/>
                  </a:lnTo>
                  <a:lnTo>
                    <a:pt x="46" y="189"/>
                  </a:lnTo>
                  <a:lnTo>
                    <a:pt x="58" y="189"/>
                  </a:lnTo>
                  <a:lnTo>
                    <a:pt x="58" y="165"/>
                  </a:lnTo>
                  <a:lnTo>
                    <a:pt x="46" y="133"/>
                  </a:lnTo>
                  <a:lnTo>
                    <a:pt x="58" y="123"/>
                  </a:lnTo>
                  <a:lnTo>
                    <a:pt x="94" y="90"/>
                  </a:lnTo>
                  <a:lnTo>
                    <a:pt x="116" y="78"/>
                  </a:lnTo>
                  <a:lnTo>
                    <a:pt x="141" y="54"/>
                  </a:lnTo>
                  <a:lnTo>
                    <a:pt x="141" y="32"/>
                  </a:lnTo>
                  <a:lnTo>
                    <a:pt x="141" y="0"/>
                  </a:lnTo>
                  <a:lnTo>
                    <a:pt x="175" y="24"/>
                  </a:lnTo>
                  <a:lnTo>
                    <a:pt x="212" y="32"/>
                  </a:lnTo>
                  <a:lnTo>
                    <a:pt x="223" y="32"/>
                  </a:lnTo>
                  <a:lnTo>
                    <a:pt x="260" y="24"/>
                  </a:lnTo>
                  <a:lnTo>
                    <a:pt x="270" y="24"/>
                  </a:lnTo>
                  <a:lnTo>
                    <a:pt x="318" y="32"/>
                  </a:lnTo>
                  <a:lnTo>
                    <a:pt x="340" y="44"/>
                  </a:lnTo>
                  <a:lnTo>
                    <a:pt x="364" y="54"/>
                  </a:lnTo>
                  <a:lnTo>
                    <a:pt x="376" y="54"/>
                  </a:lnTo>
                  <a:lnTo>
                    <a:pt x="388" y="66"/>
                  </a:lnTo>
                  <a:lnTo>
                    <a:pt x="398" y="99"/>
                  </a:lnTo>
                  <a:lnTo>
                    <a:pt x="414" y="123"/>
                  </a:lnTo>
                  <a:lnTo>
                    <a:pt x="435" y="133"/>
                  </a:lnTo>
                  <a:lnTo>
                    <a:pt x="446" y="145"/>
                  </a:lnTo>
                  <a:lnTo>
                    <a:pt x="471" y="145"/>
                  </a:lnTo>
                  <a:lnTo>
                    <a:pt x="493" y="145"/>
                  </a:lnTo>
                  <a:lnTo>
                    <a:pt x="518" y="153"/>
                  </a:lnTo>
                  <a:lnTo>
                    <a:pt x="542" y="153"/>
                  </a:lnTo>
                  <a:lnTo>
                    <a:pt x="564" y="165"/>
                  </a:lnTo>
                  <a:lnTo>
                    <a:pt x="574" y="176"/>
                  </a:lnTo>
                  <a:lnTo>
                    <a:pt x="621" y="199"/>
                  </a:lnTo>
                  <a:lnTo>
                    <a:pt x="646" y="222"/>
                  </a:lnTo>
                  <a:lnTo>
                    <a:pt x="658" y="222"/>
                  </a:lnTo>
                  <a:lnTo>
                    <a:pt x="670" y="211"/>
                  </a:lnTo>
                  <a:lnTo>
                    <a:pt x="694" y="199"/>
                  </a:lnTo>
                  <a:lnTo>
                    <a:pt x="717" y="176"/>
                  </a:lnTo>
                  <a:lnTo>
                    <a:pt x="717" y="165"/>
                  </a:lnTo>
                  <a:lnTo>
                    <a:pt x="717" y="153"/>
                  </a:lnTo>
                  <a:lnTo>
                    <a:pt x="717" y="133"/>
                  </a:lnTo>
                  <a:lnTo>
                    <a:pt x="708" y="111"/>
                  </a:lnTo>
                  <a:lnTo>
                    <a:pt x="708" y="99"/>
                  </a:lnTo>
                  <a:lnTo>
                    <a:pt x="717" y="78"/>
                  </a:lnTo>
                  <a:lnTo>
                    <a:pt x="732" y="66"/>
                  </a:lnTo>
                  <a:lnTo>
                    <a:pt x="741" y="54"/>
                  </a:lnTo>
                  <a:lnTo>
                    <a:pt x="765" y="44"/>
                  </a:lnTo>
                  <a:lnTo>
                    <a:pt x="777" y="32"/>
                  </a:lnTo>
                  <a:lnTo>
                    <a:pt x="823" y="24"/>
                  </a:lnTo>
                  <a:lnTo>
                    <a:pt x="860" y="24"/>
                  </a:lnTo>
                  <a:lnTo>
                    <a:pt x="883" y="32"/>
                  </a:lnTo>
                  <a:lnTo>
                    <a:pt x="907" y="44"/>
                  </a:lnTo>
                  <a:lnTo>
                    <a:pt x="907" y="66"/>
                  </a:lnTo>
                  <a:lnTo>
                    <a:pt x="919" y="78"/>
                  </a:lnTo>
                  <a:lnTo>
                    <a:pt x="931" y="78"/>
                  </a:lnTo>
                  <a:lnTo>
                    <a:pt x="956" y="78"/>
                  </a:lnTo>
                  <a:lnTo>
                    <a:pt x="978" y="90"/>
                  </a:lnTo>
                  <a:lnTo>
                    <a:pt x="988" y="90"/>
                  </a:lnTo>
                  <a:lnTo>
                    <a:pt x="1035" y="90"/>
                  </a:lnTo>
                  <a:lnTo>
                    <a:pt x="1047" y="99"/>
                  </a:lnTo>
                  <a:lnTo>
                    <a:pt x="1047" y="111"/>
                  </a:lnTo>
                  <a:lnTo>
                    <a:pt x="1059" y="123"/>
                  </a:lnTo>
                  <a:lnTo>
                    <a:pt x="1047" y="123"/>
                  </a:lnTo>
                  <a:lnTo>
                    <a:pt x="1047" y="133"/>
                  </a:lnTo>
                  <a:lnTo>
                    <a:pt x="1035" y="145"/>
                  </a:lnTo>
                  <a:lnTo>
                    <a:pt x="1047" y="189"/>
                  </a:lnTo>
                  <a:lnTo>
                    <a:pt x="1047" y="199"/>
                  </a:lnTo>
                  <a:lnTo>
                    <a:pt x="1035" y="222"/>
                  </a:lnTo>
                  <a:lnTo>
                    <a:pt x="1035" y="235"/>
                  </a:lnTo>
                  <a:lnTo>
                    <a:pt x="1047" y="265"/>
                  </a:lnTo>
                  <a:lnTo>
                    <a:pt x="1059" y="299"/>
                  </a:lnTo>
                  <a:lnTo>
                    <a:pt x="1059" y="311"/>
                  </a:lnTo>
                  <a:lnTo>
                    <a:pt x="1059" y="344"/>
                  </a:lnTo>
                  <a:lnTo>
                    <a:pt x="1071" y="467"/>
                  </a:lnTo>
                  <a:lnTo>
                    <a:pt x="1071" y="521"/>
                  </a:lnTo>
                  <a:lnTo>
                    <a:pt x="1071" y="588"/>
                  </a:lnTo>
                  <a:lnTo>
                    <a:pt x="1071" y="612"/>
                  </a:lnTo>
                  <a:lnTo>
                    <a:pt x="1084" y="711"/>
                  </a:lnTo>
                  <a:lnTo>
                    <a:pt x="1084" y="753"/>
                  </a:lnTo>
                  <a:lnTo>
                    <a:pt x="1084" y="845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Freeform 368"/>
            <p:cNvSpPr>
              <a:spLocks noChangeAspect="1"/>
            </p:cNvSpPr>
            <p:nvPr/>
          </p:nvSpPr>
          <p:spPr bwMode="auto">
            <a:xfrm>
              <a:off x="5623" y="7258"/>
              <a:ext cx="102" cy="298"/>
            </a:xfrm>
            <a:custGeom>
              <a:avLst/>
              <a:gdLst/>
              <a:ahLst/>
              <a:cxnLst>
                <a:cxn ang="0">
                  <a:pos x="71" y="276"/>
                </a:cxn>
                <a:cxn ang="0">
                  <a:pos x="37" y="222"/>
                </a:cxn>
                <a:cxn ang="0">
                  <a:pos x="13" y="153"/>
                </a:cxn>
                <a:cxn ang="0">
                  <a:pos x="0" y="145"/>
                </a:cxn>
                <a:cxn ang="0">
                  <a:pos x="23" y="110"/>
                </a:cxn>
                <a:cxn ang="0">
                  <a:pos x="23" y="99"/>
                </a:cxn>
                <a:cxn ang="0">
                  <a:pos x="37" y="78"/>
                </a:cxn>
                <a:cxn ang="0">
                  <a:pos x="37" y="66"/>
                </a:cxn>
                <a:cxn ang="0">
                  <a:pos x="37" y="32"/>
                </a:cxn>
                <a:cxn ang="0">
                  <a:pos x="47" y="32"/>
                </a:cxn>
                <a:cxn ang="0">
                  <a:pos x="47" y="24"/>
                </a:cxn>
                <a:cxn ang="0">
                  <a:pos x="47" y="11"/>
                </a:cxn>
                <a:cxn ang="0">
                  <a:pos x="60" y="11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84" y="0"/>
                </a:cxn>
                <a:cxn ang="0">
                  <a:pos x="84" y="11"/>
                </a:cxn>
                <a:cxn ang="0">
                  <a:pos x="96" y="24"/>
                </a:cxn>
                <a:cxn ang="0">
                  <a:pos x="96" y="32"/>
                </a:cxn>
                <a:cxn ang="0">
                  <a:pos x="96" y="54"/>
                </a:cxn>
                <a:cxn ang="0">
                  <a:pos x="96" y="66"/>
                </a:cxn>
                <a:cxn ang="0">
                  <a:pos x="96" y="90"/>
                </a:cxn>
                <a:cxn ang="0">
                  <a:pos x="96" y="123"/>
                </a:cxn>
                <a:cxn ang="0">
                  <a:pos x="96" y="133"/>
                </a:cxn>
                <a:cxn ang="0">
                  <a:pos x="96" y="145"/>
                </a:cxn>
                <a:cxn ang="0">
                  <a:pos x="96" y="176"/>
                </a:cxn>
                <a:cxn ang="0">
                  <a:pos x="84" y="210"/>
                </a:cxn>
                <a:cxn ang="0">
                  <a:pos x="84" y="231"/>
                </a:cxn>
                <a:cxn ang="0">
                  <a:pos x="71" y="265"/>
                </a:cxn>
                <a:cxn ang="0">
                  <a:pos x="71" y="276"/>
                </a:cxn>
              </a:cxnLst>
              <a:rect l="0" t="0" r="r" b="b"/>
              <a:pathLst>
                <a:path w="96" h="276">
                  <a:moveTo>
                    <a:pt x="71" y="276"/>
                  </a:moveTo>
                  <a:lnTo>
                    <a:pt x="37" y="222"/>
                  </a:lnTo>
                  <a:lnTo>
                    <a:pt x="13" y="153"/>
                  </a:lnTo>
                  <a:lnTo>
                    <a:pt x="0" y="145"/>
                  </a:lnTo>
                  <a:lnTo>
                    <a:pt x="23" y="110"/>
                  </a:lnTo>
                  <a:lnTo>
                    <a:pt x="23" y="99"/>
                  </a:lnTo>
                  <a:lnTo>
                    <a:pt x="37" y="78"/>
                  </a:lnTo>
                  <a:lnTo>
                    <a:pt x="37" y="66"/>
                  </a:lnTo>
                  <a:lnTo>
                    <a:pt x="37" y="32"/>
                  </a:lnTo>
                  <a:lnTo>
                    <a:pt x="47" y="32"/>
                  </a:lnTo>
                  <a:lnTo>
                    <a:pt x="47" y="24"/>
                  </a:lnTo>
                  <a:lnTo>
                    <a:pt x="47" y="11"/>
                  </a:lnTo>
                  <a:lnTo>
                    <a:pt x="60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84" y="11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96" y="90"/>
                  </a:lnTo>
                  <a:lnTo>
                    <a:pt x="96" y="123"/>
                  </a:lnTo>
                  <a:lnTo>
                    <a:pt x="96" y="133"/>
                  </a:lnTo>
                  <a:lnTo>
                    <a:pt x="96" y="145"/>
                  </a:lnTo>
                  <a:lnTo>
                    <a:pt x="96" y="176"/>
                  </a:lnTo>
                  <a:lnTo>
                    <a:pt x="84" y="210"/>
                  </a:lnTo>
                  <a:lnTo>
                    <a:pt x="84" y="231"/>
                  </a:lnTo>
                  <a:lnTo>
                    <a:pt x="71" y="265"/>
                  </a:lnTo>
                  <a:lnTo>
                    <a:pt x="71" y="27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Freeform 369"/>
            <p:cNvSpPr>
              <a:spLocks noChangeAspect="1"/>
            </p:cNvSpPr>
            <p:nvPr/>
          </p:nvSpPr>
          <p:spPr bwMode="auto">
            <a:xfrm>
              <a:off x="5700" y="7342"/>
              <a:ext cx="1601" cy="1378"/>
            </a:xfrm>
            <a:custGeom>
              <a:avLst/>
              <a:gdLst/>
              <a:ahLst/>
              <a:cxnLst>
                <a:cxn ang="0">
                  <a:pos x="589" y="1122"/>
                </a:cxn>
                <a:cxn ang="0">
                  <a:pos x="517" y="1052"/>
                </a:cxn>
                <a:cxn ang="0">
                  <a:pos x="460" y="931"/>
                </a:cxn>
                <a:cxn ang="0">
                  <a:pos x="377" y="877"/>
                </a:cxn>
                <a:cxn ang="0">
                  <a:pos x="329" y="777"/>
                </a:cxn>
                <a:cxn ang="0">
                  <a:pos x="319" y="709"/>
                </a:cxn>
                <a:cxn ang="0">
                  <a:pos x="260" y="620"/>
                </a:cxn>
                <a:cxn ang="0">
                  <a:pos x="212" y="588"/>
                </a:cxn>
                <a:cxn ang="0">
                  <a:pos x="191" y="534"/>
                </a:cxn>
                <a:cxn ang="0">
                  <a:pos x="142" y="455"/>
                </a:cxn>
                <a:cxn ang="0">
                  <a:pos x="58" y="343"/>
                </a:cxn>
                <a:cxn ang="0">
                  <a:pos x="0" y="299"/>
                </a:cxn>
                <a:cxn ang="0">
                  <a:pos x="12" y="231"/>
                </a:cxn>
                <a:cxn ang="0">
                  <a:pos x="104" y="198"/>
                </a:cxn>
                <a:cxn ang="0">
                  <a:pos x="166" y="167"/>
                </a:cxn>
                <a:cxn ang="0">
                  <a:pos x="166" y="98"/>
                </a:cxn>
                <a:cxn ang="0">
                  <a:pos x="223" y="21"/>
                </a:cxn>
                <a:cxn ang="0">
                  <a:pos x="270" y="0"/>
                </a:cxn>
                <a:cxn ang="0">
                  <a:pos x="398" y="55"/>
                </a:cxn>
                <a:cxn ang="0">
                  <a:pos x="542" y="132"/>
                </a:cxn>
                <a:cxn ang="0">
                  <a:pos x="575" y="153"/>
                </a:cxn>
                <a:cxn ang="0">
                  <a:pos x="612" y="198"/>
                </a:cxn>
                <a:cxn ang="0">
                  <a:pos x="836" y="243"/>
                </a:cxn>
                <a:cxn ang="0">
                  <a:pos x="871" y="277"/>
                </a:cxn>
                <a:cxn ang="0">
                  <a:pos x="931" y="299"/>
                </a:cxn>
                <a:cxn ang="0">
                  <a:pos x="954" y="343"/>
                </a:cxn>
                <a:cxn ang="0">
                  <a:pos x="989" y="365"/>
                </a:cxn>
                <a:cxn ang="0">
                  <a:pos x="1037" y="389"/>
                </a:cxn>
                <a:cxn ang="0">
                  <a:pos x="1037" y="410"/>
                </a:cxn>
                <a:cxn ang="0">
                  <a:pos x="1047" y="455"/>
                </a:cxn>
                <a:cxn ang="0">
                  <a:pos x="1059" y="488"/>
                </a:cxn>
                <a:cxn ang="0">
                  <a:pos x="1094" y="543"/>
                </a:cxn>
                <a:cxn ang="0">
                  <a:pos x="1117" y="576"/>
                </a:cxn>
                <a:cxn ang="0">
                  <a:pos x="1189" y="686"/>
                </a:cxn>
                <a:cxn ang="0">
                  <a:pos x="1413" y="743"/>
                </a:cxn>
                <a:cxn ang="0">
                  <a:pos x="1483" y="765"/>
                </a:cxn>
                <a:cxn ang="0">
                  <a:pos x="1331" y="908"/>
                </a:cxn>
                <a:cxn ang="0">
                  <a:pos x="1213" y="986"/>
                </a:cxn>
                <a:cxn ang="0">
                  <a:pos x="1011" y="1052"/>
                </a:cxn>
                <a:cxn ang="0">
                  <a:pos x="931" y="1098"/>
                </a:cxn>
                <a:cxn ang="0">
                  <a:pos x="799" y="1275"/>
                </a:cxn>
                <a:cxn ang="0">
                  <a:pos x="708" y="1098"/>
                </a:cxn>
                <a:cxn ang="0">
                  <a:pos x="647" y="1086"/>
                </a:cxn>
                <a:cxn ang="0">
                  <a:pos x="637" y="1143"/>
                </a:cxn>
              </a:cxnLst>
              <a:rect l="0" t="0" r="r" b="b"/>
              <a:pathLst>
                <a:path w="1494" h="1275">
                  <a:moveTo>
                    <a:pt x="612" y="1176"/>
                  </a:moveTo>
                  <a:lnTo>
                    <a:pt x="600" y="1152"/>
                  </a:lnTo>
                  <a:lnTo>
                    <a:pt x="589" y="1122"/>
                  </a:lnTo>
                  <a:lnTo>
                    <a:pt x="564" y="1086"/>
                  </a:lnTo>
                  <a:lnTo>
                    <a:pt x="542" y="1076"/>
                  </a:lnTo>
                  <a:lnTo>
                    <a:pt x="517" y="1052"/>
                  </a:lnTo>
                  <a:lnTo>
                    <a:pt x="505" y="1022"/>
                  </a:lnTo>
                  <a:lnTo>
                    <a:pt x="472" y="953"/>
                  </a:lnTo>
                  <a:lnTo>
                    <a:pt x="460" y="931"/>
                  </a:lnTo>
                  <a:lnTo>
                    <a:pt x="446" y="908"/>
                  </a:lnTo>
                  <a:lnTo>
                    <a:pt x="424" y="900"/>
                  </a:lnTo>
                  <a:lnTo>
                    <a:pt x="377" y="877"/>
                  </a:lnTo>
                  <a:lnTo>
                    <a:pt x="366" y="854"/>
                  </a:lnTo>
                  <a:lnTo>
                    <a:pt x="329" y="809"/>
                  </a:lnTo>
                  <a:lnTo>
                    <a:pt x="329" y="777"/>
                  </a:lnTo>
                  <a:lnTo>
                    <a:pt x="329" y="755"/>
                  </a:lnTo>
                  <a:lnTo>
                    <a:pt x="329" y="720"/>
                  </a:lnTo>
                  <a:lnTo>
                    <a:pt x="319" y="709"/>
                  </a:lnTo>
                  <a:lnTo>
                    <a:pt x="304" y="686"/>
                  </a:lnTo>
                  <a:lnTo>
                    <a:pt x="270" y="633"/>
                  </a:lnTo>
                  <a:lnTo>
                    <a:pt x="260" y="620"/>
                  </a:lnTo>
                  <a:lnTo>
                    <a:pt x="236" y="597"/>
                  </a:lnTo>
                  <a:lnTo>
                    <a:pt x="223" y="588"/>
                  </a:lnTo>
                  <a:lnTo>
                    <a:pt x="212" y="588"/>
                  </a:lnTo>
                  <a:lnTo>
                    <a:pt x="200" y="576"/>
                  </a:lnTo>
                  <a:lnTo>
                    <a:pt x="191" y="554"/>
                  </a:lnTo>
                  <a:lnTo>
                    <a:pt x="191" y="534"/>
                  </a:lnTo>
                  <a:lnTo>
                    <a:pt x="175" y="521"/>
                  </a:lnTo>
                  <a:lnTo>
                    <a:pt x="166" y="488"/>
                  </a:lnTo>
                  <a:lnTo>
                    <a:pt x="142" y="455"/>
                  </a:lnTo>
                  <a:lnTo>
                    <a:pt x="104" y="422"/>
                  </a:lnTo>
                  <a:lnTo>
                    <a:pt x="71" y="377"/>
                  </a:lnTo>
                  <a:lnTo>
                    <a:pt x="58" y="343"/>
                  </a:lnTo>
                  <a:lnTo>
                    <a:pt x="47" y="320"/>
                  </a:lnTo>
                  <a:lnTo>
                    <a:pt x="22" y="29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0" y="277"/>
                  </a:lnTo>
                  <a:lnTo>
                    <a:pt x="12" y="231"/>
                  </a:lnTo>
                  <a:lnTo>
                    <a:pt x="12" y="211"/>
                  </a:lnTo>
                  <a:lnTo>
                    <a:pt x="80" y="221"/>
                  </a:lnTo>
                  <a:lnTo>
                    <a:pt x="104" y="198"/>
                  </a:lnTo>
                  <a:lnTo>
                    <a:pt x="118" y="177"/>
                  </a:lnTo>
                  <a:lnTo>
                    <a:pt x="154" y="167"/>
                  </a:lnTo>
                  <a:lnTo>
                    <a:pt x="166" y="167"/>
                  </a:lnTo>
                  <a:lnTo>
                    <a:pt x="175" y="153"/>
                  </a:lnTo>
                  <a:lnTo>
                    <a:pt x="191" y="132"/>
                  </a:lnTo>
                  <a:lnTo>
                    <a:pt x="166" y="98"/>
                  </a:lnTo>
                  <a:lnTo>
                    <a:pt x="128" y="55"/>
                  </a:lnTo>
                  <a:lnTo>
                    <a:pt x="154" y="45"/>
                  </a:lnTo>
                  <a:lnTo>
                    <a:pt x="223" y="21"/>
                  </a:lnTo>
                  <a:lnTo>
                    <a:pt x="246" y="21"/>
                  </a:lnTo>
                  <a:lnTo>
                    <a:pt x="260" y="9"/>
                  </a:lnTo>
                  <a:lnTo>
                    <a:pt x="270" y="0"/>
                  </a:lnTo>
                  <a:lnTo>
                    <a:pt x="304" y="9"/>
                  </a:lnTo>
                  <a:lnTo>
                    <a:pt x="329" y="21"/>
                  </a:lnTo>
                  <a:lnTo>
                    <a:pt x="398" y="55"/>
                  </a:lnTo>
                  <a:lnTo>
                    <a:pt x="436" y="67"/>
                  </a:lnTo>
                  <a:lnTo>
                    <a:pt x="517" y="111"/>
                  </a:lnTo>
                  <a:lnTo>
                    <a:pt x="542" y="132"/>
                  </a:lnTo>
                  <a:lnTo>
                    <a:pt x="564" y="132"/>
                  </a:lnTo>
                  <a:lnTo>
                    <a:pt x="575" y="144"/>
                  </a:lnTo>
                  <a:lnTo>
                    <a:pt x="575" y="153"/>
                  </a:lnTo>
                  <a:lnTo>
                    <a:pt x="575" y="187"/>
                  </a:lnTo>
                  <a:lnTo>
                    <a:pt x="589" y="198"/>
                  </a:lnTo>
                  <a:lnTo>
                    <a:pt x="612" y="198"/>
                  </a:lnTo>
                  <a:lnTo>
                    <a:pt x="660" y="231"/>
                  </a:lnTo>
                  <a:lnTo>
                    <a:pt x="775" y="231"/>
                  </a:lnTo>
                  <a:lnTo>
                    <a:pt x="836" y="243"/>
                  </a:lnTo>
                  <a:lnTo>
                    <a:pt x="846" y="243"/>
                  </a:lnTo>
                  <a:lnTo>
                    <a:pt x="860" y="266"/>
                  </a:lnTo>
                  <a:lnTo>
                    <a:pt x="871" y="277"/>
                  </a:lnTo>
                  <a:lnTo>
                    <a:pt x="894" y="277"/>
                  </a:lnTo>
                  <a:lnTo>
                    <a:pt x="919" y="277"/>
                  </a:lnTo>
                  <a:lnTo>
                    <a:pt x="931" y="299"/>
                  </a:lnTo>
                  <a:lnTo>
                    <a:pt x="941" y="309"/>
                  </a:lnTo>
                  <a:lnTo>
                    <a:pt x="954" y="332"/>
                  </a:lnTo>
                  <a:lnTo>
                    <a:pt x="954" y="343"/>
                  </a:lnTo>
                  <a:lnTo>
                    <a:pt x="978" y="343"/>
                  </a:lnTo>
                  <a:lnTo>
                    <a:pt x="978" y="353"/>
                  </a:lnTo>
                  <a:lnTo>
                    <a:pt x="989" y="365"/>
                  </a:lnTo>
                  <a:lnTo>
                    <a:pt x="999" y="365"/>
                  </a:lnTo>
                  <a:lnTo>
                    <a:pt x="999" y="377"/>
                  </a:lnTo>
                  <a:lnTo>
                    <a:pt x="1037" y="389"/>
                  </a:lnTo>
                  <a:lnTo>
                    <a:pt x="1047" y="398"/>
                  </a:lnTo>
                  <a:lnTo>
                    <a:pt x="1047" y="410"/>
                  </a:lnTo>
                  <a:lnTo>
                    <a:pt x="1037" y="410"/>
                  </a:lnTo>
                  <a:lnTo>
                    <a:pt x="1037" y="422"/>
                  </a:lnTo>
                  <a:lnTo>
                    <a:pt x="1047" y="432"/>
                  </a:lnTo>
                  <a:lnTo>
                    <a:pt x="1047" y="455"/>
                  </a:lnTo>
                  <a:lnTo>
                    <a:pt x="1037" y="455"/>
                  </a:lnTo>
                  <a:lnTo>
                    <a:pt x="1047" y="464"/>
                  </a:lnTo>
                  <a:lnTo>
                    <a:pt x="1059" y="488"/>
                  </a:lnTo>
                  <a:lnTo>
                    <a:pt x="1069" y="498"/>
                  </a:lnTo>
                  <a:lnTo>
                    <a:pt x="1085" y="521"/>
                  </a:lnTo>
                  <a:lnTo>
                    <a:pt x="1094" y="543"/>
                  </a:lnTo>
                  <a:lnTo>
                    <a:pt x="1094" y="554"/>
                  </a:lnTo>
                  <a:lnTo>
                    <a:pt x="1106" y="564"/>
                  </a:lnTo>
                  <a:lnTo>
                    <a:pt x="1117" y="576"/>
                  </a:lnTo>
                  <a:lnTo>
                    <a:pt x="1131" y="576"/>
                  </a:lnTo>
                  <a:lnTo>
                    <a:pt x="1177" y="643"/>
                  </a:lnTo>
                  <a:lnTo>
                    <a:pt x="1189" y="686"/>
                  </a:lnTo>
                  <a:lnTo>
                    <a:pt x="1202" y="720"/>
                  </a:lnTo>
                  <a:lnTo>
                    <a:pt x="1308" y="732"/>
                  </a:lnTo>
                  <a:lnTo>
                    <a:pt x="1413" y="743"/>
                  </a:lnTo>
                  <a:lnTo>
                    <a:pt x="1436" y="755"/>
                  </a:lnTo>
                  <a:lnTo>
                    <a:pt x="1458" y="732"/>
                  </a:lnTo>
                  <a:lnTo>
                    <a:pt x="1483" y="765"/>
                  </a:lnTo>
                  <a:lnTo>
                    <a:pt x="1494" y="809"/>
                  </a:lnTo>
                  <a:lnTo>
                    <a:pt x="1413" y="865"/>
                  </a:lnTo>
                  <a:lnTo>
                    <a:pt x="1331" y="908"/>
                  </a:lnTo>
                  <a:lnTo>
                    <a:pt x="1271" y="953"/>
                  </a:lnTo>
                  <a:lnTo>
                    <a:pt x="1213" y="977"/>
                  </a:lnTo>
                  <a:lnTo>
                    <a:pt x="1213" y="986"/>
                  </a:lnTo>
                  <a:lnTo>
                    <a:pt x="1177" y="998"/>
                  </a:lnTo>
                  <a:lnTo>
                    <a:pt x="1085" y="1031"/>
                  </a:lnTo>
                  <a:lnTo>
                    <a:pt x="1011" y="1052"/>
                  </a:lnTo>
                  <a:lnTo>
                    <a:pt x="941" y="1076"/>
                  </a:lnTo>
                  <a:lnTo>
                    <a:pt x="931" y="1086"/>
                  </a:lnTo>
                  <a:lnTo>
                    <a:pt x="931" y="1098"/>
                  </a:lnTo>
                  <a:lnTo>
                    <a:pt x="919" y="1109"/>
                  </a:lnTo>
                  <a:lnTo>
                    <a:pt x="860" y="1185"/>
                  </a:lnTo>
                  <a:lnTo>
                    <a:pt x="799" y="1275"/>
                  </a:lnTo>
                  <a:lnTo>
                    <a:pt x="753" y="1185"/>
                  </a:lnTo>
                  <a:lnTo>
                    <a:pt x="717" y="1098"/>
                  </a:lnTo>
                  <a:lnTo>
                    <a:pt x="708" y="1098"/>
                  </a:lnTo>
                  <a:lnTo>
                    <a:pt x="683" y="1098"/>
                  </a:lnTo>
                  <a:lnTo>
                    <a:pt x="671" y="1098"/>
                  </a:lnTo>
                  <a:lnTo>
                    <a:pt x="647" y="1086"/>
                  </a:lnTo>
                  <a:lnTo>
                    <a:pt x="637" y="1098"/>
                  </a:lnTo>
                  <a:lnTo>
                    <a:pt x="637" y="1122"/>
                  </a:lnTo>
                  <a:lnTo>
                    <a:pt x="637" y="1143"/>
                  </a:lnTo>
                  <a:lnTo>
                    <a:pt x="637" y="1163"/>
                  </a:lnTo>
                  <a:lnTo>
                    <a:pt x="612" y="1176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Freeform 370"/>
            <p:cNvSpPr>
              <a:spLocks noChangeAspect="1"/>
            </p:cNvSpPr>
            <p:nvPr/>
          </p:nvSpPr>
          <p:spPr bwMode="auto">
            <a:xfrm>
              <a:off x="4953" y="7389"/>
              <a:ext cx="924" cy="781"/>
            </a:xfrm>
            <a:custGeom>
              <a:avLst/>
              <a:gdLst/>
              <a:ahLst/>
              <a:cxnLst>
                <a:cxn ang="0">
                  <a:pos x="637" y="30"/>
                </a:cxn>
                <a:cxn ang="0">
                  <a:pos x="695" y="153"/>
                </a:cxn>
                <a:cxn ang="0">
                  <a:pos x="671" y="208"/>
                </a:cxn>
                <a:cxn ang="0">
                  <a:pos x="661" y="275"/>
                </a:cxn>
                <a:cxn ang="0">
                  <a:pos x="624" y="254"/>
                </a:cxn>
                <a:cxn ang="0">
                  <a:pos x="588" y="221"/>
                </a:cxn>
                <a:cxn ang="0">
                  <a:pos x="567" y="166"/>
                </a:cxn>
                <a:cxn ang="0">
                  <a:pos x="541" y="132"/>
                </a:cxn>
                <a:cxn ang="0">
                  <a:pos x="519" y="132"/>
                </a:cxn>
                <a:cxn ang="0">
                  <a:pos x="541" y="188"/>
                </a:cxn>
                <a:cxn ang="0">
                  <a:pos x="567" y="232"/>
                </a:cxn>
                <a:cxn ang="0">
                  <a:pos x="613" y="308"/>
                </a:cxn>
                <a:cxn ang="0">
                  <a:pos x="647" y="365"/>
                </a:cxn>
                <a:cxn ang="0">
                  <a:pos x="695" y="443"/>
                </a:cxn>
                <a:cxn ang="0">
                  <a:pos x="742" y="530"/>
                </a:cxn>
                <a:cxn ang="0">
                  <a:pos x="775" y="564"/>
                </a:cxn>
                <a:cxn ang="0">
                  <a:pos x="766" y="575"/>
                </a:cxn>
                <a:cxn ang="0">
                  <a:pos x="775" y="629"/>
                </a:cxn>
                <a:cxn ang="0">
                  <a:pos x="813" y="664"/>
                </a:cxn>
                <a:cxn ang="0">
                  <a:pos x="837" y="687"/>
                </a:cxn>
                <a:cxn ang="0">
                  <a:pos x="861" y="720"/>
                </a:cxn>
                <a:cxn ang="0">
                  <a:pos x="707" y="720"/>
                </a:cxn>
                <a:cxn ang="0">
                  <a:pos x="541" y="720"/>
                </a:cxn>
                <a:cxn ang="0">
                  <a:pos x="390" y="720"/>
                </a:cxn>
                <a:cxn ang="0">
                  <a:pos x="247" y="710"/>
                </a:cxn>
                <a:cxn ang="0">
                  <a:pos x="154" y="720"/>
                </a:cxn>
                <a:cxn ang="0">
                  <a:pos x="71" y="710"/>
                </a:cxn>
                <a:cxn ang="0">
                  <a:pos x="49" y="629"/>
                </a:cxn>
                <a:cxn ang="0">
                  <a:pos x="34" y="489"/>
                </a:cxn>
                <a:cxn ang="0">
                  <a:pos x="34" y="398"/>
                </a:cxn>
                <a:cxn ang="0">
                  <a:pos x="24" y="221"/>
                </a:cxn>
                <a:cxn ang="0">
                  <a:pos x="24" y="176"/>
                </a:cxn>
                <a:cxn ang="0">
                  <a:pos x="0" y="108"/>
                </a:cxn>
                <a:cxn ang="0">
                  <a:pos x="12" y="76"/>
                </a:cxn>
                <a:cxn ang="0">
                  <a:pos x="0" y="22"/>
                </a:cxn>
                <a:cxn ang="0">
                  <a:pos x="12" y="0"/>
                </a:cxn>
                <a:cxn ang="0">
                  <a:pos x="34" y="0"/>
                </a:cxn>
                <a:cxn ang="0">
                  <a:pos x="71" y="0"/>
                </a:cxn>
                <a:cxn ang="0">
                  <a:pos x="129" y="10"/>
                </a:cxn>
                <a:cxn ang="0">
                  <a:pos x="178" y="22"/>
                </a:cxn>
                <a:cxn ang="0">
                  <a:pos x="215" y="30"/>
                </a:cxn>
                <a:cxn ang="0">
                  <a:pos x="247" y="42"/>
                </a:cxn>
                <a:cxn ang="0">
                  <a:pos x="306" y="53"/>
                </a:cxn>
                <a:cxn ang="0">
                  <a:pos x="353" y="22"/>
                </a:cxn>
                <a:cxn ang="0">
                  <a:pos x="401" y="0"/>
                </a:cxn>
                <a:cxn ang="0">
                  <a:pos x="423" y="0"/>
                </a:cxn>
                <a:cxn ang="0">
                  <a:pos x="460" y="10"/>
                </a:cxn>
                <a:cxn ang="0">
                  <a:pos x="496" y="30"/>
                </a:cxn>
                <a:cxn ang="0">
                  <a:pos x="529" y="42"/>
                </a:cxn>
                <a:cxn ang="0">
                  <a:pos x="555" y="22"/>
                </a:cxn>
                <a:cxn ang="0">
                  <a:pos x="588" y="42"/>
                </a:cxn>
                <a:cxn ang="0">
                  <a:pos x="613" y="30"/>
                </a:cxn>
              </a:cxnLst>
              <a:rect l="0" t="0" r="r" b="b"/>
              <a:pathLst>
                <a:path w="861" h="720">
                  <a:moveTo>
                    <a:pt x="624" y="22"/>
                  </a:moveTo>
                  <a:lnTo>
                    <a:pt x="637" y="30"/>
                  </a:lnTo>
                  <a:lnTo>
                    <a:pt x="661" y="99"/>
                  </a:lnTo>
                  <a:lnTo>
                    <a:pt x="695" y="153"/>
                  </a:lnTo>
                  <a:lnTo>
                    <a:pt x="684" y="166"/>
                  </a:lnTo>
                  <a:lnTo>
                    <a:pt x="671" y="208"/>
                  </a:lnTo>
                  <a:lnTo>
                    <a:pt x="671" y="254"/>
                  </a:lnTo>
                  <a:lnTo>
                    <a:pt x="661" y="275"/>
                  </a:lnTo>
                  <a:lnTo>
                    <a:pt x="647" y="275"/>
                  </a:lnTo>
                  <a:lnTo>
                    <a:pt x="624" y="254"/>
                  </a:lnTo>
                  <a:lnTo>
                    <a:pt x="600" y="232"/>
                  </a:lnTo>
                  <a:lnTo>
                    <a:pt x="588" y="221"/>
                  </a:lnTo>
                  <a:lnTo>
                    <a:pt x="576" y="188"/>
                  </a:lnTo>
                  <a:lnTo>
                    <a:pt x="567" y="166"/>
                  </a:lnTo>
                  <a:lnTo>
                    <a:pt x="555" y="153"/>
                  </a:lnTo>
                  <a:lnTo>
                    <a:pt x="541" y="132"/>
                  </a:lnTo>
                  <a:lnTo>
                    <a:pt x="541" y="122"/>
                  </a:lnTo>
                  <a:lnTo>
                    <a:pt x="519" y="132"/>
                  </a:lnTo>
                  <a:lnTo>
                    <a:pt x="519" y="142"/>
                  </a:lnTo>
                  <a:lnTo>
                    <a:pt x="541" y="188"/>
                  </a:lnTo>
                  <a:lnTo>
                    <a:pt x="541" y="198"/>
                  </a:lnTo>
                  <a:lnTo>
                    <a:pt x="567" y="232"/>
                  </a:lnTo>
                  <a:lnTo>
                    <a:pt x="600" y="264"/>
                  </a:lnTo>
                  <a:lnTo>
                    <a:pt x="613" y="308"/>
                  </a:lnTo>
                  <a:lnTo>
                    <a:pt x="637" y="344"/>
                  </a:lnTo>
                  <a:lnTo>
                    <a:pt x="647" y="365"/>
                  </a:lnTo>
                  <a:lnTo>
                    <a:pt x="661" y="387"/>
                  </a:lnTo>
                  <a:lnTo>
                    <a:pt x="695" y="443"/>
                  </a:lnTo>
                  <a:lnTo>
                    <a:pt x="730" y="507"/>
                  </a:lnTo>
                  <a:lnTo>
                    <a:pt x="742" y="530"/>
                  </a:lnTo>
                  <a:lnTo>
                    <a:pt x="766" y="543"/>
                  </a:lnTo>
                  <a:lnTo>
                    <a:pt x="775" y="564"/>
                  </a:lnTo>
                  <a:lnTo>
                    <a:pt x="775" y="575"/>
                  </a:lnTo>
                  <a:lnTo>
                    <a:pt x="766" y="575"/>
                  </a:lnTo>
                  <a:lnTo>
                    <a:pt x="775" y="621"/>
                  </a:lnTo>
                  <a:lnTo>
                    <a:pt x="775" y="629"/>
                  </a:lnTo>
                  <a:lnTo>
                    <a:pt x="790" y="641"/>
                  </a:lnTo>
                  <a:lnTo>
                    <a:pt x="813" y="664"/>
                  </a:lnTo>
                  <a:lnTo>
                    <a:pt x="823" y="664"/>
                  </a:lnTo>
                  <a:lnTo>
                    <a:pt x="837" y="687"/>
                  </a:lnTo>
                  <a:lnTo>
                    <a:pt x="849" y="698"/>
                  </a:lnTo>
                  <a:lnTo>
                    <a:pt x="861" y="720"/>
                  </a:lnTo>
                  <a:lnTo>
                    <a:pt x="790" y="720"/>
                  </a:lnTo>
                  <a:lnTo>
                    <a:pt x="707" y="720"/>
                  </a:lnTo>
                  <a:lnTo>
                    <a:pt x="624" y="720"/>
                  </a:lnTo>
                  <a:lnTo>
                    <a:pt x="541" y="720"/>
                  </a:lnTo>
                  <a:lnTo>
                    <a:pt x="472" y="720"/>
                  </a:lnTo>
                  <a:lnTo>
                    <a:pt x="390" y="720"/>
                  </a:lnTo>
                  <a:lnTo>
                    <a:pt x="319" y="720"/>
                  </a:lnTo>
                  <a:lnTo>
                    <a:pt x="247" y="710"/>
                  </a:lnTo>
                  <a:lnTo>
                    <a:pt x="190" y="720"/>
                  </a:lnTo>
                  <a:lnTo>
                    <a:pt x="154" y="720"/>
                  </a:lnTo>
                  <a:lnTo>
                    <a:pt x="107" y="710"/>
                  </a:lnTo>
                  <a:lnTo>
                    <a:pt x="71" y="710"/>
                  </a:lnTo>
                  <a:lnTo>
                    <a:pt x="49" y="720"/>
                  </a:lnTo>
                  <a:lnTo>
                    <a:pt x="49" y="629"/>
                  </a:lnTo>
                  <a:lnTo>
                    <a:pt x="49" y="588"/>
                  </a:lnTo>
                  <a:lnTo>
                    <a:pt x="34" y="489"/>
                  </a:lnTo>
                  <a:lnTo>
                    <a:pt x="34" y="465"/>
                  </a:lnTo>
                  <a:lnTo>
                    <a:pt x="34" y="398"/>
                  </a:lnTo>
                  <a:lnTo>
                    <a:pt x="34" y="344"/>
                  </a:lnTo>
                  <a:lnTo>
                    <a:pt x="24" y="221"/>
                  </a:lnTo>
                  <a:lnTo>
                    <a:pt x="24" y="188"/>
                  </a:lnTo>
                  <a:lnTo>
                    <a:pt x="24" y="176"/>
                  </a:lnTo>
                  <a:lnTo>
                    <a:pt x="12" y="142"/>
                  </a:lnTo>
                  <a:lnTo>
                    <a:pt x="0" y="108"/>
                  </a:lnTo>
                  <a:lnTo>
                    <a:pt x="0" y="99"/>
                  </a:lnTo>
                  <a:lnTo>
                    <a:pt x="12" y="76"/>
                  </a:lnTo>
                  <a:lnTo>
                    <a:pt x="12" y="66"/>
                  </a:lnTo>
                  <a:lnTo>
                    <a:pt x="0" y="22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71" y="0"/>
                  </a:lnTo>
                  <a:lnTo>
                    <a:pt x="96" y="0"/>
                  </a:lnTo>
                  <a:lnTo>
                    <a:pt x="129" y="10"/>
                  </a:lnTo>
                  <a:lnTo>
                    <a:pt x="154" y="10"/>
                  </a:lnTo>
                  <a:lnTo>
                    <a:pt x="178" y="22"/>
                  </a:lnTo>
                  <a:lnTo>
                    <a:pt x="199" y="22"/>
                  </a:lnTo>
                  <a:lnTo>
                    <a:pt x="215" y="30"/>
                  </a:lnTo>
                  <a:lnTo>
                    <a:pt x="225" y="30"/>
                  </a:lnTo>
                  <a:lnTo>
                    <a:pt x="247" y="42"/>
                  </a:lnTo>
                  <a:lnTo>
                    <a:pt x="282" y="53"/>
                  </a:lnTo>
                  <a:lnTo>
                    <a:pt x="306" y="53"/>
                  </a:lnTo>
                  <a:lnTo>
                    <a:pt x="330" y="30"/>
                  </a:lnTo>
                  <a:lnTo>
                    <a:pt x="353" y="22"/>
                  </a:lnTo>
                  <a:lnTo>
                    <a:pt x="376" y="10"/>
                  </a:lnTo>
                  <a:lnTo>
                    <a:pt x="401" y="0"/>
                  </a:lnTo>
                  <a:lnTo>
                    <a:pt x="413" y="0"/>
                  </a:lnTo>
                  <a:lnTo>
                    <a:pt x="423" y="0"/>
                  </a:lnTo>
                  <a:lnTo>
                    <a:pt x="438" y="0"/>
                  </a:lnTo>
                  <a:lnTo>
                    <a:pt x="460" y="10"/>
                  </a:lnTo>
                  <a:lnTo>
                    <a:pt x="472" y="22"/>
                  </a:lnTo>
                  <a:lnTo>
                    <a:pt x="496" y="30"/>
                  </a:lnTo>
                  <a:lnTo>
                    <a:pt x="505" y="30"/>
                  </a:lnTo>
                  <a:lnTo>
                    <a:pt x="529" y="42"/>
                  </a:lnTo>
                  <a:lnTo>
                    <a:pt x="541" y="42"/>
                  </a:lnTo>
                  <a:lnTo>
                    <a:pt x="555" y="22"/>
                  </a:lnTo>
                  <a:lnTo>
                    <a:pt x="567" y="30"/>
                  </a:lnTo>
                  <a:lnTo>
                    <a:pt x="588" y="42"/>
                  </a:lnTo>
                  <a:lnTo>
                    <a:pt x="600" y="30"/>
                  </a:lnTo>
                  <a:lnTo>
                    <a:pt x="613" y="30"/>
                  </a:lnTo>
                  <a:lnTo>
                    <a:pt x="624" y="22"/>
                  </a:lnTo>
                  <a:close/>
                </a:path>
              </a:pathLst>
            </a:custGeom>
            <a:solidFill>
              <a:srgbClr val="0BA6F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Oval 371"/>
            <p:cNvSpPr>
              <a:spLocks noChangeAspect="1" noChangeArrowheads="1"/>
            </p:cNvSpPr>
            <p:nvPr/>
          </p:nvSpPr>
          <p:spPr bwMode="auto">
            <a:xfrm>
              <a:off x="3907" y="6844"/>
              <a:ext cx="52" cy="50"/>
            </a:xfrm>
            <a:prstGeom prst="ellipse">
              <a:avLst/>
            </a:prstGeom>
            <a:solidFill>
              <a:srgbClr val="0BA6F5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Oval 372"/>
            <p:cNvSpPr>
              <a:spLocks noChangeAspect="1" noChangeArrowheads="1"/>
            </p:cNvSpPr>
            <p:nvPr/>
          </p:nvSpPr>
          <p:spPr bwMode="auto">
            <a:xfrm>
              <a:off x="4307" y="6577"/>
              <a:ext cx="64" cy="64"/>
            </a:xfrm>
            <a:prstGeom prst="ellipse">
              <a:avLst/>
            </a:prstGeom>
            <a:solidFill>
              <a:srgbClr val="0BA6F5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73" name="Picture 2" descr="C:\Users\Sarra\Desktop\CARTE-TUNISIE-300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44208" y="1124744"/>
            <a:ext cx="2448272" cy="4332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74" name="Connecteur droit avec flèche 375"/>
          <p:cNvCxnSpPr>
            <a:cxnSpLocks noChangeShapeType="1"/>
          </p:cNvCxnSpPr>
          <p:nvPr/>
        </p:nvCxnSpPr>
        <p:spPr bwMode="auto">
          <a:xfrm flipV="1">
            <a:off x="1908175" y="2492375"/>
            <a:ext cx="5111750" cy="2520950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7" name="Titre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6121400" cy="129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Localization of the selected country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6" name="Espace réservé du numéro de diapositive 375"/>
          <p:cNvSpPr>
            <a:spLocks noGrp="1"/>
          </p:cNvSpPr>
          <p:nvPr>
            <p:ph type="sldNum" sz="quarter" idx="12"/>
          </p:nvPr>
        </p:nvSpPr>
        <p:spPr>
          <a:xfrm>
            <a:off x="8532440" y="6376243"/>
            <a:ext cx="514400" cy="365125"/>
          </a:xfrm>
        </p:spPr>
        <p:txBody>
          <a:bodyPr/>
          <a:lstStyle/>
          <a:p>
            <a:fld id="{C15ED748-F415-48F5-B4A9-77A4C49B62A9}" type="slidenum">
              <a:rPr lang="en-US" sz="1800" b="1" smtClean="0">
                <a:solidFill>
                  <a:schemeClr val="tx1"/>
                </a:solidFill>
              </a:rPr>
              <a:pPr/>
              <a:t>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78" name="Ellipse 377"/>
          <p:cNvSpPr/>
          <p:nvPr/>
        </p:nvSpPr>
        <p:spPr>
          <a:xfrm>
            <a:off x="7884368" y="1196752"/>
            <a:ext cx="504056" cy="648072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7225</TotalTime>
  <Words>1945</Words>
  <Application>Microsoft Office PowerPoint</Application>
  <PresentationFormat>Affichage à l'écran (4:3)</PresentationFormat>
  <Paragraphs>374</Paragraphs>
  <Slides>29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Objectives </vt:lpstr>
      <vt:lpstr>Localization of the selected country 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Acknowledgment  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Sarra</dc:creator>
  <cp:lastModifiedBy>Sarra</cp:lastModifiedBy>
  <cp:revision>525</cp:revision>
  <dcterms:created xsi:type="dcterms:W3CDTF">2012-10-07T08:39:26Z</dcterms:created>
  <dcterms:modified xsi:type="dcterms:W3CDTF">2012-11-07T22:29:49Z</dcterms:modified>
</cp:coreProperties>
</file>