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7"/>
  </p:notesMasterIdLst>
  <p:sldIdLst>
    <p:sldId id="279" r:id="rId2"/>
    <p:sldId id="271" r:id="rId3"/>
    <p:sldId id="278" r:id="rId4"/>
    <p:sldId id="259" r:id="rId5"/>
    <p:sldId id="258" r:id="rId6"/>
  </p:sldIdLst>
  <p:sldSz cx="9144000" cy="6858000" type="screen4x3"/>
  <p:notesSz cx="6858000" cy="9144000"/>
  <p:custShowLst>
    <p:custShow name="Presentación 1" id="0">
      <p:sldLst>
        <p:sld r:id="rId6"/>
      </p:sldLst>
    </p:custShow>
  </p:custShow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28" d="100"/>
          <a:sy n="28" d="100"/>
        </p:scale>
        <p:origin x="-1266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_tradnl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_tradnl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_tradnl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6E2F60C-27FA-4EA4-AC5B-D23FB0ADF40E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117475"/>
            <a:ext cx="9142413" cy="6738938"/>
            <a:chOff x="0" y="74"/>
            <a:chExt cx="5759" cy="4245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invGray">
            <a:xfrm>
              <a:off x="432" y="4113"/>
              <a:ext cx="2208" cy="206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invGray">
            <a:xfrm>
              <a:off x="432" y="1536"/>
              <a:ext cx="5327" cy="480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3077" name="Oval 5"/>
            <p:cNvSpPr>
              <a:spLocks noChangeArrowheads="1"/>
            </p:cNvSpPr>
            <p:nvPr/>
          </p:nvSpPr>
          <p:spPr bwMode="invGray">
            <a:xfrm>
              <a:off x="555" y="74"/>
              <a:ext cx="42" cy="42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3078" name="Oval 6"/>
            <p:cNvSpPr>
              <a:spLocks noChangeArrowheads="1"/>
            </p:cNvSpPr>
            <p:nvPr/>
          </p:nvSpPr>
          <p:spPr bwMode="invGray">
            <a:xfrm>
              <a:off x="555" y="219"/>
              <a:ext cx="42" cy="41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3079" name="Oval 7"/>
            <p:cNvSpPr>
              <a:spLocks noChangeArrowheads="1"/>
            </p:cNvSpPr>
            <p:nvPr/>
          </p:nvSpPr>
          <p:spPr bwMode="invGray">
            <a:xfrm>
              <a:off x="555" y="362"/>
              <a:ext cx="42" cy="41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3080" name="Oval 8"/>
            <p:cNvSpPr>
              <a:spLocks noChangeArrowheads="1"/>
            </p:cNvSpPr>
            <p:nvPr/>
          </p:nvSpPr>
          <p:spPr bwMode="invGray">
            <a:xfrm>
              <a:off x="555" y="651"/>
              <a:ext cx="42" cy="41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3081" name="Oval 9"/>
            <p:cNvSpPr>
              <a:spLocks noChangeArrowheads="1"/>
            </p:cNvSpPr>
            <p:nvPr/>
          </p:nvSpPr>
          <p:spPr bwMode="invGray">
            <a:xfrm>
              <a:off x="555" y="794"/>
              <a:ext cx="42" cy="42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3082" name="Oval 10"/>
            <p:cNvSpPr>
              <a:spLocks noChangeArrowheads="1"/>
            </p:cNvSpPr>
            <p:nvPr/>
          </p:nvSpPr>
          <p:spPr bwMode="invGray">
            <a:xfrm>
              <a:off x="555" y="939"/>
              <a:ext cx="42" cy="41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3083" name="Oval 11"/>
            <p:cNvSpPr>
              <a:spLocks noChangeArrowheads="1"/>
            </p:cNvSpPr>
            <p:nvPr/>
          </p:nvSpPr>
          <p:spPr bwMode="invGray">
            <a:xfrm>
              <a:off x="555" y="1082"/>
              <a:ext cx="42" cy="41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3084" name="Oval 12"/>
            <p:cNvSpPr>
              <a:spLocks noChangeArrowheads="1"/>
            </p:cNvSpPr>
            <p:nvPr/>
          </p:nvSpPr>
          <p:spPr bwMode="invGray">
            <a:xfrm>
              <a:off x="555" y="1227"/>
              <a:ext cx="42" cy="4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3085" name="Oval 13"/>
            <p:cNvSpPr>
              <a:spLocks noChangeArrowheads="1"/>
            </p:cNvSpPr>
            <p:nvPr/>
          </p:nvSpPr>
          <p:spPr bwMode="invGray">
            <a:xfrm>
              <a:off x="555" y="1371"/>
              <a:ext cx="42" cy="41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grpSp>
          <p:nvGrpSpPr>
            <p:cNvPr id="3086" name="Group 14"/>
            <p:cNvGrpSpPr>
              <a:grpSpLocks/>
            </p:cNvGrpSpPr>
            <p:nvPr/>
          </p:nvGrpSpPr>
          <p:grpSpPr bwMode="auto">
            <a:xfrm>
              <a:off x="2859" y="4202"/>
              <a:ext cx="2729" cy="41"/>
              <a:chOff x="2859" y="4202"/>
              <a:chExt cx="2729" cy="41"/>
            </a:xfrm>
          </p:grpSpPr>
          <p:sp>
            <p:nvSpPr>
              <p:cNvPr id="3087" name="Oval 15"/>
              <p:cNvSpPr>
                <a:spLocks noChangeArrowheads="1"/>
              </p:cNvSpPr>
              <p:nvPr/>
            </p:nvSpPr>
            <p:spPr bwMode="invGray">
              <a:xfrm>
                <a:off x="2859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088" name="Oval 16"/>
              <p:cNvSpPr>
                <a:spLocks noChangeArrowheads="1"/>
              </p:cNvSpPr>
              <p:nvPr/>
            </p:nvSpPr>
            <p:spPr bwMode="invGray">
              <a:xfrm>
                <a:off x="3243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089" name="Oval 17"/>
              <p:cNvSpPr>
                <a:spLocks noChangeArrowheads="1"/>
              </p:cNvSpPr>
              <p:nvPr/>
            </p:nvSpPr>
            <p:spPr bwMode="invGray">
              <a:xfrm>
                <a:off x="3627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090" name="Oval 18"/>
              <p:cNvSpPr>
                <a:spLocks noChangeArrowheads="1"/>
              </p:cNvSpPr>
              <p:nvPr/>
            </p:nvSpPr>
            <p:spPr bwMode="invGray">
              <a:xfrm>
                <a:off x="4011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091" name="Oval 19"/>
              <p:cNvSpPr>
                <a:spLocks noChangeArrowheads="1"/>
              </p:cNvSpPr>
              <p:nvPr/>
            </p:nvSpPr>
            <p:spPr bwMode="invGray">
              <a:xfrm>
                <a:off x="4395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092" name="Oval 20"/>
              <p:cNvSpPr>
                <a:spLocks noChangeArrowheads="1"/>
              </p:cNvSpPr>
              <p:nvPr/>
            </p:nvSpPr>
            <p:spPr bwMode="invGray">
              <a:xfrm>
                <a:off x="4779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093" name="Oval 21"/>
              <p:cNvSpPr>
                <a:spLocks noChangeArrowheads="1"/>
              </p:cNvSpPr>
              <p:nvPr/>
            </p:nvSpPr>
            <p:spPr bwMode="invGray">
              <a:xfrm>
                <a:off x="5163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094" name="Oval 22"/>
              <p:cNvSpPr>
                <a:spLocks noChangeArrowheads="1"/>
              </p:cNvSpPr>
              <p:nvPr/>
            </p:nvSpPr>
            <p:spPr bwMode="invGray">
              <a:xfrm>
                <a:off x="5547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3095" name="Oval 23"/>
            <p:cNvSpPr>
              <a:spLocks noChangeArrowheads="1"/>
            </p:cNvSpPr>
            <p:nvPr/>
          </p:nvSpPr>
          <p:spPr bwMode="invGray">
            <a:xfrm>
              <a:off x="555" y="507"/>
              <a:ext cx="42" cy="4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grpSp>
          <p:nvGrpSpPr>
            <p:cNvPr id="3096" name="Group 24"/>
            <p:cNvGrpSpPr>
              <a:grpSpLocks/>
            </p:cNvGrpSpPr>
            <p:nvPr/>
          </p:nvGrpSpPr>
          <p:grpSpPr bwMode="auto">
            <a:xfrm>
              <a:off x="0" y="2327"/>
              <a:ext cx="1203" cy="1203"/>
              <a:chOff x="0" y="2327"/>
              <a:chExt cx="1203" cy="1203"/>
            </a:xfrm>
          </p:grpSpPr>
          <p:sp>
            <p:nvSpPr>
              <p:cNvPr id="3097" name="Freeform 25"/>
              <p:cNvSpPr>
                <a:spLocks/>
              </p:cNvSpPr>
              <p:nvPr/>
            </p:nvSpPr>
            <p:spPr bwMode="invGray">
              <a:xfrm>
                <a:off x="0" y="2394"/>
                <a:ext cx="443" cy="1033"/>
              </a:xfrm>
              <a:custGeom>
                <a:avLst/>
                <a:gdLst/>
                <a:ahLst/>
                <a:cxnLst>
                  <a:cxn ang="0">
                    <a:pos x="290" y="1016"/>
                  </a:cxn>
                  <a:cxn ang="0">
                    <a:pos x="316" y="974"/>
                  </a:cxn>
                  <a:cxn ang="0">
                    <a:pos x="354" y="920"/>
                  </a:cxn>
                  <a:cxn ang="0">
                    <a:pos x="384" y="884"/>
                  </a:cxn>
                  <a:cxn ang="0">
                    <a:pos x="381" y="832"/>
                  </a:cxn>
                  <a:cxn ang="0">
                    <a:pos x="370" y="794"/>
                  </a:cxn>
                  <a:cxn ang="0">
                    <a:pos x="361" y="760"/>
                  </a:cxn>
                  <a:cxn ang="0">
                    <a:pos x="361" y="734"/>
                  </a:cxn>
                  <a:cxn ang="0">
                    <a:pos x="359" y="707"/>
                  </a:cxn>
                  <a:cxn ang="0">
                    <a:pos x="373" y="691"/>
                  </a:cxn>
                  <a:cxn ang="0">
                    <a:pos x="391" y="686"/>
                  </a:cxn>
                  <a:cxn ang="0">
                    <a:pos x="395" y="680"/>
                  </a:cxn>
                  <a:cxn ang="0">
                    <a:pos x="390" y="671"/>
                  </a:cxn>
                  <a:cxn ang="0">
                    <a:pos x="386" y="660"/>
                  </a:cxn>
                  <a:cxn ang="0">
                    <a:pos x="437" y="635"/>
                  </a:cxn>
                  <a:cxn ang="0">
                    <a:pos x="442" y="619"/>
                  </a:cxn>
                  <a:cxn ang="0">
                    <a:pos x="438" y="604"/>
                  </a:cxn>
                  <a:cxn ang="0">
                    <a:pos x="400" y="543"/>
                  </a:cxn>
                  <a:cxn ang="0">
                    <a:pos x="384" y="474"/>
                  </a:cxn>
                  <a:cxn ang="0">
                    <a:pos x="354" y="455"/>
                  </a:cxn>
                  <a:cxn ang="0">
                    <a:pos x="326" y="433"/>
                  </a:cxn>
                  <a:cxn ang="0">
                    <a:pos x="312" y="411"/>
                  </a:cxn>
                  <a:cxn ang="0">
                    <a:pos x="307" y="391"/>
                  </a:cxn>
                  <a:cxn ang="0">
                    <a:pos x="290" y="339"/>
                  </a:cxn>
                  <a:cxn ang="0">
                    <a:pos x="308" y="289"/>
                  </a:cxn>
                  <a:cxn ang="0">
                    <a:pos x="298" y="278"/>
                  </a:cxn>
                  <a:cxn ang="0">
                    <a:pos x="280" y="307"/>
                  </a:cxn>
                  <a:cxn ang="0">
                    <a:pos x="269" y="283"/>
                  </a:cxn>
                  <a:cxn ang="0">
                    <a:pos x="272" y="224"/>
                  </a:cxn>
                  <a:cxn ang="0">
                    <a:pos x="280" y="177"/>
                  </a:cxn>
                  <a:cxn ang="0">
                    <a:pos x="280" y="146"/>
                  </a:cxn>
                  <a:cxn ang="0">
                    <a:pos x="281" y="123"/>
                  </a:cxn>
                  <a:cxn ang="0">
                    <a:pos x="290" y="104"/>
                  </a:cxn>
                  <a:cxn ang="0">
                    <a:pos x="296" y="97"/>
                  </a:cxn>
                  <a:cxn ang="0">
                    <a:pos x="298" y="94"/>
                  </a:cxn>
                  <a:cxn ang="0">
                    <a:pos x="301" y="92"/>
                  </a:cxn>
                  <a:cxn ang="0">
                    <a:pos x="307" y="83"/>
                  </a:cxn>
                  <a:cxn ang="0">
                    <a:pos x="317" y="79"/>
                  </a:cxn>
                  <a:cxn ang="0">
                    <a:pos x="328" y="77"/>
                  </a:cxn>
                  <a:cxn ang="0">
                    <a:pos x="337" y="74"/>
                  </a:cxn>
                  <a:cxn ang="0">
                    <a:pos x="345" y="67"/>
                  </a:cxn>
                  <a:cxn ang="0">
                    <a:pos x="337" y="50"/>
                  </a:cxn>
                  <a:cxn ang="0">
                    <a:pos x="337" y="47"/>
                  </a:cxn>
                  <a:cxn ang="0">
                    <a:pos x="337" y="43"/>
                  </a:cxn>
                  <a:cxn ang="0">
                    <a:pos x="337" y="41"/>
                  </a:cxn>
                  <a:cxn ang="0">
                    <a:pos x="334" y="38"/>
                  </a:cxn>
                  <a:cxn ang="0">
                    <a:pos x="321" y="21"/>
                  </a:cxn>
                  <a:cxn ang="0">
                    <a:pos x="316" y="0"/>
                  </a:cxn>
                  <a:cxn ang="0">
                    <a:pos x="188" y="94"/>
                  </a:cxn>
                  <a:cxn ang="0">
                    <a:pos x="88" y="218"/>
                  </a:cxn>
                  <a:cxn ang="0">
                    <a:pos x="21" y="366"/>
                  </a:cxn>
                  <a:cxn ang="0">
                    <a:pos x="0" y="530"/>
                  </a:cxn>
                  <a:cxn ang="0">
                    <a:pos x="20" y="680"/>
                  </a:cxn>
                  <a:cxn ang="0">
                    <a:pos x="74" y="819"/>
                  </a:cxn>
                  <a:cxn ang="0">
                    <a:pos x="160" y="938"/>
                  </a:cxn>
                  <a:cxn ang="0">
                    <a:pos x="272" y="1032"/>
                  </a:cxn>
                </a:cxnLst>
                <a:rect l="0" t="0" r="r" b="b"/>
                <a:pathLst>
                  <a:path w="443" h="1033">
                    <a:moveTo>
                      <a:pt x="272" y="1032"/>
                    </a:moveTo>
                    <a:lnTo>
                      <a:pt x="290" y="1016"/>
                    </a:lnTo>
                    <a:lnTo>
                      <a:pt x="301" y="992"/>
                    </a:lnTo>
                    <a:lnTo>
                      <a:pt x="316" y="974"/>
                    </a:lnTo>
                    <a:lnTo>
                      <a:pt x="328" y="955"/>
                    </a:lnTo>
                    <a:lnTo>
                      <a:pt x="354" y="920"/>
                    </a:lnTo>
                    <a:lnTo>
                      <a:pt x="373" y="904"/>
                    </a:lnTo>
                    <a:lnTo>
                      <a:pt x="384" y="884"/>
                    </a:lnTo>
                    <a:lnTo>
                      <a:pt x="390" y="848"/>
                    </a:lnTo>
                    <a:lnTo>
                      <a:pt x="381" y="832"/>
                    </a:lnTo>
                    <a:lnTo>
                      <a:pt x="375" y="812"/>
                    </a:lnTo>
                    <a:lnTo>
                      <a:pt x="370" y="794"/>
                    </a:lnTo>
                    <a:lnTo>
                      <a:pt x="361" y="774"/>
                    </a:lnTo>
                    <a:lnTo>
                      <a:pt x="361" y="760"/>
                    </a:lnTo>
                    <a:lnTo>
                      <a:pt x="361" y="747"/>
                    </a:lnTo>
                    <a:lnTo>
                      <a:pt x="361" y="734"/>
                    </a:lnTo>
                    <a:lnTo>
                      <a:pt x="359" y="722"/>
                    </a:lnTo>
                    <a:lnTo>
                      <a:pt x="359" y="707"/>
                    </a:lnTo>
                    <a:lnTo>
                      <a:pt x="364" y="698"/>
                    </a:lnTo>
                    <a:lnTo>
                      <a:pt x="373" y="691"/>
                    </a:lnTo>
                    <a:lnTo>
                      <a:pt x="390" y="686"/>
                    </a:lnTo>
                    <a:lnTo>
                      <a:pt x="391" y="686"/>
                    </a:lnTo>
                    <a:lnTo>
                      <a:pt x="395" y="682"/>
                    </a:lnTo>
                    <a:lnTo>
                      <a:pt x="395" y="680"/>
                    </a:lnTo>
                    <a:lnTo>
                      <a:pt x="395" y="677"/>
                    </a:lnTo>
                    <a:lnTo>
                      <a:pt x="390" y="671"/>
                    </a:lnTo>
                    <a:lnTo>
                      <a:pt x="386" y="666"/>
                    </a:lnTo>
                    <a:lnTo>
                      <a:pt x="386" y="660"/>
                    </a:lnTo>
                    <a:lnTo>
                      <a:pt x="395" y="655"/>
                    </a:lnTo>
                    <a:lnTo>
                      <a:pt x="437" y="635"/>
                    </a:lnTo>
                    <a:lnTo>
                      <a:pt x="442" y="626"/>
                    </a:lnTo>
                    <a:lnTo>
                      <a:pt x="442" y="619"/>
                    </a:lnTo>
                    <a:lnTo>
                      <a:pt x="442" y="613"/>
                    </a:lnTo>
                    <a:lnTo>
                      <a:pt x="438" y="604"/>
                    </a:lnTo>
                    <a:lnTo>
                      <a:pt x="417" y="577"/>
                    </a:lnTo>
                    <a:lnTo>
                      <a:pt x="400" y="543"/>
                    </a:lnTo>
                    <a:lnTo>
                      <a:pt x="391" y="511"/>
                    </a:lnTo>
                    <a:lnTo>
                      <a:pt x="384" y="474"/>
                    </a:lnTo>
                    <a:lnTo>
                      <a:pt x="368" y="465"/>
                    </a:lnTo>
                    <a:lnTo>
                      <a:pt x="354" y="455"/>
                    </a:lnTo>
                    <a:lnTo>
                      <a:pt x="339" y="444"/>
                    </a:lnTo>
                    <a:lnTo>
                      <a:pt x="326" y="433"/>
                    </a:lnTo>
                    <a:lnTo>
                      <a:pt x="317" y="422"/>
                    </a:lnTo>
                    <a:lnTo>
                      <a:pt x="312" y="411"/>
                    </a:lnTo>
                    <a:lnTo>
                      <a:pt x="308" y="402"/>
                    </a:lnTo>
                    <a:lnTo>
                      <a:pt x="307" y="391"/>
                    </a:lnTo>
                    <a:lnTo>
                      <a:pt x="285" y="363"/>
                    </a:lnTo>
                    <a:lnTo>
                      <a:pt x="290" y="339"/>
                    </a:lnTo>
                    <a:lnTo>
                      <a:pt x="301" y="314"/>
                    </a:lnTo>
                    <a:lnTo>
                      <a:pt x="308" y="289"/>
                    </a:lnTo>
                    <a:lnTo>
                      <a:pt x="308" y="267"/>
                    </a:lnTo>
                    <a:lnTo>
                      <a:pt x="298" y="278"/>
                    </a:lnTo>
                    <a:lnTo>
                      <a:pt x="287" y="294"/>
                    </a:lnTo>
                    <a:lnTo>
                      <a:pt x="280" y="307"/>
                    </a:lnTo>
                    <a:lnTo>
                      <a:pt x="272" y="314"/>
                    </a:lnTo>
                    <a:lnTo>
                      <a:pt x="269" y="283"/>
                    </a:lnTo>
                    <a:lnTo>
                      <a:pt x="271" y="254"/>
                    </a:lnTo>
                    <a:lnTo>
                      <a:pt x="272" y="224"/>
                    </a:lnTo>
                    <a:lnTo>
                      <a:pt x="272" y="195"/>
                    </a:lnTo>
                    <a:lnTo>
                      <a:pt x="280" y="177"/>
                    </a:lnTo>
                    <a:lnTo>
                      <a:pt x="280" y="164"/>
                    </a:lnTo>
                    <a:lnTo>
                      <a:pt x="280" y="146"/>
                    </a:lnTo>
                    <a:lnTo>
                      <a:pt x="281" y="133"/>
                    </a:lnTo>
                    <a:lnTo>
                      <a:pt x="281" y="123"/>
                    </a:lnTo>
                    <a:lnTo>
                      <a:pt x="285" y="113"/>
                    </a:lnTo>
                    <a:lnTo>
                      <a:pt x="290" y="104"/>
                    </a:lnTo>
                    <a:lnTo>
                      <a:pt x="296" y="97"/>
                    </a:lnTo>
                    <a:lnTo>
                      <a:pt x="296" y="97"/>
                    </a:lnTo>
                    <a:lnTo>
                      <a:pt x="298" y="94"/>
                    </a:lnTo>
                    <a:lnTo>
                      <a:pt x="298" y="94"/>
                    </a:lnTo>
                    <a:lnTo>
                      <a:pt x="298" y="94"/>
                    </a:lnTo>
                    <a:lnTo>
                      <a:pt x="301" y="92"/>
                    </a:lnTo>
                    <a:lnTo>
                      <a:pt x="303" y="86"/>
                    </a:lnTo>
                    <a:lnTo>
                      <a:pt x="307" y="83"/>
                    </a:lnTo>
                    <a:lnTo>
                      <a:pt x="308" y="83"/>
                    </a:lnTo>
                    <a:lnTo>
                      <a:pt x="317" y="79"/>
                    </a:lnTo>
                    <a:lnTo>
                      <a:pt x="323" y="77"/>
                    </a:lnTo>
                    <a:lnTo>
                      <a:pt x="328" y="77"/>
                    </a:lnTo>
                    <a:lnTo>
                      <a:pt x="334" y="74"/>
                    </a:lnTo>
                    <a:lnTo>
                      <a:pt x="337" y="74"/>
                    </a:lnTo>
                    <a:lnTo>
                      <a:pt x="339" y="72"/>
                    </a:lnTo>
                    <a:lnTo>
                      <a:pt x="345" y="67"/>
                    </a:lnTo>
                    <a:lnTo>
                      <a:pt x="345" y="63"/>
                    </a:lnTo>
                    <a:lnTo>
                      <a:pt x="337" y="50"/>
                    </a:lnTo>
                    <a:lnTo>
                      <a:pt x="337" y="50"/>
                    </a:lnTo>
                    <a:lnTo>
                      <a:pt x="337" y="47"/>
                    </a:lnTo>
                    <a:lnTo>
                      <a:pt x="337" y="47"/>
                    </a:lnTo>
                    <a:lnTo>
                      <a:pt x="337" y="43"/>
                    </a:lnTo>
                    <a:lnTo>
                      <a:pt x="337" y="43"/>
                    </a:lnTo>
                    <a:lnTo>
                      <a:pt x="337" y="41"/>
                    </a:lnTo>
                    <a:lnTo>
                      <a:pt x="334" y="41"/>
                    </a:lnTo>
                    <a:lnTo>
                      <a:pt x="334" y="38"/>
                    </a:lnTo>
                    <a:lnTo>
                      <a:pt x="328" y="30"/>
                    </a:lnTo>
                    <a:lnTo>
                      <a:pt x="321" y="21"/>
                    </a:lnTo>
                    <a:lnTo>
                      <a:pt x="317" y="11"/>
                    </a:lnTo>
                    <a:lnTo>
                      <a:pt x="316" y="0"/>
                    </a:lnTo>
                    <a:lnTo>
                      <a:pt x="249" y="41"/>
                    </a:lnTo>
                    <a:lnTo>
                      <a:pt x="188" y="94"/>
                    </a:lnTo>
                    <a:lnTo>
                      <a:pt x="133" y="151"/>
                    </a:lnTo>
                    <a:lnTo>
                      <a:pt x="88" y="218"/>
                    </a:lnTo>
                    <a:lnTo>
                      <a:pt x="50" y="289"/>
                    </a:lnTo>
                    <a:lnTo>
                      <a:pt x="21" y="366"/>
                    </a:lnTo>
                    <a:lnTo>
                      <a:pt x="5" y="446"/>
                    </a:lnTo>
                    <a:lnTo>
                      <a:pt x="0" y="530"/>
                    </a:lnTo>
                    <a:lnTo>
                      <a:pt x="5" y="608"/>
                    </a:lnTo>
                    <a:lnTo>
                      <a:pt x="20" y="680"/>
                    </a:lnTo>
                    <a:lnTo>
                      <a:pt x="45" y="751"/>
                    </a:lnTo>
                    <a:lnTo>
                      <a:pt x="74" y="819"/>
                    </a:lnTo>
                    <a:lnTo>
                      <a:pt x="114" y="879"/>
                    </a:lnTo>
                    <a:lnTo>
                      <a:pt x="160" y="938"/>
                    </a:lnTo>
                    <a:lnTo>
                      <a:pt x="215" y="987"/>
                    </a:lnTo>
                    <a:lnTo>
                      <a:pt x="272" y="1032"/>
                    </a:lnTo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098" name="Freeform 26"/>
              <p:cNvSpPr>
                <a:spLocks/>
              </p:cNvSpPr>
              <p:nvPr/>
            </p:nvSpPr>
            <p:spPr bwMode="invGray">
              <a:xfrm>
                <a:off x="379" y="2327"/>
                <a:ext cx="824" cy="1203"/>
              </a:xfrm>
              <a:custGeom>
                <a:avLst/>
                <a:gdLst/>
                <a:ahLst/>
                <a:cxnLst>
                  <a:cxn ang="0">
                    <a:pos x="796" y="688"/>
                  </a:cxn>
                  <a:cxn ang="0">
                    <a:pos x="756" y="641"/>
                  </a:cxn>
                  <a:cxn ang="0">
                    <a:pos x="812" y="615"/>
                  </a:cxn>
                  <a:cxn ang="0">
                    <a:pos x="814" y="502"/>
                  </a:cxn>
                  <a:cxn ang="0">
                    <a:pos x="705" y="247"/>
                  </a:cxn>
                  <a:cxn ang="0">
                    <a:pos x="651" y="262"/>
                  </a:cxn>
                  <a:cxn ang="0">
                    <a:pos x="574" y="289"/>
                  </a:cxn>
                  <a:cxn ang="0">
                    <a:pos x="536" y="258"/>
                  </a:cxn>
                  <a:cxn ang="0">
                    <a:pos x="563" y="170"/>
                  </a:cxn>
                  <a:cxn ang="0">
                    <a:pos x="532" y="81"/>
                  </a:cxn>
                  <a:cxn ang="0">
                    <a:pos x="455" y="56"/>
                  </a:cxn>
                  <a:cxn ang="0">
                    <a:pos x="484" y="150"/>
                  </a:cxn>
                  <a:cxn ang="0">
                    <a:pos x="465" y="190"/>
                  </a:cxn>
                  <a:cxn ang="0">
                    <a:pos x="442" y="200"/>
                  </a:cxn>
                  <a:cxn ang="0">
                    <a:pos x="419" y="164"/>
                  </a:cxn>
                  <a:cxn ang="0">
                    <a:pos x="381" y="108"/>
                  </a:cxn>
                  <a:cxn ang="0">
                    <a:pos x="406" y="108"/>
                  </a:cxn>
                  <a:cxn ang="0">
                    <a:pos x="424" y="72"/>
                  </a:cxn>
                  <a:cxn ang="0">
                    <a:pos x="325" y="0"/>
                  </a:cxn>
                  <a:cxn ang="0">
                    <a:pos x="281" y="27"/>
                  </a:cxn>
                  <a:cxn ang="0">
                    <a:pos x="240" y="72"/>
                  </a:cxn>
                  <a:cxn ang="0">
                    <a:pos x="209" y="114"/>
                  </a:cxn>
                  <a:cxn ang="0">
                    <a:pos x="209" y="150"/>
                  </a:cxn>
                  <a:cxn ang="0">
                    <a:pos x="240" y="164"/>
                  </a:cxn>
                  <a:cxn ang="0">
                    <a:pos x="209" y="222"/>
                  </a:cxn>
                  <a:cxn ang="0">
                    <a:pos x="213" y="242"/>
                  </a:cxn>
                  <a:cxn ang="0">
                    <a:pos x="267" y="222"/>
                  </a:cxn>
                  <a:cxn ang="0">
                    <a:pos x="303" y="170"/>
                  </a:cxn>
                  <a:cxn ang="0">
                    <a:pos x="354" y="231"/>
                  </a:cxn>
                  <a:cxn ang="0">
                    <a:pos x="372" y="291"/>
                  </a:cxn>
                  <a:cxn ang="0">
                    <a:pos x="348" y="294"/>
                  </a:cxn>
                  <a:cxn ang="0">
                    <a:pos x="298" y="309"/>
                  </a:cxn>
                  <a:cxn ang="0">
                    <a:pos x="323" y="330"/>
                  </a:cxn>
                  <a:cxn ang="0">
                    <a:pos x="260" y="339"/>
                  </a:cxn>
                  <a:cxn ang="0">
                    <a:pos x="189" y="411"/>
                  </a:cxn>
                  <a:cxn ang="0">
                    <a:pos x="184" y="469"/>
                  </a:cxn>
                  <a:cxn ang="0">
                    <a:pos x="148" y="435"/>
                  </a:cxn>
                  <a:cxn ang="0">
                    <a:pos x="83" y="402"/>
                  </a:cxn>
                  <a:cxn ang="0">
                    <a:pos x="0" y="455"/>
                  </a:cxn>
                  <a:cxn ang="0">
                    <a:pos x="54" y="496"/>
                  </a:cxn>
                  <a:cxn ang="0">
                    <a:pos x="74" y="485"/>
                  </a:cxn>
                  <a:cxn ang="0">
                    <a:pos x="54" y="608"/>
                  </a:cxn>
                  <a:cxn ang="0">
                    <a:pos x="132" y="641"/>
                  </a:cxn>
                  <a:cxn ang="0">
                    <a:pos x="195" y="661"/>
                  </a:cxn>
                  <a:cxn ang="0">
                    <a:pos x="249" y="744"/>
                  </a:cxn>
                  <a:cxn ang="0">
                    <a:pos x="334" y="886"/>
                  </a:cxn>
                  <a:cxn ang="0">
                    <a:pos x="391" y="1007"/>
                  </a:cxn>
                  <a:cxn ang="0">
                    <a:pos x="292" y="1052"/>
                  </a:cxn>
                  <a:cxn ang="0">
                    <a:pos x="182" y="1105"/>
                  </a:cxn>
                  <a:cxn ang="0">
                    <a:pos x="68" y="1180"/>
                  </a:cxn>
                  <a:cxn ang="0">
                    <a:pos x="200" y="1202"/>
                  </a:cxn>
                  <a:cxn ang="0">
                    <a:pos x="417" y="1168"/>
                  </a:cxn>
                  <a:cxn ang="0">
                    <a:pos x="613" y="1052"/>
                  </a:cxn>
                  <a:cxn ang="0">
                    <a:pos x="610" y="929"/>
                  </a:cxn>
                  <a:cxn ang="0">
                    <a:pos x="543" y="888"/>
                  </a:cxn>
                  <a:cxn ang="0">
                    <a:pos x="567" y="791"/>
                  </a:cxn>
                  <a:cxn ang="0">
                    <a:pos x="655" y="738"/>
                  </a:cxn>
                  <a:cxn ang="0">
                    <a:pos x="725" y="713"/>
                  </a:cxn>
                  <a:cxn ang="0">
                    <a:pos x="792" y="729"/>
                  </a:cxn>
                </a:cxnLst>
                <a:rect l="0" t="0" r="r" b="b"/>
                <a:pathLst>
                  <a:path w="824" h="1203">
                    <a:moveTo>
                      <a:pt x="803" y="736"/>
                    </a:moveTo>
                    <a:lnTo>
                      <a:pt x="807" y="724"/>
                    </a:lnTo>
                    <a:lnTo>
                      <a:pt x="808" y="713"/>
                    </a:lnTo>
                    <a:lnTo>
                      <a:pt x="812" y="702"/>
                    </a:lnTo>
                    <a:lnTo>
                      <a:pt x="814" y="691"/>
                    </a:lnTo>
                    <a:lnTo>
                      <a:pt x="803" y="691"/>
                    </a:lnTo>
                    <a:lnTo>
                      <a:pt x="796" y="688"/>
                    </a:lnTo>
                    <a:lnTo>
                      <a:pt x="783" y="686"/>
                    </a:lnTo>
                    <a:lnTo>
                      <a:pt x="776" y="680"/>
                    </a:lnTo>
                    <a:lnTo>
                      <a:pt x="770" y="675"/>
                    </a:lnTo>
                    <a:lnTo>
                      <a:pt x="767" y="666"/>
                    </a:lnTo>
                    <a:lnTo>
                      <a:pt x="761" y="661"/>
                    </a:lnTo>
                    <a:lnTo>
                      <a:pt x="760" y="655"/>
                    </a:lnTo>
                    <a:lnTo>
                      <a:pt x="756" y="641"/>
                    </a:lnTo>
                    <a:lnTo>
                      <a:pt x="756" y="624"/>
                    </a:lnTo>
                    <a:lnTo>
                      <a:pt x="760" y="610"/>
                    </a:lnTo>
                    <a:lnTo>
                      <a:pt x="767" y="599"/>
                    </a:lnTo>
                    <a:lnTo>
                      <a:pt x="781" y="597"/>
                    </a:lnTo>
                    <a:lnTo>
                      <a:pt x="792" y="599"/>
                    </a:lnTo>
                    <a:lnTo>
                      <a:pt x="803" y="608"/>
                    </a:lnTo>
                    <a:lnTo>
                      <a:pt x="812" y="615"/>
                    </a:lnTo>
                    <a:lnTo>
                      <a:pt x="819" y="628"/>
                    </a:lnTo>
                    <a:lnTo>
                      <a:pt x="823" y="619"/>
                    </a:lnTo>
                    <a:lnTo>
                      <a:pt x="823" y="610"/>
                    </a:lnTo>
                    <a:lnTo>
                      <a:pt x="823" y="605"/>
                    </a:lnTo>
                    <a:lnTo>
                      <a:pt x="823" y="597"/>
                    </a:lnTo>
                    <a:lnTo>
                      <a:pt x="819" y="549"/>
                    </a:lnTo>
                    <a:lnTo>
                      <a:pt x="814" y="502"/>
                    </a:lnTo>
                    <a:lnTo>
                      <a:pt x="807" y="455"/>
                    </a:lnTo>
                    <a:lnTo>
                      <a:pt x="792" y="411"/>
                    </a:lnTo>
                    <a:lnTo>
                      <a:pt x="776" y="366"/>
                    </a:lnTo>
                    <a:lnTo>
                      <a:pt x="756" y="325"/>
                    </a:lnTo>
                    <a:lnTo>
                      <a:pt x="734" y="285"/>
                    </a:lnTo>
                    <a:lnTo>
                      <a:pt x="709" y="247"/>
                    </a:lnTo>
                    <a:lnTo>
                      <a:pt x="705" y="247"/>
                    </a:lnTo>
                    <a:lnTo>
                      <a:pt x="702" y="244"/>
                    </a:lnTo>
                    <a:lnTo>
                      <a:pt x="698" y="244"/>
                    </a:lnTo>
                    <a:lnTo>
                      <a:pt x="693" y="242"/>
                    </a:lnTo>
                    <a:lnTo>
                      <a:pt x="677" y="253"/>
                    </a:lnTo>
                    <a:lnTo>
                      <a:pt x="668" y="254"/>
                    </a:lnTo>
                    <a:lnTo>
                      <a:pt x="660" y="258"/>
                    </a:lnTo>
                    <a:lnTo>
                      <a:pt x="651" y="262"/>
                    </a:lnTo>
                    <a:lnTo>
                      <a:pt x="642" y="264"/>
                    </a:lnTo>
                    <a:lnTo>
                      <a:pt x="631" y="267"/>
                    </a:lnTo>
                    <a:lnTo>
                      <a:pt x="619" y="273"/>
                    </a:lnTo>
                    <a:lnTo>
                      <a:pt x="606" y="278"/>
                    </a:lnTo>
                    <a:lnTo>
                      <a:pt x="594" y="283"/>
                    </a:lnTo>
                    <a:lnTo>
                      <a:pt x="583" y="285"/>
                    </a:lnTo>
                    <a:lnTo>
                      <a:pt x="574" y="289"/>
                    </a:lnTo>
                    <a:lnTo>
                      <a:pt x="567" y="291"/>
                    </a:lnTo>
                    <a:lnTo>
                      <a:pt x="557" y="289"/>
                    </a:lnTo>
                    <a:lnTo>
                      <a:pt x="554" y="285"/>
                    </a:lnTo>
                    <a:lnTo>
                      <a:pt x="548" y="280"/>
                    </a:lnTo>
                    <a:lnTo>
                      <a:pt x="547" y="278"/>
                    </a:lnTo>
                    <a:lnTo>
                      <a:pt x="543" y="273"/>
                    </a:lnTo>
                    <a:lnTo>
                      <a:pt x="536" y="258"/>
                    </a:lnTo>
                    <a:lnTo>
                      <a:pt x="532" y="244"/>
                    </a:lnTo>
                    <a:lnTo>
                      <a:pt x="532" y="231"/>
                    </a:lnTo>
                    <a:lnTo>
                      <a:pt x="530" y="217"/>
                    </a:lnTo>
                    <a:lnTo>
                      <a:pt x="532" y="202"/>
                    </a:lnTo>
                    <a:lnTo>
                      <a:pt x="541" y="190"/>
                    </a:lnTo>
                    <a:lnTo>
                      <a:pt x="552" y="177"/>
                    </a:lnTo>
                    <a:lnTo>
                      <a:pt x="563" y="170"/>
                    </a:lnTo>
                    <a:lnTo>
                      <a:pt x="574" y="159"/>
                    </a:lnTo>
                    <a:lnTo>
                      <a:pt x="583" y="146"/>
                    </a:lnTo>
                    <a:lnTo>
                      <a:pt x="588" y="134"/>
                    </a:lnTo>
                    <a:lnTo>
                      <a:pt x="588" y="119"/>
                    </a:lnTo>
                    <a:lnTo>
                      <a:pt x="568" y="105"/>
                    </a:lnTo>
                    <a:lnTo>
                      <a:pt x="552" y="92"/>
                    </a:lnTo>
                    <a:lnTo>
                      <a:pt x="532" y="81"/>
                    </a:lnTo>
                    <a:lnTo>
                      <a:pt x="512" y="70"/>
                    </a:lnTo>
                    <a:lnTo>
                      <a:pt x="491" y="58"/>
                    </a:lnTo>
                    <a:lnTo>
                      <a:pt x="471" y="47"/>
                    </a:lnTo>
                    <a:lnTo>
                      <a:pt x="449" y="38"/>
                    </a:lnTo>
                    <a:lnTo>
                      <a:pt x="428" y="31"/>
                    </a:lnTo>
                    <a:lnTo>
                      <a:pt x="442" y="45"/>
                    </a:lnTo>
                    <a:lnTo>
                      <a:pt x="455" y="56"/>
                    </a:lnTo>
                    <a:lnTo>
                      <a:pt x="465" y="63"/>
                    </a:lnTo>
                    <a:lnTo>
                      <a:pt x="484" y="74"/>
                    </a:lnTo>
                    <a:lnTo>
                      <a:pt x="485" y="88"/>
                    </a:lnTo>
                    <a:lnTo>
                      <a:pt x="484" y="105"/>
                    </a:lnTo>
                    <a:lnTo>
                      <a:pt x="478" y="123"/>
                    </a:lnTo>
                    <a:lnTo>
                      <a:pt x="478" y="135"/>
                    </a:lnTo>
                    <a:lnTo>
                      <a:pt x="484" y="150"/>
                    </a:lnTo>
                    <a:lnTo>
                      <a:pt x="484" y="155"/>
                    </a:lnTo>
                    <a:lnTo>
                      <a:pt x="480" y="161"/>
                    </a:lnTo>
                    <a:lnTo>
                      <a:pt x="474" y="166"/>
                    </a:lnTo>
                    <a:lnTo>
                      <a:pt x="469" y="170"/>
                    </a:lnTo>
                    <a:lnTo>
                      <a:pt x="465" y="175"/>
                    </a:lnTo>
                    <a:lnTo>
                      <a:pt x="465" y="180"/>
                    </a:lnTo>
                    <a:lnTo>
                      <a:pt x="465" y="190"/>
                    </a:lnTo>
                    <a:lnTo>
                      <a:pt x="464" y="195"/>
                    </a:lnTo>
                    <a:lnTo>
                      <a:pt x="460" y="197"/>
                    </a:lnTo>
                    <a:lnTo>
                      <a:pt x="458" y="200"/>
                    </a:lnTo>
                    <a:lnTo>
                      <a:pt x="455" y="200"/>
                    </a:lnTo>
                    <a:lnTo>
                      <a:pt x="453" y="200"/>
                    </a:lnTo>
                    <a:lnTo>
                      <a:pt x="447" y="197"/>
                    </a:lnTo>
                    <a:lnTo>
                      <a:pt x="442" y="200"/>
                    </a:lnTo>
                    <a:lnTo>
                      <a:pt x="433" y="202"/>
                    </a:lnTo>
                    <a:lnTo>
                      <a:pt x="428" y="202"/>
                    </a:lnTo>
                    <a:lnTo>
                      <a:pt x="424" y="200"/>
                    </a:lnTo>
                    <a:lnTo>
                      <a:pt x="424" y="197"/>
                    </a:lnTo>
                    <a:lnTo>
                      <a:pt x="424" y="197"/>
                    </a:lnTo>
                    <a:lnTo>
                      <a:pt x="422" y="195"/>
                    </a:lnTo>
                    <a:lnTo>
                      <a:pt x="419" y="164"/>
                    </a:lnTo>
                    <a:lnTo>
                      <a:pt x="411" y="159"/>
                    </a:lnTo>
                    <a:lnTo>
                      <a:pt x="406" y="150"/>
                    </a:lnTo>
                    <a:lnTo>
                      <a:pt x="397" y="141"/>
                    </a:lnTo>
                    <a:lnTo>
                      <a:pt x="390" y="134"/>
                    </a:lnTo>
                    <a:lnTo>
                      <a:pt x="386" y="125"/>
                    </a:lnTo>
                    <a:lnTo>
                      <a:pt x="384" y="117"/>
                    </a:lnTo>
                    <a:lnTo>
                      <a:pt x="381" y="108"/>
                    </a:lnTo>
                    <a:lnTo>
                      <a:pt x="384" y="103"/>
                    </a:lnTo>
                    <a:lnTo>
                      <a:pt x="386" y="99"/>
                    </a:lnTo>
                    <a:lnTo>
                      <a:pt x="390" y="99"/>
                    </a:lnTo>
                    <a:lnTo>
                      <a:pt x="390" y="97"/>
                    </a:lnTo>
                    <a:lnTo>
                      <a:pt x="391" y="97"/>
                    </a:lnTo>
                    <a:lnTo>
                      <a:pt x="397" y="103"/>
                    </a:lnTo>
                    <a:lnTo>
                      <a:pt x="406" y="108"/>
                    </a:lnTo>
                    <a:lnTo>
                      <a:pt x="413" y="110"/>
                    </a:lnTo>
                    <a:lnTo>
                      <a:pt x="422" y="110"/>
                    </a:lnTo>
                    <a:lnTo>
                      <a:pt x="424" y="110"/>
                    </a:lnTo>
                    <a:lnTo>
                      <a:pt x="424" y="108"/>
                    </a:lnTo>
                    <a:lnTo>
                      <a:pt x="424" y="108"/>
                    </a:lnTo>
                    <a:lnTo>
                      <a:pt x="424" y="108"/>
                    </a:lnTo>
                    <a:lnTo>
                      <a:pt x="424" y="72"/>
                    </a:lnTo>
                    <a:lnTo>
                      <a:pt x="411" y="56"/>
                    </a:lnTo>
                    <a:lnTo>
                      <a:pt x="395" y="42"/>
                    </a:lnTo>
                    <a:lnTo>
                      <a:pt x="377" y="27"/>
                    </a:lnTo>
                    <a:lnTo>
                      <a:pt x="364" y="9"/>
                    </a:lnTo>
                    <a:lnTo>
                      <a:pt x="350" y="5"/>
                    </a:lnTo>
                    <a:lnTo>
                      <a:pt x="339" y="2"/>
                    </a:lnTo>
                    <a:lnTo>
                      <a:pt x="325" y="0"/>
                    </a:lnTo>
                    <a:lnTo>
                      <a:pt x="312" y="0"/>
                    </a:lnTo>
                    <a:lnTo>
                      <a:pt x="308" y="0"/>
                    </a:lnTo>
                    <a:lnTo>
                      <a:pt x="308" y="2"/>
                    </a:lnTo>
                    <a:lnTo>
                      <a:pt x="308" y="5"/>
                    </a:lnTo>
                    <a:lnTo>
                      <a:pt x="307" y="9"/>
                    </a:lnTo>
                    <a:lnTo>
                      <a:pt x="289" y="14"/>
                    </a:lnTo>
                    <a:lnTo>
                      <a:pt x="281" y="27"/>
                    </a:lnTo>
                    <a:lnTo>
                      <a:pt x="276" y="42"/>
                    </a:lnTo>
                    <a:lnTo>
                      <a:pt x="265" y="56"/>
                    </a:lnTo>
                    <a:lnTo>
                      <a:pt x="260" y="56"/>
                    </a:lnTo>
                    <a:lnTo>
                      <a:pt x="256" y="56"/>
                    </a:lnTo>
                    <a:lnTo>
                      <a:pt x="251" y="56"/>
                    </a:lnTo>
                    <a:lnTo>
                      <a:pt x="249" y="58"/>
                    </a:lnTo>
                    <a:lnTo>
                      <a:pt x="240" y="72"/>
                    </a:lnTo>
                    <a:lnTo>
                      <a:pt x="231" y="87"/>
                    </a:lnTo>
                    <a:lnTo>
                      <a:pt x="224" y="99"/>
                    </a:lnTo>
                    <a:lnTo>
                      <a:pt x="213" y="110"/>
                    </a:lnTo>
                    <a:lnTo>
                      <a:pt x="209" y="110"/>
                    </a:lnTo>
                    <a:lnTo>
                      <a:pt x="209" y="110"/>
                    </a:lnTo>
                    <a:lnTo>
                      <a:pt x="209" y="110"/>
                    </a:lnTo>
                    <a:lnTo>
                      <a:pt x="209" y="114"/>
                    </a:lnTo>
                    <a:lnTo>
                      <a:pt x="184" y="139"/>
                    </a:lnTo>
                    <a:lnTo>
                      <a:pt x="184" y="139"/>
                    </a:lnTo>
                    <a:lnTo>
                      <a:pt x="184" y="139"/>
                    </a:lnTo>
                    <a:lnTo>
                      <a:pt x="184" y="139"/>
                    </a:lnTo>
                    <a:lnTo>
                      <a:pt x="184" y="141"/>
                    </a:lnTo>
                    <a:lnTo>
                      <a:pt x="195" y="146"/>
                    </a:lnTo>
                    <a:lnTo>
                      <a:pt x="209" y="150"/>
                    </a:lnTo>
                    <a:lnTo>
                      <a:pt x="224" y="153"/>
                    </a:lnTo>
                    <a:lnTo>
                      <a:pt x="234" y="153"/>
                    </a:lnTo>
                    <a:lnTo>
                      <a:pt x="236" y="155"/>
                    </a:lnTo>
                    <a:lnTo>
                      <a:pt x="240" y="155"/>
                    </a:lnTo>
                    <a:lnTo>
                      <a:pt x="240" y="159"/>
                    </a:lnTo>
                    <a:lnTo>
                      <a:pt x="242" y="161"/>
                    </a:lnTo>
                    <a:lnTo>
                      <a:pt x="240" y="164"/>
                    </a:lnTo>
                    <a:lnTo>
                      <a:pt x="234" y="166"/>
                    </a:lnTo>
                    <a:lnTo>
                      <a:pt x="231" y="170"/>
                    </a:lnTo>
                    <a:lnTo>
                      <a:pt x="225" y="171"/>
                    </a:lnTo>
                    <a:lnTo>
                      <a:pt x="220" y="180"/>
                    </a:lnTo>
                    <a:lnTo>
                      <a:pt x="215" y="195"/>
                    </a:lnTo>
                    <a:lnTo>
                      <a:pt x="209" y="208"/>
                    </a:lnTo>
                    <a:lnTo>
                      <a:pt x="209" y="222"/>
                    </a:lnTo>
                    <a:lnTo>
                      <a:pt x="213" y="227"/>
                    </a:lnTo>
                    <a:lnTo>
                      <a:pt x="215" y="227"/>
                    </a:lnTo>
                    <a:lnTo>
                      <a:pt x="213" y="231"/>
                    </a:lnTo>
                    <a:lnTo>
                      <a:pt x="209" y="238"/>
                    </a:lnTo>
                    <a:lnTo>
                      <a:pt x="209" y="238"/>
                    </a:lnTo>
                    <a:lnTo>
                      <a:pt x="213" y="242"/>
                    </a:lnTo>
                    <a:lnTo>
                      <a:pt x="213" y="242"/>
                    </a:lnTo>
                    <a:lnTo>
                      <a:pt x="215" y="244"/>
                    </a:lnTo>
                    <a:lnTo>
                      <a:pt x="231" y="233"/>
                    </a:lnTo>
                    <a:lnTo>
                      <a:pt x="260" y="231"/>
                    </a:lnTo>
                    <a:lnTo>
                      <a:pt x="260" y="227"/>
                    </a:lnTo>
                    <a:lnTo>
                      <a:pt x="262" y="226"/>
                    </a:lnTo>
                    <a:lnTo>
                      <a:pt x="265" y="226"/>
                    </a:lnTo>
                    <a:lnTo>
                      <a:pt x="267" y="222"/>
                    </a:lnTo>
                    <a:lnTo>
                      <a:pt x="267" y="200"/>
                    </a:lnTo>
                    <a:lnTo>
                      <a:pt x="289" y="155"/>
                    </a:lnTo>
                    <a:lnTo>
                      <a:pt x="289" y="155"/>
                    </a:lnTo>
                    <a:lnTo>
                      <a:pt x="292" y="155"/>
                    </a:lnTo>
                    <a:lnTo>
                      <a:pt x="292" y="155"/>
                    </a:lnTo>
                    <a:lnTo>
                      <a:pt x="292" y="155"/>
                    </a:lnTo>
                    <a:lnTo>
                      <a:pt x="303" y="170"/>
                    </a:lnTo>
                    <a:lnTo>
                      <a:pt x="312" y="180"/>
                    </a:lnTo>
                    <a:lnTo>
                      <a:pt x="323" y="195"/>
                    </a:lnTo>
                    <a:lnTo>
                      <a:pt x="336" y="206"/>
                    </a:lnTo>
                    <a:lnTo>
                      <a:pt x="343" y="211"/>
                    </a:lnTo>
                    <a:lnTo>
                      <a:pt x="345" y="217"/>
                    </a:lnTo>
                    <a:lnTo>
                      <a:pt x="350" y="226"/>
                    </a:lnTo>
                    <a:lnTo>
                      <a:pt x="354" y="231"/>
                    </a:lnTo>
                    <a:lnTo>
                      <a:pt x="354" y="244"/>
                    </a:lnTo>
                    <a:lnTo>
                      <a:pt x="354" y="258"/>
                    </a:lnTo>
                    <a:lnTo>
                      <a:pt x="359" y="273"/>
                    </a:lnTo>
                    <a:lnTo>
                      <a:pt x="364" y="283"/>
                    </a:lnTo>
                    <a:lnTo>
                      <a:pt x="366" y="285"/>
                    </a:lnTo>
                    <a:lnTo>
                      <a:pt x="370" y="289"/>
                    </a:lnTo>
                    <a:lnTo>
                      <a:pt x="372" y="291"/>
                    </a:lnTo>
                    <a:lnTo>
                      <a:pt x="375" y="294"/>
                    </a:lnTo>
                    <a:lnTo>
                      <a:pt x="375" y="298"/>
                    </a:lnTo>
                    <a:lnTo>
                      <a:pt x="372" y="300"/>
                    </a:lnTo>
                    <a:lnTo>
                      <a:pt x="372" y="305"/>
                    </a:lnTo>
                    <a:lnTo>
                      <a:pt x="370" y="309"/>
                    </a:lnTo>
                    <a:lnTo>
                      <a:pt x="359" y="305"/>
                    </a:lnTo>
                    <a:lnTo>
                      <a:pt x="348" y="294"/>
                    </a:lnTo>
                    <a:lnTo>
                      <a:pt x="336" y="285"/>
                    </a:lnTo>
                    <a:lnTo>
                      <a:pt x="323" y="283"/>
                    </a:lnTo>
                    <a:lnTo>
                      <a:pt x="314" y="289"/>
                    </a:lnTo>
                    <a:lnTo>
                      <a:pt x="308" y="294"/>
                    </a:lnTo>
                    <a:lnTo>
                      <a:pt x="299" y="300"/>
                    </a:lnTo>
                    <a:lnTo>
                      <a:pt x="296" y="305"/>
                    </a:lnTo>
                    <a:lnTo>
                      <a:pt x="298" y="309"/>
                    </a:lnTo>
                    <a:lnTo>
                      <a:pt x="299" y="310"/>
                    </a:lnTo>
                    <a:lnTo>
                      <a:pt x="299" y="314"/>
                    </a:lnTo>
                    <a:lnTo>
                      <a:pt x="303" y="314"/>
                    </a:lnTo>
                    <a:lnTo>
                      <a:pt x="312" y="314"/>
                    </a:lnTo>
                    <a:lnTo>
                      <a:pt x="317" y="316"/>
                    </a:lnTo>
                    <a:lnTo>
                      <a:pt x="319" y="321"/>
                    </a:lnTo>
                    <a:lnTo>
                      <a:pt x="323" y="330"/>
                    </a:lnTo>
                    <a:lnTo>
                      <a:pt x="323" y="330"/>
                    </a:lnTo>
                    <a:lnTo>
                      <a:pt x="319" y="334"/>
                    </a:lnTo>
                    <a:lnTo>
                      <a:pt x="317" y="339"/>
                    </a:lnTo>
                    <a:lnTo>
                      <a:pt x="317" y="339"/>
                    </a:lnTo>
                    <a:lnTo>
                      <a:pt x="260" y="327"/>
                    </a:lnTo>
                    <a:lnTo>
                      <a:pt x="260" y="334"/>
                    </a:lnTo>
                    <a:lnTo>
                      <a:pt x="260" y="339"/>
                    </a:lnTo>
                    <a:lnTo>
                      <a:pt x="260" y="345"/>
                    </a:lnTo>
                    <a:lnTo>
                      <a:pt x="256" y="347"/>
                    </a:lnTo>
                    <a:lnTo>
                      <a:pt x="251" y="356"/>
                    </a:lnTo>
                    <a:lnTo>
                      <a:pt x="249" y="357"/>
                    </a:lnTo>
                    <a:lnTo>
                      <a:pt x="242" y="366"/>
                    </a:lnTo>
                    <a:lnTo>
                      <a:pt x="225" y="393"/>
                    </a:lnTo>
                    <a:lnTo>
                      <a:pt x="189" y="411"/>
                    </a:lnTo>
                    <a:lnTo>
                      <a:pt x="188" y="413"/>
                    </a:lnTo>
                    <a:lnTo>
                      <a:pt x="184" y="419"/>
                    </a:lnTo>
                    <a:lnTo>
                      <a:pt x="184" y="424"/>
                    </a:lnTo>
                    <a:lnTo>
                      <a:pt x="184" y="430"/>
                    </a:lnTo>
                    <a:lnTo>
                      <a:pt x="184" y="439"/>
                    </a:lnTo>
                    <a:lnTo>
                      <a:pt x="184" y="453"/>
                    </a:lnTo>
                    <a:lnTo>
                      <a:pt x="184" y="469"/>
                    </a:lnTo>
                    <a:lnTo>
                      <a:pt x="184" y="478"/>
                    </a:lnTo>
                    <a:lnTo>
                      <a:pt x="173" y="478"/>
                    </a:lnTo>
                    <a:lnTo>
                      <a:pt x="164" y="475"/>
                    </a:lnTo>
                    <a:lnTo>
                      <a:pt x="157" y="469"/>
                    </a:lnTo>
                    <a:lnTo>
                      <a:pt x="151" y="464"/>
                    </a:lnTo>
                    <a:lnTo>
                      <a:pt x="151" y="449"/>
                    </a:lnTo>
                    <a:lnTo>
                      <a:pt x="148" y="435"/>
                    </a:lnTo>
                    <a:lnTo>
                      <a:pt x="141" y="424"/>
                    </a:lnTo>
                    <a:lnTo>
                      <a:pt x="130" y="413"/>
                    </a:lnTo>
                    <a:lnTo>
                      <a:pt x="117" y="417"/>
                    </a:lnTo>
                    <a:lnTo>
                      <a:pt x="110" y="417"/>
                    </a:lnTo>
                    <a:lnTo>
                      <a:pt x="101" y="413"/>
                    </a:lnTo>
                    <a:lnTo>
                      <a:pt x="94" y="408"/>
                    </a:lnTo>
                    <a:lnTo>
                      <a:pt x="83" y="402"/>
                    </a:lnTo>
                    <a:lnTo>
                      <a:pt x="72" y="397"/>
                    </a:lnTo>
                    <a:lnTo>
                      <a:pt x="59" y="393"/>
                    </a:lnTo>
                    <a:lnTo>
                      <a:pt x="49" y="392"/>
                    </a:lnTo>
                    <a:lnTo>
                      <a:pt x="38" y="402"/>
                    </a:lnTo>
                    <a:lnTo>
                      <a:pt x="21" y="424"/>
                    </a:lnTo>
                    <a:lnTo>
                      <a:pt x="5" y="448"/>
                    </a:lnTo>
                    <a:lnTo>
                      <a:pt x="0" y="455"/>
                    </a:lnTo>
                    <a:lnTo>
                      <a:pt x="21" y="475"/>
                    </a:lnTo>
                    <a:lnTo>
                      <a:pt x="25" y="516"/>
                    </a:lnTo>
                    <a:lnTo>
                      <a:pt x="29" y="516"/>
                    </a:lnTo>
                    <a:lnTo>
                      <a:pt x="38" y="513"/>
                    </a:lnTo>
                    <a:lnTo>
                      <a:pt x="43" y="511"/>
                    </a:lnTo>
                    <a:lnTo>
                      <a:pt x="49" y="505"/>
                    </a:lnTo>
                    <a:lnTo>
                      <a:pt x="54" y="496"/>
                    </a:lnTo>
                    <a:lnTo>
                      <a:pt x="58" y="491"/>
                    </a:lnTo>
                    <a:lnTo>
                      <a:pt x="63" y="485"/>
                    </a:lnTo>
                    <a:lnTo>
                      <a:pt x="72" y="480"/>
                    </a:lnTo>
                    <a:lnTo>
                      <a:pt x="74" y="480"/>
                    </a:lnTo>
                    <a:lnTo>
                      <a:pt x="74" y="484"/>
                    </a:lnTo>
                    <a:lnTo>
                      <a:pt x="74" y="484"/>
                    </a:lnTo>
                    <a:lnTo>
                      <a:pt x="74" y="485"/>
                    </a:lnTo>
                    <a:lnTo>
                      <a:pt x="63" y="538"/>
                    </a:lnTo>
                    <a:lnTo>
                      <a:pt x="79" y="556"/>
                    </a:lnTo>
                    <a:lnTo>
                      <a:pt x="77" y="567"/>
                    </a:lnTo>
                    <a:lnTo>
                      <a:pt x="68" y="574"/>
                    </a:lnTo>
                    <a:lnTo>
                      <a:pt x="59" y="583"/>
                    </a:lnTo>
                    <a:lnTo>
                      <a:pt x="54" y="597"/>
                    </a:lnTo>
                    <a:lnTo>
                      <a:pt x="54" y="608"/>
                    </a:lnTo>
                    <a:lnTo>
                      <a:pt x="63" y="619"/>
                    </a:lnTo>
                    <a:lnTo>
                      <a:pt x="74" y="630"/>
                    </a:lnTo>
                    <a:lnTo>
                      <a:pt x="88" y="641"/>
                    </a:lnTo>
                    <a:lnTo>
                      <a:pt x="101" y="646"/>
                    </a:lnTo>
                    <a:lnTo>
                      <a:pt x="114" y="646"/>
                    </a:lnTo>
                    <a:lnTo>
                      <a:pt x="124" y="644"/>
                    </a:lnTo>
                    <a:lnTo>
                      <a:pt x="132" y="641"/>
                    </a:lnTo>
                    <a:lnTo>
                      <a:pt x="141" y="635"/>
                    </a:lnTo>
                    <a:lnTo>
                      <a:pt x="148" y="635"/>
                    </a:lnTo>
                    <a:lnTo>
                      <a:pt x="153" y="639"/>
                    </a:lnTo>
                    <a:lnTo>
                      <a:pt x="160" y="641"/>
                    </a:lnTo>
                    <a:lnTo>
                      <a:pt x="168" y="644"/>
                    </a:lnTo>
                    <a:lnTo>
                      <a:pt x="184" y="652"/>
                    </a:lnTo>
                    <a:lnTo>
                      <a:pt x="195" y="661"/>
                    </a:lnTo>
                    <a:lnTo>
                      <a:pt x="209" y="670"/>
                    </a:lnTo>
                    <a:lnTo>
                      <a:pt x="220" y="677"/>
                    </a:lnTo>
                    <a:lnTo>
                      <a:pt x="225" y="691"/>
                    </a:lnTo>
                    <a:lnTo>
                      <a:pt x="229" y="706"/>
                    </a:lnTo>
                    <a:lnTo>
                      <a:pt x="231" y="722"/>
                    </a:lnTo>
                    <a:lnTo>
                      <a:pt x="234" y="738"/>
                    </a:lnTo>
                    <a:lnTo>
                      <a:pt x="249" y="744"/>
                    </a:lnTo>
                    <a:lnTo>
                      <a:pt x="262" y="749"/>
                    </a:lnTo>
                    <a:lnTo>
                      <a:pt x="276" y="758"/>
                    </a:lnTo>
                    <a:lnTo>
                      <a:pt x="287" y="772"/>
                    </a:lnTo>
                    <a:lnTo>
                      <a:pt x="298" y="800"/>
                    </a:lnTo>
                    <a:lnTo>
                      <a:pt x="308" y="830"/>
                    </a:lnTo>
                    <a:lnTo>
                      <a:pt x="319" y="861"/>
                    </a:lnTo>
                    <a:lnTo>
                      <a:pt x="334" y="886"/>
                    </a:lnTo>
                    <a:lnTo>
                      <a:pt x="350" y="904"/>
                    </a:lnTo>
                    <a:lnTo>
                      <a:pt x="366" y="924"/>
                    </a:lnTo>
                    <a:lnTo>
                      <a:pt x="381" y="944"/>
                    </a:lnTo>
                    <a:lnTo>
                      <a:pt x="395" y="966"/>
                    </a:lnTo>
                    <a:lnTo>
                      <a:pt x="397" y="980"/>
                    </a:lnTo>
                    <a:lnTo>
                      <a:pt x="397" y="993"/>
                    </a:lnTo>
                    <a:lnTo>
                      <a:pt x="391" y="1007"/>
                    </a:lnTo>
                    <a:lnTo>
                      <a:pt x="381" y="1018"/>
                    </a:lnTo>
                    <a:lnTo>
                      <a:pt x="364" y="1022"/>
                    </a:lnTo>
                    <a:lnTo>
                      <a:pt x="348" y="1027"/>
                    </a:lnTo>
                    <a:lnTo>
                      <a:pt x="334" y="1032"/>
                    </a:lnTo>
                    <a:lnTo>
                      <a:pt x="319" y="1038"/>
                    </a:lnTo>
                    <a:lnTo>
                      <a:pt x="307" y="1043"/>
                    </a:lnTo>
                    <a:lnTo>
                      <a:pt x="292" y="1052"/>
                    </a:lnTo>
                    <a:lnTo>
                      <a:pt x="278" y="1063"/>
                    </a:lnTo>
                    <a:lnTo>
                      <a:pt x="262" y="1074"/>
                    </a:lnTo>
                    <a:lnTo>
                      <a:pt x="249" y="1083"/>
                    </a:lnTo>
                    <a:lnTo>
                      <a:pt x="231" y="1090"/>
                    </a:lnTo>
                    <a:lnTo>
                      <a:pt x="215" y="1094"/>
                    </a:lnTo>
                    <a:lnTo>
                      <a:pt x="198" y="1099"/>
                    </a:lnTo>
                    <a:lnTo>
                      <a:pt x="182" y="1105"/>
                    </a:lnTo>
                    <a:lnTo>
                      <a:pt x="164" y="1110"/>
                    </a:lnTo>
                    <a:lnTo>
                      <a:pt x="151" y="1119"/>
                    </a:lnTo>
                    <a:lnTo>
                      <a:pt x="141" y="1132"/>
                    </a:lnTo>
                    <a:lnTo>
                      <a:pt x="124" y="1146"/>
                    </a:lnTo>
                    <a:lnTo>
                      <a:pt x="106" y="1160"/>
                    </a:lnTo>
                    <a:lnTo>
                      <a:pt x="88" y="1171"/>
                    </a:lnTo>
                    <a:lnTo>
                      <a:pt x="68" y="1180"/>
                    </a:lnTo>
                    <a:lnTo>
                      <a:pt x="88" y="1186"/>
                    </a:lnTo>
                    <a:lnTo>
                      <a:pt x="106" y="1188"/>
                    </a:lnTo>
                    <a:lnTo>
                      <a:pt x="124" y="1193"/>
                    </a:lnTo>
                    <a:lnTo>
                      <a:pt x="142" y="1197"/>
                    </a:lnTo>
                    <a:lnTo>
                      <a:pt x="162" y="1198"/>
                    </a:lnTo>
                    <a:lnTo>
                      <a:pt x="182" y="1198"/>
                    </a:lnTo>
                    <a:lnTo>
                      <a:pt x="200" y="1202"/>
                    </a:lnTo>
                    <a:lnTo>
                      <a:pt x="220" y="1202"/>
                    </a:lnTo>
                    <a:lnTo>
                      <a:pt x="252" y="1202"/>
                    </a:lnTo>
                    <a:lnTo>
                      <a:pt x="287" y="1198"/>
                    </a:lnTo>
                    <a:lnTo>
                      <a:pt x="319" y="1193"/>
                    </a:lnTo>
                    <a:lnTo>
                      <a:pt x="354" y="1186"/>
                    </a:lnTo>
                    <a:lnTo>
                      <a:pt x="386" y="1177"/>
                    </a:lnTo>
                    <a:lnTo>
                      <a:pt x="417" y="1168"/>
                    </a:lnTo>
                    <a:lnTo>
                      <a:pt x="447" y="1155"/>
                    </a:lnTo>
                    <a:lnTo>
                      <a:pt x="478" y="1141"/>
                    </a:lnTo>
                    <a:lnTo>
                      <a:pt x="505" y="1126"/>
                    </a:lnTo>
                    <a:lnTo>
                      <a:pt x="536" y="1110"/>
                    </a:lnTo>
                    <a:lnTo>
                      <a:pt x="559" y="1094"/>
                    </a:lnTo>
                    <a:lnTo>
                      <a:pt x="588" y="1074"/>
                    </a:lnTo>
                    <a:lnTo>
                      <a:pt x="613" y="1052"/>
                    </a:lnTo>
                    <a:lnTo>
                      <a:pt x="637" y="1029"/>
                    </a:lnTo>
                    <a:lnTo>
                      <a:pt x="660" y="1007"/>
                    </a:lnTo>
                    <a:lnTo>
                      <a:pt x="682" y="982"/>
                    </a:lnTo>
                    <a:lnTo>
                      <a:pt x="666" y="966"/>
                    </a:lnTo>
                    <a:lnTo>
                      <a:pt x="646" y="955"/>
                    </a:lnTo>
                    <a:lnTo>
                      <a:pt x="626" y="940"/>
                    </a:lnTo>
                    <a:lnTo>
                      <a:pt x="610" y="929"/>
                    </a:lnTo>
                    <a:lnTo>
                      <a:pt x="590" y="922"/>
                    </a:lnTo>
                    <a:lnTo>
                      <a:pt x="574" y="917"/>
                    </a:lnTo>
                    <a:lnTo>
                      <a:pt x="557" y="904"/>
                    </a:lnTo>
                    <a:lnTo>
                      <a:pt x="547" y="893"/>
                    </a:lnTo>
                    <a:lnTo>
                      <a:pt x="547" y="892"/>
                    </a:lnTo>
                    <a:lnTo>
                      <a:pt x="547" y="888"/>
                    </a:lnTo>
                    <a:lnTo>
                      <a:pt x="543" y="888"/>
                    </a:lnTo>
                    <a:lnTo>
                      <a:pt x="543" y="886"/>
                    </a:lnTo>
                    <a:lnTo>
                      <a:pt x="543" y="874"/>
                    </a:lnTo>
                    <a:lnTo>
                      <a:pt x="547" y="863"/>
                    </a:lnTo>
                    <a:lnTo>
                      <a:pt x="547" y="855"/>
                    </a:lnTo>
                    <a:lnTo>
                      <a:pt x="548" y="845"/>
                    </a:lnTo>
                    <a:lnTo>
                      <a:pt x="557" y="819"/>
                    </a:lnTo>
                    <a:lnTo>
                      <a:pt x="567" y="791"/>
                    </a:lnTo>
                    <a:lnTo>
                      <a:pt x="579" y="769"/>
                    </a:lnTo>
                    <a:lnTo>
                      <a:pt x="601" y="753"/>
                    </a:lnTo>
                    <a:lnTo>
                      <a:pt x="613" y="749"/>
                    </a:lnTo>
                    <a:lnTo>
                      <a:pt x="624" y="744"/>
                    </a:lnTo>
                    <a:lnTo>
                      <a:pt x="631" y="742"/>
                    </a:lnTo>
                    <a:lnTo>
                      <a:pt x="642" y="738"/>
                    </a:lnTo>
                    <a:lnTo>
                      <a:pt x="655" y="738"/>
                    </a:lnTo>
                    <a:lnTo>
                      <a:pt x="666" y="736"/>
                    </a:lnTo>
                    <a:lnTo>
                      <a:pt x="673" y="729"/>
                    </a:lnTo>
                    <a:lnTo>
                      <a:pt x="684" y="727"/>
                    </a:lnTo>
                    <a:lnTo>
                      <a:pt x="695" y="727"/>
                    </a:lnTo>
                    <a:lnTo>
                      <a:pt x="704" y="722"/>
                    </a:lnTo>
                    <a:lnTo>
                      <a:pt x="715" y="718"/>
                    </a:lnTo>
                    <a:lnTo>
                      <a:pt x="725" y="713"/>
                    </a:lnTo>
                    <a:lnTo>
                      <a:pt x="736" y="711"/>
                    </a:lnTo>
                    <a:lnTo>
                      <a:pt x="749" y="707"/>
                    </a:lnTo>
                    <a:lnTo>
                      <a:pt x="760" y="707"/>
                    </a:lnTo>
                    <a:lnTo>
                      <a:pt x="770" y="711"/>
                    </a:lnTo>
                    <a:lnTo>
                      <a:pt x="776" y="717"/>
                    </a:lnTo>
                    <a:lnTo>
                      <a:pt x="783" y="722"/>
                    </a:lnTo>
                    <a:lnTo>
                      <a:pt x="792" y="729"/>
                    </a:lnTo>
                    <a:lnTo>
                      <a:pt x="803" y="736"/>
                    </a:lnTo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099" name="Freeform 27"/>
              <p:cNvSpPr>
                <a:spLocks/>
              </p:cNvSpPr>
              <p:nvPr/>
            </p:nvSpPr>
            <p:spPr bwMode="invGray">
              <a:xfrm>
                <a:off x="530" y="2834"/>
                <a:ext cx="63" cy="73"/>
              </a:xfrm>
              <a:custGeom>
                <a:avLst/>
                <a:gdLst/>
                <a:ahLst/>
                <a:cxnLst>
                  <a:cxn ang="0">
                    <a:pos x="42" y="65"/>
                  </a:cxn>
                  <a:cxn ang="0">
                    <a:pos x="58" y="72"/>
                  </a:cxn>
                  <a:cxn ang="0">
                    <a:pos x="62" y="72"/>
                  </a:cxn>
                  <a:cxn ang="0">
                    <a:pos x="62" y="67"/>
                  </a:cxn>
                  <a:cxn ang="0">
                    <a:pos x="58" y="65"/>
                  </a:cxn>
                  <a:cxn ang="0">
                    <a:pos x="58" y="62"/>
                  </a:cxn>
                  <a:cxn ang="0">
                    <a:pos x="44" y="56"/>
                  </a:cxn>
                  <a:cxn ang="0">
                    <a:pos x="37" y="45"/>
                  </a:cxn>
                  <a:cxn ang="0">
                    <a:pos x="31" y="34"/>
                  </a:cxn>
                  <a:cxn ang="0">
                    <a:pos x="26" y="20"/>
                  </a:cxn>
                  <a:cxn ang="0">
                    <a:pos x="9" y="0"/>
                  </a:cxn>
                  <a:cxn ang="0">
                    <a:pos x="6" y="4"/>
                  </a:cxn>
                  <a:cxn ang="0">
                    <a:pos x="2" y="9"/>
                  </a:cxn>
                  <a:cxn ang="0">
                    <a:pos x="0" y="11"/>
                  </a:cxn>
                  <a:cxn ang="0">
                    <a:pos x="0" y="18"/>
                  </a:cxn>
                  <a:cxn ang="0">
                    <a:pos x="0" y="20"/>
                  </a:cxn>
                  <a:cxn ang="0">
                    <a:pos x="0" y="20"/>
                  </a:cxn>
                  <a:cxn ang="0">
                    <a:pos x="0" y="20"/>
                  </a:cxn>
                  <a:cxn ang="0">
                    <a:pos x="0" y="20"/>
                  </a:cxn>
                  <a:cxn ang="0">
                    <a:pos x="9" y="31"/>
                  </a:cxn>
                  <a:cxn ang="0">
                    <a:pos x="20" y="45"/>
                  </a:cxn>
                  <a:cxn ang="0">
                    <a:pos x="31" y="56"/>
                  </a:cxn>
                  <a:cxn ang="0">
                    <a:pos x="42" y="65"/>
                  </a:cxn>
                </a:cxnLst>
                <a:rect l="0" t="0" r="r" b="b"/>
                <a:pathLst>
                  <a:path w="63" h="73">
                    <a:moveTo>
                      <a:pt x="42" y="65"/>
                    </a:moveTo>
                    <a:lnTo>
                      <a:pt x="58" y="72"/>
                    </a:lnTo>
                    <a:lnTo>
                      <a:pt x="62" y="72"/>
                    </a:lnTo>
                    <a:lnTo>
                      <a:pt x="62" y="67"/>
                    </a:lnTo>
                    <a:lnTo>
                      <a:pt x="58" y="65"/>
                    </a:lnTo>
                    <a:lnTo>
                      <a:pt x="58" y="62"/>
                    </a:lnTo>
                    <a:lnTo>
                      <a:pt x="44" y="56"/>
                    </a:lnTo>
                    <a:lnTo>
                      <a:pt x="37" y="45"/>
                    </a:lnTo>
                    <a:lnTo>
                      <a:pt x="31" y="34"/>
                    </a:lnTo>
                    <a:lnTo>
                      <a:pt x="26" y="20"/>
                    </a:lnTo>
                    <a:lnTo>
                      <a:pt x="9" y="0"/>
                    </a:lnTo>
                    <a:lnTo>
                      <a:pt x="6" y="4"/>
                    </a:lnTo>
                    <a:lnTo>
                      <a:pt x="2" y="9"/>
                    </a:lnTo>
                    <a:lnTo>
                      <a:pt x="0" y="11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0" y="20"/>
                    </a:lnTo>
                    <a:lnTo>
                      <a:pt x="9" y="31"/>
                    </a:lnTo>
                    <a:lnTo>
                      <a:pt x="20" y="45"/>
                    </a:lnTo>
                    <a:lnTo>
                      <a:pt x="31" y="56"/>
                    </a:lnTo>
                    <a:lnTo>
                      <a:pt x="42" y="65"/>
                    </a:lnTo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</p:grpSp>
      </p:grpSp>
      <p:sp>
        <p:nvSpPr>
          <p:cNvPr id="3100" name="Rectangle 2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Haga clic para modificar el estilo de título del patrón</a:t>
            </a:r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Haga clic para modificar el estilo de subtítulo del patrón</a:t>
            </a:r>
          </a:p>
        </p:txBody>
      </p:sp>
      <p:sp>
        <p:nvSpPr>
          <p:cNvPr id="3102" name="Rectangle 3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3103" name="Rectangle 3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2C5EFC4-526F-40FE-A6CF-19B144E28FF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F5416E-86AA-44D7-BEF6-E1F68514AF4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F9A447-26A0-4C2C-960B-6D2C7045775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F342F1-24CB-4BC7-BA60-9E2F7AF9576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5EFD9-9356-48BC-81B1-2BC4EA49B80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E198E2-F320-45E2-B71F-08736AFBCD6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B3F2E-9B6D-4921-8D7D-7D96625B272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693C17-594D-46A7-8283-A236C504F5EB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8CFA5F-B87E-46FE-9865-BA0C153C663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23997B-B492-4339-9E4C-A26F93B5CF9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A03E8C-DF27-4D24-A8C9-5585A1818B1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685800" y="117475"/>
            <a:ext cx="8456613" cy="6738938"/>
            <a:chOff x="432" y="74"/>
            <a:chExt cx="5327" cy="4245"/>
          </a:xfrm>
        </p:grpSpPr>
        <p:sp>
          <p:nvSpPr>
            <p:cNvPr id="2051" name="Rectangle 3"/>
            <p:cNvSpPr>
              <a:spLocks noChangeArrowheads="1"/>
            </p:cNvSpPr>
            <p:nvPr/>
          </p:nvSpPr>
          <p:spPr bwMode="invGray">
            <a:xfrm>
              <a:off x="432" y="4176"/>
              <a:ext cx="2208" cy="143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grpSp>
          <p:nvGrpSpPr>
            <p:cNvPr id="2052" name="Group 4"/>
            <p:cNvGrpSpPr>
              <a:grpSpLocks/>
            </p:cNvGrpSpPr>
            <p:nvPr/>
          </p:nvGrpSpPr>
          <p:grpSpPr bwMode="auto">
            <a:xfrm>
              <a:off x="2859" y="4250"/>
              <a:ext cx="2729" cy="41"/>
              <a:chOff x="2859" y="4250"/>
              <a:chExt cx="2729" cy="41"/>
            </a:xfrm>
          </p:grpSpPr>
          <p:sp>
            <p:nvSpPr>
              <p:cNvPr id="2053" name="Oval 5"/>
              <p:cNvSpPr>
                <a:spLocks noChangeArrowheads="1"/>
              </p:cNvSpPr>
              <p:nvPr/>
            </p:nvSpPr>
            <p:spPr bwMode="invGray">
              <a:xfrm>
                <a:off x="2859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054" name="Oval 6"/>
              <p:cNvSpPr>
                <a:spLocks noChangeArrowheads="1"/>
              </p:cNvSpPr>
              <p:nvPr/>
            </p:nvSpPr>
            <p:spPr bwMode="invGray">
              <a:xfrm>
                <a:off x="3243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055" name="Oval 7"/>
              <p:cNvSpPr>
                <a:spLocks noChangeArrowheads="1"/>
              </p:cNvSpPr>
              <p:nvPr/>
            </p:nvSpPr>
            <p:spPr bwMode="invGray">
              <a:xfrm>
                <a:off x="3627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056" name="Oval 8"/>
              <p:cNvSpPr>
                <a:spLocks noChangeArrowheads="1"/>
              </p:cNvSpPr>
              <p:nvPr/>
            </p:nvSpPr>
            <p:spPr bwMode="invGray">
              <a:xfrm>
                <a:off x="4011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057" name="Oval 9"/>
              <p:cNvSpPr>
                <a:spLocks noChangeArrowheads="1"/>
              </p:cNvSpPr>
              <p:nvPr/>
            </p:nvSpPr>
            <p:spPr bwMode="invGray">
              <a:xfrm>
                <a:off x="4395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058" name="Oval 10"/>
              <p:cNvSpPr>
                <a:spLocks noChangeArrowheads="1"/>
              </p:cNvSpPr>
              <p:nvPr/>
            </p:nvSpPr>
            <p:spPr bwMode="invGray">
              <a:xfrm>
                <a:off x="4779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059" name="Oval 11"/>
              <p:cNvSpPr>
                <a:spLocks noChangeArrowheads="1"/>
              </p:cNvSpPr>
              <p:nvPr/>
            </p:nvSpPr>
            <p:spPr bwMode="invGray">
              <a:xfrm>
                <a:off x="5163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060" name="Oval 12"/>
              <p:cNvSpPr>
                <a:spLocks noChangeArrowheads="1"/>
              </p:cNvSpPr>
              <p:nvPr/>
            </p:nvSpPr>
            <p:spPr bwMode="invGray">
              <a:xfrm>
                <a:off x="5547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2061" name="Rectangle 13"/>
            <p:cNvSpPr>
              <a:spLocks noChangeArrowheads="1"/>
            </p:cNvSpPr>
            <p:nvPr/>
          </p:nvSpPr>
          <p:spPr bwMode="invGray">
            <a:xfrm>
              <a:off x="480" y="480"/>
              <a:ext cx="5279" cy="480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2062" name="Oval 14"/>
            <p:cNvSpPr>
              <a:spLocks noChangeArrowheads="1"/>
            </p:cNvSpPr>
            <p:nvPr/>
          </p:nvSpPr>
          <p:spPr bwMode="invGray">
            <a:xfrm>
              <a:off x="507" y="74"/>
              <a:ext cx="42" cy="42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2063" name="Oval 15"/>
            <p:cNvSpPr>
              <a:spLocks noChangeArrowheads="1"/>
            </p:cNvSpPr>
            <p:nvPr/>
          </p:nvSpPr>
          <p:spPr bwMode="invGray">
            <a:xfrm>
              <a:off x="507" y="219"/>
              <a:ext cx="42" cy="41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2064" name="Oval 16"/>
            <p:cNvSpPr>
              <a:spLocks noChangeArrowheads="1"/>
            </p:cNvSpPr>
            <p:nvPr/>
          </p:nvSpPr>
          <p:spPr bwMode="invGray">
            <a:xfrm>
              <a:off x="507" y="362"/>
              <a:ext cx="42" cy="41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2065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título del patrón</a:t>
            </a:r>
          </a:p>
        </p:txBody>
      </p:sp>
      <p:sp>
        <p:nvSpPr>
          <p:cNvPr id="2066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2067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endParaRPr lang="en-US"/>
          </a:p>
        </p:txBody>
      </p:sp>
      <p:sp>
        <p:nvSpPr>
          <p:cNvPr id="2068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endParaRPr lang="en-US"/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8B0F2819-8381-410B-996B-5C167B803F0A}" type="slidenum">
              <a:rPr lang="en-US"/>
              <a:pPr/>
              <a:t>‹Nº›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e_Microsoft_Office_Word_97-2003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e_Microsoft_Office_Word_97-2003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e_Microsoft_Office_Word_97-20033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INTRODUCCIÓN</a:t>
            </a:r>
          </a:p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SESIÓN Técnica 4: Marcos de muestreo</a:t>
            </a:r>
            <a:endParaRPr lang="es-ES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DEFINICIÓN DE MARCO</a:t>
            </a:r>
          </a:p>
        </p:txBody>
      </p:sp>
      <p:graphicFrame>
        <p:nvGraphicFramePr>
          <p:cNvPr id="39939" name="Object 2051"/>
          <p:cNvGraphicFramePr>
            <a:graphicFrameLocks noChangeAspect="1"/>
          </p:cNvGraphicFramePr>
          <p:nvPr>
            <p:ph idx="1"/>
          </p:nvPr>
        </p:nvGraphicFramePr>
        <p:xfrm>
          <a:off x="411163" y="2438400"/>
          <a:ext cx="8504237" cy="7493000"/>
        </p:xfrm>
        <a:graphic>
          <a:graphicData uri="http://schemas.openxmlformats.org/presentationml/2006/ole">
            <p:oleObj spid="_x0000_s39939" name="Documento" r:id="rId3" imgW="8736480" imgH="6400800" progId="Word.Document.8">
              <p:embed/>
            </p:oleObj>
          </a:graphicData>
        </a:graphic>
      </p:graphicFrame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696200" cy="1981200"/>
          </a:xfrm>
        </p:spPr>
        <p:txBody>
          <a:bodyPr/>
          <a:lstStyle/>
          <a:p>
            <a:r>
              <a:rPr lang="es-ES_tradnl"/>
              <a:t>Tipos de relación unidades-elementos</a:t>
            </a:r>
          </a:p>
        </p:txBody>
      </p:sp>
      <p:graphicFrame>
        <p:nvGraphicFramePr>
          <p:cNvPr id="48131" name="Object 3"/>
          <p:cNvGraphicFramePr>
            <a:graphicFrameLocks noChangeAspect="1"/>
          </p:cNvGraphicFramePr>
          <p:nvPr>
            <p:ph idx="1"/>
          </p:nvPr>
        </p:nvGraphicFramePr>
        <p:xfrm>
          <a:off x="762000" y="1905000"/>
          <a:ext cx="7772400" cy="4114800"/>
        </p:xfrm>
        <a:graphic>
          <a:graphicData uri="http://schemas.openxmlformats.org/presentationml/2006/ole">
            <p:oleObj spid="_x0000_s48131" name="Documento" r:id="rId3" imgW="7776360" imgH="4114800" progId="Word.Document.8">
              <p:embed/>
            </p:oleObj>
          </a:graphicData>
        </a:graphic>
      </p:graphicFrame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2362200" y="757238"/>
          <a:ext cx="5570538" cy="6249987"/>
        </p:xfrm>
        <a:graphic>
          <a:graphicData uri="http://schemas.openxmlformats.org/presentationml/2006/ole">
            <p:oleObj spid="_x0000_s8194" name="Documento" r:id="rId3" imgW="5583600" imgH="6251400" progId="Word.Document.8">
              <p:embed/>
            </p:oleObj>
          </a:graphicData>
        </a:graphic>
      </p:graphicFrame>
      <p:sp>
        <p:nvSpPr>
          <p:cNvPr id="819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8763000" cy="762000"/>
          </a:xfrm>
        </p:spPr>
        <p:txBody>
          <a:bodyPr/>
          <a:lstStyle/>
          <a:p>
            <a:r>
              <a:rPr lang="es-ES_tradnl"/>
              <a:t>EJEMPLOS DE ASOCIACIÓN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9600"/>
            <a:ext cx="7620000" cy="1524000"/>
          </a:xfrm>
        </p:spPr>
        <p:txBody>
          <a:bodyPr/>
          <a:lstStyle/>
          <a:p>
            <a:r>
              <a:rPr lang="es-ES_tradnl"/>
              <a:t>ERRORES NO MUESTRALES DE MARCOS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2286000"/>
            <a:ext cx="7315200" cy="3810000"/>
          </a:xfrm>
        </p:spPr>
        <p:txBody>
          <a:bodyPr/>
          <a:lstStyle/>
          <a:p>
            <a:r>
              <a:rPr lang="es-ES_tradnl"/>
              <a:t>Subcobertura</a:t>
            </a:r>
          </a:p>
          <a:p>
            <a:r>
              <a:rPr lang="es-ES_tradnl"/>
              <a:t>Sobrecobertura</a:t>
            </a:r>
          </a:p>
          <a:p>
            <a:r>
              <a:rPr lang="es-ES_tradnl"/>
              <a:t>Multiplicidad no reconocida</a:t>
            </a:r>
          </a:p>
          <a:p>
            <a:r>
              <a:rPr lang="es-ES_tradnl"/>
              <a:t>Uso incorrecto de marcos agrupados</a:t>
            </a:r>
          </a:p>
          <a:p>
            <a:r>
              <a:rPr lang="es-ES_tradnl"/>
              <a:t>Mala información auxiliar</a:t>
            </a:r>
          </a:p>
          <a:p>
            <a:r>
              <a:rPr lang="es-ES_tradnl"/>
              <a:t>Acceso incorrecto a los elementos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theme/theme1.xml><?xml version="1.0" encoding="utf-8"?>
<a:theme xmlns:a="http://schemas.openxmlformats.org/drawingml/2006/main" name="Contemporáneo">
  <a:themeElements>
    <a:clrScheme name="Contemporáneo 1">
      <a:dk1>
        <a:srgbClr val="000000"/>
      </a:dk1>
      <a:lt1>
        <a:srgbClr val="FFFFFF"/>
      </a:lt1>
      <a:dk2>
        <a:srgbClr val="0066CC"/>
      </a:dk2>
      <a:lt2>
        <a:srgbClr val="CBCBCB"/>
      </a:lt2>
      <a:accent1>
        <a:srgbClr val="009999"/>
      </a:accent1>
      <a:accent2>
        <a:srgbClr val="FF9933"/>
      </a:accent2>
      <a:accent3>
        <a:srgbClr val="AAB8E2"/>
      </a:accent3>
      <a:accent4>
        <a:srgbClr val="DADADA"/>
      </a:accent4>
      <a:accent5>
        <a:srgbClr val="AACACA"/>
      </a:accent5>
      <a:accent6>
        <a:srgbClr val="E78A2D"/>
      </a:accent6>
      <a:hlink>
        <a:srgbClr val="330099"/>
      </a:hlink>
      <a:folHlink>
        <a:srgbClr val="CBCBCB"/>
      </a:folHlink>
    </a:clrScheme>
    <a:fontScheme name="Contemporáne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ntemporáneo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9999"/>
        </a:accent1>
        <a:accent2>
          <a:srgbClr val="FF9933"/>
        </a:accent2>
        <a:accent3>
          <a:srgbClr val="AAB8E2"/>
        </a:accent3>
        <a:accent4>
          <a:srgbClr val="DADADA"/>
        </a:accent4>
        <a:accent5>
          <a:srgbClr val="AACACA"/>
        </a:accent5>
        <a:accent6>
          <a:srgbClr val="E78A2D"/>
        </a:accent6>
        <a:hlink>
          <a:srgbClr val="330099"/>
        </a:hlink>
        <a:folHlink>
          <a:srgbClr val="CBC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áneo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áneo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C:\Archivos de programa\Microsoft Office\Plantillas\Diseños de presentaciones\Contemporáneo.pot</Template>
  <TotalTime>301</TotalTime>
  <Words>41</Words>
  <Application>Microsoft Office PowerPoint</Application>
  <PresentationFormat>Presentación en pantalla (4:3)</PresentationFormat>
  <Paragraphs>12</Paragraphs>
  <Slides>5</Slides>
  <Notes>0</Notes>
  <HiddenSlides>0</HiddenSlides>
  <MMClips>0</MMClips>
  <ScaleCrop>false</ScaleCrop>
  <HeadingPairs>
    <vt:vector size="8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5</vt:i4>
      </vt:variant>
      <vt:variant>
        <vt:lpstr>Presentaciones personalizadas</vt:lpstr>
      </vt:variant>
      <vt:variant>
        <vt:i4>1</vt:i4>
      </vt:variant>
    </vt:vector>
  </HeadingPairs>
  <TitlesOfParts>
    <vt:vector size="8" baseType="lpstr">
      <vt:lpstr>Contemporáneo</vt:lpstr>
      <vt:lpstr>Documento</vt:lpstr>
      <vt:lpstr>SESIÓN Técnica 4: Marcos de muestreo</vt:lpstr>
      <vt:lpstr>DEFINICIÓN DE MARCO</vt:lpstr>
      <vt:lpstr>Tipos de relación unidades-elementos</vt:lpstr>
      <vt:lpstr>EJEMPLOS DE ASOCIACIÓN</vt:lpstr>
      <vt:lpstr>ERRORES NO MUESTRALES DE MARCOS</vt:lpstr>
      <vt:lpstr>Presentación 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MARCOS IMPERFECTOS EN LAS ENCUESTAS AGRÍCOLAS POR MUESTREO</dc:title>
  <dc:creator>Miguel Galmes</dc:creator>
  <cp:lastModifiedBy>Miguel </cp:lastModifiedBy>
  <cp:revision>32</cp:revision>
  <cp:lastPrinted>2001-12-02T15:25:08Z</cp:lastPrinted>
  <dcterms:created xsi:type="dcterms:W3CDTF">2001-12-01T20:18:43Z</dcterms:created>
  <dcterms:modified xsi:type="dcterms:W3CDTF">2011-06-21T01:32:13Z</dcterms:modified>
</cp:coreProperties>
</file>