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sldIdLst>
    <p:sldId id="279" r:id="rId2"/>
    <p:sldId id="271" r:id="rId3"/>
    <p:sldId id="278" r:id="rId4"/>
    <p:sldId id="259" r:id="rId5"/>
    <p:sldId id="258" r:id="rId6"/>
  </p:sldIdLst>
  <p:sldSz cx="9144000" cy="6858000" type="screen4x3"/>
  <p:notesSz cx="6858000" cy="9144000"/>
  <p:custShowLst>
    <p:custShow name="Presentación 1" id="0">
      <p:sldLst>
        <p:sld r:id="rId6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E2F60C-27FA-4EA4-AC5B-D23FB0ADF40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C5EFC4-526F-40FE-A6CF-19B144E28FF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5416E-86AA-44D7-BEF6-E1F68514AF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9A447-26A0-4C2C-960B-6D2C704577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342F1-24CB-4BC7-BA60-9E2F7AF9576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5EFD9-9356-48BC-81B1-2BC4EA49B80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198E2-F320-45E2-B71F-08736AFBCD6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B3F2E-9B6D-4921-8D7D-7D96625B272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93C17-594D-46A7-8283-A236C504F5E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CFA5F-B87E-46FE-9865-BA0C153C66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997B-B492-4339-9E4C-A26F93B5CF9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03E8C-DF27-4D24-A8C9-5585A1818B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8B0F2819-8381-410B-996B-5C167B803F0A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SESIÓN Técnica 4: Marcos de muestreo</a:t>
            </a:r>
            <a:endParaRPr lang="es-E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DEFINICIÓN DE MARCO</a:t>
            </a:r>
          </a:p>
        </p:txBody>
      </p:sp>
      <p:graphicFrame>
        <p:nvGraphicFramePr>
          <p:cNvPr id="39939" name="Object 2051"/>
          <p:cNvGraphicFramePr>
            <a:graphicFrameLocks noChangeAspect="1"/>
          </p:cNvGraphicFramePr>
          <p:nvPr>
            <p:ph idx="1"/>
          </p:nvPr>
        </p:nvGraphicFramePr>
        <p:xfrm>
          <a:off x="411163" y="2438400"/>
          <a:ext cx="8504237" cy="7493000"/>
        </p:xfrm>
        <a:graphic>
          <a:graphicData uri="http://schemas.openxmlformats.org/presentationml/2006/ole">
            <p:oleObj spid="_x0000_s39939" name="Documento" r:id="rId3" imgW="8736480" imgH="640080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981200"/>
          </a:xfrm>
        </p:spPr>
        <p:txBody>
          <a:bodyPr/>
          <a:lstStyle/>
          <a:p>
            <a:r>
              <a:rPr lang="es-ES_tradnl"/>
              <a:t>Tipos de relación unidades-elementos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ph idx="1"/>
          </p:nvPr>
        </p:nvGraphicFramePr>
        <p:xfrm>
          <a:off x="762000" y="1905000"/>
          <a:ext cx="7772400" cy="4114800"/>
        </p:xfrm>
        <a:graphic>
          <a:graphicData uri="http://schemas.openxmlformats.org/presentationml/2006/ole">
            <p:oleObj spid="_x0000_s48131" name="Documento" r:id="rId3" imgW="7776360" imgH="411480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362200" y="757238"/>
          <a:ext cx="5570538" cy="6249987"/>
        </p:xfrm>
        <a:graphic>
          <a:graphicData uri="http://schemas.openxmlformats.org/presentationml/2006/ole">
            <p:oleObj spid="_x0000_s8194" name="Documento" r:id="rId3" imgW="5583600" imgH="6251400" progId="Word.Document.8">
              <p:embed/>
            </p:oleObj>
          </a:graphicData>
        </a:graphic>
      </p:graphicFrame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763000" cy="762000"/>
          </a:xfrm>
        </p:spPr>
        <p:txBody>
          <a:bodyPr/>
          <a:lstStyle/>
          <a:p>
            <a:r>
              <a:rPr lang="es-ES_tradnl"/>
              <a:t>EJEMPLOS DE ASOCIACIÓN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9600"/>
            <a:ext cx="7620000" cy="1524000"/>
          </a:xfrm>
        </p:spPr>
        <p:txBody>
          <a:bodyPr/>
          <a:lstStyle/>
          <a:p>
            <a:r>
              <a:rPr lang="es-ES_tradnl"/>
              <a:t>ERRORES NO MUESTRALES DE MARCOS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286000"/>
            <a:ext cx="7315200" cy="3810000"/>
          </a:xfrm>
        </p:spPr>
        <p:txBody>
          <a:bodyPr/>
          <a:lstStyle/>
          <a:p>
            <a:r>
              <a:rPr lang="es-ES_tradnl"/>
              <a:t>Subcobertura</a:t>
            </a:r>
          </a:p>
          <a:p>
            <a:r>
              <a:rPr lang="es-ES_tradnl"/>
              <a:t>Sobrecobertura</a:t>
            </a:r>
          </a:p>
          <a:p>
            <a:r>
              <a:rPr lang="es-ES_tradnl"/>
              <a:t>Multiplicidad no reconocida</a:t>
            </a:r>
          </a:p>
          <a:p>
            <a:r>
              <a:rPr lang="es-ES_tradnl"/>
              <a:t>Uso incorrecto de marcos agrupados</a:t>
            </a:r>
          </a:p>
          <a:p>
            <a:r>
              <a:rPr lang="es-ES_tradnl"/>
              <a:t>Mala información auxiliar</a:t>
            </a:r>
          </a:p>
          <a:p>
            <a:r>
              <a:rPr lang="es-ES_tradnl"/>
              <a:t>Acceso incorrecto a los elementos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theme1.xml><?xml version="1.0" encoding="utf-8"?>
<a:theme xmlns:a="http://schemas.openxmlformats.org/drawingml/2006/main" name="Contemporáneo">
  <a:themeElements>
    <a:clrScheme name="Contemporáneo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áne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áneo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áneo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áneo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presentaciones\Contemporáneo.pot</Template>
  <TotalTime>301</TotalTime>
  <Words>41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  <vt:variant>
        <vt:lpstr>Presentaciones personalizadas</vt:lpstr>
      </vt:variant>
      <vt:variant>
        <vt:i4>1</vt:i4>
      </vt:variant>
    </vt:vector>
  </HeadingPairs>
  <TitlesOfParts>
    <vt:vector size="8" baseType="lpstr">
      <vt:lpstr>Contemporáneo</vt:lpstr>
      <vt:lpstr>Documento</vt:lpstr>
      <vt:lpstr>SESIÓN Técnica 4: Marcos de muestreo</vt:lpstr>
      <vt:lpstr>DEFINICIÓN DE MARCO</vt:lpstr>
      <vt:lpstr>Tipos de relación unidades-elementos</vt:lpstr>
      <vt:lpstr>EJEMPLOS DE ASOCIACIÓN</vt:lpstr>
      <vt:lpstr>ERRORES NO MUESTRALES DE MARCOS</vt:lpstr>
      <vt:lpstr>Presentación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MARCOS IMPERFECTOS EN LAS ENCUESTAS AGRÍCOLAS POR MUESTREO</dc:title>
  <dc:creator>Miguel Galmes</dc:creator>
  <cp:lastModifiedBy>Miguel </cp:lastModifiedBy>
  <cp:revision>32</cp:revision>
  <cp:lastPrinted>2001-12-02T15:25:08Z</cp:lastPrinted>
  <dcterms:created xsi:type="dcterms:W3CDTF">2001-12-01T20:18:43Z</dcterms:created>
  <dcterms:modified xsi:type="dcterms:W3CDTF">2011-06-21T01:32:13Z</dcterms:modified>
</cp:coreProperties>
</file>