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34A-E6B4-4B8C-9A7D-0454BCF2BD23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7F63791-7399-468B-AA0D-94232D5456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34A-E6B4-4B8C-9A7D-0454BCF2BD23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3791-7399-468B-AA0D-94232D545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34A-E6B4-4B8C-9A7D-0454BCF2BD23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3791-7399-468B-AA0D-94232D545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34A-E6B4-4B8C-9A7D-0454BCF2BD23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3791-7399-468B-AA0D-94232D5456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34A-E6B4-4B8C-9A7D-0454BCF2BD23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7F63791-7399-468B-AA0D-94232D545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34A-E6B4-4B8C-9A7D-0454BCF2BD23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3791-7399-468B-AA0D-94232D5456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34A-E6B4-4B8C-9A7D-0454BCF2BD23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3791-7399-468B-AA0D-94232D5456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34A-E6B4-4B8C-9A7D-0454BCF2BD23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3791-7399-468B-AA0D-94232D545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34A-E6B4-4B8C-9A7D-0454BCF2BD23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3791-7399-468B-AA0D-94232D545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34A-E6B4-4B8C-9A7D-0454BCF2BD23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3791-7399-468B-AA0D-94232D5456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34A-E6B4-4B8C-9A7D-0454BCF2BD23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7F63791-7399-468B-AA0D-94232D5456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F3134A-E6B4-4B8C-9A7D-0454BCF2BD23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7F63791-7399-468B-AA0D-94232D545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Small Island Atoll Countries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05930"/>
            <a:ext cx="86868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Children of the big islands: </a:t>
            </a:r>
            <a:br>
              <a:rPr lang="en-US" dirty="0" smtClean="0"/>
            </a:br>
            <a:r>
              <a:rPr lang="en-US" sz="3600" dirty="0" smtClean="0"/>
              <a:t>Food security indicator brainstorming session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Average food consumption in monetary value ($/person/day) (HIES)</a:t>
            </a:r>
          </a:p>
          <a:p>
            <a:r>
              <a:rPr lang="en-US" dirty="0" smtClean="0"/>
              <a:t>Ratio of value of food exports to value of food imports (customs/trade data)</a:t>
            </a:r>
          </a:p>
          <a:p>
            <a:r>
              <a:rPr lang="en-US" dirty="0" smtClean="0"/>
              <a:t>Share of household food expenditure on locally produced food (HIES)</a:t>
            </a:r>
          </a:p>
          <a:p>
            <a:r>
              <a:rPr lang="en-US" dirty="0" smtClean="0"/>
              <a:t>Share of food expenditure in total expenditure (HIES)</a:t>
            </a:r>
          </a:p>
          <a:p>
            <a:r>
              <a:rPr lang="en-US" dirty="0" smtClean="0"/>
              <a:t>Average food consumption in dietary energy value (kcal/person/day)</a:t>
            </a:r>
          </a:p>
          <a:p>
            <a:r>
              <a:rPr lang="en-US" dirty="0" smtClean="0"/>
              <a:t>Share of food expenditure on purchased food.</a:t>
            </a:r>
          </a:p>
          <a:p>
            <a:r>
              <a:rPr lang="en-US" dirty="0" smtClean="0"/>
              <a:t>Share of food expenditure on locally produced food.</a:t>
            </a:r>
          </a:p>
          <a:p>
            <a:r>
              <a:rPr lang="en-US" dirty="0" smtClean="0"/>
              <a:t>Change in fish caught</a:t>
            </a:r>
          </a:p>
          <a:p>
            <a:r>
              <a:rPr lang="en-US" dirty="0" smtClean="0"/>
              <a:t>Change in agricultural crops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Utilisation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Health indicators that are relevant to health problems in atoll countries</a:t>
            </a:r>
          </a:p>
          <a:p>
            <a:pPr lvl="1"/>
            <a:r>
              <a:rPr lang="en-US" sz="3000" dirty="0" smtClean="0"/>
              <a:t>E.g. Body mass index</a:t>
            </a:r>
          </a:p>
          <a:p>
            <a:pPr lvl="1"/>
            <a:r>
              <a:rPr lang="en-US" sz="3000" dirty="0" smtClean="0"/>
              <a:t>Instance of NCDs</a:t>
            </a:r>
          </a:p>
          <a:p>
            <a:pPr lvl="1"/>
            <a:r>
              <a:rPr lang="en-US" sz="3000" dirty="0" smtClean="0"/>
              <a:t>Birth weight</a:t>
            </a:r>
          </a:p>
          <a:p>
            <a:pPr lvl="1"/>
            <a:r>
              <a:rPr lang="en-US" sz="3000" dirty="0" smtClean="0"/>
              <a:t>Vitamin deficiency</a:t>
            </a:r>
            <a:endParaRPr lang="en-US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000" dirty="0" smtClean="0"/>
              <a:t>Average income (individual or household level)</a:t>
            </a:r>
          </a:p>
          <a:p>
            <a:r>
              <a:rPr lang="en-US" sz="3000" dirty="0" smtClean="0"/>
              <a:t>Income inequality</a:t>
            </a:r>
          </a:p>
          <a:p>
            <a:r>
              <a:rPr lang="en-US" sz="3000" dirty="0" smtClean="0"/>
              <a:t>% of household without own land plot</a:t>
            </a:r>
          </a:p>
          <a:p>
            <a:r>
              <a:rPr lang="en-US" sz="3000" dirty="0" smtClean="0"/>
              <a:t>Rate of rural-urban migration (loss of own production?)</a:t>
            </a:r>
          </a:p>
          <a:p>
            <a:r>
              <a:rPr lang="en-US" sz="3000" dirty="0" smtClean="0"/>
              <a:t>Disruption to transport/trade schedule</a:t>
            </a:r>
          </a:p>
          <a:p>
            <a:endParaRPr lang="en-US" sz="3000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Food component of CPI</a:t>
            </a:r>
          </a:p>
          <a:p>
            <a:r>
              <a:rPr lang="en-US" sz="3000" dirty="0" smtClean="0"/>
              <a:t>Inflation rate of prices of rice and other staple goods</a:t>
            </a:r>
          </a:p>
          <a:p>
            <a:r>
              <a:rPr lang="en-US" sz="3000" dirty="0" smtClean="0"/>
              <a:t>Rainfall (mm/month or year) – affects stability of food production</a:t>
            </a:r>
          </a:p>
          <a:p>
            <a:r>
              <a:rPr lang="en-US" sz="3000" dirty="0" smtClean="0"/>
              <a:t>A measure of increased volatility in weather patterns.</a:t>
            </a:r>
          </a:p>
          <a:p>
            <a:r>
              <a:rPr lang="en-US" sz="3000" dirty="0" smtClean="0"/>
              <a:t>Number of extreme weather events e.g. cyclones, droughts.</a:t>
            </a:r>
          </a:p>
          <a:p>
            <a:r>
              <a:rPr lang="en-US" sz="3000" dirty="0" smtClean="0"/>
              <a:t>Extent or rate of land degradation</a:t>
            </a:r>
          </a:p>
          <a:p>
            <a:r>
              <a:rPr lang="en-US" sz="3000" dirty="0" smtClean="0"/>
              <a:t>Salt water intrusion</a:t>
            </a:r>
          </a:p>
          <a:p>
            <a:r>
              <a:rPr lang="en-US" sz="3000" dirty="0" smtClean="0"/>
              <a:t>Seasonal change in fish stocks due to fish migration</a:t>
            </a:r>
          </a:p>
          <a:p>
            <a:endParaRPr lang="en-US"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Tubwa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</TotalTime>
  <Words>219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Children of the big islands:  Food security indicator brainstorming session</vt:lpstr>
      <vt:lpstr>Availability</vt:lpstr>
      <vt:lpstr>Utilisation</vt:lpstr>
      <vt:lpstr>Access</vt:lpstr>
      <vt:lpstr>Stability</vt:lpstr>
      <vt:lpstr>The End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Tiaeke</dc:creator>
  <cp:lastModifiedBy>noumeat</cp:lastModifiedBy>
  <cp:revision>7</cp:revision>
  <dcterms:created xsi:type="dcterms:W3CDTF">2012-05-31T03:35:10Z</dcterms:created>
  <dcterms:modified xsi:type="dcterms:W3CDTF">2012-05-31T05:06:44Z</dcterms:modified>
</cp:coreProperties>
</file>