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6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2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9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6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5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6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7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12EEE-D251-4469-8317-F1D1880EBE77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9574-BD35-4104-A054-40F19FB6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4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B: Full agricultural census module for a linked population and housing census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en-US" dirty="0" smtClean="0"/>
              <a:t>PNG, Solomon Is, Vanuatu, Fiji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0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Relevant items in Annex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237431"/>
              </p:ext>
            </p:extLst>
          </p:nvPr>
        </p:nvGraphicFramePr>
        <p:xfrm>
          <a:off x="381001" y="1251525"/>
          <a:ext cx="85344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799"/>
                <a:gridCol w="4038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 core 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Supplementary</a:t>
                      </a:r>
                      <a:r>
                        <a:rPr lang="en-US" baseline="0" dirty="0" smtClean="0"/>
                        <a:t> questions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Insert  a question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 on land ownership </a:t>
                      </a:r>
                      <a:r>
                        <a:rPr lang="en-US" sz="1800" baseline="0" dirty="0" smtClean="0"/>
                        <a:t>before Q2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Q2. remove since its already in Core</a:t>
                      </a:r>
                      <a:r>
                        <a:rPr lang="en-US" sz="1800" baseline="0" dirty="0" smtClean="0"/>
                        <a:t> Qs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Q2. Use of standard ‘units’  </a:t>
                      </a:r>
                      <a:r>
                        <a:rPr lang="en-US" sz="1800" dirty="0" err="1" smtClean="0"/>
                        <a:t>eg</a:t>
                      </a:r>
                      <a:r>
                        <a:rPr lang="en-US" sz="1800" dirty="0" smtClean="0"/>
                        <a:t>. Sports field instead</a:t>
                      </a:r>
                      <a:r>
                        <a:rPr lang="en-US" sz="1800" baseline="0" dirty="0" smtClean="0"/>
                        <a:t> of hectares </a:t>
                      </a:r>
                      <a:r>
                        <a:rPr lang="en-US" sz="1800" dirty="0" smtClean="0"/>
                        <a:t>to</a:t>
                      </a:r>
                      <a:r>
                        <a:rPr lang="en-US" sz="1800" baseline="0" dirty="0" smtClean="0"/>
                        <a:t> be related to easily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Q3.</a:t>
                      </a:r>
                      <a:r>
                        <a:rPr lang="en-US" sz="1800" baseline="0" dirty="0" smtClean="0"/>
                        <a:t> Establish/define list of  temporary  crops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Q3 rewording of ‘parcel’  and </a:t>
                      </a:r>
                      <a:r>
                        <a:rPr lang="en-US" sz="1800" baseline="0" dirty="0" smtClean="0"/>
                        <a:t>c</a:t>
                      </a:r>
                      <a:r>
                        <a:rPr lang="en-US" sz="1800" dirty="0" smtClean="0"/>
                        <a:t>ould be removed and included in Supplementary 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Q6.</a:t>
                      </a:r>
                      <a:r>
                        <a:rPr lang="en-US" sz="1800" baseline="0" dirty="0" smtClean="0"/>
                        <a:t> Tendency for double counting of land area in mix cropping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Q4 pose some</a:t>
                      </a:r>
                      <a:r>
                        <a:rPr lang="en-US" sz="1800" baseline="0" dirty="0" smtClean="0"/>
                        <a:t> confusion between ‘ownership’ and ‘raising’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Q8 replace meadow with grassland or pasture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Q22 replace</a:t>
                      </a:r>
                      <a:r>
                        <a:rPr lang="en-US" sz="1800" baseline="0" dirty="0" smtClean="0"/>
                        <a:t> name with activity name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Q23 Should</a:t>
                      </a:r>
                      <a:r>
                        <a:rPr lang="en-US" sz="1800" baseline="0" dirty="0" smtClean="0"/>
                        <a:t> be </a:t>
                      </a:r>
                      <a:r>
                        <a:rPr lang="en-US" sz="1800" dirty="0" smtClean="0"/>
                        <a:t>multiple response. </a:t>
                      </a:r>
                      <a:r>
                        <a:rPr lang="en-US" sz="1800" dirty="0" smtClean="0"/>
                        <a:t>Insert column on quantity (percentage etc..)</a:t>
                      </a:r>
                    </a:p>
                    <a:p>
                      <a:r>
                        <a:rPr lang="en-US" sz="1800" dirty="0" smtClean="0"/>
                        <a:t>&gt; Insert a ‘Other &amp; specify’ category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473005"/>
            <a:ext cx="8382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The questions need to be tailored to suit the users demand (Economists, food security etc…)  and mode of collecting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393192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Other key items not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country choice – there are a lot of questions already being considered.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0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Questions to be used to enumerate selected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pilot test of methodologies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7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Issues needing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could reduce cost (</a:t>
            </a:r>
            <a:r>
              <a:rPr lang="en-US" dirty="0" err="1" smtClean="0"/>
              <a:t>adv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Could increase number of </a:t>
            </a:r>
            <a:r>
              <a:rPr lang="en-US" dirty="0" err="1" smtClean="0"/>
              <a:t>Agric</a:t>
            </a:r>
            <a:r>
              <a:rPr lang="en-US" dirty="0" smtClean="0"/>
              <a:t> indicators </a:t>
            </a:r>
            <a:r>
              <a:rPr lang="en-US" dirty="0" err="1" smtClean="0"/>
              <a:t>i.e</a:t>
            </a:r>
            <a:r>
              <a:rPr lang="en-US" dirty="0" smtClean="0"/>
              <a:t> more use (</a:t>
            </a:r>
            <a:r>
              <a:rPr lang="en-US" dirty="0" err="1" smtClean="0"/>
              <a:t>adv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Likely increase in field management due to complexity in Improve in (</a:t>
            </a:r>
            <a:r>
              <a:rPr lang="en-US" dirty="0" err="1" smtClean="0"/>
              <a:t>disadv</a:t>
            </a:r>
            <a:r>
              <a:rPr lang="en-US" dirty="0" smtClean="0"/>
              <a:t>)</a:t>
            </a:r>
          </a:p>
          <a:p>
            <a:r>
              <a:rPr lang="en-US" dirty="0" smtClean="0"/>
              <a:t>Overloading of questionnaire = response burden (</a:t>
            </a:r>
            <a:r>
              <a:rPr lang="en-US" dirty="0" err="1" smtClean="0"/>
              <a:t>disadv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Better coordination between NSO and </a:t>
            </a:r>
            <a:r>
              <a:rPr lang="en-US" dirty="0" err="1" smtClean="0"/>
              <a:t>Agric</a:t>
            </a:r>
            <a:r>
              <a:rPr lang="en-US" dirty="0" smtClean="0"/>
              <a:t>, fisheries and forestry (</a:t>
            </a:r>
            <a:r>
              <a:rPr lang="en-US" dirty="0" err="1" smtClean="0"/>
              <a:t>Adv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7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3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281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Practical B: Full agricultural census module for a linked population and housing census</vt:lpstr>
      <vt:lpstr>1. Relevant items in Annex 1</vt:lpstr>
      <vt:lpstr>2. Other key items not covered</vt:lpstr>
      <vt:lpstr>3. Questions to be used to enumerate selected data</vt:lpstr>
      <vt:lpstr>4. Issues needing consideration</vt:lpstr>
      <vt:lpstr>5. Advantages and disadvantages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B: Full agricultural census module for a linked population and housing census</dc:title>
  <dc:creator>Admin</dc:creator>
  <cp:lastModifiedBy>Admin</cp:lastModifiedBy>
  <cp:revision>10</cp:revision>
  <dcterms:created xsi:type="dcterms:W3CDTF">2012-05-28T23:51:47Z</dcterms:created>
  <dcterms:modified xsi:type="dcterms:W3CDTF">2012-05-29T02:31:53Z</dcterms:modified>
</cp:coreProperties>
</file>