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EE4D-9F70-4ADE-A61C-C095BF63E00D}" type="datetimeFigureOut">
              <a:rPr lang="en-US" smtClean="0"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3B89-95ED-4942-90C6-190CC9F328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EE4D-9F70-4ADE-A61C-C095BF63E00D}" type="datetimeFigureOut">
              <a:rPr lang="en-US" smtClean="0"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3B89-95ED-4942-90C6-190CC9F328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EE4D-9F70-4ADE-A61C-C095BF63E00D}" type="datetimeFigureOut">
              <a:rPr lang="en-US" smtClean="0"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3B89-95ED-4942-90C6-190CC9F328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EE4D-9F70-4ADE-A61C-C095BF63E00D}" type="datetimeFigureOut">
              <a:rPr lang="en-US" smtClean="0"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3B89-95ED-4942-90C6-190CC9F328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EE4D-9F70-4ADE-A61C-C095BF63E00D}" type="datetimeFigureOut">
              <a:rPr lang="en-US" smtClean="0"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3B89-95ED-4942-90C6-190CC9F328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EE4D-9F70-4ADE-A61C-C095BF63E00D}" type="datetimeFigureOut">
              <a:rPr lang="en-US" smtClean="0"/>
              <a:t>5/30/2012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3B89-95ED-4942-90C6-190CC9F328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EE4D-9F70-4ADE-A61C-C095BF63E00D}" type="datetimeFigureOut">
              <a:rPr lang="en-US" smtClean="0"/>
              <a:t>5/30/2012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3B89-95ED-4942-90C6-190CC9F328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EE4D-9F70-4ADE-A61C-C095BF63E00D}" type="datetimeFigureOut">
              <a:rPr lang="en-US" smtClean="0"/>
              <a:t>5/30/2012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3B89-95ED-4942-90C6-190CC9F328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EE4D-9F70-4ADE-A61C-C095BF63E00D}" type="datetimeFigureOut">
              <a:rPr lang="en-US" smtClean="0"/>
              <a:t>5/30/2012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3B89-95ED-4942-90C6-190CC9F328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EE4D-9F70-4ADE-A61C-C095BF63E00D}" type="datetimeFigureOut">
              <a:rPr lang="en-US" smtClean="0"/>
              <a:t>5/30/2012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3B89-95ED-4942-90C6-190CC9F328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EE4D-9F70-4ADE-A61C-C095BF63E00D}" type="datetimeFigureOut">
              <a:rPr lang="en-US" smtClean="0"/>
              <a:t>5/30/2012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3B89-95ED-4942-90C6-190CC9F328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1EE4D-9F70-4ADE-A61C-C095BF63E00D}" type="datetimeFigureOut">
              <a:rPr lang="en-US" smtClean="0"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43B89-95ED-4942-90C6-190CC9F3288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762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GROUP 2</a:t>
            </a:r>
            <a:endParaRPr lang="en-US" sz="40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145700"/>
              </p:ext>
            </p:extLst>
          </p:nvPr>
        </p:nvGraphicFramePr>
        <p:xfrm>
          <a:off x="228600" y="990600"/>
          <a:ext cx="8763000" cy="571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1500"/>
                <a:gridCol w="4381500"/>
              </a:tblGrid>
              <a:tr h="5715000">
                <a:tc>
                  <a:txBody>
                    <a:bodyPr/>
                    <a:lstStyle/>
                    <a:p>
                      <a:r>
                        <a:rPr lang="en-US" sz="1800" u="sng" dirty="0" smtClean="0">
                          <a:latin typeface="+mj-lt"/>
                          <a:ea typeface="+mj-ea"/>
                          <a:cs typeface="+mj-cs"/>
                        </a:rPr>
                        <a:t>ACTIVITY</a:t>
                      </a:r>
                      <a:r>
                        <a:rPr lang="en-US" sz="1800" u="sng" baseline="0" dirty="0" smtClean="0">
                          <a:latin typeface="+mj-lt"/>
                          <a:ea typeface="+mj-ea"/>
                          <a:cs typeface="+mj-cs"/>
                        </a:rPr>
                        <a:t> </a:t>
                      </a:r>
                      <a:r>
                        <a:rPr lang="en-US" sz="1800" dirty="0" smtClean="0">
                          <a:latin typeface="+mj-lt"/>
                          <a:ea typeface="+mj-ea"/>
                          <a:cs typeface="+mj-cs"/>
                        </a:rPr>
                        <a:t>1.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j-lt"/>
                          <a:ea typeface="+mj-ea"/>
                          <a:cs typeface="+mj-cs"/>
                        </a:rPr>
                        <a:t>Q1.</a:t>
                      </a:r>
                      <a:r>
                        <a:rPr lang="en-US" sz="1800" baseline="0" dirty="0" smtClean="0">
                          <a:latin typeface="+mj-lt"/>
                          <a:ea typeface="+mj-ea"/>
                          <a:cs typeface="+mj-cs"/>
                        </a:rPr>
                        <a:t> </a:t>
                      </a:r>
                      <a:r>
                        <a:rPr lang="en-US" sz="1800" dirty="0" smtClean="0">
                          <a:latin typeface="+mj-lt"/>
                          <a:ea typeface="+mj-ea"/>
                          <a:cs typeface="+mj-cs"/>
                        </a:rPr>
                        <a:t>Applies</a:t>
                      </a:r>
                      <a:r>
                        <a:rPr lang="en-US" sz="1800" baseline="0" dirty="0" smtClean="0">
                          <a:latin typeface="+mj-lt"/>
                          <a:ea typeface="+mj-ea"/>
                          <a:cs typeface="+mj-cs"/>
                        </a:rPr>
                        <a:t> </a:t>
                      </a:r>
                      <a:r>
                        <a:rPr lang="en-US" sz="1800" baseline="0" dirty="0" smtClean="0">
                          <a:latin typeface="+mj-lt"/>
                          <a:ea typeface="+mj-ea"/>
                          <a:cs typeface="+mj-cs"/>
                        </a:rPr>
                        <a:t>well but no rental of land.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+mj-lt"/>
                        <a:ea typeface="+mj-ea"/>
                        <a:cs typeface="+mj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j-lt"/>
                          <a:ea typeface="+mj-ea"/>
                          <a:cs typeface="+mj-cs"/>
                        </a:rPr>
                        <a:t>Q2. Not all islands have parcels of land</a:t>
                      </a:r>
                      <a:r>
                        <a:rPr lang="en-US" sz="1800" baseline="0" dirty="0" smtClean="0">
                          <a:latin typeface="+mj-lt"/>
                          <a:ea typeface="+mj-ea"/>
                          <a:cs typeface="+mj-cs"/>
                        </a:rPr>
                        <a:t> outside the  household area.</a:t>
                      </a:r>
                      <a:endParaRPr lang="en-US" sz="1800" dirty="0" smtClean="0">
                        <a:latin typeface="+mj-lt"/>
                        <a:ea typeface="+mj-ea"/>
                        <a:cs typeface="+mj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+mj-lt"/>
                        <a:ea typeface="+mj-ea"/>
                        <a:cs typeface="+mj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j-lt"/>
                          <a:ea typeface="+mj-ea"/>
                          <a:cs typeface="+mj-cs"/>
                        </a:rPr>
                        <a:t>Q3. </a:t>
                      </a:r>
                      <a:r>
                        <a:rPr lang="en-US" sz="1800" dirty="0" smtClean="0">
                          <a:latin typeface="+mj-lt"/>
                          <a:ea typeface="+mj-ea"/>
                          <a:cs typeface="+mj-cs"/>
                        </a:rPr>
                        <a:t>Relevant</a:t>
                      </a:r>
                      <a:endParaRPr lang="en-US" sz="1800" dirty="0" smtClean="0">
                        <a:latin typeface="+mj-lt"/>
                        <a:ea typeface="+mj-ea"/>
                        <a:cs typeface="+mj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j-lt"/>
                          <a:ea typeface="+mj-ea"/>
                          <a:cs typeface="+mj-cs"/>
                        </a:rPr>
                        <a:t>Q4. Listing the names of the common crops.</a:t>
                      </a:r>
                      <a:r>
                        <a:rPr lang="en-US" sz="1800" baseline="0" dirty="0" smtClean="0">
                          <a:latin typeface="+mj-lt"/>
                          <a:ea typeface="+mj-ea"/>
                          <a:cs typeface="+mj-cs"/>
                        </a:rPr>
                        <a:t>  Size of the crops is hard to get.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Look</a:t>
                      </a: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into range with land measures</a:t>
                      </a:r>
                      <a:endParaRPr lang="en-US" sz="1800" dirty="0" smtClean="0">
                        <a:latin typeface="+mj-lt"/>
                        <a:ea typeface="+mj-ea"/>
                        <a:cs typeface="+mj-cs"/>
                      </a:endParaRP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+mj-lt"/>
                        <a:ea typeface="+mj-ea"/>
                        <a:cs typeface="+mj-cs"/>
                      </a:endParaRP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j-lt"/>
                          <a:ea typeface="+mj-ea"/>
                          <a:cs typeface="+mj-cs"/>
                        </a:rPr>
                        <a:t>Q5 </a:t>
                      </a:r>
                      <a:r>
                        <a:rPr lang="en-US" sz="1800" dirty="0" smtClean="0">
                          <a:latin typeface="+mj-lt"/>
                          <a:ea typeface="+mj-ea"/>
                          <a:cs typeface="+mj-cs"/>
                        </a:rPr>
                        <a:t>Relevant</a:t>
                      </a:r>
                      <a:endParaRPr lang="en-US" sz="1800" dirty="0" smtClean="0">
                        <a:latin typeface="+mj-lt"/>
                        <a:ea typeface="+mj-ea"/>
                        <a:cs typeface="+mj-cs"/>
                      </a:endParaRP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+mj-lt"/>
                        <a:ea typeface="+mj-ea"/>
                        <a:cs typeface="+mj-cs"/>
                      </a:endParaRP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j-lt"/>
                          <a:ea typeface="+mj-ea"/>
                          <a:cs typeface="+mj-cs"/>
                        </a:rPr>
                        <a:t>Q6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Listing the names of the common crops.</a:t>
                      </a: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Size </a:t>
                      </a: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of the crops is hard to get. </a:t>
                      </a:r>
                      <a:endParaRPr lang="en-US" sz="18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Look</a:t>
                      </a: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into range with land measures. </a:t>
                      </a: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smtClean="0">
                        <a:latin typeface="+mj-lt"/>
                        <a:ea typeface="+mj-ea"/>
                        <a:cs typeface="+mj-cs"/>
                      </a:endParaRP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smtClean="0">
                          <a:latin typeface="+mj-lt"/>
                          <a:ea typeface="+mj-ea"/>
                          <a:cs typeface="+mj-cs"/>
                        </a:rPr>
                        <a:t>Q7 </a:t>
                      </a: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Compact plantation are not relevant.</a:t>
                      </a:r>
                      <a:endParaRPr lang="en-US" sz="1800" dirty="0" smtClean="0">
                        <a:latin typeface="+mj-lt"/>
                        <a:ea typeface="+mj-ea"/>
                        <a:cs typeface="+mj-cs"/>
                      </a:endParaRP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+mj-lt"/>
                        <a:ea typeface="+mj-ea"/>
                        <a:cs typeface="+mj-cs"/>
                      </a:endParaRP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j-lt"/>
                          <a:ea typeface="+mj-ea"/>
                          <a:cs typeface="+mj-cs"/>
                        </a:rPr>
                        <a:t>Q8 Need more</a:t>
                      </a:r>
                      <a:r>
                        <a:rPr lang="en-US" sz="1800" baseline="0" dirty="0" smtClean="0">
                          <a:latin typeface="+mj-lt"/>
                          <a:ea typeface="+mj-ea"/>
                          <a:cs typeface="+mj-cs"/>
                        </a:rPr>
                        <a:t> understanding about  fallow land.  </a:t>
                      </a:r>
                      <a:r>
                        <a:rPr lang="en-US" sz="1800" baseline="0" dirty="0" smtClean="0">
                          <a:latin typeface="+mj-lt"/>
                          <a:ea typeface="+mj-ea"/>
                          <a:cs typeface="+mj-cs"/>
                        </a:rPr>
                        <a:t>If fallow </a:t>
                      </a:r>
                      <a:r>
                        <a:rPr lang="en-US" sz="1800" baseline="0" dirty="0" smtClean="0">
                          <a:latin typeface="+mj-lt"/>
                          <a:ea typeface="+mj-ea"/>
                          <a:cs typeface="+mj-cs"/>
                        </a:rPr>
                        <a:t>land remains the same why collect it.</a:t>
                      </a: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aseline="0" dirty="0" smtClean="0">
                        <a:latin typeface="+mj-lt"/>
                        <a:ea typeface="+mj-ea"/>
                        <a:cs typeface="+mj-cs"/>
                      </a:endParaRP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latin typeface="+mj-lt"/>
                          <a:ea typeface="+mj-ea"/>
                          <a:cs typeface="+mj-cs"/>
                        </a:rPr>
                        <a:t>Q9 –Q10 Not Relevant</a:t>
                      </a: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latin typeface="+mj-lt"/>
                          <a:ea typeface="+mj-ea"/>
                          <a:cs typeface="+mj-cs"/>
                        </a:rPr>
                        <a:t>Q11 Not </a:t>
                      </a:r>
                      <a:r>
                        <a:rPr lang="en-US" sz="1800" baseline="0" dirty="0" smtClean="0">
                          <a:latin typeface="+mj-lt"/>
                          <a:ea typeface="+mj-ea"/>
                          <a:cs typeface="+mj-cs"/>
                        </a:rPr>
                        <a:t>Relevant</a:t>
                      </a: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latin typeface="+mj-lt"/>
                          <a:ea typeface="+mj-ea"/>
                          <a:cs typeface="+mj-cs"/>
                        </a:rPr>
                        <a:t>Q12 </a:t>
                      </a:r>
                      <a:r>
                        <a:rPr lang="en-US" sz="1800" baseline="0" dirty="0" smtClean="0">
                          <a:latin typeface="+mj-lt"/>
                          <a:ea typeface="+mj-ea"/>
                          <a:cs typeface="+mj-cs"/>
                        </a:rPr>
                        <a:t>Not </a:t>
                      </a:r>
                      <a:r>
                        <a:rPr lang="en-US" sz="1800" baseline="0" dirty="0" smtClean="0">
                          <a:latin typeface="+mj-lt"/>
                          <a:ea typeface="+mj-ea"/>
                          <a:cs typeface="+mj-cs"/>
                        </a:rPr>
                        <a:t>Relevant</a:t>
                      </a: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aseline="0" dirty="0" smtClean="0">
                        <a:latin typeface="+mj-lt"/>
                        <a:ea typeface="+mj-ea"/>
                        <a:cs typeface="+mj-cs"/>
                      </a:endParaRP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latin typeface="+mj-lt"/>
                          <a:ea typeface="+mj-ea"/>
                          <a:cs typeface="+mj-cs"/>
                        </a:rPr>
                        <a:t>Q15-19 add breeding types and sex, limited only animals on the island.</a:t>
                      </a: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aseline="0" dirty="0" smtClean="0">
                        <a:latin typeface="+mj-lt"/>
                        <a:ea typeface="+mj-ea"/>
                        <a:cs typeface="+mj-cs"/>
                      </a:endParaRP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latin typeface="+mj-lt"/>
                          <a:ea typeface="+mj-ea"/>
                          <a:cs typeface="+mj-cs"/>
                        </a:rPr>
                        <a:t>Q20-Q21 </a:t>
                      </a:r>
                      <a:r>
                        <a:rPr lang="en-US" sz="1800" baseline="0" dirty="0" smtClean="0">
                          <a:latin typeface="+mj-lt"/>
                          <a:ea typeface="+mj-ea"/>
                          <a:cs typeface="+mj-cs"/>
                        </a:rPr>
                        <a:t>might be needed</a:t>
                      </a: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aseline="0" dirty="0" smtClean="0">
                        <a:latin typeface="+mj-lt"/>
                        <a:ea typeface="+mj-ea"/>
                        <a:cs typeface="+mj-cs"/>
                      </a:endParaRP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latin typeface="+mj-lt"/>
                          <a:ea typeface="+mj-ea"/>
                          <a:cs typeface="+mj-cs"/>
                        </a:rPr>
                        <a:t>Q22 </a:t>
                      </a:r>
                      <a:r>
                        <a:rPr lang="en-US" sz="1800" baseline="0" dirty="0" smtClean="0">
                          <a:latin typeface="+mj-lt"/>
                          <a:ea typeface="+mj-ea"/>
                          <a:cs typeface="+mj-cs"/>
                        </a:rPr>
                        <a:t>Relevant</a:t>
                      </a: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latin typeface="+mj-lt"/>
                          <a:ea typeface="+mj-ea"/>
                          <a:cs typeface="+mj-cs"/>
                        </a:rPr>
                        <a:t>Q23 Include in livestock and crop questions</a:t>
                      </a: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latin typeface="+mj-lt"/>
                          <a:ea typeface="+mj-ea"/>
                          <a:cs typeface="+mj-cs"/>
                        </a:rPr>
                        <a:t>Q24 not Relevant</a:t>
                      </a:r>
                      <a:endParaRPr lang="en-US" sz="1800" dirty="0" smtClean="0"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762000"/>
          </a:xfrm>
        </p:spPr>
        <p:txBody>
          <a:bodyPr/>
          <a:lstStyle/>
          <a:p>
            <a:r>
              <a:rPr lang="en-US" dirty="0" smtClean="0"/>
              <a:t>GROUP 2 cont…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457569"/>
              </p:ext>
            </p:extLst>
          </p:nvPr>
        </p:nvGraphicFramePr>
        <p:xfrm>
          <a:off x="228600" y="990600"/>
          <a:ext cx="86106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300"/>
                <a:gridCol w="4305300"/>
              </a:tblGrid>
              <a:tr h="4724400">
                <a:tc>
                  <a:txBody>
                    <a:bodyPr/>
                    <a:lstStyle/>
                    <a:p>
                      <a:r>
                        <a:rPr lang="en-US" sz="1800" u="sng" dirty="0" smtClean="0">
                          <a:latin typeface="+mj-lt"/>
                          <a:ea typeface="+mj-ea"/>
                          <a:cs typeface="+mj-cs"/>
                        </a:rPr>
                        <a:t>ACTIVITY</a:t>
                      </a:r>
                      <a:r>
                        <a:rPr lang="en-US" sz="1800" u="sng" baseline="0" dirty="0" smtClean="0">
                          <a:latin typeface="+mj-lt"/>
                          <a:ea typeface="+mj-ea"/>
                          <a:cs typeface="+mj-cs"/>
                        </a:rPr>
                        <a:t> 2</a:t>
                      </a:r>
                    </a:p>
                    <a:p>
                      <a:endParaRPr lang="en-US" sz="1800" baseline="0" dirty="0" smtClean="0">
                        <a:latin typeface="+mj-lt"/>
                        <a:ea typeface="+mj-ea"/>
                        <a:cs typeface="+mj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baseline="0" dirty="0" smtClean="0">
                          <a:latin typeface="+mj-lt"/>
                          <a:ea typeface="+mj-ea"/>
                          <a:cs typeface="+mj-cs"/>
                        </a:rPr>
                        <a:t>RECONSIDER TO INCLUDE FISHERY QUESTIONS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800" baseline="0" dirty="0" smtClean="0">
                        <a:latin typeface="+mj-lt"/>
                        <a:ea typeface="+mj-ea"/>
                        <a:cs typeface="+mj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baseline="0" dirty="0" smtClean="0">
                          <a:latin typeface="+mj-lt"/>
                          <a:ea typeface="+mj-ea"/>
                          <a:cs typeface="+mj-cs"/>
                        </a:rPr>
                        <a:t>SOME HUNTING ACTIVITIES.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800" baseline="0" dirty="0" smtClean="0">
                        <a:latin typeface="+mj-lt"/>
                        <a:ea typeface="+mj-ea"/>
                        <a:cs typeface="+mj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baseline="0" dirty="0" smtClean="0">
                          <a:latin typeface="+mj-lt"/>
                          <a:ea typeface="+mj-ea"/>
                          <a:cs typeface="+mj-cs"/>
                        </a:rPr>
                        <a:t>SPECIFIC PRODUCTION QUESTIONS (TODDY)</a:t>
                      </a:r>
                    </a:p>
                    <a:p>
                      <a:endParaRPr lang="en-US" sz="1800" baseline="0" dirty="0" smtClean="0">
                        <a:latin typeface="+mj-lt"/>
                        <a:ea typeface="+mj-ea"/>
                        <a:cs typeface="+mj-cs"/>
                      </a:endParaRPr>
                    </a:p>
                    <a:p>
                      <a:r>
                        <a:rPr lang="en-US" sz="1800" u="sng" baseline="0" dirty="0" smtClean="0">
                          <a:latin typeface="+mj-lt"/>
                          <a:ea typeface="+mj-ea"/>
                          <a:cs typeface="+mj-cs"/>
                        </a:rPr>
                        <a:t>ACTIVITY 3</a:t>
                      </a:r>
                    </a:p>
                    <a:p>
                      <a:endParaRPr lang="en-US" sz="1800" baseline="0" dirty="0" smtClean="0">
                        <a:latin typeface="+mj-lt"/>
                        <a:ea typeface="+mj-ea"/>
                        <a:cs typeface="+mj-cs"/>
                      </a:endParaRPr>
                    </a:p>
                    <a:p>
                      <a:r>
                        <a:rPr lang="en-US" sz="1800" baseline="0" dirty="0" smtClean="0">
                          <a:latin typeface="+mj-lt"/>
                          <a:ea typeface="+mj-ea"/>
                          <a:cs typeface="+mj-cs"/>
                        </a:rPr>
                        <a:t>COCONUT, BREADFRUIT, PANDANAUS, TARO, SWEET POTATO, CABBAGES, BANANAS, PAWPAW, </a:t>
                      </a:r>
                    </a:p>
                    <a:p>
                      <a:endParaRPr lang="en-US" sz="1800" baseline="0" dirty="0" smtClean="0"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sng" baseline="0" dirty="0" smtClean="0">
                          <a:latin typeface="+mj-lt"/>
                          <a:ea typeface="+mj-ea"/>
                          <a:cs typeface="+mj-cs"/>
                        </a:rPr>
                        <a:t>ACTIVITY 4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baseline="0" dirty="0" smtClean="0">
                          <a:latin typeface="+mj-lt"/>
                          <a:ea typeface="+mj-ea"/>
                          <a:cs typeface="+mj-cs"/>
                        </a:rPr>
                        <a:t>PREPARE USERS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baseline="0" dirty="0" smtClean="0">
                          <a:latin typeface="+mj-lt"/>
                          <a:ea typeface="+mj-ea"/>
                          <a:cs typeface="+mj-cs"/>
                        </a:rPr>
                        <a:t>AWARENESS PROGRAM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baseline="0" dirty="0" smtClean="0">
                          <a:latin typeface="+mj-lt"/>
                          <a:ea typeface="+mj-ea"/>
                          <a:cs typeface="+mj-cs"/>
                        </a:rPr>
                        <a:t>COORDINATION BETWEEN THE TWO RESPONSIBLE OFFICES</a:t>
                      </a:r>
                    </a:p>
                    <a:p>
                      <a:endParaRPr lang="en-US" sz="1800" baseline="0" dirty="0" smtClean="0">
                        <a:latin typeface="+mj-lt"/>
                        <a:ea typeface="+mj-ea"/>
                        <a:cs typeface="+mj-cs"/>
                      </a:endParaRPr>
                    </a:p>
                    <a:p>
                      <a:r>
                        <a:rPr lang="en-US" sz="1800" u="sng" baseline="0" dirty="0" smtClean="0">
                          <a:latin typeface="+mj-lt"/>
                          <a:ea typeface="+mj-ea"/>
                          <a:cs typeface="+mj-cs"/>
                        </a:rPr>
                        <a:t>ACTIVITY 5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u="sng" dirty="0" smtClean="0"/>
                        <a:t>ADVANTAGES</a:t>
                      </a:r>
                      <a:r>
                        <a:rPr lang="en-US" u="sng" baseline="0" dirty="0" smtClean="0"/>
                        <a:t>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HAVING INFORMATION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COMPARABLE DATA ACROSS THE COUNTRIES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SHARE RESOURCES AND FUNDING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BASELINE WORK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u="sng" baseline="0" dirty="0" smtClean="0"/>
                        <a:t>DISADVANTAGES </a:t>
                      </a:r>
                    </a:p>
                    <a:p>
                      <a:r>
                        <a:rPr lang="en-US" baseline="0" dirty="0" smtClean="0"/>
                        <a:t>OVERLOADING QUESTIONNAIRE</a:t>
                      </a:r>
                    </a:p>
                    <a:p>
                      <a:r>
                        <a:rPr lang="en-US" baseline="0" dirty="0" smtClean="0"/>
                        <a:t>FUNDS UNAVAILABILITY</a:t>
                      </a:r>
                    </a:p>
                    <a:p>
                      <a:r>
                        <a:rPr lang="en-US" baseline="0" dirty="0" smtClean="0"/>
                        <a:t>LIMITATED INFORMATION COLLECTED</a:t>
                      </a:r>
                    </a:p>
                    <a:p>
                      <a:endParaRPr lang="en-US" baseline="0" dirty="0" smtClean="0"/>
                    </a:p>
                    <a:p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227</Words>
  <Application>Microsoft Office PowerPoint</Application>
  <PresentationFormat>On-screen Show (4:3)</PresentationFormat>
  <Paragraphs>59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GROUP 2</vt:lpstr>
      <vt:lpstr>GROUP 2 cont…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2</dc:title>
  <dc:creator>Petsy</dc:creator>
  <cp:lastModifiedBy>user</cp:lastModifiedBy>
  <cp:revision>3</cp:revision>
  <dcterms:created xsi:type="dcterms:W3CDTF">2012-05-29T19:00:25Z</dcterms:created>
  <dcterms:modified xsi:type="dcterms:W3CDTF">2012-05-29T12:58:14Z</dcterms:modified>
</cp:coreProperties>
</file>