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619534-4225-4BE2-BFC5-AEB86DD03A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A4D179-0BA4-4E5B-8939-D82EF06ADA33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laugov.net/stat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200" dirty="0" err="1" smtClean="0"/>
              <a:t>Rhinehart</a:t>
            </a:r>
            <a:r>
              <a:rPr lang="en-US" sz="1200" dirty="0" smtClean="0"/>
              <a:t> </a:t>
            </a:r>
            <a:r>
              <a:rPr lang="en-US" sz="1200" dirty="0" smtClean="0"/>
              <a:t>Silas</a:t>
            </a:r>
          </a:p>
          <a:p>
            <a:r>
              <a:rPr lang="en-US" sz="1200" dirty="0" smtClean="0"/>
              <a:t>Office of Planning and Statistics</a:t>
            </a:r>
          </a:p>
          <a:p>
            <a:r>
              <a:rPr lang="en-US" sz="1200" dirty="0" smtClean="0"/>
              <a:t>Ministry of Finance</a:t>
            </a:r>
          </a:p>
          <a:p>
            <a:r>
              <a:rPr lang="en-US" sz="1200" dirty="0" smtClean="0"/>
              <a:t>Republic of Palau </a:t>
            </a:r>
          </a:p>
          <a:p>
            <a:r>
              <a:rPr lang="en-US" sz="1200" dirty="0" smtClean="0">
                <a:hlinkClick r:id="rId2"/>
              </a:rPr>
              <a:t>http://www.palaugov.net/stats</a:t>
            </a:r>
            <a:endParaRPr lang="en-US" sz="1200" dirty="0" smtClean="0"/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Integrating Agriculture Questions into a P &amp; H </a:t>
            </a:r>
            <a:r>
              <a:rPr lang="en-US" dirty="0" smtClean="0"/>
              <a:t>Census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Maturing skill sets across Ministries/Bureaus</a:t>
            </a:r>
          </a:p>
          <a:p>
            <a:r>
              <a:rPr lang="en-US" dirty="0" smtClean="0"/>
              <a:t>Gap-filling role by external partners, e.g. SPC, FAO and others</a:t>
            </a:r>
          </a:p>
          <a:p>
            <a:r>
              <a:rPr lang="en-US" dirty="0" smtClean="0"/>
              <a:t>Streamlining of 2005 P&amp;H Census Questionnaire to incorporate more agriculture questions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Census 2005 and </a:t>
            </a:r>
            <a:r>
              <a:rPr lang="en-US" dirty="0" smtClean="0"/>
              <a:t>Ahead</a:t>
            </a:r>
            <a:endParaRPr lang="en-US" dirty="0" smtClean="0"/>
          </a:p>
          <a:p>
            <a:r>
              <a:rPr lang="en-US" dirty="0" smtClean="0"/>
              <a:t>Farm  Survey (2011)</a:t>
            </a:r>
          </a:p>
          <a:p>
            <a:r>
              <a:rPr lang="en-US" dirty="0" smtClean="0"/>
              <a:t>Opportunities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1"/>
            <a:ext cx="41148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Census 2005 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Census 2005 and Next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77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371600"/>
            <a:ext cx="8940800" cy="4773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05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Planned 2008 Agriculture Census</a:t>
            </a:r>
          </a:p>
          <a:p>
            <a:r>
              <a:rPr lang="en-US" i="1" dirty="0" smtClean="0"/>
              <a:t>2010 Census</a:t>
            </a:r>
          </a:p>
          <a:p>
            <a:r>
              <a:rPr lang="en-US" dirty="0" smtClean="0"/>
              <a:t>Next schedule: 2015 P &amp; H Census (legal reinforcement through Statistics Act 2011)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and Now…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Covered agriculture and aquaculture farms</a:t>
            </a:r>
          </a:p>
          <a:p>
            <a:r>
              <a:rPr lang="en-US" b="1" dirty="0"/>
              <a:t>Objective</a:t>
            </a:r>
            <a:r>
              <a:rPr lang="en-US" dirty="0"/>
              <a:t>: To utilize GIS technology and analysis to</a:t>
            </a:r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map all agriculture and </a:t>
            </a:r>
            <a:r>
              <a:rPr lang="en-US" dirty="0" smtClean="0"/>
              <a:t>	aquaculture farm 	varieties across Palau 	2</a:t>
            </a:r>
            <a:r>
              <a:rPr lang="en-US" dirty="0"/>
              <a:t>. assess the different </a:t>
            </a:r>
            <a:r>
              <a:rPr lang="en-US" dirty="0" smtClean="0"/>
              <a:t>	types </a:t>
            </a:r>
            <a:r>
              <a:rPr lang="en-US" dirty="0"/>
              <a:t>of </a:t>
            </a:r>
            <a:r>
              <a:rPr lang="en-US" dirty="0" smtClean="0"/>
              <a:t>farms, their sizes 	and quantity </a:t>
            </a:r>
            <a:r>
              <a:rPr lang="en-US" dirty="0"/>
              <a:t>in Palau</a:t>
            </a:r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identify potential </a:t>
            </a:r>
            <a:r>
              <a:rPr lang="en-US" dirty="0" smtClean="0"/>
              <a:t>	suitable 	agriculture </a:t>
            </a:r>
            <a:r>
              <a:rPr lang="en-US" dirty="0"/>
              <a:t>and </a:t>
            </a:r>
            <a:r>
              <a:rPr lang="en-US" dirty="0" smtClean="0"/>
              <a:t>	aquaculture </a:t>
            </a:r>
            <a:r>
              <a:rPr lang="en-US" dirty="0"/>
              <a:t>areas in </a:t>
            </a:r>
            <a:r>
              <a:rPr lang="en-US" dirty="0" smtClean="0"/>
              <a:t>	Palau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dirty="0"/>
              <a:t>. examine climate change </a:t>
            </a:r>
            <a:r>
              <a:rPr lang="en-US" dirty="0" smtClean="0"/>
              <a:t>	impacts </a:t>
            </a:r>
            <a:r>
              <a:rPr lang="en-US" dirty="0"/>
              <a:t>on </a:t>
            </a:r>
            <a:r>
              <a:rPr lang="en-US" dirty="0" err="1" smtClean="0"/>
              <a:t>agri</a:t>
            </a:r>
            <a:r>
              <a:rPr lang="en-US" dirty="0" smtClean="0"/>
              <a:t>/aquaculture 	farm </a:t>
            </a:r>
            <a:r>
              <a:rPr lang="en-US" dirty="0"/>
              <a:t>varieties across </a:t>
            </a:r>
            <a:r>
              <a:rPr lang="en-US" dirty="0" smtClean="0"/>
              <a:t>	Palau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5</a:t>
            </a:r>
            <a:r>
              <a:rPr lang="en-US" dirty="0"/>
              <a:t>. develop the National Food </a:t>
            </a:r>
            <a:r>
              <a:rPr lang="en-US" dirty="0" smtClean="0"/>
              <a:t>	Security Policy </a:t>
            </a:r>
            <a:r>
              <a:rPr lang="en-US" dirty="0"/>
              <a:t>for </a:t>
            </a:r>
            <a:r>
              <a:rPr lang="en-US" dirty="0" smtClean="0"/>
              <a:t>the 	Republic </a:t>
            </a:r>
            <a:r>
              <a:rPr lang="en-US" dirty="0"/>
              <a:t>of </a:t>
            </a:r>
            <a:r>
              <a:rPr lang="en-US" dirty="0" smtClean="0"/>
              <a:t>Palau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Survey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2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Activity 1: </a:t>
            </a:r>
            <a:r>
              <a:rPr lang="en-US" dirty="0"/>
              <a:t>survey &amp; plot coordinates for all farms (</a:t>
            </a:r>
            <a:r>
              <a:rPr lang="en-US" dirty="0" err="1"/>
              <a:t>agri</a:t>
            </a:r>
            <a:r>
              <a:rPr lang="en-US" dirty="0"/>
              <a:t>/aquaculture) </a:t>
            </a:r>
            <a:r>
              <a:rPr lang="en-US" dirty="0" smtClean="0"/>
              <a:t>– Collection of the </a:t>
            </a:r>
            <a:r>
              <a:rPr lang="en-US" dirty="0" err="1" smtClean="0"/>
              <a:t>the</a:t>
            </a:r>
            <a:r>
              <a:rPr lang="en-US" dirty="0" smtClean="0"/>
              <a:t> following by </a:t>
            </a:r>
            <a:r>
              <a:rPr lang="en-US" b="1" dirty="0" err="1" smtClean="0"/>
              <a:t>BoA</a:t>
            </a:r>
            <a:r>
              <a:rPr lang="en-US" b="1" dirty="0" smtClean="0"/>
              <a:t>, PCC </a:t>
            </a:r>
            <a:r>
              <a:rPr lang="en-US" dirty="0" smtClean="0"/>
              <a:t>and </a:t>
            </a:r>
            <a:r>
              <a:rPr lang="en-US" b="1" dirty="0" smtClean="0"/>
              <a:t>BMR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(a) Coordinates (PALARIS)</a:t>
            </a:r>
          </a:p>
          <a:p>
            <a:r>
              <a:rPr lang="en-US" dirty="0"/>
              <a:t>(b) Photo (PALARIS)</a:t>
            </a:r>
          </a:p>
          <a:p>
            <a:r>
              <a:rPr lang="en-US" dirty="0"/>
              <a:t>(c) Unique Farm ID (PALARIS &amp; Resource Agencies)</a:t>
            </a:r>
          </a:p>
          <a:p>
            <a:r>
              <a:rPr lang="en-US" dirty="0"/>
              <a:t>(d) Owner’s name</a:t>
            </a:r>
          </a:p>
          <a:p>
            <a:r>
              <a:rPr lang="en-US" dirty="0"/>
              <a:t>(e) Type of farm</a:t>
            </a:r>
          </a:p>
          <a:p>
            <a:r>
              <a:rPr lang="en-US" dirty="0"/>
              <a:t>(f) Size of farm (actual or spot points?)</a:t>
            </a:r>
          </a:p>
          <a:p>
            <a:r>
              <a:rPr lang="en-US" dirty="0"/>
              <a:t>(g) Species diversity - what variety of crops/animals</a:t>
            </a:r>
          </a:p>
          <a:p>
            <a:r>
              <a:rPr lang="en-US" dirty="0"/>
              <a:t>(h) Worth of farm (investment - revenues &amp; total cost to maintain)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Climate change impacts experienced or observed</a:t>
            </a:r>
          </a:p>
          <a:p>
            <a:r>
              <a:rPr lang="en-US" b="1" dirty="0"/>
              <a:t>Activity2: </a:t>
            </a:r>
            <a:r>
              <a:rPr lang="en-US" dirty="0" smtClean="0"/>
              <a:t>processing of data by PALARIS and </a:t>
            </a:r>
            <a:r>
              <a:rPr lang="en-US" dirty="0" err="1" smtClean="0"/>
              <a:t>BoA</a:t>
            </a:r>
            <a:r>
              <a:rPr lang="en-US" dirty="0" smtClean="0"/>
              <a:t> ongoing</a:t>
            </a:r>
            <a:endParaRPr lang="en-US" dirty="0"/>
          </a:p>
          <a:p>
            <a:r>
              <a:rPr lang="en-US" b="1" dirty="0"/>
              <a:t>Activity 3: </a:t>
            </a:r>
            <a:r>
              <a:rPr lang="en-US" dirty="0" smtClean="0"/>
              <a:t>generation of </a:t>
            </a:r>
            <a:r>
              <a:rPr lang="en-US" dirty="0"/>
              <a:t>map layers &amp; additional data </a:t>
            </a:r>
            <a:r>
              <a:rPr lang="en-US" dirty="0" smtClean="0"/>
              <a:t>tables ongoing by PALARIS and </a:t>
            </a:r>
            <a:r>
              <a:rPr lang="en-US" dirty="0" err="1" smtClean="0"/>
              <a:t>BoA</a:t>
            </a:r>
            <a:r>
              <a:rPr lang="en-US" dirty="0" smtClean="0"/>
              <a:t> staff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1"/>
            <a:ext cx="9144000" cy="622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8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76200"/>
            <a:ext cx="8515350" cy="657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178</TotalTime>
  <Words>254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Composite</vt:lpstr>
      <vt:lpstr>Integrating Agriculture Questions into a P &amp; H Census</vt:lpstr>
      <vt:lpstr>Outline</vt:lpstr>
      <vt:lpstr>Census 2005 and Next</vt:lpstr>
      <vt:lpstr>PowerPoint Presentation</vt:lpstr>
      <vt:lpstr>Then and Now…</vt:lpstr>
      <vt:lpstr>Farm Survey 2011</vt:lpstr>
      <vt:lpstr>Farm Survey</vt:lpstr>
      <vt:lpstr>PowerPoint Presentation</vt:lpstr>
      <vt:lpstr>PowerPoint Presentation</vt:lpstr>
      <vt:lpstr>Opportunities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Agriculture Questions into a P &amp; H Censu</dc:title>
  <dc:creator>user</dc:creator>
  <cp:lastModifiedBy>user</cp:lastModifiedBy>
  <cp:revision>17</cp:revision>
  <dcterms:created xsi:type="dcterms:W3CDTF">2012-05-28T05:59:32Z</dcterms:created>
  <dcterms:modified xsi:type="dcterms:W3CDTF">2012-05-28T12:00:06Z</dcterms:modified>
</cp:coreProperties>
</file>