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0"/>
  </p:notesMasterIdLst>
  <p:sldIdLst>
    <p:sldId id="282" r:id="rId2"/>
    <p:sldId id="257" r:id="rId3"/>
    <p:sldId id="283" r:id="rId4"/>
    <p:sldId id="297" r:id="rId5"/>
    <p:sldId id="298" r:id="rId6"/>
    <p:sldId id="299" r:id="rId7"/>
    <p:sldId id="301" r:id="rId8"/>
    <p:sldId id="302" r:id="rId9"/>
    <p:sldId id="304" r:id="rId10"/>
    <p:sldId id="305" r:id="rId11"/>
    <p:sldId id="306" r:id="rId12"/>
    <p:sldId id="307" r:id="rId13"/>
    <p:sldId id="309" r:id="rId14"/>
    <p:sldId id="310" r:id="rId15"/>
    <p:sldId id="311" r:id="rId16"/>
    <p:sldId id="312" r:id="rId17"/>
    <p:sldId id="292" r:id="rId18"/>
    <p:sldId id="278" r:id="rId19"/>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992" autoAdjust="0"/>
  </p:normalViewPr>
  <p:slideViewPr>
    <p:cSldViewPr>
      <p:cViewPr varScale="1">
        <p:scale>
          <a:sx n="102" d="100"/>
          <a:sy n="102" d="100"/>
        </p:scale>
        <p:origin x="-234"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BA40A5E-B9E2-4C87-ACC4-87F980E145B7}" type="datetimeFigureOut">
              <a:rPr lang="es-ES" smtClean="0"/>
              <a:pPr/>
              <a:t>26/01/2017</a:t>
            </a:fld>
            <a:endParaRPr lang="es-ES"/>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ES"/>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A740177-EB1E-4D80-8F71-974E612F4C3A}" type="slidenum">
              <a:rPr lang="es-ES" smtClean="0"/>
              <a:pPr/>
              <a:t>‹#›</a:t>
            </a:fld>
            <a:endParaRPr lang="es-ES"/>
          </a:p>
        </p:txBody>
      </p:sp>
    </p:spTree>
    <p:extLst>
      <p:ext uri="{BB962C8B-B14F-4D97-AF65-F5344CB8AC3E}">
        <p14:creationId xmlns:p14="http://schemas.microsoft.com/office/powerpoint/2010/main" xmlns="" val="8077479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D2386A3-2E31-4C9B-B0BE-45709ADB9841}" type="slidenum">
              <a:rPr lang="en-US" smtClean="0"/>
              <a:pPr/>
              <a:t>1</a:t>
            </a:fld>
            <a:endParaRPr lang="en-US"/>
          </a:p>
        </p:txBody>
      </p:sp>
    </p:spTree>
    <p:extLst>
      <p:ext uri="{BB962C8B-B14F-4D97-AF65-F5344CB8AC3E}">
        <p14:creationId xmlns:p14="http://schemas.microsoft.com/office/powerpoint/2010/main" xmlns="" val="25000166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5608" y="435936"/>
            <a:ext cx="7406640" cy="1472184"/>
          </a:xfrm>
          <a:prstGeom prst="rect">
            <a:avLst/>
          </a:prstGeom>
        </p:spPr>
        <p:txBody>
          <a:bodyPr anchor="b"/>
          <a:lstStyle>
            <a:lvl1pPr algn="l">
              <a:defRPr>
                <a:solidFill>
                  <a:srgbClr val="0070C0"/>
                </a:solidFill>
                <a:effectLst/>
              </a:defRPr>
            </a:lvl1pPr>
            <a:extLst/>
          </a:lstStyle>
          <a:p>
            <a:r>
              <a:rPr lang="en-US" noProof="1" smtClean="0"/>
              <a:t>Click to edit Master title style</a:t>
            </a:r>
            <a:endParaRPr lang="en-US" dirty="0"/>
          </a:p>
        </p:txBody>
      </p:sp>
      <p:sp>
        <p:nvSpPr>
          <p:cNvPr id="22" name="Subtitle 21"/>
          <p:cNvSpPr>
            <a:spLocks noGrp="1"/>
          </p:cNvSpPr>
          <p:nvPr>
            <p:ph type="subTitle" idx="1"/>
          </p:nvPr>
        </p:nvSpPr>
        <p:spPr>
          <a:xfrm>
            <a:off x="1432560" y="1850064"/>
            <a:ext cx="7406640" cy="1752600"/>
          </a:xfrm>
          <a:prstGeom prst="rect">
            <a:avLst/>
          </a:prstGeom>
        </p:spPr>
        <p:txBody>
          <a:bodyPr/>
          <a:lstStyle>
            <a:lvl1pPr marL="73152" indent="0" algn="l">
              <a:buNone/>
              <a:defRPr sz="2600">
                <a:solidFill>
                  <a:srgbClr val="0070C0"/>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noProof="1" smtClean="0"/>
              <a:t>Click to edit Master subtitle style</a:t>
            </a:r>
            <a:endParaRPr lang="en-US" dirty="0"/>
          </a:p>
        </p:txBody>
      </p:sp>
      <p:sp>
        <p:nvSpPr>
          <p:cNvPr id="7" name="Date Placeholder 6"/>
          <p:cNvSpPr>
            <a:spLocks noGrp="1"/>
          </p:cNvSpPr>
          <p:nvPr>
            <p:ph type="dt" sz="half" idx="10"/>
          </p:nvPr>
        </p:nvSpPr>
        <p:spPr/>
        <p:txBody>
          <a:bodyPr/>
          <a:lstStyle>
            <a:extLst/>
          </a:lstStyle>
          <a:p>
            <a:fld id="{2F8F40E8-AE91-4A8F-9228-8F7D80C63781}" type="datetime1">
              <a:rPr lang="es-ES" smtClean="0"/>
              <a:pPr/>
              <a:t>26/01/2017</a:t>
            </a:fld>
            <a:endParaRPr lang="es-ES"/>
          </a:p>
        </p:txBody>
      </p:sp>
      <p:sp>
        <p:nvSpPr>
          <p:cNvPr id="20" name="Footer Placeholder 19"/>
          <p:cNvSpPr>
            <a:spLocks noGrp="1"/>
          </p:cNvSpPr>
          <p:nvPr>
            <p:ph type="ftr" sz="quarter" idx="11"/>
          </p:nvPr>
        </p:nvSpPr>
        <p:spPr/>
        <p:txBody>
          <a:bodyPr/>
          <a:lstStyle>
            <a:extLst/>
          </a:lstStyle>
          <a:p>
            <a:endParaRPr lang="es-ES"/>
          </a:p>
        </p:txBody>
      </p:sp>
      <p:sp>
        <p:nvSpPr>
          <p:cNvPr id="10" name="Slide Number Placeholder 9"/>
          <p:cNvSpPr>
            <a:spLocks noGrp="1"/>
          </p:cNvSpPr>
          <p:nvPr>
            <p:ph type="sldNum" sz="quarter" idx="12"/>
          </p:nvPr>
        </p:nvSpPr>
        <p:spPr/>
        <p:txBody>
          <a:bodyPr/>
          <a:lstStyle>
            <a:extLst/>
          </a:lstStyle>
          <a:p>
            <a:fld id="{412FF748-1325-48DC-AE50-E54CCC902008}" type="slidenum">
              <a:rPr lang="es-ES" smtClean="0"/>
              <a:pPr/>
              <a:t>‹#›</a:t>
            </a:fld>
            <a:endParaRPr lang="es-E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50000" t="50000" r="100000" b="1250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a:endParaRPr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a:endParaRPr lang="en-US"/>
          </a:p>
        </p:txBody>
      </p:sp>
    </p:spTree>
    <p:extLst>
      <p:ext uri="{BB962C8B-B14F-4D97-AF65-F5344CB8AC3E}">
        <p14:creationId xmlns:p14="http://schemas.microsoft.com/office/powerpoint/2010/main" xmlns="" val="42779077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406758" y="672756"/>
            <a:ext cx="7498080" cy="1143000"/>
          </a:xfrm>
          <a:prstGeom prst="rect">
            <a:avLst/>
          </a:prstGeom>
        </p:spPr>
        <p:txBody>
          <a:bodyPr/>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1371617" y="2013012"/>
            <a:ext cx="7498080" cy="4800600"/>
          </a:xfrm>
          <a:prstGeom prst="rect">
            <a:avLst/>
          </a:prstGeo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extLst/>
          </a:lstStyle>
          <a:p>
            <a:fld id="{C243BFF4-371F-49C9-8D20-48FF78C9E0E6}" type="datetime1">
              <a:rPr lang="es-ES" smtClean="0"/>
              <a:pPr/>
              <a:t>26/01/2017</a:t>
            </a:fld>
            <a:endParaRPr lang="es-ES"/>
          </a:p>
        </p:txBody>
      </p:sp>
      <p:sp>
        <p:nvSpPr>
          <p:cNvPr id="5" name="Footer Placeholder 4"/>
          <p:cNvSpPr>
            <a:spLocks noGrp="1"/>
          </p:cNvSpPr>
          <p:nvPr>
            <p:ph type="ftr" sz="quarter" idx="11"/>
          </p:nvPr>
        </p:nvSpPr>
        <p:spPr/>
        <p:txBody>
          <a:bodyPr/>
          <a:lstStyle>
            <a:extLst/>
          </a:lstStyle>
          <a:p>
            <a:endParaRPr lang="es-ES"/>
          </a:p>
        </p:txBody>
      </p:sp>
      <p:sp>
        <p:nvSpPr>
          <p:cNvPr id="6" name="Slide Number Placeholder 5"/>
          <p:cNvSpPr>
            <a:spLocks noGrp="1"/>
          </p:cNvSpPr>
          <p:nvPr>
            <p:ph type="sldNum" sz="quarter" idx="12"/>
          </p:nvPr>
        </p:nvSpPr>
        <p:spPr/>
        <p:txBody>
          <a:bodyPr/>
          <a:lstStyle>
            <a:extLst/>
          </a:lstStyle>
          <a:p>
            <a:fld id="{412FF748-1325-48DC-AE50-E54CCC902008}" type="slidenum">
              <a:rPr lang="es-ES" smtClean="0"/>
              <a:pPr/>
              <a:t>‹#›</a:t>
            </a:fld>
            <a:endParaRPr lang="es-ES"/>
          </a:p>
        </p:txBody>
      </p:sp>
    </p:spTree>
    <p:extLst>
      <p:ext uri="{BB962C8B-B14F-4D97-AF65-F5344CB8AC3E}">
        <p14:creationId xmlns:p14="http://schemas.microsoft.com/office/powerpoint/2010/main" xmlns="" val="8313907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a:prstGeom prst="rect">
            <a:avLst/>
          </a:prstGeom>
        </p:spPr>
        <p:txBody>
          <a:bodyPr vert="eaVert"/>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1143000" y="274640"/>
            <a:ext cx="5562600" cy="5851525"/>
          </a:xfrm>
          <a:prstGeom prst="rect">
            <a:avLst/>
          </a:prstGeo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extLst/>
          </a:lstStyle>
          <a:p>
            <a:fld id="{E5C77621-71A8-4214-8779-1B7A6839C5C9}" type="datetime1">
              <a:rPr lang="es-ES" smtClean="0"/>
              <a:pPr/>
              <a:t>26/01/2017</a:t>
            </a:fld>
            <a:endParaRPr lang="es-ES"/>
          </a:p>
        </p:txBody>
      </p:sp>
      <p:sp>
        <p:nvSpPr>
          <p:cNvPr id="5" name="Footer Placeholder 4"/>
          <p:cNvSpPr>
            <a:spLocks noGrp="1"/>
          </p:cNvSpPr>
          <p:nvPr>
            <p:ph type="ftr" sz="quarter" idx="11"/>
          </p:nvPr>
        </p:nvSpPr>
        <p:spPr/>
        <p:txBody>
          <a:bodyPr/>
          <a:lstStyle>
            <a:extLst/>
          </a:lstStyle>
          <a:p>
            <a:endParaRPr lang="es-ES"/>
          </a:p>
        </p:txBody>
      </p:sp>
      <p:sp>
        <p:nvSpPr>
          <p:cNvPr id="6" name="Slide Number Placeholder 5"/>
          <p:cNvSpPr>
            <a:spLocks noGrp="1"/>
          </p:cNvSpPr>
          <p:nvPr>
            <p:ph type="sldNum" sz="quarter" idx="12"/>
          </p:nvPr>
        </p:nvSpPr>
        <p:spPr/>
        <p:txBody>
          <a:bodyPr/>
          <a:lstStyle>
            <a:extLst/>
          </a:lstStyle>
          <a:p>
            <a:fld id="{412FF748-1325-48DC-AE50-E54CCC902008}" type="slidenum">
              <a:rPr lang="es-ES" smtClean="0"/>
              <a:pPr/>
              <a:t>‹#›</a:t>
            </a:fld>
            <a:endParaRPr lang="es-ES"/>
          </a:p>
        </p:txBody>
      </p:sp>
    </p:spTree>
    <p:extLst>
      <p:ext uri="{BB962C8B-B14F-4D97-AF65-F5344CB8AC3E}">
        <p14:creationId xmlns:p14="http://schemas.microsoft.com/office/powerpoint/2010/main" xmlns="" val="214643695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s-AR"/>
          </a:p>
        </p:txBody>
      </p:sp>
      <p:sp>
        <p:nvSpPr>
          <p:cNvPr id="3" name="Date Placeholder 2"/>
          <p:cNvSpPr>
            <a:spLocks noGrp="1"/>
          </p:cNvSpPr>
          <p:nvPr>
            <p:ph type="dt" sz="half" idx="10"/>
          </p:nvPr>
        </p:nvSpPr>
        <p:spPr/>
        <p:txBody>
          <a:bodyPr/>
          <a:lstStyle/>
          <a:p>
            <a:fld id="{55CAC243-3BB0-4495-9F22-D072DBB72E3B}" type="datetime1">
              <a:rPr lang="es-ES" smtClean="0"/>
              <a:pPr/>
              <a:t>26/01/2017</a:t>
            </a:fld>
            <a:endParaRPr lang="es-ES"/>
          </a:p>
        </p:txBody>
      </p:sp>
      <p:sp>
        <p:nvSpPr>
          <p:cNvPr id="4" name="Footer Placeholder 3"/>
          <p:cNvSpPr>
            <a:spLocks noGrp="1"/>
          </p:cNvSpPr>
          <p:nvPr>
            <p:ph type="ftr" sz="quarter" idx="11"/>
          </p:nvPr>
        </p:nvSpPr>
        <p:spPr/>
        <p:txBody>
          <a:bodyPr/>
          <a:lstStyle/>
          <a:p>
            <a:endParaRPr lang="es-ES"/>
          </a:p>
        </p:txBody>
      </p:sp>
      <p:sp>
        <p:nvSpPr>
          <p:cNvPr id="5" name="Slide Number Placeholder 4"/>
          <p:cNvSpPr>
            <a:spLocks noGrp="1"/>
          </p:cNvSpPr>
          <p:nvPr>
            <p:ph type="sldNum" sz="quarter" idx="12"/>
          </p:nvPr>
        </p:nvSpPr>
        <p:spPr/>
        <p:txBody>
          <a:bodyPr/>
          <a:lstStyle/>
          <a:p>
            <a:fld id="{412FF748-1325-48DC-AE50-E54CCC902008}" type="slidenum">
              <a:rPr lang="es-ES" smtClean="0"/>
              <a:pPr/>
              <a:t>‹#›</a:t>
            </a:fld>
            <a:endParaRPr lang="es-ES"/>
          </a:p>
        </p:txBody>
      </p:sp>
    </p:spTree>
    <p:extLst>
      <p:ext uri="{BB962C8B-B14F-4D97-AF65-F5344CB8AC3E}">
        <p14:creationId xmlns:p14="http://schemas.microsoft.com/office/powerpoint/2010/main" xmlns="" val="27878886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406758" y="672756"/>
            <a:ext cx="7498080" cy="1143000"/>
          </a:xfrm>
          <a:prstGeom prst="rect">
            <a:avLst/>
          </a:prstGeom>
        </p:spPr>
        <p:txBody>
          <a:bodyPr/>
          <a:lstStyle>
            <a:extLst/>
          </a:lstStyle>
          <a:p>
            <a:r>
              <a:rPr lang="en-US" smtClean="0"/>
              <a:t>Click to edit Master title style</a:t>
            </a:r>
            <a:endParaRPr lang="en-US"/>
          </a:p>
        </p:txBody>
      </p:sp>
      <p:sp>
        <p:nvSpPr>
          <p:cNvPr id="3" name="Content Placeholder 2"/>
          <p:cNvSpPr>
            <a:spLocks noGrp="1"/>
          </p:cNvSpPr>
          <p:nvPr>
            <p:ph idx="1"/>
          </p:nvPr>
        </p:nvSpPr>
        <p:spPr>
          <a:xfrm>
            <a:off x="1371617" y="2013012"/>
            <a:ext cx="7498080" cy="4800600"/>
          </a:xfrm>
          <a:prstGeom prst="rect">
            <a:avLst/>
          </a:prstGeom>
        </p:spPr>
        <p:txBody>
          <a:bodyPr/>
          <a:lstStyle>
            <a:lvl1pPr>
              <a:defRPr>
                <a:solidFill>
                  <a:schemeClr val="tx1"/>
                </a:solidFill>
              </a:defRPr>
            </a:lvl1pPr>
            <a:extLs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extLst/>
          </a:lstStyle>
          <a:p>
            <a:fld id="{0E33C6B3-38B0-4503-B2E8-CF2F205E1B4A}" type="datetime1">
              <a:rPr lang="es-ES" smtClean="0"/>
              <a:pPr/>
              <a:t>26/01/2017</a:t>
            </a:fld>
            <a:endParaRPr lang="es-ES"/>
          </a:p>
        </p:txBody>
      </p:sp>
      <p:sp>
        <p:nvSpPr>
          <p:cNvPr id="5" name="Footer Placeholder 4"/>
          <p:cNvSpPr>
            <a:spLocks noGrp="1"/>
          </p:cNvSpPr>
          <p:nvPr>
            <p:ph type="ftr" sz="quarter" idx="11"/>
          </p:nvPr>
        </p:nvSpPr>
        <p:spPr/>
        <p:txBody>
          <a:bodyPr/>
          <a:lstStyle>
            <a:extLst/>
          </a:lstStyle>
          <a:p>
            <a:endParaRPr lang="es-ES"/>
          </a:p>
        </p:txBody>
      </p:sp>
      <p:sp>
        <p:nvSpPr>
          <p:cNvPr id="6" name="Slide Number Placeholder 5"/>
          <p:cNvSpPr>
            <a:spLocks noGrp="1"/>
          </p:cNvSpPr>
          <p:nvPr>
            <p:ph type="sldNum" sz="quarter" idx="12"/>
          </p:nvPr>
        </p:nvSpPr>
        <p:spPr/>
        <p:txBody>
          <a:bodyPr/>
          <a:lstStyle>
            <a:extLst/>
          </a:lstStyle>
          <a:p>
            <a:fld id="{412FF748-1325-48DC-AE50-E54CCC902008}" type="slidenum">
              <a:rPr lang="es-ES" smtClean="0"/>
              <a:pPr/>
              <a:t>‹#›</a:t>
            </a:fld>
            <a:endParaRPr lang="es-ES"/>
          </a:p>
        </p:txBody>
      </p:sp>
    </p:spTree>
    <p:extLst>
      <p:ext uri="{BB962C8B-B14F-4D97-AF65-F5344CB8AC3E}">
        <p14:creationId xmlns:p14="http://schemas.microsoft.com/office/powerpoint/2010/main" xmlns="" val="2844809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p>
        </p:txBody>
      </p:sp>
      <p:sp>
        <p:nvSpPr>
          <p:cNvPr id="2" name="Title 1"/>
          <p:cNvSpPr>
            <a:spLocks noGrp="1"/>
          </p:cNvSpPr>
          <p:nvPr>
            <p:ph type="title"/>
          </p:nvPr>
        </p:nvSpPr>
        <p:spPr>
          <a:xfrm>
            <a:off x="2578392" y="2600325"/>
            <a:ext cx="6400800" cy="2286000"/>
          </a:xfrm>
          <a:prstGeom prst="rect">
            <a:avLst/>
          </a:prstGeom>
        </p:spPr>
        <p:txBody>
          <a:bodyPr anchor="t"/>
          <a:lstStyle>
            <a:lvl1pPr algn="l">
              <a:lnSpc>
                <a:spcPts val="4500"/>
              </a:lnSpc>
              <a:buNone/>
              <a:defRPr sz="4000" b="1" cap="all"/>
            </a:lvl1pPr>
            <a:extLst/>
          </a:lstStyle>
          <a:p>
            <a:r>
              <a:rPr lang="en-US" smtClean="0"/>
              <a:t>Click to edit Master title style</a:t>
            </a:r>
            <a:endParaRPr lang="en-US" dirty="0"/>
          </a:p>
        </p:txBody>
      </p:sp>
      <p:sp>
        <p:nvSpPr>
          <p:cNvPr id="3" name="Text Placeholder 2"/>
          <p:cNvSpPr>
            <a:spLocks noGrp="1"/>
          </p:cNvSpPr>
          <p:nvPr>
            <p:ph type="body" idx="1"/>
          </p:nvPr>
        </p:nvSpPr>
        <p:spPr>
          <a:xfrm>
            <a:off x="2578392" y="1100138"/>
            <a:ext cx="6400800" cy="1509712"/>
          </a:xfrm>
          <a:prstGeom prst="rect">
            <a:avLst/>
          </a:prstGeom>
        </p:spPr>
        <p:txBody>
          <a:bodyPr anchor="b"/>
          <a:lstStyle>
            <a:lvl1pPr marL="27432"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smtClean="0"/>
              <a:t>Click to edit Master text styles</a:t>
            </a:r>
          </a:p>
        </p:txBody>
      </p:sp>
      <p:sp>
        <p:nvSpPr>
          <p:cNvPr id="4" name="Date Placeholder 3"/>
          <p:cNvSpPr>
            <a:spLocks noGrp="1"/>
          </p:cNvSpPr>
          <p:nvPr>
            <p:ph type="dt" sz="half" idx="10"/>
          </p:nvPr>
        </p:nvSpPr>
        <p:spPr/>
        <p:txBody>
          <a:bodyPr/>
          <a:lstStyle>
            <a:extLst/>
          </a:lstStyle>
          <a:p>
            <a:fld id="{CDD52450-5825-439B-804E-915A51E8302D}" type="datetime1">
              <a:rPr lang="es-ES" smtClean="0"/>
              <a:pPr/>
              <a:t>26/01/2017</a:t>
            </a:fld>
            <a:endParaRPr lang="es-ES"/>
          </a:p>
        </p:txBody>
      </p:sp>
      <p:sp>
        <p:nvSpPr>
          <p:cNvPr id="5" name="Footer Placeholder 4"/>
          <p:cNvSpPr>
            <a:spLocks noGrp="1"/>
          </p:cNvSpPr>
          <p:nvPr>
            <p:ph type="ftr" sz="quarter" idx="11"/>
          </p:nvPr>
        </p:nvSpPr>
        <p:spPr/>
        <p:txBody>
          <a:bodyPr/>
          <a:lstStyle>
            <a:extLst/>
          </a:lstStyle>
          <a:p>
            <a:endParaRPr lang="es-ES"/>
          </a:p>
        </p:txBody>
      </p:sp>
      <p:sp>
        <p:nvSpPr>
          <p:cNvPr id="6" name="Slide Number Placeholder 5"/>
          <p:cNvSpPr>
            <a:spLocks noGrp="1"/>
          </p:cNvSpPr>
          <p:nvPr>
            <p:ph type="sldNum" sz="quarter" idx="12"/>
          </p:nvPr>
        </p:nvSpPr>
        <p:spPr/>
        <p:txBody>
          <a:bodyPr/>
          <a:lstStyle>
            <a:extLst/>
          </a:lstStyle>
          <a:p>
            <a:fld id="{412FF748-1325-48DC-AE50-E54CCC902008}" type="slidenum">
              <a:rPr lang="es-ES" smtClean="0"/>
              <a:pPr/>
              <a:t>‹#›</a:t>
            </a:fld>
            <a:endParaRPr lang="es-E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50000" t="50000" r="100000" b="1250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a:endParaRPr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a:endParaRPr lang="en-US"/>
          </a:p>
        </p:txBody>
      </p:sp>
    </p:spTree>
    <p:extLst>
      <p:ext uri="{BB962C8B-B14F-4D97-AF65-F5344CB8AC3E}">
        <p14:creationId xmlns:p14="http://schemas.microsoft.com/office/powerpoint/2010/main" xmlns="" val="41481287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9" name="Pie 8"/>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p>
        </p:txBody>
      </p:sp>
      <p:sp>
        <p:nvSpPr>
          <p:cNvPr id="10" name="Oval 9"/>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85000" t="100000" r="1000000" b="30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p>
        </p:txBody>
      </p:sp>
      <p:sp>
        <p:nvSpPr>
          <p:cNvPr id="12" name="Rectangle 11"/>
          <p:cNvSpPr/>
          <p:nvPr/>
        </p:nvSpPr>
        <p:spPr>
          <a:xfrm>
            <a:off x="1033974" y="-54"/>
            <a:ext cx="8131127"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p>
        </p:txBody>
      </p:sp>
      <p:sp>
        <p:nvSpPr>
          <p:cNvPr id="2" name="Title 1"/>
          <p:cNvSpPr>
            <a:spLocks noGrp="1"/>
          </p:cNvSpPr>
          <p:nvPr>
            <p:ph type="title"/>
          </p:nvPr>
        </p:nvSpPr>
        <p:spPr>
          <a:xfrm>
            <a:off x="1435608" y="274320"/>
            <a:ext cx="7498080" cy="1143000"/>
          </a:xfrm>
          <a:prstGeom prst="rect">
            <a:avLst/>
          </a:prstGeom>
        </p:spPr>
        <p:txBody>
          <a:bodyPr/>
          <a:lstStyle>
            <a:extLst/>
          </a:lstStyle>
          <a:p>
            <a:r>
              <a:rPr lang="en-US" smtClean="0"/>
              <a:t>Click to edit Master title style</a:t>
            </a:r>
            <a:endParaRPr lang="en-US" dirty="0"/>
          </a:p>
        </p:txBody>
      </p:sp>
      <p:sp>
        <p:nvSpPr>
          <p:cNvPr id="3" name="Content Placeholder 2"/>
          <p:cNvSpPr>
            <a:spLocks noGrp="1"/>
          </p:cNvSpPr>
          <p:nvPr>
            <p:ph sz="half" idx="1"/>
          </p:nvPr>
        </p:nvSpPr>
        <p:spPr>
          <a:xfrm>
            <a:off x="1435608" y="1524000"/>
            <a:ext cx="3657600" cy="4663440"/>
          </a:xfrm>
          <a:prstGeom prst="rect">
            <a:avLst/>
          </a:prstGeo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276088" y="1524000"/>
            <a:ext cx="3657600" cy="4663440"/>
          </a:xfrm>
          <a:prstGeom prst="rect">
            <a:avLst/>
          </a:prstGeo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extLst/>
          </a:lstStyle>
          <a:p>
            <a:fld id="{AD7FFD92-480D-419E-A52A-EFBDF67C6807}" type="datetime1">
              <a:rPr lang="es-ES" smtClean="0"/>
              <a:pPr/>
              <a:t>26/01/2017</a:t>
            </a:fld>
            <a:endParaRPr lang="es-ES"/>
          </a:p>
        </p:txBody>
      </p:sp>
      <p:sp>
        <p:nvSpPr>
          <p:cNvPr id="6" name="Footer Placeholder 5"/>
          <p:cNvSpPr>
            <a:spLocks noGrp="1"/>
          </p:cNvSpPr>
          <p:nvPr>
            <p:ph type="ftr" sz="quarter" idx="11"/>
          </p:nvPr>
        </p:nvSpPr>
        <p:spPr/>
        <p:txBody>
          <a:bodyPr/>
          <a:lstStyle>
            <a:extLst/>
          </a:lstStyle>
          <a:p>
            <a:endParaRPr lang="es-ES"/>
          </a:p>
        </p:txBody>
      </p:sp>
      <p:sp>
        <p:nvSpPr>
          <p:cNvPr id="7" name="Slide Number Placeholder 6"/>
          <p:cNvSpPr>
            <a:spLocks noGrp="1"/>
          </p:cNvSpPr>
          <p:nvPr>
            <p:ph type="sldNum" sz="quarter" idx="12"/>
          </p:nvPr>
        </p:nvSpPr>
        <p:spPr/>
        <p:txBody>
          <a:bodyPr/>
          <a:lstStyle>
            <a:extLst/>
          </a:lstStyle>
          <a:p>
            <a:fld id="{412FF748-1325-48DC-AE50-E54CCC902008}" type="slidenum">
              <a:rPr lang="es-ES" smtClean="0"/>
              <a:pPr/>
              <a:t>‹#›</a:t>
            </a:fld>
            <a:endParaRPr lang="es-ES"/>
          </a:p>
        </p:txBody>
      </p:sp>
    </p:spTree>
    <p:extLst>
      <p:ext uri="{BB962C8B-B14F-4D97-AF65-F5344CB8AC3E}">
        <p14:creationId xmlns:p14="http://schemas.microsoft.com/office/powerpoint/2010/main" xmlns="" val="3167329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a:prstGeom prst="rect">
            <a:avLst/>
          </a:prstGeom>
        </p:spPr>
        <p:txBody>
          <a:bodyPr anchor="ctr"/>
          <a:lstStyle>
            <a:lvl1pPr algn="ctr">
              <a:defRPr sz="4500" b="1" cap="none" baseline="0"/>
            </a:lvl1pPr>
            <a:extLst/>
          </a:lstStyle>
          <a:p>
            <a:r>
              <a:rPr lang="en-US" smtClean="0"/>
              <a:t>Click to edit Master title style</a:t>
            </a:r>
            <a:endParaRPr lang="en-US" dirty="0"/>
          </a:p>
        </p:txBody>
      </p:sp>
      <p:sp>
        <p:nvSpPr>
          <p:cNvPr id="3" name="Text Placeholder 2"/>
          <p:cNvSpPr>
            <a:spLocks noGrp="1"/>
          </p:cNvSpPr>
          <p:nvPr>
            <p:ph type="body" idx="1"/>
          </p:nvPr>
        </p:nvSpPr>
        <p:spPr>
          <a:xfrm>
            <a:off x="457200" y="328278"/>
            <a:ext cx="4023360" cy="640080"/>
          </a:xfrm>
          <a:prstGeom prst="rect">
            <a:avLst/>
          </a:prstGeom>
          <a:solidFill>
            <a:schemeClr val="bg1"/>
          </a:solidFill>
          <a:ln w="10795">
            <a:solidFill>
              <a:schemeClr val="bg1"/>
            </a:solidFill>
            <a:miter lim="800000"/>
          </a:ln>
        </p:spPr>
        <p:txBody>
          <a:bodyPr anchor="ctr"/>
          <a:lstStyle>
            <a:lvl1pPr marL="283464"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4" name="Text Placeholder 3"/>
          <p:cNvSpPr>
            <a:spLocks noGrp="1"/>
          </p:cNvSpPr>
          <p:nvPr>
            <p:ph type="body" sz="half" idx="3"/>
          </p:nvPr>
        </p:nvSpPr>
        <p:spPr>
          <a:xfrm>
            <a:off x="4663440" y="328278"/>
            <a:ext cx="4023360" cy="640080"/>
          </a:xfrm>
          <a:prstGeom prst="rect">
            <a:avLst/>
          </a:prstGeom>
          <a:solidFill>
            <a:schemeClr val="bg1"/>
          </a:solidFill>
          <a:ln w="10795">
            <a:solidFill>
              <a:schemeClr val="bg1"/>
            </a:solidFill>
            <a:miter lim="800000"/>
          </a:ln>
        </p:spPr>
        <p:txBody>
          <a:bodyPr anchor="ctr"/>
          <a:lstStyle>
            <a:lvl1pPr marL="283464"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5" name="Content Placeholder 4"/>
          <p:cNvSpPr>
            <a:spLocks noGrp="1"/>
          </p:cNvSpPr>
          <p:nvPr>
            <p:ph sz="quarter" idx="2"/>
          </p:nvPr>
        </p:nvSpPr>
        <p:spPr>
          <a:xfrm>
            <a:off x="457200" y="969336"/>
            <a:ext cx="4023360" cy="4114800"/>
          </a:xfrm>
          <a:prstGeom prst="rect">
            <a:avLst/>
          </a:prstGeo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Content Placeholder 5"/>
          <p:cNvSpPr>
            <a:spLocks noGrp="1"/>
          </p:cNvSpPr>
          <p:nvPr>
            <p:ph sz="quarter" idx="4"/>
          </p:nvPr>
        </p:nvSpPr>
        <p:spPr>
          <a:xfrm>
            <a:off x="4663440" y="969336"/>
            <a:ext cx="4023360" cy="4114800"/>
          </a:xfrm>
          <a:prstGeom prst="rect">
            <a:avLst/>
          </a:prstGeo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extLst/>
          </a:lstStyle>
          <a:p>
            <a:fld id="{BD734FB9-A692-4F5E-994E-02705E192139}" type="datetime1">
              <a:rPr lang="es-ES" smtClean="0"/>
              <a:pPr/>
              <a:t>26/01/2017</a:t>
            </a:fld>
            <a:endParaRPr lang="es-ES"/>
          </a:p>
        </p:txBody>
      </p:sp>
      <p:sp>
        <p:nvSpPr>
          <p:cNvPr id="8" name="Footer Placeholder 7"/>
          <p:cNvSpPr>
            <a:spLocks noGrp="1"/>
          </p:cNvSpPr>
          <p:nvPr>
            <p:ph type="ftr" sz="quarter" idx="11"/>
          </p:nvPr>
        </p:nvSpPr>
        <p:spPr/>
        <p:txBody>
          <a:bodyPr/>
          <a:lstStyle>
            <a:extLst/>
          </a:lstStyle>
          <a:p>
            <a:endParaRPr lang="es-ES"/>
          </a:p>
        </p:txBody>
      </p:sp>
      <p:sp>
        <p:nvSpPr>
          <p:cNvPr id="9" name="Slide Number Placeholder 8"/>
          <p:cNvSpPr>
            <a:spLocks noGrp="1"/>
          </p:cNvSpPr>
          <p:nvPr>
            <p:ph type="sldNum" sz="quarter" idx="12"/>
          </p:nvPr>
        </p:nvSpPr>
        <p:spPr/>
        <p:txBody>
          <a:bodyPr/>
          <a:lstStyle>
            <a:extLst/>
          </a:lstStyle>
          <a:p>
            <a:fld id="{412FF748-1325-48DC-AE50-E54CCC902008}" type="slidenum">
              <a:rPr lang="es-ES" smtClean="0"/>
              <a:pPr/>
              <a:t>‹#›</a:t>
            </a:fld>
            <a:endParaRPr lang="es-ES"/>
          </a:p>
        </p:txBody>
      </p:sp>
    </p:spTree>
    <p:extLst>
      <p:ext uri="{BB962C8B-B14F-4D97-AF65-F5344CB8AC3E}">
        <p14:creationId xmlns:p14="http://schemas.microsoft.com/office/powerpoint/2010/main" xmlns="" val="41553037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a:prstGeom prst="rect">
            <a:avLst/>
          </a:prstGeom>
        </p:spPr>
        <p:txBody>
          <a:bodyPr anchor="ctr"/>
          <a:lstStyle>
            <a:extLst/>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extLst/>
          </a:lstStyle>
          <a:p>
            <a:fld id="{577B9363-22EF-497A-8E0E-B8F0D9D68433}" type="datetime1">
              <a:rPr lang="es-ES" smtClean="0"/>
              <a:pPr/>
              <a:t>26/01/2017</a:t>
            </a:fld>
            <a:endParaRPr lang="es-ES"/>
          </a:p>
        </p:txBody>
      </p:sp>
      <p:sp>
        <p:nvSpPr>
          <p:cNvPr id="4" name="Footer Placeholder 3"/>
          <p:cNvSpPr>
            <a:spLocks noGrp="1"/>
          </p:cNvSpPr>
          <p:nvPr>
            <p:ph type="ftr" sz="quarter" idx="11"/>
          </p:nvPr>
        </p:nvSpPr>
        <p:spPr/>
        <p:txBody>
          <a:bodyPr/>
          <a:lstStyle>
            <a:extLst/>
          </a:lstStyle>
          <a:p>
            <a:endParaRPr lang="es-ES"/>
          </a:p>
        </p:txBody>
      </p:sp>
      <p:sp>
        <p:nvSpPr>
          <p:cNvPr id="5" name="Slide Number Placeholder 4"/>
          <p:cNvSpPr>
            <a:spLocks noGrp="1"/>
          </p:cNvSpPr>
          <p:nvPr>
            <p:ph type="sldNum" sz="quarter" idx="12"/>
          </p:nvPr>
        </p:nvSpPr>
        <p:spPr/>
        <p:txBody>
          <a:bodyPr/>
          <a:lstStyle>
            <a:extLst/>
          </a:lstStyle>
          <a:p>
            <a:fld id="{412FF748-1325-48DC-AE50-E54CCC902008}" type="slidenum">
              <a:rPr lang="es-ES" smtClean="0"/>
              <a:pPr/>
              <a:t>‹#›</a:t>
            </a:fld>
            <a:endParaRPr lang="es-ES"/>
          </a:p>
        </p:txBody>
      </p:sp>
    </p:spTree>
    <p:extLst>
      <p:ext uri="{BB962C8B-B14F-4D97-AF65-F5344CB8AC3E}">
        <p14:creationId xmlns:p14="http://schemas.microsoft.com/office/powerpoint/2010/main" xmlns="" val="23298265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p>
        </p:txBody>
      </p:sp>
      <p:sp>
        <p:nvSpPr>
          <p:cNvPr id="2" name="Date Placeholder 1"/>
          <p:cNvSpPr>
            <a:spLocks noGrp="1"/>
          </p:cNvSpPr>
          <p:nvPr>
            <p:ph type="dt" sz="half" idx="10"/>
          </p:nvPr>
        </p:nvSpPr>
        <p:spPr/>
        <p:txBody>
          <a:bodyPr/>
          <a:lstStyle>
            <a:extLst/>
          </a:lstStyle>
          <a:p>
            <a:fld id="{416036D8-2A08-4F0C-A376-4A8A1FC3E8B3}" type="datetime1">
              <a:rPr lang="es-ES" smtClean="0"/>
              <a:pPr/>
              <a:t>26/01/2017</a:t>
            </a:fld>
            <a:endParaRPr lang="es-ES"/>
          </a:p>
        </p:txBody>
      </p:sp>
      <p:sp>
        <p:nvSpPr>
          <p:cNvPr id="3" name="Footer Placeholder 2"/>
          <p:cNvSpPr>
            <a:spLocks noGrp="1"/>
          </p:cNvSpPr>
          <p:nvPr>
            <p:ph type="ftr" sz="quarter" idx="11"/>
          </p:nvPr>
        </p:nvSpPr>
        <p:spPr/>
        <p:txBody>
          <a:bodyPr/>
          <a:lstStyle>
            <a:extLst/>
          </a:lstStyle>
          <a:p>
            <a:endParaRPr lang="es-ES"/>
          </a:p>
        </p:txBody>
      </p:sp>
      <p:sp>
        <p:nvSpPr>
          <p:cNvPr id="4" name="Slide Number Placeholder 3"/>
          <p:cNvSpPr>
            <a:spLocks noGrp="1"/>
          </p:cNvSpPr>
          <p:nvPr>
            <p:ph type="sldNum" sz="quarter" idx="12"/>
          </p:nvPr>
        </p:nvSpPr>
        <p:spPr/>
        <p:txBody>
          <a:bodyPr/>
          <a:lstStyle>
            <a:extLst/>
          </a:lstStyle>
          <a:p>
            <a:fld id="{412FF748-1325-48DC-AE50-E54CCC902008}" type="slidenum">
              <a:rPr lang="es-ES" smtClean="0"/>
              <a:pPr/>
              <a:t>‹#›</a:t>
            </a:fld>
            <a:endParaRPr lang="es-E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p>
        </p:txBody>
      </p:sp>
    </p:spTree>
    <p:extLst>
      <p:ext uri="{BB962C8B-B14F-4D97-AF65-F5344CB8AC3E}">
        <p14:creationId xmlns:p14="http://schemas.microsoft.com/office/powerpoint/2010/main" xmlns="" val="26741659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810000" cy="1162050"/>
          </a:xfrm>
          <a:prstGeom prst="rect">
            <a:avLst/>
          </a:prstGeom>
          <a:ln>
            <a:noFill/>
          </a:ln>
        </p:spPr>
        <p:txBody>
          <a:bodyPr anchor="b"/>
          <a:lstStyle>
            <a:lvl1pPr algn="l">
              <a:lnSpc>
                <a:spcPts val="2000"/>
              </a:lnSpc>
              <a:buNone/>
              <a:defRPr sz="2200" b="1" cap="all" baseline="0"/>
            </a:lvl1pPr>
            <a:extLst/>
          </a:lstStyle>
          <a:p>
            <a:r>
              <a:rPr lang="en-US" smtClean="0"/>
              <a:t>Click to edit Master title style</a:t>
            </a:r>
            <a:endParaRPr lang="en-US" dirty="0"/>
          </a:p>
        </p:txBody>
      </p:sp>
      <p:sp>
        <p:nvSpPr>
          <p:cNvPr id="3" name="Text Placeholder 2"/>
          <p:cNvSpPr>
            <a:spLocks noGrp="1"/>
          </p:cNvSpPr>
          <p:nvPr>
            <p:ph type="body" idx="2"/>
          </p:nvPr>
        </p:nvSpPr>
        <p:spPr>
          <a:xfrm>
            <a:off x="457200" y="1435100"/>
            <a:ext cx="3810000" cy="698500"/>
          </a:xfrm>
          <a:prstGeom prst="rect">
            <a:avLst/>
          </a:prstGeom>
        </p:spPr>
        <p:txBody>
          <a:bodyPr/>
          <a:lstStyle>
            <a:lvl1pPr marL="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a:r>
              <a:rPr lang="en-US" smtClean="0"/>
              <a:t>Click to edit Master text styles</a:t>
            </a:r>
          </a:p>
        </p:txBody>
      </p:sp>
      <p:sp>
        <p:nvSpPr>
          <p:cNvPr id="4" name="Content Placeholder 3"/>
          <p:cNvSpPr>
            <a:spLocks noGrp="1"/>
          </p:cNvSpPr>
          <p:nvPr>
            <p:ph sz="half" idx="1"/>
          </p:nvPr>
        </p:nvSpPr>
        <p:spPr>
          <a:xfrm>
            <a:off x="457200" y="2133600"/>
            <a:ext cx="8153400" cy="3992563"/>
          </a:xfrm>
          <a:prstGeom prst="rect">
            <a:avLst/>
          </a:prstGeom>
        </p:spPr>
        <p:txBody>
          <a:bodyPr/>
          <a:lstStyle>
            <a:lvl1pPr>
              <a:defRPr sz="3200"/>
            </a:lvl1pPr>
            <a:lvl2pPr>
              <a:defRPr sz="2800"/>
            </a:lvl2pPr>
            <a:lvl3pPr>
              <a:defRPr sz="2400"/>
            </a:lvl3pPr>
            <a:lvl4pPr>
              <a:defRPr sz="2000"/>
            </a:lvl4pPr>
            <a:lvl5pPr>
              <a:defRPr sz="20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extLst/>
          </a:lstStyle>
          <a:p>
            <a:fld id="{B244FBB0-03CF-426D-AC35-C0044DA149EF}" type="datetime1">
              <a:rPr lang="es-ES" smtClean="0"/>
              <a:pPr/>
              <a:t>26/01/2017</a:t>
            </a:fld>
            <a:endParaRPr lang="es-ES"/>
          </a:p>
        </p:txBody>
      </p:sp>
      <p:sp>
        <p:nvSpPr>
          <p:cNvPr id="6" name="Footer Placeholder 5"/>
          <p:cNvSpPr>
            <a:spLocks noGrp="1"/>
          </p:cNvSpPr>
          <p:nvPr>
            <p:ph type="ftr" sz="quarter" idx="11"/>
          </p:nvPr>
        </p:nvSpPr>
        <p:spPr/>
        <p:txBody>
          <a:bodyPr/>
          <a:lstStyle>
            <a:extLst/>
          </a:lstStyle>
          <a:p>
            <a:endParaRPr lang="es-ES"/>
          </a:p>
        </p:txBody>
      </p:sp>
      <p:sp>
        <p:nvSpPr>
          <p:cNvPr id="7" name="Slide Number Placeholder 6"/>
          <p:cNvSpPr>
            <a:spLocks noGrp="1"/>
          </p:cNvSpPr>
          <p:nvPr>
            <p:ph type="sldNum" sz="quarter" idx="12"/>
          </p:nvPr>
        </p:nvSpPr>
        <p:spPr/>
        <p:txBody>
          <a:bodyPr/>
          <a:lstStyle>
            <a:extLst/>
          </a:lstStyle>
          <a:p>
            <a:fld id="{412FF748-1325-48DC-AE50-E54CCC902008}" type="slidenum">
              <a:rPr lang="es-ES" smtClean="0"/>
              <a:pPr/>
              <a:t>‹#›</a:t>
            </a:fld>
            <a:endParaRPr lang="es-ES"/>
          </a:p>
        </p:txBody>
      </p:sp>
    </p:spTree>
    <p:extLst>
      <p:ext uri="{BB962C8B-B14F-4D97-AF65-F5344CB8AC3E}">
        <p14:creationId xmlns:p14="http://schemas.microsoft.com/office/powerpoint/2010/main" xmlns="" val="2681789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a:prstGeom prst="rect">
            <a:avLst/>
          </a:prstGeom>
        </p:spPr>
        <p:txBody>
          <a:bodyPr anchor="b">
            <a:noAutofit/>
          </a:bodyPr>
          <a:lstStyle>
            <a:lvl1pPr algn="l">
              <a:buNone/>
              <a:defRPr sz="2100" b="1">
                <a:effectLst/>
              </a:defRPr>
            </a:lvl1pPr>
            <a:extLst/>
          </a:lstStyle>
          <a:p>
            <a:r>
              <a:rPr lang="en-US" smtClean="0"/>
              <a:t>Click to edit Master title style</a:t>
            </a:r>
            <a:endParaRPr lang="en-US" dirty="0"/>
          </a:p>
        </p:txBody>
      </p:sp>
      <p:sp>
        <p:nvSpPr>
          <p:cNvPr id="5" name="Date Placeholder 4"/>
          <p:cNvSpPr>
            <a:spLocks noGrp="1"/>
          </p:cNvSpPr>
          <p:nvPr>
            <p:ph type="dt" sz="half" idx="10"/>
          </p:nvPr>
        </p:nvSpPr>
        <p:spPr/>
        <p:txBody>
          <a:bodyPr/>
          <a:lstStyle>
            <a:extLst/>
          </a:lstStyle>
          <a:p>
            <a:fld id="{16953C3F-2364-48A9-9255-C338C722EEDA}" type="datetime1">
              <a:rPr lang="es-ES" smtClean="0"/>
              <a:pPr/>
              <a:t>26/01/2017</a:t>
            </a:fld>
            <a:endParaRPr lang="es-ES"/>
          </a:p>
        </p:txBody>
      </p:sp>
      <p:sp>
        <p:nvSpPr>
          <p:cNvPr id="6" name="Footer Placeholder 5"/>
          <p:cNvSpPr>
            <a:spLocks noGrp="1"/>
          </p:cNvSpPr>
          <p:nvPr>
            <p:ph type="ftr" sz="quarter" idx="11"/>
          </p:nvPr>
        </p:nvSpPr>
        <p:spPr/>
        <p:txBody>
          <a:bodyPr/>
          <a:lstStyle>
            <a:extLst/>
          </a:lstStyle>
          <a:p>
            <a:endParaRPr lang="es-ES"/>
          </a:p>
        </p:txBody>
      </p:sp>
      <p:sp>
        <p:nvSpPr>
          <p:cNvPr id="7" name="Slide Number Placeholder 6"/>
          <p:cNvSpPr>
            <a:spLocks noGrp="1"/>
          </p:cNvSpPr>
          <p:nvPr>
            <p:ph type="sldNum" sz="quarter" idx="12"/>
          </p:nvPr>
        </p:nvSpPr>
        <p:spPr/>
        <p:txBody>
          <a:bodyPr/>
          <a:lstStyle>
            <a:extLst/>
          </a:lstStyle>
          <a:p>
            <a:fld id="{412FF748-1325-48DC-AE50-E54CCC902008}" type="slidenum">
              <a:rPr lang="es-ES" smtClean="0"/>
              <a:pPr/>
              <a:t>‹#›</a:t>
            </a:fld>
            <a:endParaRPr lang="es-E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0">
            <a:bevelT w="25400" h="19050"/>
            <a:contourClr>
              <a:srgbClr val="969696"/>
            </a:contourClr>
          </a:sp3d>
        </p:spPr>
        <p:txBody>
          <a:bodyPr lIns="91440" tIns="274320" rtlCol="0" anchor="t">
            <a:normAutofit/>
          </a:bodyPr>
          <a:lstStyle>
            <a:extLst/>
          </a:lstStyle>
          <a:p>
            <a:pPr marL="0" indent="-283464" algn="l" rtl="0" latinLnBrk="0">
              <a:lnSpc>
                <a:spcPts val="3000"/>
              </a:lnSpc>
              <a:spcBef>
                <a:spcPts val="600"/>
              </a:spcBef>
              <a:buClr>
                <a:schemeClr val="accent1"/>
              </a:buClr>
              <a:buSzPct val="80000"/>
              <a:buFont typeface="Wingdings 2"/>
              <a:buNone/>
            </a:pPr>
            <a:endParaRPr lang="en-US" sz="3200" kern="1200">
              <a:solidFill>
                <a:schemeClr val="tx1"/>
              </a:solidFill>
              <a:latin typeface="+mn-lt"/>
              <a:ea typeface="+mn-ea"/>
              <a:cs typeface="+mn-cs"/>
            </a:endParaRPr>
          </a:p>
        </p:txBody>
      </p:sp>
      <p:sp>
        <p:nvSpPr>
          <p:cNvPr id="3" name="Shape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a:r>
              <a:rPr lang="en-US" smtClean="0"/>
              <a:t>Click icon to add picture</a:t>
            </a:r>
            <a:endParaRPr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dirty="0"/>
          </a:p>
        </p:txBody>
      </p:sp>
      <p:sp>
        <p:nvSpPr>
          <p:cNvPr id="4" name="Text Placeholder 3"/>
          <p:cNvSpPr>
            <a:spLocks noGrp="1"/>
          </p:cNvSpPr>
          <p:nvPr>
            <p:ph type="body" sz="half" idx="2"/>
          </p:nvPr>
        </p:nvSpPr>
        <p:spPr>
          <a:xfrm>
            <a:off x="838200" y="4800600"/>
            <a:ext cx="4419600" cy="762000"/>
          </a:xfrm>
          <a:prstGeom prst="rect">
            <a:avLst/>
          </a:prstGeom>
        </p:spPr>
        <p:txBody>
          <a:bodyP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a:r>
              <a:rPr lang="en-US" smtClean="0"/>
              <a:t>Click to edit Master text styles</a:t>
            </a:r>
          </a:p>
        </p:txBody>
      </p:sp>
    </p:spTree>
    <p:extLst>
      <p:ext uri="{BB962C8B-B14F-4D97-AF65-F5344CB8AC3E}">
        <p14:creationId xmlns:p14="http://schemas.microsoft.com/office/powerpoint/2010/main" xmlns="" val="25030209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85000" t="100000" r="1000000" b="30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p>
        </p:txBody>
      </p:sp>
      <p:sp>
        <p:nvSpPr>
          <p:cNvPr id="12" name="Rectangle 11"/>
          <p:cNvSpPr/>
          <p:nvPr/>
        </p:nvSpPr>
        <p:spPr>
          <a:xfrm>
            <a:off x="1038019"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a:defRPr sz="1200">
                <a:solidFill>
                  <a:schemeClr val="bg2">
                    <a:shade val="50000"/>
                    <a:satMod val="200000"/>
                  </a:schemeClr>
                </a:solidFill>
              </a:defRPr>
            </a:lvl1pPr>
            <a:extLst/>
          </a:lstStyle>
          <a:p>
            <a:fld id="{8632FEBB-1A6B-4D25-B9A3-05ADF97727D4}" type="datetime1">
              <a:rPr lang="es-ES" smtClean="0"/>
              <a:pPr/>
              <a:t>26/01/2017</a:t>
            </a:fld>
            <a:endParaRPr lang="es-E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a:defRPr sz="1200">
                <a:solidFill>
                  <a:schemeClr val="bg2">
                    <a:shade val="50000"/>
                    <a:satMod val="200000"/>
                  </a:schemeClr>
                </a:solidFill>
                <a:effectLst/>
              </a:defRPr>
            </a:lvl1pPr>
            <a:extLst/>
          </a:lstStyle>
          <a:p>
            <a:endParaRPr lang="es-E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a:defRPr sz="1200">
                <a:solidFill>
                  <a:schemeClr val="bg2">
                    <a:shade val="50000"/>
                    <a:satMod val="200000"/>
                  </a:schemeClr>
                </a:solidFill>
                <a:effectLst/>
              </a:defRPr>
            </a:lvl1pPr>
            <a:extLst/>
          </a:lstStyle>
          <a:p>
            <a:fld id="{412FF748-1325-48DC-AE50-E54CCC902008}" type="slidenum">
              <a:rPr lang="es-ES" smtClean="0"/>
              <a:pPr/>
              <a:t>‹#›</a:t>
            </a:fld>
            <a:endParaRPr lang="es-E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p>
        </p:txBody>
      </p:sp>
      <p:pic>
        <p:nvPicPr>
          <p:cNvPr id="2" name="Picture 1"/>
          <p:cNvPicPr>
            <a:picLocks noChangeAspect="1"/>
          </p:cNvPicPr>
          <p:nvPr/>
        </p:nvPicPr>
        <p:blipFill>
          <a:blip r:embed="rId14" cstate="print">
            <a:extLst>
              <a:ext uri="{28A0092B-C50C-407E-A947-70E740481C1C}">
                <a14:useLocalDpi xmlns:a14="http://schemas.microsoft.com/office/drawing/2010/main" xmlns="" val="0"/>
              </a:ext>
            </a:extLst>
          </a:blip>
          <a:stretch>
            <a:fillRect/>
          </a:stretch>
        </p:blipFill>
        <p:spPr>
          <a:xfrm>
            <a:off x="1014984" y="-10972"/>
            <a:ext cx="2980952" cy="1203774"/>
          </a:xfrm>
          <a:prstGeom prst="rect">
            <a:avLst/>
          </a:prstGeom>
        </p:spPr>
      </p:pic>
      <p:sp>
        <p:nvSpPr>
          <p:cNvPr id="4" name="Title Placeholder 3"/>
          <p:cNvSpPr>
            <a:spLocks noGrp="1"/>
          </p:cNvSpPr>
          <p:nvPr>
            <p:ph type="title"/>
          </p:nvPr>
        </p:nvSpPr>
        <p:spPr>
          <a:xfrm>
            <a:off x="955548" y="980728"/>
            <a:ext cx="7886700" cy="1129545"/>
          </a:xfrm>
          <a:prstGeom prst="rect">
            <a:avLst/>
          </a:prstGeom>
        </p:spPr>
        <p:txBody>
          <a:bodyPr vert="horz" lIns="91440" tIns="45720" rIns="91440" bIns="45720" rtlCol="0" anchor="ctr">
            <a:normAutofit/>
          </a:bodyPr>
          <a:lstStyle/>
          <a:p>
            <a:r>
              <a:rPr lang="en-US" dirty="0" smtClean="0"/>
              <a:t>Click to edit Master title style</a:t>
            </a:r>
            <a:endParaRPr lang="en-GB" dirty="0"/>
          </a:p>
        </p:txBody>
      </p:sp>
      <p:sp>
        <p:nvSpPr>
          <p:cNvPr id="5" name="Text Placeholder 4"/>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pic>
        <p:nvPicPr>
          <p:cNvPr id="13" name="Picture 2" descr="http://www.fao.org/uploads/pics/WCA_white.png"/>
          <p:cNvPicPr>
            <a:picLocks noChangeAspect="1" noChangeArrowheads="1"/>
          </p:cNvPicPr>
          <p:nvPr userDrawn="1"/>
        </p:nvPicPr>
        <p:blipFill>
          <a:blip r:embed="rId15" cstate="print">
            <a:extLst>
              <a:ext uri="{28A0092B-C50C-407E-A947-70E740481C1C}">
                <a14:useLocalDpi xmlns:a14="http://schemas.microsoft.com/office/drawing/2010/main" xmlns="" val="0"/>
              </a:ext>
            </a:extLst>
          </a:blip>
          <a:srcRect/>
          <a:stretch>
            <a:fillRect/>
          </a:stretch>
        </p:blipFill>
        <p:spPr bwMode="auto">
          <a:xfrm>
            <a:off x="6084168" y="-27383"/>
            <a:ext cx="3096344" cy="105624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386260611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hf hdr="0" ftr="0" dt="0"/>
  <p:txStyles>
    <p:titleStyle>
      <a:lvl1pPr algn="l" rtl="0" eaLnBrk="1" latinLnBrk="0" hangingPunct="1">
        <a:spcBef>
          <a:spcPct val="0"/>
        </a:spcBef>
        <a:buNone/>
        <a:defRPr sz="4400" kern="1200">
          <a:solidFill>
            <a:srgbClr val="0070C0"/>
          </a:solidFill>
          <a:effectLst/>
          <a:latin typeface="Times New Roman" panose="02020603050405020304" pitchFamily="18" charset="0"/>
          <a:ea typeface="+mj-ea"/>
          <a:cs typeface="Times New Roman" panose="02020603050405020304" pitchFamily="18" charset="0"/>
        </a:defRPr>
      </a:lvl1pPr>
      <a:extLst/>
    </p:titleStyle>
    <p:bodyStyle>
      <a:lvl1pPr marL="82296" indent="0" algn="l" rtl="0" eaLnBrk="1" latinLnBrk="0" hangingPunct="1">
        <a:lnSpc>
          <a:spcPts val="3000"/>
        </a:lnSpc>
        <a:spcBef>
          <a:spcPts val="600"/>
        </a:spcBef>
        <a:buClr>
          <a:schemeClr val="accent1"/>
        </a:buClr>
        <a:buSzPct val="80000"/>
        <a:buFont typeface="Wingdings 2"/>
        <a:buNone/>
        <a:defRPr sz="3200" kern="1200">
          <a:solidFill>
            <a:srgbClr val="0070C0"/>
          </a:solidFill>
          <a:latin typeface="Times New Roman" panose="02020603050405020304" pitchFamily="18" charset="0"/>
          <a:ea typeface="+mn-ea"/>
          <a:cs typeface="Times New Roman" panose="02020603050405020304" pitchFamily="18" charset="0"/>
        </a:defRPr>
      </a:lvl1pPr>
      <a:lvl2pPr marL="640080" indent="-237744" algn="l" rtl="0" eaLnBrk="1" latinLnBrk="0" hangingPunct="1">
        <a:lnSpc>
          <a:spcPts val="3000"/>
        </a:lnSpc>
        <a:spcBef>
          <a:spcPts val="550"/>
        </a:spcBef>
        <a:buClr>
          <a:schemeClr val="accent1"/>
        </a:buClr>
        <a:buFont typeface="Verdana"/>
        <a:buChar char="◦"/>
        <a:defRPr sz="2800" kern="1200">
          <a:solidFill>
            <a:schemeClr val="tx1"/>
          </a:solidFill>
          <a:latin typeface="Times New Roman" panose="02020603050405020304" pitchFamily="18" charset="0"/>
          <a:ea typeface="+mn-ea"/>
          <a:cs typeface="Times New Roman" panose="02020603050405020304" pitchFamily="18" charset="0"/>
        </a:defRPr>
      </a:lvl2pPr>
      <a:lvl3pPr marL="886968" indent="-228600" algn="l" rtl="0" eaLnBrk="1" latinLnBrk="0" hangingPunct="1">
        <a:lnSpc>
          <a:spcPts val="2800"/>
        </a:lnSpc>
        <a:spcBef>
          <a:spcPct val="20000"/>
        </a:spcBef>
        <a:buClr>
          <a:schemeClr val="accent2"/>
        </a:buClr>
        <a:buFont typeface="Wingdings 2"/>
        <a:buChar char=""/>
        <a:defRPr sz="2400" kern="1200">
          <a:solidFill>
            <a:schemeClr val="tx1"/>
          </a:solidFill>
          <a:latin typeface="Times New Roman" panose="02020603050405020304" pitchFamily="18" charset="0"/>
          <a:ea typeface="+mn-ea"/>
          <a:cs typeface="Times New Roman" panose="02020603050405020304" pitchFamily="18" charset="0"/>
        </a:defRPr>
      </a:lvl3pPr>
      <a:lvl4pPr marL="1097280" indent="-173736" algn="l" rtl="0" eaLnBrk="1" latinLnBrk="0" hangingPunct="1">
        <a:spcBef>
          <a:spcPct val="20000"/>
        </a:spcBef>
        <a:buClr>
          <a:schemeClr val="accent3"/>
        </a:buClr>
        <a:buFont typeface="Wingdings 2"/>
        <a:buChar char=""/>
        <a:defRPr sz="2000" kern="1200">
          <a:solidFill>
            <a:schemeClr val="tx1"/>
          </a:solidFill>
          <a:latin typeface="Times New Roman" panose="02020603050405020304" pitchFamily="18" charset="0"/>
          <a:ea typeface="+mn-ea"/>
          <a:cs typeface="Times New Roman" panose="02020603050405020304" pitchFamily="18" charset="0"/>
        </a:defRPr>
      </a:lvl4pPr>
      <a:lvl5pPr marL="1298448" indent="-182880" algn="l" rtl="0" eaLnBrk="1" latinLnBrk="0" hangingPunct="1">
        <a:spcBef>
          <a:spcPct val="20000"/>
        </a:spcBef>
        <a:buClr>
          <a:schemeClr val="accent4"/>
        </a:buClr>
        <a:buFont typeface="Wingdings 2"/>
        <a:buChar char=""/>
        <a:defRPr sz="2000" kern="1200">
          <a:solidFill>
            <a:schemeClr val="tx1"/>
          </a:solidFill>
          <a:latin typeface="Times New Roman" panose="02020603050405020304" pitchFamily="18" charset="0"/>
          <a:ea typeface="+mn-ea"/>
          <a:cs typeface="Times New Roman" panose="02020603050405020304" pitchFamily="18" charset="0"/>
        </a:defRPr>
      </a:lvl5pPr>
      <a:lvl6pPr marL="1508760" indent="-182880" algn="l" rtl="0" eaLnBrk="1" latinLnBrk="0" hangingPunct="1">
        <a:spcBef>
          <a:spcPct val="20000"/>
        </a:spcBef>
        <a:buClr>
          <a:schemeClr val="accent5"/>
        </a:buClr>
        <a:buFont typeface="Wingdings 2"/>
        <a:buChar char=""/>
        <a:defRPr sz="2000" kern="1200">
          <a:solidFill>
            <a:schemeClr val="tx1"/>
          </a:solidFill>
          <a:latin typeface="+mn-lt"/>
          <a:ea typeface="+mn-ea"/>
          <a:cs typeface="+mn-cs"/>
        </a:defRPr>
      </a:lvl6pPr>
      <a:lvl7pPr marL="1719072" indent="-182880" algn="l" rtl="0" eaLnBrk="1" latinLnBrk="0" hangingPunct="1">
        <a:spcBef>
          <a:spcPct val="20000"/>
        </a:spcBef>
        <a:buClr>
          <a:schemeClr val="accent6"/>
        </a:buClr>
        <a:buFont typeface="Wingdings 2"/>
        <a:buChar char=""/>
        <a:defRPr sz="2000" kern="1200">
          <a:solidFill>
            <a:schemeClr val="tx1"/>
          </a:solidFill>
          <a:latin typeface="+mn-lt"/>
          <a:ea typeface="+mn-ea"/>
          <a:cs typeface="+mn-cs"/>
        </a:defRPr>
      </a:lvl7pPr>
      <a:lvl8pPr marL="1920240" indent="-182880" algn="l" rtl="0" eaLnBrk="1" latinLnBrk="0" hangingPunct="1">
        <a:spcBef>
          <a:spcPct val="20000"/>
        </a:spcBef>
        <a:buClr>
          <a:schemeClr val="accent6"/>
        </a:buClr>
        <a:buFont typeface="Wingdings 2"/>
        <a:buChar char=""/>
        <a:defRPr sz="2000" kern="1200">
          <a:solidFill>
            <a:schemeClr val="tx1"/>
          </a:solidFill>
          <a:latin typeface="+mn-lt"/>
          <a:ea typeface="+mn-ea"/>
          <a:cs typeface="+mn-cs"/>
        </a:defRPr>
      </a:lvl8pPr>
      <a:lvl9pPr marL="2130552" indent="-182880" algn="l" rtl="0" eaLnBrk="1" latinLnBrk="0" hangingPunct="1">
        <a:spcBef>
          <a:spcPct val="20000"/>
        </a:spcBef>
        <a:buClr>
          <a:schemeClr val="accent6"/>
        </a:buClr>
        <a:buFont typeface="Wingdings 2"/>
        <a:buChar char=""/>
        <a:defRPr sz="2000" kern="1200">
          <a:solidFill>
            <a:schemeClr val="tx1"/>
          </a:solidFill>
          <a:latin typeface="+mn-lt"/>
          <a:ea typeface="+mn-ea"/>
          <a:cs typeface="+mn-cs"/>
        </a:defRPr>
      </a:lvl9pPr>
      <a:extLst/>
    </p:bodyStyle>
    <p:otherStyle>
      <a:lvl1pPr marL="0" algn="l" rtl="0" eaLnBrk="1" hangingPunct="1">
        <a:defRPr kern="1200">
          <a:solidFill>
            <a:schemeClr val="tx1"/>
          </a:solidFill>
          <a:latin typeface="+mn-lt"/>
          <a:ea typeface="+mn-ea"/>
          <a:cs typeface="+mn-cs"/>
        </a:defRPr>
      </a:lvl1pPr>
      <a:lvl2pPr marL="457200" algn="l" rtl="0" eaLnBrk="1" hangingPunct="1">
        <a:defRPr kern="1200">
          <a:solidFill>
            <a:schemeClr val="tx1"/>
          </a:solidFill>
          <a:latin typeface="+mn-lt"/>
          <a:ea typeface="+mn-ea"/>
          <a:cs typeface="+mn-cs"/>
        </a:defRPr>
      </a:lvl2pPr>
      <a:lvl3pPr marL="914400" algn="l" rtl="0" eaLnBrk="1" hangingPunct="1">
        <a:defRPr kern="1200">
          <a:solidFill>
            <a:schemeClr val="tx1"/>
          </a:solidFill>
          <a:latin typeface="+mn-lt"/>
          <a:ea typeface="+mn-ea"/>
          <a:cs typeface="+mn-cs"/>
        </a:defRPr>
      </a:lvl3pPr>
      <a:lvl4pPr marL="1371600" algn="l" rtl="0" eaLnBrk="1" hangingPunct="1">
        <a:defRPr kern="1200">
          <a:solidFill>
            <a:schemeClr val="tx1"/>
          </a:solidFill>
          <a:latin typeface="+mn-lt"/>
          <a:ea typeface="+mn-ea"/>
          <a:cs typeface="+mn-cs"/>
        </a:defRPr>
      </a:lvl4pPr>
      <a:lvl5pPr marL="1828800" algn="l" rtl="0" eaLnBrk="1" hangingPunct="1">
        <a:defRPr kern="1200">
          <a:solidFill>
            <a:schemeClr val="tx1"/>
          </a:solidFill>
          <a:latin typeface="+mn-lt"/>
          <a:ea typeface="+mn-ea"/>
          <a:cs typeface="+mn-cs"/>
        </a:defRPr>
      </a:lvl5pPr>
      <a:lvl6pPr marL="2286000" algn="l" rtl="0" eaLnBrk="1" hangingPunct="1">
        <a:defRPr kern="1200">
          <a:solidFill>
            <a:schemeClr val="tx1"/>
          </a:solidFill>
          <a:latin typeface="+mn-lt"/>
          <a:ea typeface="+mn-ea"/>
          <a:cs typeface="+mn-cs"/>
        </a:defRPr>
      </a:lvl6pPr>
      <a:lvl7pPr marL="2743200" algn="l" rtl="0" eaLnBrk="1" hangingPunct="1">
        <a:defRPr kern="1200">
          <a:solidFill>
            <a:schemeClr val="tx1"/>
          </a:solidFill>
          <a:latin typeface="+mn-lt"/>
          <a:ea typeface="+mn-ea"/>
          <a:cs typeface="+mn-cs"/>
        </a:defRPr>
      </a:lvl7pPr>
      <a:lvl8pPr marL="3200400" algn="l" rtl="0" eaLnBrk="1" hangingPunct="1">
        <a:defRPr kern="1200">
          <a:solidFill>
            <a:schemeClr val="tx1"/>
          </a:solidFill>
          <a:latin typeface="+mn-lt"/>
          <a:ea typeface="+mn-ea"/>
          <a:cs typeface="+mn-cs"/>
        </a:defRPr>
      </a:lvl8pPr>
      <a:lvl9pPr marL="3657600" algn="l" rtl="0" eaLnBrk="1" hangingPunct="1">
        <a:defRPr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
          <p:cNvSpPr txBox="1">
            <a:spLocks/>
          </p:cNvSpPr>
          <p:nvPr/>
        </p:nvSpPr>
        <p:spPr>
          <a:xfrm>
            <a:off x="1034360" y="1052736"/>
            <a:ext cx="7858120" cy="1872208"/>
          </a:xfrm>
          <a:prstGeom prst="rect">
            <a:avLst/>
          </a:prstGeom>
        </p:spPr>
        <p:txBody>
          <a:bodyPr anchor="b">
            <a:noAutofit/>
          </a:bodyPr>
          <a:lstStyle/>
          <a:p>
            <a:pPr lvl="0">
              <a:spcBef>
                <a:spcPct val="0"/>
              </a:spcBef>
              <a:defRPr/>
            </a:pPr>
            <a:r>
              <a:rPr kumimoji="0" lang="en-US" sz="2500" b="1" i="0" u="none" strike="noStrike" kern="1200" cap="none" spc="0" normalizeH="0" baseline="0" noProof="0" dirty="0" smtClean="0">
                <a:ln>
                  <a:noFill/>
                </a:ln>
                <a:solidFill>
                  <a:schemeClr val="tx1"/>
                </a:solidFill>
                <a:effectLst/>
                <a:uLnTx/>
                <a:uFillTx/>
                <a:latin typeface="+mj-lt"/>
                <a:ea typeface="+mj-ea"/>
                <a:cs typeface="+mj-cs"/>
              </a:rPr>
              <a:t>Technical</a:t>
            </a:r>
            <a:r>
              <a:rPr kumimoji="0" lang="en-US" sz="2500" b="1" i="0" u="none" strike="noStrike" kern="1200" cap="none" spc="0" normalizeH="0" noProof="0" dirty="0" smtClean="0">
                <a:ln>
                  <a:noFill/>
                </a:ln>
                <a:solidFill>
                  <a:schemeClr val="tx1"/>
                </a:solidFill>
                <a:effectLst/>
                <a:uLnTx/>
                <a:uFillTx/>
                <a:latin typeface="+mj-lt"/>
                <a:ea typeface="+mj-ea"/>
                <a:cs typeface="+mj-cs"/>
              </a:rPr>
              <a:t> review meeting on </a:t>
            </a:r>
            <a:r>
              <a:rPr lang="en-US" sz="2500" b="1" dirty="0" smtClean="0">
                <a:latin typeface="+mj-lt"/>
                <a:ea typeface="+mj-ea"/>
                <a:cs typeface="+mj-cs"/>
              </a:rPr>
              <a:t>World </a:t>
            </a:r>
            <a:r>
              <a:rPr kumimoji="0" lang="en-US" sz="2500" b="1" i="0" u="none" strike="noStrike" kern="1200" cap="none" spc="0" normalizeH="0" baseline="0" noProof="0" dirty="0" err="1" smtClean="0">
                <a:ln>
                  <a:noFill/>
                </a:ln>
                <a:solidFill>
                  <a:schemeClr val="tx1"/>
                </a:solidFill>
                <a:effectLst/>
                <a:uLnTx/>
                <a:uFillTx/>
                <a:latin typeface="+mj-lt"/>
                <a:ea typeface="+mj-ea"/>
                <a:cs typeface="+mj-cs"/>
              </a:rPr>
              <a:t>Programme</a:t>
            </a:r>
            <a:r>
              <a:rPr kumimoji="0" lang="en-US" sz="2500" b="1" i="0" u="none" strike="noStrike" kern="1200" cap="none" spc="0" normalizeH="0" baseline="0" noProof="0" dirty="0" smtClean="0">
                <a:ln>
                  <a:noFill/>
                </a:ln>
                <a:solidFill>
                  <a:schemeClr val="tx1"/>
                </a:solidFill>
                <a:effectLst/>
                <a:uLnTx/>
                <a:uFillTx/>
                <a:latin typeface="+mj-lt"/>
                <a:ea typeface="+mj-ea"/>
                <a:cs typeface="+mj-cs"/>
              </a:rPr>
              <a:t> for the Census of Agriculture </a:t>
            </a:r>
            <a:r>
              <a:rPr lang="en-US" sz="2500" b="1" dirty="0" smtClean="0"/>
              <a:t>2020 </a:t>
            </a:r>
          </a:p>
          <a:p>
            <a:pPr lvl="0">
              <a:spcBef>
                <a:spcPct val="0"/>
              </a:spcBef>
              <a:defRPr/>
            </a:pPr>
            <a:r>
              <a:rPr kumimoji="0" lang="en-US" b="1" i="0" u="none" strike="noStrike" kern="1200" cap="none" spc="0" normalizeH="0" baseline="0" noProof="0" dirty="0" smtClean="0">
                <a:ln>
                  <a:noFill/>
                </a:ln>
                <a:solidFill>
                  <a:schemeClr val="tx1"/>
                </a:solidFill>
                <a:effectLst/>
                <a:uLnTx/>
                <a:uFillTx/>
                <a:latin typeface="+mj-lt"/>
                <a:ea typeface="+mj-ea"/>
                <a:cs typeface="+mj-cs"/>
              </a:rPr>
              <a:t>Volume 2 – Operational</a:t>
            </a:r>
            <a:r>
              <a:rPr kumimoji="0" lang="en-US" b="1" i="0" u="none" strike="noStrike" kern="1200" cap="none" spc="0" normalizeH="0" noProof="0" dirty="0" smtClean="0">
                <a:ln>
                  <a:noFill/>
                </a:ln>
                <a:solidFill>
                  <a:schemeClr val="tx1"/>
                </a:solidFill>
                <a:effectLst/>
                <a:uLnTx/>
                <a:uFillTx/>
                <a:latin typeface="+mj-lt"/>
                <a:ea typeface="+mj-ea"/>
                <a:cs typeface="+mj-cs"/>
              </a:rPr>
              <a:t> </a:t>
            </a:r>
            <a:r>
              <a:rPr lang="en-US" b="1" noProof="0" dirty="0" smtClean="0">
                <a:latin typeface="+mj-lt"/>
                <a:ea typeface="+mj-ea"/>
                <a:cs typeface="+mj-cs"/>
              </a:rPr>
              <a:t>g</a:t>
            </a:r>
            <a:r>
              <a:rPr kumimoji="0" lang="en-US" b="1" i="0" u="none" strike="noStrike" kern="1200" cap="none" spc="0" normalizeH="0" noProof="0" dirty="0" smtClean="0">
                <a:ln>
                  <a:noFill/>
                </a:ln>
                <a:solidFill>
                  <a:schemeClr val="tx1"/>
                </a:solidFill>
                <a:effectLst/>
                <a:uLnTx/>
                <a:uFillTx/>
                <a:latin typeface="+mj-lt"/>
                <a:ea typeface="+mj-ea"/>
                <a:cs typeface="+mj-cs"/>
              </a:rPr>
              <a:t>uidelines on implementing census of agriculture</a:t>
            </a:r>
            <a:r>
              <a:rPr kumimoji="0" lang="en-US" b="1" i="0" u="none" strike="noStrike" kern="1200" cap="none" spc="0" normalizeH="0" baseline="0" noProof="0" dirty="0" smtClean="0">
                <a:ln>
                  <a:noFill/>
                </a:ln>
                <a:solidFill>
                  <a:schemeClr val="tx1"/>
                </a:solidFill>
                <a:effectLst/>
                <a:uLnTx/>
                <a:uFillTx/>
                <a:latin typeface="+mj-lt"/>
                <a:ea typeface="+mj-ea"/>
                <a:cs typeface="+mj-cs"/>
              </a:rPr>
              <a:t> </a:t>
            </a:r>
            <a:r>
              <a:rPr kumimoji="0" lang="en-US" sz="1600" b="1" i="0" u="none" strike="noStrike" kern="1200" cap="none" spc="0" normalizeH="0" baseline="0" noProof="0" dirty="0" smtClean="0">
                <a:ln>
                  <a:noFill/>
                </a:ln>
                <a:solidFill>
                  <a:schemeClr val="tx1"/>
                </a:solidFill>
                <a:effectLst/>
                <a:uLnTx/>
                <a:uFillTx/>
                <a:latin typeface="+mj-lt"/>
                <a:ea typeface="+mj-ea"/>
                <a:cs typeface="+mj-cs"/>
              </a:rPr>
              <a:t/>
            </a:r>
            <a:br>
              <a:rPr kumimoji="0" lang="en-US" sz="1600" b="1" i="0" u="none" strike="noStrike" kern="1200" cap="none" spc="0" normalizeH="0" baseline="0" noProof="0" dirty="0" smtClean="0">
                <a:ln>
                  <a:noFill/>
                </a:ln>
                <a:solidFill>
                  <a:schemeClr val="tx1"/>
                </a:solidFill>
                <a:effectLst/>
                <a:uLnTx/>
                <a:uFillTx/>
                <a:latin typeface="+mj-lt"/>
                <a:ea typeface="+mj-ea"/>
                <a:cs typeface="+mj-cs"/>
              </a:rPr>
            </a:br>
            <a:r>
              <a:rPr lang="en-US" sz="1600" dirty="0" smtClean="0">
                <a:latin typeface="+mj-lt"/>
                <a:ea typeface="+mj-ea"/>
                <a:cs typeface="+mj-cs"/>
              </a:rPr>
              <a:t>Rome, Italy</a:t>
            </a:r>
          </a:p>
          <a:p>
            <a:pPr lvl="0">
              <a:spcBef>
                <a:spcPct val="0"/>
              </a:spcBef>
              <a:defRPr/>
            </a:pPr>
            <a:r>
              <a:rPr kumimoji="0" lang="en-US" sz="1600" i="0" u="none" strike="noStrike" kern="1200" cap="none" spc="0" normalizeH="0" baseline="0" noProof="0" dirty="0" smtClean="0">
                <a:ln>
                  <a:noFill/>
                </a:ln>
                <a:solidFill>
                  <a:schemeClr val="tx1"/>
                </a:solidFill>
                <a:effectLst/>
                <a:uLnTx/>
                <a:uFillTx/>
                <a:latin typeface="+mj-lt"/>
                <a:ea typeface="+mj-ea"/>
                <a:cs typeface="+mj-cs"/>
              </a:rPr>
              <a:t>30-31 January</a:t>
            </a:r>
            <a:r>
              <a:rPr lang="en-US" sz="1600" dirty="0" smtClean="0">
                <a:latin typeface="+mj-lt"/>
                <a:ea typeface="+mj-ea"/>
                <a:cs typeface="+mj-cs"/>
              </a:rPr>
              <a:t> </a:t>
            </a:r>
            <a:r>
              <a:rPr kumimoji="0" lang="en-US" sz="1600" i="0" u="none" strike="noStrike" kern="1200" cap="none" spc="0" normalizeH="0" baseline="0" noProof="0" dirty="0" smtClean="0">
                <a:ln>
                  <a:noFill/>
                </a:ln>
                <a:solidFill>
                  <a:schemeClr val="tx1"/>
                </a:solidFill>
                <a:effectLst/>
                <a:uLnTx/>
                <a:uFillTx/>
                <a:latin typeface="+mj-lt"/>
                <a:ea typeface="+mj-ea"/>
                <a:cs typeface="+mj-cs"/>
              </a:rPr>
              <a:t>2017</a:t>
            </a:r>
            <a:endParaRPr kumimoji="0" lang="en-US" sz="1600" i="0" u="none" strike="noStrike" kern="1200" cap="none" spc="0" normalizeH="0" baseline="0" noProof="0" dirty="0">
              <a:ln>
                <a:noFill/>
              </a:ln>
              <a:solidFill>
                <a:schemeClr val="tx1"/>
              </a:solidFill>
              <a:effectLst/>
              <a:uLnTx/>
              <a:uFillTx/>
              <a:latin typeface="+mj-lt"/>
              <a:ea typeface="+mj-ea"/>
              <a:cs typeface="+mj-cs"/>
            </a:endParaRPr>
          </a:p>
        </p:txBody>
      </p:sp>
      <p:sp>
        <p:nvSpPr>
          <p:cNvPr id="9" name="Rectangle 1"/>
          <p:cNvSpPr txBox="1">
            <a:spLocks/>
          </p:cNvSpPr>
          <p:nvPr/>
        </p:nvSpPr>
        <p:spPr>
          <a:xfrm>
            <a:off x="1053792" y="5445224"/>
            <a:ext cx="7406640" cy="980728"/>
          </a:xfrm>
          <a:prstGeom prst="rect">
            <a:avLst/>
          </a:prstGeom>
        </p:spPr>
        <p:txBody>
          <a:bodyPr anchor="b">
            <a:normAutofit fontScale="97500"/>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b="1" noProof="0" dirty="0" smtClean="0">
                <a:latin typeface="+mj-lt"/>
                <a:ea typeface="+mj-ea"/>
                <a:cs typeface="+mj-cs"/>
              </a:rPr>
              <a:t>Naman Keita</a:t>
            </a:r>
            <a:endParaRPr lang="en-US" b="1" dirty="0" smtClean="0">
              <a:latin typeface="+mj-lt"/>
              <a:ea typeface="+mj-ea"/>
              <a:cs typeface="+mj-cs"/>
            </a:endParaRPr>
          </a:p>
          <a:p>
            <a:pPr marL="0" marR="0" lvl="0" indent="0" algn="l" defTabSz="914400" rtl="0" eaLnBrk="1" fontAlgn="auto" latinLnBrk="0" hangingPunct="1">
              <a:lnSpc>
                <a:spcPct val="100000"/>
              </a:lnSpc>
              <a:spcBef>
                <a:spcPct val="0"/>
              </a:spcBef>
              <a:spcAft>
                <a:spcPts val="0"/>
              </a:spcAft>
              <a:buClrTx/>
              <a:buSzTx/>
              <a:buFontTx/>
              <a:buNone/>
              <a:tabLst/>
              <a:defRPr/>
            </a:pPr>
            <a:r>
              <a:rPr lang="it-IT" noProof="0" dirty="0" smtClean="0">
                <a:latin typeface="+mj-lt"/>
                <a:ea typeface="+mj-ea"/>
                <a:cs typeface="+mj-cs"/>
              </a:rPr>
              <a:t>Senior </a:t>
            </a:r>
            <a:r>
              <a:rPr lang="it-IT" noProof="0" dirty="0" err="1" smtClean="0">
                <a:latin typeface="+mj-lt"/>
                <a:ea typeface="+mj-ea"/>
                <a:cs typeface="+mj-cs"/>
              </a:rPr>
              <a:t>Consultant</a:t>
            </a:r>
            <a:endParaRPr lang="it-IT" noProof="0" dirty="0" smtClean="0">
              <a:latin typeface="+mj-lt"/>
              <a:ea typeface="+mj-ea"/>
              <a:cs typeface="+mj-cs"/>
            </a:endParaRPr>
          </a:p>
          <a:p>
            <a:pPr marL="0" marR="0" lvl="0" indent="0" algn="l" defTabSz="914400" rtl="0" eaLnBrk="1" fontAlgn="auto" latinLnBrk="0" hangingPunct="1">
              <a:lnSpc>
                <a:spcPct val="100000"/>
              </a:lnSpc>
              <a:spcBef>
                <a:spcPct val="0"/>
              </a:spcBef>
              <a:spcAft>
                <a:spcPts val="0"/>
              </a:spcAft>
              <a:buClrTx/>
              <a:buSzTx/>
              <a:buFontTx/>
              <a:buNone/>
              <a:tabLst/>
              <a:defRPr/>
            </a:pPr>
            <a:r>
              <a:rPr kumimoji="0" lang="it-IT" b="0" i="0" u="none" strike="noStrike" kern="1200" cap="none" spc="0" normalizeH="0" baseline="0" dirty="0" smtClean="0">
                <a:ln>
                  <a:noFill/>
                </a:ln>
                <a:effectLst/>
                <a:uLnTx/>
                <a:uFillTx/>
                <a:latin typeface="+mj-lt"/>
                <a:ea typeface="+mj-ea"/>
                <a:cs typeface="+mj-cs"/>
              </a:rPr>
              <a:t>FAO Statistics</a:t>
            </a:r>
            <a:r>
              <a:rPr kumimoji="0" lang="it-IT" b="0" i="0" u="none" strike="noStrike" kern="1200" cap="none" spc="0" normalizeH="0" dirty="0" smtClean="0">
                <a:ln>
                  <a:noFill/>
                </a:ln>
                <a:effectLst/>
                <a:uLnTx/>
                <a:uFillTx/>
                <a:latin typeface="+mj-lt"/>
                <a:ea typeface="+mj-ea"/>
                <a:cs typeface="+mj-cs"/>
              </a:rPr>
              <a:t> </a:t>
            </a:r>
            <a:r>
              <a:rPr kumimoji="0" lang="it-IT" b="0" i="0" u="none" strike="noStrike" kern="1200" cap="none" spc="0" normalizeH="0" dirty="0" err="1" smtClean="0">
                <a:ln>
                  <a:noFill/>
                </a:ln>
                <a:effectLst/>
                <a:uLnTx/>
                <a:uFillTx/>
                <a:latin typeface="+mj-lt"/>
                <a:ea typeface="+mj-ea"/>
                <a:cs typeface="+mj-cs"/>
              </a:rPr>
              <a:t>Division</a:t>
            </a:r>
            <a:r>
              <a:rPr kumimoji="0" lang="it-IT" b="0" i="0" u="none" strike="noStrike" kern="1200" cap="none" spc="0" normalizeH="0" dirty="0" smtClean="0">
                <a:ln>
                  <a:noFill/>
                </a:ln>
                <a:effectLst/>
                <a:uLnTx/>
                <a:uFillTx/>
                <a:latin typeface="+mj-lt"/>
                <a:ea typeface="+mj-ea"/>
                <a:cs typeface="+mj-cs"/>
              </a:rPr>
              <a:t> </a:t>
            </a:r>
            <a:endParaRPr kumimoji="0" lang="en-US" b="0" i="0" u="none" strike="noStrike" kern="1200" cap="none" spc="0" normalizeH="0" baseline="0" noProof="0" dirty="0">
              <a:ln>
                <a:noFill/>
              </a:ln>
              <a:effectLst/>
              <a:uLnTx/>
              <a:uFillTx/>
              <a:latin typeface="+mj-lt"/>
              <a:ea typeface="+mj-ea"/>
              <a:cs typeface="+mj-cs"/>
            </a:endParaRPr>
          </a:p>
        </p:txBody>
      </p:sp>
      <p:sp>
        <p:nvSpPr>
          <p:cNvPr id="2" name="Rectangle 1"/>
          <p:cNvSpPr/>
          <p:nvPr/>
        </p:nvSpPr>
        <p:spPr>
          <a:xfrm>
            <a:off x="1043608" y="3411577"/>
            <a:ext cx="7776864" cy="2092881"/>
          </a:xfrm>
          <a:prstGeom prst="rect">
            <a:avLst/>
          </a:prstGeom>
        </p:spPr>
        <p:txBody>
          <a:bodyPr wrap="square">
            <a:spAutoFit/>
          </a:bodyPr>
          <a:lstStyle/>
          <a:p>
            <a:pPr algn="just"/>
            <a:r>
              <a:rPr lang="en-GB" sz="3500" b="1" dirty="0" smtClean="0"/>
              <a:t>CHAPTER 7</a:t>
            </a:r>
          </a:p>
          <a:p>
            <a:pPr algn="just"/>
            <a:r>
              <a:rPr lang="en-GB" sz="3500" b="1" dirty="0" smtClean="0"/>
              <a:t>Quality assurance framework for the census of </a:t>
            </a:r>
            <a:r>
              <a:rPr lang="en-GB" sz="3500" b="1" dirty="0" smtClean="0"/>
              <a:t>agriculture</a:t>
            </a:r>
          </a:p>
          <a:p>
            <a:pPr algn="just"/>
            <a:r>
              <a:rPr lang="en-GB" sz="2500" i="1" dirty="0" smtClean="0"/>
              <a:t>Item 2 </a:t>
            </a:r>
            <a:endParaRPr lang="es-ES" sz="2500" i="1" dirty="0"/>
          </a:p>
        </p:txBody>
      </p:sp>
      <p:sp>
        <p:nvSpPr>
          <p:cNvPr id="5" name="Slide Number Placeholder 4"/>
          <p:cNvSpPr>
            <a:spLocks noGrp="1"/>
          </p:cNvSpPr>
          <p:nvPr>
            <p:ph type="sldNum" sz="quarter" idx="12"/>
          </p:nvPr>
        </p:nvSpPr>
        <p:spPr/>
        <p:txBody>
          <a:bodyPr/>
          <a:lstStyle/>
          <a:p>
            <a:fld id="{412FF748-1325-48DC-AE50-E54CCC902008}" type="slidenum">
              <a:rPr lang="es-ES" smtClean="0"/>
              <a:pPr/>
              <a:t>1</a:t>
            </a:fld>
            <a:endParaRPr lang="es-ES"/>
          </a:p>
        </p:txBody>
      </p:sp>
    </p:spTree>
    <p:extLst>
      <p:ext uri="{BB962C8B-B14F-4D97-AF65-F5344CB8AC3E}">
        <p14:creationId xmlns:p14="http://schemas.microsoft.com/office/powerpoint/2010/main" xmlns="" val="274275922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1052736"/>
            <a:ext cx="8100392" cy="1008112"/>
          </a:xfrm>
        </p:spPr>
        <p:txBody>
          <a:bodyPr>
            <a:noAutofit/>
          </a:bodyPr>
          <a:lstStyle/>
          <a:p>
            <a:r>
              <a:rPr lang="fr-FR" sz="3500" b="1" dirty="0" err="1" smtClean="0">
                <a:latin typeface="Calibri" pitchFamily="34" charset="0"/>
              </a:rPr>
              <a:t>Managing</a:t>
            </a:r>
            <a:r>
              <a:rPr lang="fr-FR" sz="3500" b="1" dirty="0" smtClean="0">
                <a:latin typeface="Calibri" pitchFamily="34" charset="0"/>
              </a:rPr>
              <a:t> dimensions of </a:t>
            </a:r>
            <a:r>
              <a:rPr lang="fr-FR" sz="3500" b="1" dirty="0" err="1" smtClean="0">
                <a:latin typeface="Calibri" pitchFamily="34" charset="0"/>
              </a:rPr>
              <a:t>quality</a:t>
            </a:r>
            <a:r>
              <a:rPr lang="fr-FR" sz="3500" b="1" dirty="0" smtClean="0">
                <a:latin typeface="Calibri" pitchFamily="34" charset="0"/>
              </a:rPr>
              <a:t> </a:t>
            </a:r>
            <a:r>
              <a:rPr lang="fr-FR" sz="3500" b="1" dirty="0" err="1" smtClean="0">
                <a:latin typeface="Calibri" pitchFamily="34" charset="0"/>
              </a:rPr>
              <a:t>during</a:t>
            </a:r>
            <a:r>
              <a:rPr lang="fr-FR" sz="3500" b="1" dirty="0" smtClean="0">
                <a:latin typeface="Calibri" pitchFamily="34" charset="0"/>
              </a:rPr>
              <a:t> the phases of a </a:t>
            </a:r>
            <a:r>
              <a:rPr lang="fr-FR" sz="3500" b="1" dirty="0" err="1" smtClean="0">
                <a:latin typeface="Calibri" pitchFamily="34" charset="0"/>
              </a:rPr>
              <a:t>census</a:t>
            </a:r>
            <a:r>
              <a:rPr lang="fr-FR" sz="3500" b="1" dirty="0" smtClean="0">
                <a:latin typeface="Calibri" pitchFamily="34" charset="0"/>
              </a:rPr>
              <a:t> </a:t>
            </a:r>
            <a:r>
              <a:rPr lang="fr-FR" sz="3500" dirty="0" smtClean="0">
                <a:latin typeface="Calibri" pitchFamily="34" charset="0"/>
              </a:rPr>
              <a:t>(</a:t>
            </a:r>
            <a:r>
              <a:rPr lang="fr-FR" sz="3500" dirty="0" err="1" smtClean="0">
                <a:latin typeface="Calibri" pitchFamily="34" charset="0"/>
              </a:rPr>
              <a:t>cont’d</a:t>
            </a:r>
            <a:r>
              <a:rPr lang="fr-FR" sz="3500" dirty="0" smtClean="0">
                <a:latin typeface="Calibri" pitchFamily="34" charset="0"/>
              </a:rPr>
              <a:t>)</a:t>
            </a:r>
            <a:endParaRPr lang="en-US" sz="3500" b="1" dirty="0">
              <a:latin typeface="Calibri" pitchFamily="34" charset="0"/>
            </a:endParaRPr>
          </a:p>
        </p:txBody>
      </p:sp>
      <p:sp>
        <p:nvSpPr>
          <p:cNvPr id="3" name="Content Placeholder 2"/>
          <p:cNvSpPr>
            <a:spLocks noGrp="1"/>
          </p:cNvSpPr>
          <p:nvPr>
            <p:ph idx="1"/>
          </p:nvPr>
        </p:nvSpPr>
        <p:spPr>
          <a:xfrm>
            <a:off x="1187624" y="2177244"/>
            <a:ext cx="7128792" cy="4492116"/>
          </a:xfrm>
        </p:spPr>
        <p:txBody>
          <a:bodyPr>
            <a:noAutofit/>
          </a:bodyPr>
          <a:lstStyle/>
          <a:p>
            <a:r>
              <a:rPr lang="en-US" sz="1800" b="1" dirty="0" smtClean="0"/>
              <a:t>Timeliness and punctuality: </a:t>
            </a:r>
            <a:r>
              <a:rPr lang="en-US" sz="1800" dirty="0" smtClean="0"/>
              <a:t>should be considered at design phase often based on trade-offs with accuracy and relevance. </a:t>
            </a:r>
            <a:br>
              <a:rPr lang="en-US" sz="1800" dirty="0" smtClean="0"/>
            </a:br>
            <a:endParaRPr lang="en-US" sz="1800" b="1" dirty="0" smtClean="0"/>
          </a:p>
          <a:p>
            <a:pPr marL="360000" lvl="0" indent="-360000">
              <a:lnSpc>
                <a:spcPct val="100000"/>
              </a:lnSpc>
              <a:spcBef>
                <a:spcPts val="0"/>
              </a:spcBef>
              <a:buFont typeface="Arial" pitchFamily="34" charset="0"/>
              <a:buChar char="•"/>
            </a:pPr>
            <a:r>
              <a:rPr lang="en-US" sz="1700" dirty="0" smtClean="0"/>
              <a:t>Dedicate sufficient effort and resources to the activities following field data collection with dedicated teams working in parallel on various aspects of the census, including processing, tabulation, analysis and dissemination. </a:t>
            </a:r>
          </a:p>
          <a:p>
            <a:pPr marL="360000" lvl="0" indent="-360000">
              <a:lnSpc>
                <a:spcPct val="100000"/>
              </a:lnSpc>
              <a:spcBef>
                <a:spcPts val="0"/>
              </a:spcBef>
              <a:buFont typeface="Arial" pitchFamily="34" charset="0"/>
              <a:buChar char="•"/>
            </a:pPr>
            <a:r>
              <a:rPr lang="en-US" sz="1700" dirty="0" smtClean="0"/>
              <a:t>New technology, in particular CAPI and other electronic data capture methods should significantly improve the timeliness of census results in the future. </a:t>
            </a:r>
          </a:p>
          <a:p>
            <a:pPr marL="360000" lvl="0" indent="-360000">
              <a:lnSpc>
                <a:spcPct val="100000"/>
              </a:lnSpc>
              <a:spcBef>
                <a:spcPts val="0"/>
              </a:spcBef>
              <a:buFont typeface="Arial" pitchFamily="34" charset="0"/>
              <a:buChar char="•"/>
            </a:pPr>
            <a:r>
              <a:rPr lang="en-US" sz="1700" dirty="0" smtClean="0"/>
              <a:t>Regarding data processing and editing, it should be noted: accuracy of the census data cannot be improved at data processing stage</a:t>
            </a:r>
          </a:p>
          <a:p>
            <a:pPr marL="360000" lvl="0" indent="-360000">
              <a:lnSpc>
                <a:spcPct val="100000"/>
              </a:lnSpc>
              <a:spcBef>
                <a:spcPts val="0"/>
              </a:spcBef>
              <a:buFont typeface="Arial" pitchFamily="34" charset="0"/>
              <a:buChar char="•"/>
            </a:pPr>
            <a:r>
              <a:rPr lang="en-US" sz="1700" dirty="0" smtClean="0"/>
              <a:t>Important to manage expectations of users by announcing well in advance the major release dates: helps users plan and provides internal discipline. </a:t>
            </a:r>
          </a:p>
          <a:p>
            <a:pPr marL="360000" lvl="0" indent="-360000">
              <a:lnSpc>
                <a:spcPct val="100000"/>
              </a:lnSpc>
              <a:spcBef>
                <a:spcPts val="0"/>
              </a:spcBef>
              <a:buFont typeface="Arial" pitchFamily="34" charset="0"/>
              <a:buChar char="•"/>
            </a:pPr>
            <a:r>
              <a:rPr lang="en-US" sz="1700" dirty="0" smtClean="0"/>
              <a:t>Release of preliminary data followed by revised and final figures can be a good strategy.</a:t>
            </a:r>
          </a:p>
          <a:p>
            <a:pPr marL="360000" lvl="0" indent="-360000">
              <a:lnSpc>
                <a:spcPct val="100000"/>
              </a:lnSpc>
              <a:spcBef>
                <a:spcPts val="0"/>
              </a:spcBef>
            </a:pPr>
            <a:endParaRPr lang="en-US" sz="1600" dirty="0" smtClean="0"/>
          </a:p>
        </p:txBody>
      </p:sp>
      <p:sp>
        <p:nvSpPr>
          <p:cNvPr id="4" name="Slide Number Placeholder 3"/>
          <p:cNvSpPr>
            <a:spLocks noGrp="1"/>
          </p:cNvSpPr>
          <p:nvPr>
            <p:ph type="sldNum" sz="quarter" idx="12"/>
          </p:nvPr>
        </p:nvSpPr>
        <p:spPr/>
        <p:txBody>
          <a:bodyPr/>
          <a:lstStyle/>
          <a:p>
            <a:fld id="{412FF748-1325-48DC-AE50-E54CCC902008}" type="slidenum">
              <a:rPr lang="es-ES" smtClean="0"/>
              <a:pPr/>
              <a:t>10</a:t>
            </a:fld>
            <a:endParaRPr lang="es-E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43608" y="2060848"/>
            <a:ext cx="7992888" cy="4752528"/>
          </a:xfrm>
        </p:spPr>
        <p:txBody>
          <a:bodyPr>
            <a:noAutofit/>
          </a:bodyPr>
          <a:lstStyle/>
          <a:p>
            <a:r>
              <a:rPr lang="en-US" sz="1800" b="1" dirty="0" smtClean="0"/>
              <a:t>Accessibility: </a:t>
            </a:r>
            <a:r>
              <a:rPr lang="en-US" sz="1700" dirty="0" smtClean="0"/>
              <a:t>important to justify the large amount of resources spent</a:t>
            </a:r>
            <a:endParaRPr lang="en-US" sz="1700" b="1" dirty="0" smtClean="0"/>
          </a:p>
          <a:p>
            <a:pPr marL="917784" lvl="1" indent="-360000">
              <a:lnSpc>
                <a:spcPct val="100000"/>
              </a:lnSpc>
              <a:spcBef>
                <a:spcPts val="0"/>
              </a:spcBef>
              <a:buFont typeface="Wingdings" pitchFamily="2" charset="2"/>
              <a:buChar char="§"/>
            </a:pPr>
            <a:r>
              <a:rPr lang="en-US" sz="1600" dirty="0" smtClean="0"/>
              <a:t>Information not be accessed is of no value to users. Measures should be taken to ensure that Census information is readily accessible to users. (See Chapters 20, 21 and 23)</a:t>
            </a:r>
          </a:p>
          <a:p>
            <a:pPr marL="917784" lvl="1" indent="-360000">
              <a:lnSpc>
                <a:spcPct val="100000"/>
              </a:lnSpc>
              <a:spcBef>
                <a:spcPts val="0"/>
              </a:spcBef>
              <a:buFont typeface="Wingdings" pitchFamily="2" charset="2"/>
              <a:buChar char="§"/>
            </a:pPr>
            <a:r>
              <a:rPr lang="en-US" sz="1600" dirty="0" smtClean="0"/>
              <a:t>Internet has the potential to play an important role as the primary dissemination vehicle.</a:t>
            </a:r>
          </a:p>
          <a:p>
            <a:pPr marL="917784" lvl="1" indent="-360000">
              <a:lnSpc>
                <a:spcPct val="100000"/>
              </a:lnSpc>
              <a:spcBef>
                <a:spcPts val="0"/>
              </a:spcBef>
              <a:buFont typeface="Wingdings" pitchFamily="2" charset="2"/>
              <a:buChar char="§"/>
            </a:pPr>
            <a:r>
              <a:rPr lang="en-US" sz="1600" dirty="0" smtClean="0"/>
              <a:t>Online dissemination should include data released but also metadata such as data quality statements and descriptions of the concepts and methods used.</a:t>
            </a:r>
          </a:p>
          <a:p>
            <a:pPr marL="360000" lvl="0" indent="-360000">
              <a:spcBef>
                <a:spcPts val="0"/>
              </a:spcBef>
            </a:pPr>
            <a:endParaRPr lang="en-US" sz="1800" b="1" dirty="0" smtClean="0"/>
          </a:p>
          <a:p>
            <a:pPr marL="360000" lvl="0" indent="-360000">
              <a:spcBef>
                <a:spcPts val="0"/>
              </a:spcBef>
            </a:pPr>
            <a:r>
              <a:rPr lang="en-US" sz="1800" b="1" dirty="0" smtClean="0"/>
              <a:t>Coherence and comparability:</a:t>
            </a:r>
          </a:p>
          <a:p>
            <a:pPr marL="917784" lvl="1" indent="-360000">
              <a:lnSpc>
                <a:spcPct val="100000"/>
              </a:lnSpc>
              <a:spcBef>
                <a:spcPts val="0"/>
              </a:spcBef>
              <a:buFont typeface="Wingdings" pitchFamily="2" charset="2"/>
              <a:buChar char="§"/>
            </a:pPr>
            <a:r>
              <a:rPr lang="en-US" sz="1600" dirty="0" smtClean="0"/>
              <a:t>internal coherence of census data between various questionnaires or sections </a:t>
            </a:r>
          </a:p>
          <a:p>
            <a:pPr marL="917784" lvl="1" indent="-360000">
              <a:lnSpc>
                <a:spcPct val="100000"/>
              </a:lnSpc>
              <a:spcBef>
                <a:spcPts val="0"/>
              </a:spcBef>
              <a:buFont typeface="Wingdings" pitchFamily="2" charset="2"/>
              <a:buChar char="§"/>
            </a:pPr>
            <a:r>
              <a:rPr lang="en-US" sz="1600" dirty="0" smtClean="0"/>
              <a:t>coherence with data and information from prior censuses; </a:t>
            </a:r>
          </a:p>
          <a:p>
            <a:pPr marL="917784" lvl="1" indent="-360000">
              <a:lnSpc>
                <a:spcPct val="100000"/>
              </a:lnSpc>
              <a:spcBef>
                <a:spcPts val="0"/>
              </a:spcBef>
              <a:buFont typeface="Wingdings" pitchFamily="2" charset="2"/>
              <a:buChar char="§"/>
            </a:pPr>
            <a:r>
              <a:rPr lang="en-US" sz="1600" dirty="0" smtClean="0"/>
              <a:t>coherence with other relevant statistical information from other sources such as periodic surveys or registers; </a:t>
            </a:r>
          </a:p>
          <a:p>
            <a:pPr marL="917784" lvl="1" indent="-360000">
              <a:lnSpc>
                <a:spcPct val="100000"/>
              </a:lnSpc>
              <a:spcBef>
                <a:spcPts val="0"/>
              </a:spcBef>
              <a:buFont typeface="Wingdings" pitchFamily="2" charset="2"/>
              <a:buChar char="§"/>
            </a:pPr>
            <a:r>
              <a:rPr lang="en-US" sz="1600" dirty="0" smtClean="0"/>
              <a:t>coherence with similar data from reliable administrative sources; </a:t>
            </a:r>
          </a:p>
          <a:p>
            <a:pPr marL="917784" lvl="1" indent="-360000">
              <a:lnSpc>
                <a:spcPct val="100000"/>
              </a:lnSpc>
              <a:spcBef>
                <a:spcPts val="0"/>
              </a:spcBef>
              <a:buFont typeface="Wingdings" pitchFamily="2" charset="2"/>
              <a:buChar char="§"/>
            </a:pPr>
            <a:r>
              <a:rPr lang="en-US" sz="1600" dirty="0" smtClean="0"/>
              <a:t>coherence with information from similar censuses of other countries.</a:t>
            </a:r>
          </a:p>
          <a:p>
            <a:pPr marL="360000" lvl="0" indent="-360000">
              <a:spcBef>
                <a:spcPts val="0"/>
              </a:spcBef>
              <a:buFont typeface="Arial" pitchFamily="34" charset="0"/>
              <a:buChar char="•"/>
            </a:pPr>
            <a:endParaRPr lang="en-US" sz="1600" dirty="0" smtClean="0"/>
          </a:p>
        </p:txBody>
      </p:sp>
      <p:sp>
        <p:nvSpPr>
          <p:cNvPr id="4" name="Slide Number Placeholder 3"/>
          <p:cNvSpPr>
            <a:spLocks noGrp="1"/>
          </p:cNvSpPr>
          <p:nvPr>
            <p:ph type="sldNum" sz="quarter" idx="12"/>
          </p:nvPr>
        </p:nvSpPr>
        <p:spPr/>
        <p:txBody>
          <a:bodyPr/>
          <a:lstStyle/>
          <a:p>
            <a:fld id="{412FF748-1325-48DC-AE50-E54CCC902008}" type="slidenum">
              <a:rPr lang="es-ES" smtClean="0"/>
              <a:pPr/>
              <a:t>11</a:t>
            </a:fld>
            <a:endParaRPr lang="es-ES"/>
          </a:p>
        </p:txBody>
      </p:sp>
      <p:sp>
        <p:nvSpPr>
          <p:cNvPr id="6" name="Title 1"/>
          <p:cNvSpPr>
            <a:spLocks noGrp="1"/>
          </p:cNvSpPr>
          <p:nvPr>
            <p:ph type="title"/>
          </p:nvPr>
        </p:nvSpPr>
        <p:spPr>
          <a:xfrm>
            <a:off x="1043608" y="908720"/>
            <a:ext cx="8100392" cy="1008112"/>
          </a:xfrm>
        </p:spPr>
        <p:txBody>
          <a:bodyPr>
            <a:noAutofit/>
          </a:bodyPr>
          <a:lstStyle/>
          <a:p>
            <a:r>
              <a:rPr lang="fr-FR" sz="3500" b="1" dirty="0" err="1" smtClean="0">
                <a:latin typeface="Calibri" pitchFamily="34" charset="0"/>
              </a:rPr>
              <a:t>Managing</a:t>
            </a:r>
            <a:r>
              <a:rPr lang="fr-FR" sz="3500" b="1" dirty="0" smtClean="0">
                <a:latin typeface="Calibri" pitchFamily="34" charset="0"/>
              </a:rPr>
              <a:t> dimensions of </a:t>
            </a:r>
            <a:r>
              <a:rPr lang="fr-FR" sz="3500" b="1" dirty="0" err="1" smtClean="0">
                <a:latin typeface="Calibri" pitchFamily="34" charset="0"/>
              </a:rPr>
              <a:t>quality</a:t>
            </a:r>
            <a:r>
              <a:rPr lang="fr-FR" sz="3500" b="1" dirty="0" smtClean="0">
                <a:latin typeface="Calibri" pitchFamily="34" charset="0"/>
              </a:rPr>
              <a:t> </a:t>
            </a:r>
            <a:r>
              <a:rPr lang="fr-FR" sz="3500" b="1" dirty="0" err="1" smtClean="0">
                <a:latin typeface="Calibri" pitchFamily="34" charset="0"/>
              </a:rPr>
              <a:t>during</a:t>
            </a:r>
            <a:r>
              <a:rPr lang="fr-FR" sz="3500" b="1" dirty="0" smtClean="0">
                <a:latin typeface="Calibri" pitchFamily="34" charset="0"/>
              </a:rPr>
              <a:t> the phases of a </a:t>
            </a:r>
            <a:r>
              <a:rPr lang="fr-FR" sz="3500" b="1" dirty="0" err="1" smtClean="0">
                <a:latin typeface="Calibri" pitchFamily="34" charset="0"/>
              </a:rPr>
              <a:t>census</a:t>
            </a:r>
            <a:r>
              <a:rPr lang="fr-FR" sz="3500" b="1" dirty="0" smtClean="0">
                <a:latin typeface="Calibri" pitchFamily="34" charset="0"/>
              </a:rPr>
              <a:t> </a:t>
            </a:r>
            <a:r>
              <a:rPr lang="fr-FR" sz="3500" dirty="0" smtClean="0">
                <a:latin typeface="Calibri" pitchFamily="34" charset="0"/>
              </a:rPr>
              <a:t>(</a:t>
            </a:r>
            <a:r>
              <a:rPr lang="fr-FR" sz="3500" dirty="0" err="1" smtClean="0">
                <a:latin typeface="Calibri" pitchFamily="34" charset="0"/>
              </a:rPr>
              <a:t>cont’d</a:t>
            </a:r>
            <a:r>
              <a:rPr lang="fr-FR" sz="3500" dirty="0" smtClean="0">
                <a:latin typeface="Calibri" pitchFamily="34" charset="0"/>
              </a:rPr>
              <a:t>)</a:t>
            </a:r>
            <a:endParaRPr lang="en-US" sz="3500" b="1" dirty="0">
              <a:latin typeface="Calibri"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71600" y="2132856"/>
            <a:ext cx="7632848" cy="4536504"/>
          </a:xfrm>
        </p:spPr>
        <p:txBody>
          <a:bodyPr>
            <a:noAutofit/>
          </a:bodyPr>
          <a:lstStyle/>
          <a:p>
            <a:pPr algn="just">
              <a:lnSpc>
                <a:spcPct val="100000"/>
              </a:lnSpc>
              <a:spcBef>
                <a:spcPts val="0"/>
              </a:spcBef>
              <a:spcAft>
                <a:spcPts val="600"/>
              </a:spcAft>
            </a:pPr>
            <a:r>
              <a:rPr lang="en-US" sz="2200" b="1" dirty="0" smtClean="0"/>
              <a:t>Clarity and Interpretability</a:t>
            </a:r>
          </a:p>
          <a:p>
            <a:pPr marL="917784" lvl="1" indent="-360000" algn="just">
              <a:lnSpc>
                <a:spcPct val="100000"/>
              </a:lnSpc>
              <a:spcBef>
                <a:spcPts val="0"/>
              </a:spcBef>
              <a:spcAft>
                <a:spcPts val="600"/>
              </a:spcAft>
              <a:buFont typeface="Wingdings" pitchFamily="2" charset="2"/>
              <a:buChar char="§"/>
            </a:pPr>
            <a:r>
              <a:rPr lang="en-US" sz="2200" dirty="0" smtClean="0"/>
              <a:t>Interpretability is mainly concerned with providing metadata or information needed by users to understand census data (see Chapters 21 and 23). </a:t>
            </a:r>
          </a:p>
          <a:p>
            <a:pPr marL="917784" lvl="1" indent="-360000" algn="just">
              <a:lnSpc>
                <a:spcPct val="100000"/>
              </a:lnSpc>
              <a:spcBef>
                <a:spcPts val="0"/>
              </a:spcBef>
              <a:spcAft>
                <a:spcPts val="600"/>
              </a:spcAft>
              <a:buFont typeface="Wingdings" pitchFamily="2" charset="2"/>
              <a:buChar char="§"/>
            </a:pPr>
            <a:r>
              <a:rPr lang="en-US" sz="2200" dirty="0" smtClean="0"/>
              <a:t>Three aspects are important: (</a:t>
            </a:r>
            <a:r>
              <a:rPr lang="en-US" sz="2200" dirty="0" err="1" smtClean="0"/>
              <a:t>i</a:t>
            </a:r>
            <a:r>
              <a:rPr lang="en-US" sz="2200" dirty="0" smtClean="0"/>
              <a:t>) the concepts and classifications that underlie the data; (ii) the methods used to collect and process the data; and (iii) measures of data quality. </a:t>
            </a:r>
          </a:p>
          <a:p>
            <a:pPr marL="917784" lvl="1" indent="-360000" algn="just">
              <a:lnSpc>
                <a:spcPct val="100000"/>
              </a:lnSpc>
              <a:spcBef>
                <a:spcPts val="0"/>
              </a:spcBef>
              <a:spcAft>
                <a:spcPts val="600"/>
              </a:spcAft>
              <a:buFont typeface="Wingdings" pitchFamily="2" charset="2"/>
              <a:buChar char="§"/>
            </a:pPr>
            <a:r>
              <a:rPr lang="en-US" sz="2200" dirty="0" smtClean="0"/>
              <a:t>These three aspects cover what has been measured, how it was measured, and how well it was measured. </a:t>
            </a:r>
          </a:p>
          <a:p>
            <a:pPr marL="917784" lvl="1" indent="-360000" algn="just">
              <a:lnSpc>
                <a:spcPct val="100000"/>
              </a:lnSpc>
              <a:spcBef>
                <a:spcPts val="0"/>
              </a:spcBef>
              <a:spcAft>
                <a:spcPts val="600"/>
              </a:spcAft>
              <a:buFont typeface="Wingdings" pitchFamily="2" charset="2"/>
              <a:buChar char="§"/>
            </a:pPr>
            <a:r>
              <a:rPr lang="en-US" sz="2200" dirty="0" smtClean="0"/>
              <a:t>Providing comments in the media with key messages of census information as it is released increases the chance of clarity and correct interpretation at the public level.</a:t>
            </a:r>
          </a:p>
          <a:p>
            <a:pPr marL="360000" lvl="0" indent="-360000" algn="just">
              <a:spcBef>
                <a:spcPts val="0"/>
              </a:spcBef>
              <a:buFont typeface="Arial" pitchFamily="34" charset="0"/>
              <a:buChar char="•"/>
            </a:pPr>
            <a:endParaRPr lang="en-US" sz="1600" dirty="0" smtClean="0"/>
          </a:p>
        </p:txBody>
      </p:sp>
      <p:sp>
        <p:nvSpPr>
          <p:cNvPr id="4" name="Slide Number Placeholder 3"/>
          <p:cNvSpPr>
            <a:spLocks noGrp="1"/>
          </p:cNvSpPr>
          <p:nvPr>
            <p:ph type="sldNum" sz="quarter" idx="12"/>
          </p:nvPr>
        </p:nvSpPr>
        <p:spPr/>
        <p:txBody>
          <a:bodyPr/>
          <a:lstStyle/>
          <a:p>
            <a:fld id="{412FF748-1325-48DC-AE50-E54CCC902008}" type="slidenum">
              <a:rPr lang="es-ES" smtClean="0"/>
              <a:pPr/>
              <a:t>12</a:t>
            </a:fld>
            <a:endParaRPr lang="es-ES"/>
          </a:p>
        </p:txBody>
      </p:sp>
      <p:sp>
        <p:nvSpPr>
          <p:cNvPr id="6" name="Title 1"/>
          <p:cNvSpPr>
            <a:spLocks noGrp="1"/>
          </p:cNvSpPr>
          <p:nvPr>
            <p:ph type="title"/>
          </p:nvPr>
        </p:nvSpPr>
        <p:spPr>
          <a:xfrm>
            <a:off x="1043608" y="908720"/>
            <a:ext cx="8100392" cy="1008112"/>
          </a:xfrm>
        </p:spPr>
        <p:txBody>
          <a:bodyPr>
            <a:noAutofit/>
          </a:bodyPr>
          <a:lstStyle/>
          <a:p>
            <a:r>
              <a:rPr lang="fr-FR" sz="3500" b="1" dirty="0" err="1" smtClean="0">
                <a:latin typeface="Calibri" pitchFamily="34" charset="0"/>
              </a:rPr>
              <a:t>Managing</a:t>
            </a:r>
            <a:r>
              <a:rPr lang="fr-FR" sz="3500" b="1" dirty="0" smtClean="0">
                <a:latin typeface="Calibri" pitchFamily="34" charset="0"/>
              </a:rPr>
              <a:t> dimensions of </a:t>
            </a:r>
            <a:r>
              <a:rPr lang="fr-FR" sz="3500" b="1" dirty="0" err="1" smtClean="0">
                <a:latin typeface="Calibri" pitchFamily="34" charset="0"/>
              </a:rPr>
              <a:t>quality</a:t>
            </a:r>
            <a:r>
              <a:rPr lang="fr-FR" sz="3500" b="1" dirty="0" smtClean="0">
                <a:latin typeface="Calibri" pitchFamily="34" charset="0"/>
              </a:rPr>
              <a:t> </a:t>
            </a:r>
            <a:r>
              <a:rPr lang="fr-FR" sz="3500" b="1" dirty="0" err="1" smtClean="0">
                <a:latin typeface="Calibri" pitchFamily="34" charset="0"/>
              </a:rPr>
              <a:t>during</a:t>
            </a:r>
            <a:r>
              <a:rPr lang="fr-FR" sz="3500" b="1" dirty="0" smtClean="0">
                <a:latin typeface="Calibri" pitchFamily="34" charset="0"/>
              </a:rPr>
              <a:t> the phases of a </a:t>
            </a:r>
            <a:r>
              <a:rPr lang="fr-FR" sz="3500" b="1" dirty="0" err="1" smtClean="0">
                <a:latin typeface="Calibri" pitchFamily="34" charset="0"/>
              </a:rPr>
              <a:t>census</a:t>
            </a:r>
            <a:r>
              <a:rPr lang="fr-FR" sz="3500" b="1" dirty="0" smtClean="0">
                <a:latin typeface="Calibri" pitchFamily="34" charset="0"/>
              </a:rPr>
              <a:t> </a:t>
            </a:r>
            <a:r>
              <a:rPr lang="fr-FR" sz="3500" dirty="0" smtClean="0">
                <a:latin typeface="Calibri" pitchFamily="34" charset="0"/>
              </a:rPr>
              <a:t>(</a:t>
            </a:r>
            <a:r>
              <a:rPr lang="fr-FR" sz="3500" dirty="0" err="1" smtClean="0">
                <a:latin typeface="Calibri" pitchFamily="34" charset="0"/>
              </a:rPr>
              <a:t>cont’d</a:t>
            </a:r>
            <a:r>
              <a:rPr lang="fr-FR" sz="3500" dirty="0" smtClean="0">
                <a:latin typeface="Calibri" pitchFamily="34" charset="0"/>
              </a:rPr>
              <a:t>)</a:t>
            </a:r>
            <a:endParaRPr lang="en-US" sz="3500" b="1" dirty="0">
              <a:latin typeface="Calibri" pitchFamily="3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Image result for QUALITY CONTROL"/>
          <p:cNvPicPr>
            <a:picLocks noChangeAspect="1" noChangeArrowheads="1"/>
          </p:cNvPicPr>
          <p:nvPr/>
        </p:nvPicPr>
        <p:blipFill>
          <a:blip r:embed="rId2" cstate="print">
            <a:duotone>
              <a:schemeClr val="accent3">
                <a:shade val="45000"/>
                <a:satMod val="135000"/>
              </a:schemeClr>
              <a:prstClr val="white"/>
            </a:duotone>
          </a:blip>
          <a:srcRect/>
          <a:stretch>
            <a:fillRect/>
          </a:stretch>
        </p:blipFill>
        <p:spPr bwMode="auto">
          <a:xfrm>
            <a:off x="6324944" y="5959905"/>
            <a:ext cx="2517304" cy="925479"/>
          </a:xfrm>
          <a:prstGeom prst="rect">
            <a:avLst/>
          </a:prstGeom>
          <a:noFill/>
        </p:spPr>
      </p:pic>
      <p:sp>
        <p:nvSpPr>
          <p:cNvPr id="2" name="Title 1"/>
          <p:cNvSpPr>
            <a:spLocks noGrp="1"/>
          </p:cNvSpPr>
          <p:nvPr>
            <p:ph type="title"/>
          </p:nvPr>
        </p:nvSpPr>
        <p:spPr>
          <a:xfrm>
            <a:off x="1043608" y="836712"/>
            <a:ext cx="7344816" cy="720080"/>
          </a:xfrm>
        </p:spPr>
        <p:txBody>
          <a:bodyPr>
            <a:normAutofit/>
          </a:bodyPr>
          <a:lstStyle/>
          <a:p>
            <a:r>
              <a:rPr lang="en-US" sz="3500" b="1" dirty="0" smtClean="0">
                <a:latin typeface="Calibri" pitchFamily="34" charset="0"/>
              </a:rPr>
              <a:t>Quality control techniques</a:t>
            </a:r>
            <a:endParaRPr lang="en-US" sz="3500" b="1" dirty="0">
              <a:latin typeface="Calibri" pitchFamily="34" charset="0"/>
            </a:endParaRPr>
          </a:p>
        </p:txBody>
      </p:sp>
      <p:sp>
        <p:nvSpPr>
          <p:cNvPr id="3" name="Content Placeholder 2"/>
          <p:cNvSpPr>
            <a:spLocks noGrp="1"/>
          </p:cNvSpPr>
          <p:nvPr>
            <p:ph idx="1"/>
          </p:nvPr>
        </p:nvSpPr>
        <p:spPr>
          <a:xfrm>
            <a:off x="1043608" y="1700808"/>
            <a:ext cx="7920880" cy="5040560"/>
          </a:xfrm>
        </p:spPr>
        <p:txBody>
          <a:bodyPr>
            <a:noAutofit/>
          </a:bodyPr>
          <a:lstStyle/>
          <a:p>
            <a:pPr marL="0" lvl="0" indent="-360000">
              <a:lnSpc>
                <a:spcPct val="100000"/>
              </a:lnSpc>
              <a:spcBef>
                <a:spcPts val="0"/>
              </a:spcBef>
            </a:pPr>
            <a:r>
              <a:rPr lang="en-US" sz="2000" b="1" dirty="0" smtClean="0"/>
              <a:t>The success of any quality control and improvement programme depends on:</a:t>
            </a:r>
            <a:r>
              <a:rPr lang="en-US" sz="2000" dirty="0" smtClean="0"/>
              <a:t> </a:t>
            </a:r>
          </a:p>
          <a:p>
            <a:pPr marL="360000" lvl="0" indent="-360000">
              <a:lnSpc>
                <a:spcPct val="100000"/>
              </a:lnSpc>
              <a:spcBef>
                <a:spcPts val="0"/>
              </a:spcBef>
            </a:pPr>
            <a:r>
              <a:rPr lang="en-US" sz="2000" dirty="0" smtClean="0"/>
              <a:t>	(</a:t>
            </a:r>
            <a:r>
              <a:rPr lang="en-US" sz="2000" dirty="0" err="1" smtClean="0"/>
              <a:t>i</a:t>
            </a:r>
            <a:r>
              <a:rPr lang="en-US" sz="2000" dirty="0" smtClean="0"/>
              <a:t>) defining quality standards or requirements; </a:t>
            </a:r>
          </a:p>
          <a:p>
            <a:pPr marL="360000" lvl="0" indent="-360000">
              <a:lnSpc>
                <a:spcPct val="100000"/>
              </a:lnSpc>
              <a:spcBef>
                <a:spcPts val="0"/>
              </a:spcBef>
            </a:pPr>
            <a:r>
              <a:rPr lang="en-US" sz="2000" dirty="0" smtClean="0"/>
              <a:t>	(ii) determining appropriate verification techniques; </a:t>
            </a:r>
          </a:p>
          <a:p>
            <a:pPr marL="360000" lvl="0" indent="-360000">
              <a:lnSpc>
                <a:spcPct val="100000"/>
              </a:lnSpc>
              <a:spcBef>
                <a:spcPts val="0"/>
              </a:spcBef>
            </a:pPr>
            <a:r>
              <a:rPr lang="en-US" sz="2000" dirty="0" smtClean="0"/>
              <a:t>	(iii) measuring quality; and </a:t>
            </a:r>
          </a:p>
          <a:p>
            <a:pPr marL="360000" lvl="0" indent="-360000">
              <a:lnSpc>
                <a:spcPct val="100000"/>
              </a:lnSpc>
              <a:spcBef>
                <a:spcPts val="0"/>
              </a:spcBef>
            </a:pPr>
            <a:r>
              <a:rPr lang="en-US" sz="2000" dirty="0" smtClean="0"/>
              <a:t>	(iv) providing for timely feedback from the results of the programme so that effective corrective action may be taken.</a:t>
            </a:r>
          </a:p>
          <a:p>
            <a:pPr marL="360000" lvl="0" indent="-360000">
              <a:spcBef>
                <a:spcPts val="0"/>
              </a:spcBef>
              <a:buFont typeface="Arial" pitchFamily="34" charset="0"/>
              <a:buChar char="•"/>
            </a:pPr>
            <a:endParaRPr lang="en-US" sz="2000" dirty="0" smtClean="0"/>
          </a:p>
          <a:p>
            <a:pPr marL="0" lvl="0" indent="-360000">
              <a:lnSpc>
                <a:spcPct val="100000"/>
              </a:lnSpc>
              <a:spcBef>
                <a:spcPts val="0"/>
              </a:spcBef>
            </a:pPr>
            <a:r>
              <a:rPr lang="en-US" sz="2000" b="1" dirty="0" smtClean="0"/>
              <a:t>The main techniques that can be applied during data collection and also at data processing phase: </a:t>
            </a:r>
          </a:p>
          <a:p>
            <a:pPr marL="648000" lvl="1" indent="-360000">
              <a:lnSpc>
                <a:spcPct val="100000"/>
              </a:lnSpc>
              <a:spcBef>
                <a:spcPts val="0"/>
              </a:spcBef>
              <a:buFont typeface="Wingdings" pitchFamily="2" charset="2"/>
              <a:buChar char="§"/>
            </a:pPr>
            <a:r>
              <a:rPr lang="en-US" sz="2000" dirty="0" smtClean="0"/>
              <a:t>Complete verification </a:t>
            </a:r>
          </a:p>
          <a:p>
            <a:pPr marL="648000" lvl="1" indent="-360000">
              <a:lnSpc>
                <a:spcPct val="100000"/>
              </a:lnSpc>
              <a:spcBef>
                <a:spcPts val="0"/>
              </a:spcBef>
              <a:buFont typeface="Wingdings" pitchFamily="2" charset="2"/>
              <a:buChar char="§"/>
            </a:pPr>
            <a:r>
              <a:rPr lang="en-US" sz="2000" dirty="0" smtClean="0"/>
              <a:t>Sample verification:  Two types of  procedures can be considered: acceptance sampling and statistical process control</a:t>
            </a:r>
          </a:p>
          <a:p>
            <a:pPr marL="648000" lvl="1" indent="-360000">
              <a:lnSpc>
                <a:spcPct val="100000"/>
              </a:lnSpc>
              <a:spcBef>
                <a:spcPts val="0"/>
              </a:spcBef>
              <a:buFont typeface="Wingdings" pitchFamily="2" charset="2"/>
              <a:buChar char="§"/>
            </a:pPr>
            <a:r>
              <a:rPr lang="en-US" sz="2000" dirty="0" smtClean="0"/>
              <a:t>Post enumeration surveys (Ch. 20) are also aimed to assess the quality of the census results. </a:t>
            </a:r>
          </a:p>
          <a:p>
            <a:endParaRPr lang="en-US" sz="2000" dirty="0" smtClean="0"/>
          </a:p>
          <a:p>
            <a:pPr marL="360000" indent="-360000">
              <a:spcBef>
                <a:spcPts val="0"/>
              </a:spcBef>
              <a:buFont typeface="Arial" pitchFamily="34" charset="0"/>
              <a:buChar char="•"/>
            </a:pPr>
            <a:endParaRPr lang="en-US" sz="2000" dirty="0" smtClean="0"/>
          </a:p>
          <a:p>
            <a:pPr marL="360000" lvl="0" indent="-360000">
              <a:spcBef>
                <a:spcPts val="0"/>
              </a:spcBef>
              <a:buFont typeface="Arial" pitchFamily="34" charset="0"/>
              <a:buChar char="•"/>
            </a:pPr>
            <a:endParaRPr lang="en-US" sz="2000" dirty="0" smtClean="0"/>
          </a:p>
          <a:p>
            <a:r>
              <a:rPr lang="en-US" sz="2000" dirty="0" smtClean="0"/>
              <a:t> </a:t>
            </a:r>
          </a:p>
          <a:p>
            <a:pPr marL="360000" lvl="0" indent="-360000">
              <a:spcBef>
                <a:spcPts val="0"/>
              </a:spcBef>
              <a:buFont typeface="Arial" pitchFamily="34" charset="0"/>
              <a:buChar char="•"/>
            </a:pPr>
            <a:r>
              <a:rPr lang="en-US" sz="2000" dirty="0" smtClean="0"/>
              <a:t>.</a:t>
            </a:r>
          </a:p>
          <a:p>
            <a:pPr marL="360000" lvl="0" indent="-360000">
              <a:spcBef>
                <a:spcPts val="0"/>
              </a:spcBef>
              <a:buFont typeface="Arial" pitchFamily="34" charset="0"/>
              <a:buChar char="•"/>
            </a:pPr>
            <a:endParaRPr lang="en-US" sz="2000" dirty="0" smtClean="0"/>
          </a:p>
        </p:txBody>
      </p:sp>
      <p:sp>
        <p:nvSpPr>
          <p:cNvPr id="4" name="Slide Number Placeholder 3"/>
          <p:cNvSpPr>
            <a:spLocks noGrp="1"/>
          </p:cNvSpPr>
          <p:nvPr>
            <p:ph type="sldNum" sz="quarter" idx="12"/>
          </p:nvPr>
        </p:nvSpPr>
        <p:spPr/>
        <p:txBody>
          <a:bodyPr/>
          <a:lstStyle/>
          <a:p>
            <a:fld id="{412FF748-1325-48DC-AE50-E54CCC902008}" type="slidenum">
              <a:rPr lang="es-ES" smtClean="0"/>
              <a:pPr/>
              <a:t>13</a:t>
            </a:fld>
            <a:endParaRPr lang="es-E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980728"/>
            <a:ext cx="7848872" cy="1008112"/>
          </a:xfrm>
        </p:spPr>
        <p:txBody>
          <a:bodyPr>
            <a:noAutofit/>
          </a:bodyPr>
          <a:lstStyle/>
          <a:p>
            <a:r>
              <a:rPr lang="fr-FR" sz="3500" b="1" dirty="0" err="1" smtClean="0">
                <a:latin typeface="Calibri" pitchFamily="34" charset="0"/>
              </a:rPr>
              <a:t>Implementing</a:t>
            </a:r>
            <a:r>
              <a:rPr lang="fr-FR" sz="3500" b="1" dirty="0" smtClean="0">
                <a:latin typeface="Calibri" pitchFamily="34" charset="0"/>
              </a:rPr>
              <a:t> a </a:t>
            </a:r>
            <a:r>
              <a:rPr lang="fr-FR" sz="3500" b="1" dirty="0" err="1" smtClean="0">
                <a:latin typeface="Calibri" pitchFamily="34" charset="0"/>
              </a:rPr>
              <a:t>quality</a:t>
            </a:r>
            <a:r>
              <a:rPr lang="fr-FR" sz="3500" b="1" dirty="0" smtClean="0">
                <a:latin typeface="Calibri" pitchFamily="34" charset="0"/>
              </a:rPr>
              <a:t> assurance and </a:t>
            </a:r>
            <a:r>
              <a:rPr lang="fr-FR" sz="3500" b="1" dirty="0" err="1" smtClean="0">
                <a:latin typeface="Calibri" pitchFamily="34" charset="0"/>
              </a:rPr>
              <a:t>improvement</a:t>
            </a:r>
            <a:r>
              <a:rPr lang="fr-FR" sz="3500" b="1" dirty="0" smtClean="0">
                <a:latin typeface="Calibri" pitchFamily="34" charset="0"/>
              </a:rPr>
              <a:t> programme</a:t>
            </a:r>
            <a:endParaRPr lang="en-US" sz="3500" b="1" dirty="0">
              <a:latin typeface="Calibri" pitchFamily="34" charset="0"/>
            </a:endParaRPr>
          </a:p>
        </p:txBody>
      </p:sp>
      <p:sp>
        <p:nvSpPr>
          <p:cNvPr id="3" name="Content Placeholder 2"/>
          <p:cNvSpPr>
            <a:spLocks noGrp="1"/>
          </p:cNvSpPr>
          <p:nvPr>
            <p:ph idx="1"/>
          </p:nvPr>
        </p:nvSpPr>
        <p:spPr>
          <a:xfrm>
            <a:off x="1115616" y="2204864"/>
            <a:ext cx="7848872" cy="4392488"/>
          </a:xfrm>
        </p:spPr>
        <p:txBody>
          <a:bodyPr>
            <a:noAutofit/>
          </a:bodyPr>
          <a:lstStyle/>
          <a:p>
            <a:pPr marL="0" indent="-360000">
              <a:lnSpc>
                <a:spcPct val="100000"/>
              </a:lnSpc>
              <a:spcBef>
                <a:spcPts val="0"/>
              </a:spcBef>
            </a:pPr>
            <a:r>
              <a:rPr lang="en-US" sz="1800" b="1" dirty="0" smtClean="0"/>
              <a:t>UNECE 2006 provides examples, of quality assurance approaches applicable to a number of census steps.</a:t>
            </a:r>
          </a:p>
          <a:p>
            <a:pPr marL="360000" lvl="0" indent="-360000">
              <a:spcBef>
                <a:spcPts val="0"/>
              </a:spcBef>
            </a:pPr>
            <a:r>
              <a:rPr lang="en-US" sz="1600" u="sng" dirty="0" smtClean="0"/>
              <a:t>Census questionnaire(s): </a:t>
            </a:r>
          </a:p>
          <a:p>
            <a:pPr marL="360000" lvl="0" indent="-360000">
              <a:lnSpc>
                <a:spcPct val="100000"/>
              </a:lnSpc>
              <a:spcBef>
                <a:spcPts val="0"/>
              </a:spcBef>
              <a:buFont typeface="Arial" pitchFamily="34" charset="0"/>
              <a:buChar char="•"/>
            </a:pPr>
            <a:r>
              <a:rPr lang="en-US" sz="1600" dirty="0" smtClean="0"/>
              <a:t>Their elaboration should take into account the statistical requirements of the data users, as well as logistical aspects for data collection and requirements for data processing. </a:t>
            </a:r>
          </a:p>
          <a:p>
            <a:pPr marL="360000" lvl="0" indent="-360000">
              <a:lnSpc>
                <a:spcPct val="100000"/>
              </a:lnSpc>
              <a:spcBef>
                <a:spcPts val="0"/>
              </a:spcBef>
              <a:buFont typeface="Arial" pitchFamily="34" charset="0"/>
              <a:buChar char="•"/>
            </a:pPr>
            <a:r>
              <a:rPr lang="en-US" sz="1600" dirty="0" smtClean="0"/>
              <a:t>Emphasis is on testing to ensure that questionnaires can be applied properly for all applicable methods. </a:t>
            </a:r>
          </a:p>
          <a:p>
            <a:pPr marL="360000" lvl="0" indent="-360000">
              <a:lnSpc>
                <a:spcPct val="100000"/>
              </a:lnSpc>
              <a:spcBef>
                <a:spcPts val="0"/>
              </a:spcBef>
              <a:buFont typeface="Arial" pitchFamily="34" charset="0"/>
              <a:buChar char="•"/>
            </a:pPr>
            <a:r>
              <a:rPr lang="en-US" sz="1600" dirty="0" smtClean="0"/>
              <a:t>Qualitative testing is required to check possible issues and should cover an adequate variety of situations that may be encountered in the field since agricultural conditions may vary from one region to another and from one segment of the population to another. </a:t>
            </a:r>
          </a:p>
          <a:p>
            <a:pPr marL="360000" lvl="0" indent="-360000">
              <a:lnSpc>
                <a:spcPct val="100000"/>
              </a:lnSpc>
              <a:spcBef>
                <a:spcPts val="0"/>
              </a:spcBef>
              <a:buFont typeface="Arial" pitchFamily="34" charset="0"/>
              <a:buChar char="•"/>
            </a:pPr>
            <a:r>
              <a:rPr lang="en-US" sz="1600" dirty="0" smtClean="0"/>
              <a:t>Qualitative tests and cognitive interviews should be planned to ensure that questions and concepts are clear and properly understood.</a:t>
            </a:r>
          </a:p>
          <a:p>
            <a:pPr marL="360000" lvl="0" indent="-360000">
              <a:lnSpc>
                <a:spcPct val="100000"/>
              </a:lnSpc>
              <a:spcBef>
                <a:spcPts val="0"/>
              </a:spcBef>
              <a:buFont typeface="Arial" pitchFamily="34" charset="0"/>
              <a:buChar char="•"/>
            </a:pPr>
            <a:r>
              <a:rPr lang="en-US" sz="1600" dirty="0" smtClean="0"/>
              <a:t>Particular challenge :to design the questionnaire to be respondent friendly at the same time, meeting requirements for subsequent processing steps, especially for data capture and coding operations. </a:t>
            </a:r>
          </a:p>
          <a:p>
            <a:pPr marL="360000" lvl="0" indent="-360000">
              <a:lnSpc>
                <a:spcPct val="100000"/>
              </a:lnSpc>
              <a:spcBef>
                <a:spcPts val="0"/>
              </a:spcBef>
              <a:buFont typeface="Arial" pitchFamily="34" charset="0"/>
              <a:buChar char="•"/>
            </a:pPr>
            <a:r>
              <a:rPr lang="en-US" sz="1600" dirty="0" smtClean="0"/>
              <a:t>The testing program must also ensure that these features are thoroughly tested prior to questionnaire finalization.</a:t>
            </a:r>
          </a:p>
          <a:p>
            <a:pPr>
              <a:lnSpc>
                <a:spcPct val="100000"/>
              </a:lnSpc>
            </a:pPr>
            <a:endParaRPr lang="en-US" sz="1500" dirty="0" smtClean="0"/>
          </a:p>
          <a:p>
            <a:pPr marL="360000" lvl="0" indent="-360000">
              <a:lnSpc>
                <a:spcPct val="100000"/>
              </a:lnSpc>
              <a:spcBef>
                <a:spcPts val="0"/>
              </a:spcBef>
              <a:buFont typeface="Arial" pitchFamily="34" charset="0"/>
              <a:buChar char="•"/>
            </a:pPr>
            <a:endParaRPr lang="en-US" sz="1500" dirty="0" smtClean="0"/>
          </a:p>
        </p:txBody>
      </p:sp>
      <p:sp>
        <p:nvSpPr>
          <p:cNvPr id="4" name="Slide Number Placeholder 3"/>
          <p:cNvSpPr>
            <a:spLocks noGrp="1"/>
          </p:cNvSpPr>
          <p:nvPr>
            <p:ph type="sldNum" sz="quarter" idx="12"/>
          </p:nvPr>
        </p:nvSpPr>
        <p:spPr/>
        <p:txBody>
          <a:bodyPr/>
          <a:lstStyle/>
          <a:p>
            <a:fld id="{412FF748-1325-48DC-AE50-E54CCC902008}" type="slidenum">
              <a:rPr lang="es-ES" smtClean="0"/>
              <a:pPr/>
              <a:t>14</a:t>
            </a:fld>
            <a:endParaRPr lang="es-E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59632" y="2016224"/>
            <a:ext cx="7704856" cy="4725144"/>
          </a:xfrm>
        </p:spPr>
        <p:txBody>
          <a:bodyPr>
            <a:noAutofit/>
          </a:bodyPr>
          <a:lstStyle/>
          <a:p>
            <a:pPr marL="0" indent="-360000">
              <a:lnSpc>
                <a:spcPct val="100000"/>
              </a:lnSpc>
              <a:spcBef>
                <a:spcPts val="0"/>
              </a:spcBef>
            </a:pPr>
            <a:r>
              <a:rPr lang="en-US" sz="1800" u="sng" dirty="0" smtClean="0"/>
              <a:t>Coverage :</a:t>
            </a:r>
            <a:r>
              <a:rPr lang="en-US" sz="1800" b="1" u="sng" dirty="0" smtClean="0"/>
              <a:t> </a:t>
            </a:r>
            <a:r>
              <a:rPr lang="en-US" sz="1800" dirty="0" smtClean="0"/>
              <a:t>a critical element of accuracy as it has an impact on the quality of all census data.  Issues to consider (UNECE 2006) include: </a:t>
            </a:r>
          </a:p>
          <a:p>
            <a:pPr marL="360000" indent="-360000">
              <a:lnSpc>
                <a:spcPct val="100000"/>
              </a:lnSpc>
              <a:spcBef>
                <a:spcPts val="0"/>
              </a:spcBef>
            </a:pPr>
            <a:endParaRPr lang="en-US" sz="1800" dirty="0" smtClean="0"/>
          </a:p>
          <a:p>
            <a:pPr marL="360000" indent="-360000">
              <a:lnSpc>
                <a:spcPct val="100000"/>
              </a:lnSpc>
              <a:spcBef>
                <a:spcPts val="0"/>
              </a:spcBef>
              <a:buFont typeface="Arial" pitchFamily="34" charset="0"/>
              <a:buChar char="•"/>
            </a:pPr>
            <a:r>
              <a:rPr lang="en-US" sz="1800" dirty="0" smtClean="0"/>
              <a:t>Careful definition and mapping of Enumeration area boundaries to ensure no area is omitted or included twice.  </a:t>
            </a:r>
          </a:p>
          <a:p>
            <a:pPr marL="360000" indent="-360000">
              <a:lnSpc>
                <a:spcPct val="100000"/>
              </a:lnSpc>
              <a:spcBef>
                <a:spcPts val="0"/>
              </a:spcBef>
              <a:buFont typeface="Arial" pitchFamily="34" charset="0"/>
              <a:buChar char="•"/>
            </a:pPr>
            <a:r>
              <a:rPr lang="en-US" sz="1800" dirty="0" smtClean="0"/>
              <a:t>Clear instructions and training on coverage for staff engaged in listing and enumeration must be clear, explicit and easy to understand. The target population must be well defined and related instructions and questions for both interviewers and respondents need to be carefully developed and thoroughly tested. </a:t>
            </a:r>
          </a:p>
          <a:p>
            <a:pPr marL="360000" indent="-360000">
              <a:lnSpc>
                <a:spcPct val="100000"/>
              </a:lnSpc>
              <a:spcBef>
                <a:spcPts val="0"/>
              </a:spcBef>
              <a:buFont typeface="Arial" pitchFamily="34" charset="0"/>
              <a:buChar char="•"/>
            </a:pPr>
            <a:r>
              <a:rPr lang="en-US" sz="1800" dirty="0" smtClean="0"/>
              <a:t>Processing procedures should be developed with a view to minimizing the risk of erroneously cancelling, losing or artificially creating holdings. </a:t>
            </a:r>
          </a:p>
          <a:p>
            <a:pPr marL="360000" indent="-360000">
              <a:lnSpc>
                <a:spcPct val="100000"/>
              </a:lnSpc>
              <a:spcBef>
                <a:spcPts val="0"/>
              </a:spcBef>
              <a:buFont typeface="Arial" pitchFamily="34" charset="0"/>
              <a:buChar char="•"/>
            </a:pPr>
            <a:r>
              <a:rPr lang="en-US" sz="1800" dirty="0" smtClean="0"/>
              <a:t>Appropriate training, supervisory checks and quality assurance approaches during operations will help minimize coverage error. </a:t>
            </a:r>
          </a:p>
          <a:p>
            <a:pPr marL="360000" indent="-360000">
              <a:lnSpc>
                <a:spcPct val="100000"/>
              </a:lnSpc>
              <a:spcBef>
                <a:spcPts val="0"/>
              </a:spcBef>
              <a:buFont typeface="Arial" pitchFamily="34" charset="0"/>
              <a:buChar char="•"/>
            </a:pPr>
            <a:r>
              <a:rPr lang="en-US" sz="1800" dirty="0" smtClean="0"/>
              <a:t>Despite all the measures taken, some coverage error is unavoidable and it is important to measure, analyze and report on coverage error. </a:t>
            </a:r>
          </a:p>
          <a:p>
            <a:pPr marL="360000" indent="-360000">
              <a:lnSpc>
                <a:spcPct val="100000"/>
              </a:lnSpc>
              <a:spcBef>
                <a:spcPts val="0"/>
              </a:spcBef>
              <a:buFont typeface="Arial" pitchFamily="34" charset="0"/>
              <a:buChar char="•"/>
            </a:pPr>
            <a:r>
              <a:rPr lang="en-US" sz="1800" dirty="0" smtClean="0"/>
              <a:t>Best done via an independent post-census enumeration survey (see Chap 20).</a:t>
            </a:r>
          </a:p>
        </p:txBody>
      </p:sp>
      <p:sp>
        <p:nvSpPr>
          <p:cNvPr id="4" name="Slide Number Placeholder 3"/>
          <p:cNvSpPr>
            <a:spLocks noGrp="1"/>
          </p:cNvSpPr>
          <p:nvPr>
            <p:ph type="sldNum" sz="quarter" idx="12"/>
          </p:nvPr>
        </p:nvSpPr>
        <p:spPr/>
        <p:txBody>
          <a:bodyPr/>
          <a:lstStyle/>
          <a:p>
            <a:fld id="{412FF748-1325-48DC-AE50-E54CCC902008}" type="slidenum">
              <a:rPr lang="es-ES" smtClean="0"/>
              <a:pPr/>
              <a:t>15</a:t>
            </a:fld>
            <a:endParaRPr lang="es-ES"/>
          </a:p>
        </p:txBody>
      </p:sp>
      <p:sp>
        <p:nvSpPr>
          <p:cNvPr id="6" name="Title 1"/>
          <p:cNvSpPr>
            <a:spLocks noGrp="1"/>
          </p:cNvSpPr>
          <p:nvPr>
            <p:ph type="title"/>
          </p:nvPr>
        </p:nvSpPr>
        <p:spPr>
          <a:xfrm>
            <a:off x="1115616" y="908720"/>
            <a:ext cx="7848872" cy="1008112"/>
          </a:xfrm>
        </p:spPr>
        <p:txBody>
          <a:bodyPr>
            <a:noAutofit/>
          </a:bodyPr>
          <a:lstStyle/>
          <a:p>
            <a:r>
              <a:rPr lang="fr-FR" sz="3500" b="1" dirty="0" err="1" smtClean="0">
                <a:latin typeface="Calibri" pitchFamily="34" charset="0"/>
              </a:rPr>
              <a:t>Implementing</a:t>
            </a:r>
            <a:r>
              <a:rPr lang="fr-FR" sz="3500" b="1" dirty="0" smtClean="0">
                <a:latin typeface="Calibri" pitchFamily="34" charset="0"/>
              </a:rPr>
              <a:t> a </a:t>
            </a:r>
            <a:r>
              <a:rPr lang="fr-FR" sz="3500" b="1" dirty="0" err="1" smtClean="0">
                <a:latin typeface="Calibri" pitchFamily="34" charset="0"/>
              </a:rPr>
              <a:t>quality</a:t>
            </a:r>
            <a:r>
              <a:rPr lang="fr-FR" sz="3500" b="1" dirty="0" smtClean="0">
                <a:latin typeface="Calibri" pitchFamily="34" charset="0"/>
              </a:rPr>
              <a:t> assurance and </a:t>
            </a:r>
            <a:r>
              <a:rPr lang="fr-FR" sz="3500" b="1" dirty="0" err="1" smtClean="0">
                <a:latin typeface="Calibri" pitchFamily="34" charset="0"/>
              </a:rPr>
              <a:t>improvement</a:t>
            </a:r>
            <a:r>
              <a:rPr lang="fr-FR" sz="3500" b="1" dirty="0" smtClean="0">
                <a:latin typeface="Calibri" pitchFamily="34" charset="0"/>
              </a:rPr>
              <a:t> programme </a:t>
            </a:r>
            <a:r>
              <a:rPr lang="fr-FR" sz="3500" dirty="0" smtClean="0">
                <a:latin typeface="Calibri" pitchFamily="34" charset="0"/>
              </a:rPr>
              <a:t>(</a:t>
            </a:r>
            <a:r>
              <a:rPr lang="fr-FR" sz="3500" dirty="0" err="1" smtClean="0">
                <a:latin typeface="Calibri" pitchFamily="34" charset="0"/>
              </a:rPr>
              <a:t>cont’d</a:t>
            </a:r>
            <a:r>
              <a:rPr lang="fr-FR" sz="3500" dirty="0" smtClean="0">
                <a:latin typeface="Calibri" pitchFamily="34" charset="0"/>
              </a:rPr>
              <a:t>)</a:t>
            </a:r>
            <a:endParaRPr lang="en-US" sz="3500" b="1" dirty="0">
              <a:latin typeface="Calibri" pitchFamily="34"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43608" y="1916832"/>
            <a:ext cx="7992888" cy="4608512"/>
          </a:xfrm>
        </p:spPr>
        <p:txBody>
          <a:bodyPr>
            <a:noAutofit/>
          </a:bodyPr>
          <a:lstStyle/>
          <a:p>
            <a:pPr marL="360000" indent="-360000">
              <a:spcBef>
                <a:spcPts val="0"/>
              </a:spcBef>
            </a:pPr>
            <a:r>
              <a:rPr lang="en-US" sz="1600" u="sng" dirty="0" smtClean="0"/>
              <a:t>Enumeration</a:t>
            </a:r>
          </a:p>
          <a:p>
            <a:pPr marL="360000" lvl="0" indent="-360000">
              <a:lnSpc>
                <a:spcPct val="100000"/>
              </a:lnSpc>
              <a:spcBef>
                <a:spcPts val="0"/>
              </a:spcBef>
              <a:buFont typeface="Wingdings" pitchFamily="2" charset="2"/>
              <a:buChar char="§"/>
            </a:pPr>
            <a:r>
              <a:rPr lang="en-US" sz="1600" dirty="0" smtClean="0"/>
              <a:t>Whether by face to face interviewing or by other data collection methods (see Chapter 18) is usually done by allocating an enumeration area to one enumerator. </a:t>
            </a:r>
          </a:p>
          <a:p>
            <a:pPr marL="360000" lvl="0" indent="-360000">
              <a:lnSpc>
                <a:spcPct val="100000"/>
              </a:lnSpc>
              <a:spcBef>
                <a:spcPts val="0"/>
              </a:spcBef>
              <a:buFont typeface="Wingdings" pitchFamily="2" charset="2"/>
              <a:buChar char="§"/>
            </a:pPr>
            <a:r>
              <a:rPr lang="en-US" sz="1600" dirty="0" smtClean="0"/>
              <a:t>He/she will be required to implement a number of quality checks on his/her own work. </a:t>
            </a:r>
          </a:p>
          <a:p>
            <a:pPr marL="360000" lvl="0" indent="-360000">
              <a:lnSpc>
                <a:spcPct val="100000"/>
              </a:lnSpc>
              <a:spcBef>
                <a:spcPts val="0"/>
              </a:spcBef>
              <a:buFont typeface="Wingdings" pitchFamily="2" charset="2"/>
              <a:buChar char="§"/>
            </a:pPr>
            <a:r>
              <a:rPr lang="en-US" sz="1600" dirty="0" smtClean="0"/>
              <a:t>His/her  supervisor will implement quality control procedures using for example acceptance sampling procedures, to ensure the quality of various aspects of the enumerators’ work.</a:t>
            </a:r>
          </a:p>
          <a:p>
            <a:pPr marL="360000" lvl="0" indent="-360000">
              <a:lnSpc>
                <a:spcPct val="100000"/>
              </a:lnSpc>
              <a:spcBef>
                <a:spcPts val="0"/>
              </a:spcBef>
            </a:pPr>
            <a:endParaRPr lang="en-US" sz="800" dirty="0" smtClean="0"/>
          </a:p>
          <a:p>
            <a:pPr marL="0" lvl="0" indent="-360000">
              <a:lnSpc>
                <a:spcPct val="100000"/>
              </a:lnSpc>
              <a:spcBef>
                <a:spcPts val="0"/>
              </a:spcBef>
            </a:pPr>
            <a:r>
              <a:rPr lang="en-US" sz="1600" u="sng" dirty="0" smtClean="0"/>
              <a:t>Data processing : </a:t>
            </a:r>
            <a:r>
              <a:rPr lang="en-US" sz="1600" dirty="0" smtClean="0"/>
              <a:t>a crucial step by which raw census data collected in the field are converted into a complete edited electronic master file to be used for tabulations. </a:t>
            </a:r>
          </a:p>
          <a:p>
            <a:pPr marL="0" lvl="0" indent="-360000">
              <a:lnSpc>
                <a:spcPct val="100000"/>
              </a:lnSpc>
              <a:spcBef>
                <a:spcPts val="0"/>
              </a:spcBef>
            </a:pPr>
            <a:endParaRPr lang="en-US" sz="1600" dirty="0" smtClean="0"/>
          </a:p>
          <a:p>
            <a:pPr marL="360000" indent="-360000">
              <a:lnSpc>
                <a:spcPct val="100000"/>
              </a:lnSpc>
              <a:spcBef>
                <a:spcPts val="0"/>
              </a:spcBef>
              <a:buFont typeface="Wingdings" pitchFamily="2" charset="2"/>
              <a:buChar char="§"/>
            </a:pPr>
            <a:r>
              <a:rPr lang="en-US" sz="1600" dirty="0" smtClean="0"/>
              <a:t>May involve data coding and data entry (or direct data capture when CAPI or CASI data collection is used). It may involve also editing and imputation. </a:t>
            </a:r>
          </a:p>
          <a:p>
            <a:pPr marL="360000" indent="-360000">
              <a:lnSpc>
                <a:spcPct val="100000"/>
              </a:lnSpc>
              <a:spcBef>
                <a:spcPts val="0"/>
              </a:spcBef>
              <a:buFont typeface="Wingdings" pitchFamily="2" charset="2"/>
              <a:buChar char="§"/>
            </a:pPr>
            <a:r>
              <a:rPr lang="en-US" sz="1600" dirty="0" smtClean="0"/>
              <a:t>New errors can occur in any of these operations and all three types of quality control techniques discussed above can be useful.. </a:t>
            </a:r>
          </a:p>
          <a:p>
            <a:pPr marL="360000" indent="-360000">
              <a:lnSpc>
                <a:spcPct val="100000"/>
              </a:lnSpc>
              <a:spcBef>
                <a:spcPts val="0"/>
              </a:spcBef>
              <a:buFont typeface="Wingdings" pitchFamily="2" charset="2"/>
              <a:buChar char="§"/>
            </a:pPr>
            <a:r>
              <a:rPr lang="en-US" sz="1600" dirty="0" smtClean="0"/>
              <a:t>In data capture operations involving scanning of questionnaires and data capture via ICR/OCR, quality control procedures will be necessary as well, including the scanning equipment.</a:t>
            </a:r>
          </a:p>
          <a:p>
            <a:pPr marL="360000" indent="-360000">
              <a:lnSpc>
                <a:spcPct val="100000"/>
              </a:lnSpc>
              <a:spcBef>
                <a:spcPts val="0"/>
              </a:spcBef>
              <a:buFont typeface="Wingdings" pitchFamily="2" charset="2"/>
              <a:buChar char="§"/>
            </a:pPr>
            <a:r>
              <a:rPr lang="en-US" sz="1600" dirty="0" smtClean="0"/>
              <a:t>Manual editing and coding, including computer-assisted methods, should be thoroughly verified by another set of personnel.</a:t>
            </a:r>
          </a:p>
        </p:txBody>
      </p:sp>
      <p:sp>
        <p:nvSpPr>
          <p:cNvPr id="4" name="Slide Number Placeholder 3"/>
          <p:cNvSpPr>
            <a:spLocks noGrp="1"/>
          </p:cNvSpPr>
          <p:nvPr>
            <p:ph type="sldNum" sz="quarter" idx="12"/>
          </p:nvPr>
        </p:nvSpPr>
        <p:spPr/>
        <p:txBody>
          <a:bodyPr/>
          <a:lstStyle/>
          <a:p>
            <a:fld id="{412FF748-1325-48DC-AE50-E54CCC902008}" type="slidenum">
              <a:rPr lang="es-ES" smtClean="0"/>
              <a:pPr/>
              <a:t>16</a:t>
            </a:fld>
            <a:endParaRPr lang="es-ES"/>
          </a:p>
        </p:txBody>
      </p:sp>
      <p:sp>
        <p:nvSpPr>
          <p:cNvPr id="5" name="Title 1"/>
          <p:cNvSpPr>
            <a:spLocks noGrp="1"/>
          </p:cNvSpPr>
          <p:nvPr>
            <p:ph type="title"/>
          </p:nvPr>
        </p:nvSpPr>
        <p:spPr>
          <a:xfrm>
            <a:off x="1043608" y="836712"/>
            <a:ext cx="7848872" cy="1008112"/>
          </a:xfrm>
        </p:spPr>
        <p:txBody>
          <a:bodyPr>
            <a:noAutofit/>
          </a:bodyPr>
          <a:lstStyle/>
          <a:p>
            <a:r>
              <a:rPr lang="fr-FR" sz="3500" b="1" dirty="0" err="1" smtClean="0">
                <a:latin typeface="Calibri" pitchFamily="34" charset="0"/>
              </a:rPr>
              <a:t>Implementing</a:t>
            </a:r>
            <a:r>
              <a:rPr lang="fr-FR" sz="3500" b="1" dirty="0" smtClean="0">
                <a:latin typeface="Calibri" pitchFamily="34" charset="0"/>
              </a:rPr>
              <a:t> a </a:t>
            </a:r>
            <a:r>
              <a:rPr lang="fr-FR" sz="3500" b="1" dirty="0" err="1" smtClean="0">
                <a:latin typeface="Calibri" pitchFamily="34" charset="0"/>
              </a:rPr>
              <a:t>quality</a:t>
            </a:r>
            <a:r>
              <a:rPr lang="fr-FR" sz="3500" b="1" dirty="0" smtClean="0">
                <a:latin typeface="Calibri" pitchFamily="34" charset="0"/>
              </a:rPr>
              <a:t> assurance and </a:t>
            </a:r>
            <a:r>
              <a:rPr lang="fr-FR" sz="3500" b="1" dirty="0" err="1" smtClean="0">
                <a:latin typeface="Calibri" pitchFamily="34" charset="0"/>
              </a:rPr>
              <a:t>improvement</a:t>
            </a:r>
            <a:r>
              <a:rPr lang="fr-FR" sz="3500" b="1" dirty="0" smtClean="0">
                <a:latin typeface="Calibri" pitchFamily="34" charset="0"/>
              </a:rPr>
              <a:t> programme </a:t>
            </a:r>
            <a:r>
              <a:rPr lang="fr-FR" sz="3500" dirty="0" smtClean="0">
                <a:latin typeface="Calibri" pitchFamily="34" charset="0"/>
              </a:rPr>
              <a:t>(</a:t>
            </a:r>
            <a:r>
              <a:rPr lang="fr-FR" sz="3500" dirty="0" err="1" smtClean="0">
                <a:latin typeface="Calibri" pitchFamily="34" charset="0"/>
              </a:rPr>
              <a:t>cont’d</a:t>
            </a:r>
            <a:r>
              <a:rPr lang="fr-FR" sz="3500" dirty="0" smtClean="0">
                <a:latin typeface="Calibri" pitchFamily="34" charset="0"/>
              </a:rPr>
              <a:t>)</a:t>
            </a:r>
            <a:endParaRPr lang="en-US" sz="3500" dirty="0">
              <a:latin typeface="Calibri" pitchFamily="34"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15616" y="908720"/>
            <a:ext cx="7776864" cy="864096"/>
          </a:xfrm>
        </p:spPr>
        <p:txBody>
          <a:bodyPr>
            <a:normAutofit/>
          </a:bodyPr>
          <a:lstStyle/>
          <a:p>
            <a:r>
              <a:rPr lang="en-US" sz="3600" b="1" dirty="0" smtClean="0">
                <a:latin typeface="Calibri" pitchFamily="34" charset="0"/>
              </a:rPr>
              <a:t>FEEDBACK EXPECTED</a:t>
            </a:r>
          </a:p>
        </p:txBody>
      </p:sp>
      <p:sp>
        <p:nvSpPr>
          <p:cNvPr id="3" name="Content Placeholder 2"/>
          <p:cNvSpPr>
            <a:spLocks noGrp="1"/>
          </p:cNvSpPr>
          <p:nvPr>
            <p:ph idx="1"/>
          </p:nvPr>
        </p:nvSpPr>
        <p:spPr>
          <a:xfrm>
            <a:off x="1115616" y="1700808"/>
            <a:ext cx="7848872" cy="2448272"/>
          </a:xfrm>
        </p:spPr>
        <p:txBody>
          <a:bodyPr>
            <a:noAutofit/>
          </a:bodyPr>
          <a:lstStyle/>
          <a:p>
            <a:pPr marL="360000" indent="-360000" fontAlgn="base" hangingPunct="0">
              <a:spcBef>
                <a:spcPts val="0"/>
              </a:spcBef>
              <a:buFont typeface="Arial" pitchFamily="34" charset="0"/>
              <a:buChar char="•"/>
            </a:pPr>
            <a:r>
              <a:rPr lang="it-IT" sz="2400" dirty="0" smtClean="0"/>
              <a:t>Relevance of this new section on data quality assurance frameworkfor the census?</a:t>
            </a:r>
          </a:p>
          <a:p>
            <a:pPr marL="360000" indent="-360000" fontAlgn="base" hangingPunct="0">
              <a:spcBef>
                <a:spcPts val="0"/>
              </a:spcBef>
              <a:buFont typeface="Arial" pitchFamily="34" charset="0"/>
              <a:buChar char="•"/>
            </a:pPr>
            <a:endParaRPr lang="it-IT" sz="2400" dirty="0" smtClean="0"/>
          </a:p>
          <a:p>
            <a:pPr marL="360000" indent="-360000" fontAlgn="base" hangingPunct="0">
              <a:spcBef>
                <a:spcPts val="0"/>
              </a:spcBef>
              <a:buFont typeface="Arial" pitchFamily="34" charset="0"/>
              <a:buChar char="•"/>
            </a:pPr>
            <a:r>
              <a:rPr lang="it-IT" sz="2400" dirty="0" smtClean="0"/>
              <a:t>How can they be improved  to be useful for census planners?</a:t>
            </a:r>
          </a:p>
        </p:txBody>
      </p:sp>
      <p:sp>
        <p:nvSpPr>
          <p:cNvPr id="4" name="Slide Number Placeholder 3"/>
          <p:cNvSpPr>
            <a:spLocks noGrp="1"/>
          </p:cNvSpPr>
          <p:nvPr>
            <p:ph type="sldNum" sz="quarter" idx="12"/>
          </p:nvPr>
        </p:nvSpPr>
        <p:spPr/>
        <p:txBody>
          <a:bodyPr/>
          <a:lstStyle/>
          <a:p>
            <a:fld id="{412FF748-1325-48DC-AE50-E54CCC902008}" type="slidenum">
              <a:rPr lang="es-ES" smtClean="0"/>
              <a:pPr/>
              <a:t>17</a:t>
            </a:fld>
            <a:endParaRPr lang="es-E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a:xfrm>
            <a:off x="2123728" y="2852936"/>
            <a:ext cx="5832648" cy="1143000"/>
          </a:xfrm>
        </p:spPr>
        <p:txBody>
          <a:bodyPr>
            <a:normAutofit/>
          </a:bodyPr>
          <a:lstStyle/>
          <a:p>
            <a:pPr algn="ctr"/>
            <a:r>
              <a:rPr lang="es-ES" sz="5000" b="1" dirty="0" smtClean="0"/>
              <a:t>THANK YOU</a:t>
            </a:r>
            <a:endParaRPr lang="es-ES" sz="5000" b="1" dirty="0"/>
          </a:p>
        </p:txBody>
      </p:sp>
      <p:sp>
        <p:nvSpPr>
          <p:cNvPr id="2" name="Slide Number Placeholder 1"/>
          <p:cNvSpPr>
            <a:spLocks noGrp="1"/>
          </p:cNvSpPr>
          <p:nvPr>
            <p:ph type="sldNum" sz="quarter" idx="12"/>
          </p:nvPr>
        </p:nvSpPr>
        <p:spPr/>
        <p:txBody>
          <a:bodyPr/>
          <a:lstStyle/>
          <a:p>
            <a:fld id="{412FF748-1325-48DC-AE50-E54CCC902008}" type="slidenum">
              <a:rPr lang="es-ES" smtClean="0"/>
              <a:pPr/>
              <a:t>18</a:t>
            </a:fld>
            <a:endParaRPr lang="es-E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2" descr="Image result for contenido"/>
          <p:cNvPicPr>
            <a:picLocks noChangeAspect="1" noChangeArrowheads="1"/>
          </p:cNvPicPr>
          <p:nvPr/>
        </p:nvPicPr>
        <p:blipFill>
          <a:blip r:embed="rId2" cstate="print">
            <a:duotone>
              <a:schemeClr val="accent3">
                <a:shade val="45000"/>
                <a:satMod val="135000"/>
              </a:schemeClr>
              <a:prstClr val="white"/>
            </a:duotone>
          </a:blip>
          <a:srcRect/>
          <a:stretch>
            <a:fillRect/>
          </a:stretch>
        </p:blipFill>
        <p:spPr bwMode="auto">
          <a:xfrm>
            <a:off x="6516216" y="3140969"/>
            <a:ext cx="2507859" cy="2088231"/>
          </a:xfrm>
          <a:prstGeom prst="rect">
            <a:avLst/>
          </a:prstGeom>
          <a:noFill/>
        </p:spPr>
      </p:pic>
      <p:sp>
        <p:nvSpPr>
          <p:cNvPr id="5" name="Slide Number Placeholder 4"/>
          <p:cNvSpPr>
            <a:spLocks noGrp="1"/>
          </p:cNvSpPr>
          <p:nvPr>
            <p:ph type="sldNum" sz="quarter" idx="12"/>
          </p:nvPr>
        </p:nvSpPr>
        <p:spPr/>
        <p:txBody>
          <a:bodyPr/>
          <a:lstStyle/>
          <a:p>
            <a:fld id="{412FF748-1325-48DC-AE50-E54CCC902008}" type="slidenum">
              <a:rPr lang="es-ES" smtClean="0"/>
              <a:pPr/>
              <a:t>2</a:t>
            </a:fld>
            <a:endParaRPr lang="es-ES"/>
          </a:p>
        </p:txBody>
      </p:sp>
      <p:sp>
        <p:nvSpPr>
          <p:cNvPr id="6" name="Content Placeholder 5"/>
          <p:cNvSpPr>
            <a:spLocks noGrp="1"/>
          </p:cNvSpPr>
          <p:nvPr>
            <p:ph idx="1"/>
          </p:nvPr>
        </p:nvSpPr>
        <p:spPr>
          <a:xfrm>
            <a:off x="971600" y="1484784"/>
            <a:ext cx="6192688" cy="5184576"/>
          </a:xfrm>
        </p:spPr>
        <p:txBody>
          <a:bodyPr>
            <a:noAutofit/>
          </a:bodyPr>
          <a:lstStyle/>
          <a:p>
            <a:pPr marL="596646" indent="-514350">
              <a:lnSpc>
                <a:spcPct val="100000"/>
              </a:lnSpc>
              <a:buFont typeface="+mj-lt"/>
              <a:buAutoNum type="arabicPeriod"/>
            </a:pPr>
            <a:r>
              <a:rPr lang="en-US" sz="2500" dirty="0" smtClean="0"/>
              <a:t>Quality: </a:t>
            </a:r>
            <a:r>
              <a:rPr lang="en-US" sz="2500" i="1" dirty="0" smtClean="0"/>
              <a:t>a multi-dimensional concept with focus on users needs and satisfaction</a:t>
            </a:r>
          </a:p>
          <a:p>
            <a:pPr marL="596646" indent="-514350">
              <a:lnSpc>
                <a:spcPct val="100000"/>
              </a:lnSpc>
              <a:buFont typeface="+mj-lt"/>
              <a:buAutoNum type="arabicPeriod"/>
            </a:pPr>
            <a:endParaRPr lang="en-US" sz="800" dirty="0" smtClean="0"/>
          </a:p>
          <a:p>
            <a:pPr marL="596646" indent="-514350">
              <a:lnSpc>
                <a:spcPct val="100000"/>
              </a:lnSpc>
              <a:buFont typeface="+mj-lt"/>
              <a:buAutoNum type="arabicPeriod"/>
            </a:pPr>
            <a:r>
              <a:rPr lang="it-IT" sz="2500" dirty="0" smtClean="0"/>
              <a:t>Quality assurance plan for the census of agriculture</a:t>
            </a:r>
          </a:p>
          <a:p>
            <a:pPr marL="596646" indent="-514350">
              <a:lnSpc>
                <a:spcPct val="100000"/>
              </a:lnSpc>
              <a:buFont typeface="+mj-lt"/>
              <a:buAutoNum type="arabicPeriod"/>
            </a:pPr>
            <a:endParaRPr lang="it-IT" sz="800" dirty="0" smtClean="0"/>
          </a:p>
          <a:p>
            <a:pPr marL="596646" indent="-514350">
              <a:lnSpc>
                <a:spcPct val="100000"/>
              </a:lnSpc>
              <a:buFont typeface="+mj-lt"/>
              <a:buAutoNum type="arabicPeriod"/>
            </a:pPr>
            <a:r>
              <a:rPr lang="it-IT" sz="2500" dirty="0" smtClean="0"/>
              <a:t>Managing dimensions of quality during the phases of a census of agriculture</a:t>
            </a:r>
          </a:p>
          <a:p>
            <a:pPr marL="596646" indent="-514350">
              <a:lnSpc>
                <a:spcPct val="100000"/>
              </a:lnSpc>
              <a:buFont typeface="+mj-lt"/>
              <a:buAutoNum type="arabicPeriod"/>
            </a:pPr>
            <a:endParaRPr lang="it-IT" sz="800" dirty="0" smtClean="0"/>
          </a:p>
          <a:p>
            <a:pPr marL="596646" indent="-514350">
              <a:lnSpc>
                <a:spcPct val="100000"/>
              </a:lnSpc>
              <a:buFont typeface="+mj-lt"/>
              <a:buAutoNum type="arabicPeriod"/>
            </a:pPr>
            <a:r>
              <a:rPr lang="it-IT" sz="2500" dirty="0" smtClean="0"/>
              <a:t>Quality control techniques relevant to the census </a:t>
            </a:r>
          </a:p>
          <a:p>
            <a:pPr marL="596646" indent="-514350">
              <a:lnSpc>
                <a:spcPct val="100000"/>
              </a:lnSpc>
              <a:buFont typeface="+mj-lt"/>
              <a:buAutoNum type="arabicPeriod"/>
            </a:pPr>
            <a:endParaRPr lang="it-IT" sz="800" dirty="0" smtClean="0"/>
          </a:p>
          <a:p>
            <a:pPr marL="596646" indent="-514350">
              <a:lnSpc>
                <a:spcPct val="100000"/>
              </a:lnSpc>
              <a:buFont typeface="+mj-lt"/>
              <a:buAutoNum type="arabicPeriod"/>
            </a:pPr>
            <a:r>
              <a:rPr lang="it-IT" sz="2500" dirty="0" smtClean="0"/>
              <a:t>Implementing a quality assurance and improvement</a:t>
            </a:r>
            <a:endParaRPr lang="es-AR" sz="2500" dirty="0"/>
          </a:p>
        </p:txBody>
      </p:sp>
      <p:sp>
        <p:nvSpPr>
          <p:cNvPr id="7" name="Title 6"/>
          <p:cNvSpPr>
            <a:spLocks noGrp="1"/>
          </p:cNvSpPr>
          <p:nvPr>
            <p:ph type="title"/>
          </p:nvPr>
        </p:nvSpPr>
        <p:spPr>
          <a:xfrm>
            <a:off x="1115616" y="836712"/>
            <a:ext cx="2664296" cy="720080"/>
          </a:xfrm>
        </p:spPr>
        <p:txBody>
          <a:bodyPr>
            <a:normAutofit/>
          </a:bodyPr>
          <a:lstStyle/>
          <a:p>
            <a:r>
              <a:rPr lang="es-AR" sz="3600" b="1" dirty="0" smtClean="0">
                <a:latin typeface="Calibri" pitchFamily="34" charset="0"/>
              </a:rPr>
              <a:t>CONTENT</a:t>
            </a:r>
            <a:endParaRPr lang="es-AR" sz="3600" b="1" dirty="0">
              <a:latin typeface="Calibri"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08112" y="1052736"/>
            <a:ext cx="8460432" cy="864096"/>
          </a:xfrm>
        </p:spPr>
        <p:txBody>
          <a:bodyPr>
            <a:noAutofit/>
          </a:bodyPr>
          <a:lstStyle/>
          <a:p>
            <a:pPr indent="-514350"/>
            <a:r>
              <a:rPr lang="en-US" sz="3600" b="1" dirty="0" smtClean="0">
                <a:latin typeface="Calibri" pitchFamily="34" charset="0"/>
              </a:rPr>
              <a:t>Quality: </a:t>
            </a:r>
            <a:r>
              <a:rPr lang="en-US" sz="3600" i="1" dirty="0" smtClean="0">
                <a:latin typeface="Calibri" pitchFamily="34" charset="0"/>
              </a:rPr>
              <a:t>a multi-dimensional concept with focus on users needs and satisfaction</a:t>
            </a:r>
          </a:p>
        </p:txBody>
      </p:sp>
      <p:sp>
        <p:nvSpPr>
          <p:cNvPr id="3" name="Content Placeholder 2"/>
          <p:cNvSpPr>
            <a:spLocks noGrp="1"/>
          </p:cNvSpPr>
          <p:nvPr>
            <p:ph idx="1"/>
          </p:nvPr>
        </p:nvSpPr>
        <p:spPr>
          <a:xfrm>
            <a:off x="1187624" y="2060848"/>
            <a:ext cx="7488832" cy="4608512"/>
          </a:xfrm>
        </p:spPr>
        <p:txBody>
          <a:bodyPr>
            <a:noAutofit/>
          </a:bodyPr>
          <a:lstStyle/>
          <a:p>
            <a:pPr marL="360000" indent="-360000">
              <a:lnSpc>
                <a:spcPct val="100000"/>
              </a:lnSpc>
              <a:spcBef>
                <a:spcPts val="0"/>
              </a:spcBef>
              <a:buFont typeface="Arial" pitchFamily="34" charset="0"/>
              <a:buChar char="•"/>
            </a:pPr>
            <a:r>
              <a:rPr lang="en-US" sz="1800" dirty="0" smtClean="0"/>
              <a:t> A </a:t>
            </a:r>
            <a:r>
              <a:rPr lang="en-GB" sz="1800" b="1" dirty="0" smtClean="0"/>
              <a:t>quality assurance framework </a:t>
            </a:r>
            <a:r>
              <a:rPr lang="en-GB" sz="1800" dirty="0" smtClean="0"/>
              <a:t> </a:t>
            </a:r>
            <a:r>
              <a:rPr lang="en-US" sz="1800" dirty="0" smtClean="0"/>
              <a:t>aims at </a:t>
            </a:r>
            <a:r>
              <a:rPr lang="en-US" sz="1800" b="1" dirty="0" smtClean="0"/>
              <a:t>achieving an appropriate balance </a:t>
            </a:r>
            <a:r>
              <a:rPr lang="en-US" sz="1800" dirty="0" smtClean="0"/>
              <a:t>between the</a:t>
            </a:r>
            <a:r>
              <a:rPr lang="en-US" sz="1800" i="1" dirty="0" smtClean="0"/>
              <a:t> </a:t>
            </a:r>
            <a:r>
              <a:rPr lang="en-US" sz="1800" dirty="0" smtClean="0"/>
              <a:t>needs of clients, costs, respondent burden, and the various dimensions of quality (Statistics Canada’s Quality Assurance Framework, 2002).</a:t>
            </a:r>
          </a:p>
          <a:p>
            <a:pPr marL="360000" indent="-360000">
              <a:spcBef>
                <a:spcPts val="0"/>
              </a:spcBef>
            </a:pPr>
            <a:endParaRPr lang="en-US" sz="1800" dirty="0" smtClean="0"/>
          </a:p>
          <a:p>
            <a:pPr marL="360000" indent="-360000">
              <a:lnSpc>
                <a:spcPct val="100000"/>
              </a:lnSpc>
              <a:spcBef>
                <a:spcPts val="0"/>
              </a:spcBef>
              <a:buFont typeface="Arial" pitchFamily="34" charset="0"/>
              <a:buChar char="•"/>
            </a:pPr>
            <a:r>
              <a:rPr lang="en-US" sz="1800" dirty="0" smtClean="0"/>
              <a:t>The modern concept of quality: </a:t>
            </a:r>
            <a:r>
              <a:rPr lang="en-US" sz="1800" b="1" dirty="0" smtClean="0"/>
              <a:t>emphasis on user needs and satisfaction (or fitness to use)</a:t>
            </a:r>
            <a:r>
              <a:rPr lang="en-US" sz="1800" dirty="0" smtClean="0"/>
              <a:t> as opposed to quality being only associated with accuracy (focus on errors -sampling and non-sampling).</a:t>
            </a:r>
          </a:p>
          <a:p>
            <a:pPr marL="360000" indent="-360000">
              <a:spcBef>
                <a:spcPts val="0"/>
              </a:spcBef>
            </a:pPr>
            <a:endParaRPr lang="en-US" sz="1800" dirty="0" smtClean="0"/>
          </a:p>
          <a:p>
            <a:pPr marL="360000" indent="-360000">
              <a:lnSpc>
                <a:spcPct val="100000"/>
              </a:lnSpc>
              <a:spcBef>
                <a:spcPts val="0"/>
              </a:spcBef>
              <a:buFont typeface="Arial" pitchFamily="34" charset="0"/>
              <a:buChar char="•"/>
            </a:pPr>
            <a:r>
              <a:rPr lang="en-US" sz="1800" dirty="0" smtClean="0"/>
              <a:t>The six dimensions of statistical data (or outputs’) quality should be considered</a:t>
            </a:r>
            <a:r>
              <a:rPr lang="en-US" sz="1800" b="1" dirty="0" smtClean="0"/>
              <a:t>:</a:t>
            </a:r>
            <a:r>
              <a:rPr lang="en-US" sz="1800" b="1" i="1" dirty="0" smtClean="0"/>
              <a:t> </a:t>
            </a:r>
            <a:r>
              <a:rPr lang="en-US" sz="1500" i="1" dirty="0" smtClean="0"/>
              <a:t>Relevance, Accuracy and reliability, Timeliness and punctuality in disseminating results</a:t>
            </a:r>
            <a:r>
              <a:rPr lang="en-US" sz="1500" b="1" i="1" dirty="0" smtClean="0"/>
              <a:t>, </a:t>
            </a:r>
            <a:r>
              <a:rPr lang="en-US" sz="1500" i="1" dirty="0" smtClean="0"/>
              <a:t>Accessibility, Coherence and comparability of statistics, Clarity and Interpretability.</a:t>
            </a:r>
          </a:p>
          <a:p>
            <a:pPr marL="360000" indent="-360000">
              <a:lnSpc>
                <a:spcPct val="100000"/>
              </a:lnSpc>
              <a:spcBef>
                <a:spcPts val="0"/>
              </a:spcBef>
            </a:pPr>
            <a:endParaRPr lang="en-US" sz="1500" i="1" dirty="0" smtClean="0"/>
          </a:p>
          <a:p>
            <a:pPr marL="360000" indent="-360000">
              <a:lnSpc>
                <a:spcPct val="100000"/>
              </a:lnSpc>
              <a:spcBef>
                <a:spcPts val="0"/>
              </a:spcBef>
              <a:buFont typeface="Arial" pitchFamily="34" charset="0"/>
              <a:buChar char="•"/>
            </a:pPr>
            <a:r>
              <a:rPr lang="en-US" sz="1800" dirty="0" smtClean="0"/>
              <a:t> Other aspects </a:t>
            </a:r>
            <a:r>
              <a:rPr lang="en-US" sz="1800" b="1" dirty="0" smtClean="0"/>
              <a:t>cost or value for money , a relative concept from the user pers</a:t>
            </a:r>
            <a:r>
              <a:rPr lang="en-US" sz="1800" dirty="0" smtClean="0"/>
              <a:t>pective (</a:t>
            </a:r>
            <a:r>
              <a:rPr lang="en-US" sz="1800" i="1" dirty="0" smtClean="0"/>
              <a:t>accuracy</a:t>
            </a:r>
            <a:r>
              <a:rPr lang="en-US" sz="1800" dirty="0" smtClean="0"/>
              <a:t> </a:t>
            </a:r>
            <a:r>
              <a:rPr lang="en-US" sz="1800" dirty="0" err="1" smtClean="0"/>
              <a:t>vs</a:t>
            </a:r>
            <a:r>
              <a:rPr lang="en-US" sz="1800" dirty="0" smtClean="0"/>
              <a:t> </a:t>
            </a:r>
            <a:r>
              <a:rPr lang="en-US" sz="1800" i="1" dirty="0" smtClean="0"/>
              <a:t>timeliness</a:t>
            </a:r>
            <a:r>
              <a:rPr lang="en-US" sz="1800" dirty="0" smtClean="0"/>
              <a:t>). </a:t>
            </a:r>
          </a:p>
          <a:p>
            <a:pPr fontAlgn="base" hangingPunct="0"/>
            <a:endParaRPr lang="en-US" sz="1400" dirty="0"/>
          </a:p>
        </p:txBody>
      </p:sp>
      <p:sp>
        <p:nvSpPr>
          <p:cNvPr id="4" name="Slide Number Placeholder 3"/>
          <p:cNvSpPr>
            <a:spLocks noGrp="1"/>
          </p:cNvSpPr>
          <p:nvPr>
            <p:ph type="sldNum" sz="quarter" idx="12"/>
          </p:nvPr>
        </p:nvSpPr>
        <p:spPr/>
        <p:txBody>
          <a:bodyPr/>
          <a:lstStyle/>
          <a:p>
            <a:fld id="{412FF748-1325-48DC-AE50-E54CCC902008}" type="slidenum">
              <a:rPr lang="es-ES" smtClean="0"/>
              <a:pPr/>
              <a:t>3</a:t>
            </a:fld>
            <a:endParaRPr lang="es-E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10" descr="Related image"/>
          <p:cNvPicPr>
            <a:picLocks noChangeAspect="1" noChangeArrowheads="1"/>
          </p:cNvPicPr>
          <p:nvPr/>
        </p:nvPicPr>
        <p:blipFill>
          <a:blip r:embed="rId2" cstate="print">
            <a:duotone>
              <a:schemeClr val="accent3">
                <a:shade val="45000"/>
                <a:satMod val="135000"/>
              </a:schemeClr>
              <a:prstClr val="white"/>
            </a:duotone>
          </a:blip>
          <a:srcRect/>
          <a:stretch>
            <a:fillRect/>
          </a:stretch>
        </p:blipFill>
        <p:spPr bwMode="auto">
          <a:xfrm>
            <a:off x="6516216" y="2420888"/>
            <a:ext cx="2857500" cy="2019301"/>
          </a:xfrm>
          <a:prstGeom prst="rect">
            <a:avLst/>
          </a:prstGeom>
          <a:noFill/>
        </p:spPr>
      </p:pic>
      <p:sp>
        <p:nvSpPr>
          <p:cNvPr id="2" name="Title 1"/>
          <p:cNvSpPr>
            <a:spLocks noGrp="1"/>
          </p:cNvSpPr>
          <p:nvPr>
            <p:ph type="title"/>
          </p:nvPr>
        </p:nvSpPr>
        <p:spPr>
          <a:xfrm>
            <a:off x="971600" y="1052736"/>
            <a:ext cx="8424936" cy="864096"/>
          </a:xfrm>
        </p:spPr>
        <p:txBody>
          <a:bodyPr>
            <a:noAutofit/>
          </a:bodyPr>
          <a:lstStyle/>
          <a:p>
            <a:r>
              <a:rPr lang="en-US" sz="3600" b="1" dirty="0" smtClean="0">
                <a:latin typeface="Calibri" pitchFamily="34" charset="0"/>
              </a:rPr>
              <a:t>Quality assurance plan for the agricultural census (AC)</a:t>
            </a:r>
            <a:endParaRPr lang="en-US" sz="3600" b="1" dirty="0">
              <a:latin typeface="Calibri" pitchFamily="34" charset="0"/>
            </a:endParaRPr>
          </a:p>
        </p:txBody>
      </p:sp>
      <p:sp>
        <p:nvSpPr>
          <p:cNvPr id="3" name="Content Placeholder 2"/>
          <p:cNvSpPr>
            <a:spLocks noGrp="1"/>
          </p:cNvSpPr>
          <p:nvPr>
            <p:ph idx="1"/>
          </p:nvPr>
        </p:nvSpPr>
        <p:spPr>
          <a:xfrm>
            <a:off x="971600" y="2060612"/>
            <a:ext cx="6912768" cy="4536740"/>
          </a:xfrm>
        </p:spPr>
        <p:txBody>
          <a:bodyPr>
            <a:noAutofit/>
          </a:bodyPr>
          <a:lstStyle/>
          <a:p>
            <a:pPr marL="360000" indent="-360000">
              <a:spcBef>
                <a:spcPts val="0"/>
              </a:spcBef>
              <a:buFont typeface="Arial" pitchFamily="34" charset="0"/>
              <a:buChar char="•"/>
            </a:pPr>
            <a:r>
              <a:rPr lang="en-US" sz="1800" dirty="0" smtClean="0"/>
              <a:t>Quality management of a census of agriculture should be comprehensive and should cover all activities including planning, development, data collection, processing, evaluation and dissemination of census results.</a:t>
            </a:r>
          </a:p>
          <a:p>
            <a:pPr marL="360000" indent="-360000">
              <a:spcBef>
                <a:spcPts val="0"/>
              </a:spcBef>
              <a:buFont typeface="Arial" pitchFamily="34" charset="0"/>
              <a:buChar char="•"/>
            </a:pPr>
            <a:endParaRPr lang="en-US" sz="1800" dirty="0" smtClean="0"/>
          </a:p>
          <a:p>
            <a:pPr marL="360000" indent="-360000">
              <a:spcBef>
                <a:spcPts val="0"/>
              </a:spcBef>
              <a:buFont typeface="Arial" pitchFamily="34" charset="0"/>
              <a:buChar char="•"/>
            </a:pPr>
            <a:r>
              <a:rPr lang="en-US" sz="1800" dirty="0" smtClean="0"/>
              <a:t>The quality of statistical data is the result of processes, and deficiencies in data quality are usually the result of deficiencies in process rather than the actions of individuals working in that process. </a:t>
            </a:r>
          </a:p>
          <a:p>
            <a:pPr marL="360000" indent="-360000">
              <a:spcBef>
                <a:spcPts val="0"/>
              </a:spcBef>
              <a:buFont typeface="Arial" pitchFamily="34" charset="0"/>
              <a:buChar char="•"/>
            </a:pPr>
            <a:endParaRPr lang="en-US" sz="1800" dirty="0" smtClean="0"/>
          </a:p>
          <a:p>
            <a:pPr marL="360000" indent="-360000">
              <a:spcBef>
                <a:spcPts val="0"/>
              </a:spcBef>
              <a:buFont typeface="Arial" pitchFamily="34" charset="0"/>
              <a:buChar char="•"/>
            </a:pPr>
            <a:r>
              <a:rPr lang="en-US" sz="1800" dirty="0" smtClean="0"/>
              <a:t> Key to quality assurance and improvement is to be able to regularly measure the timeliness and accuracy of a given process so that the process can be improved when deficiencies are detected.</a:t>
            </a:r>
          </a:p>
        </p:txBody>
      </p:sp>
      <p:sp>
        <p:nvSpPr>
          <p:cNvPr id="4" name="Slide Number Placeholder 3"/>
          <p:cNvSpPr>
            <a:spLocks noGrp="1"/>
          </p:cNvSpPr>
          <p:nvPr>
            <p:ph type="sldNum" sz="quarter" idx="12"/>
          </p:nvPr>
        </p:nvSpPr>
        <p:spPr/>
        <p:txBody>
          <a:bodyPr/>
          <a:lstStyle/>
          <a:p>
            <a:fld id="{412FF748-1325-48DC-AE50-E54CCC902008}" type="slidenum">
              <a:rPr lang="es-ES" smtClean="0"/>
              <a:pPr/>
              <a:t>4</a:t>
            </a:fld>
            <a:endParaRPr lang="es-E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70" name="Picture 10" descr="Related image"/>
          <p:cNvPicPr>
            <a:picLocks noChangeAspect="1" noChangeArrowheads="1"/>
          </p:cNvPicPr>
          <p:nvPr/>
        </p:nvPicPr>
        <p:blipFill>
          <a:blip r:embed="rId2" cstate="print">
            <a:duotone>
              <a:schemeClr val="accent3">
                <a:shade val="45000"/>
                <a:satMod val="135000"/>
              </a:schemeClr>
              <a:prstClr val="white"/>
            </a:duotone>
          </a:blip>
          <a:srcRect/>
          <a:stretch>
            <a:fillRect/>
          </a:stretch>
        </p:blipFill>
        <p:spPr bwMode="auto">
          <a:xfrm>
            <a:off x="6270414" y="3103425"/>
            <a:ext cx="2857500" cy="2019301"/>
          </a:xfrm>
          <a:prstGeom prst="rect">
            <a:avLst/>
          </a:prstGeom>
          <a:noFill/>
        </p:spPr>
      </p:pic>
      <p:sp>
        <p:nvSpPr>
          <p:cNvPr id="2" name="Title 1"/>
          <p:cNvSpPr>
            <a:spLocks noGrp="1"/>
          </p:cNvSpPr>
          <p:nvPr>
            <p:ph type="title"/>
          </p:nvPr>
        </p:nvSpPr>
        <p:spPr>
          <a:xfrm>
            <a:off x="1043608" y="764704"/>
            <a:ext cx="8352928" cy="864096"/>
          </a:xfrm>
        </p:spPr>
        <p:txBody>
          <a:bodyPr>
            <a:noAutofit/>
          </a:bodyPr>
          <a:lstStyle/>
          <a:p>
            <a:r>
              <a:rPr lang="en-US" sz="3600" b="1" dirty="0" smtClean="0">
                <a:latin typeface="Calibri" pitchFamily="34" charset="0"/>
              </a:rPr>
              <a:t>Quality assurance plan for the AC </a:t>
            </a:r>
            <a:r>
              <a:rPr lang="en-US" sz="3600" dirty="0" smtClean="0">
                <a:latin typeface="Calibri" pitchFamily="34" charset="0"/>
              </a:rPr>
              <a:t>(cont’d)</a:t>
            </a:r>
            <a:endParaRPr lang="en-US" sz="3600" dirty="0">
              <a:latin typeface="Calibri" pitchFamily="34" charset="0"/>
            </a:endParaRPr>
          </a:p>
        </p:txBody>
      </p:sp>
      <p:sp>
        <p:nvSpPr>
          <p:cNvPr id="3" name="Content Placeholder 2"/>
          <p:cNvSpPr>
            <a:spLocks noGrp="1"/>
          </p:cNvSpPr>
          <p:nvPr>
            <p:ph idx="1"/>
          </p:nvPr>
        </p:nvSpPr>
        <p:spPr>
          <a:xfrm>
            <a:off x="971600" y="1628800"/>
            <a:ext cx="6480720" cy="4968552"/>
          </a:xfrm>
        </p:spPr>
        <p:txBody>
          <a:bodyPr>
            <a:noAutofit/>
          </a:bodyPr>
          <a:lstStyle/>
          <a:p>
            <a:pPr marL="360000" indent="-360000" algn="just">
              <a:lnSpc>
                <a:spcPct val="100000"/>
              </a:lnSpc>
              <a:spcBef>
                <a:spcPts val="0"/>
              </a:spcBef>
              <a:buFont typeface="Arial" pitchFamily="34" charset="0"/>
              <a:buChar char="•"/>
            </a:pPr>
            <a:r>
              <a:rPr lang="en-US" sz="1800" dirty="0" smtClean="0"/>
              <a:t>The major goal of quality assurance programme for the Census of Agriculture is to prevent an minimize potential errors at design stage and detect errors as soon as possible so that timely remedial actions can be taken even as the census operations continue. </a:t>
            </a:r>
          </a:p>
          <a:p>
            <a:pPr marL="360000" indent="-360000" algn="just">
              <a:lnSpc>
                <a:spcPct val="100000"/>
              </a:lnSpc>
              <a:spcBef>
                <a:spcPts val="0"/>
              </a:spcBef>
            </a:pPr>
            <a:endParaRPr lang="en-US" sz="1800" dirty="0" smtClean="0"/>
          </a:p>
          <a:p>
            <a:pPr marL="360000" indent="-360000" algn="just">
              <a:lnSpc>
                <a:spcPct val="100000"/>
              </a:lnSpc>
              <a:spcBef>
                <a:spcPts val="0"/>
              </a:spcBef>
              <a:buFont typeface="Arial" pitchFamily="34" charset="0"/>
              <a:buChar char="•"/>
            </a:pPr>
            <a:r>
              <a:rPr lang="en-US" sz="1700" dirty="0" smtClean="0"/>
              <a:t>Without such a programme, the census data may contain many errors which can severely diminish the usefulness and credibility of the results. </a:t>
            </a:r>
          </a:p>
          <a:p>
            <a:pPr marL="360000" indent="-360000" algn="just">
              <a:lnSpc>
                <a:spcPct val="100000"/>
              </a:lnSpc>
              <a:spcBef>
                <a:spcPts val="0"/>
              </a:spcBef>
            </a:pPr>
            <a:endParaRPr lang="en-US" sz="1700" dirty="0" smtClean="0"/>
          </a:p>
          <a:p>
            <a:pPr marL="360000" indent="-360000" algn="just">
              <a:lnSpc>
                <a:spcPct val="100000"/>
              </a:lnSpc>
              <a:spcBef>
                <a:spcPts val="0"/>
              </a:spcBef>
              <a:buFont typeface="Arial" pitchFamily="34" charset="0"/>
              <a:buChar char="•"/>
            </a:pPr>
            <a:r>
              <a:rPr lang="en-US" sz="1800" dirty="0" smtClean="0"/>
              <a:t>An effective agricultural census quality assurance program should have the following attributes:</a:t>
            </a:r>
          </a:p>
          <a:p>
            <a:pPr marL="684000" lvl="1" indent="-252000" algn="just" hangingPunct="0">
              <a:lnSpc>
                <a:spcPct val="100000"/>
              </a:lnSpc>
              <a:spcBef>
                <a:spcPts val="0"/>
              </a:spcBef>
              <a:buFont typeface="Wingdings" pitchFamily="2" charset="2"/>
              <a:buChar char="§"/>
            </a:pPr>
            <a:r>
              <a:rPr lang="en-US" sz="1600" dirty="0" smtClean="0"/>
              <a:t>A well designed system or procedure (which maximizes quality and efficiency);</a:t>
            </a:r>
          </a:p>
          <a:p>
            <a:pPr marL="684000" lvl="1" indent="-252000" algn="just" hangingPunct="0">
              <a:lnSpc>
                <a:spcPct val="100000"/>
              </a:lnSpc>
              <a:spcBef>
                <a:spcPts val="0"/>
              </a:spcBef>
              <a:buFont typeface="Wingdings" pitchFamily="2" charset="2"/>
              <a:buChar char="§"/>
            </a:pPr>
            <a:r>
              <a:rPr lang="en-US" sz="1600" dirty="0" smtClean="0"/>
              <a:t>An effective training program;</a:t>
            </a:r>
          </a:p>
          <a:p>
            <a:pPr marL="684000" lvl="1" indent="-252000" algn="just" hangingPunct="0">
              <a:lnSpc>
                <a:spcPct val="100000"/>
              </a:lnSpc>
              <a:spcBef>
                <a:spcPts val="0"/>
              </a:spcBef>
              <a:buFont typeface="Wingdings" pitchFamily="2" charset="2"/>
              <a:buChar char="§"/>
            </a:pPr>
            <a:r>
              <a:rPr lang="en-US" sz="1600" dirty="0" smtClean="0"/>
              <a:t>A quality control program to ensure the desired level of quality during the course of the census operation;</a:t>
            </a:r>
          </a:p>
          <a:p>
            <a:pPr marL="684000" lvl="1" indent="-252000" algn="just" hangingPunct="0">
              <a:lnSpc>
                <a:spcPct val="100000"/>
              </a:lnSpc>
              <a:spcBef>
                <a:spcPts val="0"/>
              </a:spcBef>
              <a:buFont typeface="Wingdings" pitchFamily="2" charset="2"/>
              <a:buChar char="§"/>
            </a:pPr>
            <a:r>
              <a:rPr lang="en-US" sz="1600" dirty="0" smtClean="0"/>
              <a:t>An evaluation program to measure the accuracy of the census operation and identify areas where future improvements may be made.</a:t>
            </a:r>
          </a:p>
          <a:p>
            <a:pPr marL="684000" indent="-360000">
              <a:spcBef>
                <a:spcPts val="0"/>
              </a:spcBef>
            </a:pPr>
            <a:endParaRPr lang="en-US" sz="1700" dirty="0"/>
          </a:p>
        </p:txBody>
      </p:sp>
      <p:sp>
        <p:nvSpPr>
          <p:cNvPr id="4" name="Slide Number Placeholder 3"/>
          <p:cNvSpPr>
            <a:spLocks noGrp="1"/>
          </p:cNvSpPr>
          <p:nvPr>
            <p:ph type="sldNum" sz="quarter" idx="12"/>
          </p:nvPr>
        </p:nvSpPr>
        <p:spPr/>
        <p:txBody>
          <a:bodyPr/>
          <a:lstStyle/>
          <a:p>
            <a:fld id="{412FF748-1325-48DC-AE50-E54CCC902008}" type="slidenum">
              <a:rPr lang="es-ES" smtClean="0"/>
              <a:pPr/>
              <a:t>5</a:t>
            </a:fld>
            <a:endParaRPr lang="es-ES"/>
          </a:p>
        </p:txBody>
      </p:sp>
      <p:sp>
        <p:nvSpPr>
          <p:cNvPr id="15362" name="AutoShape 2" descr="Image result for quality assurance"/>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s-AR"/>
          </a:p>
        </p:txBody>
      </p:sp>
      <p:sp>
        <p:nvSpPr>
          <p:cNvPr id="15364" name="AutoShape 4" descr="Image result for quality assurance"/>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s-AR"/>
          </a:p>
        </p:txBody>
      </p:sp>
      <p:sp>
        <p:nvSpPr>
          <p:cNvPr id="15366" name="AutoShape 6" descr="Image result for quality assurance"/>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s-AR"/>
          </a:p>
        </p:txBody>
      </p:sp>
      <p:sp>
        <p:nvSpPr>
          <p:cNvPr id="15368" name="AutoShape 8" descr="Image result for quality assurance"/>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s-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10" descr="Related image"/>
          <p:cNvPicPr>
            <a:picLocks noChangeAspect="1" noChangeArrowheads="1"/>
          </p:cNvPicPr>
          <p:nvPr/>
        </p:nvPicPr>
        <p:blipFill>
          <a:blip r:embed="rId2" cstate="print">
            <a:duotone>
              <a:schemeClr val="accent3">
                <a:shade val="45000"/>
                <a:satMod val="135000"/>
              </a:schemeClr>
              <a:prstClr val="white"/>
            </a:duotone>
          </a:blip>
          <a:srcRect/>
          <a:stretch>
            <a:fillRect/>
          </a:stretch>
        </p:blipFill>
        <p:spPr bwMode="auto">
          <a:xfrm>
            <a:off x="6372200" y="5298131"/>
            <a:ext cx="2857500" cy="2019301"/>
          </a:xfrm>
          <a:prstGeom prst="rect">
            <a:avLst/>
          </a:prstGeom>
          <a:noFill/>
        </p:spPr>
      </p:pic>
      <p:sp>
        <p:nvSpPr>
          <p:cNvPr id="2" name="Title 1"/>
          <p:cNvSpPr>
            <a:spLocks noGrp="1"/>
          </p:cNvSpPr>
          <p:nvPr>
            <p:ph type="title"/>
          </p:nvPr>
        </p:nvSpPr>
        <p:spPr>
          <a:xfrm>
            <a:off x="971600" y="980728"/>
            <a:ext cx="8100392" cy="576064"/>
          </a:xfrm>
        </p:spPr>
        <p:txBody>
          <a:bodyPr>
            <a:noAutofit/>
          </a:bodyPr>
          <a:lstStyle/>
          <a:p>
            <a:r>
              <a:rPr lang="en-US" sz="3600" b="1" dirty="0" smtClean="0">
                <a:latin typeface="Calibri" pitchFamily="34" charset="0"/>
              </a:rPr>
              <a:t>Quality assurance plan for the AC </a:t>
            </a:r>
            <a:r>
              <a:rPr lang="en-US" sz="3600" dirty="0" smtClean="0">
                <a:latin typeface="Calibri" pitchFamily="34" charset="0"/>
              </a:rPr>
              <a:t>(cont’d)</a:t>
            </a:r>
            <a:endParaRPr lang="en-US" sz="3600" b="1" dirty="0">
              <a:latin typeface="Calibri" pitchFamily="34" charset="0"/>
            </a:endParaRPr>
          </a:p>
        </p:txBody>
      </p:sp>
      <p:sp>
        <p:nvSpPr>
          <p:cNvPr id="3" name="Content Placeholder 2"/>
          <p:cNvSpPr>
            <a:spLocks noGrp="1"/>
          </p:cNvSpPr>
          <p:nvPr>
            <p:ph idx="1"/>
          </p:nvPr>
        </p:nvSpPr>
        <p:spPr>
          <a:xfrm>
            <a:off x="1043608" y="1772816"/>
            <a:ext cx="6840760" cy="3960440"/>
          </a:xfrm>
        </p:spPr>
        <p:txBody>
          <a:bodyPr>
            <a:noAutofit/>
          </a:bodyPr>
          <a:lstStyle/>
          <a:p>
            <a:pPr marL="0" indent="-360000">
              <a:lnSpc>
                <a:spcPct val="100000"/>
              </a:lnSpc>
              <a:spcBef>
                <a:spcPts val="0"/>
              </a:spcBef>
              <a:spcAft>
                <a:spcPts val="600"/>
              </a:spcAft>
            </a:pPr>
            <a:r>
              <a:rPr lang="en-GB" sz="1800" b="1" dirty="0" smtClean="0"/>
              <a:t>Quality is therefore not just the outcome of mechanistic applications of predetermined measures but relies on a combination of:</a:t>
            </a:r>
            <a:endParaRPr lang="en-US" sz="1800" b="1" dirty="0" smtClean="0"/>
          </a:p>
          <a:p>
            <a:pPr marL="930888" lvl="2" indent="-252000" hangingPunct="0">
              <a:lnSpc>
                <a:spcPct val="100000"/>
              </a:lnSpc>
              <a:spcBef>
                <a:spcPts val="0"/>
              </a:spcBef>
              <a:spcAft>
                <a:spcPts val="600"/>
              </a:spcAft>
              <a:buFont typeface="Wingdings" pitchFamily="2" charset="2"/>
              <a:buChar char="§"/>
            </a:pPr>
            <a:r>
              <a:rPr lang="en-GB" sz="1800" dirty="0" smtClean="0"/>
              <a:t>Established, documented processes; </a:t>
            </a:r>
            <a:endParaRPr lang="en-US" sz="1800" dirty="0" smtClean="0"/>
          </a:p>
          <a:p>
            <a:pPr marL="930888" lvl="2" indent="-252000" hangingPunct="0">
              <a:lnSpc>
                <a:spcPct val="100000"/>
              </a:lnSpc>
              <a:spcBef>
                <a:spcPts val="0"/>
              </a:spcBef>
              <a:spcAft>
                <a:spcPts val="600"/>
              </a:spcAft>
              <a:buFont typeface="Wingdings" pitchFamily="2" charset="2"/>
              <a:buChar char="§"/>
            </a:pPr>
            <a:r>
              <a:rPr lang="en-GB" sz="1800" dirty="0" smtClean="0"/>
              <a:t>Systems to monitor the outcomes of these processes;</a:t>
            </a:r>
            <a:endParaRPr lang="en-US" sz="1800" dirty="0" smtClean="0"/>
          </a:p>
          <a:p>
            <a:pPr marL="930888" lvl="2" indent="-252000" hangingPunct="0">
              <a:lnSpc>
                <a:spcPct val="100000"/>
              </a:lnSpc>
              <a:spcBef>
                <a:spcPts val="0"/>
              </a:spcBef>
              <a:spcAft>
                <a:spcPts val="600"/>
              </a:spcAft>
              <a:buFont typeface="Wingdings" pitchFamily="2" charset="2"/>
              <a:buChar char="§"/>
            </a:pPr>
            <a:r>
              <a:rPr lang="en-US" sz="1800" dirty="0" smtClean="0"/>
              <a:t>Active encouragement by management to involve staff undertaking the processes in identifying and resolving deficiencies with quality.</a:t>
            </a:r>
          </a:p>
          <a:p>
            <a:pPr marL="930888" lvl="2" indent="-252000" hangingPunct="0">
              <a:lnSpc>
                <a:spcPct val="100000"/>
              </a:lnSpc>
              <a:spcBef>
                <a:spcPts val="0"/>
              </a:spcBef>
              <a:spcAft>
                <a:spcPts val="600"/>
              </a:spcAft>
              <a:buNone/>
            </a:pPr>
            <a:endParaRPr lang="en-US" sz="1500" dirty="0" smtClean="0"/>
          </a:p>
          <a:p>
            <a:pPr marL="360000" indent="-360000">
              <a:lnSpc>
                <a:spcPct val="100000"/>
              </a:lnSpc>
              <a:spcBef>
                <a:spcPts val="0"/>
              </a:spcBef>
              <a:spcAft>
                <a:spcPts val="600"/>
              </a:spcAft>
            </a:pPr>
            <a:r>
              <a:rPr lang="en-US" sz="1800" b="1" dirty="0" smtClean="0"/>
              <a:t>This may be accomplished by:</a:t>
            </a:r>
          </a:p>
          <a:p>
            <a:pPr marL="930888" lvl="2" indent="-252000" hangingPunct="0">
              <a:lnSpc>
                <a:spcPct val="100000"/>
              </a:lnSpc>
              <a:spcBef>
                <a:spcPts val="0"/>
              </a:spcBef>
              <a:spcAft>
                <a:spcPts val="600"/>
              </a:spcAft>
              <a:buFont typeface="Wingdings" pitchFamily="2" charset="2"/>
              <a:buChar char="§"/>
            </a:pPr>
            <a:r>
              <a:rPr lang="en-US" sz="1800" dirty="0" smtClean="0"/>
              <a:t>Setting standards and using data to improve the process;</a:t>
            </a:r>
          </a:p>
          <a:p>
            <a:pPr marL="930888" lvl="2" indent="-252000" hangingPunct="0">
              <a:lnSpc>
                <a:spcPct val="100000"/>
              </a:lnSpc>
              <a:spcBef>
                <a:spcPts val="0"/>
              </a:spcBef>
              <a:spcAft>
                <a:spcPts val="600"/>
              </a:spcAft>
              <a:buFont typeface="Wingdings" pitchFamily="2" charset="2"/>
              <a:buChar char="§"/>
            </a:pPr>
            <a:r>
              <a:rPr lang="en-US" sz="1800" dirty="0" smtClean="0"/>
              <a:t>Ensuring a better understanding of the overall process by the census staff and their involvement at all phases;</a:t>
            </a:r>
          </a:p>
          <a:p>
            <a:pPr marL="930888" lvl="2" indent="-252000" hangingPunct="0">
              <a:lnSpc>
                <a:spcPct val="100000"/>
              </a:lnSpc>
              <a:spcBef>
                <a:spcPts val="0"/>
              </a:spcBef>
              <a:spcAft>
                <a:spcPts val="600"/>
              </a:spcAft>
              <a:buFont typeface="Wingdings" pitchFamily="2" charset="2"/>
              <a:buChar char="§"/>
            </a:pPr>
            <a:r>
              <a:rPr lang="en-US" sz="1800" dirty="0" smtClean="0"/>
              <a:t>Including quality issues in training programmes; </a:t>
            </a:r>
          </a:p>
          <a:p>
            <a:pPr marL="930888" lvl="2" indent="-252000" hangingPunct="0">
              <a:lnSpc>
                <a:spcPct val="100000"/>
              </a:lnSpc>
              <a:spcBef>
                <a:spcPts val="0"/>
              </a:spcBef>
              <a:spcAft>
                <a:spcPts val="600"/>
              </a:spcAft>
              <a:buFont typeface="Wingdings" pitchFamily="2" charset="2"/>
              <a:buChar char="§"/>
            </a:pPr>
            <a:r>
              <a:rPr lang="en-US" sz="1800" dirty="0" smtClean="0"/>
              <a:t>Quality feedback for each census process for on the spot operational changes when necessary</a:t>
            </a:r>
          </a:p>
          <a:p>
            <a:pPr marL="930888" lvl="2" indent="-252000" hangingPunct="0">
              <a:lnSpc>
                <a:spcPct val="100000"/>
              </a:lnSpc>
              <a:spcBef>
                <a:spcPts val="0"/>
              </a:spcBef>
              <a:buNone/>
            </a:pPr>
            <a:endParaRPr lang="en-US" sz="1500" dirty="0" smtClean="0"/>
          </a:p>
          <a:p>
            <a:endParaRPr lang="en-US" sz="1700" dirty="0"/>
          </a:p>
        </p:txBody>
      </p:sp>
      <p:sp>
        <p:nvSpPr>
          <p:cNvPr id="4" name="Slide Number Placeholder 3"/>
          <p:cNvSpPr>
            <a:spLocks noGrp="1"/>
          </p:cNvSpPr>
          <p:nvPr>
            <p:ph type="sldNum" sz="quarter" idx="12"/>
          </p:nvPr>
        </p:nvSpPr>
        <p:spPr/>
        <p:txBody>
          <a:bodyPr/>
          <a:lstStyle/>
          <a:p>
            <a:fld id="{412FF748-1325-48DC-AE50-E54CCC902008}" type="slidenum">
              <a:rPr lang="es-ES" smtClean="0"/>
              <a:pPr/>
              <a:t>6</a:t>
            </a:fld>
            <a:endParaRPr lang="es-E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980728"/>
            <a:ext cx="7848872" cy="864096"/>
          </a:xfrm>
        </p:spPr>
        <p:txBody>
          <a:bodyPr>
            <a:noAutofit/>
          </a:bodyPr>
          <a:lstStyle/>
          <a:p>
            <a:r>
              <a:rPr lang="fr-FR" sz="3500" b="1" dirty="0" err="1" smtClean="0">
                <a:latin typeface="Calibri" pitchFamily="34" charset="0"/>
              </a:rPr>
              <a:t>Managing</a:t>
            </a:r>
            <a:r>
              <a:rPr lang="fr-FR" sz="3500" b="1" dirty="0" smtClean="0">
                <a:latin typeface="Calibri" pitchFamily="34" charset="0"/>
              </a:rPr>
              <a:t> dimensions of </a:t>
            </a:r>
            <a:r>
              <a:rPr lang="fr-FR" sz="3500" b="1" dirty="0" err="1" smtClean="0">
                <a:latin typeface="Calibri" pitchFamily="34" charset="0"/>
              </a:rPr>
              <a:t>quality</a:t>
            </a:r>
            <a:r>
              <a:rPr lang="fr-FR" sz="3500" b="1" dirty="0" smtClean="0">
                <a:latin typeface="Calibri" pitchFamily="34" charset="0"/>
              </a:rPr>
              <a:t> </a:t>
            </a:r>
            <a:r>
              <a:rPr lang="fr-FR" sz="3500" b="1" dirty="0" err="1" smtClean="0">
                <a:latin typeface="Calibri" pitchFamily="34" charset="0"/>
              </a:rPr>
              <a:t>during</a:t>
            </a:r>
            <a:r>
              <a:rPr lang="fr-FR" sz="3500" b="1" dirty="0" smtClean="0">
                <a:latin typeface="Calibri" pitchFamily="34" charset="0"/>
              </a:rPr>
              <a:t> the phases of a </a:t>
            </a:r>
            <a:r>
              <a:rPr lang="fr-FR" sz="3500" b="1" dirty="0" err="1" smtClean="0">
                <a:latin typeface="Calibri" pitchFamily="34" charset="0"/>
              </a:rPr>
              <a:t>census</a:t>
            </a:r>
            <a:endParaRPr lang="en-US" sz="3500" b="1" dirty="0">
              <a:latin typeface="Calibri" pitchFamily="34" charset="0"/>
            </a:endParaRPr>
          </a:p>
        </p:txBody>
      </p:sp>
      <p:sp>
        <p:nvSpPr>
          <p:cNvPr id="3" name="Content Placeholder 2"/>
          <p:cNvSpPr>
            <a:spLocks noGrp="1"/>
          </p:cNvSpPr>
          <p:nvPr>
            <p:ph idx="1"/>
          </p:nvPr>
        </p:nvSpPr>
        <p:spPr>
          <a:xfrm>
            <a:off x="971600" y="1988840"/>
            <a:ext cx="7128792" cy="4869160"/>
          </a:xfrm>
        </p:spPr>
        <p:txBody>
          <a:bodyPr>
            <a:noAutofit/>
          </a:bodyPr>
          <a:lstStyle/>
          <a:p>
            <a:pPr>
              <a:lnSpc>
                <a:spcPct val="100000"/>
              </a:lnSpc>
            </a:pPr>
            <a:r>
              <a:rPr lang="en-US" sz="1800" b="1" dirty="0" smtClean="0"/>
              <a:t>Relevance:</a:t>
            </a:r>
            <a:r>
              <a:rPr lang="en-US" sz="1600" dirty="0" smtClean="0"/>
              <a:t> given its high cost, it is essential that the census focuses on the most important needs of users. </a:t>
            </a:r>
          </a:p>
          <a:p>
            <a:pPr>
              <a:lnSpc>
                <a:spcPct val="100000"/>
              </a:lnSpc>
            </a:pPr>
            <a:endParaRPr lang="en-US" sz="1600" b="1" dirty="0" smtClean="0"/>
          </a:p>
          <a:p>
            <a:pPr marL="360000" lvl="0" indent="-360000">
              <a:lnSpc>
                <a:spcPct val="100000"/>
              </a:lnSpc>
              <a:spcBef>
                <a:spcPts val="0"/>
              </a:spcBef>
            </a:pPr>
            <a:r>
              <a:rPr lang="en-US" sz="1600" b="1" dirty="0" smtClean="0">
                <a:solidFill>
                  <a:srgbClr val="0070C0"/>
                </a:solidFill>
              </a:rPr>
              <a:t>	Challenge: </a:t>
            </a:r>
            <a:r>
              <a:rPr lang="en-US" sz="1600" dirty="0" smtClean="0"/>
              <a:t>How to prioritize the needs of a wide variety of users (sometimes conflicting) within the resource and capacity constraints?.</a:t>
            </a:r>
            <a:endParaRPr lang="en-US" sz="1600" b="1" dirty="0" smtClean="0"/>
          </a:p>
          <a:p>
            <a:pPr marL="360000" lvl="0" indent="-360000">
              <a:lnSpc>
                <a:spcPct val="100000"/>
              </a:lnSpc>
              <a:spcBef>
                <a:spcPts val="0"/>
              </a:spcBef>
            </a:pPr>
            <a:r>
              <a:rPr lang="en-US" sz="1600" b="1" dirty="0" smtClean="0">
                <a:solidFill>
                  <a:srgbClr val="0070C0"/>
                </a:solidFill>
              </a:rPr>
              <a:t>	</a:t>
            </a:r>
          </a:p>
          <a:p>
            <a:pPr marL="360000" lvl="0" indent="-360000">
              <a:lnSpc>
                <a:spcPct val="100000"/>
              </a:lnSpc>
              <a:spcBef>
                <a:spcPts val="0"/>
              </a:spcBef>
            </a:pPr>
            <a:r>
              <a:rPr lang="en-US" sz="1600" b="1" dirty="0" smtClean="0">
                <a:solidFill>
                  <a:srgbClr val="0070C0"/>
                </a:solidFill>
              </a:rPr>
              <a:t>	Processes</a:t>
            </a:r>
            <a:r>
              <a:rPr lang="en-US" sz="1600" dirty="0" smtClean="0"/>
              <a:t> that can be considered include: (</a:t>
            </a:r>
            <a:r>
              <a:rPr lang="en-US" sz="1600" dirty="0" err="1" smtClean="0"/>
              <a:t>i</a:t>
            </a:r>
            <a:r>
              <a:rPr lang="en-US" sz="1600" dirty="0" smtClean="0"/>
              <a:t>) client and stakeholder feedback mechanisms; (ii) review of past census programme and data analysis. </a:t>
            </a:r>
            <a:endParaRPr lang="en-US" sz="1600" b="1" dirty="0" smtClean="0"/>
          </a:p>
          <a:p>
            <a:pPr marL="360000" lvl="0" indent="-360000">
              <a:spcBef>
                <a:spcPts val="0"/>
              </a:spcBef>
            </a:pPr>
            <a:r>
              <a:rPr lang="en-US" sz="1600" b="1" dirty="0" smtClean="0">
                <a:solidFill>
                  <a:srgbClr val="0070C0"/>
                </a:solidFill>
              </a:rPr>
              <a:t>	Mechanism:</a:t>
            </a:r>
            <a:r>
              <a:rPr lang="en-US" sz="1600" dirty="0" smtClean="0"/>
              <a:t> Some important feedback mechanisms might include: </a:t>
            </a:r>
          </a:p>
          <a:p>
            <a:pPr marL="917784" lvl="1" indent="-360000">
              <a:lnSpc>
                <a:spcPct val="100000"/>
              </a:lnSpc>
              <a:spcBef>
                <a:spcPts val="0"/>
              </a:spcBef>
              <a:buFont typeface="Arial" pitchFamily="34" charset="0"/>
              <a:buChar char="•"/>
            </a:pPr>
            <a:r>
              <a:rPr lang="en-US" sz="1500" dirty="0" smtClean="0"/>
              <a:t>consultations with key government departments and agencies, including user/producer workshop</a:t>
            </a:r>
          </a:p>
          <a:p>
            <a:pPr marL="917784" lvl="1" indent="-360000">
              <a:lnSpc>
                <a:spcPct val="100000"/>
              </a:lnSpc>
              <a:spcBef>
                <a:spcPts val="0"/>
              </a:spcBef>
              <a:buFont typeface="Arial" pitchFamily="34" charset="0"/>
              <a:buChar char="•"/>
            </a:pPr>
            <a:r>
              <a:rPr lang="en-US" sz="1500" dirty="0" smtClean="0"/>
              <a:t>advice from professional advisory committees in major subject matter areas; </a:t>
            </a:r>
          </a:p>
          <a:p>
            <a:pPr marL="917784" lvl="1" indent="-360000">
              <a:lnSpc>
                <a:spcPct val="100000"/>
              </a:lnSpc>
              <a:spcBef>
                <a:spcPts val="0"/>
              </a:spcBef>
              <a:buFont typeface="Arial" pitchFamily="34" charset="0"/>
              <a:buChar char="•"/>
            </a:pPr>
            <a:r>
              <a:rPr lang="en-US" sz="1500" dirty="0" smtClean="0"/>
              <a:t>consultations with interested groups such as farmers associations, crop boards; and </a:t>
            </a:r>
          </a:p>
          <a:p>
            <a:pPr marL="917784" lvl="1" indent="-360000">
              <a:lnSpc>
                <a:spcPct val="100000"/>
              </a:lnSpc>
              <a:spcBef>
                <a:spcPts val="0"/>
              </a:spcBef>
              <a:buFont typeface="Arial" pitchFamily="34" charset="0"/>
              <a:buChar char="•"/>
            </a:pPr>
            <a:r>
              <a:rPr lang="en-US" sz="1500" dirty="0" smtClean="0"/>
              <a:t>review of other countries experiences </a:t>
            </a:r>
          </a:p>
          <a:p>
            <a:pPr marL="917784" lvl="1" indent="-360000">
              <a:lnSpc>
                <a:spcPct val="100000"/>
              </a:lnSpc>
              <a:spcBef>
                <a:spcPts val="0"/>
              </a:spcBef>
              <a:buNone/>
            </a:pPr>
            <a:endParaRPr lang="en-US" sz="1500" dirty="0" smtClean="0"/>
          </a:p>
          <a:p>
            <a:pPr marL="360000" indent="-360000">
              <a:lnSpc>
                <a:spcPct val="100000"/>
              </a:lnSpc>
              <a:spcBef>
                <a:spcPts val="0"/>
              </a:spcBef>
              <a:buFont typeface="Arial" pitchFamily="34" charset="0"/>
              <a:buChar char="•"/>
            </a:pPr>
            <a:r>
              <a:rPr lang="en-US" sz="1600" dirty="0" smtClean="0"/>
              <a:t>This process should help better define the scope of the census and content of questionnaire and selecting the most suitable modality. It should also identify topics or </a:t>
            </a:r>
            <a:r>
              <a:rPr lang="en-US" sz="1600" b="1" dirty="0" smtClean="0"/>
              <a:t>data items that are not suitable for the census.</a:t>
            </a:r>
            <a:r>
              <a:rPr lang="en-US" sz="1600" dirty="0" smtClean="0"/>
              <a:t> </a:t>
            </a:r>
          </a:p>
          <a:p>
            <a:pPr marL="917784" lvl="1" indent="-360000">
              <a:spcBef>
                <a:spcPts val="0"/>
              </a:spcBef>
              <a:buFont typeface="Arial" pitchFamily="34" charset="0"/>
              <a:buChar char="•"/>
            </a:pPr>
            <a:endParaRPr lang="en-US" sz="1200" dirty="0"/>
          </a:p>
        </p:txBody>
      </p:sp>
      <p:sp>
        <p:nvSpPr>
          <p:cNvPr id="4" name="Slide Number Placeholder 3"/>
          <p:cNvSpPr>
            <a:spLocks noGrp="1"/>
          </p:cNvSpPr>
          <p:nvPr>
            <p:ph type="sldNum" sz="quarter" idx="12"/>
          </p:nvPr>
        </p:nvSpPr>
        <p:spPr/>
        <p:txBody>
          <a:bodyPr/>
          <a:lstStyle/>
          <a:p>
            <a:fld id="{412FF748-1325-48DC-AE50-E54CCC902008}" type="slidenum">
              <a:rPr lang="es-ES" smtClean="0"/>
              <a:pPr/>
              <a:t>7</a:t>
            </a:fld>
            <a:endParaRPr lang="es-ES"/>
          </a:p>
        </p:txBody>
      </p:sp>
      <p:pic>
        <p:nvPicPr>
          <p:cNvPr id="13314" name="Picture 2" descr="Image result for dimensions"/>
          <p:cNvPicPr>
            <a:picLocks noChangeAspect="1" noChangeArrowheads="1"/>
          </p:cNvPicPr>
          <p:nvPr/>
        </p:nvPicPr>
        <p:blipFill>
          <a:blip r:embed="rId2" cstate="print">
            <a:duotone>
              <a:schemeClr val="accent3">
                <a:shade val="45000"/>
                <a:satMod val="135000"/>
              </a:schemeClr>
              <a:prstClr val="white"/>
            </a:duotone>
          </a:blip>
          <a:srcRect/>
          <a:stretch>
            <a:fillRect/>
          </a:stretch>
        </p:blipFill>
        <p:spPr bwMode="auto">
          <a:xfrm>
            <a:off x="7596336" y="1484784"/>
            <a:ext cx="2326412" cy="2016224"/>
          </a:xfrm>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15616" y="764704"/>
            <a:ext cx="8028384" cy="1080120"/>
          </a:xfrm>
        </p:spPr>
        <p:txBody>
          <a:bodyPr>
            <a:noAutofit/>
          </a:bodyPr>
          <a:lstStyle/>
          <a:p>
            <a:r>
              <a:rPr lang="fr-FR" sz="3500" b="1" dirty="0" err="1" smtClean="0">
                <a:latin typeface="Calibri" pitchFamily="34" charset="0"/>
              </a:rPr>
              <a:t>Managing</a:t>
            </a:r>
            <a:r>
              <a:rPr lang="fr-FR" sz="3500" b="1" dirty="0" smtClean="0">
                <a:latin typeface="Calibri" pitchFamily="34" charset="0"/>
              </a:rPr>
              <a:t> dimensions of </a:t>
            </a:r>
            <a:r>
              <a:rPr lang="fr-FR" sz="3500" b="1" dirty="0" err="1" smtClean="0">
                <a:latin typeface="Calibri" pitchFamily="34" charset="0"/>
              </a:rPr>
              <a:t>quality</a:t>
            </a:r>
            <a:r>
              <a:rPr lang="fr-FR" sz="3500" b="1" dirty="0" smtClean="0">
                <a:latin typeface="Calibri" pitchFamily="34" charset="0"/>
              </a:rPr>
              <a:t> </a:t>
            </a:r>
            <a:r>
              <a:rPr lang="fr-FR" sz="3500" b="1" dirty="0" err="1" smtClean="0">
                <a:latin typeface="Calibri" pitchFamily="34" charset="0"/>
              </a:rPr>
              <a:t>during</a:t>
            </a:r>
            <a:r>
              <a:rPr lang="fr-FR" sz="3500" b="1" dirty="0" smtClean="0">
                <a:latin typeface="Calibri" pitchFamily="34" charset="0"/>
              </a:rPr>
              <a:t> the phases of a </a:t>
            </a:r>
            <a:r>
              <a:rPr lang="fr-FR" sz="3500" b="1" dirty="0" err="1" smtClean="0">
                <a:latin typeface="Calibri" pitchFamily="34" charset="0"/>
              </a:rPr>
              <a:t>census</a:t>
            </a:r>
            <a:r>
              <a:rPr lang="fr-FR" sz="3500" b="1" dirty="0" smtClean="0">
                <a:latin typeface="Calibri" pitchFamily="34" charset="0"/>
              </a:rPr>
              <a:t> </a:t>
            </a:r>
            <a:r>
              <a:rPr lang="fr-FR" sz="3500" dirty="0" smtClean="0">
                <a:latin typeface="Calibri" pitchFamily="34" charset="0"/>
              </a:rPr>
              <a:t>(</a:t>
            </a:r>
            <a:r>
              <a:rPr lang="fr-FR" sz="3500" dirty="0" err="1" smtClean="0">
                <a:latin typeface="Calibri" pitchFamily="34" charset="0"/>
              </a:rPr>
              <a:t>cont’d</a:t>
            </a:r>
            <a:r>
              <a:rPr lang="fr-FR" sz="3500" dirty="0" smtClean="0">
                <a:latin typeface="Calibri" pitchFamily="34" charset="0"/>
              </a:rPr>
              <a:t>)</a:t>
            </a:r>
            <a:endParaRPr lang="en-US" sz="3500" dirty="0">
              <a:latin typeface="Calibri" pitchFamily="34" charset="0"/>
            </a:endParaRPr>
          </a:p>
        </p:txBody>
      </p:sp>
      <p:sp>
        <p:nvSpPr>
          <p:cNvPr id="3" name="Content Placeholder 2"/>
          <p:cNvSpPr>
            <a:spLocks noGrp="1"/>
          </p:cNvSpPr>
          <p:nvPr>
            <p:ph idx="1"/>
          </p:nvPr>
        </p:nvSpPr>
        <p:spPr>
          <a:xfrm>
            <a:off x="971600" y="1988840"/>
            <a:ext cx="6840760" cy="1080120"/>
          </a:xfrm>
        </p:spPr>
        <p:txBody>
          <a:bodyPr>
            <a:noAutofit/>
          </a:bodyPr>
          <a:lstStyle/>
          <a:p>
            <a:pPr>
              <a:lnSpc>
                <a:spcPct val="100000"/>
              </a:lnSpc>
            </a:pPr>
            <a:r>
              <a:rPr lang="en-US" sz="1600" b="1" dirty="0" smtClean="0"/>
              <a:t>Accuracy:</a:t>
            </a:r>
            <a:r>
              <a:rPr lang="en-US" sz="1600" i="1" dirty="0" smtClean="0"/>
              <a:t> </a:t>
            </a:r>
            <a:r>
              <a:rPr lang="en-US" sz="1600" b="1" dirty="0" smtClean="0"/>
              <a:t> </a:t>
            </a:r>
            <a:r>
              <a:rPr lang="en-US" sz="1600" dirty="0" smtClean="0"/>
              <a:t>important quality attribute for the credibility and usefulness of the census results. The management of accuracy of census results ‘requires attention during three key stages of the census process: </a:t>
            </a:r>
            <a:r>
              <a:rPr lang="en-US" sz="1600" i="1" dirty="0" smtClean="0"/>
              <a:t>design, implementation and evaluation. </a:t>
            </a:r>
          </a:p>
          <a:p>
            <a:pPr>
              <a:lnSpc>
                <a:spcPct val="100000"/>
              </a:lnSpc>
            </a:pPr>
            <a:endParaRPr lang="en-US" sz="1600" i="1" dirty="0" smtClean="0"/>
          </a:p>
          <a:p>
            <a:pPr marL="504000" lvl="1" indent="-360000">
              <a:lnSpc>
                <a:spcPct val="100000"/>
              </a:lnSpc>
              <a:spcBef>
                <a:spcPts val="0"/>
              </a:spcBef>
              <a:buNone/>
            </a:pPr>
            <a:r>
              <a:rPr lang="en-US" sz="1600" b="1" dirty="0" smtClean="0">
                <a:solidFill>
                  <a:srgbClr val="0070C0"/>
                </a:solidFill>
              </a:rPr>
              <a:t>	</a:t>
            </a:r>
            <a:endParaRPr lang="en-US" sz="1400" dirty="0" smtClean="0"/>
          </a:p>
          <a:p>
            <a:pPr marL="917784" lvl="1" indent="-360000">
              <a:spcBef>
                <a:spcPts val="0"/>
              </a:spcBef>
              <a:buFont typeface="Arial" pitchFamily="34" charset="0"/>
              <a:buChar char="•"/>
            </a:pPr>
            <a:endParaRPr lang="en-US" sz="1600" dirty="0"/>
          </a:p>
        </p:txBody>
      </p:sp>
      <p:sp>
        <p:nvSpPr>
          <p:cNvPr id="4" name="Slide Number Placeholder 3"/>
          <p:cNvSpPr>
            <a:spLocks noGrp="1"/>
          </p:cNvSpPr>
          <p:nvPr>
            <p:ph type="sldNum" sz="quarter" idx="12"/>
          </p:nvPr>
        </p:nvSpPr>
        <p:spPr/>
        <p:txBody>
          <a:bodyPr/>
          <a:lstStyle/>
          <a:p>
            <a:fld id="{412FF748-1325-48DC-AE50-E54CCC902008}" type="slidenum">
              <a:rPr lang="es-ES" smtClean="0"/>
              <a:pPr/>
              <a:t>8</a:t>
            </a:fld>
            <a:endParaRPr lang="es-ES"/>
          </a:p>
        </p:txBody>
      </p:sp>
      <p:pic>
        <p:nvPicPr>
          <p:cNvPr id="5" name="Picture 2" descr="Image result for dimensions"/>
          <p:cNvPicPr>
            <a:picLocks noChangeAspect="1" noChangeArrowheads="1"/>
          </p:cNvPicPr>
          <p:nvPr/>
        </p:nvPicPr>
        <p:blipFill>
          <a:blip r:embed="rId2" cstate="print">
            <a:duotone>
              <a:schemeClr val="accent3">
                <a:shade val="45000"/>
                <a:satMod val="135000"/>
              </a:schemeClr>
              <a:prstClr val="white"/>
            </a:duotone>
          </a:blip>
          <a:srcRect/>
          <a:stretch>
            <a:fillRect/>
          </a:stretch>
        </p:blipFill>
        <p:spPr bwMode="auto">
          <a:xfrm>
            <a:off x="7574180" y="1052736"/>
            <a:ext cx="2542436" cy="2203445"/>
          </a:xfrm>
          <a:prstGeom prst="rect">
            <a:avLst/>
          </a:prstGeom>
          <a:noFill/>
        </p:spPr>
      </p:pic>
      <p:sp>
        <p:nvSpPr>
          <p:cNvPr id="6" name="Rectangle 5"/>
          <p:cNvSpPr/>
          <p:nvPr/>
        </p:nvSpPr>
        <p:spPr>
          <a:xfrm>
            <a:off x="899592" y="3212976"/>
            <a:ext cx="7416824" cy="3508653"/>
          </a:xfrm>
          <a:prstGeom prst="rect">
            <a:avLst/>
          </a:prstGeom>
        </p:spPr>
        <p:txBody>
          <a:bodyPr wrap="square">
            <a:spAutoFit/>
          </a:bodyPr>
          <a:lstStyle/>
          <a:p>
            <a:pPr marL="504000" lvl="1" indent="-360000">
              <a:lnSpc>
                <a:spcPct val="100000"/>
              </a:lnSpc>
              <a:spcBef>
                <a:spcPts val="0"/>
              </a:spcBef>
              <a:buNone/>
            </a:pPr>
            <a:r>
              <a:rPr lang="en-US" sz="1600" b="1" dirty="0" smtClean="0">
                <a:solidFill>
                  <a:srgbClr val="0070C0"/>
                </a:solidFill>
              </a:rPr>
              <a:t>	</a:t>
            </a:r>
            <a:r>
              <a:rPr lang="en-US" sz="1600" b="1" dirty="0" smtClean="0">
                <a:solidFill>
                  <a:srgbClr val="0070C0"/>
                </a:solidFill>
                <a:latin typeface="Times New Roman" pitchFamily="18" charset="0"/>
                <a:cs typeface="Times New Roman" pitchFamily="18" charset="0"/>
              </a:rPr>
              <a:t>Design:</a:t>
            </a:r>
            <a:r>
              <a:rPr lang="en-US" sz="1400" i="1" dirty="0" smtClean="0">
                <a:latin typeface="Times New Roman" pitchFamily="18" charset="0"/>
                <a:cs typeface="Times New Roman" pitchFamily="18" charset="0"/>
              </a:rPr>
              <a:t> </a:t>
            </a:r>
            <a:r>
              <a:rPr lang="en-US" sz="1600" dirty="0" smtClean="0">
                <a:latin typeface="Times New Roman" pitchFamily="18" charset="0"/>
                <a:cs typeface="Times New Roman" pitchFamily="18" charset="0"/>
              </a:rPr>
              <a:t>(a) Overall trade-offs: between accuracy, cost, timeliness and respondent burden; (b) Focus the census on data that are most suited for this operation; c) Adequate justification for each question asked and appropriate pre-testing of questions; (d) Adequate frame; (e) Sound sampling and estimation methods; (f) Adequate data collection methods for accurate responses; (g) Quality control at all stages (h)Appropriate internal and external consistency checking of data.</a:t>
            </a:r>
          </a:p>
          <a:p>
            <a:pPr marL="504000" lvl="1" indent="-360000">
              <a:lnSpc>
                <a:spcPct val="100000"/>
              </a:lnSpc>
              <a:spcBef>
                <a:spcPts val="0"/>
              </a:spcBef>
              <a:buNone/>
            </a:pPr>
            <a:endParaRPr lang="en-US" sz="1400" b="1" dirty="0" smtClean="0">
              <a:solidFill>
                <a:srgbClr val="0070C0"/>
              </a:solidFill>
              <a:latin typeface="Times New Roman" pitchFamily="18" charset="0"/>
              <a:cs typeface="Times New Roman" pitchFamily="18" charset="0"/>
            </a:endParaRPr>
          </a:p>
          <a:p>
            <a:pPr marL="504000" lvl="1" indent="-360000">
              <a:lnSpc>
                <a:spcPct val="100000"/>
              </a:lnSpc>
              <a:spcBef>
                <a:spcPts val="0"/>
              </a:spcBef>
              <a:buNone/>
            </a:pPr>
            <a:r>
              <a:rPr lang="en-US" sz="1400" b="1" dirty="0" smtClean="0">
                <a:solidFill>
                  <a:srgbClr val="0070C0"/>
                </a:solidFill>
                <a:latin typeface="Times New Roman" pitchFamily="18" charset="0"/>
                <a:cs typeface="Times New Roman" pitchFamily="18" charset="0"/>
              </a:rPr>
              <a:t>	</a:t>
            </a:r>
            <a:r>
              <a:rPr lang="en-US" sz="1600" b="1" dirty="0" smtClean="0">
                <a:solidFill>
                  <a:srgbClr val="0070C0"/>
                </a:solidFill>
                <a:latin typeface="Times New Roman" pitchFamily="18" charset="0"/>
                <a:cs typeface="Times New Roman" pitchFamily="18" charset="0"/>
              </a:rPr>
              <a:t>Implementation:  </a:t>
            </a:r>
            <a:r>
              <a:rPr lang="en-US" sz="1600" dirty="0" smtClean="0">
                <a:latin typeface="Times New Roman" pitchFamily="18" charset="0"/>
                <a:cs typeface="Times New Roman" pitchFamily="18" charset="0"/>
              </a:rPr>
              <a:t>(</a:t>
            </a:r>
            <a:r>
              <a:rPr lang="en-US" sz="1600" dirty="0" err="1" smtClean="0">
                <a:latin typeface="Times New Roman" pitchFamily="18" charset="0"/>
                <a:cs typeface="Times New Roman" pitchFamily="18" charset="0"/>
              </a:rPr>
              <a:t>i</a:t>
            </a:r>
            <a:r>
              <a:rPr lang="en-US" sz="1600" dirty="0" smtClean="0">
                <a:latin typeface="Times New Roman" pitchFamily="18" charset="0"/>
                <a:cs typeface="Times New Roman" pitchFamily="18" charset="0"/>
              </a:rPr>
              <a:t>) regular reporting and analysis of response rates and completion rates during collection; (ii) Monitoring non-response follow-up rates; (iii) Monitoring interviewer feedback; (iv) Monitoring coverage checks and controls; (v) Monitoring of edit failure rates and the progress of corrective actions; (vi) Monitoring of results of quality control procedures during collection and processing; (vii) Monitoring of expenditures against progress; and  (viii) Development, implementation and monitoring of contingency plans</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1052736"/>
            <a:ext cx="7848872" cy="864096"/>
          </a:xfrm>
        </p:spPr>
        <p:txBody>
          <a:bodyPr>
            <a:noAutofit/>
          </a:bodyPr>
          <a:lstStyle/>
          <a:p>
            <a:r>
              <a:rPr lang="fr-FR" sz="3500" b="1" dirty="0" err="1" smtClean="0">
                <a:latin typeface="Calibri" pitchFamily="34" charset="0"/>
              </a:rPr>
              <a:t>Managing</a:t>
            </a:r>
            <a:r>
              <a:rPr lang="fr-FR" sz="3500" b="1" dirty="0" smtClean="0">
                <a:latin typeface="Calibri" pitchFamily="34" charset="0"/>
              </a:rPr>
              <a:t> dimensions of </a:t>
            </a:r>
            <a:r>
              <a:rPr lang="fr-FR" sz="3500" b="1" dirty="0" err="1" smtClean="0">
                <a:latin typeface="Calibri" pitchFamily="34" charset="0"/>
              </a:rPr>
              <a:t>quality</a:t>
            </a:r>
            <a:r>
              <a:rPr lang="fr-FR" sz="3500" b="1" dirty="0" smtClean="0">
                <a:latin typeface="Calibri" pitchFamily="34" charset="0"/>
              </a:rPr>
              <a:t> </a:t>
            </a:r>
            <a:r>
              <a:rPr lang="fr-FR" sz="3500" b="1" dirty="0" err="1" smtClean="0">
                <a:latin typeface="Calibri" pitchFamily="34" charset="0"/>
              </a:rPr>
              <a:t>during</a:t>
            </a:r>
            <a:r>
              <a:rPr lang="fr-FR" sz="3500" b="1" dirty="0" smtClean="0">
                <a:latin typeface="Calibri" pitchFamily="34" charset="0"/>
              </a:rPr>
              <a:t> the phases of a </a:t>
            </a:r>
            <a:r>
              <a:rPr lang="fr-FR" sz="3500" b="1" dirty="0" err="1" smtClean="0">
                <a:latin typeface="Calibri" pitchFamily="34" charset="0"/>
              </a:rPr>
              <a:t>census</a:t>
            </a:r>
            <a:r>
              <a:rPr lang="fr-FR" sz="3500" b="1" dirty="0" smtClean="0">
                <a:latin typeface="Calibri" pitchFamily="34" charset="0"/>
              </a:rPr>
              <a:t> </a:t>
            </a:r>
            <a:r>
              <a:rPr lang="fr-FR" sz="3500" dirty="0" smtClean="0">
                <a:latin typeface="Calibri" pitchFamily="34" charset="0"/>
              </a:rPr>
              <a:t>(</a:t>
            </a:r>
            <a:r>
              <a:rPr lang="fr-FR" sz="3500" dirty="0" err="1" smtClean="0">
                <a:latin typeface="Calibri" pitchFamily="34" charset="0"/>
              </a:rPr>
              <a:t>cont’d</a:t>
            </a:r>
            <a:r>
              <a:rPr lang="fr-FR" sz="3500" dirty="0" smtClean="0">
                <a:latin typeface="Calibri" pitchFamily="34" charset="0"/>
              </a:rPr>
              <a:t>)</a:t>
            </a:r>
            <a:endParaRPr lang="en-US" sz="3500" b="1" dirty="0">
              <a:latin typeface="Calibri" pitchFamily="34" charset="0"/>
            </a:endParaRPr>
          </a:p>
        </p:txBody>
      </p:sp>
      <p:sp>
        <p:nvSpPr>
          <p:cNvPr id="3" name="Content Placeholder 2"/>
          <p:cNvSpPr>
            <a:spLocks noGrp="1"/>
          </p:cNvSpPr>
          <p:nvPr>
            <p:ph idx="1"/>
          </p:nvPr>
        </p:nvSpPr>
        <p:spPr>
          <a:xfrm>
            <a:off x="1043608" y="2132856"/>
            <a:ext cx="7128792" cy="4608512"/>
          </a:xfrm>
        </p:spPr>
        <p:txBody>
          <a:bodyPr>
            <a:noAutofit/>
          </a:bodyPr>
          <a:lstStyle/>
          <a:p>
            <a:r>
              <a:rPr lang="en-US" sz="1600" b="1" dirty="0" smtClean="0"/>
              <a:t>Accuracy:</a:t>
            </a:r>
          </a:p>
          <a:p>
            <a:pPr marL="360000" lvl="0" indent="-360000">
              <a:lnSpc>
                <a:spcPct val="100000"/>
              </a:lnSpc>
              <a:spcBef>
                <a:spcPts val="0"/>
              </a:spcBef>
            </a:pPr>
            <a:r>
              <a:rPr lang="en-US" sz="1600" b="1" dirty="0" smtClean="0">
                <a:solidFill>
                  <a:srgbClr val="0070C0"/>
                </a:solidFill>
              </a:rPr>
              <a:t>	Quality evaluation: </a:t>
            </a:r>
            <a:r>
              <a:rPr lang="en-US" sz="1600" dirty="0" smtClean="0"/>
              <a:t>important to provide an evaluation of the level of accuracy to users for the credibility of census results. </a:t>
            </a:r>
          </a:p>
          <a:p>
            <a:pPr marL="360000" lvl="0" indent="-360000">
              <a:lnSpc>
                <a:spcPct val="100000"/>
              </a:lnSpc>
              <a:spcBef>
                <a:spcPts val="0"/>
              </a:spcBef>
            </a:pPr>
            <a:endParaRPr lang="en-US" sz="1600" dirty="0" smtClean="0"/>
          </a:p>
          <a:p>
            <a:pPr marL="360000" lvl="0" indent="-360000">
              <a:lnSpc>
                <a:spcPct val="100000"/>
              </a:lnSpc>
              <a:spcBef>
                <a:spcPts val="0"/>
              </a:spcBef>
              <a:buFont typeface="Arial" pitchFamily="34" charset="0"/>
              <a:buChar char="•"/>
            </a:pPr>
            <a:r>
              <a:rPr lang="en-US" sz="1600" dirty="0" smtClean="0"/>
              <a:t>Evaluation of accuracy needs to be considered at the design phase since the measurement of accuracy often requires information to be recorded once census data collection and processing is under way.</a:t>
            </a:r>
          </a:p>
          <a:p>
            <a:pPr marL="360000" lvl="0" indent="-360000">
              <a:lnSpc>
                <a:spcPct val="100000"/>
              </a:lnSpc>
              <a:spcBef>
                <a:spcPts val="0"/>
              </a:spcBef>
              <a:buFont typeface="Arial" pitchFamily="34" charset="0"/>
              <a:buChar char="•"/>
            </a:pPr>
            <a:endParaRPr lang="en-US" sz="1600" dirty="0" smtClean="0"/>
          </a:p>
          <a:p>
            <a:pPr marL="360000" lvl="0" indent="-360000">
              <a:lnSpc>
                <a:spcPct val="100000"/>
              </a:lnSpc>
              <a:spcBef>
                <a:spcPts val="0"/>
              </a:spcBef>
              <a:buFont typeface="Arial" pitchFamily="34" charset="0"/>
              <a:buChar char="•"/>
            </a:pPr>
            <a:r>
              <a:rPr lang="en-US" sz="1600" dirty="0" smtClean="0"/>
              <a:t>Primary areas of evaluation include the following:</a:t>
            </a:r>
          </a:p>
          <a:p>
            <a:pPr marL="1164672" lvl="2" indent="-360000">
              <a:lnSpc>
                <a:spcPct val="100000"/>
              </a:lnSpc>
              <a:spcBef>
                <a:spcPts val="0"/>
              </a:spcBef>
              <a:buFont typeface="Wingdings" pitchFamily="2" charset="2"/>
              <a:buChar char="§"/>
            </a:pPr>
            <a:r>
              <a:rPr lang="en-US" sz="1600" dirty="0" smtClean="0"/>
              <a:t>Evaluation of coverage error, via post-enumeration survey (see Chapter 22);</a:t>
            </a:r>
          </a:p>
          <a:p>
            <a:pPr marL="1164672" lvl="2" indent="-360000">
              <a:lnSpc>
                <a:spcPct val="100000"/>
              </a:lnSpc>
              <a:spcBef>
                <a:spcPts val="0"/>
              </a:spcBef>
              <a:buFont typeface="Wingdings" pitchFamily="2" charset="2"/>
              <a:buChar char="§"/>
            </a:pPr>
            <a:r>
              <a:rPr lang="en-US" sz="1600" dirty="0" smtClean="0"/>
              <a:t>Non-response rates and imputation rates;</a:t>
            </a:r>
          </a:p>
          <a:p>
            <a:pPr marL="1164672" lvl="2" indent="-360000">
              <a:lnSpc>
                <a:spcPct val="100000"/>
              </a:lnSpc>
              <a:spcBef>
                <a:spcPts val="0"/>
              </a:spcBef>
              <a:buFont typeface="Wingdings" pitchFamily="2" charset="2"/>
              <a:buChar char="§"/>
            </a:pPr>
            <a:r>
              <a:rPr lang="en-US" sz="1600" dirty="0" smtClean="0"/>
              <a:t>Data capture error rates, coding error rates;</a:t>
            </a:r>
          </a:p>
          <a:p>
            <a:pPr marL="1164672" lvl="2" indent="-360000">
              <a:lnSpc>
                <a:spcPct val="100000"/>
              </a:lnSpc>
              <a:spcBef>
                <a:spcPts val="0"/>
              </a:spcBef>
              <a:buFont typeface="Wingdings" pitchFamily="2" charset="2"/>
              <a:buChar char="§"/>
            </a:pPr>
            <a:r>
              <a:rPr lang="en-US" sz="1600" dirty="0" smtClean="0"/>
              <a:t>Measures of sampling error, when sampling is used..</a:t>
            </a:r>
          </a:p>
          <a:p>
            <a:pPr marL="1164672" lvl="2" indent="-360000">
              <a:lnSpc>
                <a:spcPct val="100000"/>
              </a:lnSpc>
              <a:spcBef>
                <a:spcPts val="0"/>
              </a:spcBef>
              <a:buFont typeface="Wingdings" pitchFamily="2" charset="2"/>
              <a:buChar char="§"/>
            </a:pPr>
            <a:r>
              <a:rPr lang="en-US" sz="1600" dirty="0" smtClean="0"/>
              <a:t>Any other serious accuracy or consistency problems with the results. This relates closely to coherence and allows for the possibility that problems were experienced with a particular aspect of the census resulting in a need for caution in using results</a:t>
            </a:r>
            <a:endParaRPr lang="en-US" sz="1600" dirty="0"/>
          </a:p>
        </p:txBody>
      </p:sp>
      <p:sp>
        <p:nvSpPr>
          <p:cNvPr id="4" name="Slide Number Placeholder 3"/>
          <p:cNvSpPr>
            <a:spLocks noGrp="1"/>
          </p:cNvSpPr>
          <p:nvPr>
            <p:ph type="sldNum" sz="quarter" idx="12"/>
          </p:nvPr>
        </p:nvSpPr>
        <p:spPr/>
        <p:txBody>
          <a:bodyPr/>
          <a:lstStyle/>
          <a:p>
            <a:fld id="{412FF748-1325-48DC-AE50-E54CCC902008}" type="slidenum">
              <a:rPr lang="es-ES" smtClean="0"/>
              <a:pPr/>
              <a:t>9</a:t>
            </a:fld>
            <a:endParaRPr lang="es-ES"/>
          </a:p>
        </p:txBody>
      </p:sp>
      <p:pic>
        <p:nvPicPr>
          <p:cNvPr id="5" name="Picture 2" descr="Image result for dimensions"/>
          <p:cNvPicPr>
            <a:picLocks noChangeAspect="1" noChangeArrowheads="1"/>
          </p:cNvPicPr>
          <p:nvPr/>
        </p:nvPicPr>
        <p:blipFill>
          <a:blip r:embed="rId2" cstate="print">
            <a:duotone>
              <a:schemeClr val="accent3">
                <a:shade val="45000"/>
                <a:satMod val="135000"/>
              </a:schemeClr>
              <a:prstClr val="white"/>
            </a:duotone>
          </a:blip>
          <a:srcRect/>
          <a:stretch>
            <a:fillRect/>
          </a:stretch>
        </p:blipFill>
        <p:spPr bwMode="auto">
          <a:xfrm>
            <a:off x="7884368" y="1700808"/>
            <a:ext cx="2542436" cy="2203445"/>
          </a:xfrm>
          <a:prstGeom prst="rect">
            <a:avLst/>
          </a:prstGeom>
          <a:noFill/>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100000" t="100000" r="100000" b="10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100000" t="100000" r="100000" b="10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51000" t="-20000" r="2000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2020</TotalTime>
  <Words>1496</Words>
  <Application>Microsoft Office PowerPoint</Application>
  <PresentationFormat>On-screen Show (4:3)</PresentationFormat>
  <Paragraphs>181</Paragraphs>
  <Slides>18</Slides>
  <Notes>1</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Solstice</vt:lpstr>
      <vt:lpstr>Slide 1</vt:lpstr>
      <vt:lpstr>CONTENT</vt:lpstr>
      <vt:lpstr>Quality: a multi-dimensional concept with focus on users needs and satisfaction</vt:lpstr>
      <vt:lpstr>Quality assurance plan for the agricultural census (AC)</vt:lpstr>
      <vt:lpstr>Quality assurance plan for the AC (cont’d)</vt:lpstr>
      <vt:lpstr>Quality assurance plan for the AC (cont’d)</vt:lpstr>
      <vt:lpstr>Managing dimensions of quality during the phases of a census</vt:lpstr>
      <vt:lpstr>Managing dimensions of quality during the phases of a census (cont’d)</vt:lpstr>
      <vt:lpstr>Managing dimensions of quality during the phases of a census (cont’d)</vt:lpstr>
      <vt:lpstr>Managing dimensions of quality during the phases of a census (cont’d)</vt:lpstr>
      <vt:lpstr>Managing dimensions of quality during the phases of a census (cont’d)</vt:lpstr>
      <vt:lpstr>Managing dimensions of quality during the phases of a census (cont’d)</vt:lpstr>
      <vt:lpstr>Quality control techniques</vt:lpstr>
      <vt:lpstr>Implementing a quality assurance and improvement programme</vt:lpstr>
      <vt:lpstr>Implementing a quality assurance and improvement programme (cont’d)</vt:lpstr>
      <vt:lpstr>Implementing a quality assurance and improvement programme (cont’d)</vt:lpstr>
      <vt:lpstr>FEEDBACK EXPECTED</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WORLD PROGRAMME OF THE CENSUS OF AGRICULTURE (WCA) 2020</dc:title>
  <dc:creator>Miguel</dc:creator>
  <cp:lastModifiedBy>Adriana Neciu (ESS)</cp:lastModifiedBy>
  <cp:revision>255</cp:revision>
  <dcterms:created xsi:type="dcterms:W3CDTF">2016-04-09T12:24:55Z</dcterms:created>
  <dcterms:modified xsi:type="dcterms:W3CDTF">2017-01-26T12:30:50Z</dcterms:modified>
</cp:coreProperties>
</file>