
<file path=[Content_Types].xml><?xml version="1.0" encoding="utf-8"?>
<Types xmlns="http://schemas.openxmlformats.org/package/2006/content-types">
  <Default Extension="png" ContentType="image/png"/>
  <Default Extension="jfif" ContentType="image/jpe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3"/>
  </p:notesMasterIdLst>
  <p:handoutMasterIdLst>
    <p:handoutMasterId r:id="rId14"/>
  </p:handoutMasterIdLst>
  <p:sldIdLst>
    <p:sldId id="265" r:id="rId2"/>
    <p:sldId id="311" r:id="rId3"/>
    <p:sldId id="326" r:id="rId4"/>
    <p:sldId id="327" r:id="rId5"/>
    <p:sldId id="328" r:id="rId6"/>
    <p:sldId id="329" r:id="rId7"/>
    <p:sldId id="331" r:id="rId8"/>
    <p:sldId id="330" r:id="rId9"/>
    <p:sldId id="333" r:id="rId10"/>
    <p:sldId id="332" r:id="rId11"/>
    <p:sldId id="324" r:id="rId12"/>
  </p:sldIdLst>
  <p:sldSz cx="9144000" cy="6858000" type="screen4x3"/>
  <p:notesSz cx="6794500" cy="9931400"/>
  <p:defaultTextStyle>
    <a:defPPr>
      <a:defRPr lang="en-GB"/>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ヒラギノ角ゴ ProN W3" charset="-128"/>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ヒラギノ角ゴ ProN W3" charset="-128"/>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ヒラギノ角ゴ ProN W3" charset="-128"/>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ヒラギノ角ゴ ProN W3" charset="-128"/>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ヒラギノ角ゴ ProN W3" charset="-128"/>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ヒラギノ角ゴ ProN W3" charset="-128"/>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ヒラギノ角ゴ ProN W3" charset="-128"/>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ヒラギノ角ゴ ProN W3" charset="-128"/>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ヒラギノ角ゴ ProN W3"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66"/>
    <a:srgbClr val="008080"/>
    <a:srgbClr val="003399"/>
    <a:srgbClr val="336699"/>
    <a:srgbClr val="FFFF00"/>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72" autoAdjust="0"/>
    <p:restoredTop sz="79443" autoAdjust="0"/>
  </p:normalViewPr>
  <p:slideViewPr>
    <p:cSldViewPr>
      <p:cViewPr varScale="1">
        <p:scale>
          <a:sx n="80" d="100"/>
          <a:sy n="80" d="100"/>
        </p:scale>
        <p:origin x="1574" y="53"/>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82" d="100"/>
          <a:sy n="82" d="100"/>
        </p:scale>
        <p:origin x="311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960" b="1" i="0" u="none" strike="noStrike" kern="1200" baseline="0">
                <a:solidFill>
                  <a:schemeClr val="dk1">
                    <a:lumMod val="75000"/>
                    <a:lumOff val="25000"/>
                  </a:schemeClr>
                </a:solidFill>
                <a:latin typeface="+mn-lt"/>
                <a:ea typeface="+mn-ea"/>
                <a:cs typeface="+mn-cs"/>
              </a:defRPr>
            </a:pPr>
            <a:r>
              <a:rPr lang="en-US"/>
              <a:t>How can innovation affect price and cost</a:t>
            </a:r>
          </a:p>
        </c:rich>
      </c:tx>
      <c:layout/>
      <c:overlay val="0"/>
      <c:spPr>
        <a:noFill/>
        <a:ln>
          <a:noFill/>
        </a:ln>
        <a:effectLst/>
      </c:spPr>
      <c:txPr>
        <a:bodyPr rot="0" spcFirstLastPara="1" vertOverflow="ellipsis" vert="horz" wrap="square" anchor="ctr" anchorCtr="1"/>
        <a:lstStyle/>
        <a:p>
          <a:pPr>
            <a:defRPr sz="96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8.1647531488731495E-2"/>
          <c:y val="8.2011954807516149E-2"/>
          <c:w val="0.85464322546273896"/>
          <c:h val="0.83548871069710229"/>
        </c:manualLayout>
      </c:layout>
      <c:lineChart>
        <c:grouping val="standard"/>
        <c:varyColors val="0"/>
        <c:dLbls>
          <c:showLegendKey val="0"/>
          <c:showVal val="1"/>
          <c:showCatName val="0"/>
          <c:showSerName val="0"/>
          <c:showPercent val="0"/>
          <c:showBubbleSize val="0"/>
        </c:dLbls>
        <c:marker val="1"/>
        <c:smooth val="0"/>
        <c:axId val="578153144"/>
        <c:axId val="578153536"/>
      </c:lineChart>
      <c:catAx>
        <c:axId val="578153144"/>
        <c:scaling>
          <c:orientation val="minMax"/>
        </c:scaling>
        <c:delete val="0"/>
        <c:axPos val="b"/>
        <c:title>
          <c:tx>
            <c:rich>
              <a:bodyPr rot="0" spcFirstLastPara="1" vertOverflow="ellipsis" vert="horz" wrap="square" anchor="ctr" anchorCtr="1"/>
              <a:lstStyle/>
              <a:p>
                <a:pPr>
                  <a:defRPr sz="800" b="1" i="0" u="none" strike="noStrike" kern="1200" baseline="0">
                    <a:solidFill>
                      <a:schemeClr val="dk1">
                        <a:lumMod val="75000"/>
                        <a:lumOff val="25000"/>
                      </a:schemeClr>
                    </a:solidFill>
                    <a:latin typeface="+mn-lt"/>
                    <a:ea typeface="+mn-ea"/>
                    <a:cs typeface="+mn-cs"/>
                  </a:defRPr>
                </a:pPr>
                <a:r>
                  <a:rPr lang="en-US"/>
                  <a:t>output </a:t>
                </a:r>
              </a:p>
            </c:rich>
          </c:tx>
          <c:layout/>
          <c:overlay val="0"/>
          <c:spPr>
            <a:noFill/>
            <a:ln>
              <a:noFill/>
            </a:ln>
            <a:effectLst/>
          </c:spPr>
          <c:txPr>
            <a:bodyPr rot="0" spcFirstLastPara="1" vertOverflow="ellipsis" vert="horz" wrap="square" anchor="ctr" anchorCtr="1"/>
            <a:lstStyle/>
            <a:p>
              <a:pPr>
                <a:defRPr sz="8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800" b="1" i="0" u="none" strike="noStrike" kern="1200" cap="all" baseline="0">
                <a:solidFill>
                  <a:schemeClr val="dk1">
                    <a:lumMod val="75000"/>
                    <a:lumOff val="25000"/>
                  </a:schemeClr>
                </a:solidFill>
                <a:latin typeface="+mn-lt"/>
                <a:ea typeface="+mn-ea"/>
                <a:cs typeface="+mn-cs"/>
              </a:defRPr>
            </a:pPr>
            <a:endParaRPr lang="en-US"/>
          </a:p>
        </c:txPr>
        <c:crossAx val="578153536"/>
        <c:crosses val="autoZero"/>
        <c:auto val="1"/>
        <c:lblAlgn val="ctr"/>
        <c:lblOffset val="100"/>
        <c:noMultiLvlLbl val="0"/>
      </c:catAx>
      <c:valAx>
        <c:axId val="57815353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800" b="1" i="0" u="none" strike="noStrike" kern="1200" baseline="0">
                    <a:solidFill>
                      <a:schemeClr val="dk1">
                        <a:lumMod val="75000"/>
                        <a:lumOff val="25000"/>
                      </a:schemeClr>
                    </a:solidFill>
                    <a:latin typeface="+mn-lt"/>
                    <a:ea typeface="+mn-ea"/>
                    <a:cs typeface="+mn-cs"/>
                  </a:defRPr>
                </a:pPr>
                <a:r>
                  <a:rPr lang="en-US"/>
                  <a:t>price</a:t>
                </a:r>
              </a:p>
            </c:rich>
          </c:tx>
          <c:layout>
            <c:manualLayout>
              <c:xMode val="edge"/>
              <c:yMode val="edge"/>
              <c:x val="3.1479835970224399E-2"/>
              <c:y val="0.34138823472753982"/>
            </c:manualLayout>
          </c:layout>
          <c:overlay val="0"/>
          <c:spPr>
            <a:noFill/>
            <a:ln>
              <a:noFill/>
            </a:ln>
            <a:effectLst/>
          </c:spPr>
          <c:txPr>
            <a:bodyPr rot="-5400000" spcFirstLastPara="1" vertOverflow="ellipsis" vert="horz" wrap="square" anchor="ctr" anchorCtr="1"/>
            <a:lstStyle/>
            <a:p>
              <a:pPr>
                <a:defRPr sz="8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crossAx val="578153144"/>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sz="800" b="1"/>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styleClr val="auto"/>
    </cs:fillRef>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diagrams/_rels/data4.xml.rels><?xml version="1.0" encoding="UTF-8" standalone="yes"?>
<Relationships xmlns="http://schemas.openxmlformats.org/package/2006/relationships"><Relationship Id="rId3" Type="http://schemas.openxmlformats.org/officeDocument/2006/relationships/image" Target="../media/image5.jfif"/><Relationship Id="rId2" Type="http://schemas.openxmlformats.org/officeDocument/2006/relationships/image" Target="../media/image4.jpeg"/><Relationship Id="rId1" Type="http://schemas.openxmlformats.org/officeDocument/2006/relationships/image" Target="../media/image3.jfif"/><Relationship Id="rId4" Type="http://schemas.openxmlformats.org/officeDocument/2006/relationships/image" Target="../media/image6.jfif"/></Relationships>
</file>

<file path=ppt/diagrams/_rels/data7.xml.rels><?xml version="1.0" encoding="UTF-8" standalone="yes"?>
<Relationships xmlns="http://schemas.openxmlformats.org/package/2006/relationships"><Relationship Id="rId1" Type="http://schemas.openxmlformats.org/officeDocument/2006/relationships/image" Target="../media/image3.jfif"/></Relationships>
</file>

<file path=ppt/diagrams/_rels/drawing4.xml.rels><?xml version="1.0" encoding="UTF-8" standalone="yes"?>
<Relationships xmlns="http://schemas.openxmlformats.org/package/2006/relationships"><Relationship Id="rId3" Type="http://schemas.openxmlformats.org/officeDocument/2006/relationships/image" Target="../media/image5.jfif"/><Relationship Id="rId2" Type="http://schemas.openxmlformats.org/officeDocument/2006/relationships/image" Target="../media/image4.jpeg"/><Relationship Id="rId1" Type="http://schemas.openxmlformats.org/officeDocument/2006/relationships/image" Target="../media/image3.jfif"/><Relationship Id="rId4" Type="http://schemas.openxmlformats.org/officeDocument/2006/relationships/image" Target="../media/image6.jfif"/></Relationships>
</file>

<file path=ppt/diagrams/_rels/drawing7.xml.rels><?xml version="1.0" encoding="UTF-8" standalone="yes"?>
<Relationships xmlns="http://schemas.openxmlformats.org/package/2006/relationships"><Relationship Id="rId1" Type="http://schemas.openxmlformats.org/officeDocument/2006/relationships/image" Target="../media/image3.jfif"/></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09DA68-0EAC-46D4-83D2-415FBEE3B38B}" type="doc">
      <dgm:prSet loTypeId="urn:microsoft.com/office/officeart/2008/layout/VerticalCurvedList" loCatId="list" qsTypeId="urn:microsoft.com/office/officeart/2005/8/quickstyle/simple1" qsCatId="simple" csTypeId="urn:microsoft.com/office/officeart/2005/8/colors/accent2_5" csCatId="accent2" phldr="1"/>
      <dgm:spPr/>
      <dgm:t>
        <a:bodyPr/>
        <a:lstStyle/>
        <a:p>
          <a:endParaRPr lang="en-US"/>
        </a:p>
      </dgm:t>
    </dgm:pt>
    <dgm:pt modelId="{50AB0491-3F40-4FBB-BCD4-6E29F77DD2D6}">
      <dgm:prSet custT="1"/>
      <dgm:spPr/>
      <dgm:t>
        <a:bodyPr/>
        <a:lstStyle/>
        <a:p>
          <a:pPr rtl="0"/>
          <a:r>
            <a:rPr lang="en-US" sz="1400" b="1" dirty="0" smtClean="0"/>
            <a:t>In 2016, the world generated 242 million </a:t>
          </a:r>
          <a:r>
            <a:rPr lang="en-US" sz="1400" b="1" dirty="0" err="1" smtClean="0"/>
            <a:t>tonnes</a:t>
          </a:r>
          <a:r>
            <a:rPr lang="en-US" sz="1400" b="1" dirty="0" smtClean="0"/>
            <a:t> of plastic waste equivalent to 12 percent of all municipal solid waste</a:t>
          </a:r>
          <a:endParaRPr lang="en-US" sz="1400" dirty="0"/>
        </a:p>
      </dgm:t>
    </dgm:pt>
    <dgm:pt modelId="{0DFE4C6C-4E32-40A3-A2DC-3DBA7BE389EF}" type="parTrans" cxnId="{6A3D6DE6-B92A-4A6A-ACC7-47D274396B4B}">
      <dgm:prSet/>
      <dgm:spPr/>
      <dgm:t>
        <a:bodyPr/>
        <a:lstStyle/>
        <a:p>
          <a:endParaRPr lang="en-US" sz="1400"/>
        </a:p>
      </dgm:t>
    </dgm:pt>
    <dgm:pt modelId="{6F155EE8-522A-4774-87A5-C3102F58EB9E}" type="sibTrans" cxnId="{6A3D6DE6-B92A-4A6A-ACC7-47D274396B4B}">
      <dgm:prSet/>
      <dgm:spPr/>
      <dgm:t>
        <a:bodyPr/>
        <a:lstStyle/>
        <a:p>
          <a:endParaRPr lang="en-US" sz="1400"/>
        </a:p>
      </dgm:t>
    </dgm:pt>
    <dgm:pt modelId="{5DF5A904-1BF8-47B8-92F2-6A91C89C3C90}">
      <dgm:prSet custT="1"/>
      <dgm:spPr/>
      <dgm:t>
        <a:bodyPr/>
        <a:lstStyle/>
        <a:p>
          <a:pPr rtl="0"/>
          <a:r>
            <a:rPr lang="en-US" sz="1400" b="1" smtClean="0"/>
            <a:t>Packaging accounts for about half of the plastic waste in the world (UNEP, 2018)</a:t>
          </a:r>
          <a:endParaRPr lang="en-US" sz="1400"/>
        </a:p>
      </dgm:t>
    </dgm:pt>
    <dgm:pt modelId="{FD4490C4-EEA0-4DA1-9D15-CBC7A26EE507}" type="parTrans" cxnId="{E020760B-63CD-490B-9B47-B0CB9385DF60}">
      <dgm:prSet/>
      <dgm:spPr/>
      <dgm:t>
        <a:bodyPr/>
        <a:lstStyle/>
        <a:p>
          <a:endParaRPr lang="en-US" sz="1400"/>
        </a:p>
      </dgm:t>
    </dgm:pt>
    <dgm:pt modelId="{9BCDB474-AC45-4D92-973C-296B6745362D}" type="sibTrans" cxnId="{E020760B-63CD-490B-9B47-B0CB9385DF60}">
      <dgm:prSet/>
      <dgm:spPr/>
      <dgm:t>
        <a:bodyPr/>
        <a:lstStyle/>
        <a:p>
          <a:endParaRPr lang="en-US" sz="1400"/>
        </a:p>
      </dgm:t>
    </dgm:pt>
    <dgm:pt modelId="{6C013EE0-F8C2-44C6-ACA9-6C60F154C635}">
      <dgm:prSet custT="1"/>
      <dgm:spPr/>
      <dgm:t>
        <a:bodyPr/>
        <a:lstStyle/>
        <a:p>
          <a:pPr rtl="0"/>
          <a:r>
            <a:rPr lang="en-US" sz="1400" b="1" dirty="0" smtClean="0"/>
            <a:t>If the growth in plastic production continues at the current pace, by 2050 the plastic industry may account for 20 percent of the world’s total crude oil consumption</a:t>
          </a:r>
          <a:endParaRPr lang="en-US" sz="1400" dirty="0"/>
        </a:p>
      </dgm:t>
    </dgm:pt>
    <dgm:pt modelId="{8EB20615-8F82-4279-A9B6-7FAE3DA57F21}" type="parTrans" cxnId="{C8744EEF-20E5-4DAE-9588-5154A2E5AEC6}">
      <dgm:prSet/>
      <dgm:spPr/>
      <dgm:t>
        <a:bodyPr/>
        <a:lstStyle/>
        <a:p>
          <a:endParaRPr lang="en-US" sz="1400"/>
        </a:p>
      </dgm:t>
    </dgm:pt>
    <dgm:pt modelId="{D2307553-4A33-4878-B4AC-DA49DFC13E65}" type="sibTrans" cxnId="{C8744EEF-20E5-4DAE-9588-5154A2E5AEC6}">
      <dgm:prSet/>
      <dgm:spPr/>
      <dgm:t>
        <a:bodyPr/>
        <a:lstStyle/>
        <a:p>
          <a:endParaRPr lang="en-US" sz="1400"/>
        </a:p>
      </dgm:t>
    </dgm:pt>
    <dgm:pt modelId="{FCA0E6C8-5A50-495E-829B-3D2E7F06DF6E}">
      <dgm:prSet custT="1"/>
      <dgm:spPr/>
      <dgm:t>
        <a:bodyPr/>
        <a:lstStyle/>
        <a:p>
          <a:pPr rtl="0"/>
          <a:r>
            <a:rPr lang="en-US" sz="1400" b="1" smtClean="0"/>
            <a:t>Plastic is a resistant material which can be utilized in a wide range of applications. Most plastics are not biodegradable, but instead photodegradable</a:t>
          </a:r>
          <a:endParaRPr lang="en-US" sz="1400"/>
        </a:p>
      </dgm:t>
    </dgm:pt>
    <dgm:pt modelId="{8B658F0D-EE11-4BFC-9C1C-67F1ADA11AF8}" type="parTrans" cxnId="{D0CC075A-50AC-4B4B-AFDD-59BF3774CB8A}">
      <dgm:prSet/>
      <dgm:spPr/>
      <dgm:t>
        <a:bodyPr/>
        <a:lstStyle/>
        <a:p>
          <a:endParaRPr lang="en-US" sz="1400"/>
        </a:p>
      </dgm:t>
    </dgm:pt>
    <dgm:pt modelId="{9BAF9F03-01FF-479F-9658-205CBBD9E8C9}" type="sibTrans" cxnId="{D0CC075A-50AC-4B4B-AFDD-59BF3774CB8A}">
      <dgm:prSet/>
      <dgm:spPr/>
      <dgm:t>
        <a:bodyPr/>
        <a:lstStyle/>
        <a:p>
          <a:endParaRPr lang="en-US" sz="1400"/>
        </a:p>
      </dgm:t>
    </dgm:pt>
    <dgm:pt modelId="{A4870DEF-5FF7-4582-B26E-E742FC1DE057}" type="pres">
      <dgm:prSet presAssocID="{4709DA68-0EAC-46D4-83D2-415FBEE3B38B}" presName="Name0" presStyleCnt="0">
        <dgm:presLayoutVars>
          <dgm:chMax val="7"/>
          <dgm:chPref val="7"/>
          <dgm:dir/>
        </dgm:presLayoutVars>
      </dgm:prSet>
      <dgm:spPr/>
      <dgm:t>
        <a:bodyPr/>
        <a:lstStyle/>
        <a:p>
          <a:endParaRPr lang="en-US"/>
        </a:p>
      </dgm:t>
    </dgm:pt>
    <dgm:pt modelId="{2FF2AA6D-BDC5-45F1-BCB8-73E38A89E7D7}" type="pres">
      <dgm:prSet presAssocID="{4709DA68-0EAC-46D4-83D2-415FBEE3B38B}" presName="Name1" presStyleCnt="0"/>
      <dgm:spPr/>
    </dgm:pt>
    <dgm:pt modelId="{BF8878D3-B081-47BA-8232-A8A6E64332C3}" type="pres">
      <dgm:prSet presAssocID="{4709DA68-0EAC-46D4-83D2-415FBEE3B38B}" presName="cycle" presStyleCnt="0"/>
      <dgm:spPr/>
    </dgm:pt>
    <dgm:pt modelId="{050C075A-99AD-45DB-A53F-D6E189223514}" type="pres">
      <dgm:prSet presAssocID="{4709DA68-0EAC-46D4-83D2-415FBEE3B38B}" presName="srcNode" presStyleLbl="node1" presStyleIdx="0" presStyleCnt="4"/>
      <dgm:spPr/>
    </dgm:pt>
    <dgm:pt modelId="{79BDC2AA-B9A7-4877-ADF0-E77270F8189C}" type="pres">
      <dgm:prSet presAssocID="{4709DA68-0EAC-46D4-83D2-415FBEE3B38B}" presName="conn" presStyleLbl="parChTrans1D2" presStyleIdx="0" presStyleCnt="1"/>
      <dgm:spPr/>
      <dgm:t>
        <a:bodyPr/>
        <a:lstStyle/>
        <a:p>
          <a:endParaRPr lang="en-US"/>
        </a:p>
      </dgm:t>
    </dgm:pt>
    <dgm:pt modelId="{EE78631A-84C5-4B17-A28D-8DFB6AFA6C63}" type="pres">
      <dgm:prSet presAssocID="{4709DA68-0EAC-46D4-83D2-415FBEE3B38B}" presName="extraNode" presStyleLbl="node1" presStyleIdx="0" presStyleCnt="4"/>
      <dgm:spPr/>
    </dgm:pt>
    <dgm:pt modelId="{52DD53F6-616E-4902-8759-509908EDDBD5}" type="pres">
      <dgm:prSet presAssocID="{4709DA68-0EAC-46D4-83D2-415FBEE3B38B}" presName="dstNode" presStyleLbl="node1" presStyleIdx="0" presStyleCnt="4"/>
      <dgm:spPr/>
    </dgm:pt>
    <dgm:pt modelId="{49197663-E0BD-470A-8679-C5CA7F5D3F9C}" type="pres">
      <dgm:prSet presAssocID="{50AB0491-3F40-4FBB-BCD4-6E29F77DD2D6}" presName="text_1" presStyleLbl="node1" presStyleIdx="0" presStyleCnt="4">
        <dgm:presLayoutVars>
          <dgm:bulletEnabled val="1"/>
        </dgm:presLayoutVars>
      </dgm:prSet>
      <dgm:spPr/>
      <dgm:t>
        <a:bodyPr/>
        <a:lstStyle/>
        <a:p>
          <a:endParaRPr lang="en-US"/>
        </a:p>
      </dgm:t>
    </dgm:pt>
    <dgm:pt modelId="{FC6AC00B-5E69-4BBE-A522-86A75116C844}" type="pres">
      <dgm:prSet presAssocID="{50AB0491-3F40-4FBB-BCD4-6E29F77DD2D6}" presName="accent_1" presStyleCnt="0"/>
      <dgm:spPr/>
    </dgm:pt>
    <dgm:pt modelId="{96F60AF0-C77D-4677-9600-03C7F197F826}" type="pres">
      <dgm:prSet presAssocID="{50AB0491-3F40-4FBB-BCD4-6E29F77DD2D6}" presName="accentRepeatNode" presStyleLbl="solidFgAcc1" presStyleIdx="0" presStyleCnt="4"/>
      <dgm:spPr/>
    </dgm:pt>
    <dgm:pt modelId="{F7D4A45D-317F-4431-BCF9-6AE79C77689A}" type="pres">
      <dgm:prSet presAssocID="{5DF5A904-1BF8-47B8-92F2-6A91C89C3C90}" presName="text_2" presStyleLbl="node1" presStyleIdx="1" presStyleCnt="4">
        <dgm:presLayoutVars>
          <dgm:bulletEnabled val="1"/>
        </dgm:presLayoutVars>
      </dgm:prSet>
      <dgm:spPr/>
      <dgm:t>
        <a:bodyPr/>
        <a:lstStyle/>
        <a:p>
          <a:endParaRPr lang="en-US"/>
        </a:p>
      </dgm:t>
    </dgm:pt>
    <dgm:pt modelId="{DE98F095-FE26-41E3-B314-7B574A621F8D}" type="pres">
      <dgm:prSet presAssocID="{5DF5A904-1BF8-47B8-92F2-6A91C89C3C90}" presName="accent_2" presStyleCnt="0"/>
      <dgm:spPr/>
    </dgm:pt>
    <dgm:pt modelId="{84978F67-D547-4271-9A79-95065785A49A}" type="pres">
      <dgm:prSet presAssocID="{5DF5A904-1BF8-47B8-92F2-6A91C89C3C90}" presName="accentRepeatNode" presStyleLbl="solidFgAcc1" presStyleIdx="1" presStyleCnt="4"/>
      <dgm:spPr/>
    </dgm:pt>
    <dgm:pt modelId="{4EBAC4A0-90A0-448B-9636-0E5CCB37E05C}" type="pres">
      <dgm:prSet presAssocID="{6C013EE0-F8C2-44C6-ACA9-6C60F154C635}" presName="text_3" presStyleLbl="node1" presStyleIdx="2" presStyleCnt="4">
        <dgm:presLayoutVars>
          <dgm:bulletEnabled val="1"/>
        </dgm:presLayoutVars>
      </dgm:prSet>
      <dgm:spPr/>
      <dgm:t>
        <a:bodyPr/>
        <a:lstStyle/>
        <a:p>
          <a:endParaRPr lang="en-US"/>
        </a:p>
      </dgm:t>
    </dgm:pt>
    <dgm:pt modelId="{B9980A69-BFB6-4F1D-BBC9-5B276CB756B5}" type="pres">
      <dgm:prSet presAssocID="{6C013EE0-F8C2-44C6-ACA9-6C60F154C635}" presName="accent_3" presStyleCnt="0"/>
      <dgm:spPr/>
    </dgm:pt>
    <dgm:pt modelId="{C95A0F97-2B73-446A-B4D8-C1FC0DB84238}" type="pres">
      <dgm:prSet presAssocID="{6C013EE0-F8C2-44C6-ACA9-6C60F154C635}" presName="accentRepeatNode" presStyleLbl="solidFgAcc1" presStyleIdx="2" presStyleCnt="4"/>
      <dgm:spPr/>
    </dgm:pt>
    <dgm:pt modelId="{8FB8C0DA-DA3C-4FEE-8ADA-009104680346}" type="pres">
      <dgm:prSet presAssocID="{FCA0E6C8-5A50-495E-829B-3D2E7F06DF6E}" presName="text_4" presStyleLbl="node1" presStyleIdx="3" presStyleCnt="4">
        <dgm:presLayoutVars>
          <dgm:bulletEnabled val="1"/>
        </dgm:presLayoutVars>
      </dgm:prSet>
      <dgm:spPr/>
      <dgm:t>
        <a:bodyPr/>
        <a:lstStyle/>
        <a:p>
          <a:endParaRPr lang="en-US"/>
        </a:p>
      </dgm:t>
    </dgm:pt>
    <dgm:pt modelId="{86104C37-D48A-47DA-B7B0-8E9BFF0483AE}" type="pres">
      <dgm:prSet presAssocID="{FCA0E6C8-5A50-495E-829B-3D2E7F06DF6E}" presName="accent_4" presStyleCnt="0"/>
      <dgm:spPr/>
    </dgm:pt>
    <dgm:pt modelId="{C635C045-C3B8-44EE-BC9B-D65CB2316C33}" type="pres">
      <dgm:prSet presAssocID="{FCA0E6C8-5A50-495E-829B-3D2E7F06DF6E}" presName="accentRepeatNode" presStyleLbl="solidFgAcc1" presStyleIdx="3" presStyleCnt="4"/>
      <dgm:spPr/>
    </dgm:pt>
  </dgm:ptLst>
  <dgm:cxnLst>
    <dgm:cxn modelId="{D0CC075A-50AC-4B4B-AFDD-59BF3774CB8A}" srcId="{4709DA68-0EAC-46D4-83D2-415FBEE3B38B}" destId="{FCA0E6C8-5A50-495E-829B-3D2E7F06DF6E}" srcOrd="3" destOrd="0" parTransId="{8B658F0D-EE11-4BFC-9C1C-67F1ADA11AF8}" sibTransId="{9BAF9F03-01FF-479F-9658-205CBBD9E8C9}"/>
    <dgm:cxn modelId="{E020760B-63CD-490B-9B47-B0CB9385DF60}" srcId="{4709DA68-0EAC-46D4-83D2-415FBEE3B38B}" destId="{5DF5A904-1BF8-47B8-92F2-6A91C89C3C90}" srcOrd="1" destOrd="0" parTransId="{FD4490C4-EEA0-4DA1-9D15-CBC7A26EE507}" sibTransId="{9BCDB474-AC45-4D92-973C-296B6745362D}"/>
    <dgm:cxn modelId="{50B6A272-F376-4E51-8D9A-39182C4A3A8C}" type="presOf" srcId="{FCA0E6C8-5A50-495E-829B-3D2E7F06DF6E}" destId="{8FB8C0DA-DA3C-4FEE-8ADA-009104680346}" srcOrd="0" destOrd="0" presId="urn:microsoft.com/office/officeart/2008/layout/VerticalCurvedList"/>
    <dgm:cxn modelId="{6A3D6DE6-B92A-4A6A-ACC7-47D274396B4B}" srcId="{4709DA68-0EAC-46D4-83D2-415FBEE3B38B}" destId="{50AB0491-3F40-4FBB-BCD4-6E29F77DD2D6}" srcOrd="0" destOrd="0" parTransId="{0DFE4C6C-4E32-40A3-A2DC-3DBA7BE389EF}" sibTransId="{6F155EE8-522A-4774-87A5-C3102F58EB9E}"/>
    <dgm:cxn modelId="{DEAE4B58-DE8D-4CCF-A3ED-1A55E50D208D}" type="presOf" srcId="{50AB0491-3F40-4FBB-BCD4-6E29F77DD2D6}" destId="{49197663-E0BD-470A-8679-C5CA7F5D3F9C}" srcOrd="0" destOrd="0" presId="urn:microsoft.com/office/officeart/2008/layout/VerticalCurvedList"/>
    <dgm:cxn modelId="{C8744EEF-20E5-4DAE-9588-5154A2E5AEC6}" srcId="{4709DA68-0EAC-46D4-83D2-415FBEE3B38B}" destId="{6C013EE0-F8C2-44C6-ACA9-6C60F154C635}" srcOrd="2" destOrd="0" parTransId="{8EB20615-8F82-4279-A9B6-7FAE3DA57F21}" sibTransId="{D2307553-4A33-4878-B4AC-DA49DFC13E65}"/>
    <dgm:cxn modelId="{ADE23BF7-1B0B-4652-A66B-E71163D2A172}" type="presOf" srcId="{4709DA68-0EAC-46D4-83D2-415FBEE3B38B}" destId="{A4870DEF-5FF7-4582-B26E-E742FC1DE057}" srcOrd="0" destOrd="0" presId="urn:microsoft.com/office/officeart/2008/layout/VerticalCurvedList"/>
    <dgm:cxn modelId="{2B967816-ABEE-4BB0-9CFA-37E06E5F57F6}" type="presOf" srcId="{6C013EE0-F8C2-44C6-ACA9-6C60F154C635}" destId="{4EBAC4A0-90A0-448B-9636-0E5CCB37E05C}" srcOrd="0" destOrd="0" presId="urn:microsoft.com/office/officeart/2008/layout/VerticalCurvedList"/>
    <dgm:cxn modelId="{B655852D-8829-4BC8-ADA9-9A7A5505C4BB}" type="presOf" srcId="{6F155EE8-522A-4774-87A5-C3102F58EB9E}" destId="{79BDC2AA-B9A7-4877-ADF0-E77270F8189C}" srcOrd="0" destOrd="0" presId="urn:microsoft.com/office/officeart/2008/layout/VerticalCurvedList"/>
    <dgm:cxn modelId="{84C72014-D15F-4BC4-B17C-87905BCD2236}" type="presOf" srcId="{5DF5A904-1BF8-47B8-92F2-6A91C89C3C90}" destId="{F7D4A45D-317F-4431-BCF9-6AE79C77689A}" srcOrd="0" destOrd="0" presId="urn:microsoft.com/office/officeart/2008/layout/VerticalCurvedList"/>
    <dgm:cxn modelId="{D7D0003C-290E-41C0-9729-37528432E1A0}" type="presParOf" srcId="{A4870DEF-5FF7-4582-B26E-E742FC1DE057}" destId="{2FF2AA6D-BDC5-45F1-BCB8-73E38A89E7D7}" srcOrd="0" destOrd="0" presId="urn:microsoft.com/office/officeart/2008/layout/VerticalCurvedList"/>
    <dgm:cxn modelId="{08EF5FED-AADF-425C-BE0C-8C7D9FE13F0F}" type="presParOf" srcId="{2FF2AA6D-BDC5-45F1-BCB8-73E38A89E7D7}" destId="{BF8878D3-B081-47BA-8232-A8A6E64332C3}" srcOrd="0" destOrd="0" presId="urn:microsoft.com/office/officeart/2008/layout/VerticalCurvedList"/>
    <dgm:cxn modelId="{0A08A6A0-9B75-43BE-9F56-38D1F5D1E807}" type="presParOf" srcId="{BF8878D3-B081-47BA-8232-A8A6E64332C3}" destId="{050C075A-99AD-45DB-A53F-D6E189223514}" srcOrd="0" destOrd="0" presId="urn:microsoft.com/office/officeart/2008/layout/VerticalCurvedList"/>
    <dgm:cxn modelId="{765E9385-E9D6-4894-A727-20FFDC53B24B}" type="presParOf" srcId="{BF8878D3-B081-47BA-8232-A8A6E64332C3}" destId="{79BDC2AA-B9A7-4877-ADF0-E77270F8189C}" srcOrd="1" destOrd="0" presId="urn:microsoft.com/office/officeart/2008/layout/VerticalCurvedList"/>
    <dgm:cxn modelId="{91E466F7-35BF-47E8-8734-A58D416889F6}" type="presParOf" srcId="{BF8878D3-B081-47BA-8232-A8A6E64332C3}" destId="{EE78631A-84C5-4B17-A28D-8DFB6AFA6C63}" srcOrd="2" destOrd="0" presId="urn:microsoft.com/office/officeart/2008/layout/VerticalCurvedList"/>
    <dgm:cxn modelId="{E2B5662A-0B01-42A0-8EEB-F28BC01525FE}" type="presParOf" srcId="{BF8878D3-B081-47BA-8232-A8A6E64332C3}" destId="{52DD53F6-616E-4902-8759-509908EDDBD5}" srcOrd="3" destOrd="0" presId="urn:microsoft.com/office/officeart/2008/layout/VerticalCurvedList"/>
    <dgm:cxn modelId="{EBF95CAD-C503-4FDC-AB01-26BB8E0BA73F}" type="presParOf" srcId="{2FF2AA6D-BDC5-45F1-BCB8-73E38A89E7D7}" destId="{49197663-E0BD-470A-8679-C5CA7F5D3F9C}" srcOrd="1" destOrd="0" presId="urn:microsoft.com/office/officeart/2008/layout/VerticalCurvedList"/>
    <dgm:cxn modelId="{71FE37B2-1860-4E24-8522-4255D9561E93}" type="presParOf" srcId="{2FF2AA6D-BDC5-45F1-BCB8-73E38A89E7D7}" destId="{FC6AC00B-5E69-4BBE-A522-86A75116C844}" srcOrd="2" destOrd="0" presId="urn:microsoft.com/office/officeart/2008/layout/VerticalCurvedList"/>
    <dgm:cxn modelId="{0E45397C-3711-442D-A03A-7979EE9F5EB4}" type="presParOf" srcId="{FC6AC00B-5E69-4BBE-A522-86A75116C844}" destId="{96F60AF0-C77D-4677-9600-03C7F197F826}" srcOrd="0" destOrd="0" presId="urn:microsoft.com/office/officeart/2008/layout/VerticalCurvedList"/>
    <dgm:cxn modelId="{AFE85AA7-E8C8-43E9-9C39-60C9EE768CC3}" type="presParOf" srcId="{2FF2AA6D-BDC5-45F1-BCB8-73E38A89E7D7}" destId="{F7D4A45D-317F-4431-BCF9-6AE79C77689A}" srcOrd="3" destOrd="0" presId="urn:microsoft.com/office/officeart/2008/layout/VerticalCurvedList"/>
    <dgm:cxn modelId="{0EA75343-2BC2-49A5-BB24-6A8782278900}" type="presParOf" srcId="{2FF2AA6D-BDC5-45F1-BCB8-73E38A89E7D7}" destId="{DE98F095-FE26-41E3-B314-7B574A621F8D}" srcOrd="4" destOrd="0" presId="urn:microsoft.com/office/officeart/2008/layout/VerticalCurvedList"/>
    <dgm:cxn modelId="{3EB5C73A-FF16-4164-907C-80F246B53D41}" type="presParOf" srcId="{DE98F095-FE26-41E3-B314-7B574A621F8D}" destId="{84978F67-D547-4271-9A79-95065785A49A}" srcOrd="0" destOrd="0" presId="urn:microsoft.com/office/officeart/2008/layout/VerticalCurvedList"/>
    <dgm:cxn modelId="{8A0101CA-0C30-4C5F-A3EB-E0CE86FF92CF}" type="presParOf" srcId="{2FF2AA6D-BDC5-45F1-BCB8-73E38A89E7D7}" destId="{4EBAC4A0-90A0-448B-9636-0E5CCB37E05C}" srcOrd="5" destOrd="0" presId="urn:microsoft.com/office/officeart/2008/layout/VerticalCurvedList"/>
    <dgm:cxn modelId="{825693EC-7E12-4195-A520-DBCF7360D414}" type="presParOf" srcId="{2FF2AA6D-BDC5-45F1-BCB8-73E38A89E7D7}" destId="{B9980A69-BFB6-4F1D-BBC9-5B276CB756B5}" srcOrd="6" destOrd="0" presId="urn:microsoft.com/office/officeart/2008/layout/VerticalCurvedList"/>
    <dgm:cxn modelId="{09D12DB3-AF2D-43B1-8554-B237E8E96C0E}" type="presParOf" srcId="{B9980A69-BFB6-4F1D-BBC9-5B276CB756B5}" destId="{C95A0F97-2B73-446A-B4D8-C1FC0DB84238}" srcOrd="0" destOrd="0" presId="urn:microsoft.com/office/officeart/2008/layout/VerticalCurvedList"/>
    <dgm:cxn modelId="{E320EB2F-7DF6-473D-8828-4EEB47643C0F}" type="presParOf" srcId="{2FF2AA6D-BDC5-45F1-BCB8-73E38A89E7D7}" destId="{8FB8C0DA-DA3C-4FEE-8ADA-009104680346}" srcOrd="7" destOrd="0" presId="urn:microsoft.com/office/officeart/2008/layout/VerticalCurvedList"/>
    <dgm:cxn modelId="{BB94BD8D-7005-4CD1-9E14-376FB013026D}" type="presParOf" srcId="{2FF2AA6D-BDC5-45F1-BCB8-73E38A89E7D7}" destId="{86104C37-D48A-47DA-B7B0-8E9BFF0483AE}" srcOrd="8" destOrd="0" presId="urn:microsoft.com/office/officeart/2008/layout/VerticalCurvedList"/>
    <dgm:cxn modelId="{CF882222-ABA2-4635-A835-1E5FC335CD96}" type="presParOf" srcId="{86104C37-D48A-47DA-B7B0-8E9BFF0483AE}" destId="{C635C045-C3B8-44EE-BC9B-D65CB2316C33}"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702949-ADFA-4D00-B1D3-5EAE164106FC}" type="doc">
      <dgm:prSet loTypeId="urn:microsoft.com/office/officeart/2005/8/layout/default" loCatId="list" qsTypeId="urn:microsoft.com/office/officeart/2005/8/quickstyle/3d2" qsCatId="3D" csTypeId="urn:microsoft.com/office/officeart/2005/8/colors/accent6_2" csCatId="accent6"/>
      <dgm:spPr/>
      <dgm:t>
        <a:bodyPr/>
        <a:lstStyle/>
        <a:p>
          <a:endParaRPr lang="en-US"/>
        </a:p>
      </dgm:t>
    </dgm:pt>
    <dgm:pt modelId="{C76C0AEE-1D53-4F93-8BC5-AC80DE46A53C}">
      <dgm:prSet custT="1"/>
      <dgm:spPr/>
      <dgm:t>
        <a:bodyPr/>
        <a:lstStyle/>
        <a:p>
          <a:pPr algn="ctr" rtl="0"/>
          <a:r>
            <a:rPr lang="en-US" sz="1600" b="1" smtClean="0"/>
            <a:t>Pollution is a major factor throughout the life cycle of plastic bags</a:t>
          </a:r>
          <a:endParaRPr lang="en-US" sz="1600"/>
        </a:p>
      </dgm:t>
    </dgm:pt>
    <dgm:pt modelId="{1DAF8D07-DEAC-479B-8AA1-04BDCC57BEE7}" type="parTrans" cxnId="{11E04933-9C59-4D07-B922-3B1299C68834}">
      <dgm:prSet/>
      <dgm:spPr/>
      <dgm:t>
        <a:bodyPr/>
        <a:lstStyle/>
        <a:p>
          <a:pPr algn="ctr"/>
          <a:endParaRPr lang="en-US" sz="1600"/>
        </a:p>
      </dgm:t>
    </dgm:pt>
    <dgm:pt modelId="{3D1D41B2-A762-4486-BD81-CE1EBCC88767}" type="sibTrans" cxnId="{11E04933-9C59-4D07-B922-3B1299C68834}">
      <dgm:prSet/>
      <dgm:spPr/>
      <dgm:t>
        <a:bodyPr/>
        <a:lstStyle/>
        <a:p>
          <a:pPr algn="ctr"/>
          <a:endParaRPr lang="en-US" sz="1600"/>
        </a:p>
      </dgm:t>
    </dgm:pt>
    <dgm:pt modelId="{C32A3714-FF44-48E7-8E2D-76B71EFD2B60}">
      <dgm:prSet custT="1"/>
      <dgm:spPr/>
      <dgm:t>
        <a:bodyPr/>
        <a:lstStyle/>
        <a:p>
          <a:pPr algn="ctr" rtl="0"/>
          <a:r>
            <a:rPr lang="en-US" sz="1600" b="1" dirty="0" smtClean="0"/>
            <a:t>Their light weight leads to a tendency to “balloon” and be blown by wind at open waste disposal sites, traveling for miles and ending up in trees, bushes and waterways </a:t>
          </a:r>
          <a:endParaRPr lang="en-US" sz="1600" dirty="0"/>
        </a:p>
      </dgm:t>
    </dgm:pt>
    <dgm:pt modelId="{BA8540C3-E37B-4169-8412-E283A094A2D0}" type="parTrans" cxnId="{0EA28A46-0F3B-4B90-9C97-5E22B80CC886}">
      <dgm:prSet/>
      <dgm:spPr/>
      <dgm:t>
        <a:bodyPr/>
        <a:lstStyle/>
        <a:p>
          <a:pPr algn="ctr"/>
          <a:endParaRPr lang="en-US" sz="1600"/>
        </a:p>
      </dgm:t>
    </dgm:pt>
    <dgm:pt modelId="{05C908B9-3E92-4DB3-BAF5-244EE02F8A94}" type="sibTrans" cxnId="{0EA28A46-0F3B-4B90-9C97-5E22B80CC886}">
      <dgm:prSet/>
      <dgm:spPr/>
      <dgm:t>
        <a:bodyPr/>
        <a:lstStyle/>
        <a:p>
          <a:pPr algn="ctr"/>
          <a:endParaRPr lang="en-US" sz="1600"/>
        </a:p>
      </dgm:t>
    </dgm:pt>
    <dgm:pt modelId="{5979694F-4D30-4D90-8E04-9D71B26673D0}">
      <dgm:prSet custT="1"/>
      <dgm:spPr/>
      <dgm:t>
        <a:bodyPr/>
        <a:lstStyle/>
        <a:p>
          <a:pPr algn="ctr" rtl="0"/>
          <a:r>
            <a:rPr lang="en-US" sz="1600" b="1" smtClean="0"/>
            <a:t>The use of plastic shopping bags has been increasing, with the trend expected to continue, as urbanization, population and per capita income rise </a:t>
          </a:r>
          <a:endParaRPr lang="en-US" sz="1600"/>
        </a:p>
      </dgm:t>
    </dgm:pt>
    <dgm:pt modelId="{4AB02148-B41B-4F7A-9775-74BF55BD408A}" type="parTrans" cxnId="{3389938B-BA7F-47C6-AF6E-6D463685CE6C}">
      <dgm:prSet/>
      <dgm:spPr/>
      <dgm:t>
        <a:bodyPr/>
        <a:lstStyle/>
        <a:p>
          <a:pPr algn="ctr"/>
          <a:endParaRPr lang="en-US" sz="1600"/>
        </a:p>
      </dgm:t>
    </dgm:pt>
    <dgm:pt modelId="{EA0EFFF9-10AB-4563-9431-C3266AA326EF}" type="sibTrans" cxnId="{3389938B-BA7F-47C6-AF6E-6D463685CE6C}">
      <dgm:prSet/>
      <dgm:spPr/>
      <dgm:t>
        <a:bodyPr/>
        <a:lstStyle/>
        <a:p>
          <a:pPr algn="ctr"/>
          <a:endParaRPr lang="en-US" sz="1600"/>
        </a:p>
      </dgm:t>
    </dgm:pt>
    <dgm:pt modelId="{5FC6C302-E8EB-4A18-A1D7-7F5205E75BFF}">
      <dgm:prSet custT="1"/>
      <dgm:spPr/>
      <dgm:t>
        <a:bodyPr/>
        <a:lstStyle/>
        <a:p>
          <a:pPr algn="ctr" rtl="0"/>
          <a:r>
            <a:rPr lang="en-US" sz="1600" b="1" smtClean="0"/>
            <a:t>It is estimated that 12 million barrels of oil are used to produce 100 billion plastic bags</a:t>
          </a:r>
          <a:endParaRPr lang="en-US" sz="1600"/>
        </a:p>
      </dgm:t>
    </dgm:pt>
    <dgm:pt modelId="{298F1DC3-A38C-46EB-915D-B699271C09DB}" type="parTrans" cxnId="{984FFA6A-3DB9-49B0-A632-9658D595645B}">
      <dgm:prSet/>
      <dgm:spPr/>
      <dgm:t>
        <a:bodyPr/>
        <a:lstStyle/>
        <a:p>
          <a:pPr algn="ctr"/>
          <a:endParaRPr lang="en-US" sz="1600"/>
        </a:p>
      </dgm:t>
    </dgm:pt>
    <dgm:pt modelId="{01801AC0-31FD-45E1-94C3-D2CC7DA671D3}" type="sibTrans" cxnId="{984FFA6A-3DB9-49B0-A632-9658D595645B}">
      <dgm:prSet/>
      <dgm:spPr/>
      <dgm:t>
        <a:bodyPr/>
        <a:lstStyle/>
        <a:p>
          <a:pPr algn="ctr"/>
          <a:endParaRPr lang="en-US" sz="1600"/>
        </a:p>
      </dgm:t>
    </dgm:pt>
    <dgm:pt modelId="{3927596D-653D-45EA-94F8-38D2B05324FB}" type="pres">
      <dgm:prSet presAssocID="{A7702949-ADFA-4D00-B1D3-5EAE164106FC}" presName="diagram" presStyleCnt="0">
        <dgm:presLayoutVars>
          <dgm:dir/>
          <dgm:resizeHandles val="exact"/>
        </dgm:presLayoutVars>
      </dgm:prSet>
      <dgm:spPr/>
      <dgm:t>
        <a:bodyPr/>
        <a:lstStyle/>
        <a:p>
          <a:endParaRPr lang="en-US"/>
        </a:p>
      </dgm:t>
    </dgm:pt>
    <dgm:pt modelId="{CF0A9662-3B3D-485B-B53A-D42359F20AD7}" type="pres">
      <dgm:prSet presAssocID="{C76C0AEE-1D53-4F93-8BC5-AC80DE46A53C}" presName="node" presStyleLbl="node1" presStyleIdx="0" presStyleCnt="4">
        <dgm:presLayoutVars>
          <dgm:bulletEnabled val="1"/>
        </dgm:presLayoutVars>
      </dgm:prSet>
      <dgm:spPr/>
      <dgm:t>
        <a:bodyPr/>
        <a:lstStyle/>
        <a:p>
          <a:endParaRPr lang="en-US"/>
        </a:p>
      </dgm:t>
    </dgm:pt>
    <dgm:pt modelId="{7653B745-D785-4485-BCBC-9ED282BE9C1A}" type="pres">
      <dgm:prSet presAssocID="{3D1D41B2-A762-4486-BD81-CE1EBCC88767}" presName="sibTrans" presStyleCnt="0"/>
      <dgm:spPr/>
    </dgm:pt>
    <dgm:pt modelId="{C1BF550D-33CC-4607-AB49-D313955940F2}" type="pres">
      <dgm:prSet presAssocID="{C32A3714-FF44-48E7-8E2D-76B71EFD2B60}" presName="node" presStyleLbl="node1" presStyleIdx="1" presStyleCnt="4">
        <dgm:presLayoutVars>
          <dgm:bulletEnabled val="1"/>
        </dgm:presLayoutVars>
      </dgm:prSet>
      <dgm:spPr/>
      <dgm:t>
        <a:bodyPr/>
        <a:lstStyle/>
        <a:p>
          <a:endParaRPr lang="en-US"/>
        </a:p>
      </dgm:t>
    </dgm:pt>
    <dgm:pt modelId="{19E303BA-BF2B-450D-9EC2-92F96AE4EAFD}" type="pres">
      <dgm:prSet presAssocID="{05C908B9-3E92-4DB3-BAF5-244EE02F8A94}" presName="sibTrans" presStyleCnt="0"/>
      <dgm:spPr/>
    </dgm:pt>
    <dgm:pt modelId="{5FE52053-1BEE-4D74-879D-C614AE3AF558}" type="pres">
      <dgm:prSet presAssocID="{5979694F-4D30-4D90-8E04-9D71B26673D0}" presName="node" presStyleLbl="node1" presStyleIdx="2" presStyleCnt="4">
        <dgm:presLayoutVars>
          <dgm:bulletEnabled val="1"/>
        </dgm:presLayoutVars>
      </dgm:prSet>
      <dgm:spPr/>
      <dgm:t>
        <a:bodyPr/>
        <a:lstStyle/>
        <a:p>
          <a:endParaRPr lang="en-US"/>
        </a:p>
      </dgm:t>
    </dgm:pt>
    <dgm:pt modelId="{D76F6706-2F2B-470B-B3F6-649E9469093B}" type="pres">
      <dgm:prSet presAssocID="{EA0EFFF9-10AB-4563-9431-C3266AA326EF}" presName="sibTrans" presStyleCnt="0"/>
      <dgm:spPr/>
    </dgm:pt>
    <dgm:pt modelId="{D85B36C0-47FE-4DDD-B72E-CF861835BBEF}" type="pres">
      <dgm:prSet presAssocID="{5FC6C302-E8EB-4A18-A1D7-7F5205E75BFF}" presName="node" presStyleLbl="node1" presStyleIdx="3" presStyleCnt="4">
        <dgm:presLayoutVars>
          <dgm:bulletEnabled val="1"/>
        </dgm:presLayoutVars>
      </dgm:prSet>
      <dgm:spPr/>
      <dgm:t>
        <a:bodyPr/>
        <a:lstStyle/>
        <a:p>
          <a:endParaRPr lang="en-US"/>
        </a:p>
      </dgm:t>
    </dgm:pt>
  </dgm:ptLst>
  <dgm:cxnLst>
    <dgm:cxn modelId="{11E04933-9C59-4D07-B922-3B1299C68834}" srcId="{A7702949-ADFA-4D00-B1D3-5EAE164106FC}" destId="{C76C0AEE-1D53-4F93-8BC5-AC80DE46A53C}" srcOrd="0" destOrd="0" parTransId="{1DAF8D07-DEAC-479B-8AA1-04BDCC57BEE7}" sibTransId="{3D1D41B2-A762-4486-BD81-CE1EBCC88767}"/>
    <dgm:cxn modelId="{1924C175-4D18-4CFB-AC86-A6E6B7D6C9A8}" type="presOf" srcId="{C76C0AEE-1D53-4F93-8BC5-AC80DE46A53C}" destId="{CF0A9662-3B3D-485B-B53A-D42359F20AD7}" srcOrd="0" destOrd="0" presId="urn:microsoft.com/office/officeart/2005/8/layout/default"/>
    <dgm:cxn modelId="{AFAD3E75-382A-4623-9B2B-57DDE0273788}" type="presOf" srcId="{5FC6C302-E8EB-4A18-A1D7-7F5205E75BFF}" destId="{D85B36C0-47FE-4DDD-B72E-CF861835BBEF}" srcOrd="0" destOrd="0" presId="urn:microsoft.com/office/officeart/2005/8/layout/default"/>
    <dgm:cxn modelId="{74AABD9F-2E2A-48E5-B26D-371F1A6D4936}" type="presOf" srcId="{A7702949-ADFA-4D00-B1D3-5EAE164106FC}" destId="{3927596D-653D-45EA-94F8-38D2B05324FB}" srcOrd="0" destOrd="0" presId="urn:microsoft.com/office/officeart/2005/8/layout/default"/>
    <dgm:cxn modelId="{984FFA6A-3DB9-49B0-A632-9658D595645B}" srcId="{A7702949-ADFA-4D00-B1D3-5EAE164106FC}" destId="{5FC6C302-E8EB-4A18-A1D7-7F5205E75BFF}" srcOrd="3" destOrd="0" parTransId="{298F1DC3-A38C-46EB-915D-B699271C09DB}" sibTransId="{01801AC0-31FD-45E1-94C3-D2CC7DA671D3}"/>
    <dgm:cxn modelId="{FEB51952-D3B3-4F00-82C3-0532F27EDBD4}" type="presOf" srcId="{C32A3714-FF44-48E7-8E2D-76B71EFD2B60}" destId="{C1BF550D-33CC-4607-AB49-D313955940F2}" srcOrd="0" destOrd="0" presId="urn:microsoft.com/office/officeart/2005/8/layout/default"/>
    <dgm:cxn modelId="{3389938B-BA7F-47C6-AF6E-6D463685CE6C}" srcId="{A7702949-ADFA-4D00-B1D3-5EAE164106FC}" destId="{5979694F-4D30-4D90-8E04-9D71B26673D0}" srcOrd="2" destOrd="0" parTransId="{4AB02148-B41B-4F7A-9775-74BF55BD408A}" sibTransId="{EA0EFFF9-10AB-4563-9431-C3266AA326EF}"/>
    <dgm:cxn modelId="{EC156E19-633C-4C76-98B2-37BB6F94CD5D}" type="presOf" srcId="{5979694F-4D30-4D90-8E04-9D71B26673D0}" destId="{5FE52053-1BEE-4D74-879D-C614AE3AF558}" srcOrd="0" destOrd="0" presId="urn:microsoft.com/office/officeart/2005/8/layout/default"/>
    <dgm:cxn modelId="{0EA28A46-0F3B-4B90-9C97-5E22B80CC886}" srcId="{A7702949-ADFA-4D00-B1D3-5EAE164106FC}" destId="{C32A3714-FF44-48E7-8E2D-76B71EFD2B60}" srcOrd="1" destOrd="0" parTransId="{BA8540C3-E37B-4169-8412-E283A094A2D0}" sibTransId="{05C908B9-3E92-4DB3-BAF5-244EE02F8A94}"/>
    <dgm:cxn modelId="{A2AE310C-F10D-4DB0-BDC6-F5B8B1B51DB6}" type="presParOf" srcId="{3927596D-653D-45EA-94F8-38D2B05324FB}" destId="{CF0A9662-3B3D-485B-B53A-D42359F20AD7}" srcOrd="0" destOrd="0" presId="urn:microsoft.com/office/officeart/2005/8/layout/default"/>
    <dgm:cxn modelId="{13B24EA9-7FD5-4ED5-AFB3-5D0687B15736}" type="presParOf" srcId="{3927596D-653D-45EA-94F8-38D2B05324FB}" destId="{7653B745-D785-4485-BCBC-9ED282BE9C1A}" srcOrd="1" destOrd="0" presId="urn:microsoft.com/office/officeart/2005/8/layout/default"/>
    <dgm:cxn modelId="{0252BF95-8936-45F6-A6C7-7C747076CA27}" type="presParOf" srcId="{3927596D-653D-45EA-94F8-38D2B05324FB}" destId="{C1BF550D-33CC-4607-AB49-D313955940F2}" srcOrd="2" destOrd="0" presId="urn:microsoft.com/office/officeart/2005/8/layout/default"/>
    <dgm:cxn modelId="{924FBD69-5712-4C32-93EB-AB451F5601DE}" type="presParOf" srcId="{3927596D-653D-45EA-94F8-38D2B05324FB}" destId="{19E303BA-BF2B-450D-9EC2-92F96AE4EAFD}" srcOrd="3" destOrd="0" presId="urn:microsoft.com/office/officeart/2005/8/layout/default"/>
    <dgm:cxn modelId="{782B41E4-C8C6-44E0-9FC1-55B56945810E}" type="presParOf" srcId="{3927596D-653D-45EA-94F8-38D2B05324FB}" destId="{5FE52053-1BEE-4D74-879D-C614AE3AF558}" srcOrd="4" destOrd="0" presId="urn:microsoft.com/office/officeart/2005/8/layout/default"/>
    <dgm:cxn modelId="{B85BA044-08B2-46CD-81AB-8265B5AD427B}" type="presParOf" srcId="{3927596D-653D-45EA-94F8-38D2B05324FB}" destId="{D76F6706-2F2B-470B-B3F6-649E9469093B}" srcOrd="5" destOrd="0" presId="urn:microsoft.com/office/officeart/2005/8/layout/default"/>
    <dgm:cxn modelId="{DC9F8A68-5C79-449B-83CA-7997AF5361FF}" type="presParOf" srcId="{3927596D-653D-45EA-94F8-38D2B05324FB}" destId="{D85B36C0-47FE-4DDD-B72E-CF861835BBEF}"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397D82-AD6D-425C-8BE8-FFA11F64AA98}" type="doc">
      <dgm:prSet loTypeId="urn:microsoft.com/office/officeart/2005/8/layout/venn1" loCatId="relationship" qsTypeId="urn:microsoft.com/office/officeart/2005/8/quickstyle/simple1" qsCatId="simple" csTypeId="urn:microsoft.com/office/officeart/2005/8/colors/accent6_4" csCatId="accent6"/>
      <dgm:spPr/>
      <dgm:t>
        <a:bodyPr/>
        <a:lstStyle/>
        <a:p>
          <a:endParaRPr lang="en-US"/>
        </a:p>
      </dgm:t>
    </dgm:pt>
    <dgm:pt modelId="{417069D5-4763-471C-A825-09C261DD1E0C}">
      <dgm:prSet/>
      <dgm:spPr/>
      <dgm:t>
        <a:bodyPr/>
        <a:lstStyle/>
        <a:p>
          <a:pPr rtl="0"/>
          <a:r>
            <a:rPr lang="en-US" b="1" i="1" dirty="0" smtClean="0">
              <a:solidFill>
                <a:srgbClr val="C00000"/>
              </a:solidFill>
            </a:rPr>
            <a:t>Bioplastics</a:t>
          </a:r>
          <a:r>
            <a:rPr lang="en-US" b="1" dirty="0" smtClean="0"/>
            <a:t> made from biological sources such as corn starch</a:t>
          </a:r>
          <a:endParaRPr lang="en-US" dirty="0"/>
        </a:p>
      </dgm:t>
    </dgm:pt>
    <dgm:pt modelId="{28DEEB71-2CED-4871-A088-D2950A6D2358}" type="parTrans" cxnId="{72046401-4D42-403C-B092-4C6E65D51BD5}">
      <dgm:prSet/>
      <dgm:spPr/>
      <dgm:t>
        <a:bodyPr/>
        <a:lstStyle/>
        <a:p>
          <a:endParaRPr lang="en-US"/>
        </a:p>
      </dgm:t>
    </dgm:pt>
    <dgm:pt modelId="{0A0E08A6-ACA5-4610-AED6-F8DA90693CF3}" type="sibTrans" cxnId="{72046401-4D42-403C-B092-4C6E65D51BD5}">
      <dgm:prSet/>
      <dgm:spPr/>
      <dgm:t>
        <a:bodyPr/>
        <a:lstStyle/>
        <a:p>
          <a:endParaRPr lang="en-US"/>
        </a:p>
      </dgm:t>
    </dgm:pt>
    <dgm:pt modelId="{E27AEF9F-7019-471E-9D7E-350A9471B3AE}">
      <dgm:prSet/>
      <dgm:spPr/>
      <dgm:t>
        <a:bodyPr/>
        <a:lstStyle/>
        <a:p>
          <a:pPr rtl="0"/>
          <a:r>
            <a:rPr lang="en-US" b="1" i="1" dirty="0" smtClean="0">
              <a:solidFill>
                <a:srgbClr val="C00000"/>
              </a:solidFill>
            </a:rPr>
            <a:t>Biodegradable plastics</a:t>
          </a:r>
          <a:r>
            <a:rPr lang="en-US" b="1" i="1" dirty="0" smtClean="0"/>
            <a:t> </a:t>
          </a:r>
          <a:r>
            <a:rPr lang="en-US" b="1" dirty="0" smtClean="0"/>
            <a:t>derived from traditional petrochemicals, engineered to break down quickly</a:t>
          </a:r>
          <a:endParaRPr lang="en-US" dirty="0"/>
        </a:p>
      </dgm:t>
    </dgm:pt>
    <dgm:pt modelId="{82EEA672-EC54-4E29-8651-FF35058F2C66}" type="parTrans" cxnId="{9BA39808-AEED-49E7-A4B9-E068004743AF}">
      <dgm:prSet/>
      <dgm:spPr/>
      <dgm:t>
        <a:bodyPr/>
        <a:lstStyle/>
        <a:p>
          <a:endParaRPr lang="en-US"/>
        </a:p>
      </dgm:t>
    </dgm:pt>
    <dgm:pt modelId="{52CFDDE6-D607-4C11-A74A-72CFF524134B}" type="sibTrans" cxnId="{9BA39808-AEED-49E7-A4B9-E068004743AF}">
      <dgm:prSet/>
      <dgm:spPr/>
      <dgm:t>
        <a:bodyPr/>
        <a:lstStyle/>
        <a:p>
          <a:endParaRPr lang="en-US"/>
        </a:p>
      </dgm:t>
    </dgm:pt>
    <dgm:pt modelId="{E9356FC4-1681-4243-B58A-7E4335A9ACD2}">
      <dgm:prSet/>
      <dgm:spPr/>
      <dgm:t>
        <a:bodyPr/>
        <a:lstStyle/>
        <a:p>
          <a:pPr rtl="0"/>
          <a:r>
            <a:rPr lang="en-US" b="1" i="1" dirty="0" smtClean="0">
              <a:solidFill>
                <a:srgbClr val="C00000"/>
              </a:solidFill>
            </a:rPr>
            <a:t>Eco plastics</a:t>
          </a:r>
          <a:r>
            <a:rPr lang="en-US" b="1" dirty="0" smtClean="0"/>
            <a:t>, plastics based on recycled plastic materials instead of raw petrochemicals.</a:t>
          </a:r>
          <a:endParaRPr lang="en-US" dirty="0"/>
        </a:p>
      </dgm:t>
    </dgm:pt>
    <dgm:pt modelId="{8008DF46-7F00-493B-B296-8571D2EF947E}" type="parTrans" cxnId="{59429022-4242-44F3-A43D-A929B0E58EA4}">
      <dgm:prSet/>
      <dgm:spPr/>
      <dgm:t>
        <a:bodyPr/>
        <a:lstStyle/>
        <a:p>
          <a:endParaRPr lang="en-US"/>
        </a:p>
      </dgm:t>
    </dgm:pt>
    <dgm:pt modelId="{5310683C-3CD5-4F15-B105-52CF0C4CE68E}" type="sibTrans" cxnId="{59429022-4242-44F3-A43D-A929B0E58EA4}">
      <dgm:prSet/>
      <dgm:spPr/>
      <dgm:t>
        <a:bodyPr/>
        <a:lstStyle/>
        <a:p>
          <a:endParaRPr lang="en-US"/>
        </a:p>
      </dgm:t>
    </dgm:pt>
    <dgm:pt modelId="{D4EF9226-1BAF-469C-8A38-25C18A8C0EEF}" type="pres">
      <dgm:prSet presAssocID="{63397D82-AD6D-425C-8BE8-FFA11F64AA98}" presName="compositeShape" presStyleCnt="0">
        <dgm:presLayoutVars>
          <dgm:chMax val="7"/>
          <dgm:dir/>
          <dgm:resizeHandles val="exact"/>
        </dgm:presLayoutVars>
      </dgm:prSet>
      <dgm:spPr/>
      <dgm:t>
        <a:bodyPr/>
        <a:lstStyle/>
        <a:p>
          <a:endParaRPr lang="en-US"/>
        </a:p>
      </dgm:t>
    </dgm:pt>
    <dgm:pt modelId="{0356587B-C1B0-40FE-B6F2-0C1CAC6BA13A}" type="pres">
      <dgm:prSet presAssocID="{417069D5-4763-471C-A825-09C261DD1E0C}" presName="circ1" presStyleLbl="vennNode1" presStyleIdx="0" presStyleCnt="3"/>
      <dgm:spPr/>
      <dgm:t>
        <a:bodyPr/>
        <a:lstStyle/>
        <a:p>
          <a:endParaRPr lang="en-US"/>
        </a:p>
      </dgm:t>
    </dgm:pt>
    <dgm:pt modelId="{B51BFF4A-8A3C-4320-BE79-B4B47EF8BB48}" type="pres">
      <dgm:prSet presAssocID="{417069D5-4763-471C-A825-09C261DD1E0C}" presName="circ1Tx" presStyleLbl="revTx" presStyleIdx="0" presStyleCnt="0">
        <dgm:presLayoutVars>
          <dgm:chMax val="0"/>
          <dgm:chPref val="0"/>
          <dgm:bulletEnabled val="1"/>
        </dgm:presLayoutVars>
      </dgm:prSet>
      <dgm:spPr/>
      <dgm:t>
        <a:bodyPr/>
        <a:lstStyle/>
        <a:p>
          <a:endParaRPr lang="en-US"/>
        </a:p>
      </dgm:t>
    </dgm:pt>
    <dgm:pt modelId="{48F0C15D-6DF6-48C1-97CE-53D700C17123}" type="pres">
      <dgm:prSet presAssocID="{E27AEF9F-7019-471E-9D7E-350A9471B3AE}" presName="circ2" presStyleLbl="vennNode1" presStyleIdx="1" presStyleCnt="3"/>
      <dgm:spPr/>
      <dgm:t>
        <a:bodyPr/>
        <a:lstStyle/>
        <a:p>
          <a:endParaRPr lang="en-US"/>
        </a:p>
      </dgm:t>
    </dgm:pt>
    <dgm:pt modelId="{6FBB0932-FE80-4050-A410-FD99B4B35FA8}" type="pres">
      <dgm:prSet presAssocID="{E27AEF9F-7019-471E-9D7E-350A9471B3AE}" presName="circ2Tx" presStyleLbl="revTx" presStyleIdx="0" presStyleCnt="0">
        <dgm:presLayoutVars>
          <dgm:chMax val="0"/>
          <dgm:chPref val="0"/>
          <dgm:bulletEnabled val="1"/>
        </dgm:presLayoutVars>
      </dgm:prSet>
      <dgm:spPr/>
      <dgm:t>
        <a:bodyPr/>
        <a:lstStyle/>
        <a:p>
          <a:endParaRPr lang="en-US"/>
        </a:p>
      </dgm:t>
    </dgm:pt>
    <dgm:pt modelId="{3EE4B086-D84F-4763-82EA-45AD257A32F9}" type="pres">
      <dgm:prSet presAssocID="{E9356FC4-1681-4243-B58A-7E4335A9ACD2}" presName="circ3" presStyleLbl="vennNode1" presStyleIdx="2" presStyleCnt="3"/>
      <dgm:spPr/>
      <dgm:t>
        <a:bodyPr/>
        <a:lstStyle/>
        <a:p>
          <a:endParaRPr lang="en-US"/>
        </a:p>
      </dgm:t>
    </dgm:pt>
    <dgm:pt modelId="{60F5E3DB-0978-4C32-81D6-5A2BE92F7A17}" type="pres">
      <dgm:prSet presAssocID="{E9356FC4-1681-4243-B58A-7E4335A9ACD2}" presName="circ3Tx" presStyleLbl="revTx" presStyleIdx="0" presStyleCnt="0">
        <dgm:presLayoutVars>
          <dgm:chMax val="0"/>
          <dgm:chPref val="0"/>
          <dgm:bulletEnabled val="1"/>
        </dgm:presLayoutVars>
      </dgm:prSet>
      <dgm:spPr/>
      <dgm:t>
        <a:bodyPr/>
        <a:lstStyle/>
        <a:p>
          <a:endParaRPr lang="en-US"/>
        </a:p>
      </dgm:t>
    </dgm:pt>
  </dgm:ptLst>
  <dgm:cxnLst>
    <dgm:cxn modelId="{790BDC91-3D51-4732-8299-AABCFE720722}" type="presOf" srcId="{E27AEF9F-7019-471E-9D7E-350A9471B3AE}" destId="{48F0C15D-6DF6-48C1-97CE-53D700C17123}" srcOrd="0" destOrd="0" presId="urn:microsoft.com/office/officeart/2005/8/layout/venn1"/>
    <dgm:cxn modelId="{127B4DE8-86FA-4098-9CAE-B61DC5555917}" type="presOf" srcId="{E27AEF9F-7019-471E-9D7E-350A9471B3AE}" destId="{6FBB0932-FE80-4050-A410-FD99B4B35FA8}" srcOrd="1" destOrd="0" presId="urn:microsoft.com/office/officeart/2005/8/layout/venn1"/>
    <dgm:cxn modelId="{AD587255-113B-4380-8D9B-0AF88FDEFD2A}" type="presOf" srcId="{63397D82-AD6D-425C-8BE8-FFA11F64AA98}" destId="{D4EF9226-1BAF-469C-8A38-25C18A8C0EEF}" srcOrd="0" destOrd="0" presId="urn:microsoft.com/office/officeart/2005/8/layout/venn1"/>
    <dgm:cxn modelId="{9BA39808-AEED-49E7-A4B9-E068004743AF}" srcId="{63397D82-AD6D-425C-8BE8-FFA11F64AA98}" destId="{E27AEF9F-7019-471E-9D7E-350A9471B3AE}" srcOrd="1" destOrd="0" parTransId="{82EEA672-EC54-4E29-8651-FF35058F2C66}" sibTransId="{52CFDDE6-D607-4C11-A74A-72CFF524134B}"/>
    <dgm:cxn modelId="{59429022-4242-44F3-A43D-A929B0E58EA4}" srcId="{63397D82-AD6D-425C-8BE8-FFA11F64AA98}" destId="{E9356FC4-1681-4243-B58A-7E4335A9ACD2}" srcOrd="2" destOrd="0" parTransId="{8008DF46-7F00-493B-B296-8571D2EF947E}" sibTransId="{5310683C-3CD5-4F15-B105-52CF0C4CE68E}"/>
    <dgm:cxn modelId="{1000222C-5F28-48CD-A007-B31414A0D801}" type="presOf" srcId="{E9356FC4-1681-4243-B58A-7E4335A9ACD2}" destId="{3EE4B086-D84F-4763-82EA-45AD257A32F9}" srcOrd="0" destOrd="0" presId="urn:microsoft.com/office/officeart/2005/8/layout/venn1"/>
    <dgm:cxn modelId="{9CADA1E1-0D9A-4B78-8F5A-C12C82961E82}" type="presOf" srcId="{E9356FC4-1681-4243-B58A-7E4335A9ACD2}" destId="{60F5E3DB-0978-4C32-81D6-5A2BE92F7A17}" srcOrd="1" destOrd="0" presId="urn:microsoft.com/office/officeart/2005/8/layout/venn1"/>
    <dgm:cxn modelId="{29E4BF19-FF2E-42AB-82B0-D33A5CAF344B}" type="presOf" srcId="{417069D5-4763-471C-A825-09C261DD1E0C}" destId="{B51BFF4A-8A3C-4320-BE79-B4B47EF8BB48}" srcOrd="1" destOrd="0" presId="urn:microsoft.com/office/officeart/2005/8/layout/venn1"/>
    <dgm:cxn modelId="{601F4D97-BC6C-4497-8B6B-CD6EE6A408B2}" type="presOf" srcId="{417069D5-4763-471C-A825-09C261DD1E0C}" destId="{0356587B-C1B0-40FE-B6F2-0C1CAC6BA13A}" srcOrd="0" destOrd="0" presId="urn:microsoft.com/office/officeart/2005/8/layout/venn1"/>
    <dgm:cxn modelId="{72046401-4D42-403C-B092-4C6E65D51BD5}" srcId="{63397D82-AD6D-425C-8BE8-FFA11F64AA98}" destId="{417069D5-4763-471C-A825-09C261DD1E0C}" srcOrd="0" destOrd="0" parTransId="{28DEEB71-2CED-4871-A088-D2950A6D2358}" sibTransId="{0A0E08A6-ACA5-4610-AED6-F8DA90693CF3}"/>
    <dgm:cxn modelId="{70B40632-E994-4E32-81D0-E0A14E0F1033}" type="presParOf" srcId="{D4EF9226-1BAF-469C-8A38-25C18A8C0EEF}" destId="{0356587B-C1B0-40FE-B6F2-0C1CAC6BA13A}" srcOrd="0" destOrd="0" presId="urn:microsoft.com/office/officeart/2005/8/layout/venn1"/>
    <dgm:cxn modelId="{12E47E1F-F93B-4169-B2EB-AA1BC772D55E}" type="presParOf" srcId="{D4EF9226-1BAF-469C-8A38-25C18A8C0EEF}" destId="{B51BFF4A-8A3C-4320-BE79-B4B47EF8BB48}" srcOrd="1" destOrd="0" presId="urn:microsoft.com/office/officeart/2005/8/layout/venn1"/>
    <dgm:cxn modelId="{7FFE6C66-BECB-4C9F-9890-8BBA00CE94C0}" type="presParOf" srcId="{D4EF9226-1BAF-469C-8A38-25C18A8C0EEF}" destId="{48F0C15D-6DF6-48C1-97CE-53D700C17123}" srcOrd="2" destOrd="0" presId="urn:microsoft.com/office/officeart/2005/8/layout/venn1"/>
    <dgm:cxn modelId="{9E2E6B23-83AB-4AE8-8BCE-132E6111EC0E}" type="presParOf" srcId="{D4EF9226-1BAF-469C-8A38-25C18A8C0EEF}" destId="{6FBB0932-FE80-4050-A410-FD99B4B35FA8}" srcOrd="3" destOrd="0" presId="urn:microsoft.com/office/officeart/2005/8/layout/venn1"/>
    <dgm:cxn modelId="{52C3FBBC-92F0-40C1-B926-D8ECEEA6199C}" type="presParOf" srcId="{D4EF9226-1BAF-469C-8A38-25C18A8C0EEF}" destId="{3EE4B086-D84F-4763-82EA-45AD257A32F9}" srcOrd="4" destOrd="0" presId="urn:microsoft.com/office/officeart/2005/8/layout/venn1"/>
    <dgm:cxn modelId="{ED58B85D-54FD-4941-9D10-7247B321EC45}" type="presParOf" srcId="{D4EF9226-1BAF-469C-8A38-25C18A8C0EEF}" destId="{60F5E3DB-0978-4C32-81D6-5A2BE92F7A17}"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D6B02D0-DDB2-4E70-A1DE-E5B79754297A}" type="doc">
      <dgm:prSet loTypeId="urn:microsoft.com/office/officeart/2008/layout/AccentedPicture" loCatId="picture" qsTypeId="urn:microsoft.com/office/officeart/2005/8/quickstyle/simple1" qsCatId="simple" csTypeId="urn:microsoft.com/office/officeart/2005/8/colors/accent1_2" csCatId="accent1" phldr="1"/>
      <dgm:spPr/>
      <dgm:t>
        <a:bodyPr/>
        <a:lstStyle/>
        <a:p>
          <a:endParaRPr lang="en-US"/>
        </a:p>
      </dgm:t>
    </dgm:pt>
    <dgm:pt modelId="{54317519-045E-48D9-B20A-2CDB18079A94}">
      <dgm:prSet custT="1"/>
      <dgm:spPr/>
      <dgm:t>
        <a:bodyPr/>
        <a:lstStyle/>
        <a:p>
          <a:pPr rtl="0"/>
          <a:r>
            <a:rPr lang="en-GB" sz="3200" b="1" dirty="0" smtClean="0">
              <a:solidFill>
                <a:schemeClr val="accent2"/>
              </a:solidFill>
            </a:rPr>
            <a:t>JACKS bags</a:t>
          </a:r>
          <a:endParaRPr lang="en-US" sz="3200" dirty="0">
            <a:solidFill>
              <a:schemeClr val="accent2"/>
            </a:solidFill>
          </a:endParaRPr>
        </a:p>
      </dgm:t>
    </dgm:pt>
    <dgm:pt modelId="{AAFB8882-C626-4BEA-92C4-4EE4806E86E4}" type="parTrans" cxnId="{E5C7E414-1949-4090-BB06-190FF3C749A8}">
      <dgm:prSet/>
      <dgm:spPr/>
      <dgm:t>
        <a:bodyPr/>
        <a:lstStyle/>
        <a:p>
          <a:endParaRPr lang="en-US"/>
        </a:p>
      </dgm:t>
    </dgm:pt>
    <dgm:pt modelId="{263C58D8-A90A-4CB1-B39A-9420F28742F2}" type="sibTrans" cxnId="{E5C7E414-1949-4090-BB06-190FF3C749A8}">
      <dgm:prSet/>
      <dgm:spPr>
        <a:blipFill>
          <a:blip xmlns:r="http://schemas.openxmlformats.org/officeDocument/2006/relationships" r:embed="rId1">
            <a:extLst>
              <a:ext uri="{28A0092B-C50C-407E-A947-70E740481C1C}">
                <a14:useLocalDpi xmlns:a14="http://schemas.microsoft.com/office/drawing/2010/main" val="0"/>
              </a:ext>
            </a:extLst>
          </a:blip>
          <a:srcRect/>
          <a:stretch>
            <a:fillRect l="-14000" r="-14000"/>
          </a:stretch>
        </a:blipFill>
      </dgm:spPr>
      <dgm:t>
        <a:bodyPr/>
        <a:lstStyle/>
        <a:p>
          <a:endParaRPr lang="en-US"/>
        </a:p>
      </dgm:t>
    </dgm:pt>
    <dgm:pt modelId="{D0E9D3C5-7314-4C51-98DC-33EA61BE08EC}">
      <dgm:prSet custT="1"/>
      <dgm:spPr/>
      <dgm:t>
        <a:bodyPr/>
        <a:lstStyle/>
        <a:p>
          <a:pPr rtl="0"/>
          <a:r>
            <a:rPr lang="en-GB" sz="3200" b="1" dirty="0" smtClean="0">
              <a:solidFill>
                <a:schemeClr val="accent2"/>
              </a:solidFill>
            </a:rPr>
            <a:t>Canvas or calico</a:t>
          </a:r>
          <a:endParaRPr lang="en-US" sz="3200" dirty="0">
            <a:solidFill>
              <a:schemeClr val="accent2"/>
            </a:solidFill>
          </a:endParaRPr>
        </a:p>
      </dgm:t>
    </dgm:pt>
    <dgm:pt modelId="{A593B3A3-A26F-49A7-A8B4-F9CECB76C122}" type="parTrans" cxnId="{D343C1FE-E196-4FB5-AD4C-95421036DD41}">
      <dgm:prSet/>
      <dgm:spPr/>
      <dgm:t>
        <a:bodyPr/>
        <a:lstStyle/>
        <a:p>
          <a:endParaRPr lang="en-US"/>
        </a:p>
      </dgm:t>
    </dgm:pt>
    <dgm:pt modelId="{9E592303-395C-47F1-9D06-1FFECAA4E504}" type="sibTrans" cxnId="{D343C1FE-E196-4FB5-AD4C-95421036DD41}">
      <dgm:prSet/>
      <dgm:spPr/>
      <dgm:t>
        <a:bodyPr/>
        <a:lstStyle/>
        <a:p>
          <a:endParaRPr lang="en-US"/>
        </a:p>
      </dgm:t>
    </dgm:pt>
    <dgm:pt modelId="{56E26672-0E2F-4344-AFB1-505E070AA464}">
      <dgm:prSet custT="1"/>
      <dgm:spPr/>
      <dgm:t>
        <a:bodyPr/>
        <a:lstStyle/>
        <a:p>
          <a:pPr rtl="0"/>
          <a:r>
            <a:rPr lang="en-US" sz="3200" b="1" dirty="0" smtClean="0">
              <a:solidFill>
                <a:schemeClr val="accent2"/>
              </a:solidFill>
            </a:rPr>
            <a:t>Reusable paper</a:t>
          </a:r>
          <a:endParaRPr lang="en-US" sz="3200" dirty="0">
            <a:solidFill>
              <a:schemeClr val="accent2"/>
            </a:solidFill>
          </a:endParaRPr>
        </a:p>
      </dgm:t>
    </dgm:pt>
    <dgm:pt modelId="{B5A0C772-B7DC-4EE8-B6B7-7E64C0F418D4}" type="parTrans" cxnId="{F6870460-DDAF-491C-B6AF-18A18E6499C0}">
      <dgm:prSet/>
      <dgm:spPr/>
      <dgm:t>
        <a:bodyPr/>
        <a:lstStyle/>
        <a:p>
          <a:endParaRPr lang="en-US"/>
        </a:p>
      </dgm:t>
    </dgm:pt>
    <dgm:pt modelId="{A4484E29-6690-498F-A692-57B20BAC096E}" type="sibTrans" cxnId="{F6870460-DDAF-491C-B6AF-18A18E6499C0}">
      <dgm:prSet/>
      <dgm:spPr/>
      <dgm:t>
        <a:bodyPr/>
        <a:lstStyle/>
        <a:p>
          <a:endParaRPr lang="en-US"/>
        </a:p>
      </dgm:t>
    </dgm:pt>
    <dgm:pt modelId="{CE065750-5404-463A-9F26-9B5DA2F419D0}">
      <dgm:prSet custT="1"/>
      <dgm:spPr/>
      <dgm:t>
        <a:bodyPr/>
        <a:lstStyle/>
        <a:p>
          <a:pPr rtl="0"/>
          <a:r>
            <a:rPr lang="en-US" sz="3200" b="1" dirty="0" smtClean="0">
              <a:solidFill>
                <a:schemeClr val="accent2"/>
              </a:solidFill>
            </a:rPr>
            <a:t>Polypropylene ‘green’ bag</a:t>
          </a:r>
          <a:endParaRPr lang="en-US" sz="3200" dirty="0">
            <a:solidFill>
              <a:schemeClr val="accent2"/>
            </a:solidFill>
          </a:endParaRPr>
        </a:p>
      </dgm:t>
    </dgm:pt>
    <dgm:pt modelId="{C6D1CB71-1DFD-470E-9771-CFA525BC52FE}" type="parTrans" cxnId="{E60C0AA2-0116-441B-A366-FE771030EBAE}">
      <dgm:prSet/>
      <dgm:spPr/>
      <dgm:t>
        <a:bodyPr/>
        <a:lstStyle/>
        <a:p>
          <a:endParaRPr lang="en-US"/>
        </a:p>
      </dgm:t>
    </dgm:pt>
    <dgm:pt modelId="{AA28299B-4DE9-4966-839F-BF99BA80A856}" type="sibTrans" cxnId="{E60C0AA2-0116-441B-A366-FE771030EBAE}">
      <dgm:prSet/>
      <dgm:spPr/>
      <dgm:t>
        <a:bodyPr/>
        <a:lstStyle/>
        <a:p>
          <a:endParaRPr lang="en-US"/>
        </a:p>
      </dgm:t>
    </dgm:pt>
    <dgm:pt modelId="{F6B389FB-4B72-4F44-B1BB-2292FE77323F}" type="pres">
      <dgm:prSet presAssocID="{8D6B02D0-DDB2-4E70-A1DE-E5B79754297A}" presName="Name0" presStyleCnt="0">
        <dgm:presLayoutVars>
          <dgm:dir/>
        </dgm:presLayoutVars>
      </dgm:prSet>
      <dgm:spPr/>
      <dgm:t>
        <a:bodyPr/>
        <a:lstStyle/>
        <a:p>
          <a:endParaRPr lang="en-US"/>
        </a:p>
      </dgm:t>
    </dgm:pt>
    <dgm:pt modelId="{E0F5F97D-3935-4E66-85C3-26E3C84E5A1B}" type="pres">
      <dgm:prSet presAssocID="{263C58D8-A90A-4CB1-B39A-9420F28742F2}" presName="picture_1" presStyleLbl="bgImgPlace1" presStyleIdx="0" presStyleCnt="1" custLinFactNeighborX="-17558" custLinFactNeighborY="-292"/>
      <dgm:spPr/>
      <dgm:t>
        <a:bodyPr/>
        <a:lstStyle/>
        <a:p>
          <a:endParaRPr lang="en-US"/>
        </a:p>
      </dgm:t>
    </dgm:pt>
    <dgm:pt modelId="{EFF8E9A4-E72D-4248-84D3-FF9BC766DDA7}" type="pres">
      <dgm:prSet presAssocID="{54317519-045E-48D9-B20A-2CDB18079A94}" presName="text_1" presStyleLbl="node1" presStyleIdx="0" presStyleCnt="0" custScaleX="77894" custScaleY="75954" custLinFactNeighborX="1567" custLinFactNeighborY="-12394">
        <dgm:presLayoutVars>
          <dgm:bulletEnabled val="1"/>
        </dgm:presLayoutVars>
      </dgm:prSet>
      <dgm:spPr/>
      <dgm:t>
        <a:bodyPr/>
        <a:lstStyle/>
        <a:p>
          <a:endParaRPr lang="en-US"/>
        </a:p>
      </dgm:t>
    </dgm:pt>
    <dgm:pt modelId="{35A19C29-933F-4535-8092-A1637AB96DEC}" type="pres">
      <dgm:prSet presAssocID="{8D6B02D0-DDB2-4E70-A1DE-E5B79754297A}" presName="linV" presStyleCnt="0"/>
      <dgm:spPr/>
    </dgm:pt>
    <dgm:pt modelId="{05B6E2BA-0504-47DA-8607-88D139539B92}" type="pres">
      <dgm:prSet presAssocID="{D0E9D3C5-7314-4C51-98DC-33EA61BE08EC}" presName="pair" presStyleCnt="0"/>
      <dgm:spPr/>
    </dgm:pt>
    <dgm:pt modelId="{5360523E-B91B-49E8-9EDA-1904145A2EFA}" type="pres">
      <dgm:prSet presAssocID="{D0E9D3C5-7314-4C51-98DC-33EA61BE08EC}" presName="spaceH" presStyleLbl="node1" presStyleIdx="0" presStyleCnt="0"/>
      <dgm:spPr/>
    </dgm:pt>
    <dgm:pt modelId="{11463194-0F00-4120-A5E0-D95951FD31AE}" type="pres">
      <dgm:prSet presAssocID="{D0E9D3C5-7314-4C51-98DC-33EA61BE08EC}" presName="desPictures" presStyleLbl="alignImgPlace1" presStyleIdx="0" presStyleCnt="3"/>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dgm:spPr>
    </dgm:pt>
    <dgm:pt modelId="{702CEE99-B12F-46CA-B3A9-0F43167BBFD7}" type="pres">
      <dgm:prSet presAssocID="{D0E9D3C5-7314-4C51-98DC-33EA61BE08EC}" presName="desTextWrapper" presStyleCnt="0"/>
      <dgm:spPr/>
    </dgm:pt>
    <dgm:pt modelId="{DA8E851F-B8FD-4352-BD3B-7261F029310A}" type="pres">
      <dgm:prSet presAssocID="{D0E9D3C5-7314-4C51-98DC-33EA61BE08EC}" presName="desText" presStyleLbl="revTx" presStyleIdx="0" presStyleCnt="3">
        <dgm:presLayoutVars>
          <dgm:bulletEnabled val="1"/>
        </dgm:presLayoutVars>
      </dgm:prSet>
      <dgm:spPr/>
      <dgm:t>
        <a:bodyPr/>
        <a:lstStyle/>
        <a:p>
          <a:endParaRPr lang="en-US"/>
        </a:p>
      </dgm:t>
    </dgm:pt>
    <dgm:pt modelId="{20B69649-7C9C-48D0-A83F-DB3F43EEB6D1}" type="pres">
      <dgm:prSet presAssocID="{9E592303-395C-47F1-9D06-1FFECAA4E504}" presName="spaceV" presStyleCnt="0"/>
      <dgm:spPr/>
    </dgm:pt>
    <dgm:pt modelId="{6F5551C0-C1D7-497F-B9AF-2A944A89EB0C}" type="pres">
      <dgm:prSet presAssocID="{56E26672-0E2F-4344-AFB1-505E070AA464}" presName="pair" presStyleCnt="0"/>
      <dgm:spPr/>
    </dgm:pt>
    <dgm:pt modelId="{2E418159-D0BB-4FFD-9837-37127A909BD8}" type="pres">
      <dgm:prSet presAssocID="{56E26672-0E2F-4344-AFB1-505E070AA464}" presName="spaceH" presStyleLbl="node1" presStyleIdx="0" presStyleCnt="0"/>
      <dgm:spPr/>
    </dgm:pt>
    <dgm:pt modelId="{05FA9210-16EE-44E6-A453-4DE6D4C38D12}" type="pres">
      <dgm:prSet presAssocID="{56E26672-0E2F-4344-AFB1-505E070AA464}" presName="desPictures" presStyleLbl="alignImgPlace1" presStyleIdx="1"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a:stretch>
        </a:blipFill>
      </dgm:spPr>
    </dgm:pt>
    <dgm:pt modelId="{61ED1597-38C5-43A3-B9B0-A629C48150D9}" type="pres">
      <dgm:prSet presAssocID="{56E26672-0E2F-4344-AFB1-505E070AA464}" presName="desTextWrapper" presStyleCnt="0"/>
      <dgm:spPr/>
    </dgm:pt>
    <dgm:pt modelId="{F5B26211-96CC-4F9A-A7BE-A4844D4FF13E}" type="pres">
      <dgm:prSet presAssocID="{56E26672-0E2F-4344-AFB1-505E070AA464}" presName="desText" presStyleLbl="revTx" presStyleIdx="1" presStyleCnt="3">
        <dgm:presLayoutVars>
          <dgm:bulletEnabled val="1"/>
        </dgm:presLayoutVars>
      </dgm:prSet>
      <dgm:spPr/>
      <dgm:t>
        <a:bodyPr/>
        <a:lstStyle/>
        <a:p>
          <a:endParaRPr lang="en-US"/>
        </a:p>
      </dgm:t>
    </dgm:pt>
    <dgm:pt modelId="{4E0AC091-AD04-4094-99C6-5C50CEC6D4BF}" type="pres">
      <dgm:prSet presAssocID="{A4484E29-6690-498F-A692-57B20BAC096E}" presName="spaceV" presStyleCnt="0"/>
      <dgm:spPr/>
    </dgm:pt>
    <dgm:pt modelId="{1D1E29BE-CCA5-45D6-BC99-A1F539F2A949}" type="pres">
      <dgm:prSet presAssocID="{CE065750-5404-463A-9F26-9B5DA2F419D0}" presName="pair" presStyleCnt="0"/>
      <dgm:spPr/>
    </dgm:pt>
    <dgm:pt modelId="{82382854-16C0-4C09-A046-49B0DC9392E2}" type="pres">
      <dgm:prSet presAssocID="{CE065750-5404-463A-9F26-9B5DA2F419D0}" presName="spaceH" presStyleLbl="node1" presStyleIdx="0" presStyleCnt="0"/>
      <dgm:spPr/>
    </dgm:pt>
    <dgm:pt modelId="{2EA15D6F-07A6-41D1-8CF9-8BFA2BD9E560}" type="pres">
      <dgm:prSet presAssocID="{CE065750-5404-463A-9F26-9B5DA2F419D0}" presName="desPictures" presStyleLbl="alignImgPlace1" presStyleIdx="2" presStyleCnt="3"/>
      <dgm:spPr>
        <a:blipFill>
          <a:blip xmlns:r="http://schemas.openxmlformats.org/officeDocument/2006/relationships" r:embed="rId4">
            <a:extLst>
              <a:ext uri="{28A0092B-C50C-407E-A947-70E740481C1C}">
                <a14:useLocalDpi xmlns:a14="http://schemas.microsoft.com/office/drawing/2010/main" val="0"/>
              </a:ext>
            </a:extLst>
          </a:blip>
          <a:srcRect/>
          <a:stretch>
            <a:fillRect/>
          </a:stretch>
        </a:blipFill>
      </dgm:spPr>
    </dgm:pt>
    <dgm:pt modelId="{89F105E8-BD97-4574-B8D9-32A41EA8A4A9}" type="pres">
      <dgm:prSet presAssocID="{CE065750-5404-463A-9F26-9B5DA2F419D0}" presName="desTextWrapper" presStyleCnt="0"/>
      <dgm:spPr/>
    </dgm:pt>
    <dgm:pt modelId="{F0DE245B-0ACC-4E92-914C-E048E6B45AD0}" type="pres">
      <dgm:prSet presAssocID="{CE065750-5404-463A-9F26-9B5DA2F419D0}" presName="desText" presStyleLbl="revTx" presStyleIdx="2" presStyleCnt="3">
        <dgm:presLayoutVars>
          <dgm:bulletEnabled val="1"/>
        </dgm:presLayoutVars>
      </dgm:prSet>
      <dgm:spPr/>
      <dgm:t>
        <a:bodyPr/>
        <a:lstStyle/>
        <a:p>
          <a:endParaRPr lang="en-US"/>
        </a:p>
      </dgm:t>
    </dgm:pt>
    <dgm:pt modelId="{C56AE3D1-87A3-4F60-8551-47B7B8C00909}" type="pres">
      <dgm:prSet presAssocID="{8D6B02D0-DDB2-4E70-A1DE-E5B79754297A}" presName="maxNode" presStyleCnt="0"/>
      <dgm:spPr/>
    </dgm:pt>
    <dgm:pt modelId="{79D774F8-835B-48DA-AA3F-3CB2A59EE332}" type="pres">
      <dgm:prSet presAssocID="{8D6B02D0-DDB2-4E70-A1DE-E5B79754297A}" presName="Name33" presStyleCnt="0"/>
      <dgm:spPr/>
    </dgm:pt>
  </dgm:ptLst>
  <dgm:cxnLst>
    <dgm:cxn modelId="{A334D7C9-6739-4698-ABD5-B1F3D50B341B}" type="presOf" srcId="{56E26672-0E2F-4344-AFB1-505E070AA464}" destId="{F5B26211-96CC-4F9A-A7BE-A4844D4FF13E}" srcOrd="0" destOrd="0" presId="urn:microsoft.com/office/officeart/2008/layout/AccentedPicture"/>
    <dgm:cxn modelId="{56C4CA67-CB62-4638-A0A8-E1D0F4363FD6}" type="presOf" srcId="{263C58D8-A90A-4CB1-B39A-9420F28742F2}" destId="{E0F5F97D-3935-4E66-85C3-26E3C84E5A1B}" srcOrd="0" destOrd="0" presId="urn:microsoft.com/office/officeart/2008/layout/AccentedPicture"/>
    <dgm:cxn modelId="{1B866117-DEA5-4C81-86C8-97DBDA357110}" type="presOf" srcId="{54317519-045E-48D9-B20A-2CDB18079A94}" destId="{EFF8E9A4-E72D-4248-84D3-FF9BC766DDA7}" srcOrd="0" destOrd="0" presId="urn:microsoft.com/office/officeart/2008/layout/AccentedPicture"/>
    <dgm:cxn modelId="{97918A6D-9736-4116-A987-EA3C753B70DB}" type="presOf" srcId="{CE065750-5404-463A-9F26-9B5DA2F419D0}" destId="{F0DE245B-0ACC-4E92-914C-E048E6B45AD0}" srcOrd="0" destOrd="0" presId="urn:microsoft.com/office/officeart/2008/layout/AccentedPicture"/>
    <dgm:cxn modelId="{E60C0AA2-0116-441B-A366-FE771030EBAE}" srcId="{8D6B02D0-DDB2-4E70-A1DE-E5B79754297A}" destId="{CE065750-5404-463A-9F26-9B5DA2F419D0}" srcOrd="3" destOrd="0" parTransId="{C6D1CB71-1DFD-470E-9771-CFA525BC52FE}" sibTransId="{AA28299B-4DE9-4966-839F-BF99BA80A856}"/>
    <dgm:cxn modelId="{5232D533-3778-41FE-B014-F7CE34B375D5}" type="presOf" srcId="{8D6B02D0-DDB2-4E70-A1DE-E5B79754297A}" destId="{F6B389FB-4B72-4F44-B1BB-2292FE77323F}" srcOrd="0" destOrd="0" presId="urn:microsoft.com/office/officeart/2008/layout/AccentedPicture"/>
    <dgm:cxn modelId="{E5C7E414-1949-4090-BB06-190FF3C749A8}" srcId="{8D6B02D0-DDB2-4E70-A1DE-E5B79754297A}" destId="{54317519-045E-48D9-B20A-2CDB18079A94}" srcOrd="0" destOrd="0" parTransId="{AAFB8882-C626-4BEA-92C4-4EE4806E86E4}" sibTransId="{263C58D8-A90A-4CB1-B39A-9420F28742F2}"/>
    <dgm:cxn modelId="{F6870460-DDAF-491C-B6AF-18A18E6499C0}" srcId="{8D6B02D0-DDB2-4E70-A1DE-E5B79754297A}" destId="{56E26672-0E2F-4344-AFB1-505E070AA464}" srcOrd="2" destOrd="0" parTransId="{B5A0C772-B7DC-4EE8-B6B7-7E64C0F418D4}" sibTransId="{A4484E29-6690-498F-A692-57B20BAC096E}"/>
    <dgm:cxn modelId="{D343C1FE-E196-4FB5-AD4C-95421036DD41}" srcId="{8D6B02D0-DDB2-4E70-A1DE-E5B79754297A}" destId="{D0E9D3C5-7314-4C51-98DC-33EA61BE08EC}" srcOrd="1" destOrd="0" parTransId="{A593B3A3-A26F-49A7-A8B4-F9CECB76C122}" sibTransId="{9E592303-395C-47F1-9D06-1FFECAA4E504}"/>
    <dgm:cxn modelId="{0B3E4239-999E-4ACC-BA9A-FB67B5A2BD5B}" type="presOf" srcId="{D0E9D3C5-7314-4C51-98DC-33EA61BE08EC}" destId="{DA8E851F-B8FD-4352-BD3B-7261F029310A}" srcOrd="0" destOrd="0" presId="urn:microsoft.com/office/officeart/2008/layout/AccentedPicture"/>
    <dgm:cxn modelId="{82D8CDCD-8830-42E4-9BF5-C43A90341450}" type="presParOf" srcId="{F6B389FB-4B72-4F44-B1BB-2292FE77323F}" destId="{E0F5F97D-3935-4E66-85C3-26E3C84E5A1B}" srcOrd="0" destOrd="0" presId="urn:microsoft.com/office/officeart/2008/layout/AccentedPicture"/>
    <dgm:cxn modelId="{FF412ADD-3F3B-44E0-BC0A-BB56744099AE}" type="presParOf" srcId="{F6B389FB-4B72-4F44-B1BB-2292FE77323F}" destId="{EFF8E9A4-E72D-4248-84D3-FF9BC766DDA7}" srcOrd="1" destOrd="0" presId="urn:microsoft.com/office/officeart/2008/layout/AccentedPicture"/>
    <dgm:cxn modelId="{6B0F8CA4-FA7E-4BFB-885D-700D386A1E40}" type="presParOf" srcId="{F6B389FB-4B72-4F44-B1BB-2292FE77323F}" destId="{35A19C29-933F-4535-8092-A1637AB96DEC}" srcOrd="2" destOrd="0" presId="urn:microsoft.com/office/officeart/2008/layout/AccentedPicture"/>
    <dgm:cxn modelId="{F9222207-F7C3-4FD1-8580-C3EC1C8A4EAC}" type="presParOf" srcId="{35A19C29-933F-4535-8092-A1637AB96DEC}" destId="{05B6E2BA-0504-47DA-8607-88D139539B92}" srcOrd="0" destOrd="0" presId="urn:microsoft.com/office/officeart/2008/layout/AccentedPicture"/>
    <dgm:cxn modelId="{83171202-1067-41CC-A357-23273C6FF5E5}" type="presParOf" srcId="{05B6E2BA-0504-47DA-8607-88D139539B92}" destId="{5360523E-B91B-49E8-9EDA-1904145A2EFA}" srcOrd="0" destOrd="0" presId="urn:microsoft.com/office/officeart/2008/layout/AccentedPicture"/>
    <dgm:cxn modelId="{469D8481-D58D-42B6-9220-E8A1D1316FE0}" type="presParOf" srcId="{05B6E2BA-0504-47DA-8607-88D139539B92}" destId="{11463194-0F00-4120-A5E0-D95951FD31AE}" srcOrd="1" destOrd="0" presId="urn:microsoft.com/office/officeart/2008/layout/AccentedPicture"/>
    <dgm:cxn modelId="{2D45453E-36DA-4FE7-9F35-FC6BB7EB72E1}" type="presParOf" srcId="{05B6E2BA-0504-47DA-8607-88D139539B92}" destId="{702CEE99-B12F-46CA-B3A9-0F43167BBFD7}" srcOrd="2" destOrd="0" presId="urn:microsoft.com/office/officeart/2008/layout/AccentedPicture"/>
    <dgm:cxn modelId="{ADD2CA1C-BA4B-40E8-B8AB-B3049DBF8545}" type="presParOf" srcId="{702CEE99-B12F-46CA-B3A9-0F43167BBFD7}" destId="{DA8E851F-B8FD-4352-BD3B-7261F029310A}" srcOrd="0" destOrd="0" presId="urn:microsoft.com/office/officeart/2008/layout/AccentedPicture"/>
    <dgm:cxn modelId="{7AA25E6B-ED4C-476E-B71C-0E6869B41CA1}" type="presParOf" srcId="{35A19C29-933F-4535-8092-A1637AB96DEC}" destId="{20B69649-7C9C-48D0-A83F-DB3F43EEB6D1}" srcOrd="1" destOrd="0" presId="urn:microsoft.com/office/officeart/2008/layout/AccentedPicture"/>
    <dgm:cxn modelId="{F9BED9D5-6A75-40CE-84AD-16F231F09D87}" type="presParOf" srcId="{35A19C29-933F-4535-8092-A1637AB96DEC}" destId="{6F5551C0-C1D7-497F-B9AF-2A944A89EB0C}" srcOrd="2" destOrd="0" presId="urn:microsoft.com/office/officeart/2008/layout/AccentedPicture"/>
    <dgm:cxn modelId="{6ED6E687-53F3-4F83-858F-FD1A3F4C67A4}" type="presParOf" srcId="{6F5551C0-C1D7-497F-B9AF-2A944A89EB0C}" destId="{2E418159-D0BB-4FFD-9837-37127A909BD8}" srcOrd="0" destOrd="0" presId="urn:microsoft.com/office/officeart/2008/layout/AccentedPicture"/>
    <dgm:cxn modelId="{A63B03AF-E8BE-4EF1-88D9-C704087DCB21}" type="presParOf" srcId="{6F5551C0-C1D7-497F-B9AF-2A944A89EB0C}" destId="{05FA9210-16EE-44E6-A453-4DE6D4C38D12}" srcOrd="1" destOrd="0" presId="urn:microsoft.com/office/officeart/2008/layout/AccentedPicture"/>
    <dgm:cxn modelId="{F5C2E0D4-1C0D-4B42-A8CF-75DF8EB8980A}" type="presParOf" srcId="{6F5551C0-C1D7-497F-B9AF-2A944A89EB0C}" destId="{61ED1597-38C5-43A3-B9B0-A629C48150D9}" srcOrd="2" destOrd="0" presId="urn:microsoft.com/office/officeart/2008/layout/AccentedPicture"/>
    <dgm:cxn modelId="{755CE17E-F3E0-4798-AE0C-C24B5909BDEF}" type="presParOf" srcId="{61ED1597-38C5-43A3-B9B0-A629C48150D9}" destId="{F5B26211-96CC-4F9A-A7BE-A4844D4FF13E}" srcOrd="0" destOrd="0" presId="urn:microsoft.com/office/officeart/2008/layout/AccentedPicture"/>
    <dgm:cxn modelId="{31F0EF8D-DA17-46E8-BD84-D62ECDA6E3CD}" type="presParOf" srcId="{35A19C29-933F-4535-8092-A1637AB96DEC}" destId="{4E0AC091-AD04-4094-99C6-5C50CEC6D4BF}" srcOrd="3" destOrd="0" presId="urn:microsoft.com/office/officeart/2008/layout/AccentedPicture"/>
    <dgm:cxn modelId="{ECB3A939-7AE5-4F39-ADB7-49BD20096EC4}" type="presParOf" srcId="{35A19C29-933F-4535-8092-A1637AB96DEC}" destId="{1D1E29BE-CCA5-45D6-BC99-A1F539F2A949}" srcOrd="4" destOrd="0" presId="urn:microsoft.com/office/officeart/2008/layout/AccentedPicture"/>
    <dgm:cxn modelId="{210B1A1F-943A-4645-ADD0-E37599C4C4A0}" type="presParOf" srcId="{1D1E29BE-CCA5-45D6-BC99-A1F539F2A949}" destId="{82382854-16C0-4C09-A046-49B0DC9392E2}" srcOrd="0" destOrd="0" presId="urn:microsoft.com/office/officeart/2008/layout/AccentedPicture"/>
    <dgm:cxn modelId="{A4F137E5-622A-406A-A5E0-5AE7EE0E9B69}" type="presParOf" srcId="{1D1E29BE-CCA5-45D6-BC99-A1F539F2A949}" destId="{2EA15D6F-07A6-41D1-8CF9-8BFA2BD9E560}" srcOrd="1" destOrd="0" presId="urn:microsoft.com/office/officeart/2008/layout/AccentedPicture"/>
    <dgm:cxn modelId="{5C004656-ACB8-468F-B493-854C2C1B9AEE}" type="presParOf" srcId="{1D1E29BE-CCA5-45D6-BC99-A1F539F2A949}" destId="{89F105E8-BD97-4574-B8D9-32A41EA8A4A9}" srcOrd="2" destOrd="0" presId="urn:microsoft.com/office/officeart/2008/layout/AccentedPicture"/>
    <dgm:cxn modelId="{F806831B-6276-47D9-956D-EECF6AAECD75}" type="presParOf" srcId="{89F105E8-BD97-4574-B8D9-32A41EA8A4A9}" destId="{F0DE245B-0ACC-4E92-914C-E048E6B45AD0}" srcOrd="0" destOrd="0" presId="urn:microsoft.com/office/officeart/2008/layout/AccentedPicture"/>
    <dgm:cxn modelId="{C699355C-F0FA-48A0-B60F-877180CE1CA8}" type="presParOf" srcId="{F6B389FB-4B72-4F44-B1BB-2292FE77323F}" destId="{C56AE3D1-87A3-4F60-8551-47B7B8C00909}" srcOrd="3" destOrd="0" presId="urn:microsoft.com/office/officeart/2008/layout/AccentedPicture"/>
    <dgm:cxn modelId="{FF18D3F1-0486-41C2-B6DF-3F875AC78B70}" type="presParOf" srcId="{C56AE3D1-87A3-4F60-8551-47B7B8C00909}" destId="{79D774F8-835B-48DA-AA3F-3CB2A59EE332}" srcOrd="0" destOrd="0" presId="urn:microsoft.com/office/officeart/2008/layout/AccentedPictur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FC79C50-8BF4-400C-92BC-2144860C77B5}" type="doc">
      <dgm:prSet loTypeId="urn:microsoft.com/office/officeart/2005/8/layout/hList6" loCatId="list" qsTypeId="urn:microsoft.com/office/officeart/2005/8/quickstyle/simple1" qsCatId="simple" csTypeId="urn:microsoft.com/office/officeart/2005/8/colors/colorful1" csCatId="colorful"/>
      <dgm:spPr/>
      <dgm:t>
        <a:bodyPr/>
        <a:lstStyle/>
        <a:p>
          <a:endParaRPr lang="en-US"/>
        </a:p>
      </dgm:t>
    </dgm:pt>
    <dgm:pt modelId="{E6690E0C-C0BE-4BB6-8CEB-E97527622627}" type="pres">
      <dgm:prSet presAssocID="{9FC79C50-8BF4-400C-92BC-2144860C77B5}" presName="Name0" presStyleCnt="0">
        <dgm:presLayoutVars>
          <dgm:dir/>
          <dgm:resizeHandles val="exact"/>
        </dgm:presLayoutVars>
      </dgm:prSet>
      <dgm:spPr/>
      <dgm:t>
        <a:bodyPr/>
        <a:lstStyle/>
        <a:p>
          <a:endParaRPr lang="en-US"/>
        </a:p>
      </dgm:t>
    </dgm:pt>
  </dgm:ptLst>
  <dgm:cxnLst>
    <dgm:cxn modelId="{67000120-914C-42DB-A722-35444521250A}" type="presOf" srcId="{9FC79C50-8BF4-400C-92BC-2144860C77B5}" destId="{E6690E0C-C0BE-4BB6-8CEB-E97527622627}" srcOrd="0" destOrd="0" presId="urn:microsoft.com/office/officeart/2005/8/layout/h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82C2392-5D40-4358-9EAA-BB24973D2D3F}" type="doc">
      <dgm:prSet loTypeId="urn:microsoft.com/office/officeart/2005/8/layout/default" loCatId="list" qsTypeId="urn:microsoft.com/office/officeart/2005/8/quickstyle/3d3" qsCatId="3D" csTypeId="urn:microsoft.com/office/officeart/2005/8/colors/accent2_5" csCatId="accent2"/>
      <dgm:spPr/>
      <dgm:t>
        <a:bodyPr/>
        <a:lstStyle/>
        <a:p>
          <a:endParaRPr lang="en-US"/>
        </a:p>
      </dgm:t>
    </dgm:pt>
    <dgm:pt modelId="{6E085A5C-D9AD-4E98-8B24-4218A72E066A}">
      <dgm:prSet/>
      <dgm:spPr/>
      <dgm:t>
        <a:bodyPr/>
        <a:lstStyle/>
        <a:p>
          <a:pPr rtl="0"/>
          <a:r>
            <a:rPr lang="en-US" b="1" dirty="0" smtClean="0"/>
            <a:t>How to move from the high end of the cost curve to the lower end</a:t>
          </a:r>
          <a:endParaRPr lang="en-US" dirty="0"/>
        </a:p>
      </dgm:t>
    </dgm:pt>
    <dgm:pt modelId="{56321BDC-4239-40AB-9482-8EE00AA2C214}" type="parTrans" cxnId="{B468DD00-6F8F-469B-BA35-C5D7B6B7244A}">
      <dgm:prSet/>
      <dgm:spPr/>
      <dgm:t>
        <a:bodyPr/>
        <a:lstStyle/>
        <a:p>
          <a:endParaRPr lang="en-US"/>
        </a:p>
      </dgm:t>
    </dgm:pt>
    <dgm:pt modelId="{22CD5DB4-5660-4F02-A085-82BE9ED89025}" type="sibTrans" cxnId="{B468DD00-6F8F-469B-BA35-C5D7B6B7244A}">
      <dgm:prSet/>
      <dgm:spPr/>
      <dgm:t>
        <a:bodyPr/>
        <a:lstStyle/>
        <a:p>
          <a:endParaRPr lang="en-US"/>
        </a:p>
      </dgm:t>
    </dgm:pt>
    <dgm:pt modelId="{CBB8D570-3455-4C0D-91C6-F519705109F8}">
      <dgm:prSet/>
      <dgm:spPr/>
      <dgm:t>
        <a:bodyPr/>
        <a:lstStyle/>
        <a:p>
          <a:pPr rtl="0"/>
          <a:r>
            <a:rPr lang="en-US" b="1" smtClean="0"/>
            <a:t>Avoiding the Jevons paradox</a:t>
          </a:r>
          <a:endParaRPr lang="en-US"/>
        </a:p>
      </dgm:t>
    </dgm:pt>
    <dgm:pt modelId="{3BA589B7-0DA7-41B9-A3F8-33A60183F0F5}" type="parTrans" cxnId="{86E45FCD-C905-480F-8D35-006B5F1E6B9E}">
      <dgm:prSet/>
      <dgm:spPr/>
      <dgm:t>
        <a:bodyPr/>
        <a:lstStyle/>
        <a:p>
          <a:endParaRPr lang="en-US"/>
        </a:p>
      </dgm:t>
    </dgm:pt>
    <dgm:pt modelId="{1D094B51-08A5-4CFD-9FC7-8E3C7552AE14}" type="sibTrans" cxnId="{86E45FCD-C905-480F-8D35-006B5F1E6B9E}">
      <dgm:prSet/>
      <dgm:spPr/>
      <dgm:t>
        <a:bodyPr/>
        <a:lstStyle/>
        <a:p>
          <a:endParaRPr lang="en-US"/>
        </a:p>
      </dgm:t>
    </dgm:pt>
    <dgm:pt modelId="{4ED46212-2654-481A-977D-0D7B90D42D79}">
      <dgm:prSet/>
      <dgm:spPr/>
      <dgm:t>
        <a:bodyPr/>
        <a:lstStyle/>
        <a:p>
          <a:pPr rtl="0"/>
          <a:r>
            <a:rPr lang="en-US" b="1" smtClean="0"/>
            <a:t>Role of public and private sector</a:t>
          </a:r>
          <a:endParaRPr lang="en-US"/>
        </a:p>
      </dgm:t>
    </dgm:pt>
    <dgm:pt modelId="{EA71F743-609E-4C37-9927-89C0A5C6ABB0}" type="parTrans" cxnId="{457B5398-DFB7-4D19-A31A-5F85B6C77E1F}">
      <dgm:prSet/>
      <dgm:spPr/>
      <dgm:t>
        <a:bodyPr/>
        <a:lstStyle/>
        <a:p>
          <a:endParaRPr lang="en-US"/>
        </a:p>
      </dgm:t>
    </dgm:pt>
    <dgm:pt modelId="{D43229D3-566C-436A-81EF-5E333C73340E}" type="sibTrans" cxnId="{457B5398-DFB7-4D19-A31A-5F85B6C77E1F}">
      <dgm:prSet/>
      <dgm:spPr/>
      <dgm:t>
        <a:bodyPr/>
        <a:lstStyle/>
        <a:p>
          <a:endParaRPr lang="en-US"/>
        </a:p>
      </dgm:t>
    </dgm:pt>
    <dgm:pt modelId="{EE5452B5-8AC0-4DAE-9755-6F4EBC6BBB14}" type="pres">
      <dgm:prSet presAssocID="{182C2392-5D40-4358-9EAA-BB24973D2D3F}" presName="diagram" presStyleCnt="0">
        <dgm:presLayoutVars>
          <dgm:dir/>
          <dgm:resizeHandles val="exact"/>
        </dgm:presLayoutVars>
      </dgm:prSet>
      <dgm:spPr/>
      <dgm:t>
        <a:bodyPr/>
        <a:lstStyle/>
        <a:p>
          <a:endParaRPr lang="en-US"/>
        </a:p>
      </dgm:t>
    </dgm:pt>
    <dgm:pt modelId="{C6351D8B-67A9-434F-B8BD-291D3A0184E6}" type="pres">
      <dgm:prSet presAssocID="{6E085A5C-D9AD-4E98-8B24-4218A72E066A}" presName="node" presStyleLbl="node1" presStyleIdx="0" presStyleCnt="3">
        <dgm:presLayoutVars>
          <dgm:bulletEnabled val="1"/>
        </dgm:presLayoutVars>
      </dgm:prSet>
      <dgm:spPr/>
      <dgm:t>
        <a:bodyPr/>
        <a:lstStyle/>
        <a:p>
          <a:endParaRPr lang="en-US"/>
        </a:p>
      </dgm:t>
    </dgm:pt>
    <dgm:pt modelId="{1583EE7F-D3D3-41A1-AB99-4DAC3AD25601}" type="pres">
      <dgm:prSet presAssocID="{22CD5DB4-5660-4F02-A085-82BE9ED89025}" presName="sibTrans" presStyleCnt="0"/>
      <dgm:spPr/>
    </dgm:pt>
    <dgm:pt modelId="{11FEED30-DA5A-4820-B16F-7C263F8F9EB3}" type="pres">
      <dgm:prSet presAssocID="{CBB8D570-3455-4C0D-91C6-F519705109F8}" presName="node" presStyleLbl="node1" presStyleIdx="1" presStyleCnt="3">
        <dgm:presLayoutVars>
          <dgm:bulletEnabled val="1"/>
        </dgm:presLayoutVars>
      </dgm:prSet>
      <dgm:spPr/>
      <dgm:t>
        <a:bodyPr/>
        <a:lstStyle/>
        <a:p>
          <a:endParaRPr lang="en-US"/>
        </a:p>
      </dgm:t>
    </dgm:pt>
    <dgm:pt modelId="{D4F8931F-0020-4E18-B978-94CBD074CD28}" type="pres">
      <dgm:prSet presAssocID="{1D094B51-08A5-4CFD-9FC7-8E3C7552AE14}" presName="sibTrans" presStyleCnt="0"/>
      <dgm:spPr/>
    </dgm:pt>
    <dgm:pt modelId="{2A857D2A-0C4E-4BBA-93E3-991B9D710956}" type="pres">
      <dgm:prSet presAssocID="{4ED46212-2654-481A-977D-0D7B90D42D79}" presName="node" presStyleLbl="node1" presStyleIdx="2" presStyleCnt="3">
        <dgm:presLayoutVars>
          <dgm:bulletEnabled val="1"/>
        </dgm:presLayoutVars>
      </dgm:prSet>
      <dgm:spPr/>
      <dgm:t>
        <a:bodyPr/>
        <a:lstStyle/>
        <a:p>
          <a:endParaRPr lang="en-US"/>
        </a:p>
      </dgm:t>
    </dgm:pt>
  </dgm:ptLst>
  <dgm:cxnLst>
    <dgm:cxn modelId="{F22531C4-C7FC-49B9-ADF3-FC5A0A761C5E}" type="presOf" srcId="{6E085A5C-D9AD-4E98-8B24-4218A72E066A}" destId="{C6351D8B-67A9-434F-B8BD-291D3A0184E6}" srcOrd="0" destOrd="0" presId="urn:microsoft.com/office/officeart/2005/8/layout/default"/>
    <dgm:cxn modelId="{E920540B-BC32-4785-8437-63E40D906F97}" type="presOf" srcId="{182C2392-5D40-4358-9EAA-BB24973D2D3F}" destId="{EE5452B5-8AC0-4DAE-9755-6F4EBC6BBB14}" srcOrd="0" destOrd="0" presId="urn:microsoft.com/office/officeart/2005/8/layout/default"/>
    <dgm:cxn modelId="{2D851DFD-2B1C-4120-B53B-06412A82D4C3}" type="presOf" srcId="{4ED46212-2654-481A-977D-0D7B90D42D79}" destId="{2A857D2A-0C4E-4BBA-93E3-991B9D710956}" srcOrd="0" destOrd="0" presId="urn:microsoft.com/office/officeart/2005/8/layout/default"/>
    <dgm:cxn modelId="{457B5398-DFB7-4D19-A31A-5F85B6C77E1F}" srcId="{182C2392-5D40-4358-9EAA-BB24973D2D3F}" destId="{4ED46212-2654-481A-977D-0D7B90D42D79}" srcOrd="2" destOrd="0" parTransId="{EA71F743-609E-4C37-9927-89C0A5C6ABB0}" sibTransId="{D43229D3-566C-436A-81EF-5E333C73340E}"/>
    <dgm:cxn modelId="{86E45FCD-C905-480F-8D35-006B5F1E6B9E}" srcId="{182C2392-5D40-4358-9EAA-BB24973D2D3F}" destId="{CBB8D570-3455-4C0D-91C6-F519705109F8}" srcOrd="1" destOrd="0" parTransId="{3BA589B7-0DA7-41B9-A3F8-33A60183F0F5}" sibTransId="{1D094B51-08A5-4CFD-9FC7-8E3C7552AE14}"/>
    <dgm:cxn modelId="{B468DD00-6F8F-469B-BA35-C5D7B6B7244A}" srcId="{182C2392-5D40-4358-9EAA-BB24973D2D3F}" destId="{6E085A5C-D9AD-4E98-8B24-4218A72E066A}" srcOrd="0" destOrd="0" parTransId="{56321BDC-4239-40AB-9482-8EE00AA2C214}" sibTransId="{22CD5DB4-5660-4F02-A085-82BE9ED89025}"/>
    <dgm:cxn modelId="{38771168-6B07-4410-A2C0-7CAE7DE5EBC2}" type="presOf" srcId="{CBB8D570-3455-4C0D-91C6-F519705109F8}" destId="{11FEED30-DA5A-4820-B16F-7C263F8F9EB3}" srcOrd="0" destOrd="0" presId="urn:microsoft.com/office/officeart/2005/8/layout/default"/>
    <dgm:cxn modelId="{73425EA3-64C9-4A7C-B829-80EF8E4D1B42}" type="presParOf" srcId="{EE5452B5-8AC0-4DAE-9755-6F4EBC6BBB14}" destId="{C6351D8B-67A9-434F-B8BD-291D3A0184E6}" srcOrd="0" destOrd="0" presId="urn:microsoft.com/office/officeart/2005/8/layout/default"/>
    <dgm:cxn modelId="{5A86E393-5798-4E1A-9346-DB7271295A19}" type="presParOf" srcId="{EE5452B5-8AC0-4DAE-9755-6F4EBC6BBB14}" destId="{1583EE7F-D3D3-41A1-AB99-4DAC3AD25601}" srcOrd="1" destOrd="0" presId="urn:microsoft.com/office/officeart/2005/8/layout/default"/>
    <dgm:cxn modelId="{B8D1E8E2-E1D8-4A9E-AE6A-001CE2831BC3}" type="presParOf" srcId="{EE5452B5-8AC0-4DAE-9755-6F4EBC6BBB14}" destId="{11FEED30-DA5A-4820-B16F-7C263F8F9EB3}" srcOrd="2" destOrd="0" presId="urn:microsoft.com/office/officeart/2005/8/layout/default"/>
    <dgm:cxn modelId="{034EAC4B-6E15-40F5-82BA-3FB2D7C20D23}" type="presParOf" srcId="{EE5452B5-8AC0-4DAE-9755-6F4EBC6BBB14}" destId="{D4F8931F-0020-4E18-B978-94CBD074CD28}" srcOrd="3" destOrd="0" presId="urn:microsoft.com/office/officeart/2005/8/layout/default"/>
    <dgm:cxn modelId="{A322BD0D-FEE9-4B8F-B241-4CE6F65C382F}" type="presParOf" srcId="{EE5452B5-8AC0-4DAE-9755-6F4EBC6BBB14}" destId="{2A857D2A-0C4E-4BBA-93E3-991B9D710956}" srcOrd="4" destOrd="0" presId="urn:microsoft.com/office/officeart/2005/8/layout/default"/>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99BD49F-729E-4CA7-892B-7900640EE13A}" type="doc">
      <dgm:prSet loTypeId="urn:microsoft.com/office/officeart/2005/8/layout/hList7" loCatId="list" qsTypeId="urn:microsoft.com/office/officeart/2005/8/quickstyle/simple3" qsCatId="simple" csTypeId="urn:microsoft.com/office/officeart/2005/8/colors/accent6_2" csCatId="accent6" phldr="1"/>
      <dgm:spPr/>
      <dgm:t>
        <a:bodyPr/>
        <a:lstStyle/>
        <a:p>
          <a:endParaRPr lang="en-US"/>
        </a:p>
      </dgm:t>
    </dgm:pt>
    <dgm:pt modelId="{92594E99-63D2-494E-806B-928137151BDD}">
      <dgm:prSet custT="1"/>
      <dgm:spPr/>
      <dgm:t>
        <a:bodyPr/>
        <a:lstStyle/>
        <a:p>
          <a:pPr rtl="0"/>
          <a:r>
            <a:rPr lang="en-US" sz="1400" b="1" dirty="0" smtClean="0"/>
            <a:t>JACKS-based bioplastics and bags offer a credible alternative to conventional plastics, but there are challenges: </a:t>
          </a:r>
          <a:endParaRPr lang="en-US" sz="1400" b="1" dirty="0"/>
        </a:p>
      </dgm:t>
    </dgm:pt>
    <dgm:pt modelId="{4CEA54BD-B4E0-4001-9668-03D224D00476}" type="parTrans" cxnId="{8746A70C-AAF2-4A62-9665-7D510CE90D5C}">
      <dgm:prSet/>
      <dgm:spPr/>
      <dgm:t>
        <a:bodyPr/>
        <a:lstStyle/>
        <a:p>
          <a:endParaRPr lang="en-US"/>
        </a:p>
      </dgm:t>
    </dgm:pt>
    <dgm:pt modelId="{81C7051B-399D-4EFC-8D07-8BF67FF57B44}" type="sibTrans" cxnId="{8746A70C-AAF2-4A62-9665-7D510CE90D5C}">
      <dgm:prSet/>
      <dgm:spPr/>
      <dgm:t>
        <a:bodyPr/>
        <a:lstStyle/>
        <a:p>
          <a:endParaRPr lang="en-US"/>
        </a:p>
      </dgm:t>
    </dgm:pt>
    <dgm:pt modelId="{2D3F17B8-647A-4F1B-91EA-3CF2536A7F7A}">
      <dgm:prSet custT="1"/>
      <dgm:spPr/>
      <dgm:t>
        <a:bodyPr/>
        <a:lstStyle/>
        <a:p>
          <a:pPr rtl="0"/>
          <a:r>
            <a:rPr lang="en-US" sz="1200" b="1" i="0" dirty="0" smtClean="0"/>
            <a:t>Relatively high per-unit production cost</a:t>
          </a:r>
          <a:endParaRPr lang="en-US" sz="1200" i="0" dirty="0"/>
        </a:p>
      </dgm:t>
    </dgm:pt>
    <dgm:pt modelId="{FD4BB0AA-C584-4775-BCBC-C6794A12D6ED}" type="parTrans" cxnId="{AD2A6FF7-6172-42F4-B4FF-B487A370FEB6}">
      <dgm:prSet/>
      <dgm:spPr/>
      <dgm:t>
        <a:bodyPr/>
        <a:lstStyle/>
        <a:p>
          <a:endParaRPr lang="en-US"/>
        </a:p>
      </dgm:t>
    </dgm:pt>
    <dgm:pt modelId="{C2CF4421-9718-4997-AFF9-47B5CCFE5319}" type="sibTrans" cxnId="{AD2A6FF7-6172-42F4-B4FF-B487A370FEB6}">
      <dgm:prSet/>
      <dgm:spPr/>
      <dgm:t>
        <a:bodyPr/>
        <a:lstStyle/>
        <a:p>
          <a:endParaRPr lang="en-US"/>
        </a:p>
      </dgm:t>
    </dgm:pt>
    <dgm:pt modelId="{06A5285B-2CB8-4586-929B-4ADBEE8E4481}">
      <dgm:prSet custT="1"/>
      <dgm:spPr/>
      <dgm:t>
        <a:bodyPr/>
        <a:lstStyle/>
        <a:p>
          <a:pPr rtl="0"/>
          <a:r>
            <a:rPr lang="en-US" sz="1200" b="1" i="0" dirty="0" smtClean="0"/>
            <a:t>Lack of supply reliability</a:t>
          </a:r>
          <a:endParaRPr lang="en-US" sz="1200" i="0" dirty="0"/>
        </a:p>
      </dgm:t>
    </dgm:pt>
    <dgm:pt modelId="{2C47C007-6BAE-4EDB-8A7E-7762938EC01B}" type="parTrans" cxnId="{7077EA76-4370-41D3-97DD-DFA7E8DBCC9C}">
      <dgm:prSet/>
      <dgm:spPr/>
      <dgm:t>
        <a:bodyPr/>
        <a:lstStyle/>
        <a:p>
          <a:endParaRPr lang="en-US"/>
        </a:p>
      </dgm:t>
    </dgm:pt>
    <dgm:pt modelId="{A199CEEA-9BE8-4BFF-85DD-293F9BA11E45}" type="sibTrans" cxnId="{7077EA76-4370-41D3-97DD-DFA7E8DBCC9C}">
      <dgm:prSet/>
      <dgm:spPr/>
      <dgm:t>
        <a:bodyPr/>
        <a:lstStyle/>
        <a:p>
          <a:endParaRPr lang="en-US"/>
        </a:p>
      </dgm:t>
    </dgm:pt>
    <dgm:pt modelId="{1F1A581B-599C-4696-95C9-E42A468EAD83}">
      <dgm:prSet custT="1"/>
      <dgm:spPr/>
      <dgm:t>
        <a:bodyPr/>
        <a:lstStyle/>
        <a:p>
          <a:pPr rtl="0"/>
          <a:r>
            <a:rPr lang="en-US" sz="1200" b="1" i="0" dirty="0" smtClean="0"/>
            <a:t>Issues of quality </a:t>
          </a:r>
          <a:endParaRPr lang="en-US" sz="1200" i="0" dirty="0"/>
        </a:p>
      </dgm:t>
    </dgm:pt>
    <dgm:pt modelId="{3A958A92-C5BA-429E-9E6D-176F983CAF14}" type="parTrans" cxnId="{287031C4-97A6-4769-8D03-9BDC49BAC4D7}">
      <dgm:prSet/>
      <dgm:spPr/>
      <dgm:t>
        <a:bodyPr/>
        <a:lstStyle/>
        <a:p>
          <a:endParaRPr lang="en-US"/>
        </a:p>
      </dgm:t>
    </dgm:pt>
    <dgm:pt modelId="{B0D40F4B-694E-47F8-91E9-701DB25B5E91}" type="sibTrans" cxnId="{287031C4-97A6-4769-8D03-9BDC49BAC4D7}">
      <dgm:prSet/>
      <dgm:spPr/>
      <dgm:t>
        <a:bodyPr/>
        <a:lstStyle/>
        <a:p>
          <a:endParaRPr lang="en-US"/>
        </a:p>
      </dgm:t>
    </dgm:pt>
    <dgm:pt modelId="{72E411DE-C8CF-48C3-B3B1-1DFB96B31FF2}">
      <dgm:prSet custT="1"/>
      <dgm:spPr/>
      <dgm:t>
        <a:bodyPr/>
        <a:lstStyle/>
        <a:p>
          <a:pPr rtl="0"/>
          <a:r>
            <a:rPr lang="en-US" sz="1200" b="1" i="0" dirty="0" smtClean="0"/>
            <a:t>The need for generic product promotion</a:t>
          </a:r>
          <a:endParaRPr lang="en-US" sz="1200" i="0" dirty="0"/>
        </a:p>
      </dgm:t>
    </dgm:pt>
    <dgm:pt modelId="{B69E4466-7357-4660-97C4-6E61B9675C29}" type="parTrans" cxnId="{3423B3F1-F206-4190-9E53-5744D50D3F15}">
      <dgm:prSet/>
      <dgm:spPr/>
      <dgm:t>
        <a:bodyPr/>
        <a:lstStyle/>
        <a:p>
          <a:endParaRPr lang="en-US"/>
        </a:p>
      </dgm:t>
    </dgm:pt>
    <dgm:pt modelId="{78C348A1-668D-4AB9-ACD0-3837A6E712C1}" type="sibTrans" cxnId="{3423B3F1-F206-4190-9E53-5744D50D3F15}">
      <dgm:prSet/>
      <dgm:spPr/>
      <dgm:t>
        <a:bodyPr/>
        <a:lstStyle/>
        <a:p>
          <a:endParaRPr lang="en-US"/>
        </a:p>
      </dgm:t>
    </dgm:pt>
    <dgm:pt modelId="{3CF92F7C-470B-473D-AA75-C77D6C48824C}">
      <dgm:prSet custT="1"/>
      <dgm:spPr/>
      <dgm:t>
        <a:bodyPr/>
        <a:lstStyle/>
        <a:p>
          <a:pPr rtl="0"/>
          <a:r>
            <a:rPr lang="en-US" sz="1200" b="1" i="0" dirty="0" smtClean="0"/>
            <a:t>Market access issues (e.g. tariff escalation)</a:t>
          </a:r>
          <a:endParaRPr lang="en-US" sz="1200" i="0" dirty="0"/>
        </a:p>
      </dgm:t>
    </dgm:pt>
    <dgm:pt modelId="{10F17113-7294-4EC6-9522-B1DCA3D2110A}" type="parTrans" cxnId="{FF5DBA15-5E35-4D73-9D10-E54BB64BD33F}">
      <dgm:prSet/>
      <dgm:spPr/>
      <dgm:t>
        <a:bodyPr/>
        <a:lstStyle/>
        <a:p>
          <a:endParaRPr lang="en-US"/>
        </a:p>
      </dgm:t>
    </dgm:pt>
    <dgm:pt modelId="{7F701927-7DF3-475C-BD93-53AABFBDF01B}" type="sibTrans" cxnId="{FF5DBA15-5E35-4D73-9D10-E54BB64BD33F}">
      <dgm:prSet/>
      <dgm:spPr/>
      <dgm:t>
        <a:bodyPr/>
        <a:lstStyle/>
        <a:p>
          <a:endParaRPr lang="en-US"/>
        </a:p>
      </dgm:t>
    </dgm:pt>
    <dgm:pt modelId="{86F4C3DC-7AC4-42FA-B049-138E51016307}">
      <dgm:prSet custT="1"/>
      <dgm:spPr/>
      <dgm:t>
        <a:bodyPr/>
        <a:lstStyle/>
        <a:p>
          <a:pPr rtl="0"/>
          <a:r>
            <a:rPr lang="en-US" sz="1200" b="1" i="0" dirty="0" smtClean="0"/>
            <a:t>The need to comply with multiple and divers production standards </a:t>
          </a:r>
          <a:endParaRPr lang="en-US" sz="1200" i="0" dirty="0"/>
        </a:p>
      </dgm:t>
    </dgm:pt>
    <dgm:pt modelId="{502A0C2F-746B-457E-8113-8A957AB3F197}" type="parTrans" cxnId="{4E885A64-8071-4AAC-85C6-0DAC21A38DB6}">
      <dgm:prSet/>
      <dgm:spPr/>
      <dgm:t>
        <a:bodyPr/>
        <a:lstStyle/>
        <a:p>
          <a:endParaRPr lang="en-US"/>
        </a:p>
      </dgm:t>
    </dgm:pt>
    <dgm:pt modelId="{BD19CD0F-3076-422E-9A78-A0D7FBDEB357}" type="sibTrans" cxnId="{4E885A64-8071-4AAC-85C6-0DAC21A38DB6}">
      <dgm:prSet/>
      <dgm:spPr/>
      <dgm:t>
        <a:bodyPr/>
        <a:lstStyle/>
        <a:p>
          <a:endParaRPr lang="en-US"/>
        </a:p>
      </dgm:t>
    </dgm:pt>
    <dgm:pt modelId="{D24651EF-283D-4B09-9801-0C5DF2C28AC2}" type="pres">
      <dgm:prSet presAssocID="{A99BD49F-729E-4CA7-892B-7900640EE13A}" presName="Name0" presStyleCnt="0">
        <dgm:presLayoutVars>
          <dgm:dir/>
          <dgm:resizeHandles val="exact"/>
        </dgm:presLayoutVars>
      </dgm:prSet>
      <dgm:spPr/>
      <dgm:t>
        <a:bodyPr/>
        <a:lstStyle/>
        <a:p>
          <a:endParaRPr lang="en-US"/>
        </a:p>
      </dgm:t>
    </dgm:pt>
    <dgm:pt modelId="{B429C766-47A7-424A-99D1-0C8F61334F04}" type="pres">
      <dgm:prSet presAssocID="{A99BD49F-729E-4CA7-892B-7900640EE13A}" presName="fgShape" presStyleLbl="fgShp" presStyleIdx="0" presStyleCnt="1" custLinFactNeighborX="954" custLinFactNeighborY="14286"/>
      <dgm:spPr/>
    </dgm:pt>
    <dgm:pt modelId="{8E6EA427-603A-4AE7-AB05-E695D146926D}" type="pres">
      <dgm:prSet presAssocID="{A99BD49F-729E-4CA7-892B-7900640EE13A}" presName="linComp" presStyleCnt="0"/>
      <dgm:spPr/>
    </dgm:pt>
    <dgm:pt modelId="{415D2D99-D536-4672-8CE6-8EE5E438C060}" type="pres">
      <dgm:prSet presAssocID="{92594E99-63D2-494E-806B-928137151BDD}" presName="compNode" presStyleCnt="0"/>
      <dgm:spPr/>
    </dgm:pt>
    <dgm:pt modelId="{46AF3DB8-3802-4CA7-BA2F-AF8ECDFBB77E}" type="pres">
      <dgm:prSet presAssocID="{92594E99-63D2-494E-806B-928137151BDD}" presName="bkgdShape" presStyleLbl="node1" presStyleIdx="0" presStyleCnt="1" custLinFactNeighborX="2027"/>
      <dgm:spPr/>
      <dgm:t>
        <a:bodyPr/>
        <a:lstStyle/>
        <a:p>
          <a:endParaRPr lang="en-US"/>
        </a:p>
      </dgm:t>
    </dgm:pt>
    <dgm:pt modelId="{6CA8D409-6A07-4BCA-9385-BFEF59DA3883}" type="pres">
      <dgm:prSet presAssocID="{92594E99-63D2-494E-806B-928137151BDD}" presName="nodeTx" presStyleLbl="node1" presStyleIdx="0" presStyleCnt="1">
        <dgm:presLayoutVars>
          <dgm:bulletEnabled val="1"/>
        </dgm:presLayoutVars>
      </dgm:prSet>
      <dgm:spPr/>
      <dgm:t>
        <a:bodyPr/>
        <a:lstStyle/>
        <a:p>
          <a:endParaRPr lang="en-US"/>
        </a:p>
      </dgm:t>
    </dgm:pt>
    <dgm:pt modelId="{E5621DD3-02AA-4E35-8791-05B97832151B}" type="pres">
      <dgm:prSet presAssocID="{92594E99-63D2-494E-806B-928137151BDD}" presName="invisiNode" presStyleLbl="node1" presStyleIdx="0" presStyleCnt="1"/>
      <dgm:spPr/>
    </dgm:pt>
    <dgm:pt modelId="{787C4FA5-27B3-4A47-B807-ED35B5A0D925}" type="pres">
      <dgm:prSet presAssocID="{92594E99-63D2-494E-806B-928137151BDD}" presName="imagNode" presStyleLbl="fgImgPlace1" presStyleIdx="0" presStyleCnt="1"/>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Lst>
  <dgm:cxnLst>
    <dgm:cxn modelId="{D73A86A6-822F-4971-9509-333CD5536323}" type="presOf" srcId="{06A5285B-2CB8-4586-929B-4ADBEE8E4481}" destId="{6CA8D409-6A07-4BCA-9385-BFEF59DA3883}" srcOrd="1" destOrd="2" presId="urn:microsoft.com/office/officeart/2005/8/layout/hList7"/>
    <dgm:cxn modelId="{FF5DBA15-5E35-4D73-9D10-E54BB64BD33F}" srcId="{92594E99-63D2-494E-806B-928137151BDD}" destId="{3CF92F7C-470B-473D-AA75-C77D6C48824C}" srcOrd="4" destOrd="0" parTransId="{10F17113-7294-4EC6-9522-B1DCA3D2110A}" sibTransId="{7F701927-7DF3-475C-BD93-53AABFBDF01B}"/>
    <dgm:cxn modelId="{7077EA76-4370-41D3-97DD-DFA7E8DBCC9C}" srcId="{92594E99-63D2-494E-806B-928137151BDD}" destId="{06A5285B-2CB8-4586-929B-4ADBEE8E4481}" srcOrd="1" destOrd="0" parTransId="{2C47C007-6BAE-4EDB-8A7E-7762938EC01B}" sibTransId="{A199CEEA-9BE8-4BFF-85DD-293F9BA11E45}"/>
    <dgm:cxn modelId="{52B1D479-B704-4B12-8473-9E6BBDA8A162}" type="presOf" srcId="{3CF92F7C-470B-473D-AA75-C77D6C48824C}" destId="{46AF3DB8-3802-4CA7-BA2F-AF8ECDFBB77E}" srcOrd="0" destOrd="5" presId="urn:microsoft.com/office/officeart/2005/8/layout/hList7"/>
    <dgm:cxn modelId="{D58DA05C-6B44-463B-A084-C1EBAEACB463}" type="presOf" srcId="{92594E99-63D2-494E-806B-928137151BDD}" destId="{46AF3DB8-3802-4CA7-BA2F-AF8ECDFBB77E}" srcOrd="0" destOrd="0" presId="urn:microsoft.com/office/officeart/2005/8/layout/hList7"/>
    <dgm:cxn modelId="{B0705312-C1BD-4090-9829-63093065281C}" type="presOf" srcId="{1F1A581B-599C-4696-95C9-E42A468EAD83}" destId="{6CA8D409-6A07-4BCA-9385-BFEF59DA3883}" srcOrd="1" destOrd="3" presId="urn:microsoft.com/office/officeart/2005/8/layout/hList7"/>
    <dgm:cxn modelId="{287031C4-97A6-4769-8D03-9BDC49BAC4D7}" srcId="{92594E99-63D2-494E-806B-928137151BDD}" destId="{1F1A581B-599C-4696-95C9-E42A468EAD83}" srcOrd="2" destOrd="0" parTransId="{3A958A92-C5BA-429E-9E6D-176F983CAF14}" sibTransId="{B0D40F4B-694E-47F8-91E9-701DB25B5E91}"/>
    <dgm:cxn modelId="{28203A3E-FF28-4098-BF90-9A6799CFC78B}" type="presOf" srcId="{1F1A581B-599C-4696-95C9-E42A468EAD83}" destId="{46AF3DB8-3802-4CA7-BA2F-AF8ECDFBB77E}" srcOrd="0" destOrd="3" presId="urn:microsoft.com/office/officeart/2005/8/layout/hList7"/>
    <dgm:cxn modelId="{4E885A64-8071-4AAC-85C6-0DAC21A38DB6}" srcId="{92594E99-63D2-494E-806B-928137151BDD}" destId="{86F4C3DC-7AC4-42FA-B049-138E51016307}" srcOrd="5" destOrd="0" parTransId="{502A0C2F-746B-457E-8113-8A957AB3F197}" sibTransId="{BD19CD0F-3076-422E-9A78-A0D7FBDEB357}"/>
    <dgm:cxn modelId="{AD2A6FF7-6172-42F4-B4FF-B487A370FEB6}" srcId="{92594E99-63D2-494E-806B-928137151BDD}" destId="{2D3F17B8-647A-4F1B-91EA-3CF2536A7F7A}" srcOrd="0" destOrd="0" parTransId="{FD4BB0AA-C584-4775-BCBC-C6794A12D6ED}" sibTransId="{C2CF4421-9718-4997-AFF9-47B5CCFE5319}"/>
    <dgm:cxn modelId="{8A46AFC7-F5C3-44E0-AB61-068CE2A129B1}" type="presOf" srcId="{A99BD49F-729E-4CA7-892B-7900640EE13A}" destId="{D24651EF-283D-4B09-9801-0C5DF2C28AC2}" srcOrd="0" destOrd="0" presId="urn:microsoft.com/office/officeart/2005/8/layout/hList7"/>
    <dgm:cxn modelId="{B113A9E7-CDEF-4FBE-A338-7CF63EE725F0}" type="presOf" srcId="{92594E99-63D2-494E-806B-928137151BDD}" destId="{6CA8D409-6A07-4BCA-9385-BFEF59DA3883}" srcOrd="1" destOrd="0" presId="urn:microsoft.com/office/officeart/2005/8/layout/hList7"/>
    <dgm:cxn modelId="{3B3304F9-4408-4DF2-9C6F-419FDDEC6C48}" type="presOf" srcId="{2D3F17B8-647A-4F1B-91EA-3CF2536A7F7A}" destId="{46AF3DB8-3802-4CA7-BA2F-AF8ECDFBB77E}" srcOrd="0" destOrd="1" presId="urn:microsoft.com/office/officeart/2005/8/layout/hList7"/>
    <dgm:cxn modelId="{8F8FCCDF-617A-4D6A-AA82-853BBF50EB95}" type="presOf" srcId="{3CF92F7C-470B-473D-AA75-C77D6C48824C}" destId="{6CA8D409-6A07-4BCA-9385-BFEF59DA3883}" srcOrd="1" destOrd="5" presId="urn:microsoft.com/office/officeart/2005/8/layout/hList7"/>
    <dgm:cxn modelId="{D98C6E55-BC39-44C4-A21A-2F69D574D73B}" type="presOf" srcId="{86F4C3DC-7AC4-42FA-B049-138E51016307}" destId="{46AF3DB8-3802-4CA7-BA2F-AF8ECDFBB77E}" srcOrd="0" destOrd="6" presId="urn:microsoft.com/office/officeart/2005/8/layout/hList7"/>
    <dgm:cxn modelId="{AC4A5E2C-C86F-468F-869F-C2E17156D11D}" type="presOf" srcId="{72E411DE-C8CF-48C3-B3B1-1DFB96B31FF2}" destId="{46AF3DB8-3802-4CA7-BA2F-AF8ECDFBB77E}" srcOrd="0" destOrd="4" presId="urn:microsoft.com/office/officeart/2005/8/layout/hList7"/>
    <dgm:cxn modelId="{DFD90DC0-1F64-4E6C-AD3F-62C53D8C5557}" type="presOf" srcId="{2D3F17B8-647A-4F1B-91EA-3CF2536A7F7A}" destId="{6CA8D409-6A07-4BCA-9385-BFEF59DA3883}" srcOrd="1" destOrd="1" presId="urn:microsoft.com/office/officeart/2005/8/layout/hList7"/>
    <dgm:cxn modelId="{B59EAFCC-9B30-480D-A41C-8F6A63E91F01}" type="presOf" srcId="{86F4C3DC-7AC4-42FA-B049-138E51016307}" destId="{6CA8D409-6A07-4BCA-9385-BFEF59DA3883}" srcOrd="1" destOrd="6" presId="urn:microsoft.com/office/officeart/2005/8/layout/hList7"/>
    <dgm:cxn modelId="{3423B3F1-F206-4190-9E53-5744D50D3F15}" srcId="{92594E99-63D2-494E-806B-928137151BDD}" destId="{72E411DE-C8CF-48C3-B3B1-1DFB96B31FF2}" srcOrd="3" destOrd="0" parTransId="{B69E4466-7357-4660-97C4-6E61B9675C29}" sibTransId="{78C348A1-668D-4AB9-ACD0-3837A6E712C1}"/>
    <dgm:cxn modelId="{8746A70C-AAF2-4A62-9665-7D510CE90D5C}" srcId="{A99BD49F-729E-4CA7-892B-7900640EE13A}" destId="{92594E99-63D2-494E-806B-928137151BDD}" srcOrd="0" destOrd="0" parTransId="{4CEA54BD-B4E0-4001-9668-03D224D00476}" sibTransId="{81C7051B-399D-4EFC-8D07-8BF67FF57B44}"/>
    <dgm:cxn modelId="{178AC91E-9D1D-48D1-8C24-6C2CD1F04DE5}" type="presOf" srcId="{72E411DE-C8CF-48C3-B3B1-1DFB96B31FF2}" destId="{6CA8D409-6A07-4BCA-9385-BFEF59DA3883}" srcOrd="1" destOrd="4" presId="urn:microsoft.com/office/officeart/2005/8/layout/hList7"/>
    <dgm:cxn modelId="{C65F7A9C-415A-41C9-802B-1C75BD8B83CD}" type="presOf" srcId="{06A5285B-2CB8-4586-929B-4ADBEE8E4481}" destId="{46AF3DB8-3802-4CA7-BA2F-AF8ECDFBB77E}" srcOrd="0" destOrd="2" presId="urn:microsoft.com/office/officeart/2005/8/layout/hList7"/>
    <dgm:cxn modelId="{A99207B5-BBCC-41FD-92F3-4E54064F3023}" type="presParOf" srcId="{D24651EF-283D-4B09-9801-0C5DF2C28AC2}" destId="{B429C766-47A7-424A-99D1-0C8F61334F04}" srcOrd="0" destOrd="0" presId="urn:microsoft.com/office/officeart/2005/8/layout/hList7"/>
    <dgm:cxn modelId="{8B22BF36-F696-4727-9B49-9FBCF4D6E865}" type="presParOf" srcId="{D24651EF-283D-4B09-9801-0C5DF2C28AC2}" destId="{8E6EA427-603A-4AE7-AB05-E695D146926D}" srcOrd="1" destOrd="0" presId="urn:microsoft.com/office/officeart/2005/8/layout/hList7"/>
    <dgm:cxn modelId="{853137A1-AC55-48A6-B8DB-5813627E850D}" type="presParOf" srcId="{8E6EA427-603A-4AE7-AB05-E695D146926D}" destId="{415D2D99-D536-4672-8CE6-8EE5E438C060}" srcOrd="0" destOrd="0" presId="urn:microsoft.com/office/officeart/2005/8/layout/hList7"/>
    <dgm:cxn modelId="{140ABB6C-7FD0-45A8-886E-A528F3D74B28}" type="presParOf" srcId="{415D2D99-D536-4672-8CE6-8EE5E438C060}" destId="{46AF3DB8-3802-4CA7-BA2F-AF8ECDFBB77E}" srcOrd="0" destOrd="0" presId="urn:microsoft.com/office/officeart/2005/8/layout/hList7"/>
    <dgm:cxn modelId="{4DCDA34F-7E56-4BF6-BECD-F67BE70BFC22}" type="presParOf" srcId="{415D2D99-D536-4672-8CE6-8EE5E438C060}" destId="{6CA8D409-6A07-4BCA-9385-BFEF59DA3883}" srcOrd="1" destOrd="0" presId="urn:microsoft.com/office/officeart/2005/8/layout/hList7"/>
    <dgm:cxn modelId="{E8FB4CFC-F9AB-4282-84DE-8D800EC1391C}" type="presParOf" srcId="{415D2D99-D536-4672-8CE6-8EE5E438C060}" destId="{E5621DD3-02AA-4E35-8791-05B97832151B}" srcOrd="2" destOrd="0" presId="urn:microsoft.com/office/officeart/2005/8/layout/hList7"/>
    <dgm:cxn modelId="{F199A51D-0259-4ED9-ADC1-36A76D49B366}" type="presParOf" srcId="{415D2D99-D536-4672-8CE6-8EE5E438C060}" destId="{787C4FA5-27B3-4A47-B807-ED35B5A0D925}" srcOrd="3" destOrd="0" presId="urn:microsoft.com/office/officeart/2005/8/layout/hList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6569AC6-71D7-4F17-B891-4CC121C84DC4}" type="doc">
      <dgm:prSet loTypeId="urn:microsoft.com/office/officeart/2008/layout/VerticalCurvedList" loCatId="list" qsTypeId="urn:microsoft.com/office/officeart/2005/8/quickstyle/simple2" qsCatId="simple" csTypeId="urn:microsoft.com/office/officeart/2005/8/colors/accent6_4" csCatId="accent6" phldr="1"/>
      <dgm:spPr/>
      <dgm:t>
        <a:bodyPr/>
        <a:lstStyle/>
        <a:p>
          <a:endParaRPr lang="en-US"/>
        </a:p>
      </dgm:t>
    </dgm:pt>
    <dgm:pt modelId="{8F007A9E-DB39-4573-8F44-C44A8A187E19}">
      <dgm:prSet/>
      <dgm:spPr/>
      <dgm:t>
        <a:bodyPr/>
        <a:lstStyle/>
        <a:p>
          <a:pPr rtl="0"/>
          <a:r>
            <a:rPr kumimoji="1" lang="en-US" smtClean="0"/>
            <a:t>Express its views on the opportunities for, and threats to, JACKS-based bioplastic products;</a:t>
          </a:r>
          <a:endParaRPr lang="en-US"/>
        </a:p>
      </dgm:t>
    </dgm:pt>
    <dgm:pt modelId="{19559CB0-2D12-42BA-AC87-D81A7B62E1EF}" type="parTrans" cxnId="{262B3CC3-B2FC-44EC-9C85-56D873BBE062}">
      <dgm:prSet/>
      <dgm:spPr/>
      <dgm:t>
        <a:bodyPr/>
        <a:lstStyle/>
        <a:p>
          <a:endParaRPr lang="en-US"/>
        </a:p>
      </dgm:t>
    </dgm:pt>
    <dgm:pt modelId="{CC637A21-91D2-44F8-87F5-99A78CDF582A}" type="sibTrans" cxnId="{262B3CC3-B2FC-44EC-9C85-56D873BBE062}">
      <dgm:prSet/>
      <dgm:spPr/>
      <dgm:t>
        <a:bodyPr/>
        <a:lstStyle/>
        <a:p>
          <a:endParaRPr lang="en-US"/>
        </a:p>
      </dgm:t>
    </dgm:pt>
    <dgm:pt modelId="{F2904AA6-64B2-4AE3-87DA-26F53E360A3C}">
      <dgm:prSet/>
      <dgm:spPr/>
      <dgm:t>
        <a:bodyPr/>
        <a:lstStyle/>
        <a:p>
          <a:pPr rtl="0"/>
          <a:r>
            <a:rPr kumimoji="1" lang="en-US" smtClean="0"/>
            <a:t>Express its views regarding the appropriateness of undertaking internationally coordinated generic promotion activities to improve the visibility of JACKS products; </a:t>
          </a:r>
          <a:endParaRPr lang="en-US"/>
        </a:p>
      </dgm:t>
    </dgm:pt>
    <dgm:pt modelId="{87B17C8C-E7CD-483B-9E6B-3355384A7AB1}" type="parTrans" cxnId="{FE416A42-3375-47F4-87A9-28CFCC2110C6}">
      <dgm:prSet/>
      <dgm:spPr/>
      <dgm:t>
        <a:bodyPr/>
        <a:lstStyle/>
        <a:p>
          <a:endParaRPr lang="en-US"/>
        </a:p>
      </dgm:t>
    </dgm:pt>
    <dgm:pt modelId="{A5359A00-D6CD-42C5-90FF-E209C6019E6A}" type="sibTrans" cxnId="{FE416A42-3375-47F4-87A9-28CFCC2110C6}">
      <dgm:prSet/>
      <dgm:spPr/>
      <dgm:t>
        <a:bodyPr/>
        <a:lstStyle/>
        <a:p>
          <a:endParaRPr lang="en-US"/>
        </a:p>
      </dgm:t>
    </dgm:pt>
    <dgm:pt modelId="{2F58EEDC-5E93-4D27-8BD1-FEA8CDBF1DAF}">
      <dgm:prSet/>
      <dgm:spPr/>
      <dgm:t>
        <a:bodyPr/>
        <a:lstStyle/>
        <a:p>
          <a:pPr rtl="0"/>
          <a:r>
            <a:rPr kumimoji="1" lang="en-US" smtClean="0"/>
            <a:t>Welcome the views of industry representatives to obtain appropriate guidance regarding opportunities and constraints relative to internationally coordinated generic promotion for JACKS;</a:t>
          </a:r>
          <a:endParaRPr lang="en-US"/>
        </a:p>
      </dgm:t>
    </dgm:pt>
    <dgm:pt modelId="{120CE60F-C3C1-4F2F-9606-C56ED4E02588}" type="parTrans" cxnId="{83924585-31E2-4549-99AE-8AD394B9FC3E}">
      <dgm:prSet/>
      <dgm:spPr/>
      <dgm:t>
        <a:bodyPr/>
        <a:lstStyle/>
        <a:p>
          <a:endParaRPr lang="en-US"/>
        </a:p>
      </dgm:t>
    </dgm:pt>
    <dgm:pt modelId="{C5F393A1-49B4-4767-AAB5-5458CBBA5BBB}" type="sibTrans" cxnId="{83924585-31E2-4549-99AE-8AD394B9FC3E}">
      <dgm:prSet/>
      <dgm:spPr/>
      <dgm:t>
        <a:bodyPr/>
        <a:lstStyle/>
        <a:p>
          <a:endParaRPr lang="en-US"/>
        </a:p>
      </dgm:t>
    </dgm:pt>
    <dgm:pt modelId="{3E5BBC8C-011D-452E-9124-DE39D7E4935D}">
      <dgm:prSet/>
      <dgm:spPr/>
      <dgm:t>
        <a:bodyPr/>
        <a:lstStyle/>
        <a:p>
          <a:pPr rtl="0"/>
          <a:r>
            <a:rPr kumimoji="1" lang="en-US" dirty="0" smtClean="0"/>
            <a:t>Consider serving as a technical advisory for projects proposed by Members and impact investors in the area of market diversification and sustainability of JACKS;</a:t>
          </a:r>
          <a:endParaRPr lang="en-US" dirty="0"/>
        </a:p>
      </dgm:t>
    </dgm:pt>
    <dgm:pt modelId="{BF38B630-8624-4A20-BC26-AF2E27A0477F}" type="parTrans" cxnId="{4D580B2A-2A0D-4676-8B73-FB8A198FCCF5}">
      <dgm:prSet/>
      <dgm:spPr/>
      <dgm:t>
        <a:bodyPr/>
        <a:lstStyle/>
        <a:p>
          <a:endParaRPr lang="en-US"/>
        </a:p>
      </dgm:t>
    </dgm:pt>
    <dgm:pt modelId="{560AEAB4-FCD3-4A8C-BF21-536BB818D9EB}" type="sibTrans" cxnId="{4D580B2A-2A0D-4676-8B73-FB8A198FCCF5}">
      <dgm:prSet/>
      <dgm:spPr/>
      <dgm:t>
        <a:bodyPr/>
        <a:lstStyle/>
        <a:p>
          <a:endParaRPr lang="en-US"/>
        </a:p>
      </dgm:t>
    </dgm:pt>
    <dgm:pt modelId="{FCF09383-558B-4E93-B6E5-FC32B0EB8D07}">
      <dgm:prSet/>
      <dgm:spPr/>
      <dgm:t>
        <a:bodyPr/>
        <a:lstStyle/>
        <a:p>
          <a:pPr rtl="0"/>
          <a:r>
            <a:rPr kumimoji="1" lang="en-US" smtClean="0"/>
            <a:t>Provide guidance regarding the need for further work on this topic. </a:t>
          </a:r>
          <a:endParaRPr lang="en-US"/>
        </a:p>
      </dgm:t>
    </dgm:pt>
    <dgm:pt modelId="{8E679F9C-CAD6-4EC2-8EB4-B96510368018}" type="parTrans" cxnId="{7EF0040F-B210-447E-B493-D5A589DCD77D}">
      <dgm:prSet/>
      <dgm:spPr/>
      <dgm:t>
        <a:bodyPr/>
        <a:lstStyle/>
        <a:p>
          <a:endParaRPr lang="en-US"/>
        </a:p>
      </dgm:t>
    </dgm:pt>
    <dgm:pt modelId="{CAFB2AF5-9612-46ED-88BE-E17DA618C438}" type="sibTrans" cxnId="{7EF0040F-B210-447E-B493-D5A589DCD77D}">
      <dgm:prSet/>
      <dgm:spPr/>
      <dgm:t>
        <a:bodyPr/>
        <a:lstStyle/>
        <a:p>
          <a:endParaRPr lang="en-US"/>
        </a:p>
      </dgm:t>
    </dgm:pt>
    <dgm:pt modelId="{8FBD1F99-41E6-4BBA-A58F-AC1A0BED5CFB}" type="pres">
      <dgm:prSet presAssocID="{D6569AC6-71D7-4F17-B891-4CC121C84DC4}" presName="Name0" presStyleCnt="0">
        <dgm:presLayoutVars>
          <dgm:chMax val="7"/>
          <dgm:chPref val="7"/>
          <dgm:dir/>
        </dgm:presLayoutVars>
      </dgm:prSet>
      <dgm:spPr/>
      <dgm:t>
        <a:bodyPr/>
        <a:lstStyle/>
        <a:p>
          <a:endParaRPr lang="en-US"/>
        </a:p>
      </dgm:t>
    </dgm:pt>
    <dgm:pt modelId="{8EC3E1CA-BCC6-4B89-B8C2-624ABCA20B47}" type="pres">
      <dgm:prSet presAssocID="{D6569AC6-71D7-4F17-B891-4CC121C84DC4}" presName="Name1" presStyleCnt="0"/>
      <dgm:spPr/>
    </dgm:pt>
    <dgm:pt modelId="{04BD5DB5-D07F-43E2-8CE2-59324E0F09F8}" type="pres">
      <dgm:prSet presAssocID="{D6569AC6-71D7-4F17-B891-4CC121C84DC4}" presName="cycle" presStyleCnt="0"/>
      <dgm:spPr/>
    </dgm:pt>
    <dgm:pt modelId="{9906FF6A-B7A1-4FBB-AE63-62FB46EC11C1}" type="pres">
      <dgm:prSet presAssocID="{D6569AC6-71D7-4F17-B891-4CC121C84DC4}" presName="srcNode" presStyleLbl="node1" presStyleIdx="0" presStyleCnt="5"/>
      <dgm:spPr/>
    </dgm:pt>
    <dgm:pt modelId="{66E53B1C-4272-4B8C-A032-7749E63B02D7}" type="pres">
      <dgm:prSet presAssocID="{D6569AC6-71D7-4F17-B891-4CC121C84DC4}" presName="conn" presStyleLbl="parChTrans1D2" presStyleIdx="0" presStyleCnt="1"/>
      <dgm:spPr/>
      <dgm:t>
        <a:bodyPr/>
        <a:lstStyle/>
        <a:p>
          <a:endParaRPr lang="en-US"/>
        </a:p>
      </dgm:t>
    </dgm:pt>
    <dgm:pt modelId="{D1D92F4E-4E06-4316-8D12-71DD0184109F}" type="pres">
      <dgm:prSet presAssocID="{D6569AC6-71D7-4F17-B891-4CC121C84DC4}" presName="extraNode" presStyleLbl="node1" presStyleIdx="0" presStyleCnt="5"/>
      <dgm:spPr/>
    </dgm:pt>
    <dgm:pt modelId="{115FE26B-63E3-440E-A12B-BE9138B62607}" type="pres">
      <dgm:prSet presAssocID="{D6569AC6-71D7-4F17-B891-4CC121C84DC4}" presName="dstNode" presStyleLbl="node1" presStyleIdx="0" presStyleCnt="5"/>
      <dgm:spPr/>
    </dgm:pt>
    <dgm:pt modelId="{07BCBBC6-3451-4F2D-839F-5B720B793519}" type="pres">
      <dgm:prSet presAssocID="{8F007A9E-DB39-4573-8F44-C44A8A187E19}" presName="text_1" presStyleLbl="node1" presStyleIdx="0" presStyleCnt="5">
        <dgm:presLayoutVars>
          <dgm:bulletEnabled val="1"/>
        </dgm:presLayoutVars>
      </dgm:prSet>
      <dgm:spPr/>
      <dgm:t>
        <a:bodyPr/>
        <a:lstStyle/>
        <a:p>
          <a:endParaRPr lang="en-US"/>
        </a:p>
      </dgm:t>
    </dgm:pt>
    <dgm:pt modelId="{5E1EE011-844C-4460-AAED-DE8C9C61C4C0}" type="pres">
      <dgm:prSet presAssocID="{8F007A9E-DB39-4573-8F44-C44A8A187E19}" presName="accent_1" presStyleCnt="0"/>
      <dgm:spPr/>
    </dgm:pt>
    <dgm:pt modelId="{2396B738-14C3-4A21-9B61-6EBEA00A5B4E}" type="pres">
      <dgm:prSet presAssocID="{8F007A9E-DB39-4573-8F44-C44A8A187E19}" presName="accentRepeatNode" presStyleLbl="solidFgAcc1" presStyleIdx="0" presStyleCnt="5"/>
      <dgm:spPr/>
    </dgm:pt>
    <dgm:pt modelId="{48D99AED-3810-4316-845D-6DC00DB96D71}" type="pres">
      <dgm:prSet presAssocID="{F2904AA6-64B2-4AE3-87DA-26F53E360A3C}" presName="text_2" presStyleLbl="node1" presStyleIdx="1" presStyleCnt="5">
        <dgm:presLayoutVars>
          <dgm:bulletEnabled val="1"/>
        </dgm:presLayoutVars>
      </dgm:prSet>
      <dgm:spPr/>
      <dgm:t>
        <a:bodyPr/>
        <a:lstStyle/>
        <a:p>
          <a:endParaRPr lang="en-US"/>
        </a:p>
      </dgm:t>
    </dgm:pt>
    <dgm:pt modelId="{63322446-F84A-4389-A0FC-6B38DE8139B4}" type="pres">
      <dgm:prSet presAssocID="{F2904AA6-64B2-4AE3-87DA-26F53E360A3C}" presName="accent_2" presStyleCnt="0"/>
      <dgm:spPr/>
    </dgm:pt>
    <dgm:pt modelId="{773AD647-59D3-4E22-B948-DC8416950205}" type="pres">
      <dgm:prSet presAssocID="{F2904AA6-64B2-4AE3-87DA-26F53E360A3C}" presName="accentRepeatNode" presStyleLbl="solidFgAcc1" presStyleIdx="1" presStyleCnt="5"/>
      <dgm:spPr/>
    </dgm:pt>
    <dgm:pt modelId="{A4C3816F-7B97-407D-A6A3-73211C5A64E3}" type="pres">
      <dgm:prSet presAssocID="{2F58EEDC-5E93-4D27-8BD1-FEA8CDBF1DAF}" presName="text_3" presStyleLbl="node1" presStyleIdx="2" presStyleCnt="5">
        <dgm:presLayoutVars>
          <dgm:bulletEnabled val="1"/>
        </dgm:presLayoutVars>
      </dgm:prSet>
      <dgm:spPr/>
      <dgm:t>
        <a:bodyPr/>
        <a:lstStyle/>
        <a:p>
          <a:endParaRPr lang="en-US"/>
        </a:p>
      </dgm:t>
    </dgm:pt>
    <dgm:pt modelId="{46425579-C299-4901-809B-1011357A4529}" type="pres">
      <dgm:prSet presAssocID="{2F58EEDC-5E93-4D27-8BD1-FEA8CDBF1DAF}" presName="accent_3" presStyleCnt="0"/>
      <dgm:spPr/>
    </dgm:pt>
    <dgm:pt modelId="{028CD026-0378-4756-B22C-7CE18A24E35C}" type="pres">
      <dgm:prSet presAssocID="{2F58EEDC-5E93-4D27-8BD1-FEA8CDBF1DAF}" presName="accentRepeatNode" presStyleLbl="solidFgAcc1" presStyleIdx="2" presStyleCnt="5"/>
      <dgm:spPr/>
    </dgm:pt>
    <dgm:pt modelId="{8615E20A-0A4B-4791-B03F-AC5920298D96}" type="pres">
      <dgm:prSet presAssocID="{3E5BBC8C-011D-452E-9124-DE39D7E4935D}" presName="text_4" presStyleLbl="node1" presStyleIdx="3" presStyleCnt="5">
        <dgm:presLayoutVars>
          <dgm:bulletEnabled val="1"/>
        </dgm:presLayoutVars>
      </dgm:prSet>
      <dgm:spPr/>
      <dgm:t>
        <a:bodyPr/>
        <a:lstStyle/>
        <a:p>
          <a:endParaRPr lang="en-US"/>
        </a:p>
      </dgm:t>
    </dgm:pt>
    <dgm:pt modelId="{7BD42D5B-0A51-411D-B550-CD15037BC509}" type="pres">
      <dgm:prSet presAssocID="{3E5BBC8C-011D-452E-9124-DE39D7E4935D}" presName="accent_4" presStyleCnt="0"/>
      <dgm:spPr/>
    </dgm:pt>
    <dgm:pt modelId="{5E7817AD-8478-40C0-8E77-22EE2F114E3B}" type="pres">
      <dgm:prSet presAssocID="{3E5BBC8C-011D-452E-9124-DE39D7E4935D}" presName="accentRepeatNode" presStyleLbl="solidFgAcc1" presStyleIdx="3" presStyleCnt="5"/>
      <dgm:spPr/>
    </dgm:pt>
    <dgm:pt modelId="{8CC2E819-672D-498E-A7AE-D2278FF9CE90}" type="pres">
      <dgm:prSet presAssocID="{FCF09383-558B-4E93-B6E5-FC32B0EB8D07}" presName="text_5" presStyleLbl="node1" presStyleIdx="4" presStyleCnt="5">
        <dgm:presLayoutVars>
          <dgm:bulletEnabled val="1"/>
        </dgm:presLayoutVars>
      </dgm:prSet>
      <dgm:spPr/>
      <dgm:t>
        <a:bodyPr/>
        <a:lstStyle/>
        <a:p>
          <a:endParaRPr lang="en-US"/>
        </a:p>
      </dgm:t>
    </dgm:pt>
    <dgm:pt modelId="{4EE106D0-35D4-4B0B-A551-BEDD6B47C34A}" type="pres">
      <dgm:prSet presAssocID="{FCF09383-558B-4E93-B6E5-FC32B0EB8D07}" presName="accent_5" presStyleCnt="0"/>
      <dgm:spPr/>
    </dgm:pt>
    <dgm:pt modelId="{6E593573-772A-4840-8B76-309972222EFC}" type="pres">
      <dgm:prSet presAssocID="{FCF09383-558B-4E93-B6E5-FC32B0EB8D07}" presName="accentRepeatNode" presStyleLbl="solidFgAcc1" presStyleIdx="4" presStyleCnt="5"/>
      <dgm:spPr/>
    </dgm:pt>
  </dgm:ptLst>
  <dgm:cxnLst>
    <dgm:cxn modelId="{7EF0040F-B210-447E-B493-D5A589DCD77D}" srcId="{D6569AC6-71D7-4F17-B891-4CC121C84DC4}" destId="{FCF09383-558B-4E93-B6E5-FC32B0EB8D07}" srcOrd="4" destOrd="0" parTransId="{8E679F9C-CAD6-4EC2-8EB4-B96510368018}" sibTransId="{CAFB2AF5-9612-46ED-88BE-E17DA618C438}"/>
    <dgm:cxn modelId="{83924585-31E2-4549-99AE-8AD394B9FC3E}" srcId="{D6569AC6-71D7-4F17-B891-4CC121C84DC4}" destId="{2F58EEDC-5E93-4D27-8BD1-FEA8CDBF1DAF}" srcOrd="2" destOrd="0" parTransId="{120CE60F-C3C1-4F2F-9606-C56ED4E02588}" sibTransId="{C5F393A1-49B4-4767-AAB5-5458CBBA5BBB}"/>
    <dgm:cxn modelId="{34CC669A-3123-4AA8-AAB8-1B8B5A15CC7A}" type="presOf" srcId="{CC637A21-91D2-44F8-87F5-99A78CDF582A}" destId="{66E53B1C-4272-4B8C-A032-7749E63B02D7}" srcOrd="0" destOrd="0" presId="urn:microsoft.com/office/officeart/2008/layout/VerticalCurvedList"/>
    <dgm:cxn modelId="{3EE8C58C-559A-4AAB-A25D-EBA844ED5477}" type="presOf" srcId="{2F58EEDC-5E93-4D27-8BD1-FEA8CDBF1DAF}" destId="{A4C3816F-7B97-407D-A6A3-73211C5A64E3}" srcOrd="0" destOrd="0" presId="urn:microsoft.com/office/officeart/2008/layout/VerticalCurvedList"/>
    <dgm:cxn modelId="{4D580B2A-2A0D-4676-8B73-FB8A198FCCF5}" srcId="{D6569AC6-71D7-4F17-B891-4CC121C84DC4}" destId="{3E5BBC8C-011D-452E-9124-DE39D7E4935D}" srcOrd="3" destOrd="0" parTransId="{BF38B630-8624-4A20-BC26-AF2E27A0477F}" sibTransId="{560AEAB4-FCD3-4A8C-BF21-536BB818D9EB}"/>
    <dgm:cxn modelId="{C0F1824A-9107-45DE-A8CA-C4A6A4522077}" type="presOf" srcId="{8F007A9E-DB39-4573-8F44-C44A8A187E19}" destId="{07BCBBC6-3451-4F2D-839F-5B720B793519}" srcOrd="0" destOrd="0" presId="urn:microsoft.com/office/officeart/2008/layout/VerticalCurvedList"/>
    <dgm:cxn modelId="{FE416A42-3375-47F4-87A9-28CFCC2110C6}" srcId="{D6569AC6-71D7-4F17-B891-4CC121C84DC4}" destId="{F2904AA6-64B2-4AE3-87DA-26F53E360A3C}" srcOrd="1" destOrd="0" parTransId="{87B17C8C-E7CD-483B-9E6B-3355384A7AB1}" sibTransId="{A5359A00-D6CD-42C5-90FF-E209C6019E6A}"/>
    <dgm:cxn modelId="{A67CF359-4FFB-42FF-B28A-5905B064EADD}" type="presOf" srcId="{F2904AA6-64B2-4AE3-87DA-26F53E360A3C}" destId="{48D99AED-3810-4316-845D-6DC00DB96D71}" srcOrd="0" destOrd="0" presId="urn:microsoft.com/office/officeart/2008/layout/VerticalCurvedList"/>
    <dgm:cxn modelId="{100F2953-C864-4258-853C-497B5F75DDE8}" type="presOf" srcId="{D6569AC6-71D7-4F17-B891-4CC121C84DC4}" destId="{8FBD1F99-41E6-4BBA-A58F-AC1A0BED5CFB}" srcOrd="0" destOrd="0" presId="urn:microsoft.com/office/officeart/2008/layout/VerticalCurvedList"/>
    <dgm:cxn modelId="{262B3CC3-B2FC-44EC-9C85-56D873BBE062}" srcId="{D6569AC6-71D7-4F17-B891-4CC121C84DC4}" destId="{8F007A9E-DB39-4573-8F44-C44A8A187E19}" srcOrd="0" destOrd="0" parTransId="{19559CB0-2D12-42BA-AC87-D81A7B62E1EF}" sibTransId="{CC637A21-91D2-44F8-87F5-99A78CDF582A}"/>
    <dgm:cxn modelId="{CED3F322-94C2-4C7C-889B-D8A8940FD426}" type="presOf" srcId="{3E5BBC8C-011D-452E-9124-DE39D7E4935D}" destId="{8615E20A-0A4B-4791-B03F-AC5920298D96}" srcOrd="0" destOrd="0" presId="urn:microsoft.com/office/officeart/2008/layout/VerticalCurvedList"/>
    <dgm:cxn modelId="{43D324BA-A821-47B7-9D35-70C055909CD0}" type="presOf" srcId="{FCF09383-558B-4E93-B6E5-FC32B0EB8D07}" destId="{8CC2E819-672D-498E-A7AE-D2278FF9CE90}" srcOrd="0" destOrd="0" presId="urn:microsoft.com/office/officeart/2008/layout/VerticalCurvedList"/>
    <dgm:cxn modelId="{260BA4C2-3219-4B46-9E42-4580538D79C4}" type="presParOf" srcId="{8FBD1F99-41E6-4BBA-A58F-AC1A0BED5CFB}" destId="{8EC3E1CA-BCC6-4B89-B8C2-624ABCA20B47}" srcOrd="0" destOrd="0" presId="urn:microsoft.com/office/officeart/2008/layout/VerticalCurvedList"/>
    <dgm:cxn modelId="{75509B0F-4C53-43E2-B29A-1511FE39312D}" type="presParOf" srcId="{8EC3E1CA-BCC6-4B89-B8C2-624ABCA20B47}" destId="{04BD5DB5-D07F-43E2-8CE2-59324E0F09F8}" srcOrd="0" destOrd="0" presId="urn:microsoft.com/office/officeart/2008/layout/VerticalCurvedList"/>
    <dgm:cxn modelId="{26A84D19-D1A6-4E44-B2E0-D79108D259F8}" type="presParOf" srcId="{04BD5DB5-D07F-43E2-8CE2-59324E0F09F8}" destId="{9906FF6A-B7A1-4FBB-AE63-62FB46EC11C1}" srcOrd="0" destOrd="0" presId="urn:microsoft.com/office/officeart/2008/layout/VerticalCurvedList"/>
    <dgm:cxn modelId="{21E08077-A3D6-4AF7-878D-CC8D6446E651}" type="presParOf" srcId="{04BD5DB5-D07F-43E2-8CE2-59324E0F09F8}" destId="{66E53B1C-4272-4B8C-A032-7749E63B02D7}" srcOrd="1" destOrd="0" presId="urn:microsoft.com/office/officeart/2008/layout/VerticalCurvedList"/>
    <dgm:cxn modelId="{F5588601-E58D-4256-804F-8B8E753BDCF4}" type="presParOf" srcId="{04BD5DB5-D07F-43E2-8CE2-59324E0F09F8}" destId="{D1D92F4E-4E06-4316-8D12-71DD0184109F}" srcOrd="2" destOrd="0" presId="urn:microsoft.com/office/officeart/2008/layout/VerticalCurvedList"/>
    <dgm:cxn modelId="{BDD0BC01-44B4-44C6-8E81-DC04ECDB58E5}" type="presParOf" srcId="{04BD5DB5-D07F-43E2-8CE2-59324E0F09F8}" destId="{115FE26B-63E3-440E-A12B-BE9138B62607}" srcOrd="3" destOrd="0" presId="urn:microsoft.com/office/officeart/2008/layout/VerticalCurvedList"/>
    <dgm:cxn modelId="{3C2A8D56-B5DC-4990-BA3A-0E4CED224AB3}" type="presParOf" srcId="{8EC3E1CA-BCC6-4B89-B8C2-624ABCA20B47}" destId="{07BCBBC6-3451-4F2D-839F-5B720B793519}" srcOrd="1" destOrd="0" presId="urn:microsoft.com/office/officeart/2008/layout/VerticalCurvedList"/>
    <dgm:cxn modelId="{F613D941-52DD-465E-B2FD-529C5885BDA0}" type="presParOf" srcId="{8EC3E1CA-BCC6-4B89-B8C2-624ABCA20B47}" destId="{5E1EE011-844C-4460-AAED-DE8C9C61C4C0}" srcOrd="2" destOrd="0" presId="urn:microsoft.com/office/officeart/2008/layout/VerticalCurvedList"/>
    <dgm:cxn modelId="{ED39659B-5D27-484C-AF32-520D19FD3CC0}" type="presParOf" srcId="{5E1EE011-844C-4460-AAED-DE8C9C61C4C0}" destId="{2396B738-14C3-4A21-9B61-6EBEA00A5B4E}" srcOrd="0" destOrd="0" presId="urn:microsoft.com/office/officeart/2008/layout/VerticalCurvedList"/>
    <dgm:cxn modelId="{9F27B190-049A-4F78-B637-4FBCF54FC5CB}" type="presParOf" srcId="{8EC3E1CA-BCC6-4B89-B8C2-624ABCA20B47}" destId="{48D99AED-3810-4316-845D-6DC00DB96D71}" srcOrd="3" destOrd="0" presId="urn:microsoft.com/office/officeart/2008/layout/VerticalCurvedList"/>
    <dgm:cxn modelId="{6DCC409C-2916-4FE5-B47F-07CF44547441}" type="presParOf" srcId="{8EC3E1CA-BCC6-4B89-B8C2-624ABCA20B47}" destId="{63322446-F84A-4389-A0FC-6B38DE8139B4}" srcOrd="4" destOrd="0" presId="urn:microsoft.com/office/officeart/2008/layout/VerticalCurvedList"/>
    <dgm:cxn modelId="{21053CB6-0945-4B7F-8234-9D5DE2C5531E}" type="presParOf" srcId="{63322446-F84A-4389-A0FC-6B38DE8139B4}" destId="{773AD647-59D3-4E22-B948-DC8416950205}" srcOrd="0" destOrd="0" presId="urn:microsoft.com/office/officeart/2008/layout/VerticalCurvedList"/>
    <dgm:cxn modelId="{04FB3263-4A9F-4D31-8AEB-C6D64E280396}" type="presParOf" srcId="{8EC3E1CA-BCC6-4B89-B8C2-624ABCA20B47}" destId="{A4C3816F-7B97-407D-A6A3-73211C5A64E3}" srcOrd="5" destOrd="0" presId="urn:microsoft.com/office/officeart/2008/layout/VerticalCurvedList"/>
    <dgm:cxn modelId="{875293E2-46EF-4FF8-9A48-7C110C1ECF93}" type="presParOf" srcId="{8EC3E1CA-BCC6-4B89-B8C2-624ABCA20B47}" destId="{46425579-C299-4901-809B-1011357A4529}" srcOrd="6" destOrd="0" presId="urn:microsoft.com/office/officeart/2008/layout/VerticalCurvedList"/>
    <dgm:cxn modelId="{8DAED2BE-4F66-459C-BDDF-2E8D12E316ED}" type="presParOf" srcId="{46425579-C299-4901-809B-1011357A4529}" destId="{028CD026-0378-4756-B22C-7CE18A24E35C}" srcOrd="0" destOrd="0" presId="urn:microsoft.com/office/officeart/2008/layout/VerticalCurvedList"/>
    <dgm:cxn modelId="{DC65AA4D-1B25-4652-84A2-97B3400D3EE1}" type="presParOf" srcId="{8EC3E1CA-BCC6-4B89-B8C2-624ABCA20B47}" destId="{8615E20A-0A4B-4791-B03F-AC5920298D96}" srcOrd="7" destOrd="0" presId="urn:microsoft.com/office/officeart/2008/layout/VerticalCurvedList"/>
    <dgm:cxn modelId="{B4729199-D181-4DD9-9453-A3AF88B786C7}" type="presParOf" srcId="{8EC3E1CA-BCC6-4B89-B8C2-624ABCA20B47}" destId="{7BD42D5B-0A51-411D-B550-CD15037BC509}" srcOrd="8" destOrd="0" presId="urn:microsoft.com/office/officeart/2008/layout/VerticalCurvedList"/>
    <dgm:cxn modelId="{08AA23EE-C30D-4493-B831-2C52B0DAA2D5}" type="presParOf" srcId="{7BD42D5B-0A51-411D-B550-CD15037BC509}" destId="{5E7817AD-8478-40C0-8E77-22EE2F114E3B}" srcOrd="0" destOrd="0" presId="urn:microsoft.com/office/officeart/2008/layout/VerticalCurvedList"/>
    <dgm:cxn modelId="{E06C3B8E-D5E3-414F-B05E-4AF4D9B3CD07}" type="presParOf" srcId="{8EC3E1CA-BCC6-4B89-B8C2-624ABCA20B47}" destId="{8CC2E819-672D-498E-A7AE-D2278FF9CE90}" srcOrd="9" destOrd="0" presId="urn:microsoft.com/office/officeart/2008/layout/VerticalCurvedList"/>
    <dgm:cxn modelId="{BE5FAAFE-C36C-444F-902E-41D03A63A38E}" type="presParOf" srcId="{8EC3E1CA-BCC6-4B89-B8C2-624ABCA20B47}" destId="{4EE106D0-35D4-4B0B-A551-BEDD6B47C34A}" srcOrd="10" destOrd="0" presId="urn:microsoft.com/office/officeart/2008/layout/VerticalCurvedList"/>
    <dgm:cxn modelId="{485D8E84-7884-4192-9BAE-5C8F279A8BA3}" type="presParOf" srcId="{4EE106D0-35D4-4B0B-A551-BEDD6B47C34A}" destId="{6E593573-772A-4840-8B76-309972222EFC}"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BDC2AA-B9A7-4877-ADF0-E77270F8189C}">
      <dsp:nvSpPr>
        <dsp:cNvPr id="0" name=""/>
        <dsp:cNvSpPr/>
      </dsp:nvSpPr>
      <dsp:spPr>
        <a:xfrm>
          <a:off x="-4884512" y="-748522"/>
          <a:ext cx="5817525" cy="5817525"/>
        </a:xfrm>
        <a:prstGeom prst="blockArc">
          <a:avLst>
            <a:gd name="adj1" fmla="val 18900000"/>
            <a:gd name="adj2" fmla="val 2700000"/>
            <a:gd name="adj3" fmla="val 371"/>
          </a:avLst>
        </a:pr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197663-E0BD-470A-8679-C5CA7F5D3F9C}">
      <dsp:nvSpPr>
        <dsp:cNvPr id="0" name=""/>
        <dsp:cNvSpPr/>
      </dsp:nvSpPr>
      <dsp:spPr>
        <a:xfrm>
          <a:off x="488599" y="332158"/>
          <a:ext cx="7697328" cy="664662"/>
        </a:xfrm>
        <a:prstGeom prst="rect">
          <a:avLst/>
        </a:prstGeom>
        <a:solidFill>
          <a:schemeClr val="accent2">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7576" tIns="35560" rIns="35560" bIns="35560" numCol="1" spcCol="1270" anchor="ctr" anchorCtr="0">
          <a:noAutofit/>
        </a:bodyPr>
        <a:lstStyle/>
        <a:p>
          <a:pPr lvl="0" algn="l" defTabSz="622300" rtl="0">
            <a:lnSpc>
              <a:spcPct val="90000"/>
            </a:lnSpc>
            <a:spcBef>
              <a:spcPct val="0"/>
            </a:spcBef>
            <a:spcAft>
              <a:spcPct val="35000"/>
            </a:spcAft>
          </a:pPr>
          <a:r>
            <a:rPr lang="en-US" sz="1400" b="1" kern="1200" dirty="0" smtClean="0"/>
            <a:t>In 2016, the world generated 242 million </a:t>
          </a:r>
          <a:r>
            <a:rPr lang="en-US" sz="1400" b="1" kern="1200" dirty="0" err="1" smtClean="0"/>
            <a:t>tonnes</a:t>
          </a:r>
          <a:r>
            <a:rPr lang="en-US" sz="1400" b="1" kern="1200" dirty="0" smtClean="0"/>
            <a:t> of plastic waste equivalent to 12 percent of all municipal solid waste</a:t>
          </a:r>
          <a:endParaRPr lang="en-US" sz="1400" kern="1200" dirty="0"/>
        </a:p>
      </dsp:txBody>
      <dsp:txXfrm>
        <a:off x="488599" y="332158"/>
        <a:ext cx="7697328" cy="664662"/>
      </dsp:txXfrm>
    </dsp:sp>
    <dsp:sp modelId="{96F60AF0-C77D-4677-9600-03C7F197F826}">
      <dsp:nvSpPr>
        <dsp:cNvPr id="0" name=""/>
        <dsp:cNvSpPr/>
      </dsp:nvSpPr>
      <dsp:spPr>
        <a:xfrm>
          <a:off x="73185" y="249075"/>
          <a:ext cx="830828" cy="830828"/>
        </a:xfrm>
        <a:prstGeom prst="ellipse">
          <a:avLst/>
        </a:prstGeom>
        <a:solidFill>
          <a:schemeClr val="lt1">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7D4A45D-317F-4431-BCF9-6AE79C77689A}">
      <dsp:nvSpPr>
        <dsp:cNvPr id="0" name=""/>
        <dsp:cNvSpPr/>
      </dsp:nvSpPr>
      <dsp:spPr>
        <a:xfrm>
          <a:off x="869665" y="1329325"/>
          <a:ext cx="7316261" cy="664662"/>
        </a:xfrm>
        <a:prstGeom prst="rect">
          <a:avLst/>
        </a:prstGeom>
        <a:solidFill>
          <a:schemeClr val="accent2">
            <a:alpha val="90000"/>
            <a:hueOff val="0"/>
            <a:satOff val="0"/>
            <a:lumOff val="0"/>
            <a:alphaOff val="-13333"/>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7576" tIns="35560" rIns="35560" bIns="35560" numCol="1" spcCol="1270" anchor="ctr" anchorCtr="0">
          <a:noAutofit/>
        </a:bodyPr>
        <a:lstStyle/>
        <a:p>
          <a:pPr lvl="0" algn="l" defTabSz="622300" rtl="0">
            <a:lnSpc>
              <a:spcPct val="90000"/>
            </a:lnSpc>
            <a:spcBef>
              <a:spcPct val="0"/>
            </a:spcBef>
            <a:spcAft>
              <a:spcPct val="35000"/>
            </a:spcAft>
          </a:pPr>
          <a:r>
            <a:rPr lang="en-US" sz="1400" b="1" kern="1200" smtClean="0"/>
            <a:t>Packaging accounts for about half of the plastic waste in the world (UNEP, 2018)</a:t>
          </a:r>
          <a:endParaRPr lang="en-US" sz="1400" kern="1200"/>
        </a:p>
      </dsp:txBody>
      <dsp:txXfrm>
        <a:off x="869665" y="1329325"/>
        <a:ext cx="7316261" cy="664662"/>
      </dsp:txXfrm>
    </dsp:sp>
    <dsp:sp modelId="{84978F67-D547-4271-9A79-95065785A49A}">
      <dsp:nvSpPr>
        <dsp:cNvPr id="0" name=""/>
        <dsp:cNvSpPr/>
      </dsp:nvSpPr>
      <dsp:spPr>
        <a:xfrm>
          <a:off x="454251" y="1246242"/>
          <a:ext cx="830828" cy="830828"/>
        </a:xfrm>
        <a:prstGeom prst="ellipse">
          <a:avLst/>
        </a:prstGeom>
        <a:solidFill>
          <a:schemeClr val="lt1">
            <a:hueOff val="0"/>
            <a:satOff val="0"/>
            <a:lumOff val="0"/>
            <a:alphaOff val="0"/>
          </a:schemeClr>
        </a:solidFill>
        <a:ln w="25400" cap="flat" cmpd="sng" algn="ctr">
          <a:solidFill>
            <a:schemeClr val="accent2">
              <a:alpha val="90000"/>
              <a:hueOff val="0"/>
              <a:satOff val="0"/>
              <a:lumOff val="0"/>
              <a:alphaOff val="-13333"/>
            </a:schemeClr>
          </a:solidFill>
          <a:prstDash val="solid"/>
        </a:ln>
        <a:effectLst/>
      </dsp:spPr>
      <dsp:style>
        <a:lnRef idx="2">
          <a:scrgbClr r="0" g="0" b="0"/>
        </a:lnRef>
        <a:fillRef idx="1">
          <a:scrgbClr r="0" g="0" b="0"/>
        </a:fillRef>
        <a:effectRef idx="0">
          <a:scrgbClr r="0" g="0" b="0"/>
        </a:effectRef>
        <a:fontRef idx="minor"/>
      </dsp:style>
    </dsp:sp>
    <dsp:sp modelId="{4EBAC4A0-90A0-448B-9636-0E5CCB37E05C}">
      <dsp:nvSpPr>
        <dsp:cNvPr id="0" name=""/>
        <dsp:cNvSpPr/>
      </dsp:nvSpPr>
      <dsp:spPr>
        <a:xfrm>
          <a:off x="869665" y="2326492"/>
          <a:ext cx="7316261" cy="664662"/>
        </a:xfrm>
        <a:prstGeom prst="rect">
          <a:avLst/>
        </a:prstGeom>
        <a:solidFill>
          <a:schemeClr val="accent2">
            <a:alpha val="90000"/>
            <a:hueOff val="0"/>
            <a:satOff val="0"/>
            <a:lumOff val="0"/>
            <a:alphaOff val="-26667"/>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7576" tIns="35560" rIns="35560" bIns="35560" numCol="1" spcCol="1270" anchor="ctr" anchorCtr="0">
          <a:noAutofit/>
        </a:bodyPr>
        <a:lstStyle/>
        <a:p>
          <a:pPr lvl="0" algn="l" defTabSz="622300" rtl="0">
            <a:lnSpc>
              <a:spcPct val="90000"/>
            </a:lnSpc>
            <a:spcBef>
              <a:spcPct val="0"/>
            </a:spcBef>
            <a:spcAft>
              <a:spcPct val="35000"/>
            </a:spcAft>
          </a:pPr>
          <a:r>
            <a:rPr lang="en-US" sz="1400" b="1" kern="1200" dirty="0" smtClean="0"/>
            <a:t>If the growth in plastic production continues at the current pace, by 2050 the plastic industry may account for 20 percent of the world’s total crude oil consumption</a:t>
          </a:r>
          <a:endParaRPr lang="en-US" sz="1400" kern="1200" dirty="0"/>
        </a:p>
      </dsp:txBody>
      <dsp:txXfrm>
        <a:off x="869665" y="2326492"/>
        <a:ext cx="7316261" cy="664662"/>
      </dsp:txXfrm>
    </dsp:sp>
    <dsp:sp modelId="{C95A0F97-2B73-446A-B4D8-C1FC0DB84238}">
      <dsp:nvSpPr>
        <dsp:cNvPr id="0" name=""/>
        <dsp:cNvSpPr/>
      </dsp:nvSpPr>
      <dsp:spPr>
        <a:xfrm>
          <a:off x="454251" y="2243409"/>
          <a:ext cx="830828" cy="830828"/>
        </a:xfrm>
        <a:prstGeom prst="ellipse">
          <a:avLst/>
        </a:prstGeom>
        <a:solidFill>
          <a:schemeClr val="lt1">
            <a:hueOff val="0"/>
            <a:satOff val="0"/>
            <a:lumOff val="0"/>
            <a:alphaOff val="0"/>
          </a:schemeClr>
        </a:solidFill>
        <a:ln w="25400" cap="flat" cmpd="sng" algn="ctr">
          <a:solidFill>
            <a:schemeClr val="accent2">
              <a:alpha val="90000"/>
              <a:hueOff val="0"/>
              <a:satOff val="0"/>
              <a:lumOff val="0"/>
              <a:alphaOff val="-26667"/>
            </a:schemeClr>
          </a:solidFill>
          <a:prstDash val="solid"/>
        </a:ln>
        <a:effectLst/>
      </dsp:spPr>
      <dsp:style>
        <a:lnRef idx="2">
          <a:scrgbClr r="0" g="0" b="0"/>
        </a:lnRef>
        <a:fillRef idx="1">
          <a:scrgbClr r="0" g="0" b="0"/>
        </a:fillRef>
        <a:effectRef idx="0">
          <a:scrgbClr r="0" g="0" b="0"/>
        </a:effectRef>
        <a:fontRef idx="minor"/>
      </dsp:style>
    </dsp:sp>
    <dsp:sp modelId="{8FB8C0DA-DA3C-4FEE-8ADA-009104680346}">
      <dsp:nvSpPr>
        <dsp:cNvPr id="0" name=""/>
        <dsp:cNvSpPr/>
      </dsp:nvSpPr>
      <dsp:spPr>
        <a:xfrm>
          <a:off x="488599" y="3323658"/>
          <a:ext cx="7697328" cy="664662"/>
        </a:xfrm>
        <a:prstGeom prst="rect">
          <a:avLst/>
        </a:prstGeom>
        <a:solidFill>
          <a:schemeClr val="accent2">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7576" tIns="35560" rIns="35560" bIns="35560" numCol="1" spcCol="1270" anchor="ctr" anchorCtr="0">
          <a:noAutofit/>
        </a:bodyPr>
        <a:lstStyle/>
        <a:p>
          <a:pPr lvl="0" algn="l" defTabSz="622300" rtl="0">
            <a:lnSpc>
              <a:spcPct val="90000"/>
            </a:lnSpc>
            <a:spcBef>
              <a:spcPct val="0"/>
            </a:spcBef>
            <a:spcAft>
              <a:spcPct val="35000"/>
            </a:spcAft>
          </a:pPr>
          <a:r>
            <a:rPr lang="en-US" sz="1400" b="1" kern="1200" smtClean="0"/>
            <a:t>Plastic is a resistant material which can be utilized in a wide range of applications. Most plastics are not biodegradable, but instead photodegradable</a:t>
          </a:r>
          <a:endParaRPr lang="en-US" sz="1400" kern="1200"/>
        </a:p>
      </dsp:txBody>
      <dsp:txXfrm>
        <a:off x="488599" y="3323658"/>
        <a:ext cx="7697328" cy="664662"/>
      </dsp:txXfrm>
    </dsp:sp>
    <dsp:sp modelId="{C635C045-C3B8-44EE-BC9B-D65CB2316C33}">
      <dsp:nvSpPr>
        <dsp:cNvPr id="0" name=""/>
        <dsp:cNvSpPr/>
      </dsp:nvSpPr>
      <dsp:spPr>
        <a:xfrm>
          <a:off x="73185" y="3240576"/>
          <a:ext cx="830828" cy="830828"/>
        </a:xfrm>
        <a:prstGeom prst="ellipse">
          <a:avLst/>
        </a:prstGeom>
        <a:solidFill>
          <a:schemeClr val="lt1">
            <a:hueOff val="0"/>
            <a:satOff val="0"/>
            <a:lumOff val="0"/>
            <a:alphaOff val="0"/>
          </a:schemeClr>
        </a:solidFill>
        <a:ln w="25400" cap="flat" cmpd="sng" algn="ctr">
          <a:solidFill>
            <a:schemeClr val="accent2">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0A9662-3B3D-485B-B53A-D42359F20AD7}">
      <dsp:nvSpPr>
        <dsp:cNvPr id="0" name=""/>
        <dsp:cNvSpPr/>
      </dsp:nvSpPr>
      <dsp:spPr>
        <a:xfrm>
          <a:off x="877038" y="26"/>
          <a:ext cx="3212624" cy="1927574"/>
        </a:xfrm>
        <a:prstGeom prst="rect">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b="1" kern="1200" smtClean="0"/>
            <a:t>Pollution is a major factor throughout the life cycle of plastic bags</a:t>
          </a:r>
          <a:endParaRPr lang="en-US" sz="1600" kern="1200"/>
        </a:p>
      </dsp:txBody>
      <dsp:txXfrm>
        <a:off x="877038" y="26"/>
        <a:ext cx="3212624" cy="1927574"/>
      </dsp:txXfrm>
    </dsp:sp>
    <dsp:sp modelId="{C1BF550D-33CC-4607-AB49-D313955940F2}">
      <dsp:nvSpPr>
        <dsp:cNvPr id="0" name=""/>
        <dsp:cNvSpPr/>
      </dsp:nvSpPr>
      <dsp:spPr>
        <a:xfrm>
          <a:off x="4410924" y="26"/>
          <a:ext cx="3212624" cy="1927574"/>
        </a:xfrm>
        <a:prstGeom prst="rect">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b="1" kern="1200" dirty="0" smtClean="0"/>
            <a:t>Their light weight leads to a tendency to “balloon” and be blown by wind at open waste disposal sites, traveling for miles and ending up in trees, bushes and waterways </a:t>
          </a:r>
          <a:endParaRPr lang="en-US" sz="1600" kern="1200" dirty="0"/>
        </a:p>
      </dsp:txBody>
      <dsp:txXfrm>
        <a:off x="4410924" y="26"/>
        <a:ext cx="3212624" cy="1927574"/>
      </dsp:txXfrm>
    </dsp:sp>
    <dsp:sp modelId="{5FE52053-1BEE-4D74-879D-C614AE3AF558}">
      <dsp:nvSpPr>
        <dsp:cNvPr id="0" name=""/>
        <dsp:cNvSpPr/>
      </dsp:nvSpPr>
      <dsp:spPr>
        <a:xfrm>
          <a:off x="877038" y="2248863"/>
          <a:ext cx="3212624" cy="1927574"/>
        </a:xfrm>
        <a:prstGeom prst="rect">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b="1" kern="1200" smtClean="0"/>
            <a:t>The use of plastic shopping bags has been increasing, with the trend expected to continue, as urbanization, population and per capita income rise </a:t>
          </a:r>
          <a:endParaRPr lang="en-US" sz="1600" kern="1200"/>
        </a:p>
      </dsp:txBody>
      <dsp:txXfrm>
        <a:off x="877038" y="2248863"/>
        <a:ext cx="3212624" cy="1927574"/>
      </dsp:txXfrm>
    </dsp:sp>
    <dsp:sp modelId="{D85B36C0-47FE-4DDD-B72E-CF861835BBEF}">
      <dsp:nvSpPr>
        <dsp:cNvPr id="0" name=""/>
        <dsp:cNvSpPr/>
      </dsp:nvSpPr>
      <dsp:spPr>
        <a:xfrm>
          <a:off x="4410924" y="2248863"/>
          <a:ext cx="3212624" cy="1927574"/>
        </a:xfrm>
        <a:prstGeom prst="rect">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b="1" kern="1200" smtClean="0"/>
            <a:t>It is estimated that 12 million barrels of oil are used to produce 100 billion plastic bags</a:t>
          </a:r>
          <a:endParaRPr lang="en-US" sz="1600" kern="1200"/>
        </a:p>
      </dsp:txBody>
      <dsp:txXfrm>
        <a:off x="4410924" y="2248863"/>
        <a:ext cx="3212624" cy="19275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56587B-C1B0-40FE-B6F2-0C1CAC6BA13A}">
      <dsp:nvSpPr>
        <dsp:cNvPr id="0" name=""/>
        <dsp:cNvSpPr/>
      </dsp:nvSpPr>
      <dsp:spPr>
        <a:xfrm>
          <a:off x="3117946" y="57606"/>
          <a:ext cx="2765107" cy="2765107"/>
        </a:xfrm>
        <a:prstGeom prst="ellipse">
          <a:avLst/>
        </a:prstGeom>
        <a:solidFill>
          <a:schemeClr val="accent6">
            <a:shade val="80000"/>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en-US" sz="1600" b="1" i="1" kern="1200" dirty="0" smtClean="0">
              <a:solidFill>
                <a:srgbClr val="C00000"/>
              </a:solidFill>
            </a:rPr>
            <a:t>Bioplastics</a:t>
          </a:r>
          <a:r>
            <a:rPr lang="en-US" sz="1600" b="1" kern="1200" dirty="0" smtClean="0"/>
            <a:t> made from biological sources such as corn starch</a:t>
          </a:r>
          <a:endParaRPr lang="en-US" sz="1600" kern="1200" dirty="0"/>
        </a:p>
      </dsp:txBody>
      <dsp:txXfrm>
        <a:off x="3486627" y="541500"/>
        <a:ext cx="2027745" cy="1244298"/>
      </dsp:txXfrm>
    </dsp:sp>
    <dsp:sp modelId="{48F0C15D-6DF6-48C1-97CE-53D700C17123}">
      <dsp:nvSpPr>
        <dsp:cNvPr id="0" name=""/>
        <dsp:cNvSpPr/>
      </dsp:nvSpPr>
      <dsp:spPr>
        <a:xfrm>
          <a:off x="4115689" y="1785798"/>
          <a:ext cx="2765107" cy="2765107"/>
        </a:xfrm>
        <a:prstGeom prst="ellipse">
          <a:avLst/>
        </a:prstGeom>
        <a:solidFill>
          <a:schemeClr val="accent6">
            <a:shade val="80000"/>
            <a:alpha val="50000"/>
            <a:hueOff val="0"/>
            <a:satOff val="-23904"/>
            <a:lumOff val="304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en-US" sz="1600" b="1" i="1" kern="1200" dirty="0" smtClean="0">
              <a:solidFill>
                <a:srgbClr val="C00000"/>
              </a:solidFill>
            </a:rPr>
            <a:t>Biodegradable plastics</a:t>
          </a:r>
          <a:r>
            <a:rPr lang="en-US" sz="1600" b="1" i="1" kern="1200" dirty="0" smtClean="0"/>
            <a:t> </a:t>
          </a:r>
          <a:r>
            <a:rPr lang="en-US" sz="1600" b="1" kern="1200" dirty="0" smtClean="0"/>
            <a:t>derived from traditional petrochemicals, engineered to break down quickly</a:t>
          </a:r>
          <a:endParaRPr lang="en-US" sz="1600" kern="1200" dirty="0"/>
        </a:p>
      </dsp:txBody>
      <dsp:txXfrm>
        <a:off x="4961351" y="2500117"/>
        <a:ext cx="1659064" cy="1520808"/>
      </dsp:txXfrm>
    </dsp:sp>
    <dsp:sp modelId="{3EE4B086-D84F-4763-82EA-45AD257A32F9}">
      <dsp:nvSpPr>
        <dsp:cNvPr id="0" name=""/>
        <dsp:cNvSpPr/>
      </dsp:nvSpPr>
      <dsp:spPr>
        <a:xfrm>
          <a:off x="2120203" y="1785798"/>
          <a:ext cx="2765107" cy="2765107"/>
        </a:xfrm>
        <a:prstGeom prst="ellipse">
          <a:avLst/>
        </a:prstGeom>
        <a:solidFill>
          <a:schemeClr val="accent6">
            <a:shade val="80000"/>
            <a:alpha val="50000"/>
            <a:hueOff val="0"/>
            <a:satOff val="-23904"/>
            <a:lumOff val="304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en-US" sz="1600" b="1" i="1" kern="1200" dirty="0" smtClean="0">
              <a:solidFill>
                <a:srgbClr val="C00000"/>
              </a:solidFill>
            </a:rPr>
            <a:t>Eco plastics</a:t>
          </a:r>
          <a:r>
            <a:rPr lang="en-US" sz="1600" b="1" kern="1200" dirty="0" smtClean="0"/>
            <a:t>, plastics based on recycled plastic materials instead of raw petrochemicals.</a:t>
          </a:r>
          <a:endParaRPr lang="en-US" sz="1600" kern="1200" dirty="0"/>
        </a:p>
      </dsp:txBody>
      <dsp:txXfrm>
        <a:off x="2380584" y="2500117"/>
        <a:ext cx="1659064" cy="152080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F5F97D-3935-4E66-85C3-26E3C84E5A1B}">
      <dsp:nvSpPr>
        <dsp:cNvPr id="0" name=""/>
        <dsp:cNvSpPr/>
      </dsp:nvSpPr>
      <dsp:spPr>
        <a:xfrm>
          <a:off x="173107" y="288018"/>
          <a:ext cx="3130332" cy="3992771"/>
        </a:xfrm>
        <a:prstGeom prst="round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4000" r="-1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F8E9A4-E72D-4248-84D3-FF9BC766DDA7}">
      <dsp:nvSpPr>
        <dsp:cNvPr id="0" name=""/>
        <dsp:cNvSpPr/>
      </dsp:nvSpPr>
      <dsp:spPr>
        <a:xfrm>
          <a:off x="1152131" y="1728187"/>
          <a:ext cx="1877522" cy="181960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b" anchorCtr="0">
          <a:noAutofit/>
        </a:bodyPr>
        <a:lstStyle/>
        <a:p>
          <a:pPr lvl="0" algn="l" defTabSz="1422400" rtl="0">
            <a:lnSpc>
              <a:spcPct val="90000"/>
            </a:lnSpc>
            <a:spcBef>
              <a:spcPct val="0"/>
            </a:spcBef>
            <a:spcAft>
              <a:spcPct val="35000"/>
            </a:spcAft>
          </a:pPr>
          <a:r>
            <a:rPr lang="en-GB" sz="3200" b="1" kern="1200" dirty="0" smtClean="0">
              <a:solidFill>
                <a:schemeClr val="accent2"/>
              </a:solidFill>
            </a:rPr>
            <a:t>JACKS bags</a:t>
          </a:r>
          <a:endParaRPr lang="en-US" sz="3200" kern="1200" dirty="0">
            <a:solidFill>
              <a:schemeClr val="accent2"/>
            </a:solidFill>
          </a:endParaRPr>
        </a:p>
      </dsp:txBody>
      <dsp:txXfrm>
        <a:off x="1152131" y="1728187"/>
        <a:ext cx="1877522" cy="1819601"/>
      </dsp:txXfrm>
    </dsp:sp>
    <dsp:sp modelId="{11463194-0F00-4120-A5E0-D95951FD31AE}">
      <dsp:nvSpPr>
        <dsp:cNvPr id="0" name=""/>
        <dsp:cNvSpPr/>
      </dsp:nvSpPr>
      <dsp:spPr>
        <a:xfrm>
          <a:off x="3314040" y="100038"/>
          <a:ext cx="1078048" cy="1078048"/>
        </a:xfrm>
        <a:prstGeom prst="ellipse">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8E851F-B8FD-4352-BD3B-7261F029310A}">
      <dsp:nvSpPr>
        <dsp:cNvPr id="0" name=""/>
        <dsp:cNvSpPr/>
      </dsp:nvSpPr>
      <dsp:spPr>
        <a:xfrm>
          <a:off x="4392088" y="100038"/>
          <a:ext cx="3022083" cy="10780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280" tIns="40640" rIns="81280" bIns="40640" numCol="1" spcCol="1270" anchor="ctr" anchorCtr="0">
          <a:noAutofit/>
        </a:bodyPr>
        <a:lstStyle/>
        <a:p>
          <a:pPr lvl="0" algn="l" defTabSz="1422400" rtl="0">
            <a:lnSpc>
              <a:spcPct val="90000"/>
            </a:lnSpc>
            <a:spcBef>
              <a:spcPct val="0"/>
            </a:spcBef>
            <a:spcAft>
              <a:spcPct val="35000"/>
            </a:spcAft>
          </a:pPr>
          <a:r>
            <a:rPr lang="en-GB" sz="3200" b="1" kern="1200" dirty="0" smtClean="0">
              <a:solidFill>
                <a:schemeClr val="accent2"/>
              </a:solidFill>
            </a:rPr>
            <a:t>Canvas or calico</a:t>
          </a:r>
          <a:endParaRPr lang="en-US" sz="3200" kern="1200" dirty="0">
            <a:solidFill>
              <a:schemeClr val="accent2"/>
            </a:solidFill>
          </a:endParaRPr>
        </a:p>
      </dsp:txBody>
      <dsp:txXfrm>
        <a:off x="4392088" y="100038"/>
        <a:ext cx="3022083" cy="1078048"/>
      </dsp:txXfrm>
    </dsp:sp>
    <dsp:sp modelId="{05FA9210-16EE-44E6-A453-4DE6D4C38D12}">
      <dsp:nvSpPr>
        <dsp:cNvPr id="0" name=""/>
        <dsp:cNvSpPr/>
      </dsp:nvSpPr>
      <dsp:spPr>
        <a:xfrm>
          <a:off x="3314040" y="1372135"/>
          <a:ext cx="1078048" cy="1078048"/>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5B26211-96CC-4F9A-A7BE-A4844D4FF13E}">
      <dsp:nvSpPr>
        <dsp:cNvPr id="0" name=""/>
        <dsp:cNvSpPr/>
      </dsp:nvSpPr>
      <dsp:spPr>
        <a:xfrm>
          <a:off x="4392088" y="1372135"/>
          <a:ext cx="3022083" cy="10780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280" tIns="40640" rIns="81280" bIns="40640" numCol="1" spcCol="1270" anchor="ctr" anchorCtr="0">
          <a:noAutofit/>
        </a:bodyPr>
        <a:lstStyle/>
        <a:p>
          <a:pPr lvl="0" algn="l" defTabSz="1422400" rtl="0">
            <a:lnSpc>
              <a:spcPct val="90000"/>
            </a:lnSpc>
            <a:spcBef>
              <a:spcPct val="0"/>
            </a:spcBef>
            <a:spcAft>
              <a:spcPct val="35000"/>
            </a:spcAft>
          </a:pPr>
          <a:r>
            <a:rPr lang="en-US" sz="3200" b="1" kern="1200" dirty="0" smtClean="0">
              <a:solidFill>
                <a:schemeClr val="accent2"/>
              </a:solidFill>
            </a:rPr>
            <a:t>Reusable paper</a:t>
          </a:r>
          <a:endParaRPr lang="en-US" sz="3200" kern="1200" dirty="0">
            <a:solidFill>
              <a:schemeClr val="accent2"/>
            </a:solidFill>
          </a:endParaRPr>
        </a:p>
      </dsp:txBody>
      <dsp:txXfrm>
        <a:off x="4392088" y="1372135"/>
        <a:ext cx="3022083" cy="1078048"/>
      </dsp:txXfrm>
    </dsp:sp>
    <dsp:sp modelId="{2EA15D6F-07A6-41D1-8CF9-8BFA2BD9E560}">
      <dsp:nvSpPr>
        <dsp:cNvPr id="0" name=""/>
        <dsp:cNvSpPr/>
      </dsp:nvSpPr>
      <dsp:spPr>
        <a:xfrm>
          <a:off x="3314040" y="2644232"/>
          <a:ext cx="1078048" cy="1078048"/>
        </a:xfrm>
        <a:prstGeom prst="ellipse">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0DE245B-0ACC-4E92-914C-E048E6B45AD0}">
      <dsp:nvSpPr>
        <dsp:cNvPr id="0" name=""/>
        <dsp:cNvSpPr/>
      </dsp:nvSpPr>
      <dsp:spPr>
        <a:xfrm>
          <a:off x="4392088" y="2644232"/>
          <a:ext cx="3022083" cy="10780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280" tIns="40640" rIns="81280" bIns="40640" numCol="1" spcCol="1270" anchor="ctr" anchorCtr="0">
          <a:noAutofit/>
        </a:bodyPr>
        <a:lstStyle/>
        <a:p>
          <a:pPr lvl="0" algn="l" defTabSz="1422400" rtl="0">
            <a:lnSpc>
              <a:spcPct val="90000"/>
            </a:lnSpc>
            <a:spcBef>
              <a:spcPct val="0"/>
            </a:spcBef>
            <a:spcAft>
              <a:spcPct val="35000"/>
            </a:spcAft>
          </a:pPr>
          <a:r>
            <a:rPr lang="en-US" sz="3200" b="1" kern="1200" dirty="0" smtClean="0">
              <a:solidFill>
                <a:schemeClr val="accent2"/>
              </a:solidFill>
            </a:rPr>
            <a:t>Polypropylene ‘green’ bag</a:t>
          </a:r>
          <a:endParaRPr lang="en-US" sz="3200" kern="1200" dirty="0">
            <a:solidFill>
              <a:schemeClr val="accent2"/>
            </a:solidFill>
          </a:endParaRPr>
        </a:p>
      </dsp:txBody>
      <dsp:txXfrm>
        <a:off x="4392088" y="2644232"/>
        <a:ext cx="3022083" cy="10780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351D8B-67A9-434F-B8BD-291D3A0184E6}">
      <dsp:nvSpPr>
        <dsp:cNvPr id="0" name=""/>
        <dsp:cNvSpPr/>
      </dsp:nvSpPr>
      <dsp:spPr>
        <a:xfrm>
          <a:off x="378536" y="491"/>
          <a:ext cx="1835712" cy="1101427"/>
        </a:xfrm>
        <a:prstGeom prst="rect">
          <a:avLst/>
        </a:prstGeom>
        <a:solidFill>
          <a:schemeClr val="accent2">
            <a:alpha val="90000"/>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b="1" kern="1200" dirty="0" smtClean="0"/>
            <a:t>How to move from the high end of the cost curve to the lower end</a:t>
          </a:r>
          <a:endParaRPr lang="en-US" sz="1500" kern="1200" dirty="0"/>
        </a:p>
      </dsp:txBody>
      <dsp:txXfrm>
        <a:off x="378536" y="491"/>
        <a:ext cx="1835712" cy="1101427"/>
      </dsp:txXfrm>
    </dsp:sp>
    <dsp:sp modelId="{11FEED30-DA5A-4820-B16F-7C263F8F9EB3}">
      <dsp:nvSpPr>
        <dsp:cNvPr id="0" name=""/>
        <dsp:cNvSpPr/>
      </dsp:nvSpPr>
      <dsp:spPr>
        <a:xfrm>
          <a:off x="378536" y="1285490"/>
          <a:ext cx="1835712" cy="1101427"/>
        </a:xfrm>
        <a:prstGeom prst="rect">
          <a:avLst/>
        </a:prstGeom>
        <a:solidFill>
          <a:schemeClr val="accent2">
            <a:alpha val="90000"/>
            <a:hueOff val="0"/>
            <a:satOff val="0"/>
            <a:lumOff val="0"/>
            <a:alphaOff val="-2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b="1" kern="1200" smtClean="0"/>
            <a:t>Avoiding the Jevons paradox</a:t>
          </a:r>
          <a:endParaRPr lang="en-US" sz="1500" kern="1200"/>
        </a:p>
      </dsp:txBody>
      <dsp:txXfrm>
        <a:off x="378536" y="1285490"/>
        <a:ext cx="1835712" cy="1101427"/>
      </dsp:txXfrm>
    </dsp:sp>
    <dsp:sp modelId="{2A857D2A-0C4E-4BBA-93E3-991B9D710956}">
      <dsp:nvSpPr>
        <dsp:cNvPr id="0" name=""/>
        <dsp:cNvSpPr/>
      </dsp:nvSpPr>
      <dsp:spPr>
        <a:xfrm>
          <a:off x="378536" y="2570488"/>
          <a:ext cx="1835712" cy="1101427"/>
        </a:xfrm>
        <a:prstGeom prst="rect">
          <a:avLst/>
        </a:prstGeom>
        <a:solidFill>
          <a:schemeClr val="accent2">
            <a:alpha val="90000"/>
            <a:hueOff val="0"/>
            <a:satOff val="0"/>
            <a:lumOff val="0"/>
            <a:alphaOff val="-4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b="1" kern="1200" smtClean="0"/>
            <a:t>Role of public and private sector</a:t>
          </a:r>
          <a:endParaRPr lang="en-US" sz="1500" kern="1200"/>
        </a:p>
      </dsp:txBody>
      <dsp:txXfrm>
        <a:off x="378536" y="2570488"/>
        <a:ext cx="1835712" cy="110142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AF3DB8-3802-4CA7-BA2F-AF8ECDFBB77E}">
      <dsp:nvSpPr>
        <dsp:cNvPr id="0" name=""/>
        <dsp:cNvSpPr/>
      </dsp:nvSpPr>
      <dsp:spPr>
        <a:xfrm>
          <a:off x="0" y="0"/>
          <a:ext cx="8856984" cy="4032448"/>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t" anchorCtr="1">
          <a:noAutofit/>
        </a:bodyPr>
        <a:lstStyle/>
        <a:p>
          <a:pPr lvl="0" algn="l" defTabSz="622300" rtl="0">
            <a:lnSpc>
              <a:spcPct val="90000"/>
            </a:lnSpc>
            <a:spcBef>
              <a:spcPct val="0"/>
            </a:spcBef>
            <a:spcAft>
              <a:spcPct val="35000"/>
            </a:spcAft>
          </a:pPr>
          <a:r>
            <a:rPr lang="en-US" sz="1400" b="1" kern="1200" dirty="0" smtClean="0"/>
            <a:t>JACKS-based bioplastics and bags offer a credible alternative to conventional plastics, but there are challenges: </a:t>
          </a:r>
          <a:endParaRPr lang="en-US" sz="1400" b="1" kern="1200" dirty="0"/>
        </a:p>
        <a:p>
          <a:pPr marL="114300" lvl="1" indent="-114300" algn="l" defTabSz="533400" rtl="0">
            <a:lnSpc>
              <a:spcPct val="90000"/>
            </a:lnSpc>
            <a:spcBef>
              <a:spcPct val="0"/>
            </a:spcBef>
            <a:spcAft>
              <a:spcPct val="15000"/>
            </a:spcAft>
            <a:buChar char="••"/>
          </a:pPr>
          <a:r>
            <a:rPr lang="en-US" sz="1200" b="1" i="0" kern="1200" dirty="0" smtClean="0"/>
            <a:t>Relatively high per-unit production cost</a:t>
          </a:r>
          <a:endParaRPr lang="en-US" sz="1200" i="0" kern="1200" dirty="0"/>
        </a:p>
        <a:p>
          <a:pPr marL="114300" lvl="1" indent="-114300" algn="l" defTabSz="533400" rtl="0">
            <a:lnSpc>
              <a:spcPct val="90000"/>
            </a:lnSpc>
            <a:spcBef>
              <a:spcPct val="0"/>
            </a:spcBef>
            <a:spcAft>
              <a:spcPct val="15000"/>
            </a:spcAft>
            <a:buChar char="••"/>
          </a:pPr>
          <a:r>
            <a:rPr lang="en-US" sz="1200" b="1" i="0" kern="1200" dirty="0" smtClean="0"/>
            <a:t>Lack of supply reliability</a:t>
          </a:r>
          <a:endParaRPr lang="en-US" sz="1200" i="0" kern="1200" dirty="0"/>
        </a:p>
        <a:p>
          <a:pPr marL="114300" lvl="1" indent="-114300" algn="l" defTabSz="533400" rtl="0">
            <a:lnSpc>
              <a:spcPct val="90000"/>
            </a:lnSpc>
            <a:spcBef>
              <a:spcPct val="0"/>
            </a:spcBef>
            <a:spcAft>
              <a:spcPct val="15000"/>
            </a:spcAft>
            <a:buChar char="••"/>
          </a:pPr>
          <a:r>
            <a:rPr lang="en-US" sz="1200" b="1" i="0" kern="1200" dirty="0" smtClean="0"/>
            <a:t>Issues of quality </a:t>
          </a:r>
          <a:endParaRPr lang="en-US" sz="1200" i="0" kern="1200" dirty="0"/>
        </a:p>
        <a:p>
          <a:pPr marL="114300" lvl="1" indent="-114300" algn="l" defTabSz="533400" rtl="0">
            <a:lnSpc>
              <a:spcPct val="90000"/>
            </a:lnSpc>
            <a:spcBef>
              <a:spcPct val="0"/>
            </a:spcBef>
            <a:spcAft>
              <a:spcPct val="15000"/>
            </a:spcAft>
            <a:buChar char="••"/>
          </a:pPr>
          <a:r>
            <a:rPr lang="en-US" sz="1200" b="1" i="0" kern="1200" dirty="0" smtClean="0"/>
            <a:t>The need for generic product promotion</a:t>
          </a:r>
          <a:endParaRPr lang="en-US" sz="1200" i="0" kern="1200" dirty="0"/>
        </a:p>
        <a:p>
          <a:pPr marL="114300" lvl="1" indent="-114300" algn="l" defTabSz="533400" rtl="0">
            <a:lnSpc>
              <a:spcPct val="90000"/>
            </a:lnSpc>
            <a:spcBef>
              <a:spcPct val="0"/>
            </a:spcBef>
            <a:spcAft>
              <a:spcPct val="15000"/>
            </a:spcAft>
            <a:buChar char="••"/>
          </a:pPr>
          <a:r>
            <a:rPr lang="en-US" sz="1200" b="1" i="0" kern="1200" dirty="0" smtClean="0"/>
            <a:t>Market access issues (e.g. tariff escalation)</a:t>
          </a:r>
          <a:endParaRPr lang="en-US" sz="1200" i="0" kern="1200" dirty="0"/>
        </a:p>
        <a:p>
          <a:pPr marL="114300" lvl="1" indent="-114300" algn="l" defTabSz="533400" rtl="0">
            <a:lnSpc>
              <a:spcPct val="90000"/>
            </a:lnSpc>
            <a:spcBef>
              <a:spcPct val="0"/>
            </a:spcBef>
            <a:spcAft>
              <a:spcPct val="15000"/>
            </a:spcAft>
            <a:buChar char="••"/>
          </a:pPr>
          <a:r>
            <a:rPr lang="en-US" sz="1200" b="1" i="0" kern="1200" dirty="0" smtClean="0"/>
            <a:t>The need to comply with multiple and divers production standards </a:t>
          </a:r>
          <a:endParaRPr lang="en-US" sz="1200" i="0" kern="1200" dirty="0"/>
        </a:p>
      </dsp:txBody>
      <dsp:txXfrm>
        <a:off x="0" y="1612979"/>
        <a:ext cx="8856984" cy="1612979"/>
      </dsp:txXfrm>
    </dsp:sp>
    <dsp:sp modelId="{787C4FA5-27B3-4A47-B807-ED35B5A0D925}">
      <dsp:nvSpPr>
        <dsp:cNvPr id="0" name=""/>
        <dsp:cNvSpPr/>
      </dsp:nvSpPr>
      <dsp:spPr>
        <a:xfrm>
          <a:off x="3757089" y="241946"/>
          <a:ext cx="1342805" cy="1342805"/>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B429C766-47A7-424A-99D1-0C8F61334F04}">
      <dsp:nvSpPr>
        <dsp:cNvPr id="0" name=""/>
        <dsp:cNvSpPr/>
      </dsp:nvSpPr>
      <dsp:spPr>
        <a:xfrm>
          <a:off x="432015" y="3312369"/>
          <a:ext cx="8148425" cy="604867"/>
        </a:xfrm>
        <a:prstGeom prst="leftRightArrow">
          <a:avLst/>
        </a:prstGeom>
        <a:gradFill rotWithShape="0">
          <a:gsLst>
            <a:gs pos="0">
              <a:schemeClr val="accent6">
                <a:tint val="60000"/>
                <a:hueOff val="0"/>
                <a:satOff val="0"/>
                <a:lumOff val="0"/>
                <a:alphaOff val="0"/>
                <a:tint val="50000"/>
                <a:satMod val="300000"/>
              </a:schemeClr>
            </a:gs>
            <a:gs pos="35000">
              <a:schemeClr val="accent6">
                <a:tint val="60000"/>
                <a:hueOff val="0"/>
                <a:satOff val="0"/>
                <a:lumOff val="0"/>
                <a:alphaOff val="0"/>
                <a:tint val="37000"/>
                <a:satMod val="300000"/>
              </a:schemeClr>
            </a:gs>
            <a:gs pos="100000">
              <a:schemeClr val="accent6">
                <a:tint val="6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E53B1C-4272-4B8C-A032-7749E63B02D7}">
      <dsp:nvSpPr>
        <dsp:cNvPr id="0" name=""/>
        <dsp:cNvSpPr/>
      </dsp:nvSpPr>
      <dsp:spPr>
        <a:xfrm>
          <a:off x="-5536260" y="-847605"/>
          <a:ext cx="6591755" cy="6591755"/>
        </a:xfrm>
        <a:prstGeom prst="blockArc">
          <a:avLst>
            <a:gd name="adj1" fmla="val 18900000"/>
            <a:gd name="adj2" fmla="val 2700000"/>
            <a:gd name="adj3" fmla="val 328"/>
          </a:avLst>
        </a:prstGeom>
        <a:noFill/>
        <a:ln w="25400" cap="flat" cmpd="sng"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BCBBC6-3451-4F2D-839F-5B720B793519}">
      <dsp:nvSpPr>
        <dsp:cNvPr id="0" name=""/>
        <dsp:cNvSpPr/>
      </dsp:nvSpPr>
      <dsp:spPr>
        <a:xfrm>
          <a:off x="461470" y="305936"/>
          <a:ext cx="7075906" cy="612263"/>
        </a:xfrm>
        <a:prstGeom prst="rect">
          <a:avLst/>
        </a:prstGeom>
        <a:solidFill>
          <a:schemeClr val="accent6">
            <a:shade val="5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85984" tIns="33020" rIns="33020" bIns="33020" numCol="1" spcCol="1270" anchor="ctr" anchorCtr="0">
          <a:noAutofit/>
        </a:bodyPr>
        <a:lstStyle/>
        <a:p>
          <a:pPr lvl="0" algn="l" defTabSz="577850" rtl="0">
            <a:lnSpc>
              <a:spcPct val="90000"/>
            </a:lnSpc>
            <a:spcBef>
              <a:spcPct val="0"/>
            </a:spcBef>
            <a:spcAft>
              <a:spcPct val="35000"/>
            </a:spcAft>
          </a:pPr>
          <a:r>
            <a:rPr kumimoji="1" lang="en-US" sz="1300" kern="1200" smtClean="0"/>
            <a:t>Express its views on the opportunities for, and threats to, JACKS-based bioplastic products;</a:t>
          </a:r>
          <a:endParaRPr lang="en-US" sz="1300" kern="1200"/>
        </a:p>
      </dsp:txBody>
      <dsp:txXfrm>
        <a:off x="461470" y="305936"/>
        <a:ext cx="7075906" cy="612263"/>
      </dsp:txXfrm>
    </dsp:sp>
    <dsp:sp modelId="{2396B738-14C3-4A21-9B61-6EBEA00A5B4E}">
      <dsp:nvSpPr>
        <dsp:cNvPr id="0" name=""/>
        <dsp:cNvSpPr/>
      </dsp:nvSpPr>
      <dsp:spPr>
        <a:xfrm>
          <a:off x="78805" y="229403"/>
          <a:ext cx="765329" cy="765329"/>
        </a:xfrm>
        <a:prstGeom prst="ellipse">
          <a:avLst/>
        </a:prstGeom>
        <a:solidFill>
          <a:schemeClr val="lt1">
            <a:hueOff val="0"/>
            <a:satOff val="0"/>
            <a:lumOff val="0"/>
            <a:alphaOff val="0"/>
          </a:schemeClr>
        </a:solidFill>
        <a:ln w="25400" cap="flat" cmpd="sng" algn="ctr">
          <a:solidFill>
            <a:schemeClr val="accent6">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D99AED-3810-4316-845D-6DC00DB96D71}">
      <dsp:nvSpPr>
        <dsp:cNvPr id="0" name=""/>
        <dsp:cNvSpPr/>
      </dsp:nvSpPr>
      <dsp:spPr>
        <a:xfrm>
          <a:off x="900200" y="1224038"/>
          <a:ext cx="6637176" cy="612263"/>
        </a:xfrm>
        <a:prstGeom prst="rect">
          <a:avLst/>
        </a:prstGeom>
        <a:solidFill>
          <a:schemeClr val="accent6">
            <a:shade val="50000"/>
            <a:hueOff val="0"/>
            <a:satOff val="-14970"/>
            <a:lumOff val="1986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85984" tIns="33020" rIns="33020" bIns="33020" numCol="1" spcCol="1270" anchor="ctr" anchorCtr="0">
          <a:noAutofit/>
        </a:bodyPr>
        <a:lstStyle/>
        <a:p>
          <a:pPr lvl="0" algn="l" defTabSz="577850" rtl="0">
            <a:lnSpc>
              <a:spcPct val="90000"/>
            </a:lnSpc>
            <a:spcBef>
              <a:spcPct val="0"/>
            </a:spcBef>
            <a:spcAft>
              <a:spcPct val="35000"/>
            </a:spcAft>
          </a:pPr>
          <a:r>
            <a:rPr kumimoji="1" lang="en-US" sz="1300" kern="1200" smtClean="0"/>
            <a:t>Express its views regarding the appropriateness of undertaking internationally coordinated generic promotion activities to improve the visibility of JACKS products; </a:t>
          </a:r>
          <a:endParaRPr lang="en-US" sz="1300" kern="1200"/>
        </a:p>
      </dsp:txBody>
      <dsp:txXfrm>
        <a:off x="900200" y="1224038"/>
        <a:ext cx="6637176" cy="612263"/>
      </dsp:txXfrm>
    </dsp:sp>
    <dsp:sp modelId="{773AD647-59D3-4E22-B948-DC8416950205}">
      <dsp:nvSpPr>
        <dsp:cNvPr id="0" name=""/>
        <dsp:cNvSpPr/>
      </dsp:nvSpPr>
      <dsp:spPr>
        <a:xfrm>
          <a:off x="517535" y="1147505"/>
          <a:ext cx="765329" cy="765329"/>
        </a:xfrm>
        <a:prstGeom prst="ellipse">
          <a:avLst/>
        </a:prstGeom>
        <a:solidFill>
          <a:schemeClr val="lt1">
            <a:hueOff val="0"/>
            <a:satOff val="0"/>
            <a:lumOff val="0"/>
            <a:alphaOff val="0"/>
          </a:schemeClr>
        </a:solidFill>
        <a:ln w="25400" cap="flat" cmpd="sng" algn="ctr">
          <a:solidFill>
            <a:schemeClr val="accent6">
              <a:shade val="50000"/>
              <a:hueOff val="0"/>
              <a:satOff val="-14970"/>
              <a:lumOff val="19861"/>
              <a:alphaOff val="0"/>
            </a:schemeClr>
          </a:solidFill>
          <a:prstDash val="solid"/>
        </a:ln>
        <a:effectLst/>
      </dsp:spPr>
      <dsp:style>
        <a:lnRef idx="2">
          <a:scrgbClr r="0" g="0" b="0"/>
        </a:lnRef>
        <a:fillRef idx="1">
          <a:scrgbClr r="0" g="0" b="0"/>
        </a:fillRef>
        <a:effectRef idx="0">
          <a:scrgbClr r="0" g="0" b="0"/>
        </a:effectRef>
        <a:fontRef idx="minor"/>
      </dsp:style>
    </dsp:sp>
    <dsp:sp modelId="{A4C3816F-7B97-407D-A6A3-73211C5A64E3}">
      <dsp:nvSpPr>
        <dsp:cNvPr id="0" name=""/>
        <dsp:cNvSpPr/>
      </dsp:nvSpPr>
      <dsp:spPr>
        <a:xfrm>
          <a:off x="1034855" y="2142140"/>
          <a:ext cx="6502521" cy="612263"/>
        </a:xfrm>
        <a:prstGeom prst="rect">
          <a:avLst/>
        </a:prstGeom>
        <a:solidFill>
          <a:schemeClr val="accent6">
            <a:shade val="50000"/>
            <a:hueOff val="0"/>
            <a:satOff val="-29940"/>
            <a:lumOff val="39722"/>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85984" tIns="33020" rIns="33020" bIns="33020" numCol="1" spcCol="1270" anchor="ctr" anchorCtr="0">
          <a:noAutofit/>
        </a:bodyPr>
        <a:lstStyle/>
        <a:p>
          <a:pPr lvl="0" algn="l" defTabSz="577850" rtl="0">
            <a:lnSpc>
              <a:spcPct val="90000"/>
            </a:lnSpc>
            <a:spcBef>
              <a:spcPct val="0"/>
            </a:spcBef>
            <a:spcAft>
              <a:spcPct val="35000"/>
            </a:spcAft>
          </a:pPr>
          <a:r>
            <a:rPr kumimoji="1" lang="en-US" sz="1300" kern="1200" smtClean="0"/>
            <a:t>Welcome the views of industry representatives to obtain appropriate guidance regarding opportunities and constraints relative to internationally coordinated generic promotion for JACKS;</a:t>
          </a:r>
          <a:endParaRPr lang="en-US" sz="1300" kern="1200"/>
        </a:p>
      </dsp:txBody>
      <dsp:txXfrm>
        <a:off x="1034855" y="2142140"/>
        <a:ext cx="6502521" cy="612263"/>
      </dsp:txXfrm>
    </dsp:sp>
    <dsp:sp modelId="{028CD026-0378-4756-B22C-7CE18A24E35C}">
      <dsp:nvSpPr>
        <dsp:cNvPr id="0" name=""/>
        <dsp:cNvSpPr/>
      </dsp:nvSpPr>
      <dsp:spPr>
        <a:xfrm>
          <a:off x="652190" y="2065607"/>
          <a:ext cx="765329" cy="765329"/>
        </a:xfrm>
        <a:prstGeom prst="ellipse">
          <a:avLst/>
        </a:prstGeom>
        <a:solidFill>
          <a:schemeClr val="lt1">
            <a:hueOff val="0"/>
            <a:satOff val="0"/>
            <a:lumOff val="0"/>
            <a:alphaOff val="0"/>
          </a:schemeClr>
        </a:solidFill>
        <a:ln w="25400" cap="flat" cmpd="sng" algn="ctr">
          <a:solidFill>
            <a:schemeClr val="accent6">
              <a:shade val="50000"/>
              <a:hueOff val="0"/>
              <a:satOff val="-29940"/>
              <a:lumOff val="39722"/>
              <a:alphaOff val="0"/>
            </a:schemeClr>
          </a:solidFill>
          <a:prstDash val="solid"/>
        </a:ln>
        <a:effectLst/>
      </dsp:spPr>
      <dsp:style>
        <a:lnRef idx="2">
          <a:scrgbClr r="0" g="0" b="0"/>
        </a:lnRef>
        <a:fillRef idx="1">
          <a:scrgbClr r="0" g="0" b="0"/>
        </a:fillRef>
        <a:effectRef idx="0">
          <a:scrgbClr r="0" g="0" b="0"/>
        </a:effectRef>
        <a:fontRef idx="minor"/>
      </dsp:style>
    </dsp:sp>
    <dsp:sp modelId="{8615E20A-0A4B-4791-B03F-AC5920298D96}">
      <dsp:nvSpPr>
        <dsp:cNvPr id="0" name=""/>
        <dsp:cNvSpPr/>
      </dsp:nvSpPr>
      <dsp:spPr>
        <a:xfrm>
          <a:off x="900200" y="3060242"/>
          <a:ext cx="6637176" cy="612263"/>
        </a:xfrm>
        <a:prstGeom prst="rect">
          <a:avLst/>
        </a:prstGeom>
        <a:solidFill>
          <a:schemeClr val="accent6">
            <a:shade val="50000"/>
            <a:hueOff val="0"/>
            <a:satOff val="-29940"/>
            <a:lumOff val="39722"/>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85984" tIns="33020" rIns="33020" bIns="33020" numCol="1" spcCol="1270" anchor="ctr" anchorCtr="0">
          <a:noAutofit/>
        </a:bodyPr>
        <a:lstStyle/>
        <a:p>
          <a:pPr lvl="0" algn="l" defTabSz="577850" rtl="0">
            <a:lnSpc>
              <a:spcPct val="90000"/>
            </a:lnSpc>
            <a:spcBef>
              <a:spcPct val="0"/>
            </a:spcBef>
            <a:spcAft>
              <a:spcPct val="35000"/>
            </a:spcAft>
          </a:pPr>
          <a:r>
            <a:rPr kumimoji="1" lang="en-US" sz="1300" kern="1200" dirty="0" smtClean="0"/>
            <a:t>Consider serving as a technical advisory for projects proposed by Members and impact investors in the area of market diversification and sustainability of JACKS;</a:t>
          </a:r>
          <a:endParaRPr lang="en-US" sz="1300" kern="1200" dirty="0"/>
        </a:p>
      </dsp:txBody>
      <dsp:txXfrm>
        <a:off x="900200" y="3060242"/>
        <a:ext cx="6637176" cy="612263"/>
      </dsp:txXfrm>
    </dsp:sp>
    <dsp:sp modelId="{5E7817AD-8478-40C0-8E77-22EE2F114E3B}">
      <dsp:nvSpPr>
        <dsp:cNvPr id="0" name=""/>
        <dsp:cNvSpPr/>
      </dsp:nvSpPr>
      <dsp:spPr>
        <a:xfrm>
          <a:off x="517535" y="2983709"/>
          <a:ext cx="765329" cy="765329"/>
        </a:xfrm>
        <a:prstGeom prst="ellipse">
          <a:avLst/>
        </a:prstGeom>
        <a:solidFill>
          <a:schemeClr val="lt1">
            <a:hueOff val="0"/>
            <a:satOff val="0"/>
            <a:lumOff val="0"/>
            <a:alphaOff val="0"/>
          </a:schemeClr>
        </a:solidFill>
        <a:ln w="25400" cap="flat" cmpd="sng" algn="ctr">
          <a:solidFill>
            <a:schemeClr val="accent6">
              <a:shade val="50000"/>
              <a:hueOff val="0"/>
              <a:satOff val="-29940"/>
              <a:lumOff val="39722"/>
              <a:alphaOff val="0"/>
            </a:schemeClr>
          </a:solidFill>
          <a:prstDash val="solid"/>
        </a:ln>
        <a:effectLst/>
      </dsp:spPr>
      <dsp:style>
        <a:lnRef idx="2">
          <a:scrgbClr r="0" g="0" b="0"/>
        </a:lnRef>
        <a:fillRef idx="1">
          <a:scrgbClr r="0" g="0" b="0"/>
        </a:fillRef>
        <a:effectRef idx="0">
          <a:scrgbClr r="0" g="0" b="0"/>
        </a:effectRef>
        <a:fontRef idx="minor"/>
      </dsp:style>
    </dsp:sp>
    <dsp:sp modelId="{8CC2E819-672D-498E-A7AE-D2278FF9CE90}">
      <dsp:nvSpPr>
        <dsp:cNvPr id="0" name=""/>
        <dsp:cNvSpPr/>
      </dsp:nvSpPr>
      <dsp:spPr>
        <a:xfrm>
          <a:off x="461470" y="3978344"/>
          <a:ext cx="7075906" cy="612263"/>
        </a:xfrm>
        <a:prstGeom prst="rect">
          <a:avLst/>
        </a:prstGeom>
        <a:solidFill>
          <a:schemeClr val="accent6">
            <a:shade val="50000"/>
            <a:hueOff val="0"/>
            <a:satOff val="-14970"/>
            <a:lumOff val="1986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85984" tIns="33020" rIns="33020" bIns="33020" numCol="1" spcCol="1270" anchor="ctr" anchorCtr="0">
          <a:noAutofit/>
        </a:bodyPr>
        <a:lstStyle/>
        <a:p>
          <a:pPr lvl="0" algn="l" defTabSz="577850" rtl="0">
            <a:lnSpc>
              <a:spcPct val="90000"/>
            </a:lnSpc>
            <a:spcBef>
              <a:spcPct val="0"/>
            </a:spcBef>
            <a:spcAft>
              <a:spcPct val="35000"/>
            </a:spcAft>
          </a:pPr>
          <a:r>
            <a:rPr kumimoji="1" lang="en-US" sz="1300" kern="1200" smtClean="0"/>
            <a:t>Provide guidance regarding the need for further work on this topic. </a:t>
          </a:r>
          <a:endParaRPr lang="en-US" sz="1300" kern="1200"/>
        </a:p>
      </dsp:txBody>
      <dsp:txXfrm>
        <a:off x="461470" y="3978344"/>
        <a:ext cx="7075906" cy="612263"/>
      </dsp:txXfrm>
    </dsp:sp>
    <dsp:sp modelId="{6E593573-772A-4840-8B76-309972222EFC}">
      <dsp:nvSpPr>
        <dsp:cNvPr id="0" name=""/>
        <dsp:cNvSpPr/>
      </dsp:nvSpPr>
      <dsp:spPr>
        <a:xfrm>
          <a:off x="78805" y="3901811"/>
          <a:ext cx="765329" cy="765329"/>
        </a:xfrm>
        <a:prstGeom prst="ellipse">
          <a:avLst/>
        </a:prstGeom>
        <a:solidFill>
          <a:schemeClr val="lt1">
            <a:hueOff val="0"/>
            <a:satOff val="0"/>
            <a:lumOff val="0"/>
            <a:alphaOff val="0"/>
          </a:schemeClr>
        </a:solidFill>
        <a:ln w="25400" cap="flat" cmpd="sng" algn="ctr">
          <a:solidFill>
            <a:schemeClr val="accent6">
              <a:shade val="50000"/>
              <a:hueOff val="0"/>
              <a:satOff val="-14970"/>
              <a:lumOff val="19861"/>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AccentedPicture">
  <dgm:title val=""/>
  <dgm:desc val=""/>
  <dgm:catLst>
    <dgm:cat type="picture" pri="1000"/>
    <dgm:cat type="pictureconvert" pri="1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varLst>
    <dgm:alg type="composite"/>
    <dgm:shape xmlns:r="http://schemas.openxmlformats.org/officeDocument/2006/relationships" r:blip="">
      <dgm:adjLst/>
    </dgm:shape>
    <dgm:choose name="Name1">
      <dgm:if name="Name2" axis="ch" ptType="node" func="cnt" op="lte" val="1">
        <dgm:constrLst>
          <dgm:constr type="h" for="ch" forName="picture_1" refType="h"/>
          <dgm:constr type="w" for="ch" forName="picture_1" refType="h" refFor="ch" refForName="picture_1" op="equ" fact="0.784"/>
          <dgm:constr type="l" for="ch" forName="picture_1"/>
          <dgm:constr type="t" for="ch" forName="picture_1"/>
          <dgm:constr type="w" for="ch" forName="text_1" refType="w" refFor="ch" refForName="picture_1" fact="0.77"/>
          <dgm:constr type="h" for="ch" forName="text_1" refType="h" refFor="ch" refForName="picture_1" fact="0.6"/>
          <dgm:constr type="l" for="ch" forName="text_1" refType="w" refFor="ch" refForName="picture_1" fact="0.04"/>
          <dgm:constr type="t" for="ch" forName="text_1" refType="h" refFor="ch" refForName="picture_1" fact="0.4"/>
        </dgm:constrLst>
      </dgm:if>
      <dgm:if name="Name3" axis="ch" ptType="node" func="cnt" op="lte" val="5">
        <dgm:choose name="Name4">
          <dgm:if name="Name5" func="var" arg="dir" op="equ" val="norm">
            <dgm:constrLst>
              <dgm:constr type="h" for="ch" forName="picture_1" refType="h" fact="0.909"/>
              <dgm:constr type="w" for="ch" forName="picture_1" refType="h" refFor="ch" refForName="picture_1" op="equ" fact="0.784"/>
              <dgm:constr type="l" for="ch" forName="picture_1"/>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l" for="ch" forName="text_1" refType="w" refFor="ch" refForName="picture_1" fact="0.04"/>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r" refFor="ch" refForName="picture_1"/>
              <dgm:constr type="h" for="des" forName="pair" refType="h" refFor="ch" refForName="picture_1" fact="0.27"/>
              <dgm:constr type="h" for="des" forName="spaceV" refType="h" refFor="ch" refForName="picture_1" fact="0.0486"/>
              <dgm:constr type="l" for="ch" forName="maxNode" refType="r" refFor="ch" refForName="picture_1"/>
              <dgm:constr type="lOff" for="ch" forName="maxNode" refType="h" refFor="des" refForName="pair" fact="0.5"/>
              <dgm:constr type="r" for="ch" forName="maxNode" refType="w"/>
              <dgm:constr type="t" for="ch" forName="maxNode"/>
              <dgm:constr type="h" for="ch" forName="maxNode" val="1"/>
              <dgm:constr type="userW" for="des" forName="desText" refType="w" refFor="ch" refForName="maxNode"/>
            </dgm:constrLst>
          </dgm:if>
          <dgm:else name="Name6">
            <dgm:constrLst>
              <dgm:constr type="h" for="ch" forName="picture_1" refType="h" fact="0.909"/>
              <dgm:constr type="w" for="ch" forName="picture_1" refType="h" refFor="ch" refForName="picture_1" op="equ" fact="0.784"/>
              <dgm:constr type="r" for="ch" forName="picture_1" refType="w"/>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r" for="ch" forName="text_1" refType="w"/>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l" refFor="ch" refForName="picture_1"/>
              <dgm:constr type="h" for="des" forName="pair" refType="h" refFor="ch" refForName="picture_1" fact="0.27"/>
              <dgm:constr type="h" for="des" forName="spaceV" refType="h" refFor="ch" refForName="picture_1" fact="0.0486"/>
              <dgm:constr type="r" for="ch" forName="maxNode" refType="l" refFor="ch" refForName="picture_1"/>
              <dgm:constr type="rOff" for="ch" forName="maxNode" refType="h" refFor="des" refForName="pair" fact="-0.5"/>
              <dgm:constr type="l" for="ch" forName="maxNode"/>
              <dgm:constr type="t" for="ch" forName="maxNode"/>
              <dgm:constr type="h" for="ch" forName="maxNode" val="1"/>
              <dgm:constr type="userW" for="des" forName="desText" refType="w" refFor="ch" refForName="maxNode"/>
            </dgm:constrLst>
          </dgm:else>
        </dgm:choose>
      </dgm:if>
      <dgm:else name="Name7">
        <dgm:choose name="Name8">
          <dgm:if name="Name9" func="var" arg="dir" op="equ" val="norm">
            <dgm:constrLst>
              <dgm:constr type="h" for="ch" forName="picture_1" refType="h" fact="0.909"/>
              <dgm:constr type="w" for="ch" forName="picture_1" refType="h" refFor="ch" refForName="picture_1" op="equ" fact="0.784"/>
              <dgm:constr type="l" for="ch" forName="picture_1"/>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l" for="ch" forName="text_1" refType="w" refFor="ch" refForName="picture_1" fact="0.04"/>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r" refFor="ch" refForName="picture_1"/>
              <dgm:constr type="h" for="des" forName="pair" refType="h" refFor="ch" refForName="picture_1" fact="0.27"/>
              <dgm:constr type="h" for="des" forName="spaceV" refType="h" refFor="ch" refForName="picture_1" fact="0.0486"/>
              <dgm:constr type="l" for="ch" forName="maxNode" refType="r" refFor="ch" refForName="picture_1"/>
              <dgm:constr type="lOff" for="ch" forName="maxNode" refType="h" refFor="des" refForName="pair" fact="0.5"/>
              <dgm:constr type="r" for="ch" forName="maxNode" refType="w"/>
              <dgm:constr type="t" for="ch" forName="maxNode"/>
              <dgm:constr type="h" for="ch" forName="maxNode" val="1"/>
              <dgm:constr type="userW" for="des" forName="desText" refType="w" refFor="ch" refForName="maxNode"/>
            </dgm:constrLst>
          </dgm:if>
          <dgm:else name="Name10">
            <dgm:constrLst>
              <dgm:constr type="h" for="ch" forName="picture_1" refType="h" fact="0.909"/>
              <dgm:constr type="w" for="ch" forName="picture_1" refType="h" refFor="ch" refForName="picture_1" op="equ" fact="0.784"/>
              <dgm:constr type="r" for="ch" forName="picture_1" refType="w"/>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r" for="ch" forName="text_1" refType="w"/>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l" refFor="ch" refForName="picture_1"/>
              <dgm:constr type="h" for="des" forName="pair" refType="h" refFor="ch" refForName="picture_1" fact="0.27"/>
              <dgm:constr type="h" for="des" forName="spaceV" refType="h" refFor="ch" refForName="picture_1" fact="0.0486"/>
              <dgm:constr type="r" for="ch" forName="maxNode" refType="l" refFor="ch" refForName="picture_1"/>
              <dgm:constr type="rOff" for="ch" forName="maxNode" refType="h" refFor="des" refForName="pair" fact="-0.5"/>
              <dgm:constr type="l" for="ch" forName="maxNode"/>
              <dgm:constr type="t" for="ch" forName="maxNode"/>
              <dgm:constr type="h" for="ch" forName="maxNode" val="1"/>
              <dgm:constr type="userW" for="des" forName="desText" refType="w" refFor="ch" refForName="maxNode"/>
            </dgm:constrLst>
          </dgm:else>
        </dgm:choose>
      </dgm:else>
    </dgm:choose>
    <dgm:forEach name="Name11" axis="ch" ptType="sibTrans" hideLastTrans="0" cnt="1">
      <dgm:layoutNode name="picture_1" styleLbl="bgImgPlace1">
        <dgm:alg type="sp"/>
        <dgm:shape xmlns:r="http://schemas.openxmlformats.org/officeDocument/2006/relationships" type="roundRect" r:blip="" blipPhldr="1">
          <dgm:adjLst/>
        </dgm:shape>
        <dgm:presOf axis="self"/>
      </dgm:layoutNode>
    </dgm:forEach>
    <dgm:forEach name="Name12" axis="ch" ptType="node" cnt="1">
      <dgm:layoutNode name="text_1" styleLbl="node1">
        <dgm:varLst>
          <dgm:bulletEnabled val="1"/>
        </dgm:varLst>
        <dgm:choose name="Name13">
          <dgm:if name="Name14" func="var" arg="dir" op="equ" val="norm">
            <dgm:alg type="tx">
              <dgm:param type="txAnchorVert" val="b"/>
              <dgm:param type="parTxLTRAlign" val="l"/>
              <dgm:param type="shpTxLTRAlignCh" val="l"/>
              <dgm:param type="parTxRTLAlign" val="l"/>
              <dgm:param type="shpTxRTLAlignCh" val="l"/>
            </dgm:alg>
          </dgm:if>
          <dgm:else name="Name15">
            <dgm:alg type="tx">
              <dgm:param type="txAnchorVert" val="b"/>
              <dgm:param type="parTxLTRAlign" val="r"/>
              <dgm:param type="shpTxLTRAlignCh" val="r"/>
              <dgm:param type="parTxRTLAlign" val="r"/>
              <dgm:param type="shpTxRTLAlignCh" val="r"/>
            </dgm:alg>
          </dgm:else>
        </dgm:choose>
        <dgm:shape xmlns:r="http://schemas.openxmlformats.org/officeDocument/2006/relationships" type="rect" r:blip="" hideGeom="1">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forEach>
    <dgm:choose name="Name16">
      <dgm:if name="Name17" axis="ch" ptType="node" func="cnt" op="gte" val="2">
        <dgm:layoutNode name="linV">
          <dgm:choose name="Name18">
            <dgm:if name="Name19" func="var" arg="dir" op="equ" val="norm">
              <dgm:alg type="lin">
                <dgm:param type="linDir" val="fromT"/>
                <dgm:param type="vertAlign" val="t"/>
                <dgm:param type="fallback" val="1D"/>
                <dgm:param type="horzAlign" val="l"/>
                <dgm:param type="nodeHorzAlign" val="l"/>
              </dgm:alg>
            </dgm:if>
            <dgm:else name="Name20">
              <dgm:alg type="lin">
                <dgm:param type="linDir" val="fromT"/>
                <dgm:param type="vertAlign" val="t"/>
                <dgm:param type="fallback" val="1D"/>
                <dgm:param type="horzAlign" val="r"/>
                <dgm:param type="nodeHorzAlign" val="r"/>
              </dgm:alg>
            </dgm:else>
          </dgm:choose>
          <dgm:shape xmlns:r="http://schemas.openxmlformats.org/officeDocument/2006/relationships" r:blip="">
            <dgm:adjLst/>
          </dgm:shape>
          <dgm:constrLst>
            <dgm:constr type="w" for="ch" forName="spaceV" val="1"/>
            <dgm:constr type="w" for="ch" forName="pair" refType="w" op="equ"/>
            <dgm:constr type="w" for="des" forName="desText" op="equ"/>
            <dgm:constr type="primFontSz" for="des" forName="desText" op="equ" val="65"/>
          </dgm:constrLst>
          <dgm:forEach name="Name21" axis="ch" ptType="node" st="2">
            <dgm:layoutNode name="pair">
              <dgm:alg type="composite"/>
              <dgm:shape xmlns:r="http://schemas.openxmlformats.org/officeDocument/2006/relationships" r:blip="">
                <dgm:adjLst/>
              </dgm:shape>
              <dgm:choose name="Name22">
                <dgm:if name="Name23" func="var" arg="dir" op="equ" val="norm">
                  <dgm:constrLst>
                    <dgm:constr type="userC"/>
                    <dgm:constr type="l" for="ch" forName="spaceH"/>
                    <dgm:constr type="r" for="ch" forName="spaceH" refType="userC"/>
                    <dgm:constr type="ctrY" for="ch" forName="spaceH" refType="w" fact="0.5"/>
                    <dgm:constr type="h" for="ch" forName="spaceH" val="1"/>
                    <dgm:constr type="w" for="ch" forName="desPictures" refType="h"/>
                    <dgm:constr type="h" for="ch" forName="desPictures" refType="w" refFor="ch" refForName="desPictures" op="equ"/>
                    <dgm:constr type="ctrX" for="ch" forName="desPictures" refType="userC"/>
                    <dgm:constr type="ctrY" for="ch" forName="desPictures" refType="w" fact="0.5"/>
                    <dgm:constr type="l" for="ch" forName="desTextWrapper" refType="r" refFor="ch" refForName="desPictures"/>
                    <dgm:constr type="ctrY" for="ch" forName="desTextWrapper" refType="w" fact="0.5"/>
                    <dgm:constr type="h" for="ch" forName="desTextWrapper" refType="h"/>
                    <dgm:constr type="h" for="des" forName="desText" refType="h"/>
                  </dgm:constrLst>
                </dgm:if>
                <dgm:else name="Name24">
                  <dgm:constrLst>
                    <dgm:constr type="userC"/>
                    <dgm:constr type="r" for="ch" forName="spaceH" refType="w"/>
                    <dgm:constr type="l" for="ch" forName="spaceH" refType="userC"/>
                    <dgm:constr type="ctrY" for="ch" forName="spaceH" refType="w" fact="0.5"/>
                    <dgm:constr type="h" for="ch" forName="spaceH" val="1"/>
                    <dgm:constr type="w" for="ch" forName="desPictures" refType="h"/>
                    <dgm:constr type="h" for="ch" forName="desPictures" refType="w" refFor="ch" refForName="desPictures" op="equ"/>
                    <dgm:constr type="ctrX" for="ch" forName="desPictures" refType="userC"/>
                    <dgm:constr type="ctrY" for="ch" forName="desPictures" refType="w" fact="0.5"/>
                    <dgm:constr type="r" for="ch" forName="desTextWrapper" refType="l" refFor="ch" refForName="desPictures"/>
                    <dgm:constr type="ctrY" for="ch" forName="desTextWrapper" refType="w" fact="0.5"/>
                    <dgm:constr type="h" for="ch" forName="desTextWrapper" refType="h"/>
                    <dgm:constr type="h" for="des" forName="desText" refType="h"/>
                  </dgm:constrLst>
                </dgm:else>
              </dgm:choose>
              <dgm:layoutNode name="spaceH">
                <dgm:alg type="sp"/>
                <dgm:shape xmlns:r="http://schemas.openxmlformats.org/officeDocument/2006/relationships" type="rect" r:blip="" hideGeom="1">
                  <dgm:adjLst/>
                </dgm:shape>
                <dgm:presOf/>
              </dgm:layoutNode>
              <dgm:layoutNode name="desPictures" styleLbl="alignImgPlace1">
                <dgm:alg type="sp"/>
                <dgm:shape xmlns:r="http://schemas.openxmlformats.org/officeDocument/2006/relationships" type="ellipse" r:blip="" blipPhldr="1">
                  <dgm:adjLst/>
                </dgm:shape>
                <dgm:presOf/>
              </dgm:layoutNode>
              <dgm:layoutNode name="desTextWrapper">
                <dgm:choose name="Name25">
                  <dgm:if name="Name26" func="var" arg="dir" op="equ" val="norm">
                    <dgm:alg type="lin">
                      <dgm:param type="horzAlign" val="l"/>
                    </dgm:alg>
                  </dgm:if>
                  <dgm:else name="Name27">
                    <dgm:alg type="lin">
                      <dgm:param type="horzAlign" val="r"/>
                    </dgm:alg>
                  </dgm:else>
                </dgm:choose>
                <dgm:layoutNode name="desText" styleLbl="revTx">
                  <dgm:varLst>
                    <dgm:bulletEnabled val="1"/>
                  </dgm:varLst>
                  <dgm:choose name="Name28">
                    <dgm:if name="Name29" func="var" arg="dir" op="equ" val="norm">
                      <dgm:alg type="tx">
                        <dgm:param type="parTxLTRAlign" val="l"/>
                        <dgm:param type="shpTxLTRAlignCh" val="l"/>
                        <dgm:param type="parTxRTLAlign" val="r"/>
                        <dgm:param type="shpTxRTLAlignCh" val="r"/>
                      </dgm:alg>
                    </dgm:if>
                    <dgm:else name="Name30">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2"/>
                    <dgm:constr type="rMarg" refType="primFontSz" fact="0.2"/>
                    <dgm:constr type="tMarg" refType="primFontSz" fact="0.1"/>
                    <dgm:constr type="bMarg" refType="primFontSz" fact="0.1"/>
                  </dgm:constrLst>
                  <dgm:ruleLst>
                    <dgm:rule type="w" val="NaN" fact="1" max="NaN"/>
                    <dgm:rule type="primFontSz" val="5" fact="NaN" max="NaN"/>
                  </dgm:ruleLst>
                </dgm:layoutNode>
              </dgm:layoutNode>
            </dgm:layoutNode>
            <dgm:forEach name="Name31" axis="followSib" ptType="sibTrans" cnt="1">
              <dgm:layoutNode name="spaceV">
                <dgm:alg type="sp"/>
                <dgm:shape xmlns:r="http://schemas.openxmlformats.org/officeDocument/2006/relationships" r:blip="">
                  <dgm:adjLst/>
                </dgm:shape>
                <dgm:presOf/>
              </dgm:layoutNode>
            </dgm:forEach>
          </dgm:forEach>
        </dgm:layoutNode>
      </dgm:if>
      <dgm:else name="Name32"/>
    </dgm:choose>
    <dgm:layoutNode name="maxNode">
      <dgm:alg type="lin"/>
      <dgm:shape xmlns:r="http://schemas.openxmlformats.org/officeDocument/2006/relationships" r:blip="">
        <dgm:adjLst/>
      </dgm:shape>
      <dgm:presOf/>
      <dgm:constrLst>
        <dgm:constr type="w" for="ch"/>
        <dgm:constr type="h" for="ch"/>
      </dgm:constrLst>
      <dgm:layoutNode name="Name33">
        <dgm:alg type="sp"/>
        <dgm:shape xmlns:r="http://schemas.openxmlformats.org/officeDocument/2006/relationships" r:blip="">
          <dgm:adjLst/>
        </dgm:shape>
        <dgm:presOf/>
      </dgm:layoutNode>
    </dgm:layoutNode>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0.11173</cdr:x>
      <cdr:y>0.10459</cdr:y>
    </cdr:from>
    <cdr:to>
      <cdr:x>0.18808</cdr:x>
      <cdr:y>0.39633</cdr:y>
    </cdr:to>
    <cdr:cxnSp macro="">
      <cdr:nvCxnSpPr>
        <cdr:cNvPr id="14" name="Straight Connector 13"/>
        <cdr:cNvCxnSpPr/>
      </cdr:nvCxnSpPr>
      <cdr:spPr>
        <a:xfrm xmlns:a="http://schemas.openxmlformats.org/drawingml/2006/main">
          <a:off x="571491" y="484163"/>
          <a:ext cx="390524" cy="1350508"/>
        </a:xfrm>
        <a:prstGeom xmlns:a="http://schemas.openxmlformats.org/drawingml/2006/main" prst="line">
          <a:avLst/>
        </a:prstGeom>
        <a:ln xmlns:a="http://schemas.openxmlformats.org/drawingml/2006/main" w="12700">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0.14302</cdr:x>
      <cdr:y>0.51948</cdr:y>
    </cdr:from>
    <cdr:to>
      <cdr:x>0.34785</cdr:x>
      <cdr:y>0.64852</cdr:y>
    </cdr:to>
    <cdr:cxnSp macro="">
      <cdr:nvCxnSpPr>
        <cdr:cNvPr id="15" name="Straight Connector 14"/>
        <cdr:cNvCxnSpPr/>
      </cdr:nvCxnSpPr>
      <cdr:spPr>
        <a:xfrm xmlns:a="http://schemas.openxmlformats.org/drawingml/2006/main">
          <a:off x="731560" y="2404750"/>
          <a:ext cx="1047690" cy="597346"/>
        </a:xfrm>
        <a:prstGeom xmlns:a="http://schemas.openxmlformats.org/drawingml/2006/main" prst="line">
          <a:avLst/>
        </a:prstGeom>
        <a:ln xmlns:a="http://schemas.openxmlformats.org/drawingml/2006/main" w="12700">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0.67225</cdr:x>
      <cdr:y>0.77202</cdr:y>
    </cdr:from>
    <cdr:to>
      <cdr:x>0.88529</cdr:x>
      <cdr:y>0.79272</cdr:y>
    </cdr:to>
    <cdr:cxnSp macro="">
      <cdr:nvCxnSpPr>
        <cdr:cNvPr id="17" name="Straight Connector 16"/>
        <cdr:cNvCxnSpPr/>
      </cdr:nvCxnSpPr>
      <cdr:spPr>
        <a:xfrm xmlns:a="http://schemas.openxmlformats.org/drawingml/2006/main">
          <a:off x="3438525" y="3573780"/>
          <a:ext cx="1089677" cy="95822"/>
        </a:xfrm>
        <a:prstGeom xmlns:a="http://schemas.openxmlformats.org/drawingml/2006/main" prst="line">
          <a:avLst/>
        </a:prstGeom>
        <a:ln xmlns:a="http://schemas.openxmlformats.org/drawingml/2006/main" w="12700">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0.07635</cdr:x>
      <cdr:y>0.04948</cdr:y>
    </cdr:from>
    <cdr:to>
      <cdr:x>0.07821</cdr:x>
      <cdr:y>0.92371</cdr:y>
    </cdr:to>
    <cdr:cxnSp macro="">
      <cdr:nvCxnSpPr>
        <cdr:cNvPr id="34" name="Straight Arrow Connector 33"/>
        <cdr:cNvCxnSpPr/>
      </cdr:nvCxnSpPr>
      <cdr:spPr>
        <a:xfrm xmlns:a="http://schemas.openxmlformats.org/drawingml/2006/main" flipH="1" flipV="1">
          <a:off x="390525" y="228600"/>
          <a:ext cx="9525" cy="4038601"/>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0.06766</cdr:x>
      <cdr:y>0.92184</cdr:y>
    </cdr:from>
    <cdr:to>
      <cdr:x>0.92551</cdr:x>
      <cdr:y>0.92245</cdr:y>
    </cdr:to>
    <cdr:cxnSp macro="">
      <cdr:nvCxnSpPr>
        <cdr:cNvPr id="35" name="Straight Arrow Connector 34"/>
        <cdr:cNvCxnSpPr/>
      </cdr:nvCxnSpPr>
      <cdr:spPr>
        <a:xfrm xmlns:a="http://schemas.openxmlformats.org/drawingml/2006/main" flipV="1">
          <a:off x="346075" y="4258551"/>
          <a:ext cx="4387850" cy="2824"/>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0.08533</cdr:x>
      <cdr:y>0.11546</cdr:y>
    </cdr:from>
    <cdr:to>
      <cdr:x>0.39106</cdr:x>
      <cdr:y>0.31757</cdr:y>
    </cdr:to>
    <cdr:sp macro="" textlink="">
      <cdr:nvSpPr>
        <cdr:cNvPr id="51" name="Freeform 50"/>
        <cdr:cNvSpPr/>
      </cdr:nvSpPr>
      <cdr:spPr>
        <a:xfrm xmlns:a="http://schemas.openxmlformats.org/drawingml/2006/main">
          <a:off x="436457" y="534482"/>
          <a:ext cx="1563786" cy="935597"/>
        </a:xfrm>
        <a:custGeom xmlns:a="http://schemas.openxmlformats.org/drawingml/2006/main">
          <a:avLst/>
          <a:gdLst>
            <a:gd name="connsiteX0" fmla="*/ 1684 w 1659034"/>
            <a:gd name="connsiteY0" fmla="*/ 428625 h 1267039"/>
            <a:gd name="connsiteX1" fmla="*/ 77884 w 1659034"/>
            <a:gd name="connsiteY1" fmla="*/ 1057275 h 1267039"/>
            <a:gd name="connsiteX2" fmla="*/ 506509 w 1659034"/>
            <a:gd name="connsiteY2" fmla="*/ 1266825 h 1267039"/>
            <a:gd name="connsiteX3" fmla="*/ 1144684 w 1659034"/>
            <a:gd name="connsiteY3" fmla="*/ 1028700 h 1267039"/>
            <a:gd name="connsiteX4" fmla="*/ 1563784 w 1659034"/>
            <a:gd name="connsiteY4" fmla="*/ 514350 h 1267039"/>
            <a:gd name="connsiteX5" fmla="*/ 1659034 w 1659034"/>
            <a:gd name="connsiteY5" fmla="*/ 0 h 1267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9034" h="1267039">
              <a:moveTo>
                <a:pt x="1684" y="428625"/>
              </a:moveTo>
              <a:cubicBezTo>
                <a:pt x="-2285" y="673100"/>
                <a:pt x="-6253" y="917575"/>
                <a:pt x="77884" y="1057275"/>
              </a:cubicBezTo>
              <a:cubicBezTo>
                <a:pt x="162021" y="1196975"/>
                <a:pt x="328709" y="1271588"/>
                <a:pt x="506509" y="1266825"/>
              </a:cubicBezTo>
              <a:cubicBezTo>
                <a:pt x="684309" y="1262063"/>
                <a:pt x="968471" y="1154113"/>
                <a:pt x="1144684" y="1028700"/>
              </a:cubicBezTo>
              <a:cubicBezTo>
                <a:pt x="1320897" y="903287"/>
                <a:pt x="1478059" y="685800"/>
                <a:pt x="1563784" y="514350"/>
              </a:cubicBezTo>
              <a:cubicBezTo>
                <a:pt x="1649509" y="342900"/>
                <a:pt x="1654271" y="171450"/>
                <a:pt x="1659034" y="0"/>
              </a:cubicBezTo>
            </a:path>
          </a:pathLst>
        </a:cu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0.33595</cdr:x>
      <cdr:y>0.26952</cdr:y>
    </cdr:from>
    <cdr:to>
      <cdr:x>0.56201</cdr:x>
      <cdr:y>0.39416</cdr:y>
    </cdr:to>
    <cdr:sp macro="" textlink="">
      <cdr:nvSpPr>
        <cdr:cNvPr id="55" name="Rectangle 54"/>
        <cdr:cNvSpPr/>
      </cdr:nvSpPr>
      <cdr:spPr>
        <a:xfrm xmlns:a="http://schemas.openxmlformats.org/drawingml/2006/main">
          <a:off x="1674200" y="844088"/>
          <a:ext cx="1126566" cy="390352"/>
        </a:xfrm>
        <a:prstGeom xmlns:a="http://schemas.openxmlformats.org/drawingml/2006/main" prst="rect">
          <a:avLst/>
        </a:prstGeom>
      </cdr:spPr>
      <cdr:style>
        <a:lnRef xmlns:a="http://schemas.openxmlformats.org/drawingml/2006/main" idx="1">
          <a:schemeClr val="accent1"/>
        </a:lnRef>
        <a:fillRef xmlns:a="http://schemas.openxmlformats.org/drawingml/2006/main" idx="2">
          <a:schemeClr val="accent1"/>
        </a:fillRef>
        <a:effectRef xmlns:a="http://schemas.openxmlformats.org/drawingml/2006/main" idx="1">
          <a:schemeClr val="accent1"/>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pPr algn="ctr"/>
          <a:r>
            <a:rPr lang="en-US" sz="800"/>
            <a:t>Marginal cost at low innovation level </a:t>
          </a:r>
        </a:p>
      </cdr:txBody>
    </cdr:sp>
  </cdr:relSizeAnchor>
  <cdr:relSizeAnchor xmlns:cdr="http://schemas.openxmlformats.org/drawingml/2006/chartDrawing">
    <cdr:from>
      <cdr:x>0.26555</cdr:x>
      <cdr:y>0.29136</cdr:y>
    </cdr:from>
    <cdr:to>
      <cdr:x>0.33446</cdr:x>
      <cdr:y>0.30184</cdr:y>
    </cdr:to>
    <cdr:cxnSp macro="">
      <cdr:nvCxnSpPr>
        <cdr:cNvPr id="57" name="Straight Connector 56"/>
        <cdr:cNvCxnSpPr/>
      </cdr:nvCxnSpPr>
      <cdr:spPr>
        <a:xfrm xmlns:a="http://schemas.openxmlformats.org/drawingml/2006/main" flipH="1" flipV="1">
          <a:off x="1358265" y="1348740"/>
          <a:ext cx="352449" cy="48506"/>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0.37692</cdr:x>
      <cdr:y>0.65241</cdr:y>
    </cdr:from>
    <cdr:to>
      <cdr:x>0.59764</cdr:x>
      <cdr:y>0.7692</cdr:y>
    </cdr:to>
    <cdr:sp macro="" textlink="">
      <cdr:nvSpPr>
        <cdr:cNvPr id="58" name="Line Callout 1 57"/>
        <cdr:cNvSpPr/>
      </cdr:nvSpPr>
      <cdr:spPr>
        <a:xfrm xmlns:a="http://schemas.openxmlformats.org/drawingml/2006/main">
          <a:off x="1878390" y="2043243"/>
          <a:ext cx="1099954" cy="365765"/>
        </a:xfrm>
        <a:prstGeom xmlns:a="http://schemas.openxmlformats.org/drawingml/2006/main" prst="borderCallout1">
          <a:avLst>
            <a:gd name="adj1" fmla="val 100690"/>
            <a:gd name="adj2" fmla="val 73265"/>
            <a:gd name="adj3" fmla="val 164941"/>
            <a:gd name="adj4" fmla="val 131401"/>
          </a:avLst>
        </a:prstGeom>
      </cdr:spPr>
      <cdr:style>
        <a:lnRef xmlns:a="http://schemas.openxmlformats.org/drawingml/2006/main" idx="1">
          <a:schemeClr val="accent6"/>
        </a:lnRef>
        <a:fillRef xmlns:a="http://schemas.openxmlformats.org/drawingml/2006/main" idx="2">
          <a:schemeClr val="accent6"/>
        </a:fillRef>
        <a:effectRef xmlns:a="http://schemas.openxmlformats.org/drawingml/2006/main" idx="1">
          <a:schemeClr val="accent6"/>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pPr algn="ctr"/>
          <a:r>
            <a:rPr lang="en-US" sz="800"/>
            <a:t>Marginal cost at </a:t>
          </a:r>
          <a:r>
            <a:rPr lang="en-US" sz="800" baseline="0"/>
            <a:t>high innovation level</a:t>
          </a:r>
          <a:endParaRPr lang="en-US" sz="800"/>
        </a:p>
      </cdr:txBody>
    </cdr:sp>
  </cdr:relSizeAnchor>
  <cdr:relSizeAnchor xmlns:cdr="http://schemas.openxmlformats.org/drawingml/2006/chartDrawing">
    <cdr:from>
      <cdr:x>0.62011</cdr:x>
      <cdr:y>0.63704</cdr:y>
    </cdr:from>
    <cdr:to>
      <cdr:x>0.91806</cdr:x>
      <cdr:y>0.84938</cdr:y>
    </cdr:to>
    <cdr:sp macro="" textlink="">
      <cdr:nvSpPr>
        <cdr:cNvPr id="59" name="Freeform 58"/>
        <cdr:cNvSpPr/>
      </cdr:nvSpPr>
      <cdr:spPr>
        <a:xfrm xmlns:a="http://schemas.openxmlformats.org/drawingml/2006/main">
          <a:off x="3171825" y="2948940"/>
          <a:ext cx="1524000" cy="982980"/>
        </a:xfrm>
        <a:custGeom xmlns:a="http://schemas.openxmlformats.org/drawingml/2006/main">
          <a:avLst/>
          <a:gdLst>
            <a:gd name="connsiteX0" fmla="*/ 1684 w 1659034"/>
            <a:gd name="connsiteY0" fmla="*/ 428625 h 1267039"/>
            <a:gd name="connsiteX1" fmla="*/ 77884 w 1659034"/>
            <a:gd name="connsiteY1" fmla="*/ 1057275 h 1267039"/>
            <a:gd name="connsiteX2" fmla="*/ 506509 w 1659034"/>
            <a:gd name="connsiteY2" fmla="*/ 1266825 h 1267039"/>
            <a:gd name="connsiteX3" fmla="*/ 1144684 w 1659034"/>
            <a:gd name="connsiteY3" fmla="*/ 1028700 h 1267039"/>
            <a:gd name="connsiteX4" fmla="*/ 1563784 w 1659034"/>
            <a:gd name="connsiteY4" fmla="*/ 514350 h 1267039"/>
            <a:gd name="connsiteX5" fmla="*/ 1659034 w 1659034"/>
            <a:gd name="connsiteY5" fmla="*/ 0 h 1267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9034" h="1267039">
              <a:moveTo>
                <a:pt x="1684" y="428625"/>
              </a:moveTo>
              <a:cubicBezTo>
                <a:pt x="-2285" y="673100"/>
                <a:pt x="-6253" y="917575"/>
                <a:pt x="77884" y="1057275"/>
              </a:cubicBezTo>
              <a:cubicBezTo>
                <a:pt x="162021" y="1196975"/>
                <a:pt x="328709" y="1271588"/>
                <a:pt x="506509" y="1266825"/>
              </a:cubicBezTo>
              <a:cubicBezTo>
                <a:pt x="684309" y="1262063"/>
                <a:pt x="968471" y="1154113"/>
                <a:pt x="1144684" y="1028700"/>
              </a:cubicBezTo>
              <a:cubicBezTo>
                <a:pt x="1320897" y="903287"/>
                <a:pt x="1478059" y="685800"/>
                <a:pt x="1563784" y="514350"/>
              </a:cubicBezTo>
              <a:cubicBezTo>
                <a:pt x="1649509" y="342900"/>
                <a:pt x="1654271" y="171450"/>
                <a:pt x="1659034" y="0"/>
              </a:cubicBezTo>
            </a:path>
          </a:pathLst>
        </a:custGeom>
        <a:noFill xmlns:a="http://schemas.openxmlformats.org/drawingml/2006/main"/>
        <a:ln xmlns:a="http://schemas.openxmlformats.org/drawingml/2006/main">
          <a:solidFill>
            <a:schemeClr val="accent6">
              <a:lumMod val="50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0.16555</cdr:x>
      <cdr:y>0.44262</cdr:y>
    </cdr:from>
    <cdr:to>
      <cdr:x>0.32569</cdr:x>
      <cdr:y>0.50122</cdr:y>
    </cdr:to>
    <cdr:sp macro="" textlink="">
      <cdr:nvSpPr>
        <cdr:cNvPr id="7" name="Flowchart: Process 6"/>
        <cdr:cNvSpPr/>
      </cdr:nvSpPr>
      <cdr:spPr>
        <a:xfrm xmlns:a="http://schemas.openxmlformats.org/drawingml/2006/main">
          <a:off x="825015" y="1386207"/>
          <a:ext cx="798045" cy="183514"/>
        </a:xfrm>
        <a:prstGeom xmlns:a="http://schemas.openxmlformats.org/drawingml/2006/main" prst="flowChartProcess">
          <a:avLst/>
        </a:prstGeom>
      </cdr:spPr>
      <cdr:style>
        <a:lnRef xmlns:a="http://schemas.openxmlformats.org/drawingml/2006/main" idx="1">
          <a:schemeClr val="accent2"/>
        </a:lnRef>
        <a:fillRef xmlns:a="http://schemas.openxmlformats.org/drawingml/2006/main" idx="2">
          <a:schemeClr val="accent2"/>
        </a:fillRef>
        <a:effectRef xmlns:a="http://schemas.openxmlformats.org/drawingml/2006/main" idx="1">
          <a:schemeClr val="accent2"/>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pPr algn="ctr"/>
          <a:r>
            <a:rPr lang="en-US" sz="800"/>
            <a:t>Price matters</a:t>
          </a:r>
        </a:p>
      </cdr:txBody>
    </cdr:sp>
  </cdr:relSizeAnchor>
  <cdr:relSizeAnchor xmlns:cdr="http://schemas.openxmlformats.org/drawingml/2006/chartDrawing">
    <cdr:from>
      <cdr:x>0.65443</cdr:x>
      <cdr:y>0.60976</cdr:y>
    </cdr:from>
    <cdr:to>
      <cdr:x>0.8792</cdr:x>
      <cdr:y>0.72506</cdr:y>
    </cdr:to>
    <cdr:sp macro="" textlink="">
      <cdr:nvSpPr>
        <cdr:cNvPr id="9" name="Flowchart: Process 8"/>
        <cdr:cNvSpPr/>
      </cdr:nvSpPr>
      <cdr:spPr>
        <a:xfrm xmlns:a="http://schemas.openxmlformats.org/drawingml/2006/main">
          <a:off x="3261360" y="1909658"/>
          <a:ext cx="1120140" cy="361102"/>
        </a:xfrm>
        <a:prstGeom xmlns:a="http://schemas.openxmlformats.org/drawingml/2006/main" prst="flowChartProcess">
          <a:avLst/>
        </a:prstGeom>
      </cdr:spPr>
      <cdr:style>
        <a:lnRef xmlns:a="http://schemas.openxmlformats.org/drawingml/2006/main" idx="1">
          <a:schemeClr val="accent2"/>
        </a:lnRef>
        <a:fillRef xmlns:a="http://schemas.openxmlformats.org/drawingml/2006/main" idx="2">
          <a:schemeClr val="accent2"/>
        </a:fillRef>
        <a:effectRef xmlns:a="http://schemas.openxmlformats.org/drawingml/2006/main" idx="1">
          <a:schemeClr val="accent2"/>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pPr algn="ctr"/>
          <a:r>
            <a:rPr lang="en-US" sz="800"/>
            <a:t>Price</a:t>
          </a:r>
          <a:r>
            <a:rPr lang="en-US" sz="800" baseline="0"/>
            <a:t> sensitive market segment</a:t>
          </a:r>
          <a:endParaRPr lang="en-US" sz="800"/>
        </a:p>
      </cdr:txBody>
    </cdr:sp>
  </cdr:relSizeAnchor>
  <cdr:relSizeAnchor xmlns:cdr="http://schemas.openxmlformats.org/drawingml/2006/chartDrawing">
    <cdr:from>
      <cdr:x>0.14848</cdr:x>
      <cdr:y>0.09053</cdr:y>
    </cdr:from>
    <cdr:to>
      <cdr:x>0.34302</cdr:x>
      <cdr:y>0.20925</cdr:y>
    </cdr:to>
    <cdr:sp macro="" textlink="">
      <cdr:nvSpPr>
        <cdr:cNvPr id="16" name="Flowchart: Process 15"/>
        <cdr:cNvSpPr/>
      </cdr:nvSpPr>
      <cdr:spPr>
        <a:xfrm xmlns:a="http://schemas.openxmlformats.org/drawingml/2006/main">
          <a:off x="739947" y="283524"/>
          <a:ext cx="969486" cy="371796"/>
        </a:xfrm>
        <a:prstGeom xmlns:a="http://schemas.openxmlformats.org/drawingml/2006/main" prst="flowChartProcess">
          <a:avLst/>
        </a:prstGeom>
      </cdr:spPr>
      <cdr:style>
        <a:lnRef xmlns:a="http://schemas.openxmlformats.org/drawingml/2006/main" idx="1">
          <a:schemeClr val="accent2"/>
        </a:lnRef>
        <a:fillRef xmlns:a="http://schemas.openxmlformats.org/drawingml/2006/main" idx="2">
          <a:schemeClr val="accent2"/>
        </a:fillRef>
        <a:effectRef xmlns:a="http://schemas.openxmlformats.org/drawingml/2006/main" idx="1">
          <a:schemeClr val="accent2"/>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800"/>
            <a:t>Price</a:t>
          </a:r>
          <a:r>
            <a:rPr lang="en-US" sz="800" baseline="0"/>
            <a:t> insensitive market segment</a:t>
          </a:r>
          <a:endParaRPr lang="en-US" sz="800"/>
        </a:p>
      </cdr:txBody>
    </cdr:sp>
  </cdr:relSizeAnchor>
  <cdr:relSizeAnchor xmlns:cdr="http://schemas.openxmlformats.org/drawingml/2006/chartDrawing">
    <cdr:from>
      <cdr:x>0.12911</cdr:x>
      <cdr:y>0.47407</cdr:y>
    </cdr:from>
    <cdr:to>
      <cdr:x>0.346</cdr:x>
      <cdr:y>0.6674</cdr:y>
    </cdr:to>
    <cdr:sp macro="" textlink="">
      <cdr:nvSpPr>
        <cdr:cNvPr id="19" name="Freeform 18"/>
        <cdr:cNvSpPr/>
      </cdr:nvSpPr>
      <cdr:spPr>
        <a:xfrm xmlns:a="http://schemas.openxmlformats.org/drawingml/2006/main">
          <a:off x="660400" y="2194560"/>
          <a:ext cx="1109345" cy="894957"/>
        </a:xfrm>
        <a:custGeom xmlns:a="http://schemas.openxmlformats.org/drawingml/2006/main">
          <a:avLst/>
          <a:gdLst>
            <a:gd name="connsiteX0" fmla="*/ 1684 w 1659034"/>
            <a:gd name="connsiteY0" fmla="*/ 428625 h 1267039"/>
            <a:gd name="connsiteX1" fmla="*/ 77884 w 1659034"/>
            <a:gd name="connsiteY1" fmla="*/ 1057275 h 1267039"/>
            <a:gd name="connsiteX2" fmla="*/ 506509 w 1659034"/>
            <a:gd name="connsiteY2" fmla="*/ 1266825 h 1267039"/>
            <a:gd name="connsiteX3" fmla="*/ 1144684 w 1659034"/>
            <a:gd name="connsiteY3" fmla="*/ 1028700 h 1267039"/>
            <a:gd name="connsiteX4" fmla="*/ 1563784 w 1659034"/>
            <a:gd name="connsiteY4" fmla="*/ 514350 h 1267039"/>
            <a:gd name="connsiteX5" fmla="*/ 1659034 w 1659034"/>
            <a:gd name="connsiteY5" fmla="*/ 0 h 1267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9034" h="1267039">
              <a:moveTo>
                <a:pt x="1684" y="428625"/>
              </a:moveTo>
              <a:cubicBezTo>
                <a:pt x="-2285" y="673100"/>
                <a:pt x="-6253" y="917575"/>
                <a:pt x="77884" y="1057275"/>
              </a:cubicBezTo>
              <a:cubicBezTo>
                <a:pt x="162021" y="1196975"/>
                <a:pt x="328709" y="1271588"/>
                <a:pt x="506509" y="1266825"/>
              </a:cubicBezTo>
              <a:cubicBezTo>
                <a:pt x="684309" y="1262063"/>
                <a:pt x="968471" y="1154113"/>
                <a:pt x="1144684" y="1028700"/>
              </a:cubicBezTo>
              <a:cubicBezTo>
                <a:pt x="1320897" y="903287"/>
                <a:pt x="1478059" y="685800"/>
                <a:pt x="1563784" y="514350"/>
              </a:cubicBezTo>
              <a:cubicBezTo>
                <a:pt x="1649509" y="342900"/>
                <a:pt x="1654271" y="171450"/>
                <a:pt x="1659034" y="0"/>
              </a:cubicBezTo>
            </a:path>
          </a:pathLst>
        </a:cu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0.62881</cdr:x>
      <cdr:y>0.02875</cdr:y>
    </cdr:from>
    <cdr:to>
      <cdr:x>0.77527</cdr:x>
      <cdr:y>0.5733</cdr:y>
    </cdr:to>
    <cdr:sp macro="" textlink="">
      <cdr:nvSpPr>
        <cdr:cNvPr id="20" name="Right Arrow 19"/>
        <cdr:cNvSpPr/>
      </cdr:nvSpPr>
      <cdr:spPr>
        <a:xfrm xmlns:a="http://schemas.openxmlformats.org/drawingml/2006/main" rot="2940000">
          <a:off x="2645884" y="577813"/>
          <a:ext cx="1705433" cy="729860"/>
        </a:xfrm>
        <a:prstGeom xmlns:a="http://schemas.openxmlformats.org/drawingml/2006/main" prst="rightArrow">
          <a:avLst/>
        </a:prstGeom>
        <a:noFill xmlns:a="http://schemas.openxmlformats.org/drawingml/2006/main"/>
        <a:ln xmlns:a="http://schemas.openxmlformats.org/drawingml/2006/main">
          <a:solidFill>
            <a:schemeClr val="tx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0.68232</cdr:x>
      <cdr:y>0.07807</cdr:y>
    </cdr:from>
    <cdr:to>
      <cdr:x>0.73049</cdr:x>
      <cdr:y>0.46538</cdr:y>
    </cdr:to>
    <cdr:sp macro="" textlink="">
      <cdr:nvSpPr>
        <cdr:cNvPr id="28" name="Rectangle 27"/>
        <cdr:cNvSpPr/>
      </cdr:nvSpPr>
      <cdr:spPr>
        <a:xfrm xmlns:a="http://schemas.openxmlformats.org/drawingml/2006/main" rot="3000000">
          <a:off x="3218578" y="752897"/>
          <a:ext cx="1260220" cy="262444"/>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outerShdw blurRad="50800" dist="38100" dir="5400000" algn="t" rotWithShape="0">
            <a:prstClr val="black">
              <a:alpha val="40000"/>
            </a:prstClr>
          </a:outerShdw>
        </a:effectLst>
      </cdr:spPr>
      <cdr:style>
        <a:lnRef xmlns:a="http://schemas.openxmlformats.org/drawingml/2006/main" idx="1">
          <a:schemeClr val="accent1"/>
        </a:lnRef>
        <a:fillRef xmlns:a="http://schemas.openxmlformats.org/drawingml/2006/main" idx="2">
          <a:schemeClr val="accent1"/>
        </a:fillRef>
        <a:effectRef xmlns:a="http://schemas.openxmlformats.org/drawingml/2006/main" idx="1">
          <a:schemeClr val="accent1"/>
        </a:effectRef>
        <a:fontRef xmlns:a="http://schemas.openxmlformats.org/drawingml/2006/main" idx="minor">
          <a:schemeClr val="dk1"/>
        </a:fontRef>
      </cdr:style>
      <cdr:txBody>
        <a:bodyPr xmlns:a="http://schemas.openxmlformats.org/drawingml/2006/main" wrap="square"/>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t>Technological</a:t>
          </a:r>
          <a:r>
            <a:rPr lang="en-US" sz="900" baseline="0"/>
            <a:t> progress</a:t>
          </a:r>
          <a:endParaRPr lang="en-US" sz="900"/>
        </a:p>
      </cdr:txBody>
    </cdr:sp>
  </cdr:relSizeAnchor>
  <cdr:relSizeAnchor xmlns:cdr="http://schemas.openxmlformats.org/drawingml/2006/chartDrawing">
    <cdr:from>
      <cdr:x>0.0126</cdr:x>
      <cdr:y>0.10185</cdr:y>
    </cdr:from>
    <cdr:to>
      <cdr:x>0.06176</cdr:x>
      <cdr:y>0.27869</cdr:y>
    </cdr:to>
    <cdr:sp macro="" textlink="">
      <cdr:nvSpPr>
        <cdr:cNvPr id="37" name="Flowchart: Process 36"/>
        <cdr:cNvSpPr/>
      </cdr:nvSpPr>
      <cdr:spPr>
        <a:xfrm xmlns:a="http://schemas.openxmlformats.org/drawingml/2006/main" rot="-5400000">
          <a:off x="-85126" y="485167"/>
          <a:ext cx="575387" cy="267838"/>
        </a:xfrm>
        <a:prstGeom xmlns:a="http://schemas.openxmlformats.org/drawingml/2006/main" prst="flowChartProcess">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r>
            <a:rPr lang="en-US" sz="1100">
              <a:solidFill>
                <a:sysClr val="windowText" lastClr="000000"/>
              </a:solidFill>
            </a:rPr>
            <a:t>Price</a:t>
          </a:r>
        </a:p>
      </cdr:txBody>
    </cdr:sp>
  </cdr:relSizeAnchor>
  <cdr:relSizeAnchor xmlns:cdr="http://schemas.openxmlformats.org/drawingml/2006/chartDrawing">
    <cdr:from>
      <cdr:x>0.62218</cdr:x>
      <cdr:y>0.92104</cdr:y>
    </cdr:from>
    <cdr:to>
      <cdr:x>0.76562</cdr:x>
      <cdr:y>0.99614</cdr:y>
    </cdr:to>
    <cdr:sp macro="" textlink="">
      <cdr:nvSpPr>
        <cdr:cNvPr id="21" name="Flowchart: Process 20"/>
        <cdr:cNvSpPr/>
      </cdr:nvSpPr>
      <cdr:spPr>
        <a:xfrm xmlns:a="http://schemas.openxmlformats.org/drawingml/2006/main">
          <a:off x="3100622" y="2884531"/>
          <a:ext cx="714821" cy="235200"/>
        </a:xfrm>
        <a:prstGeom xmlns:a="http://schemas.openxmlformats.org/drawingml/2006/main" prst="flowChartProcess">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r>
            <a:rPr lang="en-US" sz="1100">
              <a:solidFill>
                <a:sysClr val="windowText" lastClr="000000"/>
              </a:solidFill>
            </a:rPr>
            <a:t>Output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1" y="1"/>
            <a:ext cx="2944813" cy="496889"/>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0" hangingPunct="0">
              <a:defRPr kumimoji="0" sz="1200">
                <a:ea typeface="+mn-ea"/>
              </a:defRPr>
            </a:lvl1pPr>
          </a:lstStyle>
          <a:p>
            <a:pPr>
              <a:defRPr/>
            </a:pPr>
            <a:endParaRPr lang="en-GB" altLang="en-US"/>
          </a:p>
        </p:txBody>
      </p:sp>
      <p:sp>
        <p:nvSpPr>
          <p:cNvPr id="17411" name="Rectangle 3"/>
          <p:cNvSpPr>
            <a:spLocks noGrp="1" noChangeArrowheads="1"/>
          </p:cNvSpPr>
          <p:nvPr>
            <p:ph type="dt" sz="quarter" idx="1"/>
          </p:nvPr>
        </p:nvSpPr>
        <p:spPr bwMode="auto">
          <a:xfrm>
            <a:off x="3849688" y="1"/>
            <a:ext cx="2944812" cy="496889"/>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0" hangingPunct="0">
              <a:defRPr kumimoji="0" sz="1200">
                <a:ea typeface="+mn-ea"/>
              </a:defRPr>
            </a:lvl1pPr>
          </a:lstStyle>
          <a:p>
            <a:pPr>
              <a:defRPr/>
            </a:pPr>
            <a:endParaRPr lang="en-GB" altLang="en-US"/>
          </a:p>
        </p:txBody>
      </p:sp>
      <p:sp>
        <p:nvSpPr>
          <p:cNvPr id="17412" name="Rectangle 4"/>
          <p:cNvSpPr>
            <a:spLocks noGrp="1" noChangeArrowheads="1"/>
          </p:cNvSpPr>
          <p:nvPr>
            <p:ph type="ftr" sz="quarter" idx="2"/>
          </p:nvPr>
        </p:nvSpPr>
        <p:spPr bwMode="auto">
          <a:xfrm>
            <a:off x="1" y="9434513"/>
            <a:ext cx="2944813"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0" hangingPunct="0">
              <a:defRPr kumimoji="0" sz="1200">
                <a:ea typeface="+mn-ea"/>
              </a:defRPr>
            </a:lvl1pPr>
          </a:lstStyle>
          <a:p>
            <a:pPr>
              <a:defRPr/>
            </a:pPr>
            <a:r>
              <a:rPr lang="en-GB" altLang="en-US" smtClean="0"/>
              <a:t>Trade and Markets Division                                  </a:t>
            </a:r>
            <a:endParaRPr lang="en-GB" altLang="en-US"/>
          </a:p>
        </p:txBody>
      </p:sp>
      <p:sp>
        <p:nvSpPr>
          <p:cNvPr id="17413" name="Rectangle 5"/>
          <p:cNvSpPr>
            <a:spLocks noGrp="1" noChangeArrowheads="1"/>
          </p:cNvSpPr>
          <p:nvPr>
            <p:ph type="sldNum" sz="quarter" idx="3"/>
          </p:nvPr>
        </p:nvSpPr>
        <p:spPr bwMode="auto">
          <a:xfrm>
            <a:off x="3849688" y="9434513"/>
            <a:ext cx="2944812"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kumimoji="0" sz="1200"/>
            </a:lvl1pPr>
          </a:lstStyle>
          <a:p>
            <a:fld id="{5CAEF152-09F0-4228-94DA-2633FA9D4A47}" type="slidenum">
              <a:rPr lang="en-GB" altLang="en-US"/>
              <a:pPr/>
              <a:t>‹#›</a:t>
            </a:fld>
            <a:endParaRPr lang="en-GB" altLang="en-US"/>
          </a:p>
        </p:txBody>
      </p:sp>
    </p:spTree>
    <p:extLst>
      <p:ext uri="{BB962C8B-B14F-4D97-AF65-F5344CB8AC3E}">
        <p14:creationId xmlns:p14="http://schemas.microsoft.com/office/powerpoint/2010/main" val="324557276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1" y="1"/>
            <a:ext cx="2944813" cy="496889"/>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0" hangingPunct="0">
              <a:defRPr kumimoji="0" sz="1200">
                <a:ea typeface="+mn-ea"/>
              </a:defRPr>
            </a:lvl1pPr>
          </a:lstStyle>
          <a:p>
            <a:pPr>
              <a:defRPr/>
            </a:pPr>
            <a:endParaRPr lang="en-GB" altLang="en-US"/>
          </a:p>
        </p:txBody>
      </p:sp>
      <p:sp>
        <p:nvSpPr>
          <p:cNvPr id="15363" name="Rectangle 3"/>
          <p:cNvSpPr>
            <a:spLocks noGrp="1" noChangeArrowheads="1"/>
          </p:cNvSpPr>
          <p:nvPr>
            <p:ph type="dt" idx="1"/>
          </p:nvPr>
        </p:nvSpPr>
        <p:spPr bwMode="auto">
          <a:xfrm>
            <a:off x="3849688" y="1"/>
            <a:ext cx="2944812" cy="496889"/>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0" hangingPunct="0">
              <a:defRPr kumimoji="0" sz="1200">
                <a:ea typeface="+mn-ea"/>
              </a:defRPr>
            </a:lvl1pPr>
          </a:lstStyle>
          <a:p>
            <a:pPr>
              <a:defRPr/>
            </a:pPr>
            <a:endParaRPr lang="en-GB" altLang="en-US"/>
          </a:p>
        </p:txBody>
      </p:sp>
      <p:sp>
        <p:nvSpPr>
          <p:cNvPr id="10244"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p:cNvSpPr>
            <a:spLocks noGrp="1" noChangeArrowheads="1"/>
          </p:cNvSpPr>
          <p:nvPr>
            <p:ph type="body" sz="quarter" idx="3"/>
          </p:nvPr>
        </p:nvSpPr>
        <p:spPr bwMode="auto">
          <a:xfrm>
            <a:off x="906463" y="4718050"/>
            <a:ext cx="4981575" cy="4468813"/>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15366" name="Rectangle 6"/>
          <p:cNvSpPr>
            <a:spLocks noGrp="1" noChangeArrowheads="1"/>
          </p:cNvSpPr>
          <p:nvPr>
            <p:ph type="ftr" sz="quarter" idx="4"/>
          </p:nvPr>
        </p:nvSpPr>
        <p:spPr bwMode="auto">
          <a:xfrm>
            <a:off x="1" y="9434513"/>
            <a:ext cx="2944813"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0" hangingPunct="0">
              <a:defRPr kumimoji="0" sz="1200">
                <a:ea typeface="+mn-ea"/>
              </a:defRPr>
            </a:lvl1pPr>
          </a:lstStyle>
          <a:p>
            <a:pPr>
              <a:defRPr/>
            </a:pPr>
            <a:r>
              <a:rPr lang="en-GB" altLang="en-US" smtClean="0"/>
              <a:t>Trade and Markets Division                                  </a:t>
            </a:r>
            <a:endParaRPr lang="en-GB" altLang="en-US"/>
          </a:p>
        </p:txBody>
      </p:sp>
      <p:sp>
        <p:nvSpPr>
          <p:cNvPr id="15367" name="Rectangle 7"/>
          <p:cNvSpPr>
            <a:spLocks noGrp="1" noChangeArrowheads="1"/>
          </p:cNvSpPr>
          <p:nvPr>
            <p:ph type="sldNum" sz="quarter" idx="5"/>
          </p:nvPr>
        </p:nvSpPr>
        <p:spPr bwMode="auto">
          <a:xfrm>
            <a:off x="3849688" y="9434513"/>
            <a:ext cx="2944812"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kumimoji="0" sz="1200"/>
            </a:lvl1pPr>
          </a:lstStyle>
          <a:p>
            <a:fld id="{BF16304B-5F17-4EE1-BA3B-386EEC813674}" type="slidenum">
              <a:rPr lang="en-GB" altLang="en-US"/>
              <a:pPr/>
              <a:t>‹#›</a:t>
            </a:fld>
            <a:endParaRPr lang="en-GB" altLang="en-US"/>
          </a:p>
        </p:txBody>
      </p:sp>
    </p:spTree>
    <p:extLst>
      <p:ext uri="{BB962C8B-B14F-4D97-AF65-F5344CB8AC3E}">
        <p14:creationId xmlns:p14="http://schemas.microsoft.com/office/powerpoint/2010/main" val="1873230762"/>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Footer Placeholder 3"/>
          <p:cNvSpPr>
            <a:spLocks noGrp="1"/>
          </p:cNvSpPr>
          <p:nvPr>
            <p:ph type="ftr" sz="quarter" idx="4"/>
          </p:nvPr>
        </p:nvSpPr>
        <p:spPr/>
        <p:txBody>
          <a:bodyPr/>
          <a:lstStyle/>
          <a:p>
            <a:pPr>
              <a:defRPr/>
            </a:pPr>
            <a:r>
              <a:rPr lang="en-GB" altLang="en-US" smtClean="0"/>
              <a:t>Trade and Markets Division                                  </a:t>
            </a:r>
            <a:endParaRPr lang="en-GB" altLang="en-US"/>
          </a:p>
        </p:txBody>
      </p:sp>
      <p:sp>
        <p:nvSpPr>
          <p:cNvPr id="11269"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ヒラギノ角ゴ ProN W3" charset="-128"/>
              </a:defRPr>
            </a:lvl1pPr>
            <a:lvl2pPr marL="742950" indent="-285750">
              <a:defRPr kumimoji="1" sz="2400">
                <a:solidFill>
                  <a:schemeClr val="tx1"/>
                </a:solidFill>
                <a:latin typeface="Times New Roman" panose="02020603050405020304" pitchFamily="18" charset="0"/>
                <a:ea typeface="ヒラギノ角ゴ ProN W3" charset="-128"/>
              </a:defRPr>
            </a:lvl2pPr>
            <a:lvl3pPr marL="1143000" indent="-228600">
              <a:defRPr kumimoji="1" sz="2400">
                <a:solidFill>
                  <a:schemeClr val="tx1"/>
                </a:solidFill>
                <a:latin typeface="Times New Roman" panose="02020603050405020304" pitchFamily="18" charset="0"/>
                <a:ea typeface="ヒラギノ角ゴ ProN W3" charset="-128"/>
              </a:defRPr>
            </a:lvl3pPr>
            <a:lvl4pPr marL="1600200" indent="-228600">
              <a:defRPr kumimoji="1" sz="2400">
                <a:solidFill>
                  <a:schemeClr val="tx1"/>
                </a:solidFill>
                <a:latin typeface="Times New Roman" panose="02020603050405020304" pitchFamily="18" charset="0"/>
                <a:ea typeface="ヒラギノ角ゴ ProN W3" charset="-128"/>
              </a:defRPr>
            </a:lvl4pPr>
            <a:lvl5pPr marL="2057400" indent="-228600">
              <a:defRPr kumimoji="1" sz="2400">
                <a:solidFill>
                  <a:schemeClr val="tx1"/>
                </a:solidFill>
                <a:latin typeface="Times New Roman" panose="02020603050405020304" pitchFamily="18" charset="0"/>
                <a:ea typeface="ヒラギノ角ゴ ProN W3"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ヒラギノ角ゴ ProN W3"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ヒラギノ角ゴ ProN W3"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ヒラギノ角ゴ ProN W3"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ヒラギノ角ゴ ProN W3" charset="-128"/>
              </a:defRPr>
            </a:lvl9pPr>
          </a:lstStyle>
          <a:p>
            <a:fld id="{34BEE4B9-B7A0-4677-B4DC-B9E6C81C69C7}" type="slidenum">
              <a:rPr kumimoji="0" lang="en-GB" altLang="en-US" sz="1200"/>
              <a:pPr/>
              <a:t>1</a:t>
            </a:fld>
            <a:endParaRPr kumimoji="0" lang="en-GB" altLang="en-US" sz="1200"/>
          </a:p>
        </p:txBody>
      </p:sp>
    </p:spTree>
    <p:extLst>
      <p:ext uri="{BB962C8B-B14F-4D97-AF65-F5344CB8AC3E}">
        <p14:creationId xmlns:p14="http://schemas.microsoft.com/office/powerpoint/2010/main" val="26270903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chemeClr val="accent2"/>
              </a:buClr>
              <a:buSzPct val="110000"/>
            </a:pPr>
            <a:r>
              <a:rPr kumimoji="0" lang="en-US" sz="1800" b="1" kern="0" dirty="0" smtClean="0">
                <a:solidFill>
                  <a:schemeClr val="accent2"/>
                </a:solidFill>
              </a:rPr>
              <a:t>JACKS-based bioplastics offer a credible to conventional plastics, but there are challenges: </a:t>
            </a:r>
          </a:p>
          <a:p>
            <a:pPr lvl="3">
              <a:buClr>
                <a:schemeClr val="accent2"/>
              </a:buClr>
              <a:buSzPct val="110000"/>
              <a:buFont typeface="Courier New" panose="02070309020205020404" pitchFamily="49" charset="0"/>
              <a:buChar char="o"/>
            </a:pPr>
            <a:r>
              <a:rPr kumimoji="0" lang="en-US" sz="1800" b="1" kern="0" dirty="0" smtClean="0">
                <a:solidFill>
                  <a:schemeClr val="accent2"/>
                </a:solidFill>
              </a:rPr>
              <a:t>Relatively high per-unit production cost</a:t>
            </a:r>
          </a:p>
          <a:p>
            <a:pPr lvl="3">
              <a:buClr>
                <a:schemeClr val="accent2"/>
              </a:buClr>
              <a:buSzPct val="110000"/>
              <a:buFont typeface="Courier New" panose="02070309020205020404" pitchFamily="49" charset="0"/>
              <a:buChar char="o"/>
            </a:pPr>
            <a:r>
              <a:rPr kumimoji="0" lang="en-US" sz="1800" b="1" kern="0" dirty="0" smtClean="0">
                <a:solidFill>
                  <a:schemeClr val="accent2"/>
                </a:solidFill>
              </a:rPr>
              <a:t>Lack of supply reliability</a:t>
            </a:r>
          </a:p>
          <a:p>
            <a:pPr lvl="3">
              <a:buClr>
                <a:schemeClr val="accent2"/>
              </a:buClr>
              <a:buSzPct val="110000"/>
              <a:buFont typeface="Courier New" panose="02070309020205020404" pitchFamily="49" charset="0"/>
              <a:buChar char="o"/>
            </a:pPr>
            <a:r>
              <a:rPr kumimoji="0" lang="en-US" sz="1800" b="1" kern="0" dirty="0" smtClean="0">
                <a:solidFill>
                  <a:schemeClr val="accent2"/>
                </a:solidFill>
              </a:rPr>
              <a:t>Issues of quality </a:t>
            </a:r>
          </a:p>
          <a:p>
            <a:pPr lvl="3">
              <a:buClr>
                <a:schemeClr val="accent2"/>
              </a:buClr>
              <a:buSzPct val="110000"/>
              <a:buFont typeface="Courier New" panose="02070309020205020404" pitchFamily="49" charset="0"/>
              <a:buChar char="o"/>
            </a:pPr>
            <a:r>
              <a:rPr kumimoji="0" lang="en-US" sz="1800" b="1" kern="0" dirty="0" smtClean="0">
                <a:solidFill>
                  <a:schemeClr val="accent2"/>
                </a:solidFill>
              </a:rPr>
              <a:t>Need for generic product promotion</a:t>
            </a:r>
          </a:p>
          <a:p>
            <a:pPr marL="0" marR="0" lvl="0" indent="0" algn="l" defTabSz="914400" rtl="0" eaLnBrk="0" fontAlgn="base" latinLnBrk="0" hangingPunct="0">
              <a:lnSpc>
                <a:spcPct val="100000"/>
              </a:lnSpc>
              <a:spcBef>
                <a:spcPct val="30000"/>
              </a:spcBef>
              <a:spcAft>
                <a:spcPct val="0"/>
              </a:spcAft>
              <a:buClr>
                <a:schemeClr val="accent2"/>
              </a:buClr>
              <a:buSzPct val="110000"/>
              <a:buFont typeface="Courier New" panose="02070309020205020404" pitchFamily="49" charset="0"/>
              <a:buNone/>
              <a:tabLst/>
              <a:defRPr/>
            </a:pPr>
            <a:r>
              <a:rPr kumimoji="1" lang="en-GB" sz="1200" kern="1200" dirty="0" smtClean="0">
                <a:solidFill>
                  <a:schemeClr val="tx1"/>
                </a:solidFill>
                <a:effectLst/>
                <a:latin typeface="Arial" panose="020B0604020202020204" pitchFamily="34" charset="0"/>
                <a:ea typeface="+mn-ea"/>
                <a:cs typeface="+mn-cs"/>
              </a:rPr>
              <a:t>In order to facilitate its future deliberations on the topic, the JM may wish to add this item as part of the </a:t>
            </a:r>
            <a:r>
              <a:rPr kumimoji="1" lang="en-GB" sz="1200" kern="1200" dirty="0" err="1" smtClean="0">
                <a:solidFill>
                  <a:schemeClr val="tx1"/>
                </a:solidFill>
                <a:effectLst/>
                <a:latin typeface="Arial" panose="020B0604020202020204" pitchFamily="34" charset="0"/>
                <a:ea typeface="+mn-ea"/>
                <a:cs typeface="+mn-cs"/>
              </a:rPr>
              <a:t>workplan</a:t>
            </a:r>
            <a:r>
              <a:rPr kumimoji="1" lang="en-GB" sz="1200" kern="1200" dirty="0" smtClean="0">
                <a:solidFill>
                  <a:schemeClr val="tx1"/>
                </a:solidFill>
                <a:effectLst/>
                <a:latin typeface="Arial" panose="020B0604020202020204" pitchFamily="34" charset="0"/>
                <a:ea typeface="+mn-ea"/>
                <a:cs typeface="+mn-cs"/>
              </a:rPr>
              <a:t> of one of its Working Groups, with a view to elaborating the way forward. </a:t>
            </a:r>
            <a:endParaRPr kumimoji="1" lang="en-US" sz="1200" kern="1200" dirty="0" smtClean="0">
              <a:solidFill>
                <a:schemeClr val="tx1"/>
              </a:solidFill>
              <a:effectLst/>
              <a:latin typeface="Arial" panose="020B0604020202020204" pitchFamily="34" charset="0"/>
              <a:ea typeface="+mn-ea"/>
              <a:cs typeface="+mn-cs"/>
            </a:endParaRPr>
          </a:p>
          <a:p>
            <a:pPr lvl="3">
              <a:buClr>
                <a:schemeClr val="accent2"/>
              </a:buClr>
              <a:buSzPct val="110000"/>
              <a:buFont typeface="Courier New" panose="02070309020205020404" pitchFamily="49" charset="0"/>
              <a:buNone/>
            </a:pPr>
            <a:endParaRPr kumimoji="0" lang="en-US" sz="1800" b="1" kern="0" dirty="0" smtClean="0">
              <a:solidFill>
                <a:schemeClr val="accent2"/>
              </a:solidFill>
            </a:endParaRPr>
          </a:p>
        </p:txBody>
      </p:sp>
      <p:sp>
        <p:nvSpPr>
          <p:cNvPr id="4" name="Footer Placeholder 3"/>
          <p:cNvSpPr>
            <a:spLocks noGrp="1"/>
          </p:cNvSpPr>
          <p:nvPr>
            <p:ph type="ftr" sz="quarter" idx="10"/>
          </p:nvPr>
        </p:nvSpPr>
        <p:spPr/>
        <p:txBody>
          <a:bodyPr/>
          <a:lstStyle/>
          <a:p>
            <a:pPr>
              <a:defRPr/>
            </a:pPr>
            <a:r>
              <a:rPr lang="en-GB" altLang="en-US" smtClean="0"/>
              <a:t>Trade and Markets Division                                  </a:t>
            </a:r>
            <a:endParaRPr lang="en-GB" altLang="en-US"/>
          </a:p>
        </p:txBody>
      </p:sp>
      <p:sp>
        <p:nvSpPr>
          <p:cNvPr id="5" name="Slide Number Placeholder 4"/>
          <p:cNvSpPr>
            <a:spLocks noGrp="1"/>
          </p:cNvSpPr>
          <p:nvPr>
            <p:ph type="sldNum" sz="quarter" idx="11"/>
          </p:nvPr>
        </p:nvSpPr>
        <p:spPr/>
        <p:txBody>
          <a:bodyPr/>
          <a:lstStyle/>
          <a:p>
            <a:fld id="{BF16304B-5F17-4EE1-BA3B-386EEC813674}" type="slidenum">
              <a:rPr lang="en-GB" altLang="en-US" smtClean="0"/>
              <a:pPr/>
              <a:t>10</a:t>
            </a:fld>
            <a:endParaRPr lang="en-GB" altLang="en-US"/>
          </a:p>
        </p:txBody>
      </p:sp>
    </p:spTree>
    <p:extLst>
      <p:ext uri="{BB962C8B-B14F-4D97-AF65-F5344CB8AC3E}">
        <p14:creationId xmlns:p14="http://schemas.microsoft.com/office/powerpoint/2010/main" val="2064722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pPr>
              <a:defRPr/>
            </a:pPr>
            <a:r>
              <a:rPr lang="en-GB" altLang="en-US" smtClean="0"/>
              <a:t>Trade and Markets Division                                  </a:t>
            </a:r>
            <a:endParaRPr lang="en-GB" altLang="en-US"/>
          </a:p>
        </p:txBody>
      </p:sp>
      <p:sp>
        <p:nvSpPr>
          <p:cNvPr id="5" name="Slide Number Placeholder 4"/>
          <p:cNvSpPr>
            <a:spLocks noGrp="1"/>
          </p:cNvSpPr>
          <p:nvPr>
            <p:ph type="sldNum" sz="quarter" idx="11"/>
          </p:nvPr>
        </p:nvSpPr>
        <p:spPr/>
        <p:txBody>
          <a:bodyPr/>
          <a:lstStyle/>
          <a:p>
            <a:fld id="{BF16304B-5F17-4EE1-BA3B-386EEC813674}" type="slidenum">
              <a:rPr lang="en-GB" altLang="en-US" smtClean="0"/>
              <a:pPr/>
              <a:t>11</a:t>
            </a:fld>
            <a:endParaRPr lang="en-GB" altLang="en-US"/>
          </a:p>
        </p:txBody>
      </p:sp>
    </p:spTree>
    <p:extLst>
      <p:ext uri="{BB962C8B-B14F-4D97-AF65-F5344CB8AC3E}">
        <p14:creationId xmlns:p14="http://schemas.microsoft.com/office/powerpoint/2010/main" val="2255030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GB" altLang="en-US" smtClean="0"/>
              <a:t>Trade and Markets Division                                  </a:t>
            </a:r>
            <a:endParaRPr lang="en-GB" altLang="en-US"/>
          </a:p>
        </p:txBody>
      </p:sp>
      <p:sp>
        <p:nvSpPr>
          <p:cNvPr id="5" name="Slide Number Placeholder 4"/>
          <p:cNvSpPr>
            <a:spLocks noGrp="1"/>
          </p:cNvSpPr>
          <p:nvPr>
            <p:ph type="sldNum" sz="quarter" idx="11"/>
          </p:nvPr>
        </p:nvSpPr>
        <p:spPr/>
        <p:txBody>
          <a:bodyPr/>
          <a:lstStyle/>
          <a:p>
            <a:fld id="{BF16304B-5F17-4EE1-BA3B-386EEC813674}" type="slidenum">
              <a:rPr lang="en-GB" altLang="en-US" smtClean="0"/>
              <a:pPr/>
              <a:t>2</a:t>
            </a:fld>
            <a:endParaRPr lang="en-GB" altLang="en-US"/>
          </a:p>
        </p:txBody>
      </p:sp>
    </p:spTree>
    <p:extLst>
      <p:ext uri="{BB962C8B-B14F-4D97-AF65-F5344CB8AC3E}">
        <p14:creationId xmlns:p14="http://schemas.microsoft.com/office/powerpoint/2010/main" val="1835372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GB" altLang="en-US" smtClean="0"/>
              <a:t>Trade and Markets Division                                  </a:t>
            </a:r>
            <a:endParaRPr lang="en-GB" altLang="en-US"/>
          </a:p>
        </p:txBody>
      </p:sp>
      <p:sp>
        <p:nvSpPr>
          <p:cNvPr id="5" name="Slide Number Placeholder 4"/>
          <p:cNvSpPr>
            <a:spLocks noGrp="1"/>
          </p:cNvSpPr>
          <p:nvPr>
            <p:ph type="sldNum" sz="quarter" idx="11"/>
          </p:nvPr>
        </p:nvSpPr>
        <p:spPr/>
        <p:txBody>
          <a:bodyPr/>
          <a:lstStyle/>
          <a:p>
            <a:fld id="{BF16304B-5F17-4EE1-BA3B-386EEC813674}" type="slidenum">
              <a:rPr lang="en-GB" altLang="en-US" smtClean="0"/>
              <a:pPr/>
              <a:t>3</a:t>
            </a:fld>
            <a:endParaRPr lang="en-GB" altLang="en-US"/>
          </a:p>
        </p:txBody>
      </p:sp>
    </p:spTree>
    <p:extLst>
      <p:ext uri="{BB962C8B-B14F-4D97-AF65-F5344CB8AC3E}">
        <p14:creationId xmlns:p14="http://schemas.microsoft.com/office/powerpoint/2010/main" val="2581750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1" lang="en-US" sz="1200" kern="1200" dirty="0" smtClean="0">
                <a:solidFill>
                  <a:schemeClr val="tx1"/>
                </a:solidFill>
                <a:effectLst/>
                <a:latin typeface="Arial" panose="020B0604020202020204" pitchFamily="34" charset="0"/>
                <a:ea typeface="+mn-ea"/>
                <a:cs typeface="+mn-cs"/>
              </a:rPr>
              <a:t>It is estimated that 12 million barrels of oil are used to produce 100 billion plastic bags</a:t>
            </a:r>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kumimoji="1" lang="en-US" sz="1200" kern="1200" dirty="0" smtClean="0">
              <a:solidFill>
                <a:schemeClr val="tx1"/>
              </a:solidFill>
              <a:effectLst/>
              <a:latin typeface="Arial" panose="020B0604020202020204" pitchFamily="34"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1" lang="en-GB" sz="1200" kern="1200" dirty="0" smtClean="0">
                <a:solidFill>
                  <a:schemeClr val="tx1"/>
                </a:solidFill>
                <a:effectLst/>
                <a:latin typeface="Arial" panose="020B0604020202020204" pitchFamily="34" charset="0"/>
                <a:ea typeface="+mn-ea"/>
                <a:cs typeface="+mn-cs"/>
              </a:rPr>
              <a:t>Plastics that end up in landfills take even longer to photodegrade due to the lack of sun exposure and oxygen. When in landfills, chemicals from the plastics leak out into the surrounding habitats causing greater pollution</a:t>
            </a:r>
            <a:endParaRPr kumimoji="0" lang="en-US" sz="1200" b="1" kern="0" dirty="0" smtClean="0">
              <a:solidFill>
                <a:schemeClr val="accent2"/>
              </a:solidFill>
            </a:endParaRPr>
          </a:p>
          <a:p>
            <a:endParaRPr lang="en-US" dirty="0"/>
          </a:p>
        </p:txBody>
      </p:sp>
      <p:sp>
        <p:nvSpPr>
          <p:cNvPr id="4" name="Footer Placeholder 3"/>
          <p:cNvSpPr>
            <a:spLocks noGrp="1"/>
          </p:cNvSpPr>
          <p:nvPr>
            <p:ph type="ftr" sz="quarter" idx="10"/>
          </p:nvPr>
        </p:nvSpPr>
        <p:spPr/>
        <p:txBody>
          <a:bodyPr/>
          <a:lstStyle/>
          <a:p>
            <a:pPr>
              <a:defRPr/>
            </a:pPr>
            <a:r>
              <a:rPr lang="en-GB" altLang="en-US" smtClean="0"/>
              <a:t>Trade and Markets Division                                  </a:t>
            </a:r>
            <a:endParaRPr lang="en-GB" altLang="en-US"/>
          </a:p>
        </p:txBody>
      </p:sp>
      <p:sp>
        <p:nvSpPr>
          <p:cNvPr id="5" name="Slide Number Placeholder 4"/>
          <p:cNvSpPr>
            <a:spLocks noGrp="1"/>
          </p:cNvSpPr>
          <p:nvPr>
            <p:ph type="sldNum" sz="quarter" idx="11"/>
          </p:nvPr>
        </p:nvSpPr>
        <p:spPr/>
        <p:txBody>
          <a:bodyPr/>
          <a:lstStyle/>
          <a:p>
            <a:fld id="{BF16304B-5F17-4EE1-BA3B-386EEC813674}" type="slidenum">
              <a:rPr lang="en-GB" altLang="en-US" smtClean="0"/>
              <a:pPr/>
              <a:t>4</a:t>
            </a:fld>
            <a:endParaRPr lang="en-GB" altLang="en-US"/>
          </a:p>
        </p:txBody>
      </p:sp>
    </p:spTree>
    <p:extLst>
      <p:ext uri="{BB962C8B-B14F-4D97-AF65-F5344CB8AC3E}">
        <p14:creationId xmlns:p14="http://schemas.microsoft.com/office/powerpoint/2010/main" val="282431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1" lang="en-GB" sz="1200" kern="1200" dirty="0" smtClean="0">
                <a:solidFill>
                  <a:schemeClr val="tx1"/>
                </a:solidFill>
                <a:effectLst/>
                <a:latin typeface="Arial" panose="020B0604020202020204" pitchFamily="34" charset="0"/>
                <a:ea typeface="+mn-ea"/>
                <a:cs typeface="+mn-cs"/>
              </a:rPr>
              <a:t>An impact assessment of national bans and levies on plastic bag usage based on more than 60 countries shows a significant drop in the consumption of plastic bags within one year from the entry into force of the national ban or levy (UNEP, 2018).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1" lang="en-GB" sz="1200" kern="1200" dirty="0" smtClean="0">
                <a:solidFill>
                  <a:schemeClr val="tx1"/>
                </a:solidFill>
                <a:effectLst/>
                <a:latin typeface="Arial" panose="020B0604020202020204" pitchFamily="34" charset="0"/>
                <a:ea typeface="+mn-ea"/>
                <a:cs typeface="+mn-cs"/>
              </a:rPr>
              <a:t>Only 9 percent of the 9 billion tonnes of plastic the world has ever produced has been recycled </a:t>
            </a:r>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kumimoji="1" lang="en-US" sz="1200" kern="1200" dirty="0" smtClean="0">
              <a:solidFill>
                <a:schemeClr val="tx1"/>
              </a:solidFill>
              <a:effectLst/>
              <a:latin typeface="Arial" panose="020B0604020202020204" pitchFamily="34" charset="0"/>
              <a:ea typeface="+mn-ea"/>
              <a:cs typeface="+mn-cs"/>
            </a:endParaRPr>
          </a:p>
          <a:p>
            <a:endParaRPr lang="en-US" dirty="0"/>
          </a:p>
        </p:txBody>
      </p:sp>
      <p:sp>
        <p:nvSpPr>
          <p:cNvPr id="4" name="Footer Placeholder 3"/>
          <p:cNvSpPr>
            <a:spLocks noGrp="1"/>
          </p:cNvSpPr>
          <p:nvPr>
            <p:ph type="ftr" sz="quarter" idx="10"/>
          </p:nvPr>
        </p:nvSpPr>
        <p:spPr/>
        <p:txBody>
          <a:bodyPr/>
          <a:lstStyle/>
          <a:p>
            <a:pPr>
              <a:defRPr/>
            </a:pPr>
            <a:r>
              <a:rPr lang="en-GB" altLang="en-US" smtClean="0"/>
              <a:t>Trade and Markets Division                                  </a:t>
            </a:r>
            <a:endParaRPr lang="en-GB" altLang="en-US"/>
          </a:p>
        </p:txBody>
      </p:sp>
      <p:sp>
        <p:nvSpPr>
          <p:cNvPr id="5" name="Slide Number Placeholder 4"/>
          <p:cNvSpPr>
            <a:spLocks noGrp="1"/>
          </p:cNvSpPr>
          <p:nvPr>
            <p:ph type="sldNum" sz="quarter" idx="11"/>
          </p:nvPr>
        </p:nvSpPr>
        <p:spPr/>
        <p:txBody>
          <a:bodyPr/>
          <a:lstStyle/>
          <a:p>
            <a:fld id="{BF16304B-5F17-4EE1-BA3B-386EEC813674}" type="slidenum">
              <a:rPr lang="en-GB" altLang="en-US" smtClean="0"/>
              <a:pPr/>
              <a:t>5</a:t>
            </a:fld>
            <a:endParaRPr lang="en-GB" altLang="en-US"/>
          </a:p>
        </p:txBody>
      </p:sp>
    </p:spTree>
    <p:extLst>
      <p:ext uri="{BB962C8B-B14F-4D97-AF65-F5344CB8AC3E}">
        <p14:creationId xmlns:p14="http://schemas.microsoft.com/office/powerpoint/2010/main" val="3070944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US" sz="1200" b="1" i="0" kern="1200" dirty="0" smtClean="0">
                <a:solidFill>
                  <a:schemeClr val="tx1"/>
                </a:solidFill>
                <a:effectLst/>
                <a:latin typeface="Arial" panose="020B0604020202020204" pitchFamily="34" charset="0"/>
                <a:ea typeface="+mn-ea"/>
                <a:cs typeface="+mn-cs"/>
              </a:rPr>
              <a:t>Bioplastics</a:t>
            </a:r>
            <a:r>
              <a:rPr kumimoji="1" lang="en-US" sz="1200" b="0" i="0" kern="1200" dirty="0" smtClean="0">
                <a:solidFill>
                  <a:schemeClr val="tx1"/>
                </a:solidFill>
                <a:effectLst/>
                <a:latin typeface="Arial" panose="020B0604020202020204" pitchFamily="34" charset="0"/>
                <a:ea typeface="+mn-ea"/>
                <a:cs typeface="+mn-cs"/>
              </a:rPr>
              <a:t> made from natural materials such as corn starch</a:t>
            </a:r>
          </a:p>
          <a:p>
            <a:r>
              <a:rPr kumimoji="1" lang="en-US" sz="1200" b="1" i="0" kern="1200" dirty="0" smtClean="0">
                <a:solidFill>
                  <a:schemeClr val="tx1"/>
                </a:solidFill>
                <a:effectLst/>
                <a:latin typeface="Arial" panose="020B0604020202020204" pitchFamily="34" charset="0"/>
                <a:ea typeface="+mn-ea"/>
                <a:cs typeface="+mn-cs"/>
              </a:rPr>
              <a:t>Biodegradable plastics</a:t>
            </a:r>
            <a:r>
              <a:rPr kumimoji="1" lang="en-US" sz="1200" b="0" i="0" kern="1200" dirty="0" smtClean="0">
                <a:solidFill>
                  <a:schemeClr val="tx1"/>
                </a:solidFill>
                <a:effectLst/>
                <a:latin typeface="Arial" panose="020B0604020202020204" pitchFamily="34" charset="0"/>
                <a:ea typeface="+mn-ea"/>
                <a:cs typeface="+mn-cs"/>
              </a:rPr>
              <a:t> made from traditional petrochemicals, which are engineered to break down more quickly</a:t>
            </a:r>
          </a:p>
          <a:p>
            <a:r>
              <a:rPr kumimoji="1" lang="en-US" sz="1200" b="1" i="0" kern="1200" dirty="0" smtClean="0">
                <a:solidFill>
                  <a:schemeClr val="tx1"/>
                </a:solidFill>
                <a:effectLst/>
                <a:latin typeface="Arial" panose="020B0604020202020204" pitchFamily="34" charset="0"/>
                <a:ea typeface="+mn-ea"/>
                <a:cs typeface="+mn-cs"/>
              </a:rPr>
              <a:t>Eco/recycled plastics</a:t>
            </a:r>
            <a:r>
              <a:rPr kumimoji="1" lang="en-US" sz="1200" b="0" i="0" kern="1200" dirty="0" smtClean="0">
                <a:solidFill>
                  <a:schemeClr val="tx1"/>
                </a:solidFill>
                <a:effectLst/>
                <a:latin typeface="Arial" panose="020B0604020202020204" pitchFamily="34" charset="0"/>
                <a:ea typeface="+mn-ea"/>
                <a:cs typeface="+mn-cs"/>
              </a:rPr>
              <a:t>, which are simply plastics made from recycled plastic materials rather than raw petrochemicals.</a:t>
            </a:r>
          </a:p>
          <a:p>
            <a:endParaRPr lang="en-US" dirty="0"/>
          </a:p>
        </p:txBody>
      </p:sp>
      <p:sp>
        <p:nvSpPr>
          <p:cNvPr id="4" name="Footer Placeholder 3"/>
          <p:cNvSpPr>
            <a:spLocks noGrp="1"/>
          </p:cNvSpPr>
          <p:nvPr>
            <p:ph type="ftr" sz="quarter" idx="10"/>
          </p:nvPr>
        </p:nvSpPr>
        <p:spPr/>
        <p:txBody>
          <a:bodyPr/>
          <a:lstStyle/>
          <a:p>
            <a:pPr>
              <a:defRPr/>
            </a:pPr>
            <a:r>
              <a:rPr lang="en-GB" altLang="en-US" smtClean="0"/>
              <a:t>Trade and Markets Division                                  </a:t>
            </a:r>
            <a:endParaRPr lang="en-GB" altLang="en-US"/>
          </a:p>
        </p:txBody>
      </p:sp>
      <p:sp>
        <p:nvSpPr>
          <p:cNvPr id="5" name="Slide Number Placeholder 4"/>
          <p:cNvSpPr>
            <a:spLocks noGrp="1"/>
          </p:cNvSpPr>
          <p:nvPr>
            <p:ph type="sldNum" sz="quarter" idx="11"/>
          </p:nvPr>
        </p:nvSpPr>
        <p:spPr/>
        <p:txBody>
          <a:bodyPr/>
          <a:lstStyle/>
          <a:p>
            <a:fld id="{BF16304B-5F17-4EE1-BA3B-386EEC813674}" type="slidenum">
              <a:rPr lang="en-GB" altLang="en-US" smtClean="0"/>
              <a:pPr/>
              <a:t>6</a:t>
            </a:fld>
            <a:endParaRPr lang="en-GB" altLang="en-US"/>
          </a:p>
        </p:txBody>
      </p:sp>
    </p:spTree>
    <p:extLst>
      <p:ext uri="{BB962C8B-B14F-4D97-AF65-F5344CB8AC3E}">
        <p14:creationId xmlns:p14="http://schemas.microsoft.com/office/powerpoint/2010/main" val="3163408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GB" sz="1200" kern="1200" dirty="0" smtClean="0">
                <a:solidFill>
                  <a:schemeClr val="tx1"/>
                </a:solidFill>
                <a:effectLst/>
                <a:latin typeface="Arial" panose="020B0604020202020204" pitchFamily="34" charset="0"/>
                <a:ea typeface="+mn-ea"/>
                <a:cs typeface="+mn-cs"/>
              </a:rPr>
              <a:t>In 2019, the total plastic industry was valued at USD 561 billion, while the value of the bio-plastic industry amounted to USD 21 billion, corresponding to a 4 percent market share. The total plastic market value is expected to reach USD 1127 Billion in 2030, with the bio-plastic market valued at USD 324 billion, that is a 40 percent market share. </a:t>
            </a:r>
          </a:p>
          <a:p>
            <a:endParaRPr kumimoji="1" lang="en-GB" sz="1200" kern="1200" dirty="0" smtClean="0">
              <a:solidFill>
                <a:schemeClr val="tx1"/>
              </a:solidFill>
              <a:effectLst/>
              <a:latin typeface="Arial" panose="020B0604020202020204" pitchFamily="34"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GB" sz="1200" kern="1200" dirty="0" smtClean="0">
                <a:solidFill>
                  <a:schemeClr val="tx1"/>
                </a:solidFill>
                <a:effectLst/>
                <a:latin typeface="Arial" panose="020B0604020202020204" pitchFamily="34" charset="0"/>
                <a:ea typeface="+mn-ea"/>
                <a:cs typeface="+mn-cs"/>
              </a:rPr>
              <a:t>More than 65 percent of natural fibre composites has application in packaging industries. Bioplastics are also efficient in packaging fresh products and perishable foodstuffs, as they improve the shelf life of products. Bangladesh has been pioneering a biodegradable poly bag using plastic that derives from jute-based materials. The bag is biodegradable and compostable within two to three months. Its main chemical ingredients are jute cellulose (72 percent – 75 percent) and synthetic polymer as binder and cross-linker.</a:t>
            </a:r>
            <a:endParaRPr kumimoji="1" lang="en-US" sz="1200" kern="1200" dirty="0" smtClean="0">
              <a:solidFill>
                <a:schemeClr val="tx1"/>
              </a:solidFill>
              <a:effectLst/>
              <a:latin typeface="Arial" panose="020B0604020202020204" pitchFamily="34" charset="0"/>
              <a:ea typeface="+mn-ea"/>
              <a:cs typeface="+mn-cs"/>
            </a:endParaRPr>
          </a:p>
          <a:p>
            <a:endParaRPr lang="en-US" dirty="0"/>
          </a:p>
        </p:txBody>
      </p:sp>
      <p:sp>
        <p:nvSpPr>
          <p:cNvPr id="4" name="Footer Placeholder 3"/>
          <p:cNvSpPr>
            <a:spLocks noGrp="1"/>
          </p:cNvSpPr>
          <p:nvPr>
            <p:ph type="ftr" sz="quarter" idx="10"/>
          </p:nvPr>
        </p:nvSpPr>
        <p:spPr/>
        <p:txBody>
          <a:bodyPr/>
          <a:lstStyle/>
          <a:p>
            <a:pPr>
              <a:defRPr/>
            </a:pPr>
            <a:r>
              <a:rPr lang="en-GB" altLang="en-US" smtClean="0"/>
              <a:t>Trade and Markets Division                                  </a:t>
            </a:r>
            <a:endParaRPr lang="en-GB" altLang="en-US"/>
          </a:p>
        </p:txBody>
      </p:sp>
      <p:sp>
        <p:nvSpPr>
          <p:cNvPr id="5" name="Slide Number Placeholder 4"/>
          <p:cNvSpPr>
            <a:spLocks noGrp="1"/>
          </p:cNvSpPr>
          <p:nvPr>
            <p:ph type="sldNum" sz="quarter" idx="11"/>
          </p:nvPr>
        </p:nvSpPr>
        <p:spPr/>
        <p:txBody>
          <a:bodyPr/>
          <a:lstStyle/>
          <a:p>
            <a:fld id="{BF16304B-5F17-4EE1-BA3B-386EEC813674}" type="slidenum">
              <a:rPr lang="en-GB" altLang="en-US" smtClean="0"/>
              <a:pPr/>
              <a:t>7</a:t>
            </a:fld>
            <a:endParaRPr lang="en-GB" altLang="en-US"/>
          </a:p>
        </p:txBody>
      </p:sp>
    </p:spTree>
    <p:extLst>
      <p:ext uri="{BB962C8B-B14F-4D97-AF65-F5344CB8AC3E}">
        <p14:creationId xmlns:p14="http://schemas.microsoft.com/office/powerpoint/2010/main" val="41454771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GB" altLang="en-US" smtClean="0"/>
              <a:t>Trade and Markets Division                                  </a:t>
            </a:r>
            <a:endParaRPr lang="en-GB" altLang="en-US"/>
          </a:p>
        </p:txBody>
      </p:sp>
      <p:sp>
        <p:nvSpPr>
          <p:cNvPr id="5" name="Slide Number Placeholder 4"/>
          <p:cNvSpPr>
            <a:spLocks noGrp="1"/>
          </p:cNvSpPr>
          <p:nvPr>
            <p:ph type="sldNum" sz="quarter" idx="11"/>
          </p:nvPr>
        </p:nvSpPr>
        <p:spPr/>
        <p:txBody>
          <a:bodyPr/>
          <a:lstStyle/>
          <a:p>
            <a:fld id="{BF16304B-5F17-4EE1-BA3B-386EEC813674}" type="slidenum">
              <a:rPr lang="en-GB" altLang="en-US" smtClean="0"/>
              <a:pPr/>
              <a:t>8</a:t>
            </a:fld>
            <a:endParaRPr lang="en-GB" altLang="en-US"/>
          </a:p>
        </p:txBody>
      </p:sp>
    </p:spTree>
    <p:extLst>
      <p:ext uri="{BB962C8B-B14F-4D97-AF65-F5344CB8AC3E}">
        <p14:creationId xmlns:p14="http://schemas.microsoft.com/office/powerpoint/2010/main" val="7702326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chemeClr val="accent2"/>
              </a:buClr>
              <a:buSzPct val="110000"/>
            </a:pPr>
            <a:r>
              <a:rPr kumimoji="0" lang="en-US" sz="1800" b="1" kern="0" dirty="0" smtClean="0">
                <a:solidFill>
                  <a:schemeClr val="accent2"/>
                </a:solidFill>
              </a:rPr>
              <a:t>JACKS-based bioplastics offer a credible to conventional plastics, but there are challenges: </a:t>
            </a:r>
          </a:p>
          <a:p>
            <a:pPr lvl="3">
              <a:buClr>
                <a:schemeClr val="accent2"/>
              </a:buClr>
              <a:buSzPct val="110000"/>
              <a:buFont typeface="Courier New" panose="02070309020205020404" pitchFamily="49" charset="0"/>
              <a:buChar char="o"/>
            </a:pPr>
            <a:r>
              <a:rPr kumimoji="0" lang="en-US" sz="1800" b="1" kern="0" dirty="0" smtClean="0">
                <a:solidFill>
                  <a:schemeClr val="accent2"/>
                </a:solidFill>
              </a:rPr>
              <a:t>Relatively high per-unit production cost</a:t>
            </a:r>
          </a:p>
          <a:p>
            <a:pPr lvl="3">
              <a:buClr>
                <a:schemeClr val="accent2"/>
              </a:buClr>
              <a:buSzPct val="110000"/>
              <a:buFont typeface="Courier New" panose="02070309020205020404" pitchFamily="49" charset="0"/>
              <a:buChar char="o"/>
            </a:pPr>
            <a:r>
              <a:rPr kumimoji="0" lang="en-US" sz="1800" b="1" kern="0" dirty="0" smtClean="0">
                <a:solidFill>
                  <a:schemeClr val="accent2"/>
                </a:solidFill>
              </a:rPr>
              <a:t>Lack of supply reliability</a:t>
            </a:r>
          </a:p>
          <a:p>
            <a:pPr lvl="3">
              <a:buClr>
                <a:schemeClr val="accent2"/>
              </a:buClr>
              <a:buSzPct val="110000"/>
              <a:buFont typeface="Courier New" panose="02070309020205020404" pitchFamily="49" charset="0"/>
              <a:buChar char="o"/>
            </a:pPr>
            <a:r>
              <a:rPr kumimoji="0" lang="en-US" sz="1800" b="1" kern="0" dirty="0" smtClean="0">
                <a:solidFill>
                  <a:schemeClr val="accent2"/>
                </a:solidFill>
              </a:rPr>
              <a:t>Issues of quality </a:t>
            </a:r>
          </a:p>
          <a:p>
            <a:pPr lvl="3">
              <a:buClr>
                <a:schemeClr val="accent2"/>
              </a:buClr>
              <a:buSzPct val="110000"/>
              <a:buFont typeface="Courier New" panose="02070309020205020404" pitchFamily="49" charset="0"/>
              <a:buChar char="o"/>
            </a:pPr>
            <a:r>
              <a:rPr kumimoji="0" lang="en-US" sz="1800" b="1" kern="0" dirty="0" smtClean="0">
                <a:solidFill>
                  <a:schemeClr val="accent2"/>
                </a:solidFill>
              </a:rPr>
              <a:t>Need for generic product promotion</a:t>
            </a:r>
          </a:p>
          <a:p>
            <a:pPr marL="0" marR="0" lvl="0" indent="0" algn="l" defTabSz="914400" rtl="0" eaLnBrk="0" fontAlgn="base" latinLnBrk="0" hangingPunct="0">
              <a:lnSpc>
                <a:spcPct val="100000"/>
              </a:lnSpc>
              <a:spcBef>
                <a:spcPct val="30000"/>
              </a:spcBef>
              <a:spcAft>
                <a:spcPct val="0"/>
              </a:spcAft>
              <a:buClr>
                <a:schemeClr val="accent2"/>
              </a:buClr>
              <a:buSzPct val="110000"/>
              <a:buFont typeface="Courier New" panose="02070309020205020404" pitchFamily="49" charset="0"/>
              <a:buNone/>
              <a:tabLst/>
              <a:defRPr/>
            </a:pPr>
            <a:r>
              <a:rPr kumimoji="1" lang="en-GB" sz="1200" kern="1200" dirty="0" smtClean="0">
                <a:solidFill>
                  <a:schemeClr val="tx1"/>
                </a:solidFill>
                <a:effectLst/>
                <a:latin typeface="Arial" panose="020B0604020202020204" pitchFamily="34" charset="0"/>
                <a:ea typeface="+mn-ea"/>
                <a:cs typeface="+mn-cs"/>
              </a:rPr>
              <a:t>In order to facilitate its future deliberations on the topic, the JM may wish to add this item as part of the </a:t>
            </a:r>
            <a:r>
              <a:rPr kumimoji="1" lang="en-GB" sz="1200" kern="1200" dirty="0" err="1" smtClean="0">
                <a:solidFill>
                  <a:schemeClr val="tx1"/>
                </a:solidFill>
                <a:effectLst/>
                <a:latin typeface="Arial" panose="020B0604020202020204" pitchFamily="34" charset="0"/>
                <a:ea typeface="+mn-ea"/>
                <a:cs typeface="+mn-cs"/>
              </a:rPr>
              <a:t>workplan</a:t>
            </a:r>
            <a:r>
              <a:rPr kumimoji="1" lang="en-GB" sz="1200" kern="1200" dirty="0" smtClean="0">
                <a:solidFill>
                  <a:schemeClr val="tx1"/>
                </a:solidFill>
                <a:effectLst/>
                <a:latin typeface="Arial" panose="020B0604020202020204" pitchFamily="34" charset="0"/>
                <a:ea typeface="+mn-ea"/>
                <a:cs typeface="+mn-cs"/>
              </a:rPr>
              <a:t> of one of its Working Groups, with a view to elaborating the way forward. </a:t>
            </a:r>
            <a:endParaRPr kumimoji="1" lang="en-US" sz="1200" kern="1200" dirty="0" smtClean="0">
              <a:solidFill>
                <a:schemeClr val="tx1"/>
              </a:solidFill>
              <a:effectLst/>
              <a:latin typeface="Arial" panose="020B0604020202020204" pitchFamily="34" charset="0"/>
              <a:ea typeface="+mn-ea"/>
              <a:cs typeface="+mn-cs"/>
            </a:endParaRPr>
          </a:p>
          <a:p>
            <a:pPr lvl="3">
              <a:buClr>
                <a:schemeClr val="accent2"/>
              </a:buClr>
              <a:buSzPct val="110000"/>
              <a:buFont typeface="Courier New" panose="02070309020205020404" pitchFamily="49" charset="0"/>
              <a:buNone/>
            </a:pPr>
            <a:endParaRPr kumimoji="0" lang="en-US" sz="1800" b="1" kern="0" dirty="0" smtClean="0">
              <a:solidFill>
                <a:schemeClr val="accent2"/>
              </a:solidFill>
            </a:endParaRPr>
          </a:p>
        </p:txBody>
      </p:sp>
      <p:sp>
        <p:nvSpPr>
          <p:cNvPr id="4" name="Footer Placeholder 3"/>
          <p:cNvSpPr>
            <a:spLocks noGrp="1"/>
          </p:cNvSpPr>
          <p:nvPr>
            <p:ph type="ftr" sz="quarter" idx="10"/>
          </p:nvPr>
        </p:nvSpPr>
        <p:spPr/>
        <p:txBody>
          <a:bodyPr/>
          <a:lstStyle/>
          <a:p>
            <a:pPr>
              <a:defRPr/>
            </a:pPr>
            <a:r>
              <a:rPr lang="en-GB" altLang="en-US" smtClean="0"/>
              <a:t>Trade and Markets Division                                  </a:t>
            </a:r>
            <a:endParaRPr lang="en-GB" altLang="en-US"/>
          </a:p>
        </p:txBody>
      </p:sp>
      <p:sp>
        <p:nvSpPr>
          <p:cNvPr id="5" name="Slide Number Placeholder 4"/>
          <p:cNvSpPr>
            <a:spLocks noGrp="1"/>
          </p:cNvSpPr>
          <p:nvPr>
            <p:ph type="sldNum" sz="quarter" idx="11"/>
          </p:nvPr>
        </p:nvSpPr>
        <p:spPr/>
        <p:txBody>
          <a:bodyPr/>
          <a:lstStyle/>
          <a:p>
            <a:fld id="{BF16304B-5F17-4EE1-BA3B-386EEC813674}" type="slidenum">
              <a:rPr lang="en-GB" altLang="en-US" smtClean="0"/>
              <a:pPr/>
              <a:t>9</a:t>
            </a:fld>
            <a:endParaRPr lang="en-GB" altLang="en-US"/>
          </a:p>
        </p:txBody>
      </p:sp>
    </p:spTree>
    <p:extLst>
      <p:ext uri="{BB962C8B-B14F-4D97-AF65-F5344CB8AC3E}">
        <p14:creationId xmlns:p14="http://schemas.microsoft.com/office/powerpoint/2010/main" val="3608244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824" y="3886647"/>
            <a:ext cx="6400354" cy="1752451"/>
          </a:xfrm>
          <a:prstGeom prst="rect">
            <a:avLst/>
          </a:prstGeom>
        </p:spPr>
        <p:txBody>
          <a:bodyPr vert="horz"/>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en-GB" smtClean="0"/>
              <a:t>Click to edit Master subtitle style</a:t>
            </a:r>
            <a:endParaRPr lang="en-US"/>
          </a:p>
        </p:txBody>
      </p:sp>
    </p:spTree>
    <p:extLst>
      <p:ext uri="{BB962C8B-B14F-4D97-AF65-F5344CB8AC3E}">
        <p14:creationId xmlns:p14="http://schemas.microsoft.com/office/powerpoint/2010/main" val="2917227540"/>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647" y="1600647"/>
            <a:ext cx="8228707" cy="4525119"/>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241076227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177" y="178594"/>
            <a:ext cx="2057176" cy="5947172"/>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647" y="178594"/>
            <a:ext cx="6064374" cy="5947172"/>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218885718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a:xfrm>
            <a:off x="457647" y="1600647"/>
            <a:ext cx="8228707" cy="4525119"/>
          </a:xfrm>
          <a:prstGeom prst="rect">
            <a:avLst/>
          </a:prstGeom>
        </p:spPr>
        <p:txBody>
          <a:bodyPr vert="horz"/>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419828107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4406801"/>
            <a:ext cx="7772176" cy="1361777"/>
          </a:xfrm>
        </p:spPr>
        <p:txBody>
          <a:bodyPr/>
          <a:lstStyle>
            <a:lvl1pPr algn="l">
              <a:defRPr sz="2812" b="1" cap="all"/>
            </a:lvl1pPr>
          </a:lstStyle>
          <a:p>
            <a:r>
              <a:rPr lang="en-GB" smtClean="0"/>
              <a:t>Click to edit Master title style</a:t>
            </a:r>
            <a:endParaRPr lang="en-US"/>
          </a:p>
        </p:txBody>
      </p:sp>
      <p:sp>
        <p:nvSpPr>
          <p:cNvPr id="3" name="Text Placeholder 2"/>
          <p:cNvSpPr>
            <a:spLocks noGrp="1"/>
          </p:cNvSpPr>
          <p:nvPr>
            <p:ph type="body" idx="1"/>
          </p:nvPr>
        </p:nvSpPr>
        <p:spPr>
          <a:xfrm>
            <a:off x="722189" y="2906613"/>
            <a:ext cx="7772176" cy="1500188"/>
          </a:xfrm>
          <a:prstGeom prst="rect">
            <a:avLst/>
          </a:prstGeom>
        </p:spPr>
        <p:txBody>
          <a:bodyPr vert="horz" anchor="b"/>
          <a:lstStyle>
            <a:lvl1pPr marL="0" indent="0">
              <a:buNone/>
              <a:defRPr sz="1406"/>
            </a:lvl1pPr>
            <a:lvl2pPr marL="321457" indent="0">
              <a:buNone/>
              <a:defRPr sz="1266"/>
            </a:lvl2pPr>
            <a:lvl3pPr marL="642915" indent="0">
              <a:buNone/>
              <a:defRPr sz="1125"/>
            </a:lvl3pPr>
            <a:lvl4pPr marL="964372" indent="0">
              <a:buNone/>
              <a:defRPr sz="984"/>
            </a:lvl4pPr>
            <a:lvl5pPr marL="1285829" indent="0">
              <a:buNone/>
              <a:defRPr sz="984"/>
            </a:lvl5pPr>
            <a:lvl6pPr marL="1607287" indent="0">
              <a:buNone/>
              <a:defRPr sz="984"/>
            </a:lvl6pPr>
            <a:lvl7pPr marL="1928744" indent="0">
              <a:buNone/>
              <a:defRPr sz="984"/>
            </a:lvl7pPr>
            <a:lvl8pPr marL="2250201" indent="0">
              <a:buNone/>
              <a:defRPr sz="984"/>
            </a:lvl8pPr>
            <a:lvl9pPr marL="2571659" indent="0">
              <a:buNone/>
              <a:defRPr sz="984"/>
            </a:lvl9pPr>
          </a:lstStyle>
          <a:p>
            <a:pPr lvl="0"/>
            <a:r>
              <a:rPr lang="en-GB" smtClean="0"/>
              <a:t>Click to edit Master text styles</a:t>
            </a:r>
          </a:p>
        </p:txBody>
      </p:sp>
    </p:spTree>
    <p:extLst>
      <p:ext uri="{BB962C8B-B14F-4D97-AF65-F5344CB8AC3E}">
        <p14:creationId xmlns:p14="http://schemas.microsoft.com/office/powerpoint/2010/main" val="336181426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647" y="1600647"/>
            <a:ext cx="4060775" cy="4525119"/>
          </a:xfrm>
          <a:prstGeom prst="rect">
            <a:avLst/>
          </a:prstGeom>
        </p:spPr>
        <p:txBody>
          <a:bodyPr vert="horz"/>
          <a:lstStyle>
            <a:lvl1pPr>
              <a:defRPr sz="1969"/>
            </a:lvl1pPr>
            <a:lvl2pPr>
              <a:defRPr sz="1687"/>
            </a:lvl2pPr>
            <a:lvl3pPr>
              <a:defRPr sz="1406"/>
            </a:lvl3pPr>
            <a:lvl4pPr>
              <a:defRPr sz="1266"/>
            </a:lvl4pPr>
            <a:lvl5pPr>
              <a:defRPr sz="1266"/>
            </a:lvl5pPr>
            <a:lvl6pPr>
              <a:defRPr sz="1266"/>
            </a:lvl6pPr>
            <a:lvl7pPr>
              <a:defRPr sz="1266"/>
            </a:lvl7pPr>
            <a:lvl8pPr>
              <a:defRPr sz="1266"/>
            </a:lvl8pPr>
            <a:lvl9pPr>
              <a:defRPr sz="1266"/>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25579" y="1600647"/>
            <a:ext cx="4060775" cy="4525119"/>
          </a:xfrm>
          <a:prstGeom prst="rect">
            <a:avLst/>
          </a:prstGeom>
        </p:spPr>
        <p:txBody>
          <a:bodyPr vert="horz"/>
          <a:lstStyle>
            <a:lvl1pPr>
              <a:defRPr sz="1969"/>
            </a:lvl1pPr>
            <a:lvl2pPr>
              <a:defRPr sz="1687"/>
            </a:lvl2pPr>
            <a:lvl3pPr>
              <a:defRPr sz="1406"/>
            </a:lvl3pPr>
            <a:lvl4pPr>
              <a:defRPr sz="1266"/>
            </a:lvl4pPr>
            <a:lvl5pPr>
              <a:defRPr sz="1266"/>
            </a:lvl5pPr>
            <a:lvl6pPr>
              <a:defRPr sz="1266"/>
            </a:lvl6pPr>
            <a:lvl7pPr>
              <a:defRPr sz="1266"/>
            </a:lvl7pPr>
            <a:lvl8pPr>
              <a:defRPr sz="1266"/>
            </a:lvl8pPr>
            <a:lvl9pPr>
              <a:defRPr sz="1266"/>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215253570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647" y="1534791"/>
            <a:ext cx="4039568" cy="639589"/>
          </a:xfrm>
          <a:prstGeom prst="rect">
            <a:avLst/>
          </a:prstGeom>
        </p:spPr>
        <p:txBody>
          <a:bodyPr vert="horz" anchor="b"/>
          <a:lstStyle>
            <a:lvl1pPr marL="0" indent="0">
              <a:buNone/>
              <a:defRPr sz="1687" b="1"/>
            </a:lvl1pPr>
            <a:lvl2pPr marL="321457" indent="0">
              <a:buNone/>
              <a:defRPr sz="1406" b="1"/>
            </a:lvl2pPr>
            <a:lvl3pPr marL="642915" indent="0">
              <a:buNone/>
              <a:defRPr sz="1266" b="1"/>
            </a:lvl3pPr>
            <a:lvl4pPr marL="964372" indent="0">
              <a:buNone/>
              <a:defRPr sz="1125" b="1"/>
            </a:lvl4pPr>
            <a:lvl5pPr marL="1285829" indent="0">
              <a:buNone/>
              <a:defRPr sz="1125" b="1"/>
            </a:lvl5pPr>
            <a:lvl6pPr marL="1607287" indent="0">
              <a:buNone/>
              <a:defRPr sz="1125" b="1"/>
            </a:lvl6pPr>
            <a:lvl7pPr marL="1928744" indent="0">
              <a:buNone/>
              <a:defRPr sz="1125" b="1"/>
            </a:lvl7pPr>
            <a:lvl8pPr marL="2250201" indent="0">
              <a:buNone/>
              <a:defRPr sz="1125" b="1"/>
            </a:lvl8pPr>
            <a:lvl9pPr marL="2571659" indent="0">
              <a:buNone/>
              <a:defRPr sz="1125" b="1"/>
            </a:lvl9pPr>
          </a:lstStyle>
          <a:p>
            <a:pPr lvl="0"/>
            <a:r>
              <a:rPr lang="en-GB" smtClean="0"/>
              <a:t>Click to edit Master text styles</a:t>
            </a:r>
          </a:p>
        </p:txBody>
      </p:sp>
      <p:sp>
        <p:nvSpPr>
          <p:cNvPr id="4" name="Content Placeholder 3"/>
          <p:cNvSpPr>
            <a:spLocks noGrp="1"/>
          </p:cNvSpPr>
          <p:nvPr>
            <p:ph sz="half" idx="2"/>
          </p:nvPr>
        </p:nvSpPr>
        <p:spPr>
          <a:xfrm>
            <a:off x="457647" y="2174379"/>
            <a:ext cx="4039568" cy="3951387"/>
          </a:xfrm>
          <a:prstGeom prst="rect">
            <a:avLst/>
          </a:prstGeom>
        </p:spPr>
        <p:txBody>
          <a:bodyPr vert="horz"/>
          <a:lstStyle>
            <a:lvl1pPr>
              <a:defRPr sz="1687"/>
            </a:lvl1pPr>
            <a:lvl2pPr>
              <a:defRPr sz="1406"/>
            </a:lvl2pPr>
            <a:lvl3pPr>
              <a:defRPr sz="1266"/>
            </a:lvl3pPr>
            <a:lvl4pPr>
              <a:defRPr sz="1125"/>
            </a:lvl4pPr>
            <a:lvl5pPr>
              <a:defRPr sz="1125"/>
            </a:lvl5pPr>
            <a:lvl6pPr>
              <a:defRPr sz="1125"/>
            </a:lvl6pPr>
            <a:lvl7pPr>
              <a:defRPr sz="1125"/>
            </a:lvl7pPr>
            <a:lvl8pPr>
              <a:defRPr sz="1125"/>
            </a:lvl8pPr>
            <a:lvl9pPr>
              <a:defRPr sz="1125"/>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4555" y="1534791"/>
            <a:ext cx="4041799" cy="639589"/>
          </a:xfrm>
          <a:prstGeom prst="rect">
            <a:avLst/>
          </a:prstGeom>
        </p:spPr>
        <p:txBody>
          <a:bodyPr vert="horz" anchor="b"/>
          <a:lstStyle>
            <a:lvl1pPr marL="0" indent="0">
              <a:buNone/>
              <a:defRPr sz="1687" b="1"/>
            </a:lvl1pPr>
            <a:lvl2pPr marL="321457" indent="0">
              <a:buNone/>
              <a:defRPr sz="1406" b="1"/>
            </a:lvl2pPr>
            <a:lvl3pPr marL="642915" indent="0">
              <a:buNone/>
              <a:defRPr sz="1266" b="1"/>
            </a:lvl3pPr>
            <a:lvl4pPr marL="964372" indent="0">
              <a:buNone/>
              <a:defRPr sz="1125" b="1"/>
            </a:lvl4pPr>
            <a:lvl5pPr marL="1285829" indent="0">
              <a:buNone/>
              <a:defRPr sz="1125" b="1"/>
            </a:lvl5pPr>
            <a:lvl6pPr marL="1607287" indent="0">
              <a:buNone/>
              <a:defRPr sz="1125" b="1"/>
            </a:lvl6pPr>
            <a:lvl7pPr marL="1928744" indent="0">
              <a:buNone/>
              <a:defRPr sz="1125" b="1"/>
            </a:lvl7pPr>
            <a:lvl8pPr marL="2250201" indent="0">
              <a:buNone/>
              <a:defRPr sz="1125" b="1"/>
            </a:lvl8pPr>
            <a:lvl9pPr marL="2571659" indent="0">
              <a:buNone/>
              <a:defRPr sz="1125" b="1"/>
            </a:lvl9pPr>
          </a:lstStyle>
          <a:p>
            <a:pPr lvl="0"/>
            <a:r>
              <a:rPr lang="en-GB" smtClean="0"/>
              <a:t>Click to edit Master text styles</a:t>
            </a:r>
          </a:p>
        </p:txBody>
      </p:sp>
      <p:sp>
        <p:nvSpPr>
          <p:cNvPr id="6" name="Content Placeholder 5"/>
          <p:cNvSpPr>
            <a:spLocks noGrp="1"/>
          </p:cNvSpPr>
          <p:nvPr>
            <p:ph sz="quarter" idx="4"/>
          </p:nvPr>
        </p:nvSpPr>
        <p:spPr>
          <a:xfrm>
            <a:off x="4644555" y="2174379"/>
            <a:ext cx="4041799" cy="3951387"/>
          </a:xfrm>
          <a:prstGeom prst="rect">
            <a:avLst/>
          </a:prstGeom>
        </p:spPr>
        <p:txBody>
          <a:bodyPr vert="horz"/>
          <a:lstStyle>
            <a:lvl1pPr>
              <a:defRPr sz="1687"/>
            </a:lvl1pPr>
            <a:lvl2pPr>
              <a:defRPr sz="1406"/>
            </a:lvl2pPr>
            <a:lvl3pPr>
              <a:defRPr sz="1266"/>
            </a:lvl3pPr>
            <a:lvl4pPr>
              <a:defRPr sz="1125"/>
            </a:lvl4pPr>
            <a:lvl5pPr>
              <a:defRPr sz="1125"/>
            </a:lvl5pPr>
            <a:lvl6pPr>
              <a:defRPr sz="1125"/>
            </a:lvl6pPr>
            <a:lvl7pPr>
              <a:defRPr sz="1125"/>
            </a:lvl7pPr>
            <a:lvl8pPr>
              <a:defRPr sz="1125"/>
            </a:lvl8pPr>
            <a:lvl9pPr>
              <a:defRPr sz="1125"/>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242500662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Tree>
    <p:extLst>
      <p:ext uri="{BB962C8B-B14F-4D97-AF65-F5344CB8AC3E}">
        <p14:creationId xmlns:p14="http://schemas.microsoft.com/office/powerpoint/2010/main" val="408897054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382274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6" b="1"/>
            </a:lvl1pPr>
          </a:lstStyle>
          <a:p>
            <a:r>
              <a:rPr lang="en-GB" smtClean="0"/>
              <a:t>Click to edit Master title style</a:t>
            </a:r>
            <a:endParaRPr lang="en-US"/>
          </a:p>
        </p:txBody>
      </p:sp>
      <p:sp>
        <p:nvSpPr>
          <p:cNvPr id="3" name="Content Placeholder 2"/>
          <p:cNvSpPr>
            <a:spLocks noGrp="1"/>
          </p:cNvSpPr>
          <p:nvPr>
            <p:ph idx="1"/>
          </p:nvPr>
        </p:nvSpPr>
        <p:spPr>
          <a:xfrm>
            <a:off x="3575224" y="273472"/>
            <a:ext cx="5111130" cy="5852294"/>
          </a:xfrm>
          <a:prstGeom prst="rect">
            <a:avLst/>
          </a:prstGeom>
        </p:spPr>
        <p:txBody>
          <a:bodyPr vert="horz"/>
          <a:lstStyle>
            <a:lvl1pPr>
              <a:defRPr sz="2250"/>
            </a:lvl1pPr>
            <a:lvl2pPr>
              <a:defRPr sz="1969"/>
            </a:lvl2pPr>
            <a:lvl3pPr>
              <a:defRPr sz="1687"/>
            </a:lvl3pPr>
            <a:lvl4pPr>
              <a:defRPr sz="1406"/>
            </a:lvl4pPr>
            <a:lvl5pPr>
              <a:defRPr sz="1406"/>
            </a:lvl5pPr>
            <a:lvl6pPr>
              <a:defRPr sz="1406"/>
            </a:lvl6pPr>
            <a:lvl7pPr>
              <a:defRPr sz="1406"/>
            </a:lvl7pPr>
            <a:lvl8pPr>
              <a:defRPr sz="1406"/>
            </a:lvl8pPr>
            <a:lvl9pPr>
              <a:defRPr sz="1406"/>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647" y="1435448"/>
            <a:ext cx="3008189" cy="4690318"/>
          </a:xfrm>
          <a:prstGeom prst="rect">
            <a:avLst/>
          </a:prstGeom>
        </p:spPr>
        <p:txBody>
          <a:bodyPr vert="horz"/>
          <a:lstStyle>
            <a:lvl1pPr marL="0" indent="0">
              <a:buNone/>
              <a:defRPr sz="984"/>
            </a:lvl1pPr>
            <a:lvl2pPr marL="321457" indent="0">
              <a:buNone/>
              <a:defRPr sz="844"/>
            </a:lvl2pPr>
            <a:lvl3pPr marL="642915" indent="0">
              <a:buNone/>
              <a:defRPr sz="703"/>
            </a:lvl3pPr>
            <a:lvl4pPr marL="964372" indent="0">
              <a:buNone/>
              <a:defRPr sz="633"/>
            </a:lvl4pPr>
            <a:lvl5pPr marL="1285829" indent="0">
              <a:buNone/>
              <a:defRPr sz="633"/>
            </a:lvl5pPr>
            <a:lvl6pPr marL="1607287" indent="0">
              <a:buNone/>
              <a:defRPr sz="633"/>
            </a:lvl6pPr>
            <a:lvl7pPr marL="1928744" indent="0">
              <a:buNone/>
              <a:defRPr sz="633"/>
            </a:lvl7pPr>
            <a:lvl8pPr marL="2250201" indent="0">
              <a:buNone/>
              <a:defRPr sz="633"/>
            </a:lvl8pPr>
            <a:lvl9pPr marL="2571659" indent="0">
              <a:buNone/>
              <a:defRPr sz="633"/>
            </a:lvl9pPr>
          </a:lstStyle>
          <a:p>
            <a:pPr lvl="0"/>
            <a:r>
              <a:rPr lang="en-GB" smtClean="0"/>
              <a:t>Click to edit Master text styles</a:t>
            </a:r>
          </a:p>
        </p:txBody>
      </p:sp>
    </p:spTree>
    <p:extLst>
      <p:ext uri="{BB962C8B-B14F-4D97-AF65-F5344CB8AC3E}">
        <p14:creationId xmlns:p14="http://schemas.microsoft.com/office/powerpoint/2010/main" val="127267801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6" b="1"/>
            </a:lvl1pPr>
          </a:lstStyle>
          <a:p>
            <a:r>
              <a:rPr lang="en-GB" smtClean="0"/>
              <a:t>Click to edit Master title style</a:t>
            </a:r>
            <a:endParaRPr lang="en-US"/>
          </a:p>
        </p:txBody>
      </p:sp>
      <p:sp>
        <p:nvSpPr>
          <p:cNvPr id="3" name="Picture Placeholder 2"/>
          <p:cNvSpPr>
            <a:spLocks noGrp="1"/>
          </p:cNvSpPr>
          <p:nvPr>
            <p:ph type="pic" idx="1"/>
          </p:nvPr>
        </p:nvSpPr>
        <p:spPr>
          <a:xfrm>
            <a:off x="1792635" y="612800"/>
            <a:ext cx="5486177" cy="4114354"/>
          </a:xfrm>
          <a:prstGeom prst="rect">
            <a:avLst/>
          </a:prstGeom>
        </p:spPr>
        <p:txBody>
          <a:bodyPr vert="horz"/>
          <a:lstStyle>
            <a:lvl1pPr marL="0" indent="0">
              <a:buNone/>
              <a:defRPr sz="2250"/>
            </a:lvl1pPr>
            <a:lvl2pPr marL="321457" indent="0">
              <a:buNone/>
              <a:defRPr sz="1969"/>
            </a:lvl2pPr>
            <a:lvl3pPr marL="642915" indent="0">
              <a:buNone/>
              <a:defRPr sz="1687"/>
            </a:lvl3pPr>
            <a:lvl4pPr marL="964372" indent="0">
              <a:buNone/>
              <a:defRPr sz="1406"/>
            </a:lvl4pPr>
            <a:lvl5pPr marL="1285829" indent="0">
              <a:buNone/>
              <a:defRPr sz="1406"/>
            </a:lvl5pPr>
            <a:lvl6pPr marL="1607287" indent="0">
              <a:buNone/>
              <a:defRPr sz="1406"/>
            </a:lvl6pPr>
            <a:lvl7pPr marL="1928744" indent="0">
              <a:buNone/>
              <a:defRPr sz="1406"/>
            </a:lvl7pPr>
            <a:lvl8pPr marL="2250201" indent="0">
              <a:buNone/>
              <a:defRPr sz="1406"/>
            </a:lvl8pPr>
            <a:lvl9pPr marL="2571659" indent="0">
              <a:buNone/>
              <a:defRPr sz="1406"/>
            </a:lvl9pPr>
          </a:lstStyle>
          <a:p>
            <a:pPr lvl="0"/>
            <a:endParaRPr lang="en-US" noProof="0" smtClean="0">
              <a:sym typeface="Gill Sans" charset="0"/>
            </a:endParaRPr>
          </a:p>
        </p:txBody>
      </p:sp>
      <p:sp>
        <p:nvSpPr>
          <p:cNvPr id="4" name="Text Placeholder 3"/>
          <p:cNvSpPr>
            <a:spLocks noGrp="1"/>
          </p:cNvSpPr>
          <p:nvPr>
            <p:ph type="body" sz="half" idx="2"/>
          </p:nvPr>
        </p:nvSpPr>
        <p:spPr>
          <a:xfrm>
            <a:off x="1792635" y="5367859"/>
            <a:ext cx="5486177" cy="804788"/>
          </a:xfrm>
          <a:prstGeom prst="rect">
            <a:avLst/>
          </a:prstGeom>
        </p:spPr>
        <p:txBody>
          <a:bodyPr vert="horz"/>
          <a:lstStyle>
            <a:lvl1pPr marL="0" indent="0">
              <a:buNone/>
              <a:defRPr sz="984"/>
            </a:lvl1pPr>
            <a:lvl2pPr marL="321457" indent="0">
              <a:buNone/>
              <a:defRPr sz="844"/>
            </a:lvl2pPr>
            <a:lvl3pPr marL="642915" indent="0">
              <a:buNone/>
              <a:defRPr sz="703"/>
            </a:lvl3pPr>
            <a:lvl4pPr marL="964372" indent="0">
              <a:buNone/>
              <a:defRPr sz="633"/>
            </a:lvl4pPr>
            <a:lvl5pPr marL="1285829" indent="0">
              <a:buNone/>
              <a:defRPr sz="633"/>
            </a:lvl5pPr>
            <a:lvl6pPr marL="1607287" indent="0">
              <a:buNone/>
              <a:defRPr sz="633"/>
            </a:lvl6pPr>
            <a:lvl7pPr marL="1928744" indent="0">
              <a:buNone/>
              <a:defRPr sz="633"/>
            </a:lvl7pPr>
            <a:lvl8pPr marL="2250201" indent="0">
              <a:buNone/>
              <a:defRPr sz="633"/>
            </a:lvl8pPr>
            <a:lvl9pPr marL="2571659" indent="0">
              <a:buNone/>
              <a:defRPr sz="633"/>
            </a:lvl9pPr>
          </a:lstStyle>
          <a:p>
            <a:pPr lvl="0"/>
            <a:r>
              <a:rPr lang="en-GB" smtClean="0"/>
              <a:t>Click to edit Master text styles</a:t>
            </a:r>
          </a:p>
        </p:txBody>
      </p:sp>
    </p:spTree>
    <p:extLst>
      <p:ext uri="{BB962C8B-B14F-4D97-AF65-F5344CB8AC3E}">
        <p14:creationId xmlns:p14="http://schemas.microsoft.com/office/powerpoint/2010/main" val="217827780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p:cNvSpPr>
          <p:nvPr userDrawn="1"/>
        </p:nvSpPr>
        <p:spPr bwMode="auto">
          <a:xfrm>
            <a:off x="0" y="0"/>
            <a:ext cx="9144000" cy="1312863"/>
          </a:xfrm>
          <a:prstGeom prst="rect">
            <a:avLst/>
          </a:prstGeom>
          <a:gradFill rotWithShape="0">
            <a:gsLst>
              <a:gs pos="0">
                <a:srgbClr val="E1E9F1"/>
              </a:gs>
              <a:gs pos="100000">
                <a:srgbClr val="FFFFFF"/>
              </a:gs>
            </a:gsLst>
            <a:lin ang="5400000" scaled="1"/>
          </a:gradFill>
          <a:ln>
            <a:noFill/>
          </a:ln>
          <a:extLst/>
        </p:spPr>
        <p:txBody>
          <a:bodyPr lIns="0" tIns="0" rIns="0" bIns="0"/>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algn="ctr" eaLnBrk="1" hangingPunct="1">
              <a:defRPr/>
            </a:pPr>
            <a:endParaRPr kumimoji="0" lang="en-US" altLang="en-US" sz="2953" smtClean="0"/>
          </a:p>
        </p:txBody>
      </p:sp>
      <p:sp>
        <p:nvSpPr>
          <p:cNvPr id="1027" name="Rectangle 3"/>
          <p:cNvSpPr>
            <a:spLocks/>
          </p:cNvSpPr>
          <p:nvPr userDrawn="1"/>
        </p:nvSpPr>
        <p:spPr bwMode="auto">
          <a:xfrm>
            <a:off x="0" y="6062663"/>
            <a:ext cx="9144000" cy="795337"/>
          </a:xfrm>
          <a:prstGeom prst="rect">
            <a:avLst/>
          </a:prstGeom>
          <a:solidFill>
            <a:srgbClr val="E1E8F1"/>
          </a:solidFill>
          <a:ln>
            <a:noFill/>
          </a:ln>
          <a:extLst/>
        </p:spPr>
        <p:txBody>
          <a:bodyPr lIns="0" tIns="0" rIns="0" bIns="0"/>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algn="ctr" eaLnBrk="1" hangingPunct="1">
              <a:defRPr/>
            </a:pPr>
            <a:endParaRPr kumimoji="0" lang="en-US" altLang="en-US" sz="2953" smtClean="0"/>
          </a:p>
        </p:txBody>
      </p:sp>
      <p:sp>
        <p:nvSpPr>
          <p:cNvPr id="1028" name="Rectangle 7"/>
          <p:cNvSpPr>
            <a:spLocks/>
          </p:cNvSpPr>
          <p:nvPr userDrawn="1"/>
        </p:nvSpPr>
        <p:spPr bwMode="auto">
          <a:xfrm>
            <a:off x="0" y="1322388"/>
            <a:ext cx="9144000" cy="4732337"/>
          </a:xfrm>
          <a:prstGeom prst="rect">
            <a:avLst/>
          </a:prstGeom>
          <a:gradFill rotWithShape="0">
            <a:gsLst>
              <a:gs pos="0">
                <a:srgbClr val="E1E9F1"/>
              </a:gs>
              <a:gs pos="100000">
                <a:srgbClr val="FFFFFF"/>
              </a:gs>
            </a:gsLst>
            <a:lin ang="5400000" scaled="1"/>
          </a:gradFill>
          <a:ln>
            <a:noFill/>
          </a:ln>
          <a:extLst/>
        </p:spPr>
        <p:txBody>
          <a:bodyPr lIns="0" tIns="0" rIns="0" bIns="0"/>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algn="ctr" eaLnBrk="1" hangingPunct="1">
              <a:defRPr/>
            </a:pPr>
            <a:endParaRPr kumimoji="0" lang="en-US" altLang="en-US" sz="2953" smtClean="0"/>
          </a:p>
        </p:txBody>
      </p:sp>
      <p:pic>
        <p:nvPicPr>
          <p:cNvPr id="1029" name="Picture 8" descr="FAOlogo-2line.pn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69888" y="6172200"/>
            <a:ext cx="28860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1"/>
          <p:cNvSpPr>
            <a:spLocks noGrp="1" noChangeArrowheads="1"/>
          </p:cNvSpPr>
          <p:nvPr>
            <p:ph type="title"/>
          </p:nvPr>
        </p:nvSpPr>
        <p:spPr bwMode="auto">
          <a:xfrm>
            <a:off x="369888" y="339725"/>
            <a:ext cx="8353425" cy="96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0800" tIns="50800" rIns="50800" bIns="50800" numCol="1" anchor="t" anchorCtr="0" compatLnSpc="1">
            <a:prstTxWarp prst="textNoShape">
              <a:avLst/>
            </a:prstTxWarp>
          </a:bodyPr>
          <a:lstStyle/>
          <a:p>
            <a:pPr lvl="0"/>
            <a:r>
              <a:rPr lang="en-US" altLang="en-US" smtClean="0">
                <a:sym typeface="Calibri" panose="020F0502020204030204"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txStyles>
    <p:titleStyle>
      <a:lvl1pPr algn="ctr" rtl="0" eaLnBrk="0" fontAlgn="base" hangingPunct="0">
        <a:spcBef>
          <a:spcPct val="0"/>
        </a:spcBef>
        <a:spcAft>
          <a:spcPct val="0"/>
        </a:spcAft>
        <a:defRPr sz="3700">
          <a:solidFill>
            <a:srgbClr val="24466C"/>
          </a:solidFill>
          <a:latin typeface="+mj-lt"/>
          <a:ea typeface="+mj-ea"/>
          <a:cs typeface="+mj-cs"/>
          <a:sym typeface="Calibri" panose="020F0502020204030204" pitchFamily="34" charset="0"/>
        </a:defRPr>
      </a:lvl1pPr>
      <a:lvl2pPr algn="ctr" rtl="0" eaLnBrk="0" fontAlgn="base" hangingPunct="0">
        <a:spcBef>
          <a:spcPct val="0"/>
        </a:spcBef>
        <a:spcAft>
          <a:spcPct val="0"/>
        </a:spcAft>
        <a:defRPr sz="3700">
          <a:solidFill>
            <a:srgbClr val="24466C"/>
          </a:solidFill>
          <a:latin typeface="Calibri" charset="0"/>
          <a:ea typeface="ヒラギノ角ゴ ProN W3" charset="0"/>
          <a:cs typeface="ヒラギノ角ゴ ProN W3" charset="0"/>
          <a:sym typeface="Calibri" panose="020F0502020204030204" pitchFamily="34" charset="0"/>
        </a:defRPr>
      </a:lvl2pPr>
      <a:lvl3pPr algn="ctr" rtl="0" eaLnBrk="0" fontAlgn="base" hangingPunct="0">
        <a:spcBef>
          <a:spcPct val="0"/>
        </a:spcBef>
        <a:spcAft>
          <a:spcPct val="0"/>
        </a:spcAft>
        <a:defRPr sz="3700">
          <a:solidFill>
            <a:srgbClr val="24466C"/>
          </a:solidFill>
          <a:latin typeface="Calibri" charset="0"/>
          <a:ea typeface="ヒラギノ角ゴ ProN W3" charset="0"/>
          <a:cs typeface="ヒラギノ角ゴ ProN W3" charset="0"/>
          <a:sym typeface="Calibri" panose="020F0502020204030204" pitchFamily="34" charset="0"/>
        </a:defRPr>
      </a:lvl3pPr>
      <a:lvl4pPr algn="ctr" rtl="0" eaLnBrk="0" fontAlgn="base" hangingPunct="0">
        <a:spcBef>
          <a:spcPct val="0"/>
        </a:spcBef>
        <a:spcAft>
          <a:spcPct val="0"/>
        </a:spcAft>
        <a:defRPr sz="3700">
          <a:solidFill>
            <a:srgbClr val="24466C"/>
          </a:solidFill>
          <a:latin typeface="Calibri" charset="0"/>
          <a:ea typeface="ヒラギノ角ゴ ProN W3" charset="0"/>
          <a:cs typeface="ヒラギノ角ゴ ProN W3" charset="0"/>
          <a:sym typeface="Calibri" panose="020F0502020204030204" pitchFamily="34" charset="0"/>
        </a:defRPr>
      </a:lvl4pPr>
      <a:lvl5pPr algn="ctr" rtl="0" eaLnBrk="0" fontAlgn="base" hangingPunct="0">
        <a:spcBef>
          <a:spcPct val="0"/>
        </a:spcBef>
        <a:spcAft>
          <a:spcPct val="0"/>
        </a:spcAft>
        <a:defRPr sz="3700">
          <a:solidFill>
            <a:srgbClr val="24466C"/>
          </a:solidFill>
          <a:latin typeface="Calibri" charset="0"/>
          <a:ea typeface="ヒラギノ角ゴ ProN W3" charset="0"/>
          <a:cs typeface="ヒラギノ角ゴ ProN W3" charset="0"/>
          <a:sym typeface="Calibri" panose="020F0502020204030204" pitchFamily="34" charset="0"/>
        </a:defRPr>
      </a:lvl5pPr>
      <a:lvl6pPr marL="321457" algn="ctr" rtl="0" fontAlgn="base">
        <a:spcBef>
          <a:spcPct val="0"/>
        </a:spcBef>
        <a:spcAft>
          <a:spcPct val="0"/>
        </a:spcAft>
        <a:defRPr sz="5062">
          <a:solidFill>
            <a:srgbClr val="24466C"/>
          </a:solidFill>
          <a:latin typeface="Calibri" charset="0"/>
          <a:ea typeface="ヒラギノ角ゴ ProN W3" charset="0"/>
          <a:cs typeface="ヒラギノ角ゴ ProN W3" charset="0"/>
          <a:sym typeface="Calibri" charset="0"/>
        </a:defRPr>
      </a:lvl6pPr>
      <a:lvl7pPr marL="642915" algn="ctr" rtl="0" fontAlgn="base">
        <a:spcBef>
          <a:spcPct val="0"/>
        </a:spcBef>
        <a:spcAft>
          <a:spcPct val="0"/>
        </a:spcAft>
        <a:defRPr sz="5062">
          <a:solidFill>
            <a:srgbClr val="24466C"/>
          </a:solidFill>
          <a:latin typeface="Calibri" charset="0"/>
          <a:ea typeface="ヒラギノ角ゴ ProN W3" charset="0"/>
          <a:cs typeface="ヒラギノ角ゴ ProN W3" charset="0"/>
          <a:sym typeface="Calibri" charset="0"/>
        </a:defRPr>
      </a:lvl7pPr>
      <a:lvl8pPr marL="964372" algn="ctr" rtl="0" fontAlgn="base">
        <a:spcBef>
          <a:spcPct val="0"/>
        </a:spcBef>
        <a:spcAft>
          <a:spcPct val="0"/>
        </a:spcAft>
        <a:defRPr sz="5062">
          <a:solidFill>
            <a:srgbClr val="24466C"/>
          </a:solidFill>
          <a:latin typeface="Calibri" charset="0"/>
          <a:ea typeface="ヒラギノ角ゴ ProN W3" charset="0"/>
          <a:cs typeface="ヒラギノ角ゴ ProN W3" charset="0"/>
          <a:sym typeface="Calibri" charset="0"/>
        </a:defRPr>
      </a:lvl8pPr>
      <a:lvl9pPr marL="1285829" algn="ctr" rtl="0" fontAlgn="base">
        <a:spcBef>
          <a:spcPct val="0"/>
        </a:spcBef>
        <a:spcAft>
          <a:spcPct val="0"/>
        </a:spcAft>
        <a:defRPr sz="5062">
          <a:solidFill>
            <a:srgbClr val="24466C"/>
          </a:solidFill>
          <a:latin typeface="Calibri" charset="0"/>
          <a:ea typeface="ヒラギノ角ゴ ProN W3" charset="0"/>
          <a:cs typeface="ヒラギノ角ゴ ProN W3" charset="0"/>
          <a:sym typeface="Calibri" charset="0"/>
        </a:defRPr>
      </a:lvl9pPr>
    </p:titleStyle>
    <p:bodyStyle>
      <a:lvl1pPr marL="652463" indent="-401638" algn="l" rtl="0" eaLnBrk="0" fontAlgn="base" hangingPunct="0">
        <a:spcBef>
          <a:spcPts val="1688"/>
        </a:spcBef>
        <a:spcAft>
          <a:spcPct val="0"/>
        </a:spcAft>
        <a:buClr>
          <a:srgbClr val="000000"/>
        </a:buClr>
        <a:buSzPct val="171000"/>
        <a:buFont typeface="Gill Sans" charset="0"/>
        <a:buChar char="•"/>
        <a:defRPr sz="2900">
          <a:solidFill>
            <a:schemeClr val="tx1"/>
          </a:solidFill>
          <a:latin typeface="+mn-lt"/>
          <a:ea typeface="+mn-ea"/>
          <a:cs typeface="+mn-cs"/>
          <a:sym typeface="Gill Sans" charset="0"/>
        </a:defRPr>
      </a:lvl1pPr>
      <a:lvl2pPr marL="965200" indent="-401638" algn="l" rtl="0" eaLnBrk="0" fontAlgn="base" hangingPunct="0">
        <a:spcBef>
          <a:spcPts val="1688"/>
        </a:spcBef>
        <a:spcAft>
          <a:spcPct val="0"/>
        </a:spcAft>
        <a:buClr>
          <a:srgbClr val="000000"/>
        </a:buClr>
        <a:buSzPct val="171000"/>
        <a:buFont typeface="Gill Sans" charset="0"/>
        <a:buChar char="•"/>
        <a:defRPr sz="2900">
          <a:solidFill>
            <a:schemeClr val="tx1"/>
          </a:solidFill>
          <a:latin typeface="+mn-lt"/>
          <a:ea typeface="+mn-ea"/>
          <a:cs typeface="+mn-cs"/>
          <a:sym typeface="Gill Sans" charset="0"/>
        </a:defRPr>
      </a:lvl2pPr>
      <a:lvl3pPr marL="1277938" indent="-401638" algn="l" rtl="0" eaLnBrk="0" fontAlgn="base" hangingPunct="0">
        <a:spcBef>
          <a:spcPts val="1688"/>
        </a:spcBef>
        <a:spcAft>
          <a:spcPct val="0"/>
        </a:spcAft>
        <a:buClr>
          <a:srgbClr val="000000"/>
        </a:buClr>
        <a:buSzPct val="171000"/>
        <a:buFont typeface="Gill Sans" charset="0"/>
        <a:buChar char="•"/>
        <a:defRPr sz="2900">
          <a:solidFill>
            <a:schemeClr val="tx1"/>
          </a:solidFill>
          <a:latin typeface="+mn-lt"/>
          <a:ea typeface="+mn-ea"/>
          <a:cs typeface="+mn-cs"/>
          <a:sym typeface="Gill Sans" charset="0"/>
        </a:defRPr>
      </a:lvl3pPr>
      <a:lvl4pPr marL="1589088" indent="-401638" algn="l" rtl="0" eaLnBrk="0" fontAlgn="base" hangingPunct="0">
        <a:spcBef>
          <a:spcPts val="1688"/>
        </a:spcBef>
        <a:spcAft>
          <a:spcPct val="0"/>
        </a:spcAft>
        <a:buClr>
          <a:srgbClr val="000000"/>
        </a:buClr>
        <a:buSzPct val="171000"/>
        <a:buFont typeface="Gill Sans" charset="0"/>
        <a:buChar char="•"/>
        <a:defRPr sz="2900">
          <a:solidFill>
            <a:schemeClr val="tx1"/>
          </a:solidFill>
          <a:latin typeface="+mn-lt"/>
          <a:ea typeface="+mn-ea"/>
          <a:cs typeface="+mn-cs"/>
          <a:sym typeface="Gill Sans" charset="0"/>
        </a:defRPr>
      </a:lvl4pPr>
      <a:lvl5pPr marL="1901825" indent="-401638" algn="l" rtl="0" eaLnBrk="0" fontAlgn="base" hangingPunct="0">
        <a:spcBef>
          <a:spcPts val="1688"/>
        </a:spcBef>
        <a:spcAft>
          <a:spcPct val="0"/>
        </a:spcAft>
        <a:buClr>
          <a:srgbClr val="000000"/>
        </a:buClr>
        <a:buSzPct val="171000"/>
        <a:buFont typeface="Gill Sans" charset="0"/>
        <a:buChar char="•"/>
        <a:defRPr sz="2900">
          <a:solidFill>
            <a:schemeClr val="tx1"/>
          </a:solidFill>
          <a:latin typeface="+mn-lt"/>
          <a:ea typeface="+mn-ea"/>
          <a:cs typeface="+mn-cs"/>
          <a:sym typeface="Gill Sans" charset="0"/>
        </a:defRPr>
      </a:lvl5pPr>
      <a:lvl6pPr marL="2224530" indent="-401822" algn="l" rtl="0" fontAlgn="base">
        <a:spcBef>
          <a:spcPts val="1687"/>
        </a:spcBef>
        <a:spcAft>
          <a:spcPct val="0"/>
        </a:spcAft>
        <a:buClr>
          <a:srgbClr val="000000"/>
        </a:buClr>
        <a:buSzPct val="171000"/>
        <a:buFont typeface="Gill Sans" charset="0"/>
        <a:buChar char="•"/>
        <a:defRPr sz="2953">
          <a:solidFill>
            <a:schemeClr val="tx1"/>
          </a:solidFill>
          <a:latin typeface="+mn-lt"/>
          <a:ea typeface="+mn-ea"/>
          <a:cs typeface="+mn-cs"/>
          <a:sym typeface="Gill Sans" charset="0"/>
        </a:defRPr>
      </a:lvl6pPr>
      <a:lvl7pPr marL="2545987" indent="-401822" algn="l" rtl="0" fontAlgn="base">
        <a:spcBef>
          <a:spcPts val="1687"/>
        </a:spcBef>
        <a:spcAft>
          <a:spcPct val="0"/>
        </a:spcAft>
        <a:buClr>
          <a:srgbClr val="000000"/>
        </a:buClr>
        <a:buSzPct val="171000"/>
        <a:buFont typeface="Gill Sans" charset="0"/>
        <a:buChar char="•"/>
        <a:defRPr sz="2953">
          <a:solidFill>
            <a:schemeClr val="tx1"/>
          </a:solidFill>
          <a:latin typeface="+mn-lt"/>
          <a:ea typeface="+mn-ea"/>
          <a:cs typeface="+mn-cs"/>
          <a:sym typeface="Gill Sans" charset="0"/>
        </a:defRPr>
      </a:lvl7pPr>
      <a:lvl8pPr marL="2867444" indent="-401822" algn="l" rtl="0" fontAlgn="base">
        <a:spcBef>
          <a:spcPts val="1687"/>
        </a:spcBef>
        <a:spcAft>
          <a:spcPct val="0"/>
        </a:spcAft>
        <a:buClr>
          <a:srgbClr val="000000"/>
        </a:buClr>
        <a:buSzPct val="171000"/>
        <a:buFont typeface="Gill Sans" charset="0"/>
        <a:buChar char="•"/>
        <a:defRPr sz="2953">
          <a:solidFill>
            <a:schemeClr val="tx1"/>
          </a:solidFill>
          <a:latin typeface="+mn-lt"/>
          <a:ea typeface="+mn-ea"/>
          <a:cs typeface="+mn-cs"/>
          <a:sym typeface="Gill Sans" charset="0"/>
        </a:defRPr>
      </a:lvl8pPr>
      <a:lvl9pPr marL="3188902" indent="-401822" algn="l" rtl="0" fontAlgn="base">
        <a:spcBef>
          <a:spcPts val="1687"/>
        </a:spcBef>
        <a:spcAft>
          <a:spcPct val="0"/>
        </a:spcAft>
        <a:buClr>
          <a:srgbClr val="000000"/>
        </a:buClr>
        <a:buSzPct val="171000"/>
        <a:buFont typeface="Gill Sans" charset="0"/>
        <a:buChar char="•"/>
        <a:defRPr sz="2953">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266" kern="1200">
          <a:solidFill>
            <a:schemeClr val="tx1"/>
          </a:solidFill>
          <a:latin typeface="+mn-lt"/>
          <a:ea typeface="+mn-ea"/>
          <a:cs typeface="+mn-cs"/>
        </a:defRPr>
      </a:lvl1pPr>
      <a:lvl2pPr marL="321457" algn="l" defTabSz="321457" rtl="0" eaLnBrk="1" latinLnBrk="0" hangingPunct="1">
        <a:defRPr sz="1266" kern="1200">
          <a:solidFill>
            <a:schemeClr val="tx1"/>
          </a:solidFill>
          <a:latin typeface="+mn-lt"/>
          <a:ea typeface="+mn-ea"/>
          <a:cs typeface="+mn-cs"/>
        </a:defRPr>
      </a:lvl2pPr>
      <a:lvl3pPr marL="642915" algn="l" defTabSz="321457" rtl="0" eaLnBrk="1" latinLnBrk="0" hangingPunct="1">
        <a:defRPr sz="1266" kern="1200">
          <a:solidFill>
            <a:schemeClr val="tx1"/>
          </a:solidFill>
          <a:latin typeface="+mn-lt"/>
          <a:ea typeface="+mn-ea"/>
          <a:cs typeface="+mn-cs"/>
        </a:defRPr>
      </a:lvl3pPr>
      <a:lvl4pPr marL="964372" algn="l" defTabSz="321457" rtl="0" eaLnBrk="1" latinLnBrk="0" hangingPunct="1">
        <a:defRPr sz="1266" kern="1200">
          <a:solidFill>
            <a:schemeClr val="tx1"/>
          </a:solidFill>
          <a:latin typeface="+mn-lt"/>
          <a:ea typeface="+mn-ea"/>
          <a:cs typeface="+mn-cs"/>
        </a:defRPr>
      </a:lvl4pPr>
      <a:lvl5pPr marL="1285829" algn="l" defTabSz="321457" rtl="0" eaLnBrk="1" latinLnBrk="0" hangingPunct="1">
        <a:defRPr sz="1266" kern="1200">
          <a:solidFill>
            <a:schemeClr val="tx1"/>
          </a:solidFill>
          <a:latin typeface="+mn-lt"/>
          <a:ea typeface="+mn-ea"/>
          <a:cs typeface="+mn-cs"/>
        </a:defRPr>
      </a:lvl5pPr>
      <a:lvl6pPr marL="1607287" algn="l" defTabSz="321457" rtl="0" eaLnBrk="1" latinLnBrk="0" hangingPunct="1">
        <a:defRPr sz="1266" kern="1200">
          <a:solidFill>
            <a:schemeClr val="tx1"/>
          </a:solidFill>
          <a:latin typeface="+mn-lt"/>
          <a:ea typeface="+mn-ea"/>
          <a:cs typeface="+mn-cs"/>
        </a:defRPr>
      </a:lvl6pPr>
      <a:lvl7pPr marL="1928744" algn="l" defTabSz="321457" rtl="0" eaLnBrk="1" latinLnBrk="0" hangingPunct="1">
        <a:defRPr sz="1266" kern="1200">
          <a:solidFill>
            <a:schemeClr val="tx1"/>
          </a:solidFill>
          <a:latin typeface="+mn-lt"/>
          <a:ea typeface="+mn-ea"/>
          <a:cs typeface="+mn-cs"/>
        </a:defRPr>
      </a:lvl7pPr>
      <a:lvl8pPr marL="2250201" algn="l" defTabSz="321457" rtl="0" eaLnBrk="1" latinLnBrk="0" hangingPunct="1">
        <a:defRPr sz="1266" kern="1200">
          <a:solidFill>
            <a:schemeClr val="tx1"/>
          </a:solidFill>
          <a:latin typeface="+mn-lt"/>
          <a:ea typeface="+mn-ea"/>
          <a:cs typeface="+mn-cs"/>
        </a:defRPr>
      </a:lvl8pPr>
      <a:lvl9pPr marL="2571659" algn="l" defTabSz="321457" rtl="0" eaLnBrk="1" latinLnBrk="0" hangingPunct="1">
        <a:defRPr sz="126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8" Type="http://schemas.microsoft.com/office/2007/relationships/diagramDrawing" Target="../diagrams/drawing5.xml"/><Relationship Id="rId13" Type="http://schemas.microsoft.com/office/2007/relationships/diagramDrawing" Target="../diagrams/drawing6.xml"/><Relationship Id="rId3" Type="http://schemas.openxmlformats.org/officeDocument/2006/relationships/chart" Target="../charts/chart1.xml"/><Relationship Id="rId7" Type="http://schemas.openxmlformats.org/officeDocument/2006/relationships/diagramColors" Target="../diagrams/colors5.xml"/><Relationship Id="rId12" Type="http://schemas.openxmlformats.org/officeDocument/2006/relationships/diagramColors" Target="../diagrams/colors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5.xml"/><Relationship Id="rId11" Type="http://schemas.openxmlformats.org/officeDocument/2006/relationships/diagramQuickStyle" Target="../diagrams/quickStyle6.xml"/><Relationship Id="rId5" Type="http://schemas.openxmlformats.org/officeDocument/2006/relationships/diagramLayout" Target="../diagrams/layout5.xml"/><Relationship Id="rId10" Type="http://schemas.openxmlformats.org/officeDocument/2006/relationships/diagramLayout" Target="../diagrams/layout6.xml"/><Relationship Id="rId4" Type="http://schemas.openxmlformats.org/officeDocument/2006/relationships/diagramData" Target="../diagrams/data5.xml"/><Relationship Id="rId9" Type="http://schemas.openxmlformats.org/officeDocument/2006/relationships/diagramData" Target="../diagrams/data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9"/>
          <p:cNvSpPr txBox="1">
            <a:spLocks noChangeArrowheads="1"/>
          </p:cNvSpPr>
          <p:nvPr/>
        </p:nvSpPr>
        <p:spPr bwMode="auto">
          <a:xfrm>
            <a:off x="251520" y="1340768"/>
            <a:ext cx="8892480" cy="1224136"/>
          </a:xfrm>
          <a:prstGeom prst="rect">
            <a:avLst/>
          </a:prstGeom>
          <a:noFill/>
          <a:ln w="28575">
            <a:solidFill>
              <a:srgbClr val="FFC000"/>
            </a:solidFill>
          </a:ln>
          <a:extLst>
            <a:ext uri="{909E8E84-426E-40DD-AFC4-6F175D3DCCD1}">
              <a14:hiddenFill xmlns:a14="http://schemas.microsoft.com/office/drawing/2010/main">
                <a:solidFill>
                  <a:srgbClr val="FFFFFF"/>
                </a:solidFill>
              </a14:hiddenFill>
            </a:ext>
          </a:extLst>
        </p:spPr>
        <p:txBody>
          <a:bodyPr vert="horz" wrap="square" lIns="50800" tIns="50800" rIns="50800" bIns="50800" numCol="1" anchor="t" anchorCtr="0" compatLnSpc="1">
            <a:prstTxWarp prst="textNoShape">
              <a:avLst/>
            </a:prstTxWarp>
          </a:bodyPr>
          <a:lstStyle>
            <a:lvl1pPr algn="ctr" rtl="0" eaLnBrk="0" fontAlgn="base" hangingPunct="0">
              <a:spcBef>
                <a:spcPct val="0"/>
              </a:spcBef>
              <a:spcAft>
                <a:spcPct val="0"/>
              </a:spcAft>
              <a:defRPr sz="3700">
                <a:solidFill>
                  <a:srgbClr val="24466C"/>
                </a:solidFill>
                <a:latin typeface="+mj-lt"/>
                <a:ea typeface="+mj-ea"/>
                <a:cs typeface="+mj-cs"/>
                <a:sym typeface="Calibri" panose="020F0502020204030204" pitchFamily="34" charset="0"/>
              </a:defRPr>
            </a:lvl1pPr>
            <a:lvl2pPr algn="ctr" rtl="0" eaLnBrk="0" fontAlgn="base" hangingPunct="0">
              <a:spcBef>
                <a:spcPct val="0"/>
              </a:spcBef>
              <a:spcAft>
                <a:spcPct val="0"/>
              </a:spcAft>
              <a:defRPr sz="3700">
                <a:solidFill>
                  <a:srgbClr val="24466C"/>
                </a:solidFill>
                <a:latin typeface="Calibri" charset="0"/>
                <a:ea typeface="ヒラギノ角ゴ ProN W3" charset="0"/>
                <a:cs typeface="ヒラギノ角ゴ ProN W3" charset="0"/>
                <a:sym typeface="Calibri" panose="020F0502020204030204" pitchFamily="34" charset="0"/>
              </a:defRPr>
            </a:lvl2pPr>
            <a:lvl3pPr algn="ctr" rtl="0" eaLnBrk="0" fontAlgn="base" hangingPunct="0">
              <a:spcBef>
                <a:spcPct val="0"/>
              </a:spcBef>
              <a:spcAft>
                <a:spcPct val="0"/>
              </a:spcAft>
              <a:defRPr sz="3700">
                <a:solidFill>
                  <a:srgbClr val="24466C"/>
                </a:solidFill>
                <a:latin typeface="Calibri" charset="0"/>
                <a:ea typeface="ヒラギノ角ゴ ProN W3" charset="0"/>
                <a:cs typeface="ヒラギノ角ゴ ProN W3" charset="0"/>
                <a:sym typeface="Calibri" panose="020F0502020204030204" pitchFamily="34" charset="0"/>
              </a:defRPr>
            </a:lvl3pPr>
            <a:lvl4pPr algn="ctr" rtl="0" eaLnBrk="0" fontAlgn="base" hangingPunct="0">
              <a:spcBef>
                <a:spcPct val="0"/>
              </a:spcBef>
              <a:spcAft>
                <a:spcPct val="0"/>
              </a:spcAft>
              <a:defRPr sz="3700">
                <a:solidFill>
                  <a:srgbClr val="24466C"/>
                </a:solidFill>
                <a:latin typeface="Calibri" charset="0"/>
                <a:ea typeface="ヒラギノ角ゴ ProN W3" charset="0"/>
                <a:cs typeface="ヒラギノ角ゴ ProN W3" charset="0"/>
                <a:sym typeface="Calibri" panose="020F0502020204030204" pitchFamily="34" charset="0"/>
              </a:defRPr>
            </a:lvl4pPr>
            <a:lvl5pPr algn="ctr" rtl="0" eaLnBrk="0" fontAlgn="base" hangingPunct="0">
              <a:spcBef>
                <a:spcPct val="0"/>
              </a:spcBef>
              <a:spcAft>
                <a:spcPct val="0"/>
              </a:spcAft>
              <a:defRPr sz="3700">
                <a:solidFill>
                  <a:srgbClr val="24466C"/>
                </a:solidFill>
                <a:latin typeface="Calibri" charset="0"/>
                <a:ea typeface="ヒラギノ角ゴ ProN W3" charset="0"/>
                <a:cs typeface="ヒラギノ角ゴ ProN W3" charset="0"/>
                <a:sym typeface="Calibri" panose="020F0502020204030204" pitchFamily="34" charset="0"/>
              </a:defRPr>
            </a:lvl5pPr>
            <a:lvl6pPr marL="321457" algn="ctr" rtl="0" fontAlgn="base">
              <a:spcBef>
                <a:spcPct val="0"/>
              </a:spcBef>
              <a:spcAft>
                <a:spcPct val="0"/>
              </a:spcAft>
              <a:defRPr sz="5062">
                <a:solidFill>
                  <a:srgbClr val="24466C"/>
                </a:solidFill>
                <a:latin typeface="Calibri" charset="0"/>
                <a:ea typeface="ヒラギノ角ゴ ProN W3" charset="0"/>
                <a:cs typeface="ヒラギノ角ゴ ProN W3" charset="0"/>
                <a:sym typeface="Calibri" charset="0"/>
              </a:defRPr>
            </a:lvl6pPr>
            <a:lvl7pPr marL="642915" algn="ctr" rtl="0" fontAlgn="base">
              <a:spcBef>
                <a:spcPct val="0"/>
              </a:spcBef>
              <a:spcAft>
                <a:spcPct val="0"/>
              </a:spcAft>
              <a:defRPr sz="5062">
                <a:solidFill>
                  <a:srgbClr val="24466C"/>
                </a:solidFill>
                <a:latin typeface="Calibri" charset="0"/>
                <a:ea typeface="ヒラギノ角ゴ ProN W3" charset="0"/>
                <a:cs typeface="ヒラギノ角ゴ ProN W3" charset="0"/>
                <a:sym typeface="Calibri" charset="0"/>
              </a:defRPr>
            </a:lvl7pPr>
            <a:lvl8pPr marL="964372" algn="ctr" rtl="0" fontAlgn="base">
              <a:spcBef>
                <a:spcPct val="0"/>
              </a:spcBef>
              <a:spcAft>
                <a:spcPct val="0"/>
              </a:spcAft>
              <a:defRPr sz="5062">
                <a:solidFill>
                  <a:srgbClr val="24466C"/>
                </a:solidFill>
                <a:latin typeface="Calibri" charset="0"/>
                <a:ea typeface="ヒラギノ角ゴ ProN W3" charset="0"/>
                <a:cs typeface="ヒラギノ角ゴ ProN W3" charset="0"/>
                <a:sym typeface="Calibri" charset="0"/>
              </a:defRPr>
            </a:lvl8pPr>
            <a:lvl9pPr marL="1285829" algn="ctr" rtl="0" fontAlgn="base">
              <a:spcBef>
                <a:spcPct val="0"/>
              </a:spcBef>
              <a:spcAft>
                <a:spcPct val="0"/>
              </a:spcAft>
              <a:defRPr sz="5062">
                <a:solidFill>
                  <a:srgbClr val="24466C"/>
                </a:solidFill>
                <a:latin typeface="Calibri" charset="0"/>
                <a:ea typeface="ヒラギノ角ゴ ProN W3" charset="0"/>
                <a:cs typeface="ヒラギノ角ゴ ProN W3" charset="0"/>
                <a:sym typeface="Calibri" charset="0"/>
              </a:defRPr>
            </a:lvl9pPr>
          </a:lstStyle>
          <a:p>
            <a:pPr lvl="0"/>
            <a:r>
              <a:rPr lang="en-US" altLang="en-US" sz="2000" b="1" dirty="0" smtClean="0">
                <a:solidFill>
                  <a:srgbClr val="1F497D"/>
                </a:solidFill>
                <a:latin typeface="Arial" panose="020B0604020202020204" pitchFamily="34" charset="0"/>
                <a:ea typeface="Calibri" panose="020F0502020204030204" pitchFamily="34" charset="0"/>
                <a:cs typeface="Times New Roman" panose="02020603050405020304" pitchFamily="18" charset="0"/>
              </a:rPr>
              <a:t>Trends and impact of the emerging anti-conventional plastic bags policy and rapid development of biopolymers: opportunities and threats to JACKS products</a:t>
            </a:r>
            <a:endParaRPr lang="en-US" altLang="en-US" sz="2000" b="1" dirty="0">
              <a:solidFill>
                <a:srgbClr val="1F497D"/>
              </a:solidFill>
              <a:latin typeface="Arial" panose="020B0604020202020204" pitchFamily="34" charset="0"/>
              <a:cs typeface="Times New Roman" panose="02020603050405020304" pitchFamily="18" charset="0"/>
            </a:endParaRPr>
          </a:p>
          <a:p>
            <a:pPr lvl="0"/>
            <a:endParaRPr lang="en-US" altLang="en-US" sz="2000" b="1" dirty="0" smtClean="0">
              <a:solidFill>
                <a:srgbClr val="1F497D"/>
              </a:solidFill>
              <a:latin typeface="Arial" panose="020B0604020202020204" pitchFamily="34" charset="0"/>
              <a:cs typeface="Times New Roman" panose="02020603050405020304" pitchFamily="18" charset="0"/>
            </a:endParaRPr>
          </a:p>
          <a:p>
            <a:pPr lvl="0"/>
            <a:endParaRPr lang="en-GB" altLang="en-US" sz="2000" b="1" dirty="0" smtClean="0">
              <a:solidFill>
                <a:srgbClr val="1F497D"/>
              </a:solidFill>
              <a:latin typeface="Arial" panose="020B0604020202020204" pitchFamily="34" charset="0"/>
              <a:cs typeface="Times New Roman" panose="02020603050405020304" pitchFamily="18" charset="0"/>
            </a:endParaRPr>
          </a:p>
          <a:p>
            <a:pPr lvl="0"/>
            <a:endParaRPr lang="en-US" altLang="en-US" sz="2000" b="1" dirty="0">
              <a:solidFill>
                <a:srgbClr val="1F497D"/>
              </a:solidFill>
              <a:latin typeface="Arial" panose="020B0604020202020204" pitchFamily="34" charset="0"/>
              <a:cs typeface="Times New Roman" panose="02020603050405020304" pitchFamily="18" charset="0"/>
            </a:endParaRPr>
          </a:p>
          <a:p>
            <a:pPr lvl="0"/>
            <a:r>
              <a:rPr lang="en-US" altLang="en-US" sz="1600" b="1" dirty="0" smtClean="0">
                <a:solidFill>
                  <a:srgbClr val="1F497D"/>
                </a:solidFill>
                <a:latin typeface="Arial" panose="020B0604020202020204" pitchFamily="34" charset="0"/>
                <a:cs typeface="Times New Roman" panose="02020603050405020304" pitchFamily="18" charset="0"/>
              </a:rPr>
              <a:t>Food and Agriculture Organization of the United Nations (FAO)</a:t>
            </a:r>
            <a:endParaRPr lang="en-US" altLang="en-US" sz="1600" b="1" dirty="0">
              <a:solidFill>
                <a:srgbClr val="1F497D"/>
              </a:solidFill>
              <a:latin typeface="Arial" panose="020B0604020202020204" pitchFamily="34" charset="0"/>
              <a:cs typeface="Times New Roman" panose="02020603050405020304" pitchFamily="18" charset="0"/>
            </a:endParaRPr>
          </a:p>
          <a:p>
            <a:pPr lvl="0"/>
            <a:r>
              <a:rPr lang="en-US" altLang="en-US" sz="1600" b="1" dirty="0" smtClean="0">
                <a:solidFill>
                  <a:srgbClr val="1F497D"/>
                </a:solidFill>
                <a:latin typeface="Arial" panose="020B0604020202020204" pitchFamily="34" charset="0"/>
                <a:cs typeface="Times New Roman" panose="02020603050405020304" pitchFamily="18" charset="0"/>
              </a:rPr>
              <a:t>Trade and Markets Division</a:t>
            </a:r>
          </a:p>
          <a:p>
            <a:pPr lvl="0"/>
            <a:r>
              <a:rPr lang="en-US" altLang="en-US" sz="1600" b="1" i="1" dirty="0" smtClean="0">
                <a:solidFill>
                  <a:srgbClr val="1F497D"/>
                </a:solidFill>
                <a:latin typeface="Arial" panose="020B0604020202020204" pitchFamily="34" charset="0"/>
                <a:cs typeface="Times New Roman" panose="02020603050405020304" pitchFamily="18" charset="0"/>
              </a:rPr>
              <a:t>El Mamoun Amrouk</a:t>
            </a:r>
            <a:endParaRPr lang="en-US" altLang="en-US" sz="1600" i="1" dirty="0">
              <a:latin typeface="Arial" panose="020B0604020202020204" pitchFamily="34" charset="0"/>
            </a:endParaRPr>
          </a:p>
        </p:txBody>
      </p:sp>
      <p:sp>
        <p:nvSpPr>
          <p:cNvPr id="9" name="Rectangle 9"/>
          <p:cNvSpPr>
            <a:spLocks noGrp="1" noChangeArrowheads="1"/>
          </p:cNvSpPr>
          <p:nvPr>
            <p:ph type="title"/>
          </p:nvPr>
        </p:nvSpPr>
        <p:spPr>
          <a:xfrm>
            <a:off x="404749" y="5445224"/>
            <a:ext cx="8405813" cy="451321"/>
          </a:xfrm>
          <a:ln w="28575">
            <a:solidFill>
              <a:srgbClr val="FFC000"/>
            </a:solidFill>
          </a:ln>
        </p:spPr>
        <p:txBody>
          <a:bodyPr/>
          <a:lstStyle/>
          <a:p>
            <a:pPr eaLnBrk="1" hangingPunct="1">
              <a:defRPr/>
            </a:pPr>
            <a:r>
              <a:rPr lang="en-US" sz="2000" dirty="0" smtClean="0">
                <a:solidFill>
                  <a:schemeClr val="accent2">
                    <a:lumMod val="75000"/>
                  </a:schemeClr>
                </a:solidFill>
                <a:sym typeface="Calibri" charset="0"/>
              </a:rPr>
              <a:t>Beijing, 22-24 October 2019</a:t>
            </a:r>
            <a:endParaRPr lang="en-US" sz="2000" dirty="0">
              <a:solidFill>
                <a:schemeClr val="accent2">
                  <a:lumMod val="75000"/>
                </a:schemeClr>
              </a:solidFill>
              <a:sym typeface="Calibri"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275" y="26715"/>
            <a:ext cx="8353425" cy="963613"/>
          </a:xfrm>
          <a:effectLst>
            <a:outerShdw blurRad="50800" dist="38100" dir="5400000" algn="t" rotWithShape="0">
              <a:prstClr val="black">
                <a:alpha val="40000"/>
              </a:prstClr>
            </a:outerShdw>
          </a:effectLst>
        </p:spPr>
        <p:txBody>
          <a:bodyPr anchor="ctr"/>
          <a:lstStyle/>
          <a:p>
            <a:r>
              <a:rPr lang="en-US" sz="3200" b="1" dirty="0">
                <a:solidFill>
                  <a:schemeClr val="accent2"/>
                </a:solidFill>
              </a:rPr>
              <a:t>Suggested action by the Joint Meeting</a:t>
            </a:r>
          </a:p>
        </p:txBody>
      </p:sp>
      <p:graphicFrame>
        <p:nvGraphicFramePr>
          <p:cNvPr id="24" name="Diagram 23"/>
          <p:cNvGraphicFramePr/>
          <p:nvPr>
            <p:extLst>
              <p:ext uri="{D42A27DB-BD31-4B8C-83A1-F6EECF244321}">
                <p14:modId xmlns:p14="http://schemas.microsoft.com/office/powerpoint/2010/main" val="2824377910"/>
              </p:ext>
            </p:extLst>
          </p:nvPr>
        </p:nvGraphicFramePr>
        <p:xfrm>
          <a:off x="661130" y="1268760"/>
          <a:ext cx="7605713" cy="4896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5893860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80928"/>
            <a:ext cx="8353425" cy="963613"/>
          </a:xfrm>
        </p:spPr>
        <p:txBody>
          <a:bodyPr anchor="ctr"/>
          <a:lstStyle/>
          <a:p>
            <a:r>
              <a:rPr lang="en-GB" sz="4000" dirty="0" smtClean="0"/>
              <a:t>Thank you</a:t>
            </a:r>
            <a:endParaRPr lang="en-GB" sz="4000" dirty="0"/>
          </a:p>
        </p:txBody>
      </p:sp>
    </p:spTree>
    <p:extLst>
      <p:ext uri="{BB962C8B-B14F-4D97-AF65-F5344CB8AC3E}">
        <p14:creationId xmlns:p14="http://schemas.microsoft.com/office/powerpoint/2010/main" val="105633319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275" y="188640"/>
            <a:ext cx="8353425" cy="963613"/>
          </a:xfrm>
          <a:effectLst>
            <a:outerShdw blurRad="50800" dist="38100" dir="5400000" algn="t" rotWithShape="0">
              <a:prstClr val="black">
                <a:alpha val="40000"/>
              </a:prstClr>
            </a:outerShdw>
          </a:effectLst>
        </p:spPr>
        <p:txBody>
          <a:bodyPr anchor="ctr"/>
          <a:lstStyle/>
          <a:p>
            <a:r>
              <a:rPr lang="en-GB" sz="4800" b="1" dirty="0" smtClean="0">
                <a:solidFill>
                  <a:schemeClr val="accent2"/>
                </a:solidFill>
              </a:rPr>
              <a:t>Outline</a:t>
            </a:r>
            <a:endParaRPr lang="en-US" sz="4800" b="1" dirty="0">
              <a:solidFill>
                <a:schemeClr val="accent2"/>
              </a:solidFill>
            </a:endParaRPr>
          </a:p>
        </p:txBody>
      </p:sp>
      <p:sp>
        <p:nvSpPr>
          <p:cNvPr id="5" name="Rectangle 3"/>
          <p:cNvSpPr txBox="1">
            <a:spLocks noChangeArrowheads="1"/>
          </p:cNvSpPr>
          <p:nvPr/>
        </p:nvSpPr>
        <p:spPr>
          <a:xfrm>
            <a:off x="395535" y="1628800"/>
            <a:ext cx="8136904" cy="4392488"/>
          </a:xfrm>
          <a:prstGeom prst="rect">
            <a:avLst/>
          </a:prstGeom>
        </p:spPr>
        <p:txBody>
          <a:bodyPr vert="horz" anchor="ctr"/>
          <a:lstStyle>
            <a:lvl1pPr marL="652463" indent="-401638" algn="l" rtl="0" eaLnBrk="0" fontAlgn="base" hangingPunct="0">
              <a:spcBef>
                <a:spcPts val="1688"/>
              </a:spcBef>
              <a:spcAft>
                <a:spcPct val="0"/>
              </a:spcAft>
              <a:buClr>
                <a:srgbClr val="000000"/>
              </a:buClr>
              <a:buSzPct val="171000"/>
              <a:buFont typeface="Gill Sans" charset="0"/>
              <a:buChar char="•"/>
              <a:defRPr sz="2900">
                <a:solidFill>
                  <a:schemeClr val="tx1"/>
                </a:solidFill>
                <a:latin typeface="+mn-lt"/>
                <a:ea typeface="+mn-ea"/>
                <a:cs typeface="+mn-cs"/>
                <a:sym typeface="Gill Sans" charset="0"/>
              </a:defRPr>
            </a:lvl1pPr>
            <a:lvl2pPr marL="965200" indent="-401638" algn="l" rtl="0" eaLnBrk="0" fontAlgn="base" hangingPunct="0">
              <a:spcBef>
                <a:spcPts val="1688"/>
              </a:spcBef>
              <a:spcAft>
                <a:spcPct val="0"/>
              </a:spcAft>
              <a:buClr>
                <a:srgbClr val="000000"/>
              </a:buClr>
              <a:buSzPct val="171000"/>
              <a:buFont typeface="Gill Sans" charset="0"/>
              <a:buChar char="•"/>
              <a:defRPr sz="2900">
                <a:solidFill>
                  <a:schemeClr val="tx1"/>
                </a:solidFill>
                <a:latin typeface="+mn-lt"/>
                <a:ea typeface="+mn-ea"/>
                <a:cs typeface="+mn-cs"/>
                <a:sym typeface="Gill Sans" charset="0"/>
              </a:defRPr>
            </a:lvl2pPr>
            <a:lvl3pPr marL="1277938" indent="-401638" algn="l" rtl="0" eaLnBrk="0" fontAlgn="base" hangingPunct="0">
              <a:spcBef>
                <a:spcPts val="1688"/>
              </a:spcBef>
              <a:spcAft>
                <a:spcPct val="0"/>
              </a:spcAft>
              <a:buClr>
                <a:srgbClr val="000000"/>
              </a:buClr>
              <a:buSzPct val="171000"/>
              <a:buFont typeface="Gill Sans" charset="0"/>
              <a:buChar char="•"/>
              <a:defRPr sz="2900">
                <a:solidFill>
                  <a:schemeClr val="tx1"/>
                </a:solidFill>
                <a:latin typeface="+mn-lt"/>
                <a:ea typeface="+mn-ea"/>
                <a:cs typeface="+mn-cs"/>
                <a:sym typeface="Gill Sans" charset="0"/>
              </a:defRPr>
            </a:lvl3pPr>
            <a:lvl4pPr marL="1589088" indent="-401638" algn="l" rtl="0" eaLnBrk="0" fontAlgn="base" hangingPunct="0">
              <a:spcBef>
                <a:spcPts val="1688"/>
              </a:spcBef>
              <a:spcAft>
                <a:spcPct val="0"/>
              </a:spcAft>
              <a:buClr>
                <a:srgbClr val="000000"/>
              </a:buClr>
              <a:buSzPct val="171000"/>
              <a:buFont typeface="Gill Sans" charset="0"/>
              <a:buChar char="•"/>
              <a:defRPr sz="2900">
                <a:solidFill>
                  <a:schemeClr val="tx1"/>
                </a:solidFill>
                <a:latin typeface="+mn-lt"/>
                <a:ea typeface="+mn-ea"/>
                <a:cs typeface="+mn-cs"/>
                <a:sym typeface="Gill Sans" charset="0"/>
              </a:defRPr>
            </a:lvl4pPr>
            <a:lvl5pPr marL="1901825" indent="-401638" algn="l" rtl="0" eaLnBrk="0" fontAlgn="base" hangingPunct="0">
              <a:spcBef>
                <a:spcPts val="1688"/>
              </a:spcBef>
              <a:spcAft>
                <a:spcPct val="0"/>
              </a:spcAft>
              <a:buClr>
                <a:srgbClr val="000000"/>
              </a:buClr>
              <a:buSzPct val="171000"/>
              <a:buFont typeface="Gill Sans" charset="0"/>
              <a:buChar char="•"/>
              <a:defRPr sz="2900">
                <a:solidFill>
                  <a:schemeClr val="tx1"/>
                </a:solidFill>
                <a:latin typeface="+mn-lt"/>
                <a:ea typeface="+mn-ea"/>
                <a:cs typeface="+mn-cs"/>
                <a:sym typeface="Gill Sans" charset="0"/>
              </a:defRPr>
            </a:lvl5pPr>
            <a:lvl6pPr marL="2224530" indent="-401822" algn="l" rtl="0" fontAlgn="base">
              <a:spcBef>
                <a:spcPts val="1687"/>
              </a:spcBef>
              <a:spcAft>
                <a:spcPct val="0"/>
              </a:spcAft>
              <a:buClr>
                <a:srgbClr val="000000"/>
              </a:buClr>
              <a:buSzPct val="171000"/>
              <a:buFont typeface="Gill Sans" charset="0"/>
              <a:buChar char="•"/>
              <a:defRPr sz="2953">
                <a:solidFill>
                  <a:schemeClr val="tx1"/>
                </a:solidFill>
                <a:latin typeface="+mn-lt"/>
                <a:ea typeface="+mn-ea"/>
                <a:cs typeface="+mn-cs"/>
                <a:sym typeface="Gill Sans" charset="0"/>
              </a:defRPr>
            </a:lvl6pPr>
            <a:lvl7pPr marL="2545987" indent="-401822" algn="l" rtl="0" fontAlgn="base">
              <a:spcBef>
                <a:spcPts val="1687"/>
              </a:spcBef>
              <a:spcAft>
                <a:spcPct val="0"/>
              </a:spcAft>
              <a:buClr>
                <a:srgbClr val="000000"/>
              </a:buClr>
              <a:buSzPct val="171000"/>
              <a:buFont typeface="Gill Sans" charset="0"/>
              <a:buChar char="•"/>
              <a:defRPr sz="2953">
                <a:solidFill>
                  <a:schemeClr val="tx1"/>
                </a:solidFill>
                <a:latin typeface="+mn-lt"/>
                <a:ea typeface="+mn-ea"/>
                <a:cs typeface="+mn-cs"/>
                <a:sym typeface="Gill Sans" charset="0"/>
              </a:defRPr>
            </a:lvl7pPr>
            <a:lvl8pPr marL="2867444" indent="-401822" algn="l" rtl="0" fontAlgn="base">
              <a:spcBef>
                <a:spcPts val="1687"/>
              </a:spcBef>
              <a:spcAft>
                <a:spcPct val="0"/>
              </a:spcAft>
              <a:buClr>
                <a:srgbClr val="000000"/>
              </a:buClr>
              <a:buSzPct val="171000"/>
              <a:buFont typeface="Gill Sans" charset="0"/>
              <a:buChar char="•"/>
              <a:defRPr sz="2953">
                <a:solidFill>
                  <a:schemeClr val="tx1"/>
                </a:solidFill>
                <a:latin typeface="+mn-lt"/>
                <a:ea typeface="+mn-ea"/>
                <a:cs typeface="+mn-cs"/>
                <a:sym typeface="Gill Sans" charset="0"/>
              </a:defRPr>
            </a:lvl8pPr>
            <a:lvl9pPr marL="3188902" indent="-401822" algn="l" rtl="0" fontAlgn="base">
              <a:spcBef>
                <a:spcPts val="1687"/>
              </a:spcBef>
              <a:spcAft>
                <a:spcPct val="0"/>
              </a:spcAft>
              <a:buClr>
                <a:srgbClr val="000000"/>
              </a:buClr>
              <a:buSzPct val="171000"/>
              <a:buFont typeface="Gill Sans" charset="0"/>
              <a:buChar char="•"/>
              <a:defRPr sz="2953">
                <a:solidFill>
                  <a:schemeClr val="tx1"/>
                </a:solidFill>
                <a:latin typeface="+mn-lt"/>
                <a:ea typeface="+mn-ea"/>
                <a:cs typeface="+mn-cs"/>
                <a:sym typeface="Gill Sans" charset="0"/>
              </a:defRPr>
            </a:lvl9pPr>
          </a:lstStyle>
          <a:p>
            <a:pPr>
              <a:lnSpc>
                <a:spcPct val="150000"/>
              </a:lnSpc>
              <a:buClr>
                <a:schemeClr val="accent2"/>
              </a:buClr>
              <a:buSzPct val="110000"/>
            </a:pPr>
            <a:r>
              <a:rPr kumimoji="0" lang="en-US" sz="2600" b="1" kern="0" dirty="0" smtClean="0">
                <a:solidFill>
                  <a:schemeClr val="accent2"/>
                </a:solidFill>
              </a:rPr>
              <a:t>Background and purpose of the paper</a:t>
            </a:r>
          </a:p>
          <a:p>
            <a:pPr>
              <a:lnSpc>
                <a:spcPct val="150000"/>
              </a:lnSpc>
              <a:buClr>
                <a:schemeClr val="accent2"/>
              </a:buClr>
              <a:buSzPct val="110000"/>
            </a:pPr>
            <a:r>
              <a:rPr kumimoji="0" lang="en-GB" sz="2600" b="1" kern="0" dirty="0" smtClean="0">
                <a:solidFill>
                  <a:schemeClr val="accent2"/>
                </a:solidFill>
              </a:rPr>
              <a:t>The problematic of increased use of plastics</a:t>
            </a:r>
          </a:p>
          <a:p>
            <a:pPr>
              <a:lnSpc>
                <a:spcPct val="150000"/>
              </a:lnSpc>
              <a:buClr>
                <a:schemeClr val="accent2"/>
              </a:buClr>
              <a:buSzPct val="110000"/>
            </a:pPr>
            <a:r>
              <a:rPr kumimoji="0" lang="en-GB" sz="2600" b="1" kern="0" dirty="0" smtClean="0">
                <a:solidFill>
                  <a:schemeClr val="accent2"/>
                </a:solidFill>
              </a:rPr>
              <a:t>JACKS as alternatives to plastics: myth or reality? </a:t>
            </a:r>
          </a:p>
          <a:p>
            <a:pPr>
              <a:lnSpc>
                <a:spcPct val="150000"/>
              </a:lnSpc>
              <a:buClr>
                <a:schemeClr val="accent2"/>
              </a:buClr>
              <a:buSzPct val="110000"/>
            </a:pPr>
            <a:r>
              <a:rPr kumimoji="0" lang="en-GB" sz="2600" b="1" kern="0" dirty="0" smtClean="0">
                <a:solidFill>
                  <a:schemeClr val="accent2"/>
                </a:solidFill>
              </a:rPr>
              <a:t>Follow-up actions by the JM</a:t>
            </a:r>
          </a:p>
          <a:p>
            <a:pPr>
              <a:lnSpc>
                <a:spcPct val="150000"/>
              </a:lnSpc>
              <a:buClr>
                <a:schemeClr val="accent2"/>
              </a:buClr>
              <a:buSzPct val="110000"/>
            </a:pPr>
            <a:endParaRPr kumimoji="0" lang="en-US" sz="2600" b="1" kern="0" dirty="0">
              <a:solidFill>
                <a:schemeClr val="accent2"/>
              </a:solidFill>
            </a:endParaRPr>
          </a:p>
        </p:txBody>
      </p:sp>
    </p:spTree>
    <p:extLst>
      <p:ext uri="{BB962C8B-B14F-4D97-AF65-F5344CB8AC3E}">
        <p14:creationId xmlns:p14="http://schemas.microsoft.com/office/powerpoint/2010/main" val="145413560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633" y="0"/>
            <a:ext cx="8353425" cy="963613"/>
          </a:xfrm>
          <a:effectLst>
            <a:outerShdw blurRad="50800" dist="38100" dir="5400000" algn="t" rotWithShape="0">
              <a:prstClr val="black">
                <a:alpha val="40000"/>
              </a:prstClr>
            </a:outerShdw>
          </a:effectLst>
        </p:spPr>
        <p:txBody>
          <a:bodyPr anchor="ctr"/>
          <a:lstStyle/>
          <a:p>
            <a:r>
              <a:rPr lang="en-GB" sz="4000" b="1" dirty="0" smtClean="0">
                <a:solidFill>
                  <a:schemeClr val="accent2"/>
                </a:solidFill>
              </a:rPr>
              <a:t>The boom of the plastic sector</a:t>
            </a:r>
            <a:endParaRPr lang="en-US" sz="4000" b="1" dirty="0">
              <a:solidFill>
                <a:schemeClr val="accent2"/>
              </a:solidFill>
            </a:endParaRPr>
          </a:p>
        </p:txBody>
      </p:sp>
      <p:graphicFrame>
        <p:nvGraphicFramePr>
          <p:cNvPr id="3" name="Diagram 2"/>
          <p:cNvGraphicFramePr/>
          <p:nvPr>
            <p:extLst>
              <p:ext uri="{D42A27DB-BD31-4B8C-83A1-F6EECF244321}">
                <p14:modId xmlns:p14="http://schemas.microsoft.com/office/powerpoint/2010/main" val="746549059"/>
              </p:ext>
            </p:extLst>
          </p:nvPr>
        </p:nvGraphicFramePr>
        <p:xfrm>
          <a:off x="337762" y="1340768"/>
          <a:ext cx="8245165" cy="4320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4325814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633" y="0"/>
            <a:ext cx="8353425" cy="963613"/>
          </a:xfrm>
          <a:effectLst>
            <a:outerShdw blurRad="50800" dist="38100" dir="5400000" algn="t" rotWithShape="0">
              <a:prstClr val="black">
                <a:alpha val="40000"/>
              </a:prstClr>
            </a:outerShdw>
          </a:effectLst>
        </p:spPr>
        <p:txBody>
          <a:bodyPr anchor="ctr"/>
          <a:lstStyle/>
          <a:p>
            <a:r>
              <a:rPr lang="en-GB" sz="4000" b="1" dirty="0" smtClean="0">
                <a:solidFill>
                  <a:schemeClr val="accent2"/>
                </a:solidFill>
              </a:rPr>
              <a:t>Major Issues with plastics</a:t>
            </a:r>
            <a:endParaRPr lang="en-US" sz="4000" b="1" dirty="0">
              <a:solidFill>
                <a:schemeClr val="accent2"/>
              </a:solidFill>
            </a:endParaRPr>
          </a:p>
        </p:txBody>
      </p:sp>
      <p:graphicFrame>
        <p:nvGraphicFramePr>
          <p:cNvPr id="7" name="Diagram 6"/>
          <p:cNvGraphicFramePr/>
          <p:nvPr>
            <p:extLst>
              <p:ext uri="{D42A27DB-BD31-4B8C-83A1-F6EECF244321}">
                <p14:modId xmlns:p14="http://schemas.microsoft.com/office/powerpoint/2010/main" val="2600015905"/>
              </p:ext>
            </p:extLst>
          </p:nvPr>
        </p:nvGraphicFramePr>
        <p:xfrm>
          <a:off x="0" y="1484784"/>
          <a:ext cx="8500587" cy="41764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7564544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353425" cy="720080"/>
          </a:xfrm>
          <a:effectLst>
            <a:outerShdw blurRad="50800" dist="38100" dir="5400000" algn="t" rotWithShape="0">
              <a:prstClr val="black">
                <a:alpha val="40000"/>
              </a:prstClr>
            </a:outerShdw>
          </a:effectLst>
        </p:spPr>
        <p:txBody>
          <a:bodyPr anchor="ctr"/>
          <a:lstStyle/>
          <a:p>
            <a:r>
              <a:rPr lang="en-GB" sz="3200" b="1" dirty="0" smtClean="0">
                <a:solidFill>
                  <a:schemeClr val="accent2"/>
                </a:solidFill>
              </a:rPr>
              <a:t>Changes in the attitudes towards plastics</a:t>
            </a:r>
            <a:endParaRPr lang="en-US" sz="3200" b="1" dirty="0">
              <a:solidFill>
                <a:schemeClr val="accent2"/>
              </a:solidFill>
            </a:endParaRPr>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1287" y="1772816"/>
            <a:ext cx="5740873" cy="3744416"/>
          </a:xfrm>
          <a:prstGeom prst="rect">
            <a:avLst/>
          </a:prstGeom>
          <a:ln>
            <a:noFill/>
          </a:ln>
          <a:effectLst>
            <a:outerShdw blurRad="190500" algn="tl" rotWithShape="0">
              <a:srgbClr val="000000">
                <a:alpha val="70000"/>
              </a:srgbClr>
            </a:outerShdw>
          </a:effectLst>
        </p:spPr>
      </p:pic>
      <p:sp>
        <p:nvSpPr>
          <p:cNvPr id="6" name="Rectangle 5"/>
          <p:cNvSpPr/>
          <p:nvPr/>
        </p:nvSpPr>
        <p:spPr>
          <a:xfrm>
            <a:off x="6156176" y="2780928"/>
            <a:ext cx="2880320" cy="1477328"/>
          </a:xfrm>
          <a:prstGeom prst="rect">
            <a:avLst/>
          </a:prstGeom>
        </p:spPr>
        <p:txBody>
          <a:bodyPr wrap="square">
            <a:spAutoFit/>
          </a:bodyPr>
          <a:lstStyle/>
          <a:p>
            <a:pPr>
              <a:spcAft>
                <a:spcPts val="0"/>
              </a:spcAft>
            </a:pPr>
            <a:r>
              <a:rPr lang="en-GB" sz="1800" dirty="0">
                <a:solidFill>
                  <a:srgbClr val="93D150"/>
                </a:solidFill>
                <a:ea typeface="Calibri" panose="020F0502020204030204" pitchFamily="34" charset="0"/>
                <a:cs typeface="Times New Roman" panose="02020603050405020304" pitchFamily="18" charset="0"/>
              </a:rPr>
              <a:t>[] </a:t>
            </a:r>
            <a:r>
              <a:rPr lang="en-GB" sz="1800" dirty="0">
                <a:solidFill>
                  <a:srgbClr val="000000"/>
                </a:solidFill>
                <a:ea typeface="Calibri" panose="020F0502020204030204" pitchFamily="34" charset="0"/>
                <a:cs typeface="Times New Roman" panose="02020603050405020304" pitchFamily="18" charset="0"/>
              </a:rPr>
              <a:t>Plastic bags banned</a:t>
            </a:r>
            <a:endParaRPr lang="en-US" sz="1800" dirty="0">
              <a:ea typeface="Calibri" panose="020F0502020204030204" pitchFamily="34" charset="0"/>
              <a:cs typeface="Akhbar MT"/>
            </a:endParaRPr>
          </a:p>
          <a:p>
            <a:pPr>
              <a:spcAft>
                <a:spcPts val="0"/>
              </a:spcAft>
            </a:pPr>
            <a:r>
              <a:rPr lang="en-GB" sz="1800" dirty="0">
                <a:solidFill>
                  <a:srgbClr val="FFCD00"/>
                </a:solidFill>
                <a:ea typeface="Calibri" panose="020F0502020204030204" pitchFamily="34" charset="0"/>
                <a:cs typeface="Times New Roman" panose="02020603050405020304" pitchFamily="18" charset="0"/>
              </a:rPr>
              <a:t>[] </a:t>
            </a:r>
            <a:r>
              <a:rPr lang="en-GB" sz="1800" dirty="0">
                <a:solidFill>
                  <a:srgbClr val="000000"/>
                </a:solidFill>
                <a:ea typeface="Calibri" panose="020F0502020204030204" pitchFamily="34" charset="0"/>
                <a:cs typeface="Times New Roman" panose="02020603050405020304" pitchFamily="18" charset="0"/>
              </a:rPr>
              <a:t>A tax on some plastic bags</a:t>
            </a:r>
            <a:endParaRPr lang="en-US" sz="1800" dirty="0">
              <a:ea typeface="Calibri" panose="020F0502020204030204" pitchFamily="34" charset="0"/>
              <a:cs typeface="Akhbar MT"/>
            </a:endParaRPr>
          </a:p>
          <a:p>
            <a:pPr>
              <a:spcAft>
                <a:spcPts val="0"/>
              </a:spcAft>
            </a:pPr>
            <a:r>
              <a:rPr lang="en-GB" sz="1800" dirty="0">
                <a:solidFill>
                  <a:srgbClr val="F45F0D"/>
                </a:solidFill>
                <a:ea typeface="Calibri" panose="020F0502020204030204" pitchFamily="34" charset="0"/>
                <a:cs typeface="Times New Roman" panose="02020603050405020304" pitchFamily="18" charset="0"/>
              </a:rPr>
              <a:t>[] </a:t>
            </a:r>
            <a:r>
              <a:rPr lang="en-GB" sz="1800" dirty="0">
                <a:solidFill>
                  <a:srgbClr val="000000"/>
                </a:solidFill>
                <a:ea typeface="Calibri" panose="020F0502020204030204" pitchFamily="34" charset="0"/>
                <a:cs typeface="Times New Roman" panose="02020603050405020304" pitchFamily="18" charset="0"/>
              </a:rPr>
              <a:t>Voluntary tax agreement</a:t>
            </a:r>
            <a:endParaRPr lang="en-US" sz="1800" dirty="0">
              <a:ea typeface="Calibri" panose="020F0502020204030204" pitchFamily="34" charset="0"/>
              <a:cs typeface="Akhbar MT"/>
            </a:endParaRPr>
          </a:p>
          <a:p>
            <a:pPr>
              <a:spcAft>
                <a:spcPts val="0"/>
              </a:spcAft>
            </a:pPr>
            <a:r>
              <a:rPr lang="en-GB" sz="1800" dirty="0">
                <a:solidFill>
                  <a:srgbClr val="7030A1"/>
                </a:solidFill>
                <a:ea typeface="Calibri" panose="020F0502020204030204" pitchFamily="34" charset="0"/>
                <a:cs typeface="Times New Roman" panose="02020603050405020304" pitchFamily="18" charset="0"/>
              </a:rPr>
              <a:t>[] </a:t>
            </a:r>
            <a:r>
              <a:rPr lang="en-GB" sz="1800" dirty="0">
                <a:solidFill>
                  <a:srgbClr val="000000"/>
                </a:solidFill>
                <a:ea typeface="Calibri" panose="020F0502020204030204" pitchFamily="34" charset="0"/>
                <a:cs typeface="Times New Roman" panose="02020603050405020304" pitchFamily="18" charset="0"/>
              </a:rPr>
              <a:t>Partial tax or ban (regional levels)</a:t>
            </a:r>
            <a:endParaRPr lang="en-US" sz="1800" dirty="0">
              <a:ea typeface="Calibri" panose="020F0502020204030204" pitchFamily="34" charset="0"/>
              <a:cs typeface="Akhbar MT"/>
            </a:endParaRPr>
          </a:p>
        </p:txBody>
      </p:sp>
    </p:spTree>
    <p:extLst>
      <p:ext uri="{BB962C8B-B14F-4D97-AF65-F5344CB8AC3E}">
        <p14:creationId xmlns:p14="http://schemas.microsoft.com/office/powerpoint/2010/main" val="80437096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633" y="0"/>
            <a:ext cx="8353425" cy="963613"/>
          </a:xfrm>
          <a:effectLst>
            <a:outerShdw blurRad="50800" dist="38100" dir="5400000" algn="t" rotWithShape="0">
              <a:prstClr val="black">
                <a:alpha val="40000"/>
              </a:prstClr>
            </a:outerShdw>
          </a:effectLst>
        </p:spPr>
        <p:txBody>
          <a:bodyPr anchor="ctr"/>
          <a:lstStyle/>
          <a:p>
            <a:r>
              <a:rPr lang="en-US" sz="4000" b="1" dirty="0" smtClean="0">
                <a:solidFill>
                  <a:schemeClr val="accent2"/>
                </a:solidFill>
              </a:rPr>
              <a:t>Alternatives to plastics</a:t>
            </a:r>
            <a:endParaRPr lang="en-US" sz="4000" b="1" dirty="0">
              <a:solidFill>
                <a:schemeClr val="accent2"/>
              </a:solidFill>
            </a:endParaRPr>
          </a:p>
        </p:txBody>
      </p:sp>
      <p:graphicFrame>
        <p:nvGraphicFramePr>
          <p:cNvPr id="6" name="Diagram 5"/>
          <p:cNvGraphicFramePr/>
          <p:nvPr>
            <p:extLst>
              <p:ext uri="{D42A27DB-BD31-4B8C-83A1-F6EECF244321}">
                <p14:modId xmlns:p14="http://schemas.microsoft.com/office/powerpoint/2010/main" val="1812901708"/>
              </p:ext>
            </p:extLst>
          </p:nvPr>
        </p:nvGraphicFramePr>
        <p:xfrm>
          <a:off x="107504" y="1412776"/>
          <a:ext cx="9001000"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295300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633" y="0"/>
            <a:ext cx="8353425" cy="963613"/>
          </a:xfrm>
          <a:effectLst>
            <a:outerShdw blurRad="50800" dist="38100" dir="5400000" algn="t" rotWithShape="0">
              <a:prstClr val="black">
                <a:alpha val="40000"/>
              </a:prstClr>
            </a:outerShdw>
          </a:effectLst>
        </p:spPr>
        <p:txBody>
          <a:bodyPr anchor="ctr"/>
          <a:lstStyle/>
          <a:p>
            <a:r>
              <a:rPr lang="en-US" sz="4000" b="1" dirty="0" smtClean="0">
                <a:solidFill>
                  <a:schemeClr val="accent2"/>
                </a:solidFill>
              </a:rPr>
              <a:t>Some alternatives to plastic bags</a:t>
            </a:r>
            <a:endParaRPr lang="en-US" sz="4000" b="1" dirty="0">
              <a:solidFill>
                <a:schemeClr val="accent2"/>
              </a:solidFill>
            </a:endParaRPr>
          </a:p>
        </p:txBody>
      </p:sp>
      <p:graphicFrame>
        <p:nvGraphicFramePr>
          <p:cNvPr id="7" name="Diagram 6"/>
          <p:cNvGraphicFramePr/>
          <p:nvPr>
            <p:extLst>
              <p:ext uri="{D42A27DB-BD31-4B8C-83A1-F6EECF244321}">
                <p14:modId xmlns:p14="http://schemas.microsoft.com/office/powerpoint/2010/main" val="606504875"/>
              </p:ext>
            </p:extLst>
          </p:nvPr>
        </p:nvGraphicFramePr>
        <p:xfrm>
          <a:off x="611560" y="1412776"/>
          <a:ext cx="8136904" cy="4392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3128441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353425" cy="963613"/>
          </a:xfrm>
          <a:effectLst>
            <a:outerShdw blurRad="50800" dist="38100" dir="5400000" algn="t" rotWithShape="0">
              <a:prstClr val="black">
                <a:alpha val="40000"/>
              </a:prstClr>
            </a:outerShdw>
          </a:effectLst>
        </p:spPr>
        <p:txBody>
          <a:bodyPr anchor="ctr"/>
          <a:lstStyle/>
          <a:p>
            <a:r>
              <a:rPr lang="en-GB" sz="2800" b="1" dirty="0">
                <a:solidFill>
                  <a:schemeClr val="accent2"/>
                </a:solidFill>
              </a:rPr>
              <a:t>E</a:t>
            </a:r>
            <a:r>
              <a:rPr lang="en-GB" sz="2800" b="1" dirty="0" smtClean="0">
                <a:solidFill>
                  <a:schemeClr val="accent2"/>
                </a:solidFill>
              </a:rPr>
              <a:t>ffect </a:t>
            </a:r>
            <a:r>
              <a:rPr lang="en-GB" sz="2800" b="1" dirty="0">
                <a:solidFill>
                  <a:schemeClr val="accent2"/>
                </a:solidFill>
              </a:rPr>
              <a:t>of changes in technology and innovation on the cost of JACKS-based bags</a:t>
            </a:r>
            <a:endParaRPr lang="en-US" sz="2800" b="1" dirty="0">
              <a:solidFill>
                <a:schemeClr val="accent2"/>
              </a:solidFill>
            </a:endParaRPr>
          </a:p>
        </p:txBody>
      </p:sp>
      <p:graphicFrame>
        <p:nvGraphicFramePr>
          <p:cNvPr id="7" name="Chart 6"/>
          <p:cNvGraphicFramePr/>
          <p:nvPr>
            <p:extLst>
              <p:ext uri="{D42A27DB-BD31-4B8C-83A1-F6EECF244321}">
                <p14:modId xmlns:p14="http://schemas.microsoft.com/office/powerpoint/2010/main" val="357622350"/>
              </p:ext>
            </p:extLst>
          </p:nvPr>
        </p:nvGraphicFramePr>
        <p:xfrm>
          <a:off x="179512" y="1628800"/>
          <a:ext cx="5976664" cy="417646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Diagram 7"/>
          <p:cNvGraphicFramePr/>
          <p:nvPr>
            <p:extLst>
              <p:ext uri="{D42A27DB-BD31-4B8C-83A1-F6EECF244321}">
                <p14:modId xmlns:p14="http://schemas.microsoft.com/office/powerpoint/2010/main" val="1069276907"/>
              </p:ext>
            </p:extLst>
          </p:nvPr>
        </p:nvGraphicFramePr>
        <p:xfrm>
          <a:off x="6732240" y="2348880"/>
          <a:ext cx="2232248" cy="163121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0" name="Diagram 9"/>
          <p:cNvGraphicFramePr/>
          <p:nvPr>
            <p:extLst>
              <p:ext uri="{D42A27DB-BD31-4B8C-83A1-F6EECF244321}">
                <p14:modId xmlns:p14="http://schemas.microsoft.com/office/powerpoint/2010/main" val="4244847352"/>
              </p:ext>
            </p:extLst>
          </p:nvPr>
        </p:nvGraphicFramePr>
        <p:xfrm>
          <a:off x="6347270" y="1844824"/>
          <a:ext cx="2592785" cy="367240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110801727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274" y="44624"/>
            <a:ext cx="8353425" cy="963613"/>
          </a:xfrm>
          <a:effectLst>
            <a:outerShdw blurRad="50800" dist="38100" dir="5400000" algn="t" rotWithShape="0">
              <a:prstClr val="black">
                <a:alpha val="40000"/>
              </a:prstClr>
            </a:outerShdw>
          </a:effectLst>
        </p:spPr>
        <p:txBody>
          <a:bodyPr anchor="ctr"/>
          <a:lstStyle/>
          <a:p>
            <a:r>
              <a:rPr lang="en-US" sz="4000" b="1" dirty="0" smtClean="0">
                <a:solidFill>
                  <a:schemeClr val="accent2"/>
                </a:solidFill>
              </a:rPr>
              <a:t>Issues for consideration</a:t>
            </a:r>
            <a:endParaRPr lang="en-US" sz="4000" b="1" dirty="0">
              <a:solidFill>
                <a:schemeClr val="accent2"/>
              </a:solidFill>
            </a:endParaRPr>
          </a:p>
        </p:txBody>
      </p:sp>
      <p:graphicFrame>
        <p:nvGraphicFramePr>
          <p:cNvPr id="5" name="Diagram 4"/>
          <p:cNvGraphicFramePr/>
          <p:nvPr>
            <p:extLst>
              <p:ext uri="{D42A27DB-BD31-4B8C-83A1-F6EECF244321}">
                <p14:modId xmlns:p14="http://schemas.microsoft.com/office/powerpoint/2010/main" val="213502028"/>
              </p:ext>
            </p:extLst>
          </p:nvPr>
        </p:nvGraphicFramePr>
        <p:xfrm>
          <a:off x="179512" y="1556792"/>
          <a:ext cx="8856984" cy="4032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0650213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 Top">
  <a:themeElements>
    <a:clrScheme name="">
      <a:dk1>
        <a:srgbClr val="000000"/>
      </a:dk1>
      <a:lt1>
        <a:srgbClr val="FFFFFF"/>
      </a:lt1>
      <a:dk2>
        <a:srgbClr val="000000"/>
      </a:dk2>
      <a:lt2>
        <a:srgbClr val="808080"/>
      </a:lt2>
      <a:accent1>
        <a:srgbClr val="000000"/>
      </a:accent1>
      <a:accent2>
        <a:srgbClr val="333399"/>
      </a:accent2>
      <a:accent3>
        <a:srgbClr val="FFFFFF"/>
      </a:accent3>
      <a:accent4>
        <a:srgbClr val="000000"/>
      </a:accent4>
      <a:accent5>
        <a:srgbClr val="AAAAAA"/>
      </a:accent5>
      <a:accent6>
        <a:srgbClr val="2D2D8A"/>
      </a:accent6>
      <a:hlink>
        <a:srgbClr val="009999"/>
      </a:hlink>
      <a:folHlink>
        <a:srgbClr val="99CC00"/>
      </a:folHlink>
    </a:clrScheme>
    <a:fontScheme name="Title - Top">
      <a:majorFont>
        <a:latin typeface="Calibri"/>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rgbClr val="000000"/>
        </a:solidFill>
        <a:ln w="25400"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 To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C:\Program Files\Microsoft Office\Templates\Presentation Designs\Azure.pot</Template>
  <TotalTime>5482</TotalTime>
  <Words>1038</Words>
  <Application>Microsoft Office PowerPoint</Application>
  <PresentationFormat>On-screen Show (4:3)</PresentationFormat>
  <Paragraphs>112</Paragraphs>
  <Slides>11</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Akhbar MT</vt:lpstr>
      <vt:lpstr>Arial</vt:lpstr>
      <vt:lpstr>Calibri</vt:lpstr>
      <vt:lpstr>Courier New</vt:lpstr>
      <vt:lpstr>Gill Sans</vt:lpstr>
      <vt:lpstr>Times New Roman</vt:lpstr>
      <vt:lpstr>ヒラギノ角ゴ ProN W3</vt:lpstr>
      <vt:lpstr>Title - Top</vt:lpstr>
      <vt:lpstr>Beijing, 22-24 October 2019</vt:lpstr>
      <vt:lpstr>Outline</vt:lpstr>
      <vt:lpstr>The boom of the plastic sector</vt:lpstr>
      <vt:lpstr>Major Issues with plastics</vt:lpstr>
      <vt:lpstr>Changes in the attitudes towards plastics</vt:lpstr>
      <vt:lpstr>Alternatives to plastics</vt:lpstr>
      <vt:lpstr>Some alternatives to plastic bags</vt:lpstr>
      <vt:lpstr>Effect of changes in technology and innovation on the cost of JACKS-based bags</vt:lpstr>
      <vt:lpstr>Issues for consideration</vt:lpstr>
      <vt:lpstr>Suggested action by the Joint Meeting</vt:lpstr>
      <vt:lpstr>Thank you</vt:lpstr>
    </vt:vector>
  </TitlesOfParts>
  <Manager>Richard Moon</Manager>
  <Company>FAO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ESTD</dc:creator>
  <cp:lastModifiedBy>Amrouk, ElMamoun (EST)</cp:lastModifiedBy>
  <cp:revision>367</cp:revision>
  <cp:lastPrinted>2019-10-02T16:30:49Z</cp:lastPrinted>
  <dcterms:created xsi:type="dcterms:W3CDTF">1601-01-01T00:00:00Z</dcterms:created>
  <dcterms:modified xsi:type="dcterms:W3CDTF">2019-10-18T13:12:00Z</dcterms:modified>
</cp:coreProperties>
</file>