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6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C14287-2BDE-4498-94A4-86577480A4A6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AC0922-9A29-490F-BCAF-A01C3C8E2F6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0668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Consultation on climate change and its implication on the tea economy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7854696" cy="17526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/>
              <a:t>• Review concepts and methods of climate change impact assessment;</a:t>
            </a:r>
            <a:endParaRPr lang="en-US" sz="2000" dirty="0" smtClean="0"/>
          </a:p>
          <a:p>
            <a:pPr algn="l"/>
            <a:r>
              <a:rPr lang="en-US" sz="2000" b="1" dirty="0" smtClean="0"/>
              <a:t>• Evaluate the analyses carried out on the impact of climate change on the tea sub-sector in selected countries and determine methodologies to measure the impact of climate change on the tea economy;</a:t>
            </a:r>
            <a:endParaRPr lang="en-US" sz="2000" dirty="0" smtClean="0"/>
          </a:p>
          <a:p>
            <a:pPr algn="l"/>
            <a:r>
              <a:rPr lang="en-US" sz="2000" b="1" dirty="0" smtClean="0"/>
              <a:t>• Evaluate suitable technologies that could be adapted for mitigation and adaptation strategies for the tea economy;</a:t>
            </a:r>
            <a:endParaRPr lang="en-US" sz="2000" dirty="0" smtClean="0"/>
          </a:p>
          <a:p>
            <a:pPr algn="l"/>
            <a:r>
              <a:rPr lang="en-US" sz="2000" b="1" dirty="0" smtClean="0"/>
              <a:t>• Identify climate change databases and models to support analysis related to the tea sub-sector and agree on collection and collation of available research data on climate change in member countries;</a:t>
            </a:r>
            <a:endParaRPr lang="en-US" sz="2000" dirty="0" smtClean="0"/>
          </a:p>
          <a:p>
            <a:pPr algn="l"/>
            <a:r>
              <a:rPr lang="en-US" sz="2000" b="1" dirty="0" smtClean="0"/>
              <a:t>• Define the scope of the Proposed Working Group on Climate: identify/suggest mitigation and adaptation strategies; and</a:t>
            </a:r>
            <a:endParaRPr lang="en-US" sz="2000" dirty="0" smtClean="0"/>
          </a:p>
          <a:p>
            <a:pPr algn="l"/>
            <a:r>
              <a:rPr lang="en-US" sz="2000" b="1" dirty="0" smtClean="0"/>
              <a:t>• Develop appropriate long-term technologies for mitigation/ adaptation and agree on an Immediate Action Plan.</a:t>
            </a:r>
            <a:endParaRPr lang="en-US" sz="2000" dirty="0" smtClean="0"/>
          </a:p>
          <a:p>
            <a:pPr algn="l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Consultation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Review concepts and methods of climate change impact </a:t>
            </a:r>
            <a:r>
              <a:rPr lang="en-US" sz="2800" b="1" dirty="0" smtClean="0"/>
              <a:t>assessment (action point 1)</a:t>
            </a:r>
            <a:endParaRPr lang="en-US" sz="2800" b="1" dirty="0" smtClean="0"/>
          </a:p>
          <a:p>
            <a:pPr lvl="1"/>
            <a:r>
              <a:rPr lang="en-US" dirty="0" smtClean="0"/>
              <a:t>India leads coordination</a:t>
            </a:r>
          </a:p>
          <a:p>
            <a:pPr lvl="1"/>
            <a:r>
              <a:rPr lang="en-US" dirty="0" smtClean="0"/>
              <a:t>Timeframe: 21</a:t>
            </a:r>
            <a:r>
              <a:rPr lang="en-US" baseline="30000" dirty="0" smtClean="0"/>
              <a:t>st</a:t>
            </a:r>
            <a:r>
              <a:rPr lang="en-US" dirty="0" smtClean="0"/>
              <a:t> Session of the IGG/Tea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Consultation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Evaluate the analyses carried out on the impact of climate change on the tea sub-sector in selected countries and determine </a:t>
            </a:r>
            <a:r>
              <a:rPr lang="en-US" sz="2800" b="1" dirty="0" smtClean="0"/>
              <a:t>methodologies </a:t>
            </a:r>
            <a:r>
              <a:rPr lang="en-US" sz="2800" b="1" dirty="0" smtClean="0"/>
              <a:t>to measure the impact of climate change on the tea </a:t>
            </a:r>
            <a:r>
              <a:rPr lang="en-US" sz="2800" b="1" dirty="0" smtClean="0"/>
              <a:t>economy (action point 2)</a:t>
            </a:r>
            <a:endParaRPr lang="en-US" sz="2800" b="1" dirty="0" smtClean="0"/>
          </a:p>
          <a:p>
            <a:pPr lvl="1"/>
            <a:r>
              <a:rPr lang="en-US" dirty="0" smtClean="0"/>
              <a:t>Kenya to lead coordination</a:t>
            </a:r>
          </a:p>
          <a:p>
            <a:pPr lvl="2"/>
            <a:r>
              <a:rPr lang="en-US" dirty="0" smtClean="0"/>
              <a:t>Malawi to join</a:t>
            </a:r>
            <a:endParaRPr lang="en-US" dirty="0" smtClean="0"/>
          </a:p>
          <a:p>
            <a:pPr lvl="1"/>
            <a:r>
              <a:rPr lang="en-US" dirty="0" smtClean="0"/>
              <a:t>Timeframe: 21</a:t>
            </a:r>
            <a:r>
              <a:rPr lang="en-US" baseline="30000" dirty="0" smtClean="0"/>
              <a:t>st</a:t>
            </a:r>
            <a:r>
              <a:rPr lang="en-US" dirty="0" smtClean="0"/>
              <a:t> Session of the IGG/Tea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Consultation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Evaluate suitable technologies that could be adapted for mitigation and adaptation strategies for the tea </a:t>
            </a:r>
            <a:r>
              <a:rPr lang="en-US" sz="2800" b="1" dirty="0" smtClean="0"/>
              <a:t>economy (action point 3)</a:t>
            </a:r>
            <a:endParaRPr lang="en-US" sz="2800" b="1" dirty="0" smtClean="0"/>
          </a:p>
          <a:p>
            <a:pPr lvl="1"/>
            <a:r>
              <a:rPr lang="en-US" dirty="0" smtClean="0"/>
              <a:t>Sri Lanka to lead coordination</a:t>
            </a:r>
          </a:p>
          <a:p>
            <a:pPr lvl="2"/>
            <a:r>
              <a:rPr lang="en-US" dirty="0" smtClean="0"/>
              <a:t>India will partner</a:t>
            </a:r>
          </a:p>
          <a:p>
            <a:pPr lvl="2"/>
            <a:r>
              <a:rPr lang="en-US" dirty="0" smtClean="0"/>
              <a:t>Kenya will partner</a:t>
            </a:r>
          </a:p>
          <a:p>
            <a:pPr lvl="2"/>
            <a:r>
              <a:rPr lang="en-US" dirty="0" smtClean="0"/>
              <a:t>China will partner</a:t>
            </a:r>
          </a:p>
          <a:p>
            <a:pPr lvl="2"/>
            <a:r>
              <a:rPr lang="en-US" dirty="0" smtClean="0"/>
              <a:t>Malawi will partner</a:t>
            </a:r>
          </a:p>
          <a:p>
            <a:pPr lvl="2"/>
            <a:r>
              <a:rPr lang="en-US" dirty="0" smtClean="0"/>
              <a:t>Bangladesh will partner</a:t>
            </a:r>
          </a:p>
          <a:p>
            <a:pPr lvl="1"/>
            <a:r>
              <a:rPr lang="en-US" dirty="0" smtClean="0"/>
              <a:t>Timeframe: 21</a:t>
            </a:r>
            <a:r>
              <a:rPr lang="en-US" baseline="30000" dirty="0" smtClean="0"/>
              <a:t>st</a:t>
            </a:r>
            <a:r>
              <a:rPr lang="en-US" dirty="0" smtClean="0"/>
              <a:t> Session of the IGG/Tea</a:t>
            </a: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Consultation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Identify climate change databases and models to support analysis related to the tea sub-sector and agree on collection and collation of available research data on climate change in member </a:t>
            </a:r>
            <a:r>
              <a:rPr lang="en-US" sz="2800" b="1" dirty="0" smtClean="0"/>
              <a:t>countries (merge with action point 1)</a:t>
            </a:r>
            <a:endParaRPr lang="en-US" sz="2800" b="1" dirty="0" smtClean="0"/>
          </a:p>
          <a:p>
            <a:pPr lvl="1"/>
            <a:r>
              <a:rPr lang="en-US" dirty="0" smtClean="0"/>
              <a:t>India to lead; to merge with first point of action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Consultation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Define the scope of the Proposed Working Group on Climate: identify/suggest mitigation and adaptation </a:t>
            </a:r>
            <a:r>
              <a:rPr lang="en-US" sz="2400" b="1" dirty="0" smtClean="0"/>
              <a:t>strategies (merge with action plan 3)</a:t>
            </a:r>
            <a:endParaRPr lang="en-US" sz="2400" b="1" dirty="0" smtClean="0"/>
          </a:p>
          <a:p>
            <a:pPr lvl="1"/>
            <a:r>
              <a:rPr lang="en-US" sz="2200" dirty="0" smtClean="0"/>
              <a:t>Related to third point of action and should be merged. Sri Lanka to lead</a:t>
            </a:r>
          </a:p>
          <a:p>
            <a:pPr lvl="1"/>
            <a:r>
              <a:rPr lang="en-US" sz="2200" dirty="0" smtClean="0"/>
              <a:t>Timeframe: 21</a:t>
            </a:r>
            <a:r>
              <a:rPr lang="en-US" sz="2200" baseline="30000" dirty="0" smtClean="0"/>
              <a:t>st</a:t>
            </a:r>
            <a:r>
              <a:rPr lang="en-US" sz="2200" dirty="0" smtClean="0"/>
              <a:t> </a:t>
            </a:r>
            <a:endParaRPr lang="en-US" sz="22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Consultation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Develop appropriate long-term technologies for </a:t>
            </a:r>
            <a:r>
              <a:rPr lang="en-US" sz="2800" b="1" dirty="0" smtClean="0"/>
              <a:t>mitigation/adaptation </a:t>
            </a:r>
            <a:r>
              <a:rPr lang="en-US" sz="2800" b="1" dirty="0" smtClean="0"/>
              <a:t>and agree on an Immediate Action </a:t>
            </a:r>
            <a:r>
              <a:rPr lang="en-US" sz="2800" b="1" dirty="0" smtClean="0"/>
              <a:t>Plan (to merge </a:t>
            </a:r>
            <a:r>
              <a:rPr lang="en-US" sz="2800" b="1" smtClean="0"/>
              <a:t>with action plan 3)</a:t>
            </a:r>
            <a:endParaRPr lang="en-US" sz="2800" b="1" dirty="0" smtClean="0"/>
          </a:p>
          <a:p>
            <a:pPr lvl="1"/>
            <a:r>
              <a:rPr lang="en-US" dirty="0" smtClean="0"/>
              <a:t>Sri Lanka to lead; to merge with third action plan</a:t>
            </a:r>
          </a:p>
          <a:p>
            <a:pPr lvl="1"/>
            <a:r>
              <a:rPr lang="en-US" dirty="0" smtClean="0"/>
              <a:t>Timeframe: 21st Session IGG/Tea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</TotalTime>
  <Words>403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Consultation on climate change and its implication on the tea economy</vt:lpstr>
      <vt:lpstr>Consultation Recommendations</vt:lpstr>
      <vt:lpstr>Consultation Recommendations</vt:lpstr>
      <vt:lpstr>Consultation Recommendations</vt:lpstr>
      <vt:lpstr>Consultation Recommendations</vt:lpstr>
      <vt:lpstr>Consultation Recommendations</vt:lpstr>
      <vt:lpstr>Consultation Recommendation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Consultation on climate change and its implication on the tea economy</dc:title>
  <dc:creator>Ilan</dc:creator>
  <cp:lastModifiedBy>lakna video</cp:lastModifiedBy>
  <cp:revision>15</cp:revision>
  <dcterms:created xsi:type="dcterms:W3CDTF">2012-01-29T09:22:42Z</dcterms:created>
  <dcterms:modified xsi:type="dcterms:W3CDTF">2012-01-29T13:04:47Z</dcterms:modified>
</cp:coreProperties>
</file>