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39" r:id="rId2"/>
    <p:sldId id="286" r:id="rId3"/>
    <p:sldId id="387" r:id="rId4"/>
    <p:sldId id="385" r:id="rId5"/>
    <p:sldId id="388" r:id="rId6"/>
    <p:sldId id="389" r:id="rId7"/>
    <p:sldId id="386" r:id="rId8"/>
    <p:sldId id="390" r:id="rId9"/>
    <p:sldId id="391" r:id="rId10"/>
    <p:sldId id="392" r:id="rId11"/>
    <p:sldId id="393" r:id="rId12"/>
    <p:sldId id="394" r:id="rId13"/>
    <p:sldId id="395" r:id="rId14"/>
    <p:sldId id="396" r:id="rId15"/>
    <p:sldId id="397" r:id="rId16"/>
    <p:sldId id="398" r:id="rId17"/>
    <p:sldId id="372" r:id="rId18"/>
  </p:sldIdLst>
  <p:sldSz cx="9144000" cy="6858000" type="screen4x3"/>
  <p:notesSz cx="6934200" cy="9220200"/>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4D4D4D"/>
    <a:srgbClr val="0BB52B"/>
    <a:srgbClr val="F1750F"/>
    <a:srgbClr val="CC3300"/>
    <a:srgbClr val="993366"/>
    <a:srgbClr val="FFFFFF"/>
    <a:srgbClr val="EAEAEA"/>
    <a:srgbClr val="FFFFCC"/>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5" autoAdjust="0"/>
    <p:restoredTop sz="80857" autoAdjust="0"/>
  </p:normalViewPr>
  <p:slideViewPr>
    <p:cSldViewPr snapToGrid="0">
      <p:cViewPr>
        <p:scale>
          <a:sx n="70" d="100"/>
          <a:sy n="70" d="100"/>
        </p:scale>
        <p:origin x="-137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130" y="-114"/>
      </p:cViewPr>
      <p:guideLst>
        <p:guide orient="horz" pos="2904"/>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2009\TeaModel\Master\SIMULATION_OIL.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3.996843956222481E-2"/>
          <c:y val="2.4895207669875161E-2"/>
          <c:w val="0.94545480887563682"/>
          <c:h val="0.95020958466024963"/>
        </c:manualLayout>
      </c:layout>
      <c:lineChart>
        <c:grouping val="standard"/>
        <c:ser>
          <c:idx val="0"/>
          <c:order val="0"/>
          <c:tx>
            <c:strRef>
              <c:f>Sheet2!$B$1</c:f>
              <c:strCache>
                <c:ptCount val="1"/>
                <c:pt idx="0">
                  <c:v>Tea</c:v>
                </c:pt>
              </c:strCache>
            </c:strRef>
          </c:tx>
          <c:spPr>
            <a:ln w="31750"/>
          </c:spPr>
          <c:marker>
            <c:symbol val="none"/>
          </c:marker>
          <c:cat>
            <c:strRef>
              <c:f>Sheet2!$A$2:$A$296</c:f>
              <c:strCache>
                <c:ptCount val="295"/>
                <c:pt idx="0">
                  <c:v>1990M01</c:v>
                </c:pt>
                <c:pt idx="1">
                  <c:v>1990M02</c:v>
                </c:pt>
                <c:pt idx="2">
                  <c:v>1990M03</c:v>
                </c:pt>
                <c:pt idx="3">
                  <c:v>1990M04</c:v>
                </c:pt>
                <c:pt idx="4">
                  <c:v>1990M05</c:v>
                </c:pt>
                <c:pt idx="5">
                  <c:v>1990M06</c:v>
                </c:pt>
                <c:pt idx="6">
                  <c:v>1990M07</c:v>
                </c:pt>
                <c:pt idx="7">
                  <c:v>1990M08</c:v>
                </c:pt>
                <c:pt idx="8">
                  <c:v>1990M09</c:v>
                </c:pt>
                <c:pt idx="9">
                  <c:v>1990M10</c:v>
                </c:pt>
                <c:pt idx="10">
                  <c:v>1990M11</c:v>
                </c:pt>
                <c:pt idx="11">
                  <c:v>1990M12</c:v>
                </c:pt>
                <c:pt idx="12">
                  <c:v>1991M01</c:v>
                </c:pt>
                <c:pt idx="13">
                  <c:v>1991M02</c:v>
                </c:pt>
                <c:pt idx="14">
                  <c:v>1991M03</c:v>
                </c:pt>
                <c:pt idx="15">
                  <c:v>1991M04</c:v>
                </c:pt>
                <c:pt idx="16">
                  <c:v>1991M05</c:v>
                </c:pt>
                <c:pt idx="17">
                  <c:v>1991M06</c:v>
                </c:pt>
                <c:pt idx="18">
                  <c:v>1991M07</c:v>
                </c:pt>
                <c:pt idx="19">
                  <c:v>1991M08</c:v>
                </c:pt>
                <c:pt idx="20">
                  <c:v>1991M09</c:v>
                </c:pt>
                <c:pt idx="21">
                  <c:v>1991M10</c:v>
                </c:pt>
                <c:pt idx="22">
                  <c:v>1991M11</c:v>
                </c:pt>
                <c:pt idx="23">
                  <c:v>1991M12</c:v>
                </c:pt>
                <c:pt idx="24">
                  <c:v>1992M01</c:v>
                </c:pt>
                <c:pt idx="25">
                  <c:v>1992M02</c:v>
                </c:pt>
                <c:pt idx="26">
                  <c:v>1992M03</c:v>
                </c:pt>
                <c:pt idx="27">
                  <c:v>1992M04</c:v>
                </c:pt>
                <c:pt idx="28">
                  <c:v>1992M05</c:v>
                </c:pt>
                <c:pt idx="29">
                  <c:v>1992M06</c:v>
                </c:pt>
                <c:pt idx="30">
                  <c:v>1992M07</c:v>
                </c:pt>
                <c:pt idx="31">
                  <c:v>1992M08</c:v>
                </c:pt>
                <c:pt idx="32">
                  <c:v>1992M09</c:v>
                </c:pt>
                <c:pt idx="33">
                  <c:v>1992M10</c:v>
                </c:pt>
                <c:pt idx="34">
                  <c:v>1992M11</c:v>
                </c:pt>
                <c:pt idx="35">
                  <c:v>1992M12</c:v>
                </c:pt>
                <c:pt idx="36">
                  <c:v>1993M01</c:v>
                </c:pt>
                <c:pt idx="37">
                  <c:v>1993M02</c:v>
                </c:pt>
                <c:pt idx="38">
                  <c:v>1993M03</c:v>
                </c:pt>
                <c:pt idx="39">
                  <c:v>1993M04</c:v>
                </c:pt>
                <c:pt idx="40">
                  <c:v>1993M05</c:v>
                </c:pt>
                <c:pt idx="41">
                  <c:v>1993M06</c:v>
                </c:pt>
                <c:pt idx="42">
                  <c:v>1993M07</c:v>
                </c:pt>
                <c:pt idx="43">
                  <c:v>1993M08</c:v>
                </c:pt>
                <c:pt idx="44">
                  <c:v>1993M09</c:v>
                </c:pt>
                <c:pt idx="45">
                  <c:v>1993M10</c:v>
                </c:pt>
                <c:pt idx="46">
                  <c:v>1993M11</c:v>
                </c:pt>
                <c:pt idx="47">
                  <c:v>1993M12</c:v>
                </c:pt>
                <c:pt idx="48">
                  <c:v>1994M01</c:v>
                </c:pt>
                <c:pt idx="49">
                  <c:v>1994M02</c:v>
                </c:pt>
                <c:pt idx="50">
                  <c:v>1994M03</c:v>
                </c:pt>
                <c:pt idx="51">
                  <c:v>1994M04</c:v>
                </c:pt>
                <c:pt idx="52">
                  <c:v>1994M05</c:v>
                </c:pt>
                <c:pt idx="53">
                  <c:v>1994M06</c:v>
                </c:pt>
                <c:pt idx="54">
                  <c:v>1994M07</c:v>
                </c:pt>
                <c:pt idx="55">
                  <c:v>1994M08</c:v>
                </c:pt>
                <c:pt idx="56">
                  <c:v>1994M09</c:v>
                </c:pt>
                <c:pt idx="57">
                  <c:v>1994M10</c:v>
                </c:pt>
                <c:pt idx="58">
                  <c:v>1994M11</c:v>
                </c:pt>
                <c:pt idx="59">
                  <c:v>1994M12</c:v>
                </c:pt>
                <c:pt idx="60">
                  <c:v>1995M01</c:v>
                </c:pt>
                <c:pt idx="61">
                  <c:v>1995M02</c:v>
                </c:pt>
                <c:pt idx="62">
                  <c:v>1995M03</c:v>
                </c:pt>
                <c:pt idx="63">
                  <c:v>1995M04</c:v>
                </c:pt>
                <c:pt idx="64">
                  <c:v>1995M05</c:v>
                </c:pt>
                <c:pt idx="65">
                  <c:v>1995M06</c:v>
                </c:pt>
                <c:pt idx="66">
                  <c:v>1995M07</c:v>
                </c:pt>
                <c:pt idx="67">
                  <c:v>1995M08</c:v>
                </c:pt>
                <c:pt idx="68">
                  <c:v>1995M09</c:v>
                </c:pt>
                <c:pt idx="69">
                  <c:v>1995M10</c:v>
                </c:pt>
                <c:pt idx="70">
                  <c:v>1995M11</c:v>
                </c:pt>
                <c:pt idx="71">
                  <c:v>1995M12</c:v>
                </c:pt>
                <c:pt idx="72">
                  <c:v>1996M01</c:v>
                </c:pt>
                <c:pt idx="73">
                  <c:v>1996M02</c:v>
                </c:pt>
                <c:pt idx="74">
                  <c:v>1996M03</c:v>
                </c:pt>
                <c:pt idx="75">
                  <c:v>1996M04</c:v>
                </c:pt>
                <c:pt idx="76">
                  <c:v>1996M05</c:v>
                </c:pt>
                <c:pt idx="77">
                  <c:v>1996M06</c:v>
                </c:pt>
                <c:pt idx="78">
                  <c:v>1996M07</c:v>
                </c:pt>
                <c:pt idx="79">
                  <c:v>1996M08</c:v>
                </c:pt>
                <c:pt idx="80">
                  <c:v>1996M09</c:v>
                </c:pt>
                <c:pt idx="81">
                  <c:v>1996M10</c:v>
                </c:pt>
                <c:pt idx="82">
                  <c:v>1996M11</c:v>
                </c:pt>
                <c:pt idx="83">
                  <c:v>1996M12</c:v>
                </c:pt>
                <c:pt idx="84">
                  <c:v>1997M01</c:v>
                </c:pt>
                <c:pt idx="85">
                  <c:v>1997M02</c:v>
                </c:pt>
                <c:pt idx="86">
                  <c:v>1997M03</c:v>
                </c:pt>
                <c:pt idx="87">
                  <c:v>1997M04</c:v>
                </c:pt>
                <c:pt idx="88">
                  <c:v>1997M05</c:v>
                </c:pt>
                <c:pt idx="89">
                  <c:v>1997M06</c:v>
                </c:pt>
                <c:pt idx="90">
                  <c:v>1997M07</c:v>
                </c:pt>
                <c:pt idx="91">
                  <c:v>1997M08</c:v>
                </c:pt>
                <c:pt idx="92">
                  <c:v>1997M09</c:v>
                </c:pt>
                <c:pt idx="93">
                  <c:v>1997M10</c:v>
                </c:pt>
                <c:pt idx="94">
                  <c:v>1997M11</c:v>
                </c:pt>
                <c:pt idx="95">
                  <c:v>1997M12</c:v>
                </c:pt>
                <c:pt idx="96">
                  <c:v>1998M01</c:v>
                </c:pt>
                <c:pt idx="97">
                  <c:v>1998M02</c:v>
                </c:pt>
                <c:pt idx="98">
                  <c:v>1998M03</c:v>
                </c:pt>
                <c:pt idx="99">
                  <c:v>1998M04</c:v>
                </c:pt>
                <c:pt idx="100">
                  <c:v>1998M05</c:v>
                </c:pt>
                <c:pt idx="101">
                  <c:v>1998M06</c:v>
                </c:pt>
                <c:pt idx="102">
                  <c:v>1998M07</c:v>
                </c:pt>
                <c:pt idx="103">
                  <c:v>1998M08</c:v>
                </c:pt>
                <c:pt idx="104">
                  <c:v>1998M09</c:v>
                </c:pt>
                <c:pt idx="105">
                  <c:v>1998M10</c:v>
                </c:pt>
                <c:pt idx="106">
                  <c:v>1998M11</c:v>
                </c:pt>
                <c:pt idx="107">
                  <c:v>1998M12</c:v>
                </c:pt>
                <c:pt idx="108">
                  <c:v>1999M01</c:v>
                </c:pt>
                <c:pt idx="109">
                  <c:v>1999M02</c:v>
                </c:pt>
                <c:pt idx="110">
                  <c:v>1999M03</c:v>
                </c:pt>
                <c:pt idx="111">
                  <c:v>1999M04</c:v>
                </c:pt>
                <c:pt idx="112">
                  <c:v>1999M05</c:v>
                </c:pt>
                <c:pt idx="113">
                  <c:v>1999M06</c:v>
                </c:pt>
                <c:pt idx="114">
                  <c:v>1999M07</c:v>
                </c:pt>
                <c:pt idx="115">
                  <c:v>1999M08</c:v>
                </c:pt>
                <c:pt idx="116">
                  <c:v>1999M09</c:v>
                </c:pt>
                <c:pt idx="117">
                  <c:v>1999M10</c:v>
                </c:pt>
                <c:pt idx="118">
                  <c:v>1999M11</c:v>
                </c:pt>
                <c:pt idx="119">
                  <c:v>1999M12</c:v>
                </c:pt>
                <c:pt idx="120">
                  <c:v>2000M01</c:v>
                </c:pt>
                <c:pt idx="121">
                  <c:v>2000M02</c:v>
                </c:pt>
                <c:pt idx="122">
                  <c:v>2000M03</c:v>
                </c:pt>
                <c:pt idx="123">
                  <c:v>2000M04</c:v>
                </c:pt>
                <c:pt idx="124">
                  <c:v>2000M05</c:v>
                </c:pt>
                <c:pt idx="125">
                  <c:v>2000M06</c:v>
                </c:pt>
                <c:pt idx="126">
                  <c:v>2000M07</c:v>
                </c:pt>
                <c:pt idx="127">
                  <c:v>2000M08</c:v>
                </c:pt>
                <c:pt idx="128">
                  <c:v>2000M09</c:v>
                </c:pt>
                <c:pt idx="129">
                  <c:v>2000M10</c:v>
                </c:pt>
                <c:pt idx="130">
                  <c:v>2000M11</c:v>
                </c:pt>
                <c:pt idx="131">
                  <c:v>2000M12</c:v>
                </c:pt>
                <c:pt idx="132">
                  <c:v>2001M01</c:v>
                </c:pt>
                <c:pt idx="133">
                  <c:v>2001M02</c:v>
                </c:pt>
                <c:pt idx="134">
                  <c:v>2001M03</c:v>
                </c:pt>
                <c:pt idx="135">
                  <c:v>2001M04</c:v>
                </c:pt>
                <c:pt idx="136">
                  <c:v>2001M05</c:v>
                </c:pt>
                <c:pt idx="137">
                  <c:v>2001M06</c:v>
                </c:pt>
                <c:pt idx="138">
                  <c:v>2001M07</c:v>
                </c:pt>
                <c:pt idx="139">
                  <c:v>2001M08</c:v>
                </c:pt>
                <c:pt idx="140">
                  <c:v>2001M09</c:v>
                </c:pt>
                <c:pt idx="141">
                  <c:v>2001M10</c:v>
                </c:pt>
                <c:pt idx="142">
                  <c:v>2001M11</c:v>
                </c:pt>
                <c:pt idx="143">
                  <c:v>2001M12</c:v>
                </c:pt>
                <c:pt idx="144">
                  <c:v>2002M01</c:v>
                </c:pt>
                <c:pt idx="145">
                  <c:v>2002M02</c:v>
                </c:pt>
                <c:pt idx="146">
                  <c:v>2002M03</c:v>
                </c:pt>
                <c:pt idx="147">
                  <c:v>2002M04</c:v>
                </c:pt>
                <c:pt idx="148">
                  <c:v>2002M05</c:v>
                </c:pt>
                <c:pt idx="149">
                  <c:v>2002M06</c:v>
                </c:pt>
                <c:pt idx="150">
                  <c:v>2002M07</c:v>
                </c:pt>
                <c:pt idx="151">
                  <c:v>2002M08</c:v>
                </c:pt>
                <c:pt idx="152">
                  <c:v>2002M09</c:v>
                </c:pt>
                <c:pt idx="153">
                  <c:v>2002M10</c:v>
                </c:pt>
                <c:pt idx="154">
                  <c:v>2002M11</c:v>
                </c:pt>
                <c:pt idx="155">
                  <c:v>2002M12</c:v>
                </c:pt>
                <c:pt idx="156">
                  <c:v>2003M01</c:v>
                </c:pt>
                <c:pt idx="157">
                  <c:v>2003M02</c:v>
                </c:pt>
                <c:pt idx="158">
                  <c:v>2003M03</c:v>
                </c:pt>
                <c:pt idx="159">
                  <c:v>2003M04</c:v>
                </c:pt>
                <c:pt idx="160">
                  <c:v>2003M05</c:v>
                </c:pt>
                <c:pt idx="161">
                  <c:v>2003M06</c:v>
                </c:pt>
                <c:pt idx="162">
                  <c:v>2003M07</c:v>
                </c:pt>
                <c:pt idx="163">
                  <c:v>2003M08</c:v>
                </c:pt>
                <c:pt idx="164">
                  <c:v>2003M09</c:v>
                </c:pt>
                <c:pt idx="165">
                  <c:v>2003M10</c:v>
                </c:pt>
                <c:pt idx="166">
                  <c:v>2003M11</c:v>
                </c:pt>
                <c:pt idx="167">
                  <c:v>2003M12</c:v>
                </c:pt>
                <c:pt idx="168">
                  <c:v>2004M01</c:v>
                </c:pt>
                <c:pt idx="169">
                  <c:v>2004M02</c:v>
                </c:pt>
                <c:pt idx="170">
                  <c:v>2004M03</c:v>
                </c:pt>
                <c:pt idx="171">
                  <c:v>2004M04</c:v>
                </c:pt>
                <c:pt idx="172">
                  <c:v>2004M05</c:v>
                </c:pt>
                <c:pt idx="173">
                  <c:v>2004M06</c:v>
                </c:pt>
                <c:pt idx="174">
                  <c:v>2004M07</c:v>
                </c:pt>
                <c:pt idx="175">
                  <c:v>2004M08</c:v>
                </c:pt>
                <c:pt idx="176">
                  <c:v>2004M09</c:v>
                </c:pt>
                <c:pt idx="177">
                  <c:v>2004M10</c:v>
                </c:pt>
                <c:pt idx="178">
                  <c:v>2004M11</c:v>
                </c:pt>
                <c:pt idx="179">
                  <c:v>2004M12</c:v>
                </c:pt>
                <c:pt idx="180">
                  <c:v>2005M01</c:v>
                </c:pt>
                <c:pt idx="181">
                  <c:v>2005M02</c:v>
                </c:pt>
                <c:pt idx="182">
                  <c:v>2005M03</c:v>
                </c:pt>
                <c:pt idx="183">
                  <c:v>2005M04</c:v>
                </c:pt>
                <c:pt idx="184">
                  <c:v>2005M05</c:v>
                </c:pt>
                <c:pt idx="185">
                  <c:v>2005M06</c:v>
                </c:pt>
                <c:pt idx="186">
                  <c:v>2005M07</c:v>
                </c:pt>
                <c:pt idx="187">
                  <c:v>2005M08</c:v>
                </c:pt>
                <c:pt idx="188">
                  <c:v>2005M09</c:v>
                </c:pt>
                <c:pt idx="189">
                  <c:v>2005M10</c:v>
                </c:pt>
                <c:pt idx="190">
                  <c:v>2005M11</c:v>
                </c:pt>
                <c:pt idx="191">
                  <c:v>2005M12</c:v>
                </c:pt>
                <c:pt idx="192">
                  <c:v>2006M01</c:v>
                </c:pt>
                <c:pt idx="193">
                  <c:v>2006M02</c:v>
                </c:pt>
                <c:pt idx="194">
                  <c:v>2006M03</c:v>
                </c:pt>
                <c:pt idx="195">
                  <c:v>2006M04</c:v>
                </c:pt>
                <c:pt idx="196">
                  <c:v>2006M05</c:v>
                </c:pt>
                <c:pt idx="197">
                  <c:v>2006M06</c:v>
                </c:pt>
                <c:pt idx="198">
                  <c:v>2006M07</c:v>
                </c:pt>
                <c:pt idx="199">
                  <c:v>2006M08</c:v>
                </c:pt>
                <c:pt idx="200">
                  <c:v>2006M09</c:v>
                </c:pt>
                <c:pt idx="201">
                  <c:v>2006M10</c:v>
                </c:pt>
                <c:pt idx="202">
                  <c:v>2006M11</c:v>
                </c:pt>
                <c:pt idx="203">
                  <c:v>2006M12</c:v>
                </c:pt>
                <c:pt idx="204">
                  <c:v>2007M01</c:v>
                </c:pt>
                <c:pt idx="205">
                  <c:v>2007M02</c:v>
                </c:pt>
                <c:pt idx="206">
                  <c:v>2007M03</c:v>
                </c:pt>
                <c:pt idx="207">
                  <c:v>2007M04</c:v>
                </c:pt>
                <c:pt idx="208">
                  <c:v>2007M05</c:v>
                </c:pt>
                <c:pt idx="209">
                  <c:v>2007M06</c:v>
                </c:pt>
                <c:pt idx="210">
                  <c:v>2007M07</c:v>
                </c:pt>
                <c:pt idx="211">
                  <c:v>2007M08</c:v>
                </c:pt>
                <c:pt idx="212">
                  <c:v>2007M09</c:v>
                </c:pt>
                <c:pt idx="213">
                  <c:v>2007M10</c:v>
                </c:pt>
                <c:pt idx="214">
                  <c:v>2007M11</c:v>
                </c:pt>
                <c:pt idx="215">
                  <c:v>2007M12</c:v>
                </c:pt>
                <c:pt idx="216">
                  <c:v>2008M01</c:v>
                </c:pt>
                <c:pt idx="217">
                  <c:v>2008M02</c:v>
                </c:pt>
                <c:pt idx="218">
                  <c:v>2008M03</c:v>
                </c:pt>
                <c:pt idx="219">
                  <c:v>2008M04</c:v>
                </c:pt>
                <c:pt idx="220">
                  <c:v>2008M05</c:v>
                </c:pt>
                <c:pt idx="221">
                  <c:v>2008M06</c:v>
                </c:pt>
                <c:pt idx="222">
                  <c:v>2008M07</c:v>
                </c:pt>
                <c:pt idx="223">
                  <c:v>2008M08</c:v>
                </c:pt>
                <c:pt idx="224">
                  <c:v>2008M09</c:v>
                </c:pt>
                <c:pt idx="225">
                  <c:v>2008M10</c:v>
                </c:pt>
                <c:pt idx="226">
                  <c:v>2008M11</c:v>
                </c:pt>
                <c:pt idx="227">
                  <c:v>2008M12</c:v>
                </c:pt>
                <c:pt idx="228">
                  <c:v>2009M01</c:v>
                </c:pt>
                <c:pt idx="229">
                  <c:v>2009M02</c:v>
                </c:pt>
                <c:pt idx="230">
                  <c:v>2009M03</c:v>
                </c:pt>
                <c:pt idx="231">
                  <c:v>2009M04</c:v>
                </c:pt>
                <c:pt idx="232">
                  <c:v>2009M05</c:v>
                </c:pt>
                <c:pt idx="233">
                  <c:v>2009M06</c:v>
                </c:pt>
                <c:pt idx="234">
                  <c:v>2009M07</c:v>
                </c:pt>
                <c:pt idx="235">
                  <c:v>2009M08</c:v>
                </c:pt>
                <c:pt idx="236">
                  <c:v>2009M09</c:v>
                </c:pt>
                <c:pt idx="237">
                  <c:v>2009M10</c:v>
                </c:pt>
                <c:pt idx="238">
                  <c:v>2009M11</c:v>
                </c:pt>
                <c:pt idx="239">
                  <c:v>2009M12</c:v>
                </c:pt>
                <c:pt idx="240">
                  <c:v>2010M01</c:v>
                </c:pt>
                <c:pt idx="241">
                  <c:v>2010M02</c:v>
                </c:pt>
                <c:pt idx="242">
                  <c:v>2010M03</c:v>
                </c:pt>
                <c:pt idx="243">
                  <c:v>2010M04</c:v>
                </c:pt>
                <c:pt idx="244">
                  <c:v>2010M05</c:v>
                </c:pt>
                <c:pt idx="245">
                  <c:v>2010M06</c:v>
                </c:pt>
                <c:pt idx="246">
                  <c:v>2010M07</c:v>
                </c:pt>
                <c:pt idx="247">
                  <c:v>2010M08</c:v>
                </c:pt>
                <c:pt idx="248">
                  <c:v>2010M09</c:v>
                </c:pt>
                <c:pt idx="249">
                  <c:v>2010M10</c:v>
                </c:pt>
                <c:pt idx="250">
                  <c:v>2010M11</c:v>
                </c:pt>
                <c:pt idx="251">
                  <c:v>2010M12</c:v>
                </c:pt>
                <c:pt idx="252">
                  <c:v>2011M01</c:v>
                </c:pt>
                <c:pt idx="253">
                  <c:v>2011M02</c:v>
                </c:pt>
                <c:pt idx="254">
                  <c:v>2011M03</c:v>
                </c:pt>
                <c:pt idx="255">
                  <c:v>2011M04</c:v>
                </c:pt>
                <c:pt idx="256">
                  <c:v>2011M05</c:v>
                </c:pt>
                <c:pt idx="257">
                  <c:v>2011M06</c:v>
                </c:pt>
                <c:pt idx="258">
                  <c:v>2011M07</c:v>
                </c:pt>
                <c:pt idx="259">
                  <c:v>2011M08</c:v>
                </c:pt>
                <c:pt idx="260">
                  <c:v>2011M09</c:v>
                </c:pt>
                <c:pt idx="261">
                  <c:v>2011M10</c:v>
                </c:pt>
                <c:pt idx="262">
                  <c:v>2011M11</c:v>
                </c:pt>
                <c:pt idx="263">
                  <c:v>2011M12</c:v>
                </c:pt>
                <c:pt idx="264">
                  <c:v>2012M01</c:v>
                </c:pt>
                <c:pt idx="265">
                  <c:v>2012M02</c:v>
                </c:pt>
                <c:pt idx="266">
                  <c:v>2012M03</c:v>
                </c:pt>
                <c:pt idx="267">
                  <c:v>2012M04</c:v>
                </c:pt>
                <c:pt idx="268">
                  <c:v>2012M05</c:v>
                </c:pt>
                <c:pt idx="269">
                  <c:v>2012M06</c:v>
                </c:pt>
                <c:pt idx="270">
                  <c:v>2012M07</c:v>
                </c:pt>
                <c:pt idx="271">
                  <c:v>2012M08</c:v>
                </c:pt>
                <c:pt idx="272">
                  <c:v>2012M09</c:v>
                </c:pt>
                <c:pt idx="273">
                  <c:v>2012M10</c:v>
                </c:pt>
                <c:pt idx="274">
                  <c:v>2012M11</c:v>
                </c:pt>
                <c:pt idx="275">
                  <c:v>2012M12</c:v>
                </c:pt>
                <c:pt idx="276">
                  <c:v>2013M01</c:v>
                </c:pt>
                <c:pt idx="277">
                  <c:v>2013M02</c:v>
                </c:pt>
                <c:pt idx="278">
                  <c:v>2013M03</c:v>
                </c:pt>
                <c:pt idx="279">
                  <c:v>2013M04</c:v>
                </c:pt>
                <c:pt idx="280">
                  <c:v>2013M05</c:v>
                </c:pt>
                <c:pt idx="281">
                  <c:v>2013M06</c:v>
                </c:pt>
                <c:pt idx="282">
                  <c:v>2013M07</c:v>
                </c:pt>
                <c:pt idx="283">
                  <c:v>2013M08</c:v>
                </c:pt>
                <c:pt idx="284">
                  <c:v>2013M09</c:v>
                </c:pt>
                <c:pt idx="285">
                  <c:v>2013M10</c:v>
                </c:pt>
                <c:pt idx="286">
                  <c:v>2013M11</c:v>
                </c:pt>
                <c:pt idx="287">
                  <c:v>2013M12</c:v>
                </c:pt>
                <c:pt idx="288">
                  <c:v>2014M01</c:v>
                </c:pt>
                <c:pt idx="289">
                  <c:v>2014M02</c:v>
                </c:pt>
                <c:pt idx="290">
                  <c:v>2014M03</c:v>
                </c:pt>
                <c:pt idx="291">
                  <c:v>2014M04</c:v>
                </c:pt>
                <c:pt idx="292">
                  <c:v>2014M05</c:v>
                </c:pt>
                <c:pt idx="293">
                  <c:v>2014M06</c:v>
                </c:pt>
                <c:pt idx="294">
                  <c:v>2014M07</c:v>
                </c:pt>
              </c:strCache>
            </c:strRef>
          </c:cat>
          <c:val>
            <c:numRef>
              <c:f>Sheet2!$B$2:$B$296</c:f>
              <c:numCache>
                <c:formatCode>General</c:formatCode>
                <c:ptCount val="295"/>
                <c:pt idx="0">
                  <c:v>0.72914154078332105</c:v>
                </c:pt>
                <c:pt idx="1">
                  <c:v>0.72503336942226704</c:v>
                </c:pt>
                <c:pt idx="2">
                  <c:v>0.71290078704678095</c:v>
                </c:pt>
                <c:pt idx="3">
                  <c:v>0.69499547141756302</c:v>
                </c:pt>
                <c:pt idx="4">
                  <c:v>0.65039624349231195</c:v>
                </c:pt>
                <c:pt idx="5">
                  <c:v>0.58171270011363996</c:v>
                </c:pt>
                <c:pt idx="6">
                  <c:v>0.67864249435706303</c:v>
                </c:pt>
                <c:pt idx="7">
                  <c:v>0.73347305203151003</c:v>
                </c:pt>
                <c:pt idx="8">
                  <c:v>0.73893283570907797</c:v>
                </c:pt>
                <c:pt idx="9">
                  <c:v>0.76607231057450098</c:v>
                </c:pt>
                <c:pt idx="10">
                  <c:v>0.70027174050224095</c:v>
                </c:pt>
                <c:pt idx="11">
                  <c:v>0.68592113546820499</c:v>
                </c:pt>
                <c:pt idx="12">
                  <c:v>0.65658692524814199</c:v>
                </c:pt>
                <c:pt idx="13">
                  <c:v>0.56167081777155903</c:v>
                </c:pt>
                <c:pt idx="14">
                  <c:v>0.54927681014024299</c:v>
                </c:pt>
                <c:pt idx="15">
                  <c:v>0.532743659066921</c:v>
                </c:pt>
                <c:pt idx="16">
                  <c:v>0.60311305785596403</c:v>
                </c:pt>
                <c:pt idx="17">
                  <c:v>0.495001073419019</c:v>
                </c:pt>
                <c:pt idx="18">
                  <c:v>0.41118206843739302</c:v>
                </c:pt>
                <c:pt idx="19">
                  <c:v>0.40646460844124699</c:v>
                </c:pt>
                <c:pt idx="20">
                  <c:v>0.37727137373738201</c:v>
                </c:pt>
                <c:pt idx="21">
                  <c:v>0.37946330556916302</c:v>
                </c:pt>
                <c:pt idx="22">
                  <c:v>0.38124071921729902</c:v>
                </c:pt>
                <c:pt idx="23">
                  <c:v>0.35802403350802797</c:v>
                </c:pt>
                <c:pt idx="24">
                  <c:v>0.33102887695514599</c:v>
                </c:pt>
                <c:pt idx="25">
                  <c:v>0.296542700883977</c:v>
                </c:pt>
                <c:pt idx="26">
                  <c:v>0.32872804188778099</c:v>
                </c:pt>
                <c:pt idx="27">
                  <c:v>0.42644351449335599</c:v>
                </c:pt>
                <c:pt idx="28">
                  <c:v>0.531510214958823</c:v>
                </c:pt>
                <c:pt idx="29">
                  <c:v>0.44153985224515402</c:v>
                </c:pt>
                <c:pt idx="30">
                  <c:v>0.45381072903844599</c:v>
                </c:pt>
                <c:pt idx="31">
                  <c:v>0.52200292435611495</c:v>
                </c:pt>
                <c:pt idx="32">
                  <c:v>0.48464590598260499</c:v>
                </c:pt>
                <c:pt idx="33">
                  <c:v>0.51090562056616096</c:v>
                </c:pt>
                <c:pt idx="34">
                  <c:v>0.48643046693126901</c:v>
                </c:pt>
                <c:pt idx="35">
                  <c:v>0.46831470381377299</c:v>
                </c:pt>
                <c:pt idx="36">
                  <c:v>0.53256754588439403</c:v>
                </c:pt>
                <c:pt idx="37">
                  <c:v>0.56138564937769098</c:v>
                </c:pt>
                <c:pt idx="38">
                  <c:v>0.44160415472403702</c:v>
                </c:pt>
                <c:pt idx="39">
                  <c:v>0.40393059801621201</c:v>
                </c:pt>
                <c:pt idx="40">
                  <c:v>0.36060720246633698</c:v>
                </c:pt>
                <c:pt idx="41">
                  <c:v>0.38845457927475802</c:v>
                </c:pt>
                <c:pt idx="42">
                  <c:v>0.40879289820083903</c:v>
                </c:pt>
                <c:pt idx="43">
                  <c:v>0.41818388051593902</c:v>
                </c:pt>
                <c:pt idx="44">
                  <c:v>0.42448311394392602</c:v>
                </c:pt>
                <c:pt idx="45">
                  <c:v>0.42041939988997501</c:v>
                </c:pt>
                <c:pt idx="46">
                  <c:v>0.40752964215704301</c:v>
                </c:pt>
                <c:pt idx="47">
                  <c:v>0.42323953620732802</c:v>
                </c:pt>
                <c:pt idx="48">
                  <c:v>0.41759128790600503</c:v>
                </c:pt>
                <c:pt idx="49">
                  <c:v>0.41210965082683298</c:v>
                </c:pt>
                <c:pt idx="50">
                  <c:v>0.34358970439007602</c:v>
                </c:pt>
                <c:pt idx="51">
                  <c:v>0.29080219978802402</c:v>
                </c:pt>
                <c:pt idx="52">
                  <c:v>0.30873391914839199</c:v>
                </c:pt>
                <c:pt idx="53">
                  <c:v>0.28683171099694199</c:v>
                </c:pt>
                <c:pt idx="54">
                  <c:v>0.31356909340362699</c:v>
                </c:pt>
                <c:pt idx="55">
                  <c:v>0.37142561588464001</c:v>
                </c:pt>
                <c:pt idx="56">
                  <c:v>0.385126337112633</c:v>
                </c:pt>
                <c:pt idx="57">
                  <c:v>0.382878609435368</c:v>
                </c:pt>
                <c:pt idx="58">
                  <c:v>0.32345936382730101</c:v>
                </c:pt>
                <c:pt idx="59">
                  <c:v>0.33447023395053899</c:v>
                </c:pt>
                <c:pt idx="60">
                  <c:v>0.35100892231210501</c:v>
                </c:pt>
                <c:pt idx="61">
                  <c:v>0.32070573889896198</c:v>
                </c:pt>
                <c:pt idx="62">
                  <c:v>0.29281885655693302</c:v>
                </c:pt>
                <c:pt idx="63">
                  <c:v>0.30490785311684898</c:v>
                </c:pt>
                <c:pt idx="64">
                  <c:v>0.30291545309237</c:v>
                </c:pt>
                <c:pt idx="65">
                  <c:v>0.27687387373517702</c:v>
                </c:pt>
                <c:pt idx="66">
                  <c:v>0.34945897131842402</c:v>
                </c:pt>
                <c:pt idx="67">
                  <c:v>0.34217025773585003</c:v>
                </c:pt>
                <c:pt idx="68">
                  <c:v>0.42264993286226499</c:v>
                </c:pt>
                <c:pt idx="69">
                  <c:v>0.42748749214265702</c:v>
                </c:pt>
                <c:pt idx="70">
                  <c:v>0.45976388151554298</c:v>
                </c:pt>
                <c:pt idx="71">
                  <c:v>0.37740851032563899</c:v>
                </c:pt>
                <c:pt idx="72">
                  <c:v>0.43398777504136499</c:v>
                </c:pt>
                <c:pt idx="73">
                  <c:v>0.43625292826048201</c:v>
                </c:pt>
                <c:pt idx="74">
                  <c:v>0.496706415205107</c:v>
                </c:pt>
                <c:pt idx="75">
                  <c:v>0.51944834105687598</c:v>
                </c:pt>
                <c:pt idx="76">
                  <c:v>0.48347498174319098</c:v>
                </c:pt>
                <c:pt idx="77">
                  <c:v>0.46102595021338399</c:v>
                </c:pt>
                <c:pt idx="78">
                  <c:v>0.52004301281559895</c:v>
                </c:pt>
                <c:pt idx="79">
                  <c:v>0.532743659066921</c:v>
                </c:pt>
                <c:pt idx="80">
                  <c:v>0.53579136978373798</c:v>
                </c:pt>
                <c:pt idx="81">
                  <c:v>0.58545060510457103</c:v>
                </c:pt>
                <c:pt idx="82">
                  <c:v>0.47673094999516202</c:v>
                </c:pt>
                <c:pt idx="83">
                  <c:v>0.45196694175958402</c:v>
                </c:pt>
                <c:pt idx="84">
                  <c:v>0.49792273841046703</c:v>
                </c:pt>
                <c:pt idx="85">
                  <c:v>0.51766220102497795</c:v>
                </c:pt>
                <c:pt idx="86">
                  <c:v>0.54180089806530995</c:v>
                </c:pt>
                <c:pt idx="87">
                  <c:v>0.62331467096126403</c:v>
                </c:pt>
                <c:pt idx="88">
                  <c:v>0.66628972639006201</c:v>
                </c:pt>
                <c:pt idx="89">
                  <c:v>0.67131048595077003</c:v>
                </c:pt>
                <c:pt idx="90">
                  <c:v>0.68026455472893099</c:v>
                </c:pt>
                <c:pt idx="91">
                  <c:v>0.765514352685846</c:v>
                </c:pt>
                <c:pt idx="92">
                  <c:v>0.77089494918186996</c:v>
                </c:pt>
                <c:pt idx="93">
                  <c:v>0.79439424757622901</c:v>
                </c:pt>
                <c:pt idx="94">
                  <c:v>0.821540395328344</c:v>
                </c:pt>
                <c:pt idx="95">
                  <c:v>0.84354798122746999</c:v>
                </c:pt>
                <c:pt idx="96">
                  <c:v>0.89670008210915098</c:v>
                </c:pt>
                <c:pt idx="97">
                  <c:v>0.94000725849147104</c:v>
                </c:pt>
                <c:pt idx="98">
                  <c:v>0.82911934208315896</c:v>
                </c:pt>
                <c:pt idx="99">
                  <c:v>0.76922820496528099</c:v>
                </c:pt>
                <c:pt idx="100">
                  <c:v>0.66093385819529304</c:v>
                </c:pt>
                <c:pt idx="101">
                  <c:v>0.63238817471438102</c:v>
                </c:pt>
                <c:pt idx="102">
                  <c:v>0.64385188883506705</c:v>
                </c:pt>
                <c:pt idx="103">
                  <c:v>0.66443901642320102</c:v>
                </c:pt>
                <c:pt idx="104">
                  <c:v>0.62159747171986901</c:v>
                </c:pt>
                <c:pt idx="105">
                  <c:v>0.59133591441326006</c:v>
                </c:pt>
                <c:pt idx="106">
                  <c:v>0.57137494863003402</c:v>
                </c:pt>
                <c:pt idx="107">
                  <c:v>0.53766227771955</c:v>
                </c:pt>
                <c:pt idx="108">
                  <c:v>0.56718705343174003</c:v>
                </c:pt>
                <c:pt idx="109">
                  <c:v>0.50077528791248904</c:v>
                </c:pt>
                <c:pt idx="110">
                  <c:v>0.47952069793757501</c:v>
                </c:pt>
                <c:pt idx="111">
                  <c:v>0.47131526867053097</c:v>
                </c:pt>
                <c:pt idx="112">
                  <c:v>0.48655342279026997</c:v>
                </c:pt>
                <c:pt idx="113">
                  <c:v>0.47150250536947103</c:v>
                </c:pt>
                <c:pt idx="114">
                  <c:v>0.56115745609699297</c:v>
                </c:pt>
                <c:pt idx="115">
                  <c:v>0.57487027296889204</c:v>
                </c:pt>
                <c:pt idx="116">
                  <c:v>0.63816287222718504</c:v>
                </c:pt>
                <c:pt idx="117">
                  <c:v>0.665519013442471</c:v>
                </c:pt>
                <c:pt idx="118">
                  <c:v>0.64348413554084405</c:v>
                </c:pt>
                <c:pt idx="119">
                  <c:v>0.585840327571436</c:v>
                </c:pt>
                <c:pt idx="120">
                  <c:v>0.608950021759189</c:v>
                </c:pt>
                <c:pt idx="121">
                  <c:v>0.61723758645959503</c:v>
                </c:pt>
                <c:pt idx="122">
                  <c:v>0.58260660486057603</c:v>
                </c:pt>
                <c:pt idx="123">
                  <c:v>0.58143319092994294</c:v>
                </c:pt>
                <c:pt idx="124">
                  <c:v>0.56644952751398703</c:v>
                </c:pt>
                <c:pt idx="125">
                  <c:v>0.53456168144257399</c:v>
                </c:pt>
                <c:pt idx="126">
                  <c:v>0.63042035065164004</c:v>
                </c:pt>
                <c:pt idx="127">
                  <c:v>0.57711885449982203</c:v>
                </c:pt>
                <c:pt idx="128">
                  <c:v>0.63058004829111602</c:v>
                </c:pt>
                <c:pt idx="129">
                  <c:v>0.593768736579666</c:v>
                </c:pt>
                <c:pt idx="130">
                  <c:v>0.56440430466721903</c:v>
                </c:pt>
                <c:pt idx="131">
                  <c:v>0.53707799491005603</c:v>
                </c:pt>
                <c:pt idx="132">
                  <c:v>0.59883650108870401</c:v>
                </c:pt>
                <c:pt idx="133">
                  <c:v>0.54464717224150105</c:v>
                </c:pt>
                <c:pt idx="134">
                  <c:v>0.49408629976169199</c:v>
                </c:pt>
                <c:pt idx="135">
                  <c:v>0.43567095016523</c:v>
                </c:pt>
                <c:pt idx="136">
                  <c:v>0.40145708671062502</c:v>
                </c:pt>
                <c:pt idx="137">
                  <c:v>0.37500590062345501</c:v>
                </c:pt>
                <c:pt idx="138">
                  <c:v>0.43631757159092899</c:v>
                </c:pt>
                <c:pt idx="139">
                  <c:v>0.43113285485674202</c:v>
                </c:pt>
                <c:pt idx="140">
                  <c:v>0.41343327775734101</c:v>
                </c:pt>
                <c:pt idx="141">
                  <c:v>0.37156355643248301</c:v>
                </c:pt>
                <c:pt idx="142">
                  <c:v>0.40279487955228499</c:v>
                </c:pt>
                <c:pt idx="143">
                  <c:v>0.38865798979178301</c:v>
                </c:pt>
                <c:pt idx="144">
                  <c:v>0.39298758659705102</c:v>
                </c:pt>
                <c:pt idx="145">
                  <c:v>0.39554944332078801</c:v>
                </c:pt>
                <c:pt idx="146">
                  <c:v>0.41640504814649798</c:v>
                </c:pt>
                <c:pt idx="147">
                  <c:v>0.38130901823040497</c:v>
                </c:pt>
                <c:pt idx="148">
                  <c:v>0.35690491749278702</c:v>
                </c:pt>
                <c:pt idx="149">
                  <c:v>0.36290549368936798</c:v>
                </c:pt>
                <c:pt idx="150">
                  <c:v>0.36734778599503598</c:v>
                </c:pt>
                <c:pt idx="151">
                  <c:v>0.38947121835381399</c:v>
                </c:pt>
                <c:pt idx="152">
                  <c:v>0.42565981539368303</c:v>
                </c:pt>
                <c:pt idx="153">
                  <c:v>0.430677910579568</c:v>
                </c:pt>
                <c:pt idx="154">
                  <c:v>0.40513171920692598</c:v>
                </c:pt>
                <c:pt idx="155">
                  <c:v>0.380352407293089</c:v>
                </c:pt>
                <c:pt idx="156">
                  <c:v>0.46341950136872001</c:v>
                </c:pt>
                <c:pt idx="157">
                  <c:v>0.39237986855950902</c:v>
                </c:pt>
                <c:pt idx="158">
                  <c:v>0.38702954595247901</c:v>
                </c:pt>
                <c:pt idx="159">
                  <c:v>0.37025235235241899</c:v>
                </c:pt>
                <c:pt idx="160">
                  <c:v>0.36193110608443602</c:v>
                </c:pt>
                <c:pt idx="161">
                  <c:v>0.37383683264998702</c:v>
                </c:pt>
                <c:pt idx="162">
                  <c:v>0.45527062964366999</c:v>
                </c:pt>
                <c:pt idx="163">
                  <c:v>0.40098843608108498</c:v>
                </c:pt>
                <c:pt idx="164">
                  <c:v>0.40958992268511402</c:v>
                </c:pt>
                <c:pt idx="165">
                  <c:v>0.45285747041076502</c:v>
                </c:pt>
                <c:pt idx="166">
                  <c:v>0.42101031944362599</c:v>
                </c:pt>
                <c:pt idx="167">
                  <c:v>0.42526773540434398</c:v>
                </c:pt>
                <c:pt idx="168">
                  <c:v>0.44699085493666202</c:v>
                </c:pt>
                <c:pt idx="169">
                  <c:v>0.47399565051527198</c:v>
                </c:pt>
                <c:pt idx="170">
                  <c:v>0.49621947137662797</c:v>
                </c:pt>
                <c:pt idx="171">
                  <c:v>0.49786195737413202</c:v>
                </c:pt>
                <c:pt idx="172">
                  <c:v>0.473186059937035</c:v>
                </c:pt>
                <c:pt idx="173">
                  <c:v>0.44224695220069199</c:v>
                </c:pt>
                <c:pt idx="174">
                  <c:v>0.49255981495909801</c:v>
                </c:pt>
                <c:pt idx="175">
                  <c:v>0.49573229031833499</c:v>
                </c:pt>
                <c:pt idx="176">
                  <c:v>0.573124137960215</c:v>
                </c:pt>
                <c:pt idx="177">
                  <c:v>0.56576825123011498</c:v>
                </c:pt>
                <c:pt idx="178">
                  <c:v>0.55646798164469102</c:v>
                </c:pt>
                <c:pt idx="179">
                  <c:v>0.55043087835835003</c:v>
                </c:pt>
                <c:pt idx="180">
                  <c:v>0.490663731942038</c:v>
                </c:pt>
                <c:pt idx="181">
                  <c:v>0.46561903092791102</c:v>
                </c:pt>
                <c:pt idx="182">
                  <c:v>0.54470517519966799</c:v>
                </c:pt>
                <c:pt idx="183">
                  <c:v>0.49694979823034202</c:v>
                </c:pt>
                <c:pt idx="184">
                  <c:v>0.45774125267353499</c:v>
                </c:pt>
                <c:pt idx="185">
                  <c:v>0.45152137986684898</c:v>
                </c:pt>
                <c:pt idx="186">
                  <c:v>0.485323183353567</c:v>
                </c:pt>
                <c:pt idx="187">
                  <c:v>0.50380100882902601</c:v>
                </c:pt>
                <c:pt idx="188">
                  <c:v>0.51348209222719898</c:v>
                </c:pt>
                <c:pt idx="189">
                  <c:v>0.51396070426146301</c:v>
                </c:pt>
                <c:pt idx="190">
                  <c:v>0.49317068852726897</c:v>
                </c:pt>
                <c:pt idx="191">
                  <c:v>0.50476730918202595</c:v>
                </c:pt>
                <c:pt idx="192">
                  <c:v>0.52063733114998301</c:v>
                </c:pt>
                <c:pt idx="193">
                  <c:v>0.63445818421126499</c:v>
                </c:pt>
                <c:pt idx="194">
                  <c:v>0.60807936816988095</c:v>
                </c:pt>
                <c:pt idx="195">
                  <c:v>0.61410397321949195</c:v>
                </c:pt>
                <c:pt idx="196">
                  <c:v>0.61329195531047997</c:v>
                </c:pt>
                <c:pt idx="197">
                  <c:v>0.63990461916422503</c:v>
                </c:pt>
                <c:pt idx="198">
                  <c:v>0.65086578830333897</c:v>
                </c:pt>
                <c:pt idx="199">
                  <c:v>0.633184839387262</c:v>
                </c:pt>
                <c:pt idx="200">
                  <c:v>0.62492187156437895</c:v>
                </c:pt>
                <c:pt idx="201">
                  <c:v>0.58589598981296898</c:v>
                </c:pt>
                <c:pt idx="202">
                  <c:v>0.55537825081504899</c:v>
                </c:pt>
                <c:pt idx="203">
                  <c:v>0.572278138078956</c:v>
                </c:pt>
                <c:pt idx="204">
                  <c:v>0.57661336430399301</c:v>
                </c:pt>
                <c:pt idx="205">
                  <c:v>0.57661336430399301</c:v>
                </c:pt>
                <c:pt idx="206">
                  <c:v>0.61518563909023305</c:v>
                </c:pt>
                <c:pt idx="207">
                  <c:v>0.60976557162089395</c:v>
                </c:pt>
                <c:pt idx="208">
                  <c:v>0.59128055415637404</c:v>
                </c:pt>
                <c:pt idx="209">
                  <c:v>0.63201618055571396</c:v>
                </c:pt>
                <c:pt idx="210">
                  <c:v>0.64710324205853798</c:v>
                </c:pt>
                <c:pt idx="211">
                  <c:v>0.69564406075853202</c:v>
                </c:pt>
                <c:pt idx="212">
                  <c:v>0.74545496018329005</c:v>
                </c:pt>
                <c:pt idx="213">
                  <c:v>0.76532829751995302</c:v>
                </c:pt>
                <c:pt idx="214">
                  <c:v>0.74165158961956001</c:v>
                </c:pt>
                <c:pt idx="215">
                  <c:v>0.77348215321221903</c:v>
                </c:pt>
                <c:pt idx="216">
                  <c:v>0.89043944828372101</c:v>
                </c:pt>
                <c:pt idx="217">
                  <c:v>0.89914457303918405</c:v>
                </c:pt>
                <c:pt idx="218">
                  <c:v>0.87771620989437904</c:v>
                </c:pt>
                <c:pt idx="219">
                  <c:v>0.90048650032918698</c:v>
                </c:pt>
                <c:pt idx="220">
                  <c:v>0.87821496302192503</c:v>
                </c:pt>
                <c:pt idx="221">
                  <c:v>0.94635426108854004</c:v>
                </c:pt>
                <c:pt idx="222">
                  <c:v>0.97217945110405601</c:v>
                </c:pt>
                <c:pt idx="223">
                  <c:v>0.97448416545188499</c:v>
                </c:pt>
                <c:pt idx="224">
                  <c:v>0.97335136315576698</c:v>
                </c:pt>
                <c:pt idx="225">
                  <c:v>0.80883914255601796</c:v>
                </c:pt>
                <c:pt idx="226">
                  <c:v>0.64778363880841505</c:v>
                </c:pt>
                <c:pt idx="227">
                  <c:v>0.61761511794750801</c:v>
                </c:pt>
                <c:pt idx="228">
                  <c:v>0.78545285134397103</c:v>
                </c:pt>
                <c:pt idx="229">
                  <c:v>0.76579337054479901</c:v>
                </c:pt>
                <c:pt idx="230">
                  <c:v>0.82999182828778895</c:v>
                </c:pt>
                <c:pt idx="231">
                  <c:v>0.88389149942747702</c:v>
                </c:pt>
                <c:pt idx="232">
                  <c:v>0.95608820174822096</c:v>
                </c:pt>
                <c:pt idx="233">
                  <c:v>0.99657956310295703</c:v>
                </c:pt>
                <c:pt idx="234">
                  <c:v>1.07209718301235</c:v>
                </c:pt>
                <c:pt idx="235">
                  <c:v>1.0882588765886101</c:v>
                </c:pt>
                <c:pt idx="236">
                  <c:v>1.15537062248671</c:v>
                </c:pt>
                <c:pt idx="237">
                  <c:v>1.08512169848561</c:v>
                </c:pt>
                <c:pt idx="238">
                  <c:v>1.0973114429350601</c:v>
                </c:pt>
                <c:pt idx="239">
                  <c:v>1.06063347071032</c:v>
                </c:pt>
                <c:pt idx="240">
                  <c:v>1.07476348663612</c:v>
                </c:pt>
                <c:pt idx="241">
                  <c:v>1.05347544299658</c:v>
                </c:pt>
                <c:pt idx="242">
                  <c:v>1.0387207314275</c:v>
                </c:pt>
                <c:pt idx="243">
                  <c:v>1.00422834643995</c:v>
                </c:pt>
                <c:pt idx="244">
                  <c:v>0.96214325205624396</c:v>
                </c:pt>
                <c:pt idx="245">
                  <c:v>0.94553880623314002</c:v>
                </c:pt>
                <c:pt idx="246">
                  <c:v>0.95927359004600898</c:v>
                </c:pt>
                <c:pt idx="247">
                  <c:v>1.0602871743464399</c:v>
                </c:pt>
                <c:pt idx="248">
                  <c:v>1.0715493691184199</c:v>
                </c:pt>
                <c:pt idx="249">
                  <c:v>1.0784435943775801</c:v>
                </c:pt>
                <c:pt idx="250">
                  <c:v>1.06377926882786</c:v>
                </c:pt>
                <c:pt idx="251">
                  <c:v>1.0805840861487099</c:v>
                </c:pt>
                <c:pt idx="252">
                  <c:v>1.09266128317467</c:v>
                </c:pt>
                <c:pt idx="253">
                  <c:v>1.0613603029652201</c:v>
                </c:pt>
                <c:pt idx="254">
                  <c:v>1.08495275388214</c:v>
                </c:pt>
                <c:pt idx="255">
                  <c:v>1.0787836610339201</c:v>
                </c:pt>
                <c:pt idx="256">
                  <c:v>1.02632829308294</c:v>
                </c:pt>
                <c:pt idx="257">
                  <c:v>1.0472137255821099</c:v>
                </c:pt>
                <c:pt idx="258">
                  <c:v>1.0802106794875499</c:v>
                </c:pt>
                <c:pt idx="259">
                  <c:v>1.06263962820929</c:v>
                </c:pt>
                <c:pt idx="260">
                  <c:v>1.0382959526600499</c:v>
                </c:pt>
                <c:pt idx="261">
                  <c:v>1.0294765498332401</c:v>
                </c:pt>
                <c:pt idx="262">
                  <c:v>1.00110970730687</c:v>
                </c:pt>
                <c:pt idx="263">
                  <c:v>0.96702186828051195</c:v>
                </c:pt>
                <c:pt idx="264">
                  <c:v>0.970096866432682</c:v>
                </c:pt>
                <c:pt idx="265">
                  <c:v>0.96751602394960001</c:v>
                </c:pt>
                <c:pt idx="266">
                  <c:v>0.99676411602403103</c:v>
                </c:pt>
                <c:pt idx="267">
                  <c:v>1.0619483042965101</c:v>
                </c:pt>
                <c:pt idx="268">
                  <c:v>1.0518700261159699</c:v>
                </c:pt>
                <c:pt idx="269">
                  <c:v>1.03634673793058</c:v>
                </c:pt>
                <c:pt idx="270">
                  <c:v>1.0655724345899</c:v>
                </c:pt>
                <c:pt idx="271">
                  <c:v>1.0972446872607999</c:v>
                </c:pt>
                <c:pt idx="272">
                  <c:v>1.0991787948398399</c:v>
                </c:pt>
                <c:pt idx="273">
                  <c:v>1.0883935884737701</c:v>
                </c:pt>
                <c:pt idx="274">
                  <c:v>1.08109305244917</c:v>
                </c:pt>
                <c:pt idx="275">
                  <c:v>1.10011116479184</c:v>
                </c:pt>
                <c:pt idx="276">
                  <c:v>1.0953402747976899</c:v>
                </c:pt>
                <c:pt idx="277">
                  <c:v>1.08535817298969</c:v>
                </c:pt>
                <c:pt idx="278">
                  <c:v>1.0930635897376899</c:v>
                </c:pt>
                <c:pt idx="279">
                  <c:v>1.02933366207134</c:v>
                </c:pt>
                <c:pt idx="280">
                  <c:v>1.0265790857682699</c:v>
                </c:pt>
                <c:pt idx="281">
                  <c:v>0.97926553103554304</c:v>
                </c:pt>
                <c:pt idx="282">
                  <c:v>0.99414026707139802</c:v>
                </c:pt>
                <c:pt idx="283">
                  <c:v>0.99661647641205597</c:v>
                </c:pt>
                <c:pt idx="284">
                  <c:v>0.99517584671864701</c:v>
                </c:pt>
                <c:pt idx="285">
                  <c:v>1.0197494402423799</c:v>
                </c:pt>
                <c:pt idx="286">
                  <c:v>0.97444642604250298</c:v>
                </c:pt>
                <c:pt idx="287">
                  <c:v>1.03072594760763</c:v>
                </c:pt>
                <c:pt idx="288">
                  <c:v>1.05036697604011</c:v>
                </c:pt>
                <c:pt idx="289">
                  <c:v>1.0051071454712499</c:v>
                </c:pt>
                <c:pt idx="290">
                  <c:v>0.99095283618257701</c:v>
                </c:pt>
                <c:pt idx="291">
                  <c:v>0.99709622547559795</c:v>
                </c:pt>
                <c:pt idx="292">
                  <c:v>0.96473798011178202</c:v>
                </c:pt>
              </c:numCache>
            </c:numRef>
          </c:val>
        </c:ser>
        <c:ser>
          <c:idx val="1"/>
          <c:order val="1"/>
          <c:tx>
            <c:strRef>
              <c:f>Sheet2!$C$1</c:f>
              <c:strCache>
                <c:ptCount val="1"/>
                <c:pt idx="0">
                  <c:v>Coffee</c:v>
                </c:pt>
              </c:strCache>
            </c:strRef>
          </c:tx>
          <c:marker>
            <c:symbol val="none"/>
          </c:marker>
          <c:cat>
            <c:strRef>
              <c:f>Sheet2!$A$2:$A$296</c:f>
              <c:strCache>
                <c:ptCount val="295"/>
                <c:pt idx="0">
                  <c:v>1990M01</c:v>
                </c:pt>
                <c:pt idx="1">
                  <c:v>1990M02</c:v>
                </c:pt>
                <c:pt idx="2">
                  <c:v>1990M03</c:v>
                </c:pt>
                <c:pt idx="3">
                  <c:v>1990M04</c:v>
                </c:pt>
                <c:pt idx="4">
                  <c:v>1990M05</c:v>
                </c:pt>
                <c:pt idx="5">
                  <c:v>1990M06</c:v>
                </c:pt>
                <c:pt idx="6">
                  <c:v>1990M07</c:v>
                </c:pt>
                <c:pt idx="7">
                  <c:v>1990M08</c:v>
                </c:pt>
                <c:pt idx="8">
                  <c:v>1990M09</c:v>
                </c:pt>
                <c:pt idx="9">
                  <c:v>1990M10</c:v>
                </c:pt>
                <c:pt idx="10">
                  <c:v>1990M11</c:v>
                </c:pt>
                <c:pt idx="11">
                  <c:v>1990M12</c:v>
                </c:pt>
                <c:pt idx="12">
                  <c:v>1991M01</c:v>
                </c:pt>
                <c:pt idx="13">
                  <c:v>1991M02</c:v>
                </c:pt>
                <c:pt idx="14">
                  <c:v>1991M03</c:v>
                </c:pt>
                <c:pt idx="15">
                  <c:v>1991M04</c:v>
                </c:pt>
                <c:pt idx="16">
                  <c:v>1991M05</c:v>
                </c:pt>
                <c:pt idx="17">
                  <c:v>1991M06</c:v>
                </c:pt>
                <c:pt idx="18">
                  <c:v>1991M07</c:v>
                </c:pt>
                <c:pt idx="19">
                  <c:v>1991M08</c:v>
                </c:pt>
                <c:pt idx="20">
                  <c:v>1991M09</c:v>
                </c:pt>
                <c:pt idx="21">
                  <c:v>1991M10</c:v>
                </c:pt>
                <c:pt idx="22">
                  <c:v>1991M11</c:v>
                </c:pt>
                <c:pt idx="23">
                  <c:v>1991M12</c:v>
                </c:pt>
                <c:pt idx="24">
                  <c:v>1992M01</c:v>
                </c:pt>
                <c:pt idx="25">
                  <c:v>1992M02</c:v>
                </c:pt>
                <c:pt idx="26">
                  <c:v>1992M03</c:v>
                </c:pt>
                <c:pt idx="27">
                  <c:v>1992M04</c:v>
                </c:pt>
                <c:pt idx="28">
                  <c:v>1992M05</c:v>
                </c:pt>
                <c:pt idx="29">
                  <c:v>1992M06</c:v>
                </c:pt>
                <c:pt idx="30">
                  <c:v>1992M07</c:v>
                </c:pt>
                <c:pt idx="31">
                  <c:v>1992M08</c:v>
                </c:pt>
                <c:pt idx="32">
                  <c:v>1992M09</c:v>
                </c:pt>
                <c:pt idx="33">
                  <c:v>1992M10</c:v>
                </c:pt>
                <c:pt idx="34">
                  <c:v>1992M11</c:v>
                </c:pt>
                <c:pt idx="35">
                  <c:v>1992M12</c:v>
                </c:pt>
                <c:pt idx="36">
                  <c:v>1993M01</c:v>
                </c:pt>
                <c:pt idx="37">
                  <c:v>1993M02</c:v>
                </c:pt>
                <c:pt idx="38">
                  <c:v>1993M03</c:v>
                </c:pt>
                <c:pt idx="39">
                  <c:v>1993M04</c:v>
                </c:pt>
                <c:pt idx="40">
                  <c:v>1993M05</c:v>
                </c:pt>
                <c:pt idx="41">
                  <c:v>1993M06</c:v>
                </c:pt>
                <c:pt idx="42">
                  <c:v>1993M07</c:v>
                </c:pt>
                <c:pt idx="43">
                  <c:v>1993M08</c:v>
                </c:pt>
                <c:pt idx="44">
                  <c:v>1993M09</c:v>
                </c:pt>
                <c:pt idx="45">
                  <c:v>1993M10</c:v>
                </c:pt>
                <c:pt idx="46">
                  <c:v>1993M11</c:v>
                </c:pt>
                <c:pt idx="47">
                  <c:v>1993M12</c:v>
                </c:pt>
                <c:pt idx="48">
                  <c:v>1994M01</c:v>
                </c:pt>
                <c:pt idx="49">
                  <c:v>1994M02</c:v>
                </c:pt>
                <c:pt idx="50">
                  <c:v>1994M03</c:v>
                </c:pt>
                <c:pt idx="51">
                  <c:v>1994M04</c:v>
                </c:pt>
                <c:pt idx="52">
                  <c:v>1994M05</c:v>
                </c:pt>
                <c:pt idx="53">
                  <c:v>1994M06</c:v>
                </c:pt>
                <c:pt idx="54">
                  <c:v>1994M07</c:v>
                </c:pt>
                <c:pt idx="55">
                  <c:v>1994M08</c:v>
                </c:pt>
                <c:pt idx="56">
                  <c:v>1994M09</c:v>
                </c:pt>
                <c:pt idx="57">
                  <c:v>1994M10</c:v>
                </c:pt>
                <c:pt idx="58">
                  <c:v>1994M11</c:v>
                </c:pt>
                <c:pt idx="59">
                  <c:v>1994M12</c:v>
                </c:pt>
                <c:pt idx="60">
                  <c:v>1995M01</c:v>
                </c:pt>
                <c:pt idx="61">
                  <c:v>1995M02</c:v>
                </c:pt>
                <c:pt idx="62">
                  <c:v>1995M03</c:v>
                </c:pt>
                <c:pt idx="63">
                  <c:v>1995M04</c:v>
                </c:pt>
                <c:pt idx="64">
                  <c:v>1995M05</c:v>
                </c:pt>
                <c:pt idx="65">
                  <c:v>1995M06</c:v>
                </c:pt>
                <c:pt idx="66">
                  <c:v>1995M07</c:v>
                </c:pt>
                <c:pt idx="67">
                  <c:v>1995M08</c:v>
                </c:pt>
                <c:pt idx="68">
                  <c:v>1995M09</c:v>
                </c:pt>
                <c:pt idx="69">
                  <c:v>1995M10</c:v>
                </c:pt>
                <c:pt idx="70">
                  <c:v>1995M11</c:v>
                </c:pt>
                <c:pt idx="71">
                  <c:v>1995M12</c:v>
                </c:pt>
                <c:pt idx="72">
                  <c:v>1996M01</c:v>
                </c:pt>
                <c:pt idx="73">
                  <c:v>1996M02</c:v>
                </c:pt>
                <c:pt idx="74">
                  <c:v>1996M03</c:v>
                </c:pt>
                <c:pt idx="75">
                  <c:v>1996M04</c:v>
                </c:pt>
                <c:pt idx="76">
                  <c:v>1996M05</c:v>
                </c:pt>
                <c:pt idx="77">
                  <c:v>1996M06</c:v>
                </c:pt>
                <c:pt idx="78">
                  <c:v>1996M07</c:v>
                </c:pt>
                <c:pt idx="79">
                  <c:v>1996M08</c:v>
                </c:pt>
                <c:pt idx="80">
                  <c:v>1996M09</c:v>
                </c:pt>
                <c:pt idx="81">
                  <c:v>1996M10</c:v>
                </c:pt>
                <c:pt idx="82">
                  <c:v>1996M11</c:v>
                </c:pt>
                <c:pt idx="83">
                  <c:v>1996M12</c:v>
                </c:pt>
                <c:pt idx="84">
                  <c:v>1997M01</c:v>
                </c:pt>
                <c:pt idx="85">
                  <c:v>1997M02</c:v>
                </c:pt>
                <c:pt idx="86">
                  <c:v>1997M03</c:v>
                </c:pt>
                <c:pt idx="87">
                  <c:v>1997M04</c:v>
                </c:pt>
                <c:pt idx="88">
                  <c:v>1997M05</c:v>
                </c:pt>
                <c:pt idx="89">
                  <c:v>1997M06</c:v>
                </c:pt>
                <c:pt idx="90">
                  <c:v>1997M07</c:v>
                </c:pt>
                <c:pt idx="91">
                  <c:v>1997M08</c:v>
                </c:pt>
                <c:pt idx="92">
                  <c:v>1997M09</c:v>
                </c:pt>
                <c:pt idx="93">
                  <c:v>1997M10</c:v>
                </c:pt>
                <c:pt idx="94">
                  <c:v>1997M11</c:v>
                </c:pt>
                <c:pt idx="95">
                  <c:v>1997M12</c:v>
                </c:pt>
                <c:pt idx="96">
                  <c:v>1998M01</c:v>
                </c:pt>
                <c:pt idx="97">
                  <c:v>1998M02</c:v>
                </c:pt>
                <c:pt idx="98">
                  <c:v>1998M03</c:v>
                </c:pt>
                <c:pt idx="99">
                  <c:v>1998M04</c:v>
                </c:pt>
                <c:pt idx="100">
                  <c:v>1998M05</c:v>
                </c:pt>
                <c:pt idx="101">
                  <c:v>1998M06</c:v>
                </c:pt>
                <c:pt idx="102">
                  <c:v>1998M07</c:v>
                </c:pt>
                <c:pt idx="103">
                  <c:v>1998M08</c:v>
                </c:pt>
                <c:pt idx="104">
                  <c:v>1998M09</c:v>
                </c:pt>
                <c:pt idx="105">
                  <c:v>1998M10</c:v>
                </c:pt>
                <c:pt idx="106">
                  <c:v>1998M11</c:v>
                </c:pt>
                <c:pt idx="107">
                  <c:v>1998M12</c:v>
                </c:pt>
                <c:pt idx="108">
                  <c:v>1999M01</c:v>
                </c:pt>
                <c:pt idx="109">
                  <c:v>1999M02</c:v>
                </c:pt>
                <c:pt idx="110">
                  <c:v>1999M03</c:v>
                </c:pt>
                <c:pt idx="111">
                  <c:v>1999M04</c:v>
                </c:pt>
                <c:pt idx="112">
                  <c:v>1999M05</c:v>
                </c:pt>
                <c:pt idx="113">
                  <c:v>1999M06</c:v>
                </c:pt>
                <c:pt idx="114">
                  <c:v>1999M07</c:v>
                </c:pt>
                <c:pt idx="115">
                  <c:v>1999M08</c:v>
                </c:pt>
                <c:pt idx="116">
                  <c:v>1999M09</c:v>
                </c:pt>
                <c:pt idx="117">
                  <c:v>1999M10</c:v>
                </c:pt>
                <c:pt idx="118">
                  <c:v>1999M11</c:v>
                </c:pt>
                <c:pt idx="119">
                  <c:v>1999M12</c:v>
                </c:pt>
                <c:pt idx="120">
                  <c:v>2000M01</c:v>
                </c:pt>
                <c:pt idx="121">
                  <c:v>2000M02</c:v>
                </c:pt>
                <c:pt idx="122">
                  <c:v>2000M03</c:v>
                </c:pt>
                <c:pt idx="123">
                  <c:v>2000M04</c:v>
                </c:pt>
                <c:pt idx="124">
                  <c:v>2000M05</c:v>
                </c:pt>
                <c:pt idx="125">
                  <c:v>2000M06</c:v>
                </c:pt>
                <c:pt idx="126">
                  <c:v>2000M07</c:v>
                </c:pt>
                <c:pt idx="127">
                  <c:v>2000M08</c:v>
                </c:pt>
                <c:pt idx="128">
                  <c:v>2000M09</c:v>
                </c:pt>
                <c:pt idx="129">
                  <c:v>2000M10</c:v>
                </c:pt>
                <c:pt idx="130">
                  <c:v>2000M11</c:v>
                </c:pt>
                <c:pt idx="131">
                  <c:v>2000M12</c:v>
                </c:pt>
                <c:pt idx="132">
                  <c:v>2001M01</c:v>
                </c:pt>
                <c:pt idx="133">
                  <c:v>2001M02</c:v>
                </c:pt>
                <c:pt idx="134">
                  <c:v>2001M03</c:v>
                </c:pt>
                <c:pt idx="135">
                  <c:v>2001M04</c:v>
                </c:pt>
                <c:pt idx="136">
                  <c:v>2001M05</c:v>
                </c:pt>
                <c:pt idx="137">
                  <c:v>2001M06</c:v>
                </c:pt>
                <c:pt idx="138">
                  <c:v>2001M07</c:v>
                </c:pt>
                <c:pt idx="139">
                  <c:v>2001M08</c:v>
                </c:pt>
                <c:pt idx="140">
                  <c:v>2001M09</c:v>
                </c:pt>
                <c:pt idx="141">
                  <c:v>2001M10</c:v>
                </c:pt>
                <c:pt idx="142">
                  <c:v>2001M11</c:v>
                </c:pt>
                <c:pt idx="143">
                  <c:v>2001M12</c:v>
                </c:pt>
                <c:pt idx="144">
                  <c:v>2002M01</c:v>
                </c:pt>
                <c:pt idx="145">
                  <c:v>2002M02</c:v>
                </c:pt>
                <c:pt idx="146">
                  <c:v>2002M03</c:v>
                </c:pt>
                <c:pt idx="147">
                  <c:v>2002M04</c:v>
                </c:pt>
                <c:pt idx="148">
                  <c:v>2002M05</c:v>
                </c:pt>
                <c:pt idx="149">
                  <c:v>2002M06</c:v>
                </c:pt>
                <c:pt idx="150">
                  <c:v>2002M07</c:v>
                </c:pt>
                <c:pt idx="151">
                  <c:v>2002M08</c:v>
                </c:pt>
                <c:pt idx="152">
                  <c:v>2002M09</c:v>
                </c:pt>
                <c:pt idx="153">
                  <c:v>2002M10</c:v>
                </c:pt>
                <c:pt idx="154">
                  <c:v>2002M11</c:v>
                </c:pt>
                <c:pt idx="155">
                  <c:v>2002M12</c:v>
                </c:pt>
                <c:pt idx="156">
                  <c:v>2003M01</c:v>
                </c:pt>
                <c:pt idx="157">
                  <c:v>2003M02</c:v>
                </c:pt>
                <c:pt idx="158">
                  <c:v>2003M03</c:v>
                </c:pt>
                <c:pt idx="159">
                  <c:v>2003M04</c:v>
                </c:pt>
                <c:pt idx="160">
                  <c:v>2003M05</c:v>
                </c:pt>
                <c:pt idx="161">
                  <c:v>2003M06</c:v>
                </c:pt>
                <c:pt idx="162">
                  <c:v>2003M07</c:v>
                </c:pt>
                <c:pt idx="163">
                  <c:v>2003M08</c:v>
                </c:pt>
                <c:pt idx="164">
                  <c:v>2003M09</c:v>
                </c:pt>
                <c:pt idx="165">
                  <c:v>2003M10</c:v>
                </c:pt>
                <c:pt idx="166">
                  <c:v>2003M11</c:v>
                </c:pt>
                <c:pt idx="167">
                  <c:v>2003M12</c:v>
                </c:pt>
                <c:pt idx="168">
                  <c:v>2004M01</c:v>
                </c:pt>
                <c:pt idx="169">
                  <c:v>2004M02</c:v>
                </c:pt>
                <c:pt idx="170">
                  <c:v>2004M03</c:v>
                </c:pt>
                <c:pt idx="171">
                  <c:v>2004M04</c:v>
                </c:pt>
                <c:pt idx="172">
                  <c:v>2004M05</c:v>
                </c:pt>
                <c:pt idx="173">
                  <c:v>2004M06</c:v>
                </c:pt>
                <c:pt idx="174">
                  <c:v>2004M07</c:v>
                </c:pt>
                <c:pt idx="175">
                  <c:v>2004M08</c:v>
                </c:pt>
                <c:pt idx="176">
                  <c:v>2004M09</c:v>
                </c:pt>
                <c:pt idx="177">
                  <c:v>2004M10</c:v>
                </c:pt>
                <c:pt idx="178">
                  <c:v>2004M11</c:v>
                </c:pt>
                <c:pt idx="179">
                  <c:v>2004M12</c:v>
                </c:pt>
                <c:pt idx="180">
                  <c:v>2005M01</c:v>
                </c:pt>
                <c:pt idx="181">
                  <c:v>2005M02</c:v>
                </c:pt>
                <c:pt idx="182">
                  <c:v>2005M03</c:v>
                </c:pt>
                <c:pt idx="183">
                  <c:v>2005M04</c:v>
                </c:pt>
                <c:pt idx="184">
                  <c:v>2005M05</c:v>
                </c:pt>
                <c:pt idx="185">
                  <c:v>2005M06</c:v>
                </c:pt>
                <c:pt idx="186">
                  <c:v>2005M07</c:v>
                </c:pt>
                <c:pt idx="187">
                  <c:v>2005M08</c:v>
                </c:pt>
                <c:pt idx="188">
                  <c:v>2005M09</c:v>
                </c:pt>
                <c:pt idx="189">
                  <c:v>2005M10</c:v>
                </c:pt>
                <c:pt idx="190">
                  <c:v>2005M11</c:v>
                </c:pt>
                <c:pt idx="191">
                  <c:v>2005M12</c:v>
                </c:pt>
                <c:pt idx="192">
                  <c:v>2006M01</c:v>
                </c:pt>
                <c:pt idx="193">
                  <c:v>2006M02</c:v>
                </c:pt>
                <c:pt idx="194">
                  <c:v>2006M03</c:v>
                </c:pt>
                <c:pt idx="195">
                  <c:v>2006M04</c:v>
                </c:pt>
                <c:pt idx="196">
                  <c:v>2006M05</c:v>
                </c:pt>
                <c:pt idx="197">
                  <c:v>2006M06</c:v>
                </c:pt>
                <c:pt idx="198">
                  <c:v>2006M07</c:v>
                </c:pt>
                <c:pt idx="199">
                  <c:v>2006M08</c:v>
                </c:pt>
                <c:pt idx="200">
                  <c:v>2006M09</c:v>
                </c:pt>
                <c:pt idx="201">
                  <c:v>2006M10</c:v>
                </c:pt>
                <c:pt idx="202">
                  <c:v>2006M11</c:v>
                </c:pt>
                <c:pt idx="203">
                  <c:v>2006M12</c:v>
                </c:pt>
                <c:pt idx="204">
                  <c:v>2007M01</c:v>
                </c:pt>
                <c:pt idx="205">
                  <c:v>2007M02</c:v>
                </c:pt>
                <c:pt idx="206">
                  <c:v>2007M03</c:v>
                </c:pt>
                <c:pt idx="207">
                  <c:v>2007M04</c:v>
                </c:pt>
                <c:pt idx="208">
                  <c:v>2007M05</c:v>
                </c:pt>
                <c:pt idx="209">
                  <c:v>2007M06</c:v>
                </c:pt>
                <c:pt idx="210">
                  <c:v>2007M07</c:v>
                </c:pt>
                <c:pt idx="211">
                  <c:v>2007M08</c:v>
                </c:pt>
                <c:pt idx="212">
                  <c:v>2007M09</c:v>
                </c:pt>
                <c:pt idx="213">
                  <c:v>2007M10</c:v>
                </c:pt>
                <c:pt idx="214">
                  <c:v>2007M11</c:v>
                </c:pt>
                <c:pt idx="215">
                  <c:v>2007M12</c:v>
                </c:pt>
                <c:pt idx="216">
                  <c:v>2008M01</c:v>
                </c:pt>
                <c:pt idx="217">
                  <c:v>2008M02</c:v>
                </c:pt>
                <c:pt idx="218">
                  <c:v>2008M03</c:v>
                </c:pt>
                <c:pt idx="219">
                  <c:v>2008M04</c:v>
                </c:pt>
                <c:pt idx="220">
                  <c:v>2008M05</c:v>
                </c:pt>
                <c:pt idx="221">
                  <c:v>2008M06</c:v>
                </c:pt>
                <c:pt idx="222">
                  <c:v>2008M07</c:v>
                </c:pt>
                <c:pt idx="223">
                  <c:v>2008M08</c:v>
                </c:pt>
                <c:pt idx="224">
                  <c:v>2008M09</c:v>
                </c:pt>
                <c:pt idx="225">
                  <c:v>2008M10</c:v>
                </c:pt>
                <c:pt idx="226">
                  <c:v>2008M11</c:v>
                </c:pt>
                <c:pt idx="227">
                  <c:v>2008M12</c:v>
                </c:pt>
                <c:pt idx="228">
                  <c:v>2009M01</c:v>
                </c:pt>
                <c:pt idx="229">
                  <c:v>2009M02</c:v>
                </c:pt>
                <c:pt idx="230">
                  <c:v>2009M03</c:v>
                </c:pt>
                <c:pt idx="231">
                  <c:v>2009M04</c:v>
                </c:pt>
                <c:pt idx="232">
                  <c:v>2009M05</c:v>
                </c:pt>
                <c:pt idx="233">
                  <c:v>2009M06</c:v>
                </c:pt>
                <c:pt idx="234">
                  <c:v>2009M07</c:v>
                </c:pt>
                <c:pt idx="235">
                  <c:v>2009M08</c:v>
                </c:pt>
                <c:pt idx="236">
                  <c:v>2009M09</c:v>
                </c:pt>
                <c:pt idx="237">
                  <c:v>2009M10</c:v>
                </c:pt>
                <c:pt idx="238">
                  <c:v>2009M11</c:v>
                </c:pt>
                <c:pt idx="239">
                  <c:v>2009M12</c:v>
                </c:pt>
                <c:pt idx="240">
                  <c:v>2010M01</c:v>
                </c:pt>
                <c:pt idx="241">
                  <c:v>2010M02</c:v>
                </c:pt>
                <c:pt idx="242">
                  <c:v>2010M03</c:v>
                </c:pt>
                <c:pt idx="243">
                  <c:v>2010M04</c:v>
                </c:pt>
                <c:pt idx="244">
                  <c:v>2010M05</c:v>
                </c:pt>
                <c:pt idx="245">
                  <c:v>2010M06</c:v>
                </c:pt>
                <c:pt idx="246">
                  <c:v>2010M07</c:v>
                </c:pt>
                <c:pt idx="247">
                  <c:v>2010M08</c:v>
                </c:pt>
                <c:pt idx="248">
                  <c:v>2010M09</c:v>
                </c:pt>
                <c:pt idx="249">
                  <c:v>2010M10</c:v>
                </c:pt>
                <c:pt idx="250">
                  <c:v>2010M11</c:v>
                </c:pt>
                <c:pt idx="251">
                  <c:v>2010M12</c:v>
                </c:pt>
                <c:pt idx="252">
                  <c:v>2011M01</c:v>
                </c:pt>
                <c:pt idx="253">
                  <c:v>2011M02</c:v>
                </c:pt>
                <c:pt idx="254">
                  <c:v>2011M03</c:v>
                </c:pt>
                <c:pt idx="255">
                  <c:v>2011M04</c:v>
                </c:pt>
                <c:pt idx="256">
                  <c:v>2011M05</c:v>
                </c:pt>
                <c:pt idx="257">
                  <c:v>2011M06</c:v>
                </c:pt>
                <c:pt idx="258">
                  <c:v>2011M07</c:v>
                </c:pt>
                <c:pt idx="259">
                  <c:v>2011M08</c:v>
                </c:pt>
                <c:pt idx="260">
                  <c:v>2011M09</c:v>
                </c:pt>
                <c:pt idx="261">
                  <c:v>2011M10</c:v>
                </c:pt>
                <c:pt idx="262">
                  <c:v>2011M11</c:v>
                </c:pt>
                <c:pt idx="263">
                  <c:v>2011M12</c:v>
                </c:pt>
                <c:pt idx="264">
                  <c:v>2012M01</c:v>
                </c:pt>
                <c:pt idx="265">
                  <c:v>2012M02</c:v>
                </c:pt>
                <c:pt idx="266">
                  <c:v>2012M03</c:v>
                </c:pt>
                <c:pt idx="267">
                  <c:v>2012M04</c:v>
                </c:pt>
                <c:pt idx="268">
                  <c:v>2012M05</c:v>
                </c:pt>
                <c:pt idx="269">
                  <c:v>2012M06</c:v>
                </c:pt>
                <c:pt idx="270">
                  <c:v>2012M07</c:v>
                </c:pt>
                <c:pt idx="271">
                  <c:v>2012M08</c:v>
                </c:pt>
                <c:pt idx="272">
                  <c:v>2012M09</c:v>
                </c:pt>
                <c:pt idx="273">
                  <c:v>2012M10</c:v>
                </c:pt>
                <c:pt idx="274">
                  <c:v>2012M11</c:v>
                </c:pt>
                <c:pt idx="275">
                  <c:v>2012M12</c:v>
                </c:pt>
                <c:pt idx="276">
                  <c:v>2013M01</c:v>
                </c:pt>
                <c:pt idx="277">
                  <c:v>2013M02</c:v>
                </c:pt>
                <c:pt idx="278">
                  <c:v>2013M03</c:v>
                </c:pt>
                <c:pt idx="279">
                  <c:v>2013M04</c:v>
                </c:pt>
                <c:pt idx="280">
                  <c:v>2013M05</c:v>
                </c:pt>
                <c:pt idx="281">
                  <c:v>2013M06</c:v>
                </c:pt>
                <c:pt idx="282">
                  <c:v>2013M07</c:v>
                </c:pt>
                <c:pt idx="283">
                  <c:v>2013M08</c:v>
                </c:pt>
                <c:pt idx="284">
                  <c:v>2013M09</c:v>
                </c:pt>
                <c:pt idx="285">
                  <c:v>2013M10</c:v>
                </c:pt>
                <c:pt idx="286">
                  <c:v>2013M11</c:v>
                </c:pt>
                <c:pt idx="287">
                  <c:v>2013M12</c:v>
                </c:pt>
                <c:pt idx="288">
                  <c:v>2014M01</c:v>
                </c:pt>
                <c:pt idx="289">
                  <c:v>2014M02</c:v>
                </c:pt>
                <c:pt idx="290">
                  <c:v>2014M03</c:v>
                </c:pt>
                <c:pt idx="291">
                  <c:v>2014M04</c:v>
                </c:pt>
                <c:pt idx="292">
                  <c:v>2014M05</c:v>
                </c:pt>
                <c:pt idx="293">
                  <c:v>2014M06</c:v>
                </c:pt>
                <c:pt idx="294">
                  <c:v>2014M07</c:v>
                </c:pt>
              </c:strCache>
            </c:strRef>
          </c:cat>
          <c:val>
            <c:numRef>
              <c:f>Sheet2!$C$2:$C$296</c:f>
              <c:numCache>
                <c:formatCode>General</c:formatCode>
                <c:ptCount val="295"/>
                <c:pt idx="0">
                  <c:v>0.51646966615107504</c:v>
                </c:pt>
                <c:pt idx="1">
                  <c:v>0.61561797805070695</c:v>
                </c:pt>
                <c:pt idx="2">
                  <c:v>0.736446104955092</c:v>
                </c:pt>
                <c:pt idx="3">
                  <c:v>0.73620667002039197</c:v>
                </c:pt>
                <c:pt idx="4">
                  <c:v>0.71764465216033202</c:v>
                </c:pt>
                <c:pt idx="5">
                  <c:v>0.67569578694618904</c:v>
                </c:pt>
                <c:pt idx="6">
                  <c:v>0.64726029778746896</c:v>
                </c:pt>
                <c:pt idx="7">
                  <c:v>0.73323290409923003</c:v>
                </c:pt>
                <c:pt idx="8">
                  <c:v>0.74336489672056205</c:v>
                </c:pt>
                <c:pt idx="9">
                  <c:v>0.70260233933070004</c:v>
                </c:pt>
                <c:pt idx="10">
                  <c:v>0.62476126769347995</c:v>
                </c:pt>
                <c:pt idx="11">
                  <c:v>0.67605188513130798</c:v>
                </c:pt>
                <c:pt idx="12">
                  <c:v>0.63895495147651804</c:v>
                </c:pt>
                <c:pt idx="13">
                  <c:v>0.67635701125247105</c:v>
                </c:pt>
                <c:pt idx="14">
                  <c:v>0.72406428319466598</c:v>
                </c:pt>
                <c:pt idx="15">
                  <c:v>0.70670485849201103</c:v>
                </c:pt>
                <c:pt idx="16">
                  <c:v>0.66139848224536502</c:v>
                </c:pt>
                <c:pt idx="17">
                  <c:v>0.63710578967632003</c:v>
                </c:pt>
                <c:pt idx="18">
                  <c:v>0.60709897593449103</c:v>
                </c:pt>
                <c:pt idx="19">
                  <c:v>0.58928554102585395</c:v>
                </c:pt>
                <c:pt idx="20">
                  <c:v>0.65196053622969496</c:v>
                </c:pt>
                <c:pt idx="21">
                  <c:v>0.56451803796276401</c:v>
                </c:pt>
                <c:pt idx="22">
                  <c:v>0.54464717224150105</c:v>
                </c:pt>
                <c:pt idx="23">
                  <c:v>0.50754023277446103</c:v>
                </c:pt>
                <c:pt idx="24">
                  <c:v>0.48143800687139798</c:v>
                </c:pt>
                <c:pt idx="25">
                  <c:v>0.411513446642367</c:v>
                </c:pt>
                <c:pt idx="26">
                  <c:v>0.43915774907463401</c:v>
                </c:pt>
                <c:pt idx="27">
                  <c:v>0.37383683264998702</c:v>
                </c:pt>
                <c:pt idx="28">
                  <c:v>0.29393746661428799</c:v>
                </c:pt>
                <c:pt idx="29">
                  <c:v>0.264439033721381</c:v>
                </c:pt>
                <c:pt idx="30">
                  <c:v>0.249279024918835</c:v>
                </c:pt>
                <c:pt idx="31">
                  <c:v>0.15435065982992399</c:v>
                </c:pt>
                <c:pt idx="32">
                  <c:v>0.15999073630894101</c:v>
                </c:pt>
                <c:pt idx="33">
                  <c:v>0.30557110528752002</c:v>
                </c:pt>
                <c:pt idx="34">
                  <c:v>0.39467375702994301</c:v>
                </c:pt>
                <c:pt idx="35">
                  <c:v>0.53156898490389004</c:v>
                </c:pt>
                <c:pt idx="36">
                  <c:v>0.42513700790562797</c:v>
                </c:pt>
                <c:pt idx="37">
                  <c:v>0.39971527612755697</c:v>
                </c:pt>
                <c:pt idx="38">
                  <c:v>0.33832765712067298</c:v>
                </c:pt>
                <c:pt idx="39">
                  <c:v>0.243573432825717</c:v>
                </c:pt>
                <c:pt idx="40">
                  <c:v>0.315394511018316</c:v>
                </c:pt>
                <c:pt idx="41">
                  <c:v>0.32056060101771999</c:v>
                </c:pt>
                <c:pt idx="42">
                  <c:v>0.459384950097594</c:v>
                </c:pt>
                <c:pt idx="43">
                  <c:v>0.52815460588776497</c:v>
                </c:pt>
                <c:pt idx="44">
                  <c:v>0.57700654542513097</c:v>
                </c:pt>
                <c:pt idx="45">
                  <c:v>0.52449181452980498</c:v>
                </c:pt>
                <c:pt idx="46">
                  <c:v>0.54973859726458896</c:v>
                </c:pt>
                <c:pt idx="47">
                  <c:v>0.58338811656720502</c:v>
                </c:pt>
                <c:pt idx="48">
                  <c:v>0.55417242826935598</c:v>
                </c:pt>
                <c:pt idx="49">
                  <c:v>0.61534778810553303</c:v>
                </c:pt>
                <c:pt idx="50">
                  <c:v>0.65133511274550504</c:v>
                </c:pt>
                <c:pt idx="51">
                  <c:v>0.69149581781071401</c:v>
                </c:pt>
                <c:pt idx="52">
                  <c:v>0.98842532963335406</c:v>
                </c:pt>
                <c:pt idx="53">
                  <c:v>1.15123636384065</c:v>
                </c:pt>
                <c:pt idx="54">
                  <c:v>1.57393507939144</c:v>
                </c:pt>
                <c:pt idx="55">
                  <c:v>1.4858907963383501</c:v>
                </c:pt>
                <c:pt idx="56">
                  <c:v>1.5880712626922</c:v>
                </c:pt>
                <c:pt idx="57">
                  <c:v>1.4929040961781399</c:v>
                </c:pt>
                <c:pt idx="58">
                  <c:v>1.3943865310172201</c:v>
                </c:pt>
                <c:pt idx="59">
                  <c:v>1.3125670857227301</c:v>
                </c:pt>
                <c:pt idx="60">
                  <c:v>1.33647366613593</c:v>
                </c:pt>
                <c:pt idx="61">
                  <c:v>1.3199141451029399</c:v>
                </c:pt>
                <c:pt idx="62">
                  <c:v>1.37518285636517</c:v>
                </c:pt>
                <c:pt idx="63">
                  <c:v>1.34674759481705</c:v>
                </c:pt>
                <c:pt idx="64">
                  <c:v>1.32710152630707</c:v>
                </c:pt>
                <c:pt idx="65">
                  <c:v>1.2255092218564601</c:v>
                </c:pt>
                <c:pt idx="66">
                  <c:v>1.16664469905993</c:v>
                </c:pt>
                <c:pt idx="67">
                  <c:v>1.2171950044950499</c:v>
                </c:pt>
                <c:pt idx="68">
                  <c:v>1.08664091688689</c:v>
                </c:pt>
                <c:pt idx="69">
                  <c:v>1.0316887033025299</c:v>
                </c:pt>
                <c:pt idx="70">
                  <c:v>1.0157015833292999</c:v>
                </c:pt>
                <c:pt idx="71">
                  <c:v>0.85109065862589905</c:v>
                </c:pt>
                <c:pt idx="72">
                  <c:v>0.89175210742699995</c:v>
                </c:pt>
                <c:pt idx="73">
                  <c:v>1.00638734462559</c:v>
                </c:pt>
                <c:pt idx="74">
                  <c:v>0.97986628951116395</c:v>
                </c:pt>
                <c:pt idx="75">
                  <c:v>1.00162403501843</c:v>
                </c:pt>
                <c:pt idx="76">
                  <c:v>1.04728390594567</c:v>
                </c:pt>
                <c:pt idx="77">
                  <c:v>1.01736607929907</c:v>
                </c:pt>
                <c:pt idx="78">
                  <c:v>0.993251773010283</c:v>
                </c:pt>
                <c:pt idx="79">
                  <c:v>1.0234216793922</c:v>
                </c:pt>
                <c:pt idx="80">
                  <c:v>0.96199041112514505</c:v>
                </c:pt>
                <c:pt idx="81">
                  <c:v>1.0072642492088</c:v>
                </c:pt>
                <c:pt idx="82">
                  <c:v>1.0062411190724101</c:v>
                </c:pt>
                <c:pt idx="83">
                  <c:v>0.94771187654889799</c:v>
                </c:pt>
                <c:pt idx="84">
                  <c:v>1.07469520860796</c:v>
                </c:pt>
                <c:pt idx="85">
                  <c:v>1.3115438749059001</c:v>
                </c:pt>
                <c:pt idx="86">
                  <c:v>1.4568460170708299</c:v>
                </c:pt>
                <c:pt idx="87">
                  <c:v>1.51804604600367</c:v>
                </c:pt>
                <c:pt idx="88">
                  <c:v>1.7736464138011201</c:v>
                </c:pt>
                <c:pt idx="89">
                  <c:v>1.5881529870767599</c:v>
                </c:pt>
                <c:pt idx="90">
                  <c:v>1.43456057852937</c:v>
                </c:pt>
                <c:pt idx="91">
                  <c:v>1.4366071749934799</c:v>
                </c:pt>
                <c:pt idx="92">
                  <c:v>1.43172173458413</c:v>
                </c:pt>
                <c:pt idx="93">
                  <c:v>1.30733231931659</c:v>
                </c:pt>
                <c:pt idx="94">
                  <c:v>1.2622322784431399</c:v>
                </c:pt>
                <c:pt idx="95">
                  <c:v>1.3640231894736601</c:v>
                </c:pt>
                <c:pt idx="96">
                  <c:v>1.3660406320926199</c:v>
                </c:pt>
                <c:pt idx="97">
                  <c:v>1.3681813056929599</c:v>
                </c:pt>
                <c:pt idx="98">
                  <c:v>1.24576712598291</c:v>
                </c:pt>
                <c:pt idx="99">
                  <c:v>1.1983369527073</c:v>
                </c:pt>
                <c:pt idx="100">
                  <c:v>1.11060673351647</c:v>
                </c:pt>
                <c:pt idx="101">
                  <c:v>1.0131270193108799</c:v>
                </c:pt>
                <c:pt idx="102">
                  <c:v>0.95266123318380502</c:v>
                </c:pt>
                <c:pt idx="103">
                  <c:v>0.99927066015032895</c:v>
                </c:pt>
                <c:pt idx="104">
                  <c:v>0.902556852419512</c:v>
                </c:pt>
                <c:pt idx="105">
                  <c:v>0.88331289137694802</c:v>
                </c:pt>
                <c:pt idx="106">
                  <c:v>0.94215339139988197</c:v>
                </c:pt>
                <c:pt idx="107">
                  <c:v>0.95088537663865402</c:v>
                </c:pt>
                <c:pt idx="108">
                  <c:v>0.91240318514696195</c:v>
                </c:pt>
                <c:pt idx="109">
                  <c:v>0.84389206725236998</c:v>
                </c:pt>
                <c:pt idx="110">
                  <c:v>0.84303163009723703</c:v>
                </c:pt>
                <c:pt idx="111">
                  <c:v>0.81141898563797998</c:v>
                </c:pt>
                <c:pt idx="112">
                  <c:v>0.89555727148724196</c:v>
                </c:pt>
                <c:pt idx="113">
                  <c:v>0.86018588048938205</c:v>
                </c:pt>
                <c:pt idx="114">
                  <c:v>0.73769024331061706</c:v>
                </c:pt>
                <c:pt idx="115">
                  <c:v>0.70032138430794499</c:v>
                </c:pt>
                <c:pt idx="116">
                  <c:v>0.61987731863216999</c:v>
                </c:pt>
                <c:pt idx="117">
                  <c:v>0.73082824752763298</c:v>
                </c:pt>
                <c:pt idx="118">
                  <c:v>0.91613071907278898</c:v>
                </c:pt>
                <c:pt idx="119">
                  <c:v>1.0093802660508799</c:v>
                </c:pt>
                <c:pt idx="120">
                  <c:v>0.89592474592128202</c:v>
                </c:pt>
                <c:pt idx="121">
                  <c:v>0.82439471716961799</c:v>
                </c:pt>
                <c:pt idx="122">
                  <c:v>0.79782246149807601</c:v>
                </c:pt>
                <c:pt idx="123">
                  <c:v>0.73515247470497502</c:v>
                </c:pt>
                <c:pt idx="124">
                  <c:v>0.73025026851144703</c:v>
                </c:pt>
                <c:pt idx="125">
                  <c:v>0.64484939515219297</c:v>
                </c:pt>
                <c:pt idx="126">
                  <c:v>0.65528953800370504</c:v>
                </c:pt>
                <c:pt idx="127">
                  <c:v>0.52815460588776497</c:v>
                </c:pt>
                <c:pt idx="128">
                  <c:v>0.51324270028159502</c:v>
                </c:pt>
                <c:pt idx="129">
                  <c:v>0.52478769878204501</c:v>
                </c:pt>
                <c:pt idx="130">
                  <c:v>0.45565112302133498</c:v>
                </c:pt>
                <c:pt idx="131">
                  <c:v>0.37747707156799498</c:v>
                </c:pt>
                <c:pt idx="132">
                  <c:v>0.37473094873830298</c:v>
                </c:pt>
                <c:pt idx="133">
                  <c:v>0.39292008060586903</c:v>
                </c:pt>
                <c:pt idx="134">
                  <c:v>0.38260581396208099</c:v>
                </c:pt>
                <c:pt idx="135">
                  <c:v>0.37699704412863899</c:v>
                </c:pt>
                <c:pt idx="136">
                  <c:v>0.42264993286226499</c:v>
                </c:pt>
                <c:pt idx="137">
                  <c:v>0.34273827819985903</c:v>
                </c:pt>
                <c:pt idx="138">
                  <c:v>0.25820176712927201</c:v>
                </c:pt>
                <c:pt idx="139">
                  <c:v>0.27505265605163898</c:v>
                </c:pt>
                <c:pt idx="140">
                  <c:v>0.24701631572576599</c:v>
                </c:pt>
                <c:pt idx="141">
                  <c:v>0.2178495628531</c:v>
                </c:pt>
                <c:pt idx="142">
                  <c:v>0.26036226179681798</c:v>
                </c:pt>
                <c:pt idx="143">
                  <c:v>0.22354347133553601</c:v>
                </c:pt>
                <c:pt idx="144">
                  <c:v>0.25013595637781</c:v>
                </c:pt>
                <c:pt idx="145">
                  <c:v>0.26497623491614197</c:v>
                </c:pt>
                <c:pt idx="146">
                  <c:v>0.35157194576282902</c:v>
                </c:pt>
                <c:pt idx="147">
                  <c:v>0.36637771940011699</c:v>
                </c:pt>
                <c:pt idx="148">
                  <c:v>0.30276770986982099</c:v>
                </c:pt>
                <c:pt idx="149">
                  <c:v>0.255572018533547</c:v>
                </c:pt>
                <c:pt idx="150">
                  <c:v>0.21929615958531601</c:v>
                </c:pt>
                <c:pt idx="151">
                  <c:v>0.17931704777365501</c:v>
                </c:pt>
                <c:pt idx="152">
                  <c:v>0.29080219978802402</c:v>
                </c:pt>
                <c:pt idx="153">
                  <c:v>0.37094267406974102</c:v>
                </c:pt>
                <c:pt idx="154">
                  <c:v>0.43204212295861599</c:v>
                </c:pt>
                <c:pt idx="155">
                  <c:v>0.34677611175948397</c:v>
                </c:pt>
                <c:pt idx="156">
                  <c:v>0.36850301568299199</c:v>
                </c:pt>
                <c:pt idx="157">
                  <c:v>0.38123252302224597</c:v>
                </c:pt>
                <c:pt idx="158">
                  <c:v>0.30847905815091697</c:v>
                </c:pt>
                <c:pt idx="159">
                  <c:v>0.35499182829393799</c:v>
                </c:pt>
                <c:pt idx="160">
                  <c:v>0.378971224202239</c:v>
                </c:pt>
                <c:pt idx="161">
                  <c:v>0.29691432376535798</c:v>
                </c:pt>
                <c:pt idx="162">
                  <c:v>0.32772552398607901</c:v>
                </c:pt>
                <c:pt idx="163">
                  <c:v>0.34254802728104</c:v>
                </c:pt>
                <c:pt idx="164">
                  <c:v>0.38124003620361002</c:v>
                </c:pt>
                <c:pt idx="165">
                  <c:v>0.34894484354881999</c:v>
                </c:pt>
                <c:pt idx="166">
                  <c:v>0.31702507471115499</c:v>
                </c:pt>
                <c:pt idx="167">
                  <c:v>0.35761640062927402</c:v>
                </c:pt>
                <c:pt idx="168">
                  <c:v>0.47213892662477402</c:v>
                </c:pt>
                <c:pt idx="169">
                  <c:v>0.51887766013635095</c:v>
                </c:pt>
                <c:pt idx="170">
                  <c:v>0.54286273421079301</c:v>
                </c:pt>
                <c:pt idx="171">
                  <c:v>0.50872261078352699</c:v>
                </c:pt>
                <c:pt idx="172">
                  <c:v>0.52906051574828294</c:v>
                </c:pt>
                <c:pt idx="173">
                  <c:v>0.59466192162236697</c:v>
                </c:pt>
                <c:pt idx="174">
                  <c:v>0.50207276582386595</c:v>
                </c:pt>
                <c:pt idx="175">
                  <c:v>0.48416585852893901</c:v>
                </c:pt>
                <c:pt idx="176">
                  <c:v>0.57326941661636599</c:v>
                </c:pt>
                <c:pt idx="177">
                  <c:v>0.57426308208130805</c:v>
                </c:pt>
                <c:pt idx="178">
                  <c:v>0.68819015176838805</c:v>
                </c:pt>
                <c:pt idx="179">
                  <c:v>0.83092905258468897</c:v>
                </c:pt>
                <c:pt idx="180">
                  <c:v>0.85970801713473199</c:v>
                </c:pt>
                <c:pt idx="181">
                  <c:v>0.98001782339173704</c:v>
                </c:pt>
                <c:pt idx="182">
                  <c:v>1.09088194843127</c:v>
                </c:pt>
                <c:pt idx="183">
                  <c:v>1.0492974870004901</c:v>
                </c:pt>
                <c:pt idx="184">
                  <c:v>1.0403016915551599</c:v>
                </c:pt>
                <c:pt idx="185">
                  <c:v>0.98249695861736097</c:v>
                </c:pt>
                <c:pt idx="186">
                  <c:v>0.885228772049097</c:v>
                </c:pt>
                <c:pt idx="187">
                  <c:v>0.86936633887070602</c:v>
                </c:pt>
                <c:pt idx="188">
                  <c:v>0.785442109059593</c:v>
                </c:pt>
                <c:pt idx="189">
                  <c:v>0.83982139974933401</c:v>
                </c:pt>
                <c:pt idx="190">
                  <c:v>0.86510588971071201</c:v>
                </c:pt>
                <c:pt idx="191">
                  <c:v>0.84665189779828598</c:v>
                </c:pt>
                <c:pt idx="192">
                  <c:v>1.0072781419576999</c:v>
                </c:pt>
                <c:pt idx="193">
                  <c:v>0.96551636083407799</c:v>
                </c:pt>
                <c:pt idx="194">
                  <c:v>0.9185965083273</c:v>
                </c:pt>
                <c:pt idx="195">
                  <c:v>0.93396262174114497</c:v>
                </c:pt>
                <c:pt idx="196">
                  <c:v>0.88003016487401897</c:v>
                </c:pt>
                <c:pt idx="197">
                  <c:v>0.82156921197558497</c:v>
                </c:pt>
                <c:pt idx="198">
                  <c:v>0.83934532261584804</c:v>
                </c:pt>
                <c:pt idx="199">
                  <c:v>0.90147021901757096</c:v>
                </c:pt>
                <c:pt idx="200">
                  <c:v>0.88431868825857896</c:v>
                </c:pt>
                <c:pt idx="201">
                  <c:v>0.89157627250514404</c:v>
                </c:pt>
                <c:pt idx="202">
                  <c:v>0.99161668661442304</c:v>
                </c:pt>
                <c:pt idx="203">
                  <c:v>1.0408468416796299</c:v>
                </c:pt>
                <c:pt idx="204">
                  <c:v>1.00993162319138</c:v>
                </c:pt>
                <c:pt idx="205">
                  <c:v>0.98965188860207298</c:v>
                </c:pt>
                <c:pt idx="206">
                  <c:v>0.94824243428201005</c:v>
                </c:pt>
                <c:pt idx="207">
                  <c:v>0.92683277673896403</c:v>
                </c:pt>
                <c:pt idx="208">
                  <c:v>0.91489443270202297</c:v>
                </c:pt>
                <c:pt idx="209">
                  <c:v>0.96727773683988905</c:v>
                </c:pt>
                <c:pt idx="210">
                  <c:v>0.95292907743067401</c:v>
                </c:pt>
                <c:pt idx="211">
                  <c:v>0.99911285143220696</c:v>
                </c:pt>
                <c:pt idx="212">
                  <c:v>1.0377276875599799</c:v>
                </c:pt>
                <c:pt idx="213">
                  <c:v>1.0853866130514001</c:v>
                </c:pt>
                <c:pt idx="214">
                  <c:v>1.0605822956594699</c:v>
                </c:pt>
                <c:pt idx="215">
                  <c:v>1.1095905385561899</c:v>
                </c:pt>
                <c:pt idx="216">
                  <c:v>1.1260268947340399</c:v>
                </c:pt>
                <c:pt idx="217">
                  <c:v>1.2434762077108701</c:v>
                </c:pt>
                <c:pt idx="218">
                  <c:v>1.19528666420082</c:v>
                </c:pt>
                <c:pt idx="219">
                  <c:v>1.13201493657866</c:v>
                </c:pt>
                <c:pt idx="220">
                  <c:v>1.1408598553772999</c:v>
                </c:pt>
                <c:pt idx="221">
                  <c:v>1.17001846401558</c:v>
                </c:pt>
                <c:pt idx="222">
                  <c:v>1.17826354496532</c:v>
                </c:pt>
                <c:pt idx="223">
                  <c:v>1.1719324710254899</c:v>
                </c:pt>
                <c:pt idx="224">
                  <c:v>1.1501159343636</c:v>
                </c:pt>
                <c:pt idx="225">
                  <c:v>1.0023546080599599</c:v>
                </c:pt>
                <c:pt idx="226">
                  <c:v>0.98850397112607002</c:v>
                </c:pt>
                <c:pt idx="227">
                  <c:v>0.96425633294675905</c:v>
                </c:pt>
                <c:pt idx="228">
                  <c:v>1.03975624407991</c:v>
                </c:pt>
                <c:pt idx="229">
                  <c:v>1.0489114015163601</c:v>
                </c:pt>
                <c:pt idx="230">
                  <c:v>1.04146950670598</c:v>
                </c:pt>
                <c:pt idx="231">
                  <c:v>1.0897704667118699</c:v>
                </c:pt>
                <c:pt idx="232">
                  <c:v>1.2025985819147</c:v>
                </c:pt>
                <c:pt idx="233">
                  <c:v>1.1946192856389499</c:v>
                </c:pt>
                <c:pt idx="234">
                  <c:v>1.13343539136296</c:v>
                </c:pt>
                <c:pt idx="235">
                  <c:v>1.1944189851875999</c:v>
                </c:pt>
                <c:pt idx="236">
                  <c:v>1.18617193049976</c:v>
                </c:pt>
                <c:pt idx="237">
                  <c:v>1.22603204062255</c:v>
                </c:pt>
                <c:pt idx="238">
                  <c:v>1.2106461187499</c:v>
                </c:pt>
                <c:pt idx="239">
                  <c:v>1.2489889899601001</c:v>
                </c:pt>
                <c:pt idx="240">
                  <c:v>1.2536600460009899</c:v>
                </c:pt>
                <c:pt idx="241">
                  <c:v>1.24709353673858</c:v>
                </c:pt>
                <c:pt idx="242">
                  <c:v>1.2882955426637499</c:v>
                </c:pt>
                <c:pt idx="243">
                  <c:v>1.31670279831019</c:v>
                </c:pt>
                <c:pt idx="244">
                  <c:v>1.340293755711</c:v>
                </c:pt>
                <c:pt idx="245">
                  <c:v>1.4371347031900199</c:v>
                </c:pt>
                <c:pt idx="246">
                  <c:v>1.49962489955017</c:v>
                </c:pt>
                <c:pt idx="247">
                  <c:v>1.5400354123465201</c:v>
                </c:pt>
                <c:pt idx="248">
                  <c:v>1.59125544917108</c:v>
                </c:pt>
                <c:pt idx="249">
                  <c:v>1.56822729407605</c:v>
                </c:pt>
                <c:pt idx="250">
                  <c:v>1.6384813927939099</c:v>
                </c:pt>
                <c:pt idx="251">
                  <c:v>1.6994989676575101</c:v>
                </c:pt>
                <c:pt idx="252">
                  <c:v>1.76046248375758</c:v>
                </c:pt>
                <c:pt idx="253">
                  <c:v>1.8479634351904599</c:v>
                </c:pt>
                <c:pt idx="254">
                  <c:v>1.8623784720243099</c:v>
                </c:pt>
                <c:pt idx="255">
                  <c:v>1.8895673671358499</c:v>
                </c:pt>
                <c:pt idx="256">
                  <c:v>1.8590174701636399</c:v>
                </c:pt>
                <c:pt idx="257">
                  <c:v>1.8020833402074099</c:v>
                </c:pt>
                <c:pt idx="258">
                  <c:v>1.7764465770504001</c:v>
                </c:pt>
                <c:pt idx="259">
                  <c:v>1.7854352346808</c:v>
                </c:pt>
                <c:pt idx="260">
                  <c:v>1.80171961125421</c:v>
                </c:pt>
                <c:pt idx="261">
                  <c:v>1.6980876486466701</c:v>
                </c:pt>
                <c:pt idx="262">
                  <c:v>1.6870104624864599</c:v>
                </c:pt>
                <c:pt idx="263">
                  <c:v>1.6522207356566201</c:v>
                </c:pt>
                <c:pt idx="264">
                  <c:v>1.6543173836115199</c:v>
                </c:pt>
                <c:pt idx="265">
                  <c:v>1.59774505504702</c:v>
                </c:pt>
                <c:pt idx="266">
                  <c:v>1.48998257696351</c:v>
                </c:pt>
                <c:pt idx="267">
                  <c:v>1.44001165038162</c:v>
                </c:pt>
                <c:pt idx="268">
                  <c:v>1.40384711375689</c:v>
                </c:pt>
                <c:pt idx="269">
                  <c:v>1.31344768343054</c:v>
                </c:pt>
                <c:pt idx="270">
                  <c:v>1.4347746653829301</c:v>
                </c:pt>
                <c:pt idx="271">
                  <c:v>1.34916671560278</c:v>
                </c:pt>
                <c:pt idx="272">
                  <c:v>1.3726590402130301</c:v>
                </c:pt>
                <c:pt idx="273">
                  <c:v>1.3405245693300301</c:v>
                </c:pt>
                <c:pt idx="274">
                  <c:v>1.25999612942967</c:v>
                </c:pt>
                <c:pt idx="275">
                  <c:v>1.21412210191856</c:v>
                </c:pt>
                <c:pt idx="276">
                  <c:v>1.2434762077108701</c:v>
                </c:pt>
                <c:pt idx="277">
                  <c:v>1.1924137709604601</c:v>
                </c:pt>
                <c:pt idx="278">
                  <c:v>1.19455252327954</c:v>
                </c:pt>
                <c:pt idx="279">
                  <c:v>1.1947527969876099</c:v>
                </c:pt>
                <c:pt idx="280">
                  <c:v>1.17708265632758</c:v>
                </c:pt>
                <c:pt idx="281">
                  <c:v>1.1145173265939501</c:v>
                </c:pt>
                <c:pt idx="282">
                  <c:v>1.11544190819945</c:v>
                </c:pt>
                <c:pt idx="283">
                  <c:v>1.09180051412031</c:v>
                </c:pt>
                <c:pt idx="284">
                  <c:v>1.07031666011617</c:v>
                </c:pt>
                <c:pt idx="285">
                  <c:v>1.0428690870604</c:v>
                </c:pt>
                <c:pt idx="286">
                  <c:v>0.98955432781675001</c:v>
                </c:pt>
                <c:pt idx="287">
                  <c:v>1.0214287558225299</c:v>
                </c:pt>
                <c:pt idx="288">
                  <c:v>1.0737019620964301</c:v>
                </c:pt>
                <c:pt idx="289">
                  <c:v>1.3423691628897101</c:v>
                </c:pt>
                <c:pt idx="290">
                  <c:v>1.5517814598169499</c:v>
                </c:pt>
                <c:pt idx="291">
                  <c:v>1.5947068970492699</c:v>
                </c:pt>
                <c:pt idx="292">
                  <c:v>1.5522951304719701</c:v>
                </c:pt>
                <c:pt idx="293">
                  <c:v>1.47309629321913</c:v>
                </c:pt>
                <c:pt idx="294">
                  <c:v>1.4680809581034</c:v>
                </c:pt>
              </c:numCache>
            </c:numRef>
          </c:val>
        </c:ser>
        <c:ser>
          <c:idx val="3"/>
          <c:order val="2"/>
          <c:tx>
            <c:strRef>
              <c:f>Sheet2!$E$1</c:f>
              <c:strCache>
                <c:ptCount val="1"/>
                <c:pt idx="0">
                  <c:v>FPI</c:v>
                </c:pt>
              </c:strCache>
            </c:strRef>
          </c:tx>
          <c:marker>
            <c:symbol val="none"/>
          </c:marker>
          <c:cat>
            <c:strRef>
              <c:f>Sheet2!$A$2:$A$296</c:f>
              <c:strCache>
                <c:ptCount val="295"/>
                <c:pt idx="0">
                  <c:v>1990M01</c:v>
                </c:pt>
                <c:pt idx="1">
                  <c:v>1990M02</c:v>
                </c:pt>
                <c:pt idx="2">
                  <c:v>1990M03</c:v>
                </c:pt>
                <c:pt idx="3">
                  <c:v>1990M04</c:v>
                </c:pt>
                <c:pt idx="4">
                  <c:v>1990M05</c:v>
                </c:pt>
                <c:pt idx="5">
                  <c:v>1990M06</c:v>
                </c:pt>
                <c:pt idx="6">
                  <c:v>1990M07</c:v>
                </c:pt>
                <c:pt idx="7">
                  <c:v>1990M08</c:v>
                </c:pt>
                <c:pt idx="8">
                  <c:v>1990M09</c:v>
                </c:pt>
                <c:pt idx="9">
                  <c:v>1990M10</c:v>
                </c:pt>
                <c:pt idx="10">
                  <c:v>1990M11</c:v>
                </c:pt>
                <c:pt idx="11">
                  <c:v>1990M12</c:v>
                </c:pt>
                <c:pt idx="12">
                  <c:v>1991M01</c:v>
                </c:pt>
                <c:pt idx="13">
                  <c:v>1991M02</c:v>
                </c:pt>
                <c:pt idx="14">
                  <c:v>1991M03</c:v>
                </c:pt>
                <c:pt idx="15">
                  <c:v>1991M04</c:v>
                </c:pt>
                <c:pt idx="16">
                  <c:v>1991M05</c:v>
                </c:pt>
                <c:pt idx="17">
                  <c:v>1991M06</c:v>
                </c:pt>
                <c:pt idx="18">
                  <c:v>1991M07</c:v>
                </c:pt>
                <c:pt idx="19">
                  <c:v>1991M08</c:v>
                </c:pt>
                <c:pt idx="20">
                  <c:v>1991M09</c:v>
                </c:pt>
                <c:pt idx="21">
                  <c:v>1991M10</c:v>
                </c:pt>
                <c:pt idx="22">
                  <c:v>1991M11</c:v>
                </c:pt>
                <c:pt idx="23">
                  <c:v>1991M12</c:v>
                </c:pt>
                <c:pt idx="24">
                  <c:v>1992M01</c:v>
                </c:pt>
                <c:pt idx="25">
                  <c:v>1992M02</c:v>
                </c:pt>
                <c:pt idx="26">
                  <c:v>1992M03</c:v>
                </c:pt>
                <c:pt idx="27">
                  <c:v>1992M04</c:v>
                </c:pt>
                <c:pt idx="28">
                  <c:v>1992M05</c:v>
                </c:pt>
                <c:pt idx="29">
                  <c:v>1992M06</c:v>
                </c:pt>
                <c:pt idx="30">
                  <c:v>1992M07</c:v>
                </c:pt>
                <c:pt idx="31">
                  <c:v>1992M08</c:v>
                </c:pt>
                <c:pt idx="32">
                  <c:v>1992M09</c:v>
                </c:pt>
                <c:pt idx="33">
                  <c:v>1992M10</c:v>
                </c:pt>
                <c:pt idx="34">
                  <c:v>1992M11</c:v>
                </c:pt>
                <c:pt idx="35">
                  <c:v>1992M12</c:v>
                </c:pt>
                <c:pt idx="36">
                  <c:v>1993M01</c:v>
                </c:pt>
                <c:pt idx="37">
                  <c:v>1993M02</c:v>
                </c:pt>
                <c:pt idx="38">
                  <c:v>1993M03</c:v>
                </c:pt>
                <c:pt idx="39">
                  <c:v>1993M04</c:v>
                </c:pt>
                <c:pt idx="40">
                  <c:v>1993M05</c:v>
                </c:pt>
                <c:pt idx="41">
                  <c:v>1993M06</c:v>
                </c:pt>
                <c:pt idx="42">
                  <c:v>1993M07</c:v>
                </c:pt>
                <c:pt idx="43">
                  <c:v>1993M08</c:v>
                </c:pt>
                <c:pt idx="44">
                  <c:v>1993M09</c:v>
                </c:pt>
                <c:pt idx="45">
                  <c:v>1993M10</c:v>
                </c:pt>
                <c:pt idx="46">
                  <c:v>1993M11</c:v>
                </c:pt>
                <c:pt idx="47">
                  <c:v>1993M12</c:v>
                </c:pt>
                <c:pt idx="48">
                  <c:v>1994M01</c:v>
                </c:pt>
                <c:pt idx="49">
                  <c:v>1994M02</c:v>
                </c:pt>
                <c:pt idx="50">
                  <c:v>1994M03</c:v>
                </c:pt>
                <c:pt idx="51">
                  <c:v>1994M04</c:v>
                </c:pt>
                <c:pt idx="52">
                  <c:v>1994M05</c:v>
                </c:pt>
                <c:pt idx="53">
                  <c:v>1994M06</c:v>
                </c:pt>
                <c:pt idx="54">
                  <c:v>1994M07</c:v>
                </c:pt>
                <c:pt idx="55">
                  <c:v>1994M08</c:v>
                </c:pt>
                <c:pt idx="56">
                  <c:v>1994M09</c:v>
                </c:pt>
                <c:pt idx="57">
                  <c:v>1994M10</c:v>
                </c:pt>
                <c:pt idx="58">
                  <c:v>1994M11</c:v>
                </c:pt>
                <c:pt idx="59">
                  <c:v>1994M12</c:v>
                </c:pt>
                <c:pt idx="60">
                  <c:v>1995M01</c:v>
                </c:pt>
                <c:pt idx="61">
                  <c:v>1995M02</c:v>
                </c:pt>
                <c:pt idx="62">
                  <c:v>1995M03</c:v>
                </c:pt>
                <c:pt idx="63">
                  <c:v>1995M04</c:v>
                </c:pt>
                <c:pt idx="64">
                  <c:v>1995M05</c:v>
                </c:pt>
                <c:pt idx="65">
                  <c:v>1995M06</c:v>
                </c:pt>
                <c:pt idx="66">
                  <c:v>1995M07</c:v>
                </c:pt>
                <c:pt idx="67">
                  <c:v>1995M08</c:v>
                </c:pt>
                <c:pt idx="68">
                  <c:v>1995M09</c:v>
                </c:pt>
                <c:pt idx="69">
                  <c:v>1995M10</c:v>
                </c:pt>
                <c:pt idx="70">
                  <c:v>1995M11</c:v>
                </c:pt>
                <c:pt idx="71">
                  <c:v>1995M12</c:v>
                </c:pt>
                <c:pt idx="72">
                  <c:v>1996M01</c:v>
                </c:pt>
                <c:pt idx="73">
                  <c:v>1996M02</c:v>
                </c:pt>
                <c:pt idx="74">
                  <c:v>1996M03</c:v>
                </c:pt>
                <c:pt idx="75">
                  <c:v>1996M04</c:v>
                </c:pt>
                <c:pt idx="76">
                  <c:v>1996M05</c:v>
                </c:pt>
                <c:pt idx="77">
                  <c:v>1996M06</c:v>
                </c:pt>
                <c:pt idx="78">
                  <c:v>1996M07</c:v>
                </c:pt>
                <c:pt idx="79">
                  <c:v>1996M08</c:v>
                </c:pt>
                <c:pt idx="80">
                  <c:v>1996M09</c:v>
                </c:pt>
                <c:pt idx="81">
                  <c:v>1996M10</c:v>
                </c:pt>
                <c:pt idx="82">
                  <c:v>1996M11</c:v>
                </c:pt>
                <c:pt idx="83">
                  <c:v>1996M12</c:v>
                </c:pt>
                <c:pt idx="84">
                  <c:v>1997M01</c:v>
                </c:pt>
                <c:pt idx="85">
                  <c:v>1997M02</c:v>
                </c:pt>
                <c:pt idx="86">
                  <c:v>1997M03</c:v>
                </c:pt>
                <c:pt idx="87">
                  <c:v>1997M04</c:v>
                </c:pt>
                <c:pt idx="88">
                  <c:v>1997M05</c:v>
                </c:pt>
                <c:pt idx="89">
                  <c:v>1997M06</c:v>
                </c:pt>
                <c:pt idx="90">
                  <c:v>1997M07</c:v>
                </c:pt>
                <c:pt idx="91">
                  <c:v>1997M08</c:v>
                </c:pt>
                <c:pt idx="92">
                  <c:v>1997M09</c:v>
                </c:pt>
                <c:pt idx="93">
                  <c:v>1997M10</c:v>
                </c:pt>
                <c:pt idx="94">
                  <c:v>1997M11</c:v>
                </c:pt>
                <c:pt idx="95">
                  <c:v>1997M12</c:v>
                </c:pt>
                <c:pt idx="96">
                  <c:v>1998M01</c:v>
                </c:pt>
                <c:pt idx="97">
                  <c:v>1998M02</c:v>
                </c:pt>
                <c:pt idx="98">
                  <c:v>1998M03</c:v>
                </c:pt>
                <c:pt idx="99">
                  <c:v>1998M04</c:v>
                </c:pt>
                <c:pt idx="100">
                  <c:v>1998M05</c:v>
                </c:pt>
                <c:pt idx="101">
                  <c:v>1998M06</c:v>
                </c:pt>
                <c:pt idx="102">
                  <c:v>1998M07</c:v>
                </c:pt>
                <c:pt idx="103">
                  <c:v>1998M08</c:v>
                </c:pt>
                <c:pt idx="104">
                  <c:v>1998M09</c:v>
                </c:pt>
                <c:pt idx="105">
                  <c:v>1998M10</c:v>
                </c:pt>
                <c:pt idx="106">
                  <c:v>1998M11</c:v>
                </c:pt>
                <c:pt idx="107">
                  <c:v>1998M12</c:v>
                </c:pt>
                <c:pt idx="108">
                  <c:v>1999M01</c:v>
                </c:pt>
                <c:pt idx="109">
                  <c:v>1999M02</c:v>
                </c:pt>
                <c:pt idx="110">
                  <c:v>1999M03</c:v>
                </c:pt>
                <c:pt idx="111">
                  <c:v>1999M04</c:v>
                </c:pt>
                <c:pt idx="112">
                  <c:v>1999M05</c:v>
                </c:pt>
                <c:pt idx="113">
                  <c:v>1999M06</c:v>
                </c:pt>
                <c:pt idx="114">
                  <c:v>1999M07</c:v>
                </c:pt>
                <c:pt idx="115">
                  <c:v>1999M08</c:v>
                </c:pt>
                <c:pt idx="116">
                  <c:v>1999M09</c:v>
                </c:pt>
                <c:pt idx="117">
                  <c:v>1999M10</c:v>
                </c:pt>
                <c:pt idx="118">
                  <c:v>1999M11</c:v>
                </c:pt>
                <c:pt idx="119">
                  <c:v>1999M12</c:v>
                </c:pt>
                <c:pt idx="120">
                  <c:v>2000M01</c:v>
                </c:pt>
                <c:pt idx="121">
                  <c:v>2000M02</c:v>
                </c:pt>
                <c:pt idx="122">
                  <c:v>2000M03</c:v>
                </c:pt>
                <c:pt idx="123">
                  <c:v>2000M04</c:v>
                </c:pt>
                <c:pt idx="124">
                  <c:v>2000M05</c:v>
                </c:pt>
                <c:pt idx="125">
                  <c:v>2000M06</c:v>
                </c:pt>
                <c:pt idx="126">
                  <c:v>2000M07</c:v>
                </c:pt>
                <c:pt idx="127">
                  <c:v>2000M08</c:v>
                </c:pt>
                <c:pt idx="128">
                  <c:v>2000M09</c:v>
                </c:pt>
                <c:pt idx="129">
                  <c:v>2000M10</c:v>
                </c:pt>
                <c:pt idx="130">
                  <c:v>2000M11</c:v>
                </c:pt>
                <c:pt idx="131">
                  <c:v>2000M12</c:v>
                </c:pt>
                <c:pt idx="132">
                  <c:v>2001M01</c:v>
                </c:pt>
                <c:pt idx="133">
                  <c:v>2001M02</c:v>
                </c:pt>
                <c:pt idx="134">
                  <c:v>2001M03</c:v>
                </c:pt>
                <c:pt idx="135">
                  <c:v>2001M04</c:v>
                </c:pt>
                <c:pt idx="136">
                  <c:v>2001M05</c:v>
                </c:pt>
                <c:pt idx="137">
                  <c:v>2001M06</c:v>
                </c:pt>
                <c:pt idx="138">
                  <c:v>2001M07</c:v>
                </c:pt>
                <c:pt idx="139">
                  <c:v>2001M08</c:v>
                </c:pt>
                <c:pt idx="140">
                  <c:v>2001M09</c:v>
                </c:pt>
                <c:pt idx="141">
                  <c:v>2001M10</c:v>
                </c:pt>
                <c:pt idx="142">
                  <c:v>2001M11</c:v>
                </c:pt>
                <c:pt idx="143">
                  <c:v>2001M12</c:v>
                </c:pt>
                <c:pt idx="144">
                  <c:v>2002M01</c:v>
                </c:pt>
                <c:pt idx="145">
                  <c:v>2002M02</c:v>
                </c:pt>
                <c:pt idx="146">
                  <c:v>2002M03</c:v>
                </c:pt>
                <c:pt idx="147">
                  <c:v>2002M04</c:v>
                </c:pt>
                <c:pt idx="148">
                  <c:v>2002M05</c:v>
                </c:pt>
                <c:pt idx="149">
                  <c:v>2002M06</c:v>
                </c:pt>
                <c:pt idx="150">
                  <c:v>2002M07</c:v>
                </c:pt>
                <c:pt idx="151">
                  <c:v>2002M08</c:v>
                </c:pt>
                <c:pt idx="152">
                  <c:v>2002M09</c:v>
                </c:pt>
                <c:pt idx="153">
                  <c:v>2002M10</c:v>
                </c:pt>
                <c:pt idx="154">
                  <c:v>2002M11</c:v>
                </c:pt>
                <c:pt idx="155">
                  <c:v>2002M12</c:v>
                </c:pt>
                <c:pt idx="156">
                  <c:v>2003M01</c:v>
                </c:pt>
                <c:pt idx="157">
                  <c:v>2003M02</c:v>
                </c:pt>
                <c:pt idx="158">
                  <c:v>2003M03</c:v>
                </c:pt>
                <c:pt idx="159">
                  <c:v>2003M04</c:v>
                </c:pt>
                <c:pt idx="160">
                  <c:v>2003M05</c:v>
                </c:pt>
                <c:pt idx="161">
                  <c:v>2003M06</c:v>
                </c:pt>
                <c:pt idx="162">
                  <c:v>2003M07</c:v>
                </c:pt>
                <c:pt idx="163">
                  <c:v>2003M08</c:v>
                </c:pt>
                <c:pt idx="164">
                  <c:v>2003M09</c:v>
                </c:pt>
                <c:pt idx="165">
                  <c:v>2003M10</c:v>
                </c:pt>
                <c:pt idx="166">
                  <c:v>2003M11</c:v>
                </c:pt>
                <c:pt idx="167">
                  <c:v>2003M12</c:v>
                </c:pt>
                <c:pt idx="168">
                  <c:v>2004M01</c:v>
                </c:pt>
                <c:pt idx="169">
                  <c:v>2004M02</c:v>
                </c:pt>
                <c:pt idx="170">
                  <c:v>2004M03</c:v>
                </c:pt>
                <c:pt idx="171">
                  <c:v>2004M04</c:v>
                </c:pt>
                <c:pt idx="172">
                  <c:v>2004M05</c:v>
                </c:pt>
                <c:pt idx="173">
                  <c:v>2004M06</c:v>
                </c:pt>
                <c:pt idx="174">
                  <c:v>2004M07</c:v>
                </c:pt>
                <c:pt idx="175">
                  <c:v>2004M08</c:v>
                </c:pt>
                <c:pt idx="176">
                  <c:v>2004M09</c:v>
                </c:pt>
                <c:pt idx="177">
                  <c:v>2004M10</c:v>
                </c:pt>
                <c:pt idx="178">
                  <c:v>2004M11</c:v>
                </c:pt>
                <c:pt idx="179">
                  <c:v>2004M12</c:v>
                </c:pt>
                <c:pt idx="180">
                  <c:v>2005M01</c:v>
                </c:pt>
                <c:pt idx="181">
                  <c:v>2005M02</c:v>
                </c:pt>
                <c:pt idx="182">
                  <c:v>2005M03</c:v>
                </c:pt>
                <c:pt idx="183">
                  <c:v>2005M04</c:v>
                </c:pt>
                <c:pt idx="184">
                  <c:v>2005M05</c:v>
                </c:pt>
                <c:pt idx="185">
                  <c:v>2005M06</c:v>
                </c:pt>
                <c:pt idx="186">
                  <c:v>2005M07</c:v>
                </c:pt>
                <c:pt idx="187">
                  <c:v>2005M08</c:v>
                </c:pt>
                <c:pt idx="188">
                  <c:v>2005M09</c:v>
                </c:pt>
                <c:pt idx="189">
                  <c:v>2005M10</c:v>
                </c:pt>
                <c:pt idx="190">
                  <c:v>2005M11</c:v>
                </c:pt>
                <c:pt idx="191">
                  <c:v>2005M12</c:v>
                </c:pt>
                <c:pt idx="192">
                  <c:v>2006M01</c:v>
                </c:pt>
                <c:pt idx="193">
                  <c:v>2006M02</c:v>
                </c:pt>
                <c:pt idx="194">
                  <c:v>2006M03</c:v>
                </c:pt>
                <c:pt idx="195">
                  <c:v>2006M04</c:v>
                </c:pt>
                <c:pt idx="196">
                  <c:v>2006M05</c:v>
                </c:pt>
                <c:pt idx="197">
                  <c:v>2006M06</c:v>
                </c:pt>
                <c:pt idx="198">
                  <c:v>2006M07</c:v>
                </c:pt>
                <c:pt idx="199">
                  <c:v>2006M08</c:v>
                </c:pt>
                <c:pt idx="200">
                  <c:v>2006M09</c:v>
                </c:pt>
                <c:pt idx="201">
                  <c:v>2006M10</c:v>
                </c:pt>
                <c:pt idx="202">
                  <c:v>2006M11</c:v>
                </c:pt>
                <c:pt idx="203">
                  <c:v>2006M12</c:v>
                </c:pt>
                <c:pt idx="204">
                  <c:v>2007M01</c:v>
                </c:pt>
                <c:pt idx="205">
                  <c:v>2007M02</c:v>
                </c:pt>
                <c:pt idx="206">
                  <c:v>2007M03</c:v>
                </c:pt>
                <c:pt idx="207">
                  <c:v>2007M04</c:v>
                </c:pt>
                <c:pt idx="208">
                  <c:v>2007M05</c:v>
                </c:pt>
                <c:pt idx="209">
                  <c:v>2007M06</c:v>
                </c:pt>
                <c:pt idx="210">
                  <c:v>2007M07</c:v>
                </c:pt>
                <c:pt idx="211">
                  <c:v>2007M08</c:v>
                </c:pt>
                <c:pt idx="212">
                  <c:v>2007M09</c:v>
                </c:pt>
                <c:pt idx="213">
                  <c:v>2007M10</c:v>
                </c:pt>
                <c:pt idx="214">
                  <c:v>2007M11</c:v>
                </c:pt>
                <c:pt idx="215">
                  <c:v>2007M12</c:v>
                </c:pt>
                <c:pt idx="216">
                  <c:v>2008M01</c:v>
                </c:pt>
                <c:pt idx="217">
                  <c:v>2008M02</c:v>
                </c:pt>
                <c:pt idx="218">
                  <c:v>2008M03</c:v>
                </c:pt>
                <c:pt idx="219">
                  <c:v>2008M04</c:v>
                </c:pt>
                <c:pt idx="220">
                  <c:v>2008M05</c:v>
                </c:pt>
                <c:pt idx="221">
                  <c:v>2008M06</c:v>
                </c:pt>
                <c:pt idx="222">
                  <c:v>2008M07</c:v>
                </c:pt>
                <c:pt idx="223">
                  <c:v>2008M08</c:v>
                </c:pt>
                <c:pt idx="224">
                  <c:v>2008M09</c:v>
                </c:pt>
                <c:pt idx="225">
                  <c:v>2008M10</c:v>
                </c:pt>
                <c:pt idx="226">
                  <c:v>2008M11</c:v>
                </c:pt>
                <c:pt idx="227">
                  <c:v>2008M12</c:v>
                </c:pt>
                <c:pt idx="228">
                  <c:v>2009M01</c:v>
                </c:pt>
                <c:pt idx="229">
                  <c:v>2009M02</c:v>
                </c:pt>
                <c:pt idx="230">
                  <c:v>2009M03</c:v>
                </c:pt>
                <c:pt idx="231">
                  <c:v>2009M04</c:v>
                </c:pt>
                <c:pt idx="232">
                  <c:v>2009M05</c:v>
                </c:pt>
                <c:pt idx="233">
                  <c:v>2009M06</c:v>
                </c:pt>
                <c:pt idx="234">
                  <c:v>2009M07</c:v>
                </c:pt>
                <c:pt idx="235">
                  <c:v>2009M08</c:v>
                </c:pt>
                <c:pt idx="236">
                  <c:v>2009M09</c:v>
                </c:pt>
                <c:pt idx="237">
                  <c:v>2009M10</c:v>
                </c:pt>
                <c:pt idx="238">
                  <c:v>2009M11</c:v>
                </c:pt>
                <c:pt idx="239">
                  <c:v>2009M12</c:v>
                </c:pt>
                <c:pt idx="240">
                  <c:v>2010M01</c:v>
                </c:pt>
                <c:pt idx="241">
                  <c:v>2010M02</c:v>
                </c:pt>
                <c:pt idx="242">
                  <c:v>2010M03</c:v>
                </c:pt>
                <c:pt idx="243">
                  <c:v>2010M04</c:v>
                </c:pt>
                <c:pt idx="244">
                  <c:v>2010M05</c:v>
                </c:pt>
                <c:pt idx="245">
                  <c:v>2010M06</c:v>
                </c:pt>
                <c:pt idx="246">
                  <c:v>2010M07</c:v>
                </c:pt>
                <c:pt idx="247">
                  <c:v>2010M08</c:v>
                </c:pt>
                <c:pt idx="248">
                  <c:v>2010M09</c:v>
                </c:pt>
                <c:pt idx="249">
                  <c:v>2010M10</c:v>
                </c:pt>
                <c:pt idx="250">
                  <c:v>2010M11</c:v>
                </c:pt>
                <c:pt idx="251">
                  <c:v>2010M12</c:v>
                </c:pt>
                <c:pt idx="252">
                  <c:v>2011M01</c:v>
                </c:pt>
                <c:pt idx="253">
                  <c:v>2011M02</c:v>
                </c:pt>
                <c:pt idx="254">
                  <c:v>2011M03</c:v>
                </c:pt>
                <c:pt idx="255">
                  <c:v>2011M04</c:v>
                </c:pt>
                <c:pt idx="256">
                  <c:v>2011M05</c:v>
                </c:pt>
                <c:pt idx="257">
                  <c:v>2011M06</c:v>
                </c:pt>
                <c:pt idx="258">
                  <c:v>2011M07</c:v>
                </c:pt>
                <c:pt idx="259">
                  <c:v>2011M08</c:v>
                </c:pt>
                <c:pt idx="260">
                  <c:v>2011M09</c:v>
                </c:pt>
                <c:pt idx="261">
                  <c:v>2011M10</c:v>
                </c:pt>
                <c:pt idx="262">
                  <c:v>2011M11</c:v>
                </c:pt>
                <c:pt idx="263">
                  <c:v>2011M12</c:v>
                </c:pt>
                <c:pt idx="264">
                  <c:v>2012M01</c:v>
                </c:pt>
                <c:pt idx="265">
                  <c:v>2012M02</c:v>
                </c:pt>
                <c:pt idx="266">
                  <c:v>2012M03</c:v>
                </c:pt>
                <c:pt idx="267">
                  <c:v>2012M04</c:v>
                </c:pt>
                <c:pt idx="268">
                  <c:v>2012M05</c:v>
                </c:pt>
                <c:pt idx="269">
                  <c:v>2012M06</c:v>
                </c:pt>
                <c:pt idx="270">
                  <c:v>2012M07</c:v>
                </c:pt>
                <c:pt idx="271">
                  <c:v>2012M08</c:v>
                </c:pt>
                <c:pt idx="272">
                  <c:v>2012M09</c:v>
                </c:pt>
                <c:pt idx="273">
                  <c:v>2012M10</c:v>
                </c:pt>
                <c:pt idx="274">
                  <c:v>2012M11</c:v>
                </c:pt>
                <c:pt idx="275">
                  <c:v>2012M12</c:v>
                </c:pt>
                <c:pt idx="276">
                  <c:v>2013M01</c:v>
                </c:pt>
                <c:pt idx="277">
                  <c:v>2013M02</c:v>
                </c:pt>
                <c:pt idx="278">
                  <c:v>2013M03</c:v>
                </c:pt>
                <c:pt idx="279">
                  <c:v>2013M04</c:v>
                </c:pt>
                <c:pt idx="280">
                  <c:v>2013M05</c:v>
                </c:pt>
                <c:pt idx="281">
                  <c:v>2013M06</c:v>
                </c:pt>
                <c:pt idx="282">
                  <c:v>2013M07</c:v>
                </c:pt>
                <c:pt idx="283">
                  <c:v>2013M08</c:v>
                </c:pt>
                <c:pt idx="284">
                  <c:v>2013M09</c:v>
                </c:pt>
                <c:pt idx="285">
                  <c:v>2013M10</c:v>
                </c:pt>
                <c:pt idx="286">
                  <c:v>2013M11</c:v>
                </c:pt>
                <c:pt idx="287">
                  <c:v>2013M12</c:v>
                </c:pt>
                <c:pt idx="288">
                  <c:v>2014M01</c:v>
                </c:pt>
                <c:pt idx="289">
                  <c:v>2014M02</c:v>
                </c:pt>
                <c:pt idx="290">
                  <c:v>2014M03</c:v>
                </c:pt>
                <c:pt idx="291">
                  <c:v>2014M04</c:v>
                </c:pt>
                <c:pt idx="292">
                  <c:v>2014M05</c:v>
                </c:pt>
                <c:pt idx="293">
                  <c:v>2014M06</c:v>
                </c:pt>
                <c:pt idx="294">
                  <c:v>2014M07</c:v>
                </c:pt>
              </c:strCache>
            </c:strRef>
          </c:cat>
          <c:val>
            <c:numRef>
              <c:f>Sheet2!$E$2:$E$296</c:f>
              <c:numCache>
                <c:formatCode>General</c:formatCode>
                <c:ptCount val="295"/>
                <c:pt idx="0">
                  <c:v>8.3421608139072304E-2</c:v>
                </c:pt>
                <c:pt idx="1">
                  <c:v>9.4400675421484295E-2</c:v>
                </c:pt>
                <c:pt idx="2">
                  <c:v>7.6034686275997507E-2</c:v>
                </c:pt>
                <c:pt idx="3">
                  <c:v>0.132781111233818</c:v>
                </c:pt>
                <c:pt idx="4">
                  <c:v>0.10616019582838999</c:v>
                </c:pt>
                <c:pt idx="5">
                  <c:v>8.8926209194401404E-2</c:v>
                </c:pt>
                <c:pt idx="6">
                  <c:v>5.8268908123975803E-2</c:v>
                </c:pt>
                <c:pt idx="7">
                  <c:v>3.2467190137501399E-2</c:v>
                </c:pt>
                <c:pt idx="8">
                  <c:v>4.3059489460446999E-2</c:v>
                </c:pt>
                <c:pt idx="9">
                  <c:v>3.0529205034822701E-2</c:v>
                </c:pt>
                <c:pt idx="10">
                  <c:v>2.5667746748577799E-2</c:v>
                </c:pt>
                <c:pt idx="11">
                  <c:v>5.2592450119170603E-2</c:v>
                </c:pt>
                <c:pt idx="12">
                  <c:v>3.9220713153281302E-2</c:v>
                </c:pt>
                <c:pt idx="13">
                  <c:v>5.7325066619269498E-2</c:v>
                </c:pt>
                <c:pt idx="14">
                  <c:v>4.8790164169432E-2</c:v>
                </c:pt>
                <c:pt idx="15">
                  <c:v>1.8821754240587799E-2</c:v>
                </c:pt>
                <c:pt idx="16">
                  <c:v>7.9681696491768796E-3</c:v>
                </c:pt>
                <c:pt idx="17">
                  <c:v>2.3716526617315999E-2</c:v>
                </c:pt>
                <c:pt idx="18">
                  <c:v>2.7615167032973301E-2</c:v>
                </c:pt>
                <c:pt idx="19">
                  <c:v>3.0529205034822701E-2</c:v>
                </c:pt>
                <c:pt idx="20">
                  <c:v>4.9742091894814003E-2</c:v>
                </c:pt>
                <c:pt idx="21">
                  <c:v>8.4341148433750901E-2</c:v>
                </c:pt>
                <c:pt idx="22">
                  <c:v>9.4400675421484295E-2</c:v>
                </c:pt>
                <c:pt idx="23">
                  <c:v>9.8939947854903607E-2</c:v>
                </c:pt>
                <c:pt idx="24">
                  <c:v>9.7126710730722807E-2</c:v>
                </c:pt>
                <c:pt idx="25">
                  <c:v>0.107957141505092</c:v>
                </c:pt>
                <c:pt idx="26">
                  <c:v>0.10436001532424199</c:v>
                </c:pt>
                <c:pt idx="27">
                  <c:v>9.4400675421484295E-2</c:v>
                </c:pt>
                <c:pt idx="28">
                  <c:v>9.6218857740542896E-2</c:v>
                </c:pt>
                <c:pt idx="29">
                  <c:v>0.117783035656383</c:v>
                </c:pt>
                <c:pt idx="30">
                  <c:v>9.9845334969716107E-2</c:v>
                </c:pt>
                <c:pt idx="31">
                  <c:v>7.9734968018853505E-2</c:v>
                </c:pt>
                <c:pt idx="32">
                  <c:v>7.9734968018853505E-2</c:v>
                </c:pt>
                <c:pt idx="33">
                  <c:v>6.2035390919452697E-2</c:v>
                </c:pt>
                <c:pt idx="34">
                  <c:v>7.4179398174251399E-2</c:v>
                </c:pt>
                <c:pt idx="35">
                  <c:v>3.82587121170904E-2</c:v>
                </c:pt>
                <c:pt idx="36">
                  <c:v>5.2592450119170603E-2</c:v>
                </c:pt>
                <c:pt idx="37">
                  <c:v>5.44881852840697E-2</c:v>
                </c:pt>
                <c:pt idx="38">
                  <c:v>7.1389996086672999E-2</c:v>
                </c:pt>
                <c:pt idx="39">
                  <c:v>6.2035390919452697E-2</c:v>
                </c:pt>
                <c:pt idx="40">
                  <c:v>6.3913325743652605E-2</c:v>
                </c:pt>
                <c:pt idx="41">
                  <c:v>4.6883585898850402E-2</c:v>
                </c:pt>
                <c:pt idx="42">
                  <c:v>4.8790164169432E-2</c:v>
                </c:pt>
                <c:pt idx="43">
                  <c:v>2.5667746748577799E-2</c:v>
                </c:pt>
                <c:pt idx="44">
                  <c:v>2.66419309464213E-2</c:v>
                </c:pt>
                <c:pt idx="45">
                  <c:v>3.7295784743696901E-2</c:v>
                </c:pt>
                <c:pt idx="46">
                  <c:v>6.6723632042908099E-2</c:v>
                </c:pt>
                <c:pt idx="47">
                  <c:v>8.2501221511743494E-2</c:v>
                </c:pt>
                <c:pt idx="48">
                  <c:v>8.3421608139072304E-2</c:v>
                </c:pt>
                <c:pt idx="49">
                  <c:v>7.7886538657071194E-2</c:v>
                </c:pt>
                <c:pt idx="50">
                  <c:v>7.4179398174251399E-2</c:v>
                </c:pt>
                <c:pt idx="51">
                  <c:v>5.2592450119170603E-2</c:v>
                </c:pt>
                <c:pt idx="52">
                  <c:v>7.9734968018853505E-2</c:v>
                </c:pt>
                <c:pt idx="53">
                  <c:v>7.5107472486805396E-2</c:v>
                </c:pt>
                <c:pt idx="54">
                  <c:v>5.0693114315518102E-2</c:v>
                </c:pt>
                <c:pt idx="55">
                  <c:v>8.1579986992422804E-2</c:v>
                </c:pt>
                <c:pt idx="56">
                  <c:v>0.119559235057639</c:v>
                </c:pt>
                <c:pt idx="57">
                  <c:v>0.13015068446504499</c:v>
                </c:pt>
                <c:pt idx="58">
                  <c:v>0.173112617708644</c:v>
                </c:pt>
                <c:pt idx="59">
                  <c:v>0.17142911562753099</c:v>
                </c:pt>
                <c:pt idx="60">
                  <c:v>0.17730901497040999</c:v>
                </c:pt>
                <c:pt idx="61">
                  <c:v>0.19967019512856701</c:v>
                </c:pt>
                <c:pt idx="62">
                  <c:v>0.21993842036526101</c:v>
                </c:pt>
                <c:pt idx="63">
                  <c:v>0.188966099512623</c:v>
                </c:pt>
                <c:pt idx="64">
                  <c:v>0.18979357163265501</c:v>
                </c:pt>
                <c:pt idx="65">
                  <c:v>0.20538682972495001</c:v>
                </c:pt>
                <c:pt idx="66">
                  <c:v>0.24920108563349899</c:v>
                </c:pt>
                <c:pt idx="67">
                  <c:v>0.23901690047049901</c:v>
                </c:pt>
                <c:pt idx="68">
                  <c:v>0.24373018492259799</c:v>
                </c:pt>
                <c:pt idx="69">
                  <c:v>0.26773443464208402</c:v>
                </c:pt>
                <c:pt idx="70">
                  <c:v>0.26313319953036801</c:v>
                </c:pt>
                <c:pt idx="71">
                  <c:v>0.25464221837357998</c:v>
                </c:pt>
                <c:pt idx="72">
                  <c:v>0.27002713721305999</c:v>
                </c:pt>
                <c:pt idx="73">
                  <c:v>0.27535642276114403</c:v>
                </c:pt>
                <c:pt idx="74">
                  <c:v>0.28593053941297403</c:v>
                </c:pt>
                <c:pt idx="75">
                  <c:v>0.30453918951820302</c:v>
                </c:pt>
                <c:pt idx="76">
                  <c:v>0.32642190076771099</c:v>
                </c:pt>
                <c:pt idx="77">
                  <c:v>0.30674913516900598</c:v>
                </c:pt>
                <c:pt idx="78">
                  <c:v>0.29713723122253499</c:v>
                </c:pt>
                <c:pt idx="79">
                  <c:v>0.29490591754110002</c:v>
                </c:pt>
                <c:pt idx="80">
                  <c:v>0.25851069515150099</c:v>
                </c:pt>
                <c:pt idx="81">
                  <c:v>0.22234323114344001</c:v>
                </c:pt>
                <c:pt idx="82">
                  <c:v>0.19721016928770499</c:v>
                </c:pt>
                <c:pt idx="83">
                  <c:v>0.19803085049913399</c:v>
                </c:pt>
                <c:pt idx="84">
                  <c:v>0.180653499693257</c:v>
                </c:pt>
                <c:pt idx="85">
                  <c:v>0.192271887647122</c:v>
                </c:pt>
                <c:pt idx="86">
                  <c:v>0.21591750622247</c:v>
                </c:pt>
                <c:pt idx="87">
                  <c:v>0.22234323114344001</c:v>
                </c:pt>
                <c:pt idx="88">
                  <c:v>0.21591750622247</c:v>
                </c:pt>
                <c:pt idx="89">
                  <c:v>0.181487876045377</c:v>
                </c:pt>
                <c:pt idx="90">
                  <c:v>0.15785808461558001</c:v>
                </c:pt>
                <c:pt idx="91">
                  <c:v>0.17058630057553301</c:v>
                </c:pt>
                <c:pt idx="92">
                  <c:v>0.16889853646181399</c:v>
                </c:pt>
                <c:pt idx="93">
                  <c:v>0.17647114311577899</c:v>
                </c:pt>
                <c:pt idx="94">
                  <c:v>0.18315454309784601</c:v>
                </c:pt>
                <c:pt idx="95">
                  <c:v>0.1535790879283</c:v>
                </c:pt>
                <c:pt idx="96">
                  <c:v>0.13976194237515799</c:v>
                </c:pt>
                <c:pt idx="97">
                  <c:v>0.131905070879938</c:v>
                </c:pt>
                <c:pt idx="98">
                  <c:v>0.12663265093336601</c:v>
                </c:pt>
                <c:pt idx="99">
                  <c:v>0.116893751471499</c:v>
                </c:pt>
                <c:pt idx="100">
                  <c:v>0.10526051065749201</c:v>
                </c:pt>
                <c:pt idx="101">
                  <c:v>8.0657903017454499E-2</c:v>
                </c:pt>
                <c:pt idx="102">
                  <c:v>7.0458463648561301E-2</c:v>
                </c:pt>
                <c:pt idx="103">
                  <c:v>4.59289318883997E-2</c:v>
                </c:pt>
                <c:pt idx="104">
                  <c:v>3.2467190137501399E-2</c:v>
                </c:pt>
                <c:pt idx="105">
                  <c:v>4.4016885416774197E-2</c:v>
                </c:pt>
                <c:pt idx="106">
                  <c:v>4.2101176018635299E-2</c:v>
                </c:pt>
                <c:pt idx="107">
                  <c:v>3.9220713153281302E-2</c:v>
                </c:pt>
                <c:pt idx="108">
                  <c:v>2.2739486969489301E-2</c:v>
                </c:pt>
                <c:pt idx="109">
                  <c:v>-2.2245608947319698E-2</c:v>
                </c:pt>
                <c:pt idx="110">
                  <c:v>-4.7091607533850402E-2</c:v>
                </c:pt>
                <c:pt idx="111">
                  <c:v>-6.9350078134793297E-2</c:v>
                </c:pt>
                <c:pt idx="112">
                  <c:v>-7.7961541469711806E-2</c:v>
                </c:pt>
                <c:pt idx="113">
                  <c:v>-8.4469156626449896E-2</c:v>
                </c:pt>
                <c:pt idx="114">
                  <c:v>-0.115410851511327</c:v>
                </c:pt>
                <c:pt idx="115">
                  <c:v>-8.3381608939051E-2</c:v>
                </c:pt>
                <c:pt idx="116">
                  <c:v>-7.5801713416281793E-2</c:v>
                </c:pt>
                <c:pt idx="117">
                  <c:v>-8.8831213706615703E-2</c:v>
                </c:pt>
                <c:pt idx="118">
                  <c:v>-9.6510900380843798E-2</c:v>
                </c:pt>
                <c:pt idx="119">
                  <c:v>-0.119910296672557</c:v>
                </c:pt>
                <c:pt idx="120">
                  <c:v>-0.13010868534702</c:v>
                </c:pt>
                <c:pt idx="121">
                  <c:v>-0.119910296672557</c:v>
                </c:pt>
                <c:pt idx="122">
                  <c:v>-0.11653381625595099</c:v>
                </c:pt>
                <c:pt idx="123">
                  <c:v>-0.110931560707281</c:v>
                </c:pt>
                <c:pt idx="124">
                  <c:v>-0.106472244510516</c:v>
                </c:pt>
                <c:pt idx="125">
                  <c:v>-8.9924707527986994E-2</c:v>
                </c:pt>
                <c:pt idx="126">
                  <c:v>-8.1210055425543104E-2</c:v>
                </c:pt>
                <c:pt idx="127">
                  <c:v>-8.4469156626449896E-2</c:v>
                </c:pt>
                <c:pt idx="128">
                  <c:v>-8.9924707527986994E-2</c:v>
                </c:pt>
                <c:pt idx="129">
                  <c:v>-6.9350078134793297E-2</c:v>
                </c:pt>
                <c:pt idx="130">
                  <c:v>-7.0422464296545806E-2</c:v>
                </c:pt>
                <c:pt idx="131">
                  <c:v>-4.8140375327934901E-2</c:v>
                </c:pt>
                <c:pt idx="132">
                  <c:v>-7.0422464296545806E-2</c:v>
                </c:pt>
                <c:pt idx="133">
                  <c:v>-6.0812139396757399E-2</c:v>
                </c:pt>
                <c:pt idx="134">
                  <c:v>-4.7091607533850402E-2</c:v>
                </c:pt>
                <c:pt idx="135">
                  <c:v>-6.6139802504545001E-2</c:v>
                </c:pt>
                <c:pt idx="136">
                  <c:v>-4.2907501011276501E-2</c:v>
                </c:pt>
                <c:pt idx="137">
                  <c:v>-5.1293294387550502E-2</c:v>
                </c:pt>
                <c:pt idx="138">
                  <c:v>-2.63439753396018E-2</c:v>
                </c:pt>
                <c:pt idx="139">
                  <c:v>-3.3556783528842601E-2</c:v>
                </c:pt>
                <c:pt idx="140">
                  <c:v>-5.2346480372209098E-2</c:v>
                </c:pt>
                <c:pt idx="141">
                  <c:v>-7.3646540168298399E-2</c:v>
                </c:pt>
                <c:pt idx="142">
                  <c:v>-6.6139802504545001E-2</c:v>
                </c:pt>
                <c:pt idx="143">
                  <c:v>-7.4723546195936505E-2</c:v>
                </c:pt>
                <c:pt idx="144">
                  <c:v>-9.8715972939157806E-2</c:v>
                </c:pt>
                <c:pt idx="145">
                  <c:v>-0.125563222975345</c:v>
                </c:pt>
                <c:pt idx="146">
                  <c:v>-0.122167633974207</c:v>
                </c:pt>
                <c:pt idx="147">
                  <c:v>-0.14387037041970099</c:v>
                </c:pt>
                <c:pt idx="148">
                  <c:v>-0.16134315040876199</c:v>
                </c:pt>
                <c:pt idx="149">
                  <c:v>-0.14734058789870899</c:v>
                </c:pt>
                <c:pt idx="150">
                  <c:v>-0.12897038129696001</c:v>
                </c:pt>
                <c:pt idx="151">
                  <c:v>-0.11428914640212701</c:v>
                </c:pt>
                <c:pt idx="152">
                  <c:v>-8.1210055425543104E-2</c:v>
                </c:pt>
                <c:pt idx="153">
                  <c:v>-7.6881044335957702E-2</c:v>
                </c:pt>
                <c:pt idx="154">
                  <c:v>-5.8688996348679599E-2</c:v>
                </c:pt>
                <c:pt idx="155">
                  <c:v>-6.2939799773873997E-2</c:v>
                </c:pt>
                <c:pt idx="156">
                  <c:v>-5.8688996348679599E-2</c:v>
                </c:pt>
                <c:pt idx="157">
                  <c:v>-4.0821994520255103E-2</c:v>
                </c:pt>
                <c:pt idx="158">
                  <c:v>-5.6570351488394302E-2</c:v>
                </c:pt>
                <c:pt idx="159">
                  <c:v>-6.2939799773873997E-2</c:v>
                </c:pt>
                <c:pt idx="160">
                  <c:v>-5.02412164367467E-2</c:v>
                </c:pt>
                <c:pt idx="161">
                  <c:v>-5.3400776727115198E-2</c:v>
                </c:pt>
                <c:pt idx="162">
                  <c:v>-4.4997365930735798E-2</c:v>
                </c:pt>
                <c:pt idx="163">
                  <c:v>-2.8399474521698002E-2</c:v>
                </c:pt>
                <c:pt idx="164">
                  <c:v>-5.0125418235442802E-3</c:v>
                </c:pt>
                <c:pt idx="165">
                  <c:v>1.7839918128330998E-2</c:v>
                </c:pt>
                <c:pt idx="166">
                  <c:v>4.1141943331175199E-2</c:v>
                </c:pt>
                <c:pt idx="167">
                  <c:v>5.5434706888100503E-2</c:v>
                </c:pt>
                <c:pt idx="168">
                  <c:v>7.6961041136128394E-2</c:v>
                </c:pt>
                <c:pt idx="169">
                  <c:v>9.2579181293093102E-2</c:v>
                </c:pt>
                <c:pt idx="170">
                  <c:v>0.13015068446504499</c:v>
                </c:pt>
                <c:pt idx="171">
                  <c:v>0.133656384812673</c:v>
                </c:pt>
                <c:pt idx="172">
                  <c:v>0.12044615307586699</c:v>
                </c:pt>
                <c:pt idx="173">
                  <c:v>0.135404637006203</c:v>
                </c:pt>
                <c:pt idx="174">
                  <c:v>0.12751332029895901</c:v>
                </c:pt>
                <c:pt idx="175">
                  <c:v>0.116893751471499</c:v>
                </c:pt>
                <c:pt idx="176">
                  <c:v>0.12133228516752501</c:v>
                </c:pt>
                <c:pt idx="177">
                  <c:v>0.116003675756306</c:v>
                </c:pt>
                <c:pt idx="178">
                  <c:v>0.12839321476839899</c:v>
                </c:pt>
                <c:pt idx="179">
                  <c:v>0.12927233570413901</c:v>
                </c:pt>
                <c:pt idx="180">
                  <c:v>0.131028262406404</c:v>
                </c:pt>
                <c:pt idx="181">
                  <c:v>0.12751332029895901</c:v>
                </c:pt>
                <c:pt idx="182">
                  <c:v>0.15272108701766299</c:v>
                </c:pt>
                <c:pt idx="183">
                  <c:v>0.136277618292547</c:v>
                </c:pt>
                <c:pt idx="184">
                  <c:v>0.149281702715754</c:v>
                </c:pt>
                <c:pt idx="185">
                  <c:v>0.16466662155523301</c:v>
                </c:pt>
                <c:pt idx="186">
                  <c:v>0.16805358499624901</c:v>
                </c:pt>
                <c:pt idx="187">
                  <c:v>0.16636153721522501</c:v>
                </c:pt>
                <c:pt idx="188">
                  <c:v>0.18315454309784601</c:v>
                </c:pt>
                <c:pt idx="189">
                  <c:v>0.200488860749403</c:v>
                </c:pt>
                <c:pt idx="190">
                  <c:v>0.19062035960864901</c:v>
                </c:pt>
                <c:pt idx="191">
                  <c:v>0.20620083058389699</c:v>
                </c:pt>
                <c:pt idx="192">
                  <c:v>0.19967019512856701</c:v>
                </c:pt>
                <c:pt idx="193">
                  <c:v>0.227135572583747</c:v>
                </c:pt>
                <c:pt idx="194">
                  <c:v>0.20620083058389699</c:v>
                </c:pt>
                <c:pt idx="195">
                  <c:v>0.213497174262404</c:v>
                </c:pt>
                <c:pt idx="196">
                  <c:v>0.224742272677906</c:v>
                </c:pt>
                <c:pt idx="197">
                  <c:v>0.22314355131420899</c:v>
                </c:pt>
                <c:pt idx="198">
                  <c:v>0.24686007793152501</c:v>
                </c:pt>
                <c:pt idx="199">
                  <c:v>0.24059046491793001</c:v>
                </c:pt>
                <c:pt idx="200">
                  <c:v>0.23901690047049901</c:v>
                </c:pt>
                <c:pt idx="201">
                  <c:v>0.260053905334306</c:v>
                </c:pt>
                <c:pt idx="202">
                  <c:v>0.29117596170603599</c:v>
                </c:pt>
                <c:pt idx="203">
                  <c:v>0.30453918951820302</c:v>
                </c:pt>
                <c:pt idx="204">
                  <c:v>0.29787989742822601</c:v>
                </c:pt>
                <c:pt idx="205">
                  <c:v>0.31845373111853398</c:v>
                </c:pt>
                <c:pt idx="206">
                  <c:v>0.33074156191222698</c:v>
                </c:pt>
                <c:pt idx="207">
                  <c:v>0.36116484921158398</c:v>
                </c:pt>
                <c:pt idx="208">
                  <c:v>0.39339252687389498</c:v>
                </c:pt>
                <c:pt idx="209">
                  <c:v>0.45425527227759599</c:v>
                </c:pt>
                <c:pt idx="210">
                  <c:v>0.49834810225487802</c:v>
                </c:pt>
                <c:pt idx="211">
                  <c:v>0.53415144906948697</c:v>
                </c:pt>
                <c:pt idx="212">
                  <c:v>0.584447763636604</c:v>
                </c:pt>
                <c:pt idx="213">
                  <c:v>0.60048349569652604</c:v>
                </c:pt>
                <c:pt idx="214">
                  <c:v>0.63020738078607097</c:v>
                </c:pt>
                <c:pt idx="215">
                  <c:v>0.65023967954866801</c:v>
                </c:pt>
                <c:pt idx="216">
                  <c:v>0.70061919539864603</c:v>
                </c:pt>
                <c:pt idx="217">
                  <c:v>0.77103371921701602</c:v>
                </c:pt>
                <c:pt idx="218">
                  <c:v>0.78754785598142896</c:v>
                </c:pt>
                <c:pt idx="219">
                  <c:v>0.77656878869901702</c:v>
                </c:pt>
                <c:pt idx="220">
                  <c:v>0.78024188741087896</c:v>
                </c:pt>
                <c:pt idx="221">
                  <c:v>0.81447946572746999</c:v>
                </c:pt>
                <c:pt idx="222">
                  <c:v>0.79930737638833604</c:v>
                </c:pt>
                <c:pt idx="223">
                  <c:v>0.74431546713434404</c:v>
                </c:pt>
                <c:pt idx="224">
                  <c:v>0.68662596356967898</c:v>
                </c:pt>
                <c:pt idx="225">
                  <c:v>0.55732745741740997</c:v>
                </c:pt>
                <c:pt idx="226">
                  <c:v>0.47062843401457699</c:v>
                </c:pt>
                <c:pt idx="227">
                  <c:v>0.41343327775734101</c:v>
                </c:pt>
                <c:pt idx="228">
                  <c:v>0.39676066747801703</c:v>
                </c:pt>
                <c:pt idx="229">
                  <c:v>0.357674444271815</c:v>
                </c:pt>
                <c:pt idx="230">
                  <c:v>0.376379527213067</c:v>
                </c:pt>
                <c:pt idx="231">
                  <c:v>0.40812822552764799</c:v>
                </c:pt>
                <c:pt idx="232">
                  <c:v>0.47374661552456898</c:v>
                </c:pt>
                <c:pt idx="233">
                  <c:v>0.47623417899637099</c:v>
                </c:pt>
                <c:pt idx="234">
                  <c:v>0.45742484703887498</c:v>
                </c:pt>
                <c:pt idx="235">
                  <c:v>0.49530581210795299</c:v>
                </c:pt>
                <c:pt idx="236">
                  <c:v>0.49530581210795299</c:v>
                </c:pt>
                <c:pt idx="237">
                  <c:v>0.51819837809540303</c:v>
                </c:pt>
                <c:pt idx="238">
                  <c:v>0.586118607801422</c:v>
                </c:pt>
                <c:pt idx="239">
                  <c:v>0.59277420641315803</c:v>
                </c:pt>
                <c:pt idx="240">
                  <c:v>0.60322247303195797</c:v>
                </c:pt>
                <c:pt idx="241">
                  <c:v>0.584447763636604</c:v>
                </c:pt>
                <c:pt idx="242">
                  <c:v>0.53590840413345298</c:v>
                </c:pt>
                <c:pt idx="243">
                  <c:v>0.54348640600553899</c:v>
                </c:pt>
                <c:pt idx="244">
                  <c:v>0.54232429082536104</c:v>
                </c:pt>
                <c:pt idx="245">
                  <c:v>0.53180403015118205</c:v>
                </c:pt>
                <c:pt idx="246">
                  <c:v>0.56531380905006001</c:v>
                </c:pt>
                <c:pt idx="247">
                  <c:v>0.62057648772510998</c:v>
                </c:pt>
                <c:pt idx="248">
                  <c:v>0.676001021724974</c:v>
                </c:pt>
                <c:pt idx="249">
                  <c:v>0.73380916227883497</c:v>
                </c:pt>
                <c:pt idx="250">
                  <c:v>0.77057107752474896</c:v>
                </c:pt>
                <c:pt idx="251">
                  <c:v>0.81181871027744301</c:v>
                </c:pt>
                <c:pt idx="252">
                  <c:v>0.84457988432015396</c:v>
                </c:pt>
                <c:pt idx="253">
                  <c:v>0.875885317239116</c:v>
                </c:pt>
                <c:pt idx="254">
                  <c:v>0.85271175023128298</c:v>
                </c:pt>
                <c:pt idx="255">
                  <c:v>0.86710048768338299</c:v>
                </c:pt>
                <c:pt idx="256">
                  <c:v>0.85313791686888596</c:v>
                </c:pt>
                <c:pt idx="257">
                  <c:v>0.85526603003638002</c:v>
                </c:pt>
                <c:pt idx="258">
                  <c:v>0.84758353386436402</c:v>
                </c:pt>
                <c:pt idx="259">
                  <c:v>0.84328983898966403</c:v>
                </c:pt>
                <c:pt idx="260">
                  <c:v>0.82285878708160198</c:v>
                </c:pt>
                <c:pt idx="261">
                  <c:v>0.78115805788265802</c:v>
                </c:pt>
                <c:pt idx="262">
                  <c:v>0.78344481854072501</c:v>
                </c:pt>
                <c:pt idx="263">
                  <c:v>0.75752943948921303</c:v>
                </c:pt>
                <c:pt idx="264">
                  <c:v>0.76407151889664304</c:v>
                </c:pt>
                <c:pt idx="265">
                  <c:v>0.77564840207168795</c:v>
                </c:pt>
                <c:pt idx="266">
                  <c:v>0.77472716755236803</c:v>
                </c:pt>
                <c:pt idx="267">
                  <c:v>0.76033843010026803</c:v>
                </c:pt>
                <c:pt idx="268">
                  <c:v>0.71783979315031599</c:v>
                </c:pt>
                <c:pt idx="269">
                  <c:v>0.69614268953974301</c:v>
                </c:pt>
                <c:pt idx="270">
                  <c:v>0.75612197972133299</c:v>
                </c:pt>
                <c:pt idx="271">
                  <c:v>0.75987081260285305</c:v>
                </c:pt>
                <c:pt idx="272">
                  <c:v>0.77840702451076804</c:v>
                </c:pt>
                <c:pt idx="273">
                  <c:v>0.77518789089615403</c:v>
                </c:pt>
                <c:pt idx="274">
                  <c:v>0.76825465304675</c:v>
                </c:pt>
                <c:pt idx="275">
                  <c:v>0.75987081260285305</c:v>
                </c:pt>
                <c:pt idx="276">
                  <c:v>0.75565238591134198</c:v>
                </c:pt>
                <c:pt idx="277">
                  <c:v>0.75424227991975601</c:v>
                </c:pt>
                <c:pt idx="278">
                  <c:v>0.76453717664661802</c:v>
                </c:pt>
                <c:pt idx="279">
                  <c:v>0.77426623184473697</c:v>
                </c:pt>
                <c:pt idx="280">
                  <c:v>0.76360564420850596</c:v>
                </c:pt>
                <c:pt idx="281">
                  <c:v>0.75094427928616203</c:v>
                </c:pt>
                <c:pt idx="282">
                  <c:v>0.72996115368266101</c:v>
                </c:pt>
                <c:pt idx="283">
                  <c:v>0.71539778949476496</c:v>
                </c:pt>
                <c:pt idx="284">
                  <c:v>0.71147813724466802</c:v>
                </c:pt>
                <c:pt idx="285">
                  <c:v>0.72561437069744605</c:v>
                </c:pt>
                <c:pt idx="286">
                  <c:v>0.72124861067082002</c:v>
                </c:pt>
                <c:pt idx="287">
                  <c:v>0.72367638559476799</c:v>
                </c:pt>
                <c:pt idx="288">
                  <c:v>0.70902052971623497</c:v>
                </c:pt>
                <c:pt idx="289">
                  <c:v>0.73524835657858001</c:v>
                </c:pt>
                <c:pt idx="290">
                  <c:v>0.75987081260285305</c:v>
                </c:pt>
                <c:pt idx="291">
                  <c:v>0.74905481249824102</c:v>
                </c:pt>
                <c:pt idx="292">
                  <c:v>0.74098450997410503</c:v>
                </c:pt>
                <c:pt idx="293">
                  <c:v>0.72270598280148901</c:v>
                </c:pt>
              </c:numCache>
            </c:numRef>
          </c:val>
        </c:ser>
        <c:ser>
          <c:idx val="2"/>
          <c:order val="3"/>
          <c:tx>
            <c:strRef>
              <c:f>Sheet2!$D$1</c:f>
              <c:strCache>
                <c:ptCount val="1"/>
                <c:pt idx="0">
                  <c:v>Cotton</c:v>
                </c:pt>
              </c:strCache>
            </c:strRef>
          </c:tx>
          <c:marker>
            <c:symbol val="none"/>
          </c:marker>
          <c:cat>
            <c:strRef>
              <c:f>Sheet2!$A$2:$A$296</c:f>
              <c:strCache>
                <c:ptCount val="295"/>
                <c:pt idx="0">
                  <c:v>1990M01</c:v>
                </c:pt>
                <c:pt idx="1">
                  <c:v>1990M02</c:v>
                </c:pt>
                <c:pt idx="2">
                  <c:v>1990M03</c:v>
                </c:pt>
                <c:pt idx="3">
                  <c:v>1990M04</c:v>
                </c:pt>
                <c:pt idx="4">
                  <c:v>1990M05</c:v>
                </c:pt>
                <c:pt idx="5">
                  <c:v>1990M06</c:v>
                </c:pt>
                <c:pt idx="6">
                  <c:v>1990M07</c:v>
                </c:pt>
                <c:pt idx="7">
                  <c:v>1990M08</c:v>
                </c:pt>
                <c:pt idx="8">
                  <c:v>1990M09</c:v>
                </c:pt>
                <c:pt idx="9">
                  <c:v>1990M10</c:v>
                </c:pt>
                <c:pt idx="10">
                  <c:v>1990M11</c:v>
                </c:pt>
                <c:pt idx="11">
                  <c:v>1990M12</c:v>
                </c:pt>
                <c:pt idx="12">
                  <c:v>1991M01</c:v>
                </c:pt>
                <c:pt idx="13">
                  <c:v>1991M02</c:v>
                </c:pt>
                <c:pt idx="14">
                  <c:v>1991M03</c:v>
                </c:pt>
                <c:pt idx="15">
                  <c:v>1991M04</c:v>
                </c:pt>
                <c:pt idx="16">
                  <c:v>1991M05</c:v>
                </c:pt>
                <c:pt idx="17">
                  <c:v>1991M06</c:v>
                </c:pt>
                <c:pt idx="18">
                  <c:v>1991M07</c:v>
                </c:pt>
                <c:pt idx="19">
                  <c:v>1991M08</c:v>
                </c:pt>
                <c:pt idx="20">
                  <c:v>1991M09</c:v>
                </c:pt>
                <c:pt idx="21">
                  <c:v>1991M10</c:v>
                </c:pt>
                <c:pt idx="22">
                  <c:v>1991M11</c:v>
                </c:pt>
                <c:pt idx="23">
                  <c:v>1991M12</c:v>
                </c:pt>
                <c:pt idx="24">
                  <c:v>1992M01</c:v>
                </c:pt>
                <c:pt idx="25">
                  <c:v>1992M02</c:v>
                </c:pt>
                <c:pt idx="26">
                  <c:v>1992M03</c:v>
                </c:pt>
                <c:pt idx="27">
                  <c:v>1992M04</c:v>
                </c:pt>
                <c:pt idx="28">
                  <c:v>1992M05</c:v>
                </c:pt>
                <c:pt idx="29">
                  <c:v>1992M06</c:v>
                </c:pt>
                <c:pt idx="30">
                  <c:v>1992M07</c:v>
                </c:pt>
                <c:pt idx="31">
                  <c:v>1992M08</c:v>
                </c:pt>
                <c:pt idx="32">
                  <c:v>1992M09</c:v>
                </c:pt>
                <c:pt idx="33">
                  <c:v>1992M10</c:v>
                </c:pt>
                <c:pt idx="34">
                  <c:v>1992M11</c:v>
                </c:pt>
                <c:pt idx="35">
                  <c:v>1992M12</c:v>
                </c:pt>
                <c:pt idx="36">
                  <c:v>1993M01</c:v>
                </c:pt>
                <c:pt idx="37">
                  <c:v>1993M02</c:v>
                </c:pt>
                <c:pt idx="38">
                  <c:v>1993M03</c:v>
                </c:pt>
                <c:pt idx="39">
                  <c:v>1993M04</c:v>
                </c:pt>
                <c:pt idx="40">
                  <c:v>1993M05</c:v>
                </c:pt>
                <c:pt idx="41">
                  <c:v>1993M06</c:v>
                </c:pt>
                <c:pt idx="42">
                  <c:v>1993M07</c:v>
                </c:pt>
                <c:pt idx="43">
                  <c:v>1993M08</c:v>
                </c:pt>
                <c:pt idx="44">
                  <c:v>1993M09</c:v>
                </c:pt>
                <c:pt idx="45">
                  <c:v>1993M10</c:v>
                </c:pt>
                <c:pt idx="46">
                  <c:v>1993M11</c:v>
                </c:pt>
                <c:pt idx="47">
                  <c:v>1993M12</c:v>
                </c:pt>
                <c:pt idx="48">
                  <c:v>1994M01</c:v>
                </c:pt>
                <c:pt idx="49">
                  <c:v>1994M02</c:v>
                </c:pt>
                <c:pt idx="50">
                  <c:v>1994M03</c:v>
                </c:pt>
                <c:pt idx="51">
                  <c:v>1994M04</c:v>
                </c:pt>
                <c:pt idx="52">
                  <c:v>1994M05</c:v>
                </c:pt>
                <c:pt idx="53">
                  <c:v>1994M06</c:v>
                </c:pt>
                <c:pt idx="54">
                  <c:v>1994M07</c:v>
                </c:pt>
                <c:pt idx="55">
                  <c:v>1994M08</c:v>
                </c:pt>
                <c:pt idx="56">
                  <c:v>1994M09</c:v>
                </c:pt>
                <c:pt idx="57">
                  <c:v>1994M10</c:v>
                </c:pt>
                <c:pt idx="58">
                  <c:v>1994M11</c:v>
                </c:pt>
                <c:pt idx="59">
                  <c:v>1994M12</c:v>
                </c:pt>
                <c:pt idx="60">
                  <c:v>1995M01</c:v>
                </c:pt>
                <c:pt idx="61">
                  <c:v>1995M02</c:v>
                </c:pt>
                <c:pt idx="62">
                  <c:v>1995M03</c:v>
                </c:pt>
                <c:pt idx="63">
                  <c:v>1995M04</c:v>
                </c:pt>
                <c:pt idx="64">
                  <c:v>1995M05</c:v>
                </c:pt>
                <c:pt idx="65">
                  <c:v>1995M06</c:v>
                </c:pt>
                <c:pt idx="66">
                  <c:v>1995M07</c:v>
                </c:pt>
                <c:pt idx="67">
                  <c:v>1995M08</c:v>
                </c:pt>
                <c:pt idx="68">
                  <c:v>1995M09</c:v>
                </c:pt>
                <c:pt idx="69">
                  <c:v>1995M10</c:v>
                </c:pt>
                <c:pt idx="70">
                  <c:v>1995M11</c:v>
                </c:pt>
                <c:pt idx="71">
                  <c:v>1995M12</c:v>
                </c:pt>
                <c:pt idx="72">
                  <c:v>1996M01</c:v>
                </c:pt>
                <c:pt idx="73">
                  <c:v>1996M02</c:v>
                </c:pt>
                <c:pt idx="74">
                  <c:v>1996M03</c:v>
                </c:pt>
                <c:pt idx="75">
                  <c:v>1996M04</c:v>
                </c:pt>
                <c:pt idx="76">
                  <c:v>1996M05</c:v>
                </c:pt>
                <c:pt idx="77">
                  <c:v>1996M06</c:v>
                </c:pt>
                <c:pt idx="78">
                  <c:v>1996M07</c:v>
                </c:pt>
                <c:pt idx="79">
                  <c:v>1996M08</c:v>
                </c:pt>
                <c:pt idx="80">
                  <c:v>1996M09</c:v>
                </c:pt>
                <c:pt idx="81">
                  <c:v>1996M10</c:v>
                </c:pt>
                <c:pt idx="82">
                  <c:v>1996M11</c:v>
                </c:pt>
                <c:pt idx="83">
                  <c:v>1996M12</c:v>
                </c:pt>
                <c:pt idx="84">
                  <c:v>1997M01</c:v>
                </c:pt>
                <c:pt idx="85">
                  <c:v>1997M02</c:v>
                </c:pt>
                <c:pt idx="86">
                  <c:v>1997M03</c:v>
                </c:pt>
                <c:pt idx="87">
                  <c:v>1997M04</c:v>
                </c:pt>
                <c:pt idx="88">
                  <c:v>1997M05</c:v>
                </c:pt>
                <c:pt idx="89">
                  <c:v>1997M06</c:v>
                </c:pt>
                <c:pt idx="90">
                  <c:v>1997M07</c:v>
                </c:pt>
                <c:pt idx="91">
                  <c:v>1997M08</c:v>
                </c:pt>
                <c:pt idx="92">
                  <c:v>1997M09</c:v>
                </c:pt>
                <c:pt idx="93">
                  <c:v>1997M10</c:v>
                </c:pt>
                <c:pt idx="94">
                  <c:v>1997M11</c:v>
                </c:pt>
                <c:pt idx="95">
                  <c:v>1997M12</c:v>
                </c:pt>
                <c:pt idx="96">
                  <c:v>1998M01</c:v>
                </c:pt>
                <c:pt idx="97">
                  <c:v>1998M02</c:v>
                </c:pt>
                <c:pt idx="98">
                  <c:v>1998M03</c:v>
                </c:pt>
                <c:pt idx="99">
                  <c:v>1998M04</c:v>
                </c:pt>
                <c:pt idx="100">
                  <c:v>1998M05</c:v>
                </c:pt>
                <c:pt idx="101">
                  <c:v>1998M06</c:v>
                </c:pt>
                <c:pt idx="102">
                  <c:v>1998M07</c:v>
                </c:pt>
                <c:pt idx="103">
                  <c:v>1998M08</c:v>
                </c:pt>
                <c:pt idx="104">
                  <c:v>1998M09</c:v>
                </c:pt>
                <c:pt idx="105">
                  <c:v>1998M10</c:v>
                </c:pt>
                <c:pt idx="106">
                  <c:v>1998M11</c:v>
                </c:pt>
                <c:pt idx="107">
                  <c:v>1998M12</c:v>
                </c:pt>
                <c:pt idx="108">
                  <c:v>1999M01</c:v>
                </c:pt>
                <c:pt idx="109">
                  <c:v>1999M02</c:v>
                </c:pt>
                <c:pt idx="110">
                  <c:v>1999M03</c:v>
                </c:pt>
                <c:pt idx="111">
                  <c:v>1999M04</c:v>
                </c:pt>
                <c:pt idx="112">
                  <c:v>1999M05</c:v>
                </c:pt>
                <c:pt idx="113">
                  <c:v>1999M06</c:v>
                </c:pt>
                <c:pt idx="114">
                  <c:v>1999M07</c:v>
                </c:pt>
                <c:pt idx="115">
                  <c:v>1999M08</c:v>
                </c:pt>
                <c:pt idx="116">
                  <c:v>1999M09</c:v>
                </c:pt>
                <c:pt idx="117">
                  <c:v>1999M10</c:v>
                </c:pt>
                <c:pt idx="118">
                  <c:v>1999M11</c:v>
                </c:pt>
                <c:pt idx="119">
                  <c:v>1999M12</c:v>
                </c:pt>
                <c:pt idx="120">
                  <c:v>2000M01</c:v>
                </c:pt>
                <c:pt idx="121">
                  <c:v>2000M02</c:v>
                </c:pt>
                <c:pt idx="122">
                  <c:v>2000M03</c:v>
                </c:pt>
                <c:pt idx="123">
                  <c:v>2000M04</c:v>
                </c:pt>
                <c:pt idx="124">
                  <c:v>2000M05</c:v>
                </c:pt>
                <c:pt idx="125">
                  <c:v>2000M06</c:v>
                </c:pt>
                <c:pt idx="126">
                  <c:v>2000M07</c:v>
                </c:pt>
                <c:pt idx="127">
                  <c:v>2000M08</c:v>
                </c:pt>
                <c:pt idx="128">
                  <c:v>2000M09</c:v>
                </c:pt>
                <c:pt idx="129">
                  <c:v>2000M10</c:v>
                </c:pt>
                <c:pt idx="130">
                  <c:v>2000M11</c:v>
                </c:pt>
                <c:pt idx="131">
                  <c:v>2000M12</c:v>
                </c:pt>
                <c:pt idx="132">
                  <c:v>2001M01</c:v>
                </c:pt>
                <c:pt idx="133">
                  <c:v>2001M02</c:v>
                </c:pt>
                <c:pt idx="134">
                  <c:v>2001M03</c:v>
                </c:pt>
                <c:pt idx="135">
                  <c:v>2001M04</c:v>
                </c:pt>
                <c:pt idx="136">
                  <c:v>2001M05</c:v>
                </c:pt>
                <c:pt idx="137">
                  <c:v>2001M06</c:v>
                </c:pt>
                <c:pt idx="138">
                  <c:v>2001M07</c:v>
                </c:pt>
                <c:pt idx="139">
                  <c:v>2001M08</c:v>
                </c:pt>
                <c:pt idx="140">
                  <c:v>2001M09</c:v>
                </c:pt>
                <c:pt idx="141">
                  <c:v>2001M10</c:v>
                </c:pt>
                <c:pt idx="142">
                  <c:v>2001M11</c:v>
                </c:pt>
                <c:pt idx="143">
                  <c:v>2001M12</c:v>
                </c:pt>
                <c:pt idx="144">
                  <c:v>2002M01</c:v>
                </c:pt>
                <c:pt idx="145">
                  <c:v>2002M02</c:v>
                </c:pt>
                <c:pt idx="146">
                  <c:v>2002M03</c:v>
                </c:pt>
                <c:pt idx="147">
                  <c:v>2002M04</c:v>
                </c:pt>
                <c:pt idx="148">
                  <c:v>2002M05</c:v>
                </c:pt>
                <c:pt idx="149">
                  <c:v>2002M06</c:v>
                </c:pt>
                <c:pt idx="150">
                  <c:v>2002M07</c:v>
                </c:pt>
                <c:pt idx="151">
                  <c:v>2002M08</c:v>
                </c:pt>
                <c:pt idx="152">
                  <c:v>2002M09</c:v>
                </c:pt>
                <c:pt idx="153">
                  <c:v>2002M10</c:v>
                </c:pt>
                <c:pt idx="154">
                  <c:v>2002M11</c:v>
                </c:pt>
                <c:pt idx="155">
                  <c:v>2002M12</c:v>
                </c:pt>
                <c:pt idx="156">
                  <c:v>2003M01</c:v>
                </c:pt>
                <c:pt idx="157">
                  <c:v>2003M02</c:v>
                </c:pt>
                <c:pt idx="158">
                  <c:v>2003M03</c:v>
                </c:pt>
                <c:pt idx="159">
                  <c:v>2003M04</c:v>
                </c:pt>
                <c:pt idx="160">
                  <c:v>2003M05</c:v>
                </c:pt>
                <c:pt idx="161">
                  <c:v>2003M06</c:v>
                </c:pt>
                <c:pt idx="162">
                  <c:v>2003M07</c:v>
                </c:pt>
                <c:pt idx="163">
                  <c:v>2003M08</c:v>
                </c:pt>
                <c:pt idx="164">
                  <c:v>2003M09</c:v>
                </c:pt>
                <c:pt idx="165">
                  <c:v>2003M10</c:v>
                </c:pt>
                <c:pt idx="166">
                  <c:v>2003M11</c:v>
                </c:pt>
                <c:pt idx="167">
                  <c:v>2003M12</c:v>
                </c:pt>
                <c:pt idx="168">
                  <c:v>2004M01</c:v>
                </c:pt>
                <c:pt idx="169">
                  <c:v>2004M02</c:v>
                </c:pt>
                <c:pt idx="170">
                  <c:v>2004M03</c:v>
                </c:pt>
                <c:pt idx="171">
                  <c:v>2004M04</c:v>
                </c:pt>
                <c:pt idx="172">
                  <c:v>2004M05</c:v>
                </c:pt>
                <c:pt idx="173">
                  <c:v>2004M06</c:v>
                </c:pt>
                <c:pt idx="174">
                  <c:v>2004M07</c:v>
                </c:pt>
                <c:pt idx="175">
                  <c:v>2004M08</c:v>
                </c:pt>
                <c:pt idx="176">
                  <c:v>2004M09</c:v>
                </c:pt>
                <c:pt idx="177">
                  <c:v>2004M10</c:v>
                </c:pt>
                <c:pt idx="178">
                  <c:v>2004M11</c:v>
                </c:pt>
                <c:pt idx="179">
                  <c:v>2004M12</c:v>
                </c:pt>
                <c:pt idx="180">
                  <c:v>2005M01</c:v>
                </c:pt>
                <c:pt idx="181">
                  <c:v>2005M02</c:v>
                </c:pt>
                <c:pt idx="182">
                  <c:v>2005M03</c:v>
                </c:pt>
                <c:pt idx="183">
                  <c:v>2005M04</c:v>
                </c:pt>
                <c:pt idx="184">
                  <c:v>2005M05</c:v>
                </c:pt>
                <c:pt idx="185">
                  <c:v>2005M06</c:v>
                </c:pt>
                <c:pt idx="186">
                  <c:v>2005M07</c:v>
                </c:pt>
                <c:pt idx="187">
                  <c:v>2005M08</c:v>
                </c:pt>
                <c:pt idx="188">
                  <c:v>2005M09</c:v>
                </c:pt>
                <c:pt idx="189">
                  <c:v>2005M10</c:v>
                </c:pt>
                <c:pt idx="190">
                  <c:v>2005M11</c:v>
                </c:pt>
                <c:pt idx="191">
                  <c:v>2005M12</c:v>
                </c:pt>
                <c:pt idx="192">
                  <c:v>2006M01</c:v>
                </c:pt>
                <c:pt idx="193">
                  <c:v>2006M02</c:v>
                </c:pt>
                <c:pt idx="194">
                  <c:v>2006M03</c:v>
                </c:pt>
                <c:pt idx="195">
                  <c:v>2006M04</c:v>
                </c:pt>
                <c:pt idx="196">
                  <c:v>2006M05</c:v>
                </c:pt>
                <c:pt idx="197">
                  <c:v>2006M06</c:v>
                </c:pt>
                <c:pt idx="198">
                  <c:v>2006M07</c:v>
                </c:pt>
                <c:pt idx="199">
                  <c:v>2006M08</c:v>
                </c:pt>
                <c:pt idx="200">
                  <c:v>2006M09</c:v>
                </c:pt>
                <c:pt idx="201">
                  <c:v>2006M10</c:v>
                </c:pt>
                <c:pt idx="202">
                  <c:v>2006M11</c:v>
                </c:pt>
                <c:pt idx="203">
                  <c:v>2006M12</c:v>
                </c:pt>
                <c:pt idx="204">
                  <c:v>2007M01</c:v>
                </c:pt>
                <c:pt idx="205">
                  <c:v>2007M02</c:v>
                </c:pt>
                <c:pt idx="206">
                  <c:v>2007M03</c:v>
                </c:pt>
                <c:pt idx="207">
                  <c:v>2007M04</c:v>
                </c:pt>
                <c:pt idx="208">
                  <c:v>2007M05</c:v>
                </c:pt>
                <c:pt idx="209">
                  <c:v>2007M06</c:v>
                </c:pt>
                <c:pt idx="210">
                  <c:v>2007M07</c:v>
                </c:pt>
                <c:pt idx="211">
                  <c:v>2007M08</c:v>
                </c:pt>
                <c:pt idx="212">
                  <c:v>2007M09</c:v>
                </c:pt>
                <c:pt idx="213">
                  <c:v>2007M10</c:v>
                </c:pt>
                <c:pt idx="214">
                  <c:v>2007M11</c:v>
                </c:pt>
                <c:pt idx="215">
                  <c:v>2007M12</c:v>
                </c:pt>
                <c:pt idx="216">
                  <c:v>2008M01</c:v>
                </c:pt>
                <c:pt idx="217">
                  <c:v>2008M02</c:v>
                </c:pt>
                <c:pt idx="218">
                  <c:v>2008M03</c:v>
                </c:pt>
                <c:pt idx="219">
                  <c:v>2008M04</c:v>
                </c:pt>
                <c:pt idx="220">
                  <c:v>2008M05</c:v>
                </c:pt>
                <c:pt idx="221">
                  <c:v>2008M06</c:v>
                </c:pt>
                <c:pt idx="222">
                  <c:v>2008M07</c:v>
                </c:pt>
                <c:pt idx="223">
                  <c:v>2008M08</c:v>
                </c:pt>
                <c:pt idx="224">
                  <c:v>2008M09</c:v>
                </c:pt>
                <c:pt idx="225">
                  <c:v>2008M10</c:v>
                </c:pt>
                <c:pt idx="226">
                  <c:v>2008M11</c:v>
                </c:pt>
                <c:pt idx="227">
                  <c:v>2008M12</c:v>
                </c:pt>
                <c:pt idx="228">
                  <c:v>2009M01</c:v>
                </c:pt>
                <c:pt idx="229">
                  <c:v>2009M02</c:v>
                </c:pt>
                <c:pt idx="230">
                  <c:v>2009M03</c:v>
                </c:pt>
                <c:pt idx="231">
                  <c:v>2009M04</c:v>
                </c:pt>
                <c:pt idx="232">
                  <c:v>2009M05</c:v>
                </c:pt>
                <c:pt idx="233">
                  <c:v>2009M06</c:v>
                </c:pt>
                <c:pt idx="234">
                  <c:v>2009M07</c:v>
                </c:pt>
                <c:pt idx="235">
                  <c:v>2009M08</c:v>
                </c:pt>
                <c:pt idx="236">
                  <c:v>2009M09</c:v>
                </c:pt>
                <c:pt idx="237">
                  <c:v>2009M10</c:v>
                </c:pt>
                <c:pt idx="238">
                  <c:v>2009M11</c:v>
                </c:pt>
                <c:pt idx="239">
                  <c:v>2009M12</c:v>
                </c:pt>
                <c:pt idx="240">
                  <c:v>2010M01</c:v>
                </c:pt>
                <c:pt idx="241">
                  <c:v>2010M02</c:v>
                </c:pt>
                <c:pt idx="242">
                  <c:v>2010M03</c:v>
                </c:pt>
                <c:pt idx="243">
                  <c:v>2010M04</c:v>
                </c:pt>
                <c:pt idx="244">
                  <c:v>2010M05</c:v>
                </c:pt>
                <c:pt idx="245">
                  <c:v>2010M06</c:v>
                </c:pt>
                <c:pt idx="246">
                  <c:v>2010M07</c:v>
                </c:pt>
                <c:pt idx="247">
                  <c:v>2010M08</c:v>
                </c:pt>
                <c:pt idx="248">
                  <c:v>2010M09</c:v>
                </c:pt>
                <c:pt idx="249">
                  <c:v>2010M10</c:v>
                </c:pt>
                <c:pt idx="250">
                  <c:v>2010M11</c:v>
                </c:pt>
                <c:pt idx="251">
                  <c:v>2010M12</c:v>
                </c:pt>
                <c:pt idx="252">
                  <c:v>2011M01</c:v>
                </c:pt>
                <c:pt idx="253">
                  <c:v>2011M02</c:v>
                </c:pt>
                <c:pt idx="254">
                  <c:v>2011M03</c:v>
                </c:pt>
                <c:pt idx="255">
                  <c:v>2011M04</c:v>
                </c:pt>
                <c:pt idx="256">
                  <c:v>2011M05</c:v>
                </c:pt>
                <c:pt idx="257">
                  <c:v>2011M06</c:v>
                </c:pt>
                <c:pt idx="258">
                  <c:v>2011M07</c:v>
                </c:pt>
                <c:pt idx="259">
                  <c:v>2011M08</c:v>
                </c:pt>
                <c:pt idx="260">
                  <c:v>2011M09</c:v>
                </c:pt>
                <c:pt idx="261">
                  <c:v>2011M10</c:v>
                </c:pt>
                <c:pt idx="262">
                  <c:v>2011M11</c:v>
                </c:pt>
                <c:pt idx="263">
                  <c:v>2011M12</c:v>
                </c:pt>
                <c:pt idx="264">
                  <c:v>2012M01</c:v>
                </c:pt>
                <c:pt idx="265">
                  <c:v>2012M02</c:v>
                </c:pt>
                <c:pt idx="266">
                  <c:v>2012M03</c:v>
                </c:pt>
                <c:pt idx="267">
                  <c:v>2012M04</c:v>
                </c:pt>
                <c:pt idx="268">
                  <c:v>2012M05</c:v>
                </c:pt>
                <c:pt idx="269">
                  <c:v>2012M06</c:v>
                </c:pt>
                <c:pt idx="270">
                  <c:v>2012M07</c:v>
                </c:pt>
                <c:pt idx="271">
                  <c:v>2012M08</c:v>
                </c:pt>
                <c:pt idx="272">
                  <c:v>2012M09</c:v>
                </c:pt>
                <c:pt idx="273">
                  <c:v>2012M10</c:v>
                </c:pt>
                <c:pt idx="274">
                  <c:v>2012M11</c:v>
                </c:pt>
                <c:pt idx="275">
                  <c:v>2012M12</c:v>
                </c:pt>
                <c:pt idx="276">
                  <c:v>2013M01</c:v>
                </c:pt>
                <c:pt idx="277">
                  <c:v>2013M02</c:v>
                </c:pt>
                <c:pt idx="278">
                  <c:v>2013M03</c:v>
                </c:pt>
                <c:pt idx="279">
                  <c:v>2013M04</c:v>
                </c:pt>
                <c:pt idx="280">
                  <c:v>2013M05</c:v>
                </c:pt>
                <c:pt idx="281">
                  <c:v>2013M06</c:v>
                </c:pt>
                <c:pt idx="282">
                  <c:v>2013M07</c:v>
                </c:pt>
                <c:pt idx="283">
                  <c:v>2013M08</c:v>
                </c:pt>
                <c:pt idx="284">
                  <c:v>2013M09</c:v>
                </c:pt>
                <c:pt idx="285">
                  <c:v>2013M10</c:v>
                </c:pt>
                <c:pt idx="286">
                  <c:v>2013M11</c:v>
                </c:pt>
                <c:pt idx="287">
                  <c:v>2013M12</c:v>
                </c:pt>
                <c:pt idx="288">
                  <c:v>2014M01</c:v>
                </c:pt>
                <c:pt idx="289">
                  <c:v>2014M02</c:v>
                </c:pt>
                <c:pt idx="290">
                  <c:v>2014M03</c:v>
                </c:pt>
                <c:pt idx="291">
                  <c:v>2014M04</c:v>
                </c:pt>
                <c:pt idx="292">
                  <c:v>2014M05</c:v>
                </c:pt>
                <c:pt idx="293">
                  <c:v>2014M06</c:v>
                </c:pt>
                <c:pt idx="294">
                  <c:v>2014M07</c:v>
                </c:pt>
              </c:strCache>
            </c:strRef>
          </c:cat>
          <c:val>
            <c:numRef>
              <c:f>Sheet2!$D$2:$D$296</c:f>
              <c:numCache>
                <c:formatCode>General</c:formatCode>
                <c:ptCount val="295"/>
                <c:pt idx="0">
                  <c:v>0.50386142996435701</c:v>
                </c:pt>
                <c:pt idx="1">
                  <c:v>0.51891283394860899</c:v>
                </c:pt>
                <c:pt idx="2">
                  <c:v>0.55342523738480798</c:v>
                </c:pt>
                <c:pt idx="3">
                  <c:v>0.60229206221585896</c:v>
                </c:pt>
                <c:pt idx="4">
                  <c:v>0.63477626723361502</c:v>
                </c:pt>
                <c:pt idx="5">
                  <c:v>0.68617291682260795</c:v>
                </c:pt>
                <c:pt idx="6">
                  <c:v>0.69937773031058104</c:v>
                </c:pt>
                <c:pt idx="7">
                  <c:v>0.58327650942423204</c:v>
                </c:pt>
                <c:pt idx="8">
                  <c:v>0.58322070118134095</c:v>
                </c:pt>
                <c:pt idx="9">
                  <c:v>0.58428052557283106</c:v>
                </c:pt>
                <c:pt idx="10">
                  <c:v>0.59878155452422399</c:v>
                </c:pt>
                <c:pt idx="11">
                  <c:v>0.61323779733164296</c:v>
                </c:pt>
                <c:pt idx="12">
                  <c:v>0.61334611035638997</c:v>
                </c:pt>
                <c:pt idx="13">
                  <c:v>0.62657993628783204</c:v>
                </c:pt>
                <c:pt idx="14">
                  <c:v>0.61896228237056805</c:v>
                </c:pt>
                <c:pt idx="15">
                  <c:v>0.60223730520010199</c:v>
                </c:pt>
                <c:pt idx="16">
                  <c:v>0.59625074331424799</c:v>
                </c:pt>
                <c:pt idx="17">
                  <c:v>0.579362391253325</c:v>
                </c:pt>
                <c:pt idx="18">
                  <c:v>0.53015755206548199</c:v>
                </c:pt>
                <c:pt idx="19">
                  <c:v>0.48224094691021302</c:v>
                </c:pt>
                <c:pt idx="20">
                  <c:v>0.43741586933999099</c:v>
                </c:pt>
                <c:pt idx="21">
                  <c:v>0.40399736483312898</c:v>
                </c:pt>
                <c:pt idx="22">
                  <c:v>0.335829172757103</c:v>
                </c:pt>
                <c:pt idx="23">
                  <c:v>0.30983487709291402</c:v>
                </c:pt>
                <c:pt idx="24">
                  <c:v>0.27338028774092099</c:v>
                </c:pt>
                <c:pt idx="25">
                  <c:v>0.216078653592088</c:v>
                </c:pt>
                <c:pt idx="26">
                  <c:v>0.198604926867055</c:v>
                </c:pt>
                <c:pt idx="27">
                  <c:v>0.24982442989553999</c:v>
                </c:pt>
                <c:pt idx="28">
                  <c:v>0.28945549900092199</c:v>
                </c:pt>
                <c:pt idx="29">
                  <c:v>0.34252530833429001</c:v>
                </c:pt>
                <c:pt idx="30">
                  <c:v>0.364226360091566</c:v>
                </c:pt>
                <c:pt idx="31">
                  <c:v>0.27558418725364398</c:v>
                </c:pt>
                <c:pt idx="32">
                  <c:v>0.22226316388690201</c:v>
                </c:pt>
                <c:pt idx="33">
                  <c:v>0.16041672140590399</c:v>
                </c:pt>
                <c:pt idx="34">
                  <c:v>0.149798365088394</c:v>
                </c:pt>
                <c:pt idx="35">
                  <c:v>0.178229863890698</c:v>
                </c:pt>
                <c:pt idx="36">
                  <c:v>0.23190505698278199</c:v>
                </c:pt>
                <c:pt idx="37">
                  <c:v>0.28698182733738697</c:v>
                </c:pt>
                <c:pt idx="38">
                  <c:v>0.30564477282595298</c:v>
                </c:pt>
                <c:pt idx="39">
                  <c:v>0.297062934257533</c:v>
                </c:pt>
                <c:pt idx="40">
                  <c:v>0.28307145989409699</c:v>
                </c:pt>
                <c:pt idx="41">
                  <c:v>0.26182565790655299</c:v>
                </c:pt>
                <c:pt idx="42">
                  <c:v>0.24286774416193899</c:v>
                </c:pt>
                <c:pt idx="43">
                  <c:v>0.201797333294611</c:v>
                </c:pt>
                <c:pt idx="44">
                  <c:v>0.196142275811266</c:v>
                </c:pt>
                <c:pt idx="45">
                  <c:v>0.18904887754338101</c:v>
                </c:pt>
                <c:pt idx="46">
                  <c:v>0.19111610447544899</c:v>
                </c:pt>
                <c:pt idx="47">
                  <c:v>0.26696903085423901</c:v>
                </c:pt>
                <c:pt idx="48">
                  <c:v>0.422453321137019</c:v>
                </c:pt>
                <c:pt idx="49">
                  <c:v>0.57554537847976495</c:v>
                </c:pt>
                <c:pt idx="50">
                  <c:v>0.58995098773149501</c:v>
                </c:pt>
                <c:pt idx="51">
                  <c:v>0.61556394590156505</c:v>
                </c:pt>
                <c:pt idx="52">
                  <c:v>0.64085338583881102</c:v>
                </c:pt>
                <c:pt idx="53">
                  <c:v>0.63403391606743797</c:v>
                </c:pt>
                <c:pt idx="54">
                  <c:v>0.58839758936087405</c:v>
                </c:pt>
                <c:pt idx="55">
                  <c:v>0.52490602797399499</c:v>
                </c:pt>
                <c:pt idx="56">
                  <c:v>0.50428427572256795</c:v>
                </c:pt>
                <c:pt idx="57">
                  <c:v>0.49035757512612699</c:v>
                </c:pt>
                <c:pt idx="58">
                  <c:v>0.53631791652692595</c:v>
                </c:pt>
                <c:pt idx="59">
                  <c:v>0.65326224686102996</c:v>
                </c:pt>
                <c:pt idx="60">
                  <c:v>0.74573963067911597</c:v>
                </c:pt>
                <c:pt idx="61">
                  <c:v>0.79993667474146302</c:v>
                </c:pt>
                <c:pt idx="62">
                  <c:v>0.89043944828372101</c:v>
                </c:pt>
                <c:pt idx="63">
                  <c:v>0.91944574956745495</c:v>
                </c:pt>
                <c:pt idx="64">
                  <c:v>0.92960174593382705</c:v>
                </c:pt>
                <c:pt idx="65">
                  <c:v>0.69294716055727801</c:v>
                </c:pt>
                <c:pt idx="66">
                  <c:v>0.65534146582404595</c:v>
                </c:pt>
                <c:pt idx="67">
                  <c:v>0.62876864662373899</c:v>
                </c:pt>
                <c:pt idx="68">
                  <c:v>0.69823421960850196</c:v>
                </c:pt>
                <c:pt idx="69">
                  <c:v>0.69778640270837</c:v>
                </c:pt>
                <c:pt idx="70">
                  <c:v>0.676153604183374</c:v>
                </c:pt>
                <c:pt idx="71">
                  <c:v>0.66129525111076304</c:v>
                </c:pt>
                <c:pt idx="72">
                  <c:v>0.64201176844517405</c:v>
                </c:pt>
                <c:pt idx="73">
                  <c:v>0.628555324666768</c:v>
                </c:pt>
                <c:pt idx="74">
                  <c:v>0.60677196481319895</c:v>
                </c:pt>
                <c:pt idx="75">
                  <c:v>0.60157998703445403</c:v>
                </c:pt>
                <c:pt idx="76">
                  <c:v>0.60366001405840897</c:v>
                </c:pt>
                <c:pt idx="77">
                  <c:v>0.60387871280176297</c:v>
                </c:pt>
                <c:pt idx="78">
                  <c:v>0.56417679926298503</c:v>
                </c:pt>
                <c:pt idx="79">
                  <c:v>0.52057791520866903</c:v>
                </c:pt>
                <c:pt idx="80">
                  <c:v>0.50754023277446103</c:v>
                </c:pt>
                <c:pt idx="81">
                  <c:v>0.50778099357976503</c:v>
                </c:pt>
                <c:pt idx="82">
                  <c:v>0.51700648284107098</c:v>
                </c:pt>
                <c:pt idx="83">
                  <c:v>0.55761378526474903</c:v>
                </c:pt>
                <c:pt idx="84">
                  <c:v>0.56588182951406896</c:v>
                </c:pt>
                <c:pt idx="85">
                  <c:v>0.57272942708080499</c:v>
                </c:pt>
                <c:pt idx="86">
                  <c:v>0.57503909207961601</c:v>
                </c:pt>
                <c:pt idx="87">
                  <c:v>0.55342523738480798</c:v>
                </c:pt>
                <c:pt idx="88">
                  <c:v>0.55921570791408304</c:v>
                </c:pt>
                <c:pt idx="89">
                  <c:v>0.574645136478944</c:v>
                </c:pt>
                <c:pt idx="90">
                  <c:v>0.58422477333575795</c:v>
                </c:pt>
                <c:pt idx="91">
                  <c:v>0.58193625122394299</c:v>
                </c:pt>
                <c:pt idx="92">
                  <c:v>0.56292459350997104</c:v>
                </c:pt>
                <c:pt idx="93">
                  <c:v>0.53888816153087404</c:v>
                </c:pt>
                <c:pt idx="94">
                  <c:v>0.53215649446781899</c:v>
                </c:pt>
                <c:pt idx="95">
                  <c:v>0.49414731071317702</c:v>
                </c:pt>
                <c:pt idx="96">
                  <c:v>0.46398555692017202</c:v>
                </c:pt>
                <c:pt idx="97">
                  <c:v>0.41713013963866702</c:v>
                </c:pt>
                <c:pt idx="98">
                  <c:v>0.41118206843739302</c:v>
                </c:pt>
                <c:pt idx="99">
                  <c:v>0.37045949890934898</c:v>
                </c:pt>
                <c:pt idx="100">
                  <c:v>0.34988192353113001</c:v>
                </c:pt>
                <c:pt idx="101">
                  <c:v>0.418644543220278</c:v>
                </c:pt>
                <c:pt idx="102">
                  <c:v>0.43184734938228198</c:v>
                </c:pt>
                <c:pt idx="103">
                  <c:v>0.40752964215704301</c:v>
                </c:pt>
                <c:pt idx="104">
                  <c:v>0.38089915416291398</c:v>
                </c:pt>
                <c:pt idx="105">
                  <c:v>0.303801454331664</c:v>
                </c:pt>
                <c:pt idx="106">
                  <c:v>0.21220393127582399</c:v>
                </c:pt>
                <c:pt idx="107">
                  <c:v>0.21074703097765801</c:v>
                </c:pt>
                <c:pt idx="108">
                  <c:v>0.206770237196264</c:v>
                </c:pt>
                <c:pt idx="109">
                  <c:v>0.21414316911691</c:v>
                </c:pt>
                <c:pt idx="110">
                  <c:v>0.22178262567486801</c:v>
                </c:pt>
                <c:pt idx="111">
                  <c:v>0.24129776189425101</c:v>
                </c:pt>
                <c:pt idx="112">
                  <c:v>0.27808617877833303</c:v>
                </c:pt>
                <c:pt idx="113">
                  <c:v>0.25440963318820797</c:v>
                </c:pt>
                <c:pt idx="114">
                  <c:v>0.18190480329761199</c:v>
                </c:pt>
                <c:pt idx="115">
                  <c:v>0.116626811931719</c:v>
                </c:pt>
                <c:pt idx="116">
                  <c:v>8.6911371989296396E-2</c:v>
                </c:pt>
                <c:pt idx="117">
                  <c:v>4.4686517622405997E-2</c:v>
                </c:pt>
                <c:pt idx="118">
                  <c:v>1.8625464123164799E-2</c:v>
                </c:pt>
                <c:pt idx="119">
                  <c:v>-2.5933382026504401E-2</c:v>
                </c:pt>
                <c:pt idx="120">
                  <c:v>4.4686517622405997E-2</c:v>
                </c:pt>
                <c:pt idx="121">
                  <c:v>0.16932074461670299</c:v>
                </c:pt>
                <c:pt idx="122">
                  <c:v>0.23364818395929501</c:v>
                </c:pt>
                <c:pt idx="123">
                  <c:v>0.25766091333976998</c:v>
                </c:pt>
                <c:pt idx="124">
                  <c:v>0.28788205245444698</c:v>
                </c:pt>
                <c:pt idx="125">
                  <c:v>0.27086647952321902</c:v>
                </c:pt>
                <c:pt idx="126">
                  <c:v>0.25254700168345101</c:v>
                </c:pt>
                <c:pt idx="127">
                  <c:v>0.29445905673080403</c:v>
                </c:pt>
                <c:pt idx="128">
                  <c:v>0.306822715979164</c:v>
                </c:pt>
                <c:pt idx="129">
                  <c:v>0.294533547400882</c:v>
                </c:pt>
                <c:pt idx="130">
                  <c:v>0.34394425145991397</c:v>
                </c:pt>
                <c:pt idx="131">
                  <c:v>0.37294191640260399</c:v>
                </c:pt>
                <c:pt idx="132">
                  <c:v>0.34698817834918799</c:v>
                </c:pt>
                <c:pt idx="133">
                  <c:v>0.28705687705786198</c:v>
                </c:pt>
                <c:pt idx="134">
                  <c:v>0.18473530801788901</c:v>
                </c:pt>
                <c:pt idx="135">
                  <c:v>0.11991409666533701</c:v>
                </c:pt>
                <c:pt idx="136">
                  <c:v>9.6582097846243997E-2</c:v>
                </c:pt>
                <c:pt idx="137">
                  <c:v>4.5451262903917301E-2</c:v>
                </c:pt>
                <c:pt idx="138">
                  <c:v>3.49388925425583E-3</c:v>
                </c:pt>
                <c:pt idx="139">
                  <c:v>-4.6043938501406798E-2</c:v>
                </c:pt>
                <c:pt idx="140">
                  <c:v>-9.4640404154120894E-2</c:v>
                </c:pt>
                <c:pt idx="141">
                  <c:v>-0.19832899493977099</c:v>
                </c:pt>
                <c:pt idx="142">
                  <c:v>-0.17697587046920199</c:v>
                </c:pt>
                <c:pt idx="143">
                  <c:v>-5.6252941550798401E-2</c:v>
                </c:pt>
                <c:pt idx="144">
                  <c:v>-4.4474490101829398E-2</c:v>
                </c:pt>
                <c:pt idx="145">
                  <c:v>-5.8052931448617097E-2</c:v>
                </c:pt>
                <c:pt idx="146">
                  <c:v>-7.6017486423915898E-2</c:v>
                </c:pt>
                <c:pt idx="147">
                  <c:v>-9.1348039459305405E-2</c:v>
                </c:pt>
                <c:pt idx="148">
                  <c:v>-0.129539371354985</c:v>
                </c:pt>
                <c:pt idx="149">
                  <c:v>-4.4160895785769698E-2</c:v>
                </c:pt>
                <c:pt idx="150">
                  <c:v>2.6447170014848202E-2</c:v>
                </c:pt>
                <c:pt idx="151">
                  <c:v>8.5168012369878199E-2</c:v>
                </c:pt>
                <c:pt idx="152">
                  <c:v>7.7516442427828305E-2</c:v>
                </c:pt>
                <c:pt idx="153">
                  <c:v>8.8743209834388506E-2</c:v>
                </c:pt>
                <c:pt idx="154">
                  <c:v>0.13836966926477101</c:v>
                </c:pt>
                <c:pt idx="155">
                  <c:v>0.19745644437822399</c:v>
                </c:pt>
                <c:pt idx="156">
                  <c:v>0.22323554708246901</c:v>
                </c:pt>
                <c:pt idx="157">
                  <c:v>0.25685063074805697</c:v>
                </c:pt>
                <c:pt idx="158">
                  <c:v>0.29973637651902302</c:v>
                </c:pt>
                <c:pt idx="159">
                  <c:v>0.29256363819833298</c:v>
                </c:pt>
                <c:pt idx="160">
                  <c:v>0.24363143396537801</c:v>
                </c:pt>
                <c:pt idx="161">
                  <c:v>0.25076338759698202</c:v>
                </c:pt>
                <c:pt idx="162">
                  <c:v>0.28327412169556498</c:v>
                </c:pt>
                <c:pt idx="163">
                  <c:v>0.28889376377154802</c:v>
                </c:pt>
                <c:pt idx="164">
                  <c:v>0.34579365688027802</c:v>
                </c:pt>
                <c:pt idx="165">
                  <c:v>0.46966107057921402</c:v>
                </c:pt>
                <c:pt idx="166">
                  <c:v>0.528897931392737</c:v>
                </c:pt>
                <c:pt idx="167">
                  <c:v>0.48494519600240898</c:v>
                </c:pt>
                <c:pt idx="168">
                  <c:v>0.51492142451080902</c:v>
                </c:pt>
                <c:pt idx="169">
                  <c:v>0.48830075681137802</c:v>
                </c:pt>
                <c:pt idx="170">
                  <c:v>0.46208128425528899</c:v>
                </c:pt>
                <c:pt idx="171">
                  <c:v>0.42461666075613802</c:v>
                </c:pt>
                <c:pt idx="172">
                  <c:v>0.432757135110451</c:v>
                </c:pt>
                <c:pt idx="173">
                  <c:v>0.35250816044116601</c:v>
                </c:pt>
                <c:pt idx="174">
                  <c:v>0.22815709447725199</c:v>
                </c:pt>
                <c:pt idx="175">
                  <c:v>0.17810781226229799</c:v>
                </c:pt>
                <c:pt idx="176">
                  <c:v>0.21587764644339</c:v>
                </c:pt>
                <c:pt idx="177">
                  <c:v>0.14719537707803201</c:v>
                </c:pt>
                <c:pt idx="178">
                  <c:v>7.9799305745998098E-2</c:v>
                </c:pt>
                <c:pt idx="179">
                  <c:v>6.8829564471923996E-2</c:v>
                </c:pt>
                <c:pt idx="180">
                  <c:v>0.121821805975451</c:v>
                </c:pt>
                <c:pt idx="181">
                  <c:v>0.144625477495581</c:v>
                </c:pt>
                <c:pt idx="182">
                  <c:v>0.217622836870866</c:v>
                </c:pt>
                <c:pt idx="183">
                  <c:v>0.22893736784031901</c:v>
                </c:pt>
                <c:pt idx="184">
                  <c:v>0.20548752090949499</c:v>
                </c:pt>
                <c:pt idx="185">
                  <c:v>0.17651318330500301</c:v>
                </c:pt>
                <c:pt idx="186">
                  <c:v>0.19289130287346001</c:v>
                </c:pt>
                <c:pt idx="187">
                  <c:v>0.17324116906818801</c:v>
                </c:pt>
                <c:pt idx="188">
                  <c:v>0.19153168335742701</c:v>
                </c:pt>
                <c:pt idx="189">
                  <c:v>0.24898391734125699</c:v>
                </c:pt>
                <c:pt idx="190">
                  <c:v>0.22456912350315</c:v>
                </c:pt>
                <c:pt idx="191">
                  <c:v>0.222645984348295</c:v>
                </c:pt>
                <c:pt idx="192">
                  <c:v>0.251844331190889</c:v>
                </c:pt>
                <c:pt idx="193">
                  <c:v>0.27387912100224998</c:v>
                </c:pt>
                <c:pt idx="194">
                  <c:v>0.23890754016016999</c:v>
                </c:pt>
                <c:pt idx="195">
                  <c:v>0.215191013542854</c:v>
                </c:pt>
                <c:pt idx="196">
                  <c:v>0.180829586025543</c:v>
                </c:pt>
                <c:pt idx="197">
                  <c:v>0.19544171815783601</c:v>
                </c:pt>
                <c:pt idx="198">
                  <c:v>0.199964566211563</c:v>
                </c:pt>
                <c:pt idx="199">
                  <c:v>0.27806147757972799</c:v>
                </c:pt>
                <c:pt idx="200">
                  <c:v>0.26037680616461001</c:v>
                </c:pt>
                <c:pt idx="201">
                  <c:v>0.22931304876640901</c:v>
                </c:pt>
                <c:pt idx="202">
                  <c:v>0.23542927578384501</c:v>
                </c:pt>
                <c:pt idx="203">
                  <c:v>0.27052059559511499</c:v>
                </c:pt>
                <c:pt idx="204">
                  <c:v>0.26376951510169599</c:v>
                </c:pt>
                <c:pt idx="205">
                  <c:v>0.24323842609801</c:v>
                </c:pt>
                <c:pt idx="206">
                  <c:v>0.25270086229250599</c:v>
                </c:pt>
                <c:pt idx="207">
                  <c:v>0.23106436269914399</c:v>
                </c:pt>
                <c:pt idx="208">
                  <c:v>0.20266848854396299</c:v>
                </c:pt>
                <c:pt idx="209">
                  <c:v>0.28967986553359298</c:v>
                </c:pt>
                <c:pt idx="210">
                  <c:v>0.402684358739203</c:v>
                </c:pt>
                <c:pt idx="211">
                  <c:v>0.38408955000466799</c:v>
                </c:pt>
                <c:pt idx="212">
                  <c:v>0.40709613060086602</c:v>
                </c:pt>
                <c:pt idx="213">
                  <c:v>0.41876657669763501</c:v>
                </c:pt>
                <c:pt idx="214">
                  <c:v>0.42958529022480302</c:v>
                </c:pt>
                <c:pt idx="215">
                  <c:v>0.42743089082777602</c:v>
                </c:pt>
                <c:pt idx="216">
                  <c:v>0.47926322035550101</c:v>
                </c:pt>
                <c:pt idx="217">
                  <c:v>0.50353953053779499</c:v>
                </c:pt>
                <c:pt idx="218">
                  <c:v>0.56990848733079302</c:v>
                </c:pt>
                <c:pt idx="219">
                  <c:v>0.50819224747223501</c:v>
                </c:pt>
                <c:pt idx="220">
                  <c:v>0.49080050476036602</c:v>
                </c:pt>
                <c:pt idx="221">
                  <c:v>0.52983953422444896</c:v>
                </c:pt>
                <c:pt idx="222">
                  <c:v>0.53307892805170098</c:v>
                </c:pt>
                <c:pt idx="223">
                  <c:v>0.54267360660705699</c:v>
                </c:pt>
                <c:pt idx="224">
                  <c:v>0.48402999819315501</c:v>
                </c:pt>
                <c:pt idx="225">
                  <c:v>0.317346398251732</c:v>
                </c:pt>
                <c:pt idx="226">
                  <c:v>0.19180865330795499</c:v>
                </c:pt>
                <c:pt idx="227">
                  <c:v>0.200866686254701</c:v>
                </c:pt>
                <c:pt idx="228">
                  <c:v>0.24064214597237801</c:v>
                </c:pt>
                <c:pt idx="229">
                  <c:v>0.196347925741374</c:v>
                </c:pt>
                <c:pt idx="230">
                  <c:v>0.12696678012801499</c:v>
                </c:pt>
                <c:pt idx="231">
                  <c:v>0.22492129818543</c:v>
                </c:pt>
                <c:pt idx="232">
                  <c:v>0.311712580533476</c:v>
                </c:pt>
                <c:pt idx="233">
                  <c:v>0.30279480761142102</c:v>
                </c:pt>
                <c:pt idx="234">
                  <c:v>0.356690575816553</c:v>
                </c:pt>
                <c:pt idx="235">
                  <c:v>0.34816669623365398</c:v>
                </c:pt>
                <c:pt idx="236">
                  <c:v>0.34504900080106798</c:v>
                </c:pt>
                <c:pt idx="237">
                  <c:v>0.38708805300092503</c:v>
                </c:pt>
                <c:pt idx="238">
                  <c:v>0.45926944851250301</c:v>
                </c:pt>
                <c:pt idx="239">
                  <c:v>0.51611831274465603</c:v>
                </c:pt>
                <c:pt idx="240">
                  <c:v>0.53437175305400597</c:v>
                </c:pt>
                <c:pt idx="241">
                  <c:v>0.56803641190104803</c:v>
                </c:pt>
                <c:pt idx="242">
                  <c:v>0.63740397895224099</c:v>
                </c:pt>
                <c:pt idx="243">
                  <c:v>0.66363046487274902</c:v>
                </c:pt>
                <c:pt idx="244">
                  <c:v>0.68597211825397597</c:v>
                </c:pt>
                <c:pt idx="245">
                  <c:v>0.71841448066873304</c:v>
                </c:pt>
                <c:pt idx="246">
                  <c:v>0.61809391945367598</c:v>
                </c:pt>
                <c:pt idx="247">
                  <c:v>0.68902328301892501</c:v>
                </c:pt>
                <c:pt idx="248">
                  <c:v>0.83677058224337897</c:v>
                </c:pt>
                <c:pt idx="249">
                  <c:v>1.02602245944945</c:v>
                </c:pt>
                <c:pt idx="250">
                  <c:v>1.22662644736516</c:v>
                </c:pt>
                <c:pt idx="251">
                  <c:v>1.30925370923091</c:v>
                </c:pt>
                <c:pt idx="252">
                  <c:v>1.3723656683201499</c:v>
                </c:pt>
                <c:pt idx="253">
                  <c:v>1.5475218517193099</c:v>
                </c:pt>
                <c:pt idx="254">
                  <c:v>1.62202846848664</c:v>
                </c:pt>
                <c:pt idx="255">
                  <c:v>1.5635142508178099</c:v>
                </c:pt>
                <c:pt idx="256">
                  <c:v>1.2944770058956101</c:v>
                </c:pt>
                <c:pt idx="257">
                  <c:v>1.15610064255333</c:v>
                </c:pt>
                <c:pt idx="258">
                  <c:v>0.98940601719158106</c:v>
                </c:pt>
                <c:pt idx="259">
                  <c:v>0.92246022932635396</c:v>
                </c:pt>
                <c:pt idx="260">
                  <c:v>0.94636160958461502</c:v>
                </c:pt>
                <c:pt idx="261">
                  <c:v>0.89139547337248703</c:v>
                </c:pt>
                <c:pt idx="262">
                  <c:v>0.83629305012027</c:v>
                </c:pt>
                <c:pt idx="263">
                  <c:v>0.74398752263008106</c:v>
                </c:pt>
                <c:pt idx="264">
                  <c:v>0.80159400556163196</c:v>
                </c:pt>
                <c:pt idx="265">
                  <c:v>0.79802717328511696</c:v>
                </c:pt>
                <c:pt idx="266">
                  <c:v>0.78554261662287195</c:v>
                </c:pt>
                <c:pt idx="267">
                  <c:v>0.789954978374383</c:v>
                </c:pt>
                <c:pt idx="268">
                  <c:v>0.66877265831097599</c:v>
                </c:pt>
                <c:pt idx="269">
                  <c:v>0.59429693591358801</c:v>
                </c:pt>
                <c:pt idx="270">
                  <c:v>0.615844564653796</c:v>
                </c:pt>
                <c:pt idx="271">
                  <c:v>0.62095237406023596</c:v>
                </c:pt>
                <c:pt idx="272">
                  <c:v>0.61798589309513896</c:v>
                </c:pt>
                <c:pt idx="273">
                  <c:v>0.59149427764816298</c:v>
                </c:pt>
                <c:pt idx="274">
                  <c:v>0.57822789956605503</c:v>
                </c:pt>
                <c:pt idx="275">
                  <c:v>0.60867350488084704</c:v>
                </c:pt>
                <c:pt idx="276">
                  <c:v>0.63401830062618802</c:v>
                </c:pt>
                <c:pt idx="277">
                  <c:v>0.68196721802951699</c:v>
                </c:pt>
                <c:pt idx="278">
                  <c:v>0.73345556640584297</c:v>
                </c:pt>
                <c:pt idx="279">
                  <c:v>0.71021240576387701</c:v>
                </c:pt>
                <c:pt idx="280">
                  <c:v>0.71442976805692404</c:v>
                </c:pt>
                <c:pt idx="281">
                  <c:v>0.71884431089241596</c:v>
                </c:pt>
                <c:pt idx="282">
                  <c:v>0.71389007351093003</c:v>
                </c:pt>
                <c:pt idx="283">
                  <c:v>0.71529267394586904</c:v>
                </c:pt>
                <c:pt idx="284">
                  <c:v>0.68619414312167304</c:v>
                </c:pt>
                <c:pt idx="285">
                  <c:v>0.67817002785162495</c:v>
                </c:pt>
                <c:pt idx="286">
                  <c:v>0.62367378614033897</c:v>
                </c:pt>
                <c:pt idx="287">
                  <c:v>0.65688089847398201</c:v>
                </c:pt>
                <c:pt idx="288">
                  <c:v>0.695804821900605</c:v>
                </c:pt>
                <c:pt idx="289">
                  <c:v>0.72921152820536395</c:v>
                </c:pt>
                <c:pt idx="290">
                  <c:v>0.75958035414698499</c:v>
                </c:pt>
                <c:pt idx="291">
                  <c:v>0.73080515404064195</c:v>
                </c:pt>
                <c:pt idx="292">
                  <c:v>0.71486131407721598</c:v>
                </c:pt>
                <c:pt idx="293">
                  <c:v>0.69514497364175798</c:v>
                </c:pt>
                <c:pt idx="294">
                  <c:v>0.61429519303105695</c:v>
                </c:pt>
              </c:numCache>
            </c:numRef>
          </c:val>
        </c:ser>
        <c:ser>
          <c:idx val="4"/>
          <c:order val="4"/>
          <c:tx>
            <c:strRef>
              <c:f>Sheet2!$F$1</c:f>
              <c:strCache>
                <c:ptCount val="1"/>
                <c:pt idx="0">
                  <c:v>Ener</c:v>
                </c:pt>
              </c:strCache>
            </c:strRef>
          </c:tx>
          <c:marker>
            <c:symbol val="none"/>
          </c:marker>
          <c:cat>
            <c:strRef>
              <c:f>Sheet2!$A$2:$A$296</c:f>
              <c:strCache>
                <c:ptCount val="295"/>
                <c:pt idx="0">
                  <c:v>1990M01</c:v>
                </c:pt>
                <c:pt idx="1">
                  <c:v>1990M02</c:v>
                </c:pt>
                <c:pt idx="2">
                  <c:v>1990M03</c:v>
                </c:pt>
                <c:pt idx="3">
                  <c:v>1990M04</c:v>
                </c:pt>
                <c:pt idx="4">
                  <c:v>1990M05</c:v>
                </c:pt>
                <c:pt idx="5">
                  <c:v>1990M06</c:v>
                </c:pt>
                <c:pt idx="6">
                  <c:v>1990M07</c:v>
                </c:pt>
                <c:pt idx="7">
                  <c:v>1990M08</c:v>
                </c:pt>
                <c:pt idx="8">
                  <c:v>1990M09</c:v>
                </c:pt>
                <c:pt idx="9">
                  <c:v>1990M10</c:v>
                </c:pt>
                <c:pt idx="10">
                  <c:v>1990M11</c:v>
                </c:pt>
                <c:pt idx="11">
                  <c:v>1990M12</c:v>
                </c:pt>
                <c:pt idx="12">
                  <c:v>1991M01</c:v>
                </c:pt>
                <c:pt idx="13">
                  <c:v>1991M02</c:v>
                </c:pt>
                <c:pt idx="14">
                  <c:v>1991M03</c:v>
                </c:pt>
                <c:pt idx="15">
                  <c:v>1991M04</c:v>
                </c:pt>
                <c:pt idx="16">
                  <c:v>1991M05</c:v>
                </c:pt>
                <c:pt idx="17">
                  <c:v>1991M06</c:v>
                </c:pt>
                <c:pt idx="18">
                  <c:v>1991M07</c:v>
                </c:pt>
                <c:pt idx="19">
                  <c:v>1991M08</c:v>
                </c:pt>
                <c:pt idx="20">
                  <c:v>1991M09</c:v>
                </c:pt>
                <c:pt idx="21">
                  <c:v>1991M10</c:v>
                </c:pt>
                <c:pt idx="22">
                  <c:v>1991M11</c:v>
                </c:pt>
                <c:pt idx="23">
                  <c:v>1991M12</c:v>
                </c:pt>
                <c:pt idx="24">
                  <c:v>1992M01</c:v>
                </c:pt>
                <c:pt idx="25">
                  <c:v>1992M02</c:v>
                </c:pt>
                <c:pt idx="26">
                  <c:v>1992M03</c:v>
                </c:pt>
                <c:pt idx="27">
                  <c:v>1992M04</c:v>
                </c:pt>
                <c:pt idx="28">
                  <c:v>1992M05</c:v>
                </c:pt>
                <c:pt idx="29">
                  <c:v>1992M06</c:v>
                </c:pt>
                <c:pt idx="30">
                  <c:v>1992M07</c:v>
                </c:pt>
                <c:pt idx="31">
                  <c:v>1992M08</c:v>
                </c:pt>
                <c:pt idx="32">
                  <c:v>1992M09</c:v>
                </c:pt>
                <c:pt idx="33">
                  <c:v>1992M10</c:v>
                </c:pt>
                <c:pt idx="34">
                  <c:v>1992M11</c:v>
                </c:pt>
                <c:pt idx="35">
                  <c:v>1992M12</c:v>
                </c:pt>
                <c:pt idx="36">
                  <c:v>1993M01</c:v>
                </c:pt>
                <c:pt idx="37">
                  <c:v>1993M02</c:v>
                </c:pt>
                <c:pt idx="38">
                  <c:v>1993M03</c:v>
                </c:pt>
                <c:pt idx="39">
                  <c:v>1993M04</c:v>
                </c:pt>
                <c:pt idx="40">
                  <c:v>1993M05</c:v>
                </c:pt>
                <c:pt idx="41">
                  <c:v>1993M06</c:v>
                </c:pt>
                <c:pt idx="42">
                  <c:v>1993M07</c:v>
                </c:pt>
                <c:pt idx="43">
                  <c:v>1993M08</c:v>
                </c:pt>
                <c:pt idx="44">
                  <c:v>1993M09</c:v>
                </c:pt>
                <c:pt idx="45">
                  <c:v>1993M10</c:v>
                </c:pt>
                <c:pt idx="46">
                  <c:v>1993M11</c:v>
                </c:pt>
                <c:pt idx="47">
                  <c:v>1993M12</c:v>
                </c:pt>
                <c:pt idx="48">
                  <c:v>1994M01</c:v>
                </c:pt>
                <c:pt idx="49">
                  <c:v>1994M02</c:v>
                </c:pt>
                <c:pt idx="50">
                  <c:v>1994M03</c:v>
                </c:pt>
                <c:pt idx="51">
                  <c:v>1994M04</c:v>
                </c:pt>
                <c:pt idx="52">
                  <c:v>1994M05</c:v>
                </c:pt>
                <c:pt idx="53">
                  <c:v>1994M06</c:v>
                </c:pt>
                <c:pt idx="54">
                  <c:v>1994M07</c:v>
                </c:pt>
                <c:pt idx="55">
                  <c:v>1994M08</c:v>
                </c:pt>
                <c:pt idx="56">
                  <c:v>1994M09</c:v>
                </c:pt>
                <c:pt idx="57">
                  <c:v>1994M10</c:v>
                </c:pt>
                <c:pt idx="58">
                  <c:v>1994M11</c:v>
                </c:pt>
                <c:pt idx="59">
                  <c:v>1994M12</c:v>
                </c:pt>
                <c:pt idx="60">
                  <c:v>1995M01</c:v>
                </c:pt>
                <c:pt idx="61">
                  <c:v>1995M02</c:v>
                </c:pt>
                <c:pt idx="62">
                  <c:v>1995M03</c:v>
                </c:pt>
                <c:pt idx="63">
                  <c:v>1995M04</c:v>
                </c:pt>
                <c:pt idx="64">
                  <c:v>1995M05</c:v>
                </c:pt>
                <c:pt idx="65">
                  <c:v>1995M06</c:v>
                </c:pt>
                <c:pt idx="66">
                  <c:v>1995M07</c:v>
                </c:pt>
                <c:pt idx="67">
                  <c:v>1995M08</c:v>
                </c:pt>
                <c:pt idx="68">
                  <c:v>1995M09</c:v>
                </c:pt>
                <c:pt idx="69">
                  <c:v>1995M10</c:v>
                </c:pt>
                <c:pt idx="70">
                  <c:v>1995M11</c:v>
                </c:pt>
                <c:pt idx="71">
                  <c:v>1995M12</c:v>
                </c:pt>
                <c:pt idx="72">
                  <c:v>1996M01</c:v>
                </c:pt>
                <c:pt idx="73">
                  <c:v>1996M02</c:v>
                </c:pt>
                <c:pt idx="74">
                  <c:v>1996M03</c:v>
                </c:pt>
                <c:pt idx="75">
                  <c:v>1996M04</c:v>
                </c:pt>
                <c:pt idx="76">
                  <c:v>1996M05</c:v>
                </c:pt>
                <c:pt idx="77">
                  <c:v>1996M06</c:v>
                </c:pt>
                <c:pt idx="78">
                  <c:v>1996M07</c:v>
                </c:pt>
                <c:pt idx="79">
                  <c:v>1996M08</c:v>
                </c:pt>
                <c:pt idx="80">
                  <c:v>1996M09</c:v>
                </c:pt>
                <c:pt idx="81">
                  <c:v>1996M10</c:v>
                </c:pt>
                <c:pt idx="82">
                  <c:v>1996M11</c:v>
                </c:pt>
                <c:pt idx="83">
                  <c:v>1996M12</c:v>
                </c:pt>
                <c:pt idx="84">
                  <c:v>1997M01</c:v>
                </c:pt>
                <c:pt idx="85">
                  <c:v>1997M02</c:v>
                </c:pt>
                <c:pt idx="86">
                  <c:v>1997M03</c:v>
                </c:pt>
                <c:pt idx="87">
                  <c:v>1997M04</c:v>
                </c:pt>
                <c:pt idx="88">
                  <c:v>1997M05</c:v>
                </c:pt>
                <c:pt idx="89">
                  <c:v>1997M06</c:v>
                </c:pt>
                <c:pt idx="90">
                  <c:v>1997M07</c:v>
                </c:pt>
                <c:pt idx="91">
                  <c:v>1997M08</c:v>
                </c:pt>
                <c:pt idx="92">
                  <c:v>1997M09</c:v>
                </c:pt>
                <c:pt idx="93">
                  <c:v>1997M10</c:v>
                </c:pt>
                <c:pt idx="94">
                  <c:v>1997M11</c:v>
                </c:pt>
                <c:pt idx="95">
                  <c:v>1997M12</c:v>
                </c:pt>
                <c:pt idx="96">
                  <c:v>1998M01</c:v>
                </c:pt>
                <c:pt idx="97">
                  <c:v>1998M02</c:v>
                </c:pt>
                <c:pt idx="98">
                  <c:v>1998M03</c:v>
                </c:pt>
                <c:pt idx="99">
                  <c:v>1998M04</c:v>
                </c:pt>
                <c:pt idx="100">
                  <c:v>1998M05</c:v>
                </c:pt>
                <c:pt idx="101">
                  <c:v>1998M06</c:v>
                </c:pt>
                <c:pt idx="102">
                  <c:v>1998M07</c:v>
                </c:pt>
                <c:pt idx="103">
                  <c:v>1998M08</c:v>
                </c:pt>
                <c:pt idx="104">
                  <c:v>1998M09</c:v>
                </c:pt>
                <c:pt idx="105">
                  <c:v>1998M10</c:v>
                </c:pt>
                <c:pt idx="106">
                  <c:v>1998M11</c:v>
                </c:pt>
                <c:pt idx="107">
                  <c:v>1998M12</c:v>
                </c:pt>
                <c:pt idx="108">
                  <c:v>1999M01</c:v>
                </c:pt>
                <c:pt idx="109">
                  <c:v>1999M02</c:v>
                </c:pt>
                <c:pt idx="110">
                  <c:v>1999M03</c:v>
                </c:pt>
                <c:pt idx="111">
                  <c:v>1999M04</c:v>
                </c:pt>
                <c:pt idx="112">
                  <c:v>1999M05</c:v>
                </c:pt>
                <c:pt idx="113">
                  <c:v>1999M06</c:v>
                </c:pt>
                <c:pt idx="114">
                  <c:v>1999M07</c:v>
                </c:pt>
                <c:pt idx="115">
                  <c:v>1999M08</c:v>
                </c:pt>
                <c:pt idx="116">
                  <c:v>1999M09</c:v>
                </c:pt>
                <c:pt idx="117">
                  <c:v>1999M10</c:v>
                </c:pt>
                <c:pt idx="118">
                  <c:v>1999M11</c:v>
                </c:pt>
                <c:pt idx="119">
                  <c:v>1999M12</c:v>
                </c:pt>
                <c:pt idx="120">
                  <c:v>2000M01</c:v>
                </c:pt>
                <c:pt idx="121">
                  <c:v>2000M02</c:v>
                </c:pt>
                <c:pt idx="122">
                  <c:v>2000M03</c:v>
                </c:pt>
                <c:pt idx="123">
                  <c:v>2000M04</c:v>
                </c:pt>
                <c:pt idx="124">
                  <c:v>2000M05</c:v>
                </c:pt>
                <c:pt idx="125">
                  <c:v>2000M06</c:v>
                </c:pt>
                <c:pt idx="126">
                  <c:v>2000M07</c:v>
                </c:pt>
                <c:pt idx="127">
                  <c:v>2000M08</c:v>
                </c:pt>
                <c:pt idx="128">
                  <c:v>2000M09</c:v>
                </c:pt>
                <c:pt idx="129">
                  <c:v>2000M10</c:v>
                </c:pt>
                <c:pt idx="130">
                  <c:v>2000M11</c:v>
                </c:pt>
                <c:pt idx="131">
                  <c:v>2000M12</c:v>
                </c:pt>
                <c:pt idx="132">
                  <c:v>2001M01</c:v>
                </c:pt>
                <c:pt idx="133">
                  <c:v>2001M02</c:v>
                </c:pt>
                <c:pt idx="134">
                  <c:v>2001M03</c:v>
                </c:pt>
                <c:pt idx="135">
                  <c:v>2001M04</c:v>
                </c:pt>
                <c:pt idx="136">
                  <c:v>2001M05</c:v>
                </c:pt>
                <c:pt idx="137">
                  <c:v>2001M06</c:v>
                </c:pt>
                <c:pt idx="138">
                  <c:v>2001M07</c:v>
                </c:pt>
                <c:pt idx="139">
                  <c:v>2001M08</c:v>
                </c:pt>
                <c:pt idx="140">
                  <c:v>2001M09</c:v>
                </c:pt>
                <c:pt idx="141">
                  <c:v>2001M10</c:v>
                </c:pt>
                <c:pt idx="142">
                  <c:v>2001M11</c:v>
                </c:pt>
                <c:pt idx="143">
                  <c:v>2001M12</c:v>
                </c:pt>
                <c:pt idx="144">
                  <c:v>2002M01</c:v>
                </c:pt>
                <c:pt idx="145">
                  <c:v>2002M02</c:v>
                </c:pt>
                <c:pt idx="146">
                  <c:v>2002M03</c:v>
                </c:pt>
                <c:pt idx="147">
                  <c:v>2002M04</c:v>
                </c:pt>
                <c:pt idx="148">
                  <c:v>2002M05</c:v>
                </c:pt>
                <c:pt idx="149">
                  <c:v>2002M06</c:v>
                </c:pt>
                <c:pt idx="150">
                  <c:v>2002M07</c:v>
                </c:pt>
                <c:pt idx="151">
                  <c:v>2002M08</c:v>
                </c:pt>
                <c:pt idx="152">
                  <c:v>2002M09</c:v>
                </c:pt>
                <c:pt idx="153">
                  <c:v>2002M10</c:v>
                </c:pt>
                <c:pt idx="154">
                  <c:v>2002M11</c:v>
                </c:pt>
                <c:pt idx="155">
                  <c:v>2002M12</c:v>
                </c:pt>
                <c:pt idx="156">
                  <c:v>2003M01</c:v>
                </c:pt>
                <c:pt idx="157">
                  <c:v>2003M02</c:v>
                </c:pt>
                <c:pt idx="158">
                  <c:v>2003M03</c:v>
                </c:pt>
                <c:pt idx="159">
                  <c:v>2003M04</c:v>
                </c:pt>
                <c:pt idx="160">
                  <c:v>2003M05</c:v>
                </c:pt>
                <c:pt idx="161">
                  <c:v>2003M06</c:v>
                </c:pt>
                <c:pt idx="162">
                  <c:v>2003M07</c:v>
                </c:pt>
                <c:pt idx="163">
                  <c:v>2003M08</c:v>
                </c:pt>
                <c:pt idx="164">
                  <c:v>2003M09</c:v>
                </c:pt>
                <c:pt idx="165">
                  <c:v>2003M10</c:v>
                </c:pt>
                <c:pt idx="166">
                  <c:v>2003M11</c:v>
                </c:pt>
                <c:pt idx="167">
                  <c:v>2003M12</c:v>
                </c:pt>
                <c:pt idx="168">
                  <c:v>2004M01</c:v>
                </c:pt>
                <c:pt idx="169">
                  <c:v>2004M02</c:v>
                </c:pt>
                <c:pt idx="170">
                  <c:v>2004M03</c:v>
                </c:pt>
                <c:pt idx="171">
                  <c:v>2004M04</c:v>
                </c:pt>
                <c:pt idx="172">
                  <c:v>2004M05</c:v>
                </c:pt>
                <c:pt idx="173">
                  <c:v>2004M06</c:v>
                </c:pt>
                <c:pt idx="174">
                  <c:v>2004M07</c:v>
                </c:pt>
                <c:pt idx="175">
                  <c:v>2004M08</c:v>
                </c:pt>
                <c:pt idx="176">
                  <c:v>2004M09</c:v>
                </c:pt>
                <c:pt idx="177">
                  <c:v>2004M10</c:v>
                </c:pt>
                <c:pt idx="178">
                  <c:v>2004M11</c:v>
                </c:pt>
                <c:pt idx="179">
                  <c:v>2004M12</c:v>
                </c:pt>
                <c:pt idx="180">
                  <c:v>2005M01</c:v>
                </c:pt>
                <c:pt idx="181">
                  <c:v>2005M02</c:v>
                </c:pt>
                <c:pt idx="182">
                  <c:v>2005M03</c:v>
                </c:pt>
                <c:pt idx="183">
                  <c:v>2005M04</c:v>
                </c:pt>
                <c:pt idx="184">
                  <c:v>2005M05</c:v>
                </c:pt>
                <c:pt idx="185">
                  <c:v>2005M06</c:v>
                </c:pt>
                <c:pt idx="186">
                  <c:v>2005M07</c:v>
                </c:pt>
                <c:pt idx="187">
                  <c:v>2005M08</c:v>
                </c:pt>
                <c:pt idx="188">
                  <c:v>2005M09</c:v>
                </c:pt>
                <c:pt idx="189">
                  <c:v>2005M10</c:v>
                </c:pt>
                <c:pt idx="190">
                  <c:v>2005M11</c:v>
                </c:pt>
                <c:pt idx="191">
                  <c:v>2005M12</c:v>
                </c:pt>
                <c:pt idx="192">
                  <c:v>2006M01</c:v>
                </c:pt>
                <c:pt idx="193">
                  <c:v>2006M02</c:v>
                </c:pt>
                <c:pt idx="194">
                  <c:v>2006M03</c:v>
                </c:pt>
                <c:pt idx="195">
                  <c:v>2006M04</c:v>
                </c:pt>
                <c:pt idx="196">
                  <c:v>2006M05</c:v>
                </c:pt>
                <c:pt idx="197">
                  <c:v>2006M06</c:v>
                </c:pt>
                <c:pt idx="198">
                  <c:v>2006M07</c:v>
                </c:pt>
                <c:pt idx="199">
                  <c:v>2006M08</c:v>
                </c:pt>
                <c:pt idx="200">
                  <c:v>2006M09</c:v>
                </c:pt>
                <c:pt idx="201">
                  <c:v>2006M10</c:v>
                </c:pt>
                <c:pt idx="202">
                  <c:v>2006M11</c:v>
                </c:pt>
                <c:pt idx="203">
                  <c:v>2006M12</c:v>
                </c:pt>
                <c:pt idx="204">
                  <c:v>2007M01</c:v>
                </c:pt>
                <c:pt idx="205">
                  <c:v>2007M02</c:v>
                </c:pt>
                <c:pt idx="206">
                  <c:v>2007M03</c:v>
                </c:pt>
                <c:pt idx="207">
                  <c:v>2007M04</c:v>
                </c:pt>
                <c:pt idx="208">
                  <c:v>2007M05</c:v>
                </c:pt>
                <c:pt idx="209">
                  <c:v>2007M06</c:v>
                </c:pt>
                <c:pt idx="210">
                  <c:v>2007M07</c:v>
                </c:pt>
                <c:pt idx="211">
                  <c:v>2007M08</c:v>
                </c:pt>
                <c:pt idx="212">
                  <c:v>2007M09</c:v>
                </c:pt>
                <c:pt idx="213">
                  <c:v>2007M10</c:v>
                </c:pt>
                <c:pt idx="214">
                  <c:v>2007M11</c:v>
                </c:pt>
                <c:pt idx="215">
                  <c:v>2007M12</c:v>
                </c:pt>
                <c:pt idx="216">
                  <c:v>2008M01</c:v>
                </c:pt>
                <c:pt idx="217">
                  <c:v>2008M02</c:v>
                </c:pt>
                <c:pt idx="218">
                  <c:v>2008M03</c:v>
                </c:pt>
                <c:pt idx="219">
                  <c:v>2008M04</c:v>
                </c:pt>
                <c:pt idx="220">
                  <c:v>2008M05</c:v>
                </c:pt>
                <c:pt idx="221">
                  <c:v>2008M06</c:v>
                </c:pt>
                <c:pt idx="222">
                  <c:v>2008M07</c:v>
                </c:pt>
                <c:pt idx="223">
                  <c:v>2008M08</c:v>
                </c:pt>
                <c:pt idx="224">
                  <c:v>2008M09</c:v>
                </c:pt>
                <c:pt idx="225">
                  <c:v>2008M10</c:v>
                </c:pt>
                <c:pt idx="226">
                  <c:v>2008M11</c:v>
                </c:pt>
                <c:pt idx="227">
                  <c:v>2008M12</c:v>
                </c:pt>
                <c:pt idx="228">
                  <c:v>2009M01</c:v>
                </c:pt>
                <c:pt idx="229">
                  <c:v>2009M02</c:v>
                </c:pt>
                <c:pt idx="230">
                  <c:v>2009M03</c:v>
                </c:pt>
                <c:pt idx="231">
                  <c:v>2009M04</c:v>
                </c:pt>
                <c:pt idx="232">
                  <c:v>2009M05</c:v>
                </c:pt>
                <c:pt idx="233">
                  <c:v>2009M06</c:v>
                </c:pt>
                <c:pt idx="234">
                  <c:v>2009M07</c:v>
                </c:pt>
                <c:pt idx="235">
                  <c:v>2009M08</c:v>
                </c:pt>
                <c:pt idx="236">
                  <c:v>2009M09</c:v>
                </c:pt>
                <c:pt idx="237">
                  <c:v>2009M10</c:v>
                </c:pt>
                <c:pt idx="238">
                  <c:v>2009M11</c:v>
                </c:pt>
                <c:pt idx="239">
                  <c:v>2009M12</c:v>
                </c:pt>
                <c:pt idx="240">
                  <c:v>2010M01</c:v>
                </c:pt>
                <c:pt idx="241">
                  <c:v>2010M02</c:v>
                </c:pt>
                <c:pt idx="242">
                  <c:v>2010M03</c:v>
                </c:pt>
                <c:pt idx="243">
                  <c:v>2010M04</c:v>
                </c:pt>
                <c:pt idx="244">
                  <c:v>2010M05</c:v>
                </c:pt>
                <c:pt idx="245">
                  <c:v>2010M06</c:v>
                </c:pt>
                <c:pt idx="246">
                  <c:v>2010M07</c:v>
                </c:pt>
                <c:pt idx="247">
                  <c:v>2010M08</c:v>
                </c:pt>
                <c:pt idx="248">
                  <c:v>2010M09</c:v>
                </c:pt>
                <c:pt idx="249">
                  <c:v>2010M10</c:v>
                </c:pt>
                <c:pt idx="250">
                  <c:v>2010M11</c:v>
                </c:pt>
                <c:pt idx="251">
                  <c:v>2010M12</c:v>
                </c:pt>
                <c:pt idx="252">
                  <c:v>2011M01</c:v>
                </c:pt>
                <c:pt idx="253">
                  <c:v>2011M02</c:v>
                </c:pt>
                <c:pt idx="254">
                  <c:v>2011M03</c:v>
                </c:pt>
                <c:pt idx="255">
                  <c:v>2011M04</c:v>
                </c:pt>
                <c:pt idx="256">
                  <c:v>2011M05</c:v>
                </c:pt>
                <c:pt idx="257">
                  <c:v>2011M06</c:v>
                </c:pt>
                <c:pt idx="258">
                  <c:v>2011M07</c:v>
                </c:pt>
                <c:pt idx="259">
                  <c:v>2011M08</c:v>
                </c:pt>
                <c:pt idx="260">
                  <c:v>2011M09</c:v>
                </c:pt>
                <c:pt idx="261">
                  <c:v>2011M10</c:v>
                </c:pt>
                <c:pt idx="262">
                  <c:v>2011M11</c:v>
                </c:pt>
                <c:pt idx="263">
                  <c:v>2011M12</c:v>
                </c:pt>
                <c:pt idx="264">
                  <c:v>2012M01</c:v>
                </c:pt>
                <c:pt idx="265">
                  <c:v>2012M02</c:v>
                </c:pt>
                <c:pt idx="266">
                  <c:v>2012M03</c:v>
                </c:pt>
                <c:pt idx="267">
                  <c:v>2012M04</c:v>
                </c:pt>
                <c:pt idx="268">
                  <c:v>2012M05</c:v>
                </c:pt>
                <c:pt idx="269">
                  <c:v>2012M06</c:v>
                </c:pt>
                <c:pt idx="270">
                  <c:v>2012M07</c:v>
                </c:pt>
                <c:pt idx="271">
                  <c:v>2012M08</c:v>
                </c:pt>
                <c:pt idx="272">
                  <c:v>2012M09</c:v>
                </c:pt>
                <c:pt idx="273">
                  <c:v>2012M10</c:v>
                </c:pt>
                <c:pt idx="274">
                  <c:v>2012M11</c:v>
                </c:pt>
                <c:pt idx="275">
                  <c:v>2012M12</c:v>
                </c:pt>
                <c:pt idx="276">
                  <c:v>2013M01</c:v>
                </c:pt>
                <c:pt idx="277">
                  <c:v>2013M02</c:v>
                </c:pt>
                <c:pt idx="278">
                  <c:v>2013M03</c:v>
                </c:pt>
                <c:pt idx="279">
                  <c:v>2013M04</c:v>
                </c:pt>
                <c:pt idx="280">
                  <c:v>2013M05</c:v>
                </c:pt>
                <c:pt idx="281">
                  <c:v>2013M06</c:v>
                </c:pt>
                <c:pt idx="282">
                  <c:v>2013M07</c:v>
                </c:pt>
                <c:pt idx="283">
                  <c:v>2013M08</c:v>
                </c:pt>
                <c:pt idx="284">
                  <c:v>2013M09</c:v>
                </c:pt>
                <c:pt idx="285">
                  <c:v>2013M10</c:v>
                </c:pt>
                <c:pt idx="286">
                  <c:v>2013M11</c:v>
                </c:pt>
                <c:pt idx="287">
                  <c:v>2013M12</c:v>
                </c:pt>
                <c:pt idx="288">
                  <c:v>2014M01</c:v>
                </c:pt>
                <c:pt idx="289">
                  <c:v>2014M02</c:v>
                </c:pt>
                <c:pt idx="290">
                  <c:v>2014M03</c:v>
                </c:pt>
                <c:pt idx="291">
                  <c:v>2014M04</c:v>
                </c:pt>
                <c:pt idx="292">
                  <c:v>2014M05</c:v>
                </c:pt>
                <c:pt idx="293">
                  <c:v>2014M06</c:v>
                </c:pt>
                <c:pt idx="294">
                  <c:v>2014M07</c:v>
                </c:pt>
              </c:strCache>
            </c:strRef>
          </c:cat>
          <c:val>
            <c:numRef>
              <c:f>Sheet2!$F$2:$F$296</c:f>
              <c:numCache>
                <c:formatCode>General</c:formatCode>
                <c:ptCount val="295"/>
                <c:pt idx="0">
                  <c:v>1.04380405217311</c:v>
                </c:pt>
                <c:pt idx="1">
                  <c:v>0.99139820436096004</c:v>
                </c:pt>
                <c:pt idx="2">
                  <c:v>0.91709041204471897</c:v>
                </c:pt>
                <c:pt idx="3">
                  <c:v>0.839409687538197</c:v>
                </c:pt>
                <c:pt idx="4">
                  <c:v>0.84500952986919098</c:v>
                </c:pt>
                <c:pt idx="5">
                  <c:v>0.78253074169462999</c:v>
                </c:pt>
                <c:pt idx="6">
                  <c:v>0.86836019811660503</c:v>
                </c:pt>
                <c:pt idx="7">
                  <c:v>1.2131307421107</c:v>
                </c:pt>
                <c:pt idx="8">
                  <c:v>1.39846993705002</c:v>
                </c:pt>
                <c:pt idx="9">
                  <c:v>1.4525501568969501</c:v>
                </c:pt>
                <c:pt idx="10">
                  <c:v>1.37674894827635</c:v>
                </c:pt>
                <c:pt idx="11">
                  <c:v>1.23372576247528</c:v>
                </c:pt>
                <c:pt idx="12">
                  <c:v>1.1088925980756601</c:v>
                </c:pt>
                <c:pt idx="13">
                  <c:v>0.92107924860595203</c:v>
                </c:pt>
                <c:pt idx="14">
                  <c:v>0.913887847257844</c:v>
                </c:pt>
                <c:pt idx="15">
                  <c:v>0.93334448643998202</c:v>
                </c:pt>
                <c:pt idx="16">
                  <c:v>0.94468380637537297</c:v>
                </c:pt>
                <c:pt idx="17">
                  <c:v>0.89975476323405501</c:v>
                </c:pt>
                <c:pt idx="18">
                  <c:v>0.94117844738193301</c:v>
                </c:pt>
                <c:pt idx="19">
                  <c:v>0.95973328971699101</c:v>
                </c:pt>
                <c:pt idx="20">
                  <c:v>1.00283533327434</c:v>
                </c:pt>
                <c:pt idx="21">
                  <c:v>1.05848449757733</c:v>
                </c:pt>
                <c:pt idx="22">
                  <c:v>1.0338959739484099</c:v>
                </c:pt>
                <c:pt idx="23">
                  <c:v>0.91788945323785198</c:v>
                </c:pt>
                <c:pt idx="24">
                  <c:v>0.86331180708326805</c:v>
                </c:pt>
                <c:pt idx="25">
                  <c:v>0.86836019811660503</c:v>
                </c:pt>
                <c:pt idx="26">
                  <c:v>0.86668023132081995</c:v>
                </c:pt>
                <c:pt idx="27">
                  <c:v>0.92584494467896605</c:v>
                </c:pt>
                <c:pt idx="28">
                  <c:v>0.96812388051417197</c:v>
                </c:pt>
                <c:pt idx="29">
                  <c:v>1.01992976663364</c:v>
                </c:pt>
                <c:pt idx="30">
                  <c:v>1.0039352417262</c:v>
                </c:pt>
                <c:pt idx="31">
                  <c:v>0.993251773010283</c:v>
                </c:pt>
                <c:pt idx="32">
                  <c:v>1.0314035389746601</c:v>
                </c:pt>
                <c:pt idx="33">
                  <c:v>1.0303334479148101</c:v>
                </c:pt>
                <c:pt idx="34">
                  <c:v>0.97077891715822395</c:v>
                </c:pt>
                <c:pt idx="35">
                  <c:v>0.927428476284611</c:v>
                </c:pt>
                <c:pt idx="36">
                  <c:v>0.88418067795592103</c:v>
                </c:pt>
                <c:pt idx="37">
                  <c:v>0.90704815050722198</c:v>
                </c:pt>
                <c:pt idx="38">
                  <c:v>0.945461109173934</c:v>
                </c:pt>
                <c:pt idx="39">
                  <c:v>0.95127170076940004</c:v>
                </c:pt>
                <c:pt idx="40">
                  <c:v>0.93098228061714405</c:v>
                </c:pt>
                <c:pt idx="41">
                  <c:v>0.88994675653455302</c:v>
                </c:pt>
                <c:pt idx="42">
                  <c:v>0.84285945378827198</c:v>
                </c:pt>
                <c:pt idx="43">
                  <c:v>0.86120076555619496</c:v>
                </c:pt>
                <c:pt idx="44">
                  <c:v>0.83464674283364404</c:v>
                </c:pt>
                <c:pt idx="45">
                  <c:v>0.84844006496598001</c:v>
                </c:pt>
                <c:pt idx="46">
                  <c:v>0.80065538827522997</c:v>
                </c:pt>
                <c:pt idx="47">
                  <c:v>0.73332897019277699</c:v>
                </c:pt>
                <c:pt idx="48">
                  <c:v>0.74810873863391902</c:v>
                </c:pt>
                <c:pt idx="49">
                  <c:v>0.75094427928616203</c:v>
                </c:pt>
                <c:pt idx="50">
                  <c:v>0.70754306084367702</c:v>
                </c:pt>
                <c:pt idx="51">
                  <c:v>0.77149614697092095</c:v>
                </c:pt>
                <c:pt idx="52">
                  <c:v>0.82592829179376304</c:v>
                </c:pt>
                <c:pt idx="53">
                  <c:v>0.87003734735669302</c:v>
                </c:pt>
                <c:pt idx="54">
                  <c:v>0.90502753959544402</c:v>
                </c:pt>
                <c:pt idx="55">
                  <c:v>0.85057818850877298</c:v>
                </c:pt>
                <c:pt idx="56">
                  <c:v>0.804241228065532</c:v>
                </c:pt>
                <c:pt idx="57">
                  <c:v>0.81977983149331102</c:v>
                </c:pt>
                <c:pt idx="58">
                  <c:v>0.85271175023128298</c:v>
                </c:pt>
                <c:pt idx="59">
                  <c:v>0.81359333363581199</c:v>
                </c:pt>
                <c:pt idx="60">
                  <c:v>0.85057818850877298</c:v>
                </c:pt>
                <c:pt idx="61">
                  <c:v>0.87879652744657399</c:v>
                </c:pt>
                <c:pt idx="62">
                  <c:v>0.875051983857557</c:v>
                </c:pt>
                <c:pt idx="63">
                  <c:v>0.93452350013521401</c:v>
                </c:pt>
                <c:pt idx="64">
                  <c:v>0.92940437101953799</c:v>
                </c:pt>
                <c:pt idx="65">
                  <c:v>0.88665592674446403</c:v>
                </c:pt>
                <c:pt idx="66">
                  <c:v>0.820220263123421</c:v>
                </c:pt>
                <c:pt idx="67">
                  <c:v>0.84457988432015396</c:v>
                </c:pt>
                <c:pt idx="68">
                  <c:v>0.864576296187476</c:v>
                </c:pt>
                <c:pt idx="69">
                  <c:v>0.839409687538197</c:v>
                </c:pt>
                <c:pt idx="70">
                  <c:v>0.87962674750256298</c:v>
                </c:pt>
                <c:pt idx="71">
                  <c:v>0.96164643359495205</c:v>
                </c:pt>
                <c:pt idx="72">
                  <c:v>0.97040005752118697</c:v>
                </c:pt>
                <c:pt idx="73">
                  <c:v>1.0370914320198501</c:v>
                </c:pt>
                <c:pt idx="74">
                  <c:v>1.03211629737974</c:v>
                </c:pt>
                <c:pt idx="75">
                  <c:v>1.05500865118597</c:v>
                </c:pt>
                <c:pt idx="76">
                  <c:v>0.98693557144348698</c:v>
                </c:pt>
                <c:pt idx="77">
                  <c:v>0.97719766677767606</c:v>
                </c:pt>
                <c:pt idx="78">
                  <c:v>1.0188473201992401</c:v>
                </c:pt>
                <c:pt idx="79">
                  <c:v>1.0306902721826501</c:v>
                </c:pt>
                <c:pt idx="80">
                  <c:v>1.08889859648047</c:v>
                </c:pt>
                <c:pt idx="81">
                  <c:v>1.1603343472961001</c:v>
                </c:pt>
                <c:pt idx="82">
                  <c:v>1.14454122055651</c:v>
                </c:pt>
                <c:pt idx="83">
                  <c:v>1.21639532432449</c:v>
                </c:pt>
                <c:pt idx="84">
                  <c:v>1.18234050419882</c:v>
                </c:pt>
                <c:pt idx="85">
                  <c:v>1.0356724888942299</c:v>
                </c:pt>
                <c:pt idx="86">
                  <c:v>0.97606793591001495</c:v>
                </c:pt>
                <c:pt idx="87">
                  <c:v>0.92306771615317895</c:v>
                </c:pt>
                <c:pt idx="88">
                  <c:v>0.99436226729430999</c:v>
                </c:pt>
                <c:pt idx="89">
                  <c:v>0.93137636929219503</c:v>
                </c:pt>
                <c:pt idx="90">
                  <c:v>0.94701390451699496</c:v>
                </c:pt>
                <c:pt idx="91">
                  <c:v>0.97870199199555197</c:v>
                </c:pt>
                <c:pt idx="92">
                  <c:v>0.99621035505002797</c:v>
                </c:pt>
                <c:pt idx="93">
                  <c:v>1.0570956084651699</c:v>
                </c:pt>
                <c:pt idx="94">
                  <c:v>1.0145057793711101</c:v>
                </c:pt>
                <c:pt idx="95">
                  <c:v>0.89322679227560298</c:v>
                </c:pt>
                <c:pt idx="96">
                  <c:v>0.78344481854072501</c:v>
                </c:pt>
                <c:pt idx="97">
                  <c:v>0.749527513996053</c:v>
                </c:pt>
                <c:pt idx="98">
                  <c:v>0.69564406075853202</c:v>
                </c:pt>
                <c:pt idx="99">
                  <c:v>0.72319130190832104</c:v>
                </c:pt>
                <c:pt idx="100">
                  <c:v>0.72947910980733499</c:v>
                </c:pt>
                <c:pt idx="101">
                  <c:v>0.64710324205853798</c:v>
                </c:pt>
                <c:pt idx="102">
                  <c:v>0.65596438943222901</c:v>
                </c:pt>
                <c:pt idx="103">
                  <c:v>0.61139467868768604</c:v>
                </c:pt>
                <c:pt idx="104">
                  <c:v>0.69664106981420104</c:v>
                </c:pt>
                <c:pt idx="105">
                  <c:v>0.65492596773974698</c:v>
                </c:pt>
                <c:pt idx="106">
                  <c:v>0.58723095496839595</c:v>
                </c:pt>
                <c:pt idx="107">
                  <c:v>0.46561903092791102</c:v>
                </c:pt>
                <c:pt idx="108">
                  <c:v>0.538829820175588</c:v>
                </c:pt>
                <c:pt idx="109">
                  <c:v>0.487352267580348</c:v>
                </c:pt>
                <c:pt idx="110">
                  <c:v>0.63445818421126499</c:v>
                </c:pt>
                <c:pt idx="111">
                  <c:v>0.79660588892817497</c:v>
                </c:pt>
                <c:pt idx="112">
                  <c:v>0.81270641561758405</c:v>
                </c:pt>
                <c:pt idx="113">
                  <c:v>0.83160392370696101</c:v>
                </c:pt>
                <c:pt idx="114">
                  <c:v>0.94817692073647597</c:v>
                </c:pt>
                <c:pt idx="115">
                  <c:v>1.0246068753576101</c:v>
                </c:pt>
                <c:pt idx="116">
                  <c:v>1.1055879024045301</c:v>
                </c:pt>
                <c:pt idx="117">
                  <c:v>1.0909160820336301</c:v>
                </c:pt>
                <c:pt idx="118">
                  <c:v>1.15310047395218</c:v>
                </c:pt>
                <c:pt idx="119">
                  <c:v>1.1869283697166699</c:v>
                </c:pt>
                <c:pt idx="120">
                  <c:v>1.2074666935801901</c:v>
                </c:pt>
                <c:pt idx="121">
                  <c:v>1.2767584740515801</c:v>
                </c:pt>
                <c:pt idx="122">
                  <c:v>1.29115916600485</c:v>
                </c:pt>
                <c:pt idx="123">
                  <c:v>1.1780394222994299</c:v>
                </c:pt>
                <c:pt idx="124">
                  <c:v>1.31157081492395</c:v>
                </c:pt>
                <c:pt idx="125">
                  <c:v>1.40339726901955</c:v>
                </c:pt>
                <c:pt idx="126">
                  <c:v>1.35892316432375</c:v>
                </c:pt>
                <c:pt idx="127">
                  <c:v>1.40339726901955</c:v>
                </c:pt>
                <c:pt idx="128">
                  <c:v>1.4962692143284599</c:v>
                </c:pt>
                <c:pt idx="129">
                  <c:v>1.4820589831042701</c:v>
                </c:pt>
                <c:pt idx="130">
                  <c:v>1.52060669872748</c:v>
                </c:pt>
                <c:pt idx="131">
                  <c:v>1.45301799316279</c:v>
                </c:pt>
                <c:pt idx="132">
                  <c:v>1.4518479918593199</c:v>
                </c:pt>
                <c:pt idx="133">
                  <c:v>1.4041342792482201</c:v>
                </c:pt>
                <c:pt idx="134">
                  <c:v>1.32840038270098</c:v>
                </c:pt>
                <c:pt idx="135">
                  <c:v>1.3480731482996899</c:v>
                </c:pt>
                <c:pt idx="136">
                  <c:v>1.36455986897388</c:v>
                </c:pt>
                <c:pt idx="137">
                  <c:v>1.33131005278713</c:v>
                </c:pt>
                <c:pt idx="138">
                  <c:v>1.2369239044656199</c:v>
                </c:pt>
                <c:pt idx="139">
                  <c:v>1.2627132993485299</c:v>
                </c:pt>
                <c:pt idx="140">
                  <c:v>1.2119409739751099</c:v>
                </c:pt>
                <c:pt idx="141">
                  <c:v>1.0664333903038701</c:v>
                </c:pt>
                <c:pt idx="142">
                  <c:v>0.97682123161418699</c:v>
                </c:pt>
                <c:pt idx="143">
                  <c:v>0.96736400205815498</c:v>
                </c:pt>
                <c:pt idx="144">
                  <c:v>0.97832612279360698</c:v>
                </c:pt>
                <c:pt idx="145">
                  <c:v>1.0141431320416601</c:v>
                </c:pt>
                <c:pt idx="146">
                  <c:v>1.17495585525544</c:v>
                </c:pt>
                <c:pt idx="147">
                  <c:v>1.2438663679876101</c:v>
                </c:pt>
                <c:pt idx="148">
                  <c:v>1.25390517307414</c:v>
                </c:pt>
                <c:pt idx="149">
                  <c:v>1.20507219976923</c:v>
                </c:pt>
                <c:pt idx="150">
                  <c:v>1.23518073145012</c:v>
                </c:pt>
                <c:pt idx="151">
                  <c:v>1.26976054486393</c:v>
                </c:pt>
                <c:pt idx="152">
                  <c:v>1.3323660190943301</c:v>
                </c:pt>
                <c:pt idx="153">
                  <c:v>1.3352641900071101</c:v>
                </c:pt>
                <c:pt idx="154">
                  <c:v>1.24530666781891</c:v>
                </c:pt>
                <c:pt idx="155">
                  <c:v>1.3671115417031099</c:v>
                </c:pt>
                <c:pt idx="156">
                  <c:v>1.46649090311416</c:v>
                </c:pt>
                <c:pt idx="157">
                  <c:v>1.5845302767279099</c:v>
                </c:pt>
                <c:pt idx="158">
                  <c:v>1.4740762745034199</c:v>
                </c:pt>
                <c:pt idx="159">
                  <c:v>1.32919476907931</c:v>
                </c:pt>
                <c:pt idx="160">
                  <c:v>1.36200166855084</c:v>
                </c:pt>
                <c:pt idx="161">
                  <c:v>1.4104990498167</c:v>
                </c:pt>
                <c:pt idx="162">
                  <c:v>1.4036429994545001</c:v>
                </c:pt>
                <c:pt idx="163">
                  <c:v>1.43078960100644</c:v>
                </c:pt>
                <c:pt idx="164">
                  <c:v>1.3462533115827</c:v>
                </c:pt>
                <c:pt idx="165">
                  <c:v>1.4043798286662701</c:v>
                </c:pt>
                <c:pt idx="166">
                  <c:v>1.40683201233743</c:v>
                </c:pt>
                <c:pt idx="167">
                  <c:v>1.4829672483801499</c:v>
                </c:pt>
                <c:pt idx="168">
                  <c:v>1.51819943199982</c:v>
                </c:pt>
                <c:pt idx="169">
                  <c:v>1.5011843269938401</c:v>
                </c:pt>
                <c:pt idx="170">
                  <c:v>1.5627655042356701</c:v>
                </c:pt>
                <c:pt idx="171">
                  <c:v>1.5773278585158601</c:v>
                </c:pt>
                <c:pt idx="172">
                  <c:v>1.6772834593291599</c:v>
                </c:pt>
                <c:pt idx="173">
                  <c:v>1.63821971385955</c:v>
                </c:pt>
                <c:pt idx="174">
                  <c:v>1.68175857401372</c:v>
                </c:pt>
                <c:pt idx="175">
                  <c:v>1.7486779795256</c:v>
                </c:pt>
                <c:pt idx="176">
                  <c:v>1.7314785383431199</c:v>
                </c:pt>
                <c:pt idx="177">
                  <c:v>1.85770325252209</c:v>
                </c:pt>
                <c:pt idx="178">
                  <c:v>1.76575766668905</c:v>
                </c:pt>
                <c:pt idx="179">
                  <c:v>1.71954713511413</c:v>
                </c:pt>
                <c:pt idx="180">
                  <c:v>1.7870818796769401</c:v>
                </c:pt>
                <c:pt idx="181">
                  <c:v>1.81742721597663</c:v>
                </c:pt>
                <c:pt idx="182">
                  <c:v>1.9351380520734001</c:v>
                </c:pt>
                <c:pt idx="183">
                  <c:v>1.93686940440316</c:v>
                </c:pt>
                <c:pt idx="184">
                  <c:v>1.87915965950888</c:v>
                </c:pt>
                <c:pt idx="185">
                  <c:v>1.98650354602056</c:v>
                </c:pt>
                <c:pt idx="186">
                  <c:v>2.03352848466543</c:v>
                </c:pt>
                <c:pt idx="187">
                  <c:v>2.1393600318910702</c:v>
                </c:pt>
                <c:pt idx="188">
                  <c:v>2.1839141632763601</c:v>
                </c:pt>
                <c:pt idx="189">
                  <c:v>2.1533887866319099</c:v>
                </c:pt>
                <c:pt idx="190">
                  <c:v>2.0621682130093699</c:v>
                </c:pt>
                <c:pt idx="191">
                  <c:v>2.1193831487727799</c:v>
                </c:pt>
                <c:pt idx="192">
                  <c:v>2.1370026522043601</c:v>
                </c:pt>
                <c:pt idx="193">
                  <c:v>2.0857963073178398</c:v>
                </c:pt>
                <c:pt idx="194">
                  <c:v>2.0937142009665499</c:v>
                </c:pt>
                <c:pt idx="195">
                  <c:v>2.18852013670607</c:v>
                </c:pt>
                <c:pt idx="196">
                  <c:v>2.1839141632763601</c:v>
                </c:pt>
                <c:pt idx="197">
                  <c:v>2.1792868766495501</c:v>
                </c:pt>
                <c:pt idx="198">
                  <c:v>2.2307668052035701</c:v>
                </c:pt>
                <c:pt idx="199">
                  <c:v>2.2339850015017801</c:v>
                </c:pt>
                <c:pt idx="200">
                  <c:v>2.0805659093415398</c:v>
                </c:pt>
                <c:pt idx="201">
                  <c:v>2.04057076729084</c:v>
                </c:pt>
                <c:pt idx="202">
                  <c:v>2.0701484947682398</c:v>
                </c:pt>
                <c:pt idx="203">
                  <c:v>2.0956839172257</c:v>
                </c:pt>
                <c:pt idx="204">
                  <c:v>1.9907469306645</c:v>
                </c:pt>
                <c:pt idx="205">
                  <c:v>2.0717873227429702</c:v>
                </c:pt>
                <c:pt idx="206">
                  <c:v>2.0986312360729702</c:v>
                </c:pt>
                <c:pt idx="207">
                  <c:v>2.1609063146621001</c:v>
                </c:pt>
                <c:pt idx="208">
                  <c:v>2.1624030623941799</c:v>
                </c:pt>
                <c:pt idx="209">
                  <c:v>2.1976689230444801</c:v>
                </c:pt>
                <c:pt idx="210">
                  <c:v>2.24865675096849</c:v>
                </c:pt>
                <c:pt idx="211">
                  <c:v>2.2107986973633298</c:v>
                </c:pt>
                <c:pt idx="212">
                  <c:v>2.28533719958449</c:v>
                </c:pt>
                <c:pt idx="213">
                  <c:v>2.35546213259481</c:v>
                </c:pt>
                <c:pt idx="214">
                  <c:v>2.4558210688929001</c:v>
                </c:pt>
                <c:pt idx="215">
                  <c:v>2.44191215821514</c:v>
                </c:pt>
                <c:pt idx="216">
                  <c:v>2.4682690086349699</c:v>
                </c:pt>
                <c:pt idx="217">
                  <c:v>2.5147081410247898</c:v>
                </c:pt>
                <c:pt idx="218">
                  <c:v>2.5898670854244799</c:v>
                </c:pt>
                <c:pt idx="219">
                  <c:v>2.65668672881365</c:v>
                </c:pt>
                <c:pt idx="220">
                  <c:v>2.7685807008422398</c:v>
                </c:pt>
                <c:pt idx="221">
                  <c:v>2.8458972677943302</c:v>
                </c:pt>
                <c:pt idx="222">
                  <c:v>2.8531889667684398</c:v>
                </c:pt>
                <c:pt idx="223">
                  <c:v>2.70330563007145</c:v>
                </c:pt>
                <c:pt idx="224">
                  <c:v>2.58331807635762</c:v>
                </c:pt>
                <c:pt idx="225">
                  <c:v>2.31174303077881</c:v>
                </c:pt>
                <c:pt idx="226">
                  <c:v>2.07969151043504</c:v>
                </c:pt>
                <c:pt idx="227">
                  <c:v>1.86345978339324</c:v>
                </c:pt>
                <c:pt idx="228">
                  <c:v>1.8803806608815801</c:v>
                </c:pt>
                <c:pt idx="229">
                  <c:v>1.80253454239601</c:v>
                </c:pt>
                <c:pt idx="230">
                  <c:v>1.8597295956673201</c:v>
                </c:pt>
                <c:pt idx="231">
                  <c:v>1.8919064178329901</c:v>
                </c:pt>
                <c:pt idx="232">
                  <c:v>2.0139692513821701</c:v>
                </c:pt>
                <c:pt idx="233">
                  <c:v>2.1624030623941799</c:v>
                </c:pt>
                <c:pt idx="234">
                  <c:v>2.0927278860055698</c:v>
                </c:pt>
                <c:pt idx="235">
                  <c:v>2.1779284883944898</c:v>
                </c:pt>
                <c:pt idx="236">
                  <c:v>2.1335745502597598</c:v>
                </c:pt>
                <c:pt idx="237">
                  <c:v>2.2238665082826401</c:v>
                </c:pt>
                <c:pt idx="238">
                  <c:v>2.2636363428554702</c:v>
                </c:pt>
                <c:pt idx="239">
                  <c:v>2.26030370073744</c:v>
                </c:pt>
                <c:pt idx="240">
                  <c:v>2.3017847728232699</c:v>
                </c:pt>
                <c:pt idx="241">
                  <c:v>2.2688214628412302</c:v>
                </c:pt>
                <c:pt idx="242">
                  <c:v>2.3049822175937602</c:v>
                </c:pt>
                <c:pt idx="243">
                  <c:v>2.3483229846678899</c:v>
                </c:pt>
                <c:pt idx="244">
                  <c:v>2.2576923241032998</c:v>
                </c:pt>
                <c:pt idx="245">
                  <c:v>2.25727387028404</c:v>
                </c:pt>
                <c:pt idx="246">
                  <c:v>2.25454964395548</c:v>
                </c:pt>
                <c:pt idx="247">
                  <c:v>2.2632203694717599</c:v>
                </c:pt>
                <c:pt idx="248">
                  <c:v>2.2623879032426299</c:v>
                </c:pt>
                <c:pt idx="249">
                  <c:v>2.31816312295736</c:v>
                </c:pt>
                <c:pt idx="250">
                  <c:v>2.3566944186410699</c:v>
                </c:pt>
                <c:pt idx="251">
                  <c:v>2.4218780991820199</c:v>
                </c:pt>
                <c:pt idx="252">
                  <c:v>2.4599306637178202</c:v>
                </c:pt>
                <c:pt idx="253">
                  <c:v>2.4998773607178202</c:v>
                </c:pt>
                <c:pt idx="254">
                  <c:v>2.58844049810441</c:v>
                </c:pt>
                <c:pt idx="255">
                  <c:v>2.65281934010279</c:v>
                </c:pt>
                <c:pt idx="256">
                  <c:v>2.5888161131785101</c:v>
                </c:pt>
                <c:pt idx="257">
                  <c:v>2.573909098833</c:v>
                </c:pt>
                <c:pt idx="258">
                  <c:v>2.5932377488906502</c:v>
                </c:pt>
                <c:pt idx="259">
                  <c:v>2.5274870973231098</c:v>
                </c:pt>
                <c:pt idx="260">
                  <c:v>2.5298003436782999</c:v>
                </c:pt>
                <c:pt idx="261">
                  <c:v>2.5190665014347</c:v>
                </c:pt>
                <c:pt idx="262">
                  <c:v>2.5603232890727501</c:v>
                </c:pt>
                <c:pt idx="263">
                  <c:v>2.54960140871981</c:v>
                </c:pt>
                <c:pt idx="264">
                  <c:v>2.5697838065044198</c:v>
                </c:pt>
                <c:pt idx="265">
                  <c:v>2.6118329433603802</c:v>
                </c:pt>
                <c:pt idx="266">
                  <c:v>2.64787547806614</c:v>
                </c:pt>
                <c:pt idx="267">
                  <c:v>2.61095175663865</c:v>
                </c:pt>
                <c:pt idx="268">
                  <c:v>2.5359165706957398</c:v>
                </c:pt>
                <c:pt idx="269">
                  <c:v>2.4117085200124002</c:v>
                </c:pt>
                <c:pt idx="270">
                  <c:v>2.4727497195173598</c:v>
                </c:pt>
                <c:pt idx="271">
                  <c:v>2.5467070506934402</c:v>
                </c:pt>
                <c:pt idx="272">
                  <c:v>2.5535772471279898</c:v>
                </c:pt>
                <c:pt idx="273">
                  <c:v>2.5327439792021602</c:v>
                </c:pt>
                <c:pt idx="274">
                  <c:v>2.51834142587423</c:v>
                </c:pt>
                <c:pt idx="275">
                  <c:v>2.5190665014347</c:v>
                </c:pt>
                <c:pt idx="276">
                  <c:v>2.5527210493718502</c:v>
                </c:pt>
                <c:pt idx="277">
                  <c:v>2.57421400012357</c:v>
                </c:pt>
                <c:pt idx="278">
                  <c:v>2.5355997641035102</c:v>
                </c:pt>
                <c:pt idx="279">
                  <c:v>2.5106556148107302</c:v>
                </c:pt>
                <c:pt idx="280">
                  <c:v>2.5113862825923698</c:v>
                </c:pt>
                <c:pt idx="281">
                  <c:v>2.5091113384848098</c:v>
                </c:pt>
                <c:pt idx="282">
                  <c:v>2.55030417687429</c:v>
                </c:pt>
                <c:pt idx="283">
                  <c:v>2.57207773624561</c:v>
                </c:pt>
                <c:pt idx="284">
                  <c:v>2.57718192589717</c:v>
                </c:pt>
                <c:pt idx="285">
                  <c:v>2.5517082332671999</c:v>
                </c:pt>
                <c:pt idx="286">
                  <c:v>2.5289235352047701</c:v>
                </c:pt>
                <c:pt idx="287">
                  <c:v>2.5611730052414501</c:v>
                </c:pt>
                <c:pt idx="288">
                  <c:v>2.5367081483512601</c:v>
                </c:pt>
                <c:pt idx="289">
                  <c:v>2.5693243884258998</c:v>
                </c:pt>
                <c:pt idx="290">
                  <c:v>2.5488981463348899</c:v>
                </c:pt>
                <c:pt idx="291">
                  <c:v>2.5526431768491298</c:v>
                </c:pt>
                <c:pt idx="292">
                  <c:v>2.5569171857642701</c:v>
                </c:pt>
                <c:pt idx="293">
                  <c:v>2.5758892974998702</c:v>
                </c:pt>
                <c:pt idx="294">
                  <c:v>2.5406566648924902</c:v>
                </c:pt>
              </c:numCache>
            </c:numRef>
          </c:val>
        </c:ser>
        <c:marker val="1"/>
        <c:axId val="66432384"/>
        <c:axId val="66450944"/>
      </c:lineChart>
      <c:catAx>
        <c:axId val="66432384"/>
        <c:scaling>
          <c:orientation val="minMax"/>
        </c:scaling>
        <c:axPos val="b"/>
        <c:tickLblPos val="nextTo"/>
        <c:crossAx val="66450944"/>
        <c:crosses val="autoZero"/>
        <c:auto val="1"/>
        <c:lblAlgn val="ctr"/>
        <c:lblOffset val="100"/>
      </c:catAx>
      <c:valAx>
        <c:axId val="66450944"/>
        <c:scaling>
          <c:orientation val="minMax"/>
        </c:scaling>
        <c:axPos val="l"/>
        <c:majorGridlines/>
        <c:numFmt formatCode="General" sourceLinked="1"/>
        <c:tickLblPos val="nextTo"/>
        <c:crossAx val="66432384"/>
        <c:crosses val="autoZero"/>
        <c:crossBetween val="between"/>
      </c:valAx>
    </c:plotArea>
    <c:legend>
      <c:legendPos val="r"/>
      <c:layout>
        <c:manualLayout>
          <c:xMode val="edge"/>
          <c:yMode val="edge"/>
          <c:x val="8.1758824625454349E-2"/>
          <c:y val="0.11610147990199551"/>
          <c:w val="0.50197971206325764"/>
          <c:h val="0.20273680965553115"/>
        </c:manualLayout>
      </c:layout>
      <c:txPr>
        <a:bodyPr/>
        <a:lstStyle/>
        <a:p>
          <a:pPr>
            <a:defRPr sz="1800"/>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128602945133007"/>
          <c:y val="5.1400554097404488E-2"/>
          <c:w val="0.85213078804883968"/>
          <c:h val="0.78800674063469334"/>
        </c:manualLayout>
      </c:layout>
      <c:lineChart>
        <c:grouping val="standard"/>
        <c:ser>
          <c:idx val="0"/>
          <c:order val="0"/>
          <c:tx>
            <c:v>Simulation</c:v>
          </c:tx>
          <c:spPr>
            <a:ln w="15875"/>
          </c:spPr>
          <c:marker>
            <c:symbol val="none"/>
          </c:marker>
          <c:cat>
            <c:numRef>
              <c:f>production!$O$9:$O$28</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production!$P$9:$P$28</c:f>
              <c:numCache>
                <c:formatCode>General</c:formatCode>
                <c:ptCount val="20"/>
                <c:pt idx="0">
                  <c:v>1.659</c:v>
                </c:pt>
                <c:pt idx="1">
                  <c:v>1.639</c:v>
                </c:pt>
                <c:pt idx="2">
                  <c:v>1.831</c:v>
                </c:pt>
                <c:pt idx="3">
                  <c:v>1.9480000000000048</c:v>
                </c:pt>
                <c:pt idx="4">
                  <c:v>2.3909999999999987</c:v>
                </c:pt>
                <c:pt idx="5">
                  <c:v>2.69</c:v>
                </c:pt>
                <c:pt idx="6">
                  <c:v>2.8119999999999967</c:v>
                </c:pt>
                <c:pt idx="7">
                  <c:v>2.8519999999999968</c:v>
                </c:pt>
                <c:pt idx="8">
                  <c:v>2.8649999999999998</c:v>
                </c:pt>
                <c:pt idx="9">
                  <c:v>3.2154199217679995</c:v>
                </c:pt>
                <c:pt idx="10">
                  <c:v>3.0590598855841962</c:v>
                </c:pt>
                <c:pt idx="11">
                  <c:v>3.0298819932701604</c:v>
                </c:pt>
                <c:pt idx="12">
                  <c:v>2.7985275588575287</c:v>
                </c:pt>
                <c:pt idx="13">
                  <c:v>2.6425522631474099</c:v>
                </c:pt>
                <c:pt idx="14">
                  <c:v>2.6015271066585899</c:v>
                </c:pt>
                <c:pt idx="15">
                  <c:v>2.6716839768717797</c:v>
                </c:pt>
                <c:pt idx="16">
                  <c:v>2.8350453227340728</c:v>
                </c:pt>
                <c:pt idx="17">
                  <c:v>3.0467531992310977</c:v>
                </c:pt>
                <c:pt idx="18">
                  <c:v>3.2907920479442807</c:v>
                </c:pt>
                <c:pt idx="19">
                  <c:v>3.5284748418186211</c:v>
                </c:pt>
              </c:numCache>
            </c:numRef>
          </c:val>
        </c:ser>
        <c:ser>
          <c:idx val="1"/>
          <c:order val="1"/>
          <c:tx>
            <c:v>Baseline</c:v>
          </c:tx>
          <c:marker>
            <c:symbol val="none"/>
          </c:marker>
          <c:cat>
            <c:numRef>
              <c:f>production!$O$9:$O$28</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production!$Q$9:$Q$28</c:f>
              <c:numCache>
                <c:formatCode>General</c:formatCode>
                <c:ptCount val="20"/>
                <c:pt idx="0">
                  <c:v>1.659</c:v>
                </c:pt>
                <c:pt idx="1">
                  <c:v>1.639</c:v>
                </c:pt>
                <c:pt idx="2">
                  <c:v>1.831</c:v>
                </c:pt>
                <c:pt idx="3">
                  <c:v>1.9480000000000048</c:v>
                </c:pt>
                <c:pt idx="4">
                  <c:v>2.3909999999999987</c:v>
                </c:pt>
                <c:pt idx="5">
                  <c:v>2.69</c:v>
                </c:pt>
                <c:pt idx="6">
                  <c:v>2.8119999999999967</c:v>
                </c:pt>
                <c:pt idx="7">
                  <c:v>2.8519999999999968</c:v>
                </c:pt>
                <c:pt idx="8">
                  <c:v>2.8649999999999998</c:v>
                </c:pt>
                <c:pt idx="9">
                  <c:v>3.2154199217679995</c:v>
                </c:pt>
                <c:pt idx="10">
                  <c:v>2.9364146933930808</c:v>
                </c:pt>
                <c:pt idx="11">
                  <c:v>2.9124822801020978</c:v>
                </c:pt>
                <c:pt idx="12">
                  <c:v>2.7175055247393498</c:v>
                </c:pt>
                <c:pt idx="13">
                  <c:v>2.6141262509314389</c:v>
                </c:pt>
                <c:pt idx="14">
                  <c:v>2.5660736642351467</c:v>
                </c:pt>
                <c:pt idx="15">
                  <c:v>2.6224804370180967</c:v>
                </c:pt>
                <c:pt idx="16">
                  <c:v>2.7619750895718398</c:v>
                </c:pt>
                <c:pt idx="17">
                  <c:v>2.97449671880806</c:v>
                </c:pt>
                <c:pt idx="18">
                  <c:v>3.2214149598345201</c:v>
                </c:pt>
                <c:pt idx="19">
                  <c:v>3.4656897172334702</c:v>
                </c:pt>
              </c:numCache>
            </c:numRef>
          </c:val>
        </c:ser>
        <c:marker val="1"/>
        <c:axId val="66469248"/>
        <c:axId val="66561536"/>
      </c:lineChart>
      <c:catAx>
        <c:axId val="66469248"/>
        <c:scaling>
          <c:orientation val="minMax"/>
        </c:scaling>
        <c:axPos val="b"/>
        <c:numFmt formatCode="General" sourceLinked="1"/>
        <c:tickLblPos val="nextTo"/>
        <c:crossAx val="66561536"/>
        <c:crosses val="autoZero"/>
        <c:auto val="1"/>
        <c:lblAlgn val="ctr"/>
        <c:lblOffset val="100"/>
      </c:catAx>
      <c:valAx>
        <c:axId val="66561536"/>
        <c:scaling>
          <c:orientation val="minMax"/>
        </c:scaling>
        <c:axPos val="l"/>
        <c:title>
          <c:tx>
            <c:rich>
              <a:bodyPr rot="-5400000" vert="horz"/>
              <a:lstStyle/>
              <a:p>
                <a:pPr>
                  <a:defRPr/>
                </a:pPr>
                <a:r>
                  <a:rPr lang="en-US"/>
                  <a:t>USD/Kg</a:t>
                </a:r>
              </a:p>
            </c:rich>
          </c:tx>
          <c:layout/>
        </c:title>
        <c:numFmt formatCode="General" sourceLinked="1"/>
        <c:tickLblPos val="nextTo"/>
        <c:crossAx val="66469248"/>
        <c:crosses val="autoZero"/>
        <c:crossBetween val="between"/>
      </c:valAx>
      <c:spPr>
        <a:noFill/>
        <a:ln w="25400">
          <a:noFill/>
        </a:ln>
      </c:spPr>
    </c:plotArea>
    <c:legend>
      <c:legendPos val="r"/>
      <c:layout>
        <c:manualLayout>
          <c:xMode val="edge"/>
          <c:yMode val="edge"/>
          <c:x val="0.41591830753297748"/>
          <c:y val="0.53006382998210666"/>
          <c:w val="0.48027315520919889"/>
          <c:h val="0.16377048653190637"/>
        </c:manualLayout>
      </c:layout>
    </c:legend>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361" cy="46130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220" y="0"/>
            <a:ext cx="3005361" cy="461305"/>
          </a:xfrm>
          <a:prstGeom prst="rect">
            <a:avLst/>
          </a:prstGeom>
        </p:spPr>
        <p:txBody>
          <a:bodyPr vert="horz" lIns="91440" tIns="45720" rIns="91440" bIns="45720" rtlCol="0"/>
          <a:lstStyle>
            <a:lvl1pPr algn="r">
              <a:defRPr sz="1200"/>
            </a:lvl1pPr>
          </a:lstStyle>
          <a:p>
            <a:fld id="{E4A33303-026F-412C-91DC-36C02F503D0A}" type="datetimeFigureOut">
              <a:rPr lang="en-US" smtClean="0"/>
              <a:pPr/>
              <a:t>11/1/2014</a:t>
            </a:fld>
            <a:endParaRPr lang="en-US" dirty="0"/>
          </a:p>
        </p:txBody>
      </p:sp>
      <p:sp>
        <p:nvSpPr>
          <p:cNvPr id="4" name="Footer Placeholder 3"/>
          <p:cNvSpPr>
            <a:spLocks noGrp="1"/>
          </p:cNvSpPr>
          <p:nvPr>
            <p:ph type="ftr" sz="quarter" idx="2"/>
          </p:nvPr>
        </p:nvSpPr>
        <p:spPr>
          <a:xfrm>
            <a:off x="0" y="8757422"/>
            <a:ext cx="3005361" cy="4613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220" y="8757422"/>
            <a:ext cx="3005361" cy="461305"/>
          </a:xfrm>
          <a:prstGeom prst="rect">
            <a:avLst/>
          </a:prstGeom>
        </p:spPr>
        <p:txBody>
          <a:bodyPr vert="horz" lIns="91440" tIns="45720" rIns="91440" bIns="45720" rtlCol="0" anchor="b"/>
          <a:lstStyle>
            <a:lvl1pPr algn="r">
              <a:defRPr sz="1200"/>
            </a:lvl1pPr>
          </a:lstStyle>
          <a:p>
            <a:fld id="{C2A21362-7327-436C-8E21-79BE70EFA6FC}" type="slidenum">
              <a:rPr lang="en-US" smtClean="0"/>
              <a:pPr/>
              <a:t>‹#›</a:t>
            </a:fld>
            <a:endParaRPr lang="en-US" dirty="0"/>
          </a:p>
        </p:txBody>
      </p:sp>
    </p:spTree>
    <p:extLst>
      <p:ext uri="{BB962C8B-B14F-4D97-AF65-F5344CB8AC3E}">
        <p14:creationId xmlns="" xmlns:p14="http://schemas.microsoft.com/office/powerpoint/2010/main" val="347062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5123" name="Rectangle 3"/>
          <p:cNvSpPr>
            <a:spLocks noGrp="1" noChangeArrowheads="1"/>
          </p:cNvSpPr>
          <p:nvPr>
            <p:ph type="dt" idx="1"/>
          </p:nvPr>
        </p:nvSpPr>
        <p:spPr bwMode="auto">
          <a:xfrm>
            <a:off x="3927776" y="0"/>
            <a:ext cx="3004820" cy="461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8757589"/>
            <a:ext cx="3004820"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5127" name="Rectangle 7"/>
          <p:cNvSpPr>
            <a:spLocks noGrp="1" noChangeArrowheads="1"/>
          </p:cNvSpPr>
          <p:nvPr>
            <p:ph type="sldNum" sz="quarter" idx="5"/>
          </p:nvPr>
        </p:nvSpPr>
        <p:spPr bwMode="auto">
          <a:xfrm>
            <a:off x="3927776" y="8757589"/>
            <a:ext cx="3004820" cy="4610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B9420F5-F2A0-4B65-B1AE-20B6B9D98AD1}" type="slidenum">
              <a:rPr lang="en-GB"/>
              <a:pPr/>
              <a:t>‹#›</a:t>
            </a:fld>
            <a:endParaRPr lang="en-GB" dirty="0"/>
          </a:p>
        </p:txBody>
      </p:sp>
    </p:spTree>
    <p:extLst>
      <p:ext uri="{BB962C8B-B14F-4D97-AF65-F5344CB8AC3E}">
        <p14:creationId xmlns="" xmlns:p14="http://schemas.microsoft.com/office/powerpoint/2010/main" val="1919061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B9420F5-F2A0-4B65-B1AE-20B6B9D98AD1}"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10</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r>
              <a:rPr lang="en-GB" sz="1200" kern="1200" dirty="0" smtClean="0">
                <a:solidFill>
                  <a:schemeClr val="tx1"/>
                </a:solidFill>
                <a:latin typeface="Arial" charset="0"/>
                <a:ea typeface="+mn-ea"/>
                <a:cs typeface="+mn-cs"/>
              </a:rPr>
              <a:t>Among the major tea importers, the Russian Federation, the largest tea importing country, the rouble strengthened by 19 percent between 2003 and 2008, rendering less costly imports of tea. Similarly, the Egyptian pound gained 10.6 percent over the same period. </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11</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r>
              <a:rPr lang="en-GB" sz="1200" kern="1200" dirty="0" smtClean="0">
                <a:solidFill>
                  <a:schemeClr val="tx1"/>
                </a:solidFill>
                <a:latin typeface="Arial" charset="0"/>
                <a:ea typeface="+mn-ea"/>
                <a:cs typeface="+mn-cs"/>
              </a:rPr>
              <a:t>Results showed that the percentage change in consumption following a 10 percent increase in GDP ranged between 1 and 12 percent (Table 2). </a:t>
            </a:r>
            <a:r>
              <a:rPr lang="en-GB" sz="1200" dirty="0" smtClean="0"/>
              <a:t>These results showed that although income changes were found to be statistically significant in explaining movements in tea prices (as illustrated in the previous section), </a:t>
            </a:r>
            <a:r>
              <a:rPr lang="en-GB" sz="1200" dirty="0" smtClean="0">
                <a:solidFill>
                  <a:srgbClr val="FF0000"/>
                </a:solidFill>
              </a:rPr>
              <a:t>their effects on tea consumption was generally relatively moderate. </a:t>
            </a:r>
            <a:r>
              <a:rPr lang="en-GB" sz="1200" dirty="0" smtClean="0"/>
              <a:t>World tea trade, measured by total imports, also increased moderately by 4.2 percent. </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12</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r>
              <a:rPr lang="en-GB" sz="1200" kern="1200" dirty="0" smtClean="0">
                <a:solidFill>
                  <a:schemeClr val="tx1"/>
                </a:solidFill>
                <a:latin typeface="Arial" charset="0"/>
                <a:ea typeface="+mn-ea"/>
                <a:cs typeface="+mn-cs"/>
              </a:rPr>
              <a:t>As with other trade models, an increase of 50 percent in oil prices should be read as indicative only, because of the complex linkages that exist between energy and agricultural markets.</a:t>
            </a:r>
            <a:endParaRPr lang="en-US" sz="1200" kern="1200" dirty="0" smtClean="0">
              <a:solidFill>
                <a:schemeClr val="tx1"/>
              </a:solidFill>
              <a:latin typeface="Arial" charset="0"/>
              <a:ea typeface="+mn-ea"/>
              <a:cs typeface="+mn-cs"/>
            </a:endParaRPr>
          </a:p>
          <a:p>
            <a:pPr marL="228600" indent="-228600">
              <a:buFont typeface="+mj-lt"/>
              <a:buNone/>
            </a:pP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14</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r>
              <a:rPr lang="en-GB" sz="1200" kern="1200" dirty="0" smtClean="0">
                <a:solidFill>
                  <a:schemeClr val="tx1"/>
                </a:solidFill>
                <a:latin typeface="Arial" charset="0"/>
                <a:ea typeface="+mn-ea"/>
                <a:cs typeface="+mn-cs"/>
              </a:rPr>
              <a:t>As with other trade models, an increase of 50 percent in oil prices should be read as indicative only, because of the complex linkages that exist between energy and agricultural markets.</a:t>
            </a:r>
            <a:endParaRPr lang="en-US" sz="1200" kern="1200" dirty="0" smtClean="0">
              <a:solidFill>
                <a:schemeClr val="tx1"/>
              </a:solidFill>
              <a:latin typeface="Arial" charset="0"/>
              <a:ea typeface="+mn-ea"/>
              <a:cs typeface="+mn-cs"/>
            </a:endParaRPr>
          </a:p>
          <a:p>
            <a:pPr marL="228600" indent="-228600">
              <a:buFont typeface="+mj-lt"/>
              <a:buNone/>
            </a:pP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15</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r>
              <a:rPr lang="en-GB" sz="1200" dirty="0" smtClean="0"/>
              <a:t>Any over-reaction to the recent improvements in tea prices by expending output uncontrollably, particularly in terms of bringing new areas under tea, would lead to a significant reduction in prices. A large positive shift in supply could favour an increase in exports and alter the supply/demand balance at the world level, which in turn would depress tea prices. </a:t>
            </a:r>
            <a:endParaRPr lang="en-US" sz="1200" dirty="0" smtClean="0"/>
          </a:p>
          <a:p>
            <a:pPr marL="228600" marR="0" indent="-228600" algn="l" defTabSz="914400" rtl="0" eaLnBrk="1" fontAlgn="base" latinLnBrk="0" hangingPunct="1">
              <a:lnSpc>
                <a:spcPct val="100000"/>
              </a:lnSpc>
              <a:spcBef>
                <a:spcPct val="30000"/>
              </a:spcBef>
              <a:spcAft>
                <a:spcPct val="0"/>
              </a:spcAft>
              <a:buClrTx/>
              <a:buSzTx/>
              <a:buFont typeface="+mj-lt"/>
              <a:buNone/>
              <a:tabLst/>
              <a:defRPr/>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16</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r>
              <a:rPr lang="en-GB" sz="1200" dirty="0" smtClean="0"/>
              <a:t>Any over-reaction to the recent improvements in tea prices by expending output uncontrollably, particularly in terms of bringing new areas under tea, would lead to a significant reduction in prices. A large positive shift in supply could favour an increase in exports and alter the supply/demand balance at the world level, which in turn would depress tea prices. </a:t>
            </a:r>
            <a:endParaRPr lang="en-US" sz="1200" dirty="0" smtClean="0"/>
          </a:p>
          <a:p>
            <a:pPr marL="228600" marR="0" indent="-228600" algn="l" defTabSz="914400" rtl="0" eaLnBrk="1" fontAlgn="base" latinLnBrk="0" hangingPunct="1">
              <a:lnSpc>
                <a:spcPct val="100000"/>
              </a:lnSpc>
              <a:spcBef>
                <a:spcPct val="30000"/>
              </a:spcBef>
              <a:spcAft>
                <a:spcPct val="0"/>
              </a:spcAft>
              <a:buClrTx/>
              <a:buSzTx/>
              <a:buFont typeface="+mj-lt"/>
              <a:buNone/>
              <a:tabLst/>
              <a:defRP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2</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3</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4</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None/>
              <a:tabLst/>
              <a:defRPr/>
            </a:pPr>
            <a:r>
              <a:rPr lang="en-GB" sz="1200" dirty="0" smtClean="0">
                <a:solidFill>
                  <a:srgbClr val="002060"/>
                </a:solidFill>
              </a:rPr>
              <a:t>Commodity specific factors, such as weather related shocks, as explained by </a:t>
            </a:r>
            <a:r>
              <a:rPr lang="en-GB" sz="1200" dirty="0" err="1" smtClean="0">
                <a:solidFill>
                  <a:srgbClr val="002060"/>
                </a:solidFill>
              </a:rPr>
              <a:t>Headly</a:t>
            </a:r>
            <a:r>
              <a:rPr lang="en-GB" sz="1200" dirty="0" smtClean="0">
                <a:solidFill>
                  <a:srgbClr val="002060"/>
                </a:solidFill>
              </a:rPr>
              <a:t> and Fan (2008) are less likely to explain a general increase in international prices. supply shocks were less likely to be correlated across crops at world level.</a:t>
            </a:r>
            <a:endParaRPr lang="en-US" sz="1200" dirty="0" smtClean="0">
              <a:solidFill>
                <a:srgbClr val="002060"/>
              </a:solidFill>
            </a:endParaRPr>
          </a:p>
          <a:p>
            <a:pPr marL="228600" indent="-228600">
              <a:buFont typeface="+mj-lt"/>
              <a:buNone/>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5</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r>
              <a:rPr lang="en-GB" sz="1200" kern="1200" dirty="0" smtClean="0">
                <a:solidFill>
                  <a:schemeClr val="tx1"/>
                </a:solidFill>
                <a:latin typeface="Arial" charset="0"/>
                <a:ea typeface="+mn-ea"/>
                <a:cs typeface="+mn-cs"/>
              </a:rPr>
              <a:t>Among the major tea importers, the Russian Federation, the largest tea importing country, the rouble strengthened by 19 percent between 2003 and 2008, rendering less costly imports of tea. Similarly, the Egyptian pound gained 10.6 percent over the same period. </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6</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r>
              <a:rPr lang="en-GB" sz="1200" kern="1200" dirty="0" smtClean="0">
                <a:solidFill>
                  <a:schemeClr val="tx1"/>
                </a:solidFill>
                <a:latin typeface="Arial" charset="0"/>
                <a:ea typeface="+mn-ea"/>
                <a:cs typeface="+mn-cs"/>
              </a:rPr>
              <a:t>Among the major tea importers, the Russian Federation, the largest tea importing country, the rouble strengthened by 19 percent between 2003 and 2008, rendering less costly imports of tea. Similarly, the Egyptian pound gained 10.6 percent over the same period. </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7</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Results showed that Granger causality was established for the FTCP, with respect to all four factors, meaning that XR, INT_RATE, IMP_EM, and ENER, caused changes in the FTCP over the sample range</a:t>
            </a:r>
            <a:endParaRPr lang="en-US" dirty="0"/>
          </a:p>
        </p:txBody>
      </p:sp>
      <p:sp>
        <p:nvSpPr>
          <p:cNvPr id="4" name="Slide Number Placeholder 3"/>
          <p:cNvSpPr>
            <a:spLocks noGrp="1"/>
          </p:cNvSpPr>
          <p:nvPr>
            <p:ph type="sldNum" sz="quarter" idx="10"/>
          </p:nvPr>
        </p:nvSpPr>
        <p:spPr/>
        <p:txBody>
          <a:bodyPr/>
          <a:lstStyle/>
          <a:p>
            <a:fld id="{7B9420F5-F2A0-4B65-B1AE-20B6B9D98AD1}"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39CF5-BE46-4C78-B222-247152F5E7FC}" type="slidenum">
              <a:rPr lang="en-GB"/>
              <a:pPr/>
              <a:t>9</a:t>
            </a:fld>
            <a:endParaRPr lang="en-GB"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marL="228600" indent="-228600">
              <a:buFont typeface="+mj-lt"/>
              <a:buNone/>
            </a:pPr>
            <a:r>
              <a:rPr lang="en-GB" sz="1200" kern="1200" dirty="0" smtClean="0">
                <a:solidFill>
                  <a:schemeClr val="tx1"/>
                </a:solidFill>
                <a:latin typeface="Arial" charset="0"/>
                <a:ea typeface="+mn-ea"/>
                <a:cs typeface="+mn-cs"/>
              </a:rPr>
              <a:t>Among the major tea importers, the Russian Federation, the largest tea importing country, the rouble strengthened by 19 percent between 2003 and 2008, rendering less costly imports of tea. Similarly, the Egyptian pound gained 10.6 percent over the same period. </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76600" y="2130425"/>
            <a:ext cx="5181600" cy="2811463"/>
          </a:xfrm>
        </p:spPr>
        <p:txBody>
          <a:bodyPr/>
          <a:lstStyle>
            <a:lvl1pPr>
              <a:defRPr/>
            </a:lvl1pPr>
          </a:lstStyle>
          <a:p>
            <a:r>
              <a:rPr lang="en-GB"/>
              <a:t>OECD-FAO AGRICULTURAL OUTLOOK </a:t>
            </a:r>
            <a:br>
              <a:rPr lang="en-GB"/>
            </a:br>
            <a:r>
              <a:rPr lang="en-GB"/>
              <a:t>2009-2018</a:t>
            </a:r>
          </a:p>
        </p:txBody>
      </p:sp>
      <p:sp>
        <p:nvSpPr>
          <p:cNvPr id="3075" name="Rectangle 3"/>
          <p:cNvSpPr>
            <a:spLocks noGrp="1" noChangeArrowheads="1"/>
          </p:cNvSpPr>
          <p:nvPr>
            <p:ph type="subTitle" idx="1"/>
          </p:nvPr>
        </p:nvSpPr>
        <p:spPr>
          <a:xfrm>
            <a:off x="0" y="5661025"/>
            <a:ext cx="9144000" cy="841375"/>
          </a:xfrm>
        </p:spPr>
        <p:txBody>
          <a:bodyPr/>
          <a:lstStyle>
            <a:lvl1pPr marL="0" indent="0" algn="ctr">
              <a:buFontTx/>
              <a:buNone/>
              <a:defRPr>
                <a:solidFill>
                  <a:srgbClr val="4D4D4D"/>
                </a:solidFill>
              </a:defRPr>
            </a:lvl1pPr>
          </a:lstStyle>
          <a:p>
            <a:r>
              <a:rPr lang="en-GB"/>
              <a:t>Holger Matthey, Trade and Markets Division</a:t>
            </a:r>
          </a:p>
        </p:txBody>
      </p:sp>
      <p:sp>
        <p:nvSpPr>
          <p:cNvPr id="3078" name="Rectangle 6"/>
          <p:cNvSpPr>
            <a:spLocks noGrp="1" noChangeArrowheads="1"/>
          </p:cNvSpPr>
          <p:nvPr>
            <p:ph type="sldNum" sz="quarter" idx="4"/>
          </p:nvPr>
        </p:nvSpPr>
        <p:spPr>
          <a:xfrm>
            <a:off x="6553200" y="6408738"/>
            <a:ext cx="2133600" cy="476250"/>
          </a:xfrm>
        </p:spPr>
        <p:txBody>
          <a:bodyPr/>
          <a:lstStyle>
            <a:lvl1pPr>
              <a:defRPr/>
            </a:lvl1pPr>
          </a:lstStyle>
          <a:p>
            <a:fld id="{D847A693-FAD9-4520-AFE1-A83C9EC12235}" type="slidenum">
              <a:rPr lang="en-GB"/>
              <a:pPr/>
              <a:t>‹#›</a:t>
            </a:fld>
            <a:endParaRPr lang="en-GB" dirty="0"/>
          </a:p>
        </p:txBody>
      </p:sp>
      <p:pic>
        <p:nvPicPr>
          <p:cNvPr id="3085" name="Picture 13" descr="Meat"/>
          <p:cNvPicPr>
            <a:picLocks noChangeAspect="1" noChangeArrowheads="1"/>
          </p:cNvPicPr>
          <p:nvPr userDrawn="1"/>
        </p:nvPicPr>
        <p:blipFill>
          <a:blip r:embed="rId2" cstate="print"/>
          <a:srcRect/>
          <a:stretch>
            <a:fillRect/>
          </a:stretch>
        </p:blipFill>
        <p:spPr bwMode="auto">
          <a:xfrm>
            <a:off x="0" y="0"/>
            <a:ext cx="9144000" cy="1881188"/>
          </a:xfrm>
          <a:prstGeom prst="rect">
            <a:avLst/>
          </a:prstGeom>
          <a:noFill/>
        </p:spPr>
      </p:pic>
      <p:pic>
        <p:nvPicPr>
          <p:cNvPr id="3087" name="Picture 15" descr="logo-FAO"/>
          <p:cNvPicPr>
            <a:picLocks noChangeAspect="1" noChangeArrowheads="1"/>
          </p:cNvPicPr>
          <p:nvPr userDrawn="1"/>
        </p:nvPicPr>
        <p:blipFill>
          <a:blip r:embed="rId3" cstate="print"/>
          <a:srcRect/>
          <a:stretch>
            <a:fillRect/>
          </a:stretch>
        </p:blipFill>
        <p:spPr bwMode="auto">
          <a:xfrm>
            <a:off x="468313" y="2647950"/>
            <a:ext cx="2303462" cy="229393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9AFB582-9788-4FE7-9C54-7ABC5C325AAB}"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26988"/>
            <a:ext cx="2147887" cy="61531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663" y="-26988"/>
            <a:ext cx="6292850" cy="6153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ED36026-9F4C-4D33-B519-D1B8017487B3}"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75475" y="6224588"/>
            <a:ext cx="2133600" cy="476250"/>
          </a:xfrm>
        </p:spPr>
        <p:txBody>
          <a:bodyPr/>
          <a:lstStyle>
            <a:lvl1pPr>
              <a:defRPr/>
            </a:lvl1pPr>
          </a:lstStyle>
          <a:p>
            <a:fld id="{68C1E1E9-6E73-4575-B67E-8A63D08E22B4}" type="slidenum">
              <a:rPr lang="en-GB"/>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41438"/>
            <a:ext cx="8229600" cy="4784725"/>
          </a:xfrm>
        </p:spPr>
        <p:txBody>
          <a:bodyPr/>
          <a:lstStyle/>
          <a:p>
            <a:endParaRPr lang="en-US" dirty="0"/>
          </a:p>
        </p:txBody>
      </p:sp>
      <p:sp>
        <p:nvSpPr>
          <p:cNvPr id="4" name="Slide Number Placeholder 3"/>
          <p:cNvSpPr>
            <a:spLocks noGrp="1"/>
          </p:cNvSpPr>
          <p:nvPr>
            <p:ph type="sldNum" sz="quarter" idx="10"/>
          </p:nvPr>
        </p:nvSpPr>
        <p:spPr>
          <a:xfrm>
            <a:off x="6975475" y="6224588"/>
            <a:ext cx="2133600" cy="476250"/>
          </a:xfrm>
        </p:spPr>
        <p:txBody>
          <a:bodyPr/>
          <a:lstStyle>
            <a:lvl1pPr>
              <a:defRPr/>
            </a:lvl1pPr>
          </a:lstStyle>
          <a:p>
            <a:fld id="{17CD883F-BF1C-4722-AF01-A937939580E8}" type="slidenum">
              <a:rPr lang="en-GB"/>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975475" y="6224588"/>
            <a:ext cx="2133600" cy="476250"/>
          </a:xfrm>
        </p:spPr>
        <p:txBody>
          <a:bodyPr/>
          <a:lstStyle>
            <a:lvl1pPr>
              <a:defRPr/>
            </a:lvl1pPr>
          </a:lstStyle>
          <a:p>
            <a:fld id="{6690B1F6-B800-4AEE-9265-AF1062DCF5AE}"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28732F4-3BC8-42E1-BF87-A6174121E35E}"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DC7847-7591-4DF1-A6DE-006BD2B4CD09}"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D1AAB85-291E-4F34-A248-47C85DE36A91}"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A5CFF15-4D73-46F4-B4A5-56AA75CA6285}"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2AFA8F1-EE5C-454C-B89F-3A4C597F8BF3}"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2593A48-87A7-4C39-BDEA-08A2DCA3D885}"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D24AD07-440C-4306-9B3B-D9173F7AF9EF}"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B3D72A3-CC09-4E1A-9E83-C4B483A7FBF5}"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EFD1"/>
            </a:gs>
            <a:gs pos="64999">
              <a:srgbClr val="F0EBD5"/>
            </a:gs>
            <a:gs pos="100000">
              <a:srgbClr val="D1C39F"/>
            </a:gs>
          </a:gsLst>
          <a:lin ang="189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3663" y="-26988"/>
            <a:ext cx="7718425" cy="11430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341438"/>
            <a:ext cx="8229600"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975475" y="62245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3A97C6-B177-4776-B683-C0C65E490B19}" type="slidenum">
              <a:rPr lang="en-GB"/>
              <a:pPr/>
              <a:t>‹#›</a:t>
            </a:fld>
            <a:endParaRPr lang="en-GB" dirty="0"/>
          </a:p>
        </p:txBody>
      </p:sp>
      <p:pic>
        <p:nvPicPr>
          <p:cNvPr id="1034" name="Picture 10" descr="logo-FAO"/>
          <p:cNvPicPr>
            <a:picLocks noChangeAspect="1" noChangeArrowheads="1"/>
          </p:cNvPicPr>
          <p:nvPr/>
        </p:nvPicPr>
        <p:blipFill>
          <a:blip r:embed="rId16" cstate="print"/>
          <a:srcRect/>
          <a:stretch>
            <a:fillRect/>
          </a:stretch>
        </p:blipFill>
        <p:spPr bwMode="auto">
          <a:xfrm>
            <a:off x="7956550" y="44450"/>
            <a:ext cx="1116013" cy="1112838"/>
          </a:xfrm>
          <a:prstGeom prst="rect">
            <a:avLst/>
          </a:prstGeom>
          <a:noFill/>
        </p:spPr>
      </p:pic>
      <p:pic>
        <p:nvPicPr>
          <p:cNvPr id="1035" name="Picture 11" descr="banner"/>
          <p:cNvPicPr>
            <a:picLocks noChangeAspect="1" noChangeArrowheads="1"/>
          </p:cNvPicPr>
          <p:nvPr/>
        </p:nvPicPr>
        <p:blipFill>
          <a:blip r:embed="rId17" cstate="print"/>
          <a:srcRect/>
          <a:stretch>
            <a:fillRect/>
          </a:stretch>
        </p:blipFill>
        <p:spPr bwMode="auto">
          <a:xfrm>
            <a:off x="0" y="6597650"/>
            <a:ext cx="9144000" cy="260350"/>
          </a:xfrm>
          <a:prstGeom prst="rect">
            <a:avLst/>
          </a:prstGeom>
          <a:noFill/>
        </p:spPr>
      </p:pic>
      <p:sp>
        <p:nvSpPr>
          <p:cNvPr id="1038" name="Text Box 14"/>
          <p:cNvSpPr txBox="1">
            <a:spLocks noChangeArrowheads="1"/>
          </p:cNvSpPr>
          <p:nvPr/>
        </p:nvSpPr>
        <p:spPr bwMode="auto">
          <a:xfrm>
            <a:off x="395288" y="6580188"/>
            <a:ext cx="1728787" cy="304800"/>
          </a:xfrm>
          <a:prstGeom prst="rect">
            <a:avLst/>
          </a:prstGeom>
          <a:noFill/>
          <a:ln w="9525">
            <a:noFill/>
            <a:miter lim="800000"/>
            <a:headEnd/>
            <a:tailEnd/>
          </a:ln>
          <a:effectLst/>
        </p:spPr>
        <p:txBody>
          <a:bodyPr>
            <a:spAutoFit/>
          </a:bodyPr>
          <a:lstStyle/>
          <a:p>
            <a:pPr>
              <a:spcBef>
                <a:spcPct val="50000"/>
              </a:spcBef>
            </a:pPr>
            <a:r>
              <a:rPr lang="en-US" sz="1400" b="1" dirty="0">
                <a:solidFill>
                  <a:schemeClr val="bg1"/>
                </a:solidFill>
              </a:rPr>
              <a:t>Trade</a:t>
            </a:r>
            <a:endParaRPr lang="en-GB" sz="1400" b="1" dirty="0">
              <a:solidFill>
                <a:schemeClr val="bg1"/>
              </a:solidFill>
            </a:endParaRPr>
          </a:p>
        </p:txBody>
      </p:sp>
      <p:sp>
        <p:nvSpPr>
          <p:cNvPr id="1039" name="Text Box 15"/>
          <p:cNvSpPr txBox="1">
            <a:spLocks noChangeArrowheads="1"/>
          </p:cNvSpPr>
          <p:nvPr/>
        </p:nvSpPr>
        <p:spPr bwMode="auto">
          <a:xfrm>
            <a:off x="2627313" y="6591300"/>
            <a:ext cx="1728787" cy="304800"/>
          </a:xfrm>
          <a:prstGeom prst="rect">
            <a:avLst/>
          </a:prstGeom>
          <a:noFill/>
          <a:ln w="9525">
            <a:noFill/>
            <a:miter lim="800000"/>
            <a:headEnd/>
            <a:tailEnd/>
          </a:ln>
          <a:effectLst/>
        </p:spPr>
        <p:txBody>
          <a:bodyPr>
            <a:spAutoFit/>
          </a:bodyPr>
          <a:lstStyle/>
          <a:p>
            <a:pPr>
              <a:spcBef>
                <a:spcPct val="50000"/>
              </a:spcBef>
            </a:pPr>
            <a:r>
              <a:rPr lang="en-US" sz="1400" b="1" dirty="0">
                <a:solidFill>
                  <a:schemeClr val="bg1"/>
                </a:solidFill>
              </a:rPr>
              <a:t>and</a:t>
            </a:r>
            <a:endParaRPr lang="en-GB" sz="1400" b="1" dirty="0">
              <a:solidFill>
                <a:schemeClr val="bg1"/>
              </a:solidFill>
            </a:endParaRPr>
          </a:p>
        </p:txBody>
      </p:sp>
      <p:sp>
        <p:nvSpPr>
          <p:cNvPr id="1040" name="Text Box 16"/>
          <p:cNvSpPr txBox="1">
            <a:spLocks noChangeArrowheads="1"/>
          </p:cNvSpPr>
          <p:nvPr/>
        </p:nvSpPr>
        <p:spPr bwMode="auto">
          <a:xfrm>
            <a:off x="4800600" y="6580188"/>
            <a:ext cx="1728788" cy="304800"/>
          </a:xfrm>
          <a:prstGeom prst="rect">
            <a:avLst/>
          </a:prstGeom>
          <a:noFill/>
          <a:ln w="9525">
            <a:noFill/>
            <a:miter lim="800000"/>
            <a:headEnd/>
            <a:tailEnd/>
          </a:ln>
          <a:effectLst/>
        </p:spPr>
        <p:txBody>
          <a:bodyPr>
            <a:spAutoFit/>
          </a:bodyPr>
          <a:lstStyle/>
          <a:p>
            <a:pPr>
              <a:spcBef>
                <a:spcPct val="50000"/>
              </a:spcBef>
            </a:pPr>
            <a:r>
              <a:rPr lang="en-US" sz="1400" b="1" dirty="0">
                <a:solidFill>
                  <a:schemeClr val="bg1"/>
                </a:solidFill>
              </a:rPr>
              <a:t>Markets</a:t>
            </a:r>
            <a:endParaRPr lang="en-GB" sz="1400" b="1" dirty="0">
              <a:solidFill>
                <a:schemeClr val="bg1"/>
              </a:solidFill>
            </a:endParaRPr>
          </a:p>
        </p:txBody>
      </p:sp>
      <p:sp>
        <p:nvSpPr>
          <p:cNvPr id="1041" name="Text Box 17"/>
          <p:cNvSpPr txBox="1">
            <a:spLocks noChangeArrowheads="1"/>
          </p:cNvSpPr>
          <p:nvPr/>
        </p:nvSpPr>
        <p:spPr bwMode="auto">
          <a:xfrm>
            <a:off x="6994525" y="6584950"/>
            <a:ext cx="1728788" cy="304800"/>
          </a:xfrm>
          <a:prstGeom prst="rect">
            <a:avLst/>
          </a:prstGeom>
          <a:noFill/>
          <a:ln w="9525">
            <a:noFill/>
            <a:miter lim="800000"/>
            <a:headEnd/>
            <a:tailEnd/>
          </a:ln>
          <a:effectLst/>
        </p:spPr>
        <p:txBody>
          <a:bodyPr>
            <a:spAutoFit/>
          </a:bodyPr>
          <a:lstStyle/>
          <a:p>
            <a:pPr>
              <a:spcBef>
                <a:spcPct val="50000"/>
              </a:spcBef>
            </a:pPr>
            <a:r>
              <a:rPr lang="en-US" sz="1400" b="1" dirty="0">
                <a:solidFill>
                  <a:schemeClr val="bg1"/>
                </a:solidFill>
              </a:rPr>
              <a:t>Division</a:t>
            </a:r>
            <a:endParaRPr lang="en-GB" sz="1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3400" b="1">
          <a:solidFill>
            <a:srgbClr val="4D4D4D"/>
          </a:solidFill>
          <a:latin typeface="+mj-lt"/>
          <a:ea typeface="+mj-ea"/>
          <a:cs typeface="+mj-cs"/>
        </a:defRPr>
      </a:lvl1pPr>
      <a:lvl2pPr algn="ctr" rtl="0" fontAlgn="base">
        <a:spcBef>
          <a:spcPct val="0"/>
        </a:spcBef>
        <a:spcAft>
          <a:spcPct val="0"/>
        </a:spcAft>
        <a:defRPr sz="3400" b="1">
          <a:solidFill>
            <a:srgbClr val="4D4D4D"/>
          </a:solidFill>
          <a:latin typeface="Arial" charset="0"/>
        </a:defRPr>
      </a:lvl2pPr>
      <a:lvl3pPr algn="ctr" rtl="0" fontAlgn="base">
        <a:spcBef>
          <a:spcPct val="0"/>
        </a:spcBef>
        <a:spcAft>
          <a:spcPct val="0"/>
        </a:spcAft>
        <a:defRPr sz="3400" b="1">
          <a:solidFill>
            <a:srgbClr val="4D4D4D"/>
          </a:solidFill>
          <a:latin typeface="Arial" charset="0"/>
        </a:defRPr>
      </a:lvl3pPr>
      <a:lvl4pPr algn="ctr" rtl="0" fontAlgn="base">
        <a:spcBef>
          <a:spcPct val="0"/>
        </a:spcBef>
        <a:spcAft>
          <a:spcPct val="0"/>
        </a:spcAft>
        <a:defRPr sz="3400" b="1">
          <a:solidFill>
            <a:srgbClr val="4D4D4D"/>
          </a:solidFill>
          <a:latin typeface="Arial" charset="0"/>
        </a:defRPr>
      </a:lvl4pPr>
      <a:lvl5pPr algn="ctr" rtl="0" fontAlgn="base">
        <a:spcBef>
          <a:spcPct val="0"/>
        </a:spcBef>
        <a:spcAft>
          <a:spcPct val="0"/>
        </a:spcAft>
        <a:defRPr sz="3400" b="1">
          <a:solidFill>
            <a:srgbClr val="4D4D4D"/>
          </a:solidFill>
          <a:latin typeface="Arial" charset="0"/>
        </a:defRPr>
      </a:lvl5pPr>
      <a:lvl6pPr marL="457200" algn="ctr" rtl="0" fontAlgn="base">
        <a:spcBef>
          <a:spcPct val="0"/>
        </a:spcBef>
        <a:spcAft>
          <a:spcPct val="0"/>
        </a:spcAft>
        <a:defRPr sz="3400" b="1">
          <a:solidFill>
            <a:srgbClr val="4D4D4D"/>
          </a:solidFill>
          <a:latin typeface="Arial" charset="0"/>
        </a:defRPr>
      </a:lvl6pPr>
      <a:lvl7pPr marL="914400" algn="ctr" rtl="0" fontAlgn="base">
        <a:spcBef>
          <a:spcPct val="0"/>
        </a:spcBef>
        <a:spcAft>
          <a:spcPct val="0"/>
        </a:spcAft>
        <a:defRPr sz="3400" b="1">
          <a:solidFill>
            <a:srgbClr val="4D4D4D"/>
          </a:solidFill>
          <a:latin typeface="Arial" charset="0"/>
        </a:defRPr>
      </a:lvl7pPr>
      <a:lvl8pPr marL="1371600" algn="ctr" rtl="0" fontAlgn="base">
        <a:spcBef>
          <a:spcPct val="0"/>
        </a:spcBef>
        <a:spcAft>
          <a:spcPct val="0"/>
        </a:spcAft>
        <a:defRPr sz="3400" b="1">
          <a:solidFill>
            <a:srgbClr val="4D4D4D"/>
          </a:solidFill>
          <a:latin typeface="Arial" charset="0"/>
        </a:defRPr>
      </a:lvl8pPr>
      <a:lvl9pPr marL="1828800" algn="ctr" rtl="0" fontAlgn="base">
        <a:spcBef>
          <a:spcPct val="0"/>
        </a:spcBef>
        <a:spcAft>
          <a:spcPct val="0"/>
        </a:spcAft>
        <a:defRPr sz="3400" b="1">
          <a:solidFill>
            <a:srgbClr val="4D4D4D"/>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51379" y="5396636"/>
            <a:ext cx="5650173" cy="923330"/>
          </a:xfrm>
          <a:prstGeom prst="rect">
            <a:avLst/>
          </a:prstGeom>
        </p:spPr>
        <p:txBody>
          <a:bodyPr wrap="square">
            <a:spAutoFit/>
          </a:bodyPr>
          <a:lstStyle/>
          <a:p>
            <a:r>
              <a:rPr lang="en-US" dirty="0" smtClean="0">
                <a:solidFill>
                  <a:srgbClr val="002060"/>
                </a:solidFill>
              </a:rPr>
              <a:t>Bandung, Indonesia 5-7 November 2014 </a:t>
            </a:r>
            <a:r>
              <a:rPr lang="en-US" dirty="0" smtClean="0">
                <a:solidFill>
                  <a:srgbClr val="002060"/>
                </a:solidFill>
              </a:rPr>
              <a:t>INTERGOVERNMENTAL GROUP ON TEA</a:t>
            </a:r>
            <a:br>
              <a:rPr lang="en-US" dirty="0" smtClean="0">
                <a:solidFill>
                  <a:srgbClr val="002060"/>
                </a:solidFill>
              </a:rPr>
            </a:br>
            <a:endParaRPr lang="en-US" dirty="0">
              <a:solidFill>
                <a:srgbClr val="002060"/>
              </a:solidFill>
            </a:endParaRPr>
          </a:p>
        </p:txBody>
      </p:sp>
      <p:sp>
        <p:nvSpPr>
          <p:cNvPr id="8" name="Rectangle 2"/>
          <p:cNvSpPr txBox="1">
            <a:spLocks noChangeArrowheads="1"/>
          </p:cNvSpPr>
          <p:nvPr/>
        </p:nvSpPr>
        <p:spPr bwMode="auto">
          <a:xfrm>
            <a:off x="286603" y="996287"/>
            <a:ext cx="8229600" cy="3548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kumimoji="0" lang="en-US" sz="3400" b="1" i="0" u="none" strike="noStrike" kern="0" cap="none" spc="0" normalizeH="0" baseline="0" noProof="0" dirty="0" smtClean="0">
                <a:ln>
                  <a:noFill/>
                </a:ln>
                <a:solidFill>
                  <a:srgbClr val="002060"/>
                </a:solidFill>
                <a:effectLst/>
                <a:uLnTx/>
                <a:uFillTx/>
                <a:latin typeface="+mj-lt"/>
                <a:ea typeface="+mj-ea"/>
                <a:cs typeface="+mj-cs"/>
              </a:rPr>
              <a:t/>
            </a:r>
            <a:br>
              <a:rPr kumimoji="0" lang="en-US" sz="3400" b="1" i="0" u="none" strike="noStrike" kern="0" cap="none" spc="0" normalizeH="0" baseline="0" noProof="0" dirty="0" smtClean="0">
                <a:ln>
                  <a:noFill/>
                </a:ln>
                <a:solidFill>
                  <a:srgbClr val="002060"/>
                </a:solidFill>
                <a:effectLst/>
                <a:uLnTx/>
                <a:uFillTx/>
                <a:latin typeface="+mj-lt"/>
                <a:ea typeface="+mj-ea"/>
                <a:cs typeface="+mj-cs"/>
              </a:rPr>
            </a:br>
            <a:r>
              <a:rPr kumimoji="0" lang="en-US" sz="4400" b="1" i="0" u="none" strike="noStrike" kern="0" cap="none" spc="0" normalizeH="0" baseline="0" noProof="0" dirty="0" smtClean="0">
                <a:ln>
                  <a:noFill/>
                </a:ln>
                <a:solidFill>
                  <a:srgbClr val="002060"/>
                </a:solidFill>
                <a:effectLst/>
                <a:uLnTx/>
                <a:uFillTx/>
                <a:latin typeface="+mj-lt"/>
                <a:ea typeface="+mj-ea"/>
                <a:cs typeface="+mj-cs"/>
              </a:rPr>
              <a:t> </a:t>
            </a:r>
            <a:r>
              <a:rPr lang="en-GB" sz="4400" b="1" dirty="0" smtClean="0">
                <a:solidFill>
                  <a:srgbClr val="002060"/>
                </a:solidFill>
              </a:rPr>
              <a:t>Impact of Macroeconomic Factors on the Global Tea Economy</a:t>
            </a:r>
            <a:endParaRPr lang="en-US" sz="4400" b="1" dirty="0" smtClean="0">
              <a:solidFill>
                <a:srgbClr val="002060"/>
              </a:solidFill>
            </a:endParaRPr>
          </a:p>
          <a:p>
            <a:pPr>
              <a:defRPr/>
            </a:pPr>
            <a:endParaRPr kumimoji="0" lang="en-GB" sz="4400" b="1"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Simulating the impact of higher GDP and crude oil prices….</a:t>
            </a:r>
            <a:endParaRPr lang="en-US" sz="2800" dirty="0" smtClean="0"/>
          </a:p>
        </p:txBody>
      </p:sp>
      <p:sp>
        <p:nvSpPr>
          <p:cNvPr id="51203" name="Rectangle 3"/>
          <p:cNvSpPr>
            <a:spLocks noGrp="1" noChangeArrowheads="1"/>
          </p:cNvSpPr>
          <p:nvPr>
            <p:ph type="body" sz="half" idx="1"/>
          </p:nvPr>
        </p:nvSpPr>
        <p:spPr>
          <a:xfrm>
            <a:off x="313899" y="1296538"/>
            <a:ext cx="8284190" cy="4940489"/>
          </a:xfrm>
        </p:spPr>
        <p:txBody>
          <a:bodyPr/>
          <a:lstStyle/>
          <a:p>
            <a:pPr marL="457200" indent="-457200"/>
            <a:r>
              <a:rPr lang="en-GB" sz="2000" dirty="0" smtClean="0">
                <a:solidFill>
                  <a:srgbClr val="002060"/>
                </a:solidFill>
              </a:rPr>
              <a:t>An </a:t>
            </a:r>
            <a:r>
              <a:rPr lang="en-GB" sz="2000" dirty="0" smtClean="0">
                <a:solidFill>
                  <a:srgbClr val="002060"/>
                </a:solidFill>
              </a:rPr>
              <a:t>ex-ante simulation was </a:t>
            </a:r>
            <a:r>
              <a:rPr lang="en-GB" sz="2000" dirty="0" smtClean="0">
                <a:solidFill>
                  <a:srgbClr val="002060"/>
                </a:solidFill>
              </a:rPr>
              <a:t>run</a:t>
            </a:r>
            <a:r>
              <a:rPr lang="en-GB" sz="2000" dirty="0" smtClean="0">
                <a:solidFill>
                  <a:srgbClr val="002060"/>
                </a:solidFill>
              </a:rPr>
              <a:t> </a:t>
            </a:r>
            <a:r>
              <a:rPr lang="en-GB" sz="2000" dirty="0" smtClean="0">
                <a:solidFill>
                  <a:srgbClr val="002060"/>
                </a:solidFill>
              </a:rPr>
              <a:t>using the FAO  World Tea Model  </a:t>
            </a:r>
            <a:r>
              <a:rPr lang="en-GB" sz="2000" dirty="0" smtClean="0">
                <a:solidFill>
                  <a:srgbClr val="002060"/>
                </a:solidFill>
              </a:rPr>
              <a:t>wherein per capita GDP in some of the main tea consuming and producing countries was increased by 10 percent. Results of this simulation were compared with the baseline estimates </a:t>
            </a:r>
            <a:r>
              <a:rPr lang="en-GB" sz="2000" dirty="0" smtClean="0">
                <a:solidFill>
                  <a:srgbClr val="002060"/>
                </a:solidFill>
              </a:rPr>
              <a:t>,with </a:t>
            </a:r>
            <a:r>
              <a:rPr lang="en-GB" sz="2000" dirty="0" smtClean="0">
                <a:solidFill>
                  <a:srgbClr val="002060"/>
                </a:solidFill>
              </a:rPr>
              <a:t>the difference between simulated values and actual values being attributed to the change in GDP per </a:t>
            </a:r>
            <a:r>
              <a:rPr lang="en-GB" sz="2000" dirty="0" smtClean="0">
                <a:solidFill>
                  <a:srgbClr val="002060"/>
                </a:solidFill>
              </a:rPr>
              <a:t>capita.</a:t>
            </a:r>
          </a:p>
          <a:p>
            <a:pPr marL="457200" indent="-457200"/>
            <a:endParaRPr lang="en-GB" sz="2000" dirty="0" smtClean="0">
              <a:solidFill>
                <a:srgbClr val="002060"/>
              </a:solidFill>
            </a:endParaRPr>
          </a:p>
          <a:p>
            <a:pPr marL="457200" indent="-457200"/>
            <a:r>
              <a:rPr lang="en-GB" sz="2000" dirty="0" smtClean="0">
                <a:solidFill>
                  <a:srgbClr val="002060"/>
                </a:solidFill>
              </a:rPr>
              <a:t>Similarly, a second ex–ante simulation was run wherein world crude oil price was raised by 50 percent. Other exogenous variables were kept at their baseline levels. The approach used for this analysis was to assess the impact of increases in income and crude oil prices individually. This was done in order to isolate their separate effects on the tea market. </a:t>
            </a:r>
          </a:p>
        </p:txBody>
      </p:sp>
      <p:sp>
        <p:nvSpPr>
          <p:cNvPr id="5" name="Slide Number Placeholder 4"/>
          <p:cNvSpPr>
            <a:spLocks noGrp="1"/>
          </p:cNvSpPr>
          <p:nvPr>
            <p:ph type="sldNum" sz="quarter" idx="10"/>
          </p:nvPr>
        </p:nvSpPr>
        <p:spPr/>
        <p:txBody>
          <a:bodyPr/>
          <a:lstStyle/>
          <a:p>
            <a:fld id="{DE72EA88-3C0A-43E3-8317-41D5831AB4B0}" type="slidenum">
              <a:rPr lang="en-GB"/>
              <a:pPr/>
              <a:t>10</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Simulating the impact of higher GDP and crude oil prices….</a:t>
            </a:r>
            <a:endParaRPr lang="en-US" sz="2800" dirty="0" smtClean="0"/>
          </a:p>
        </p:txBody>
      </p:sp>
      <p:sp>
        <p:nvSpPr>
          <p:cNvPr id="51203" name="Rectangle 3"/>
          <p:cNvSpPr>
            <a:spLocks noGrp="1" noChangeArrowheads="1"/>
          </p:cNvSpPr>
          <p:nvPr>
            <p:ph type="body" sz="half" idx="1"/>
          </p:nvPr>
        </p:nvSpPr>
        <p:spPr>
          <a:xfrm>
            <a:off x="313899" y="1296538"/>
            <a:ext cx="8284190" cy="4940489"/>
          </a:xfrm>
        </p:spPr>
        <p:txBody>
          <a:bodyPr/>
          <a:lstStyle/>
          <a:p>
            <a:pPr marL="457200" indent="-457200"/>
            <a:r>
              <a:rPr lang="en-GB" sz="2000" dirty="0" smtClean="0">
                <a:solidFill>
                  <a:srgbClr val="002060"/>
                </a:solidFill>
              </a:rPr>
              <a:t>Higher </a:t>
            </a:r>
            <a:r>
              <a:rPr lang="en-GB" sz="2000" dirty="0" smtClean="0">
                <a:solidFill>
                  <a:srgbClr val="002060"/>
                </a:solidFill>
              </a:rPr>
              <a:t>GDP had the effect of raising world tea prices by </a:t>
            </a:r>
            <a:r>
              <a:rPr lang="en-GB" sz="2000" dirty="0" smtClean="0">
                <a:solidFill>
                  <a:srgbClr val="FF0000"/>
                </a:solidFill>
              </a:rPr>
              <a:t>8 percent </a:t>
            </a:r>
            <a:r>
              <a:rPr lang="en-GB" sz="2000" dirty="0" smtClean="0">
                <a:solidFill>
                  <a:srgbClr val="002060"/>
                </a:solidFill>
              </a:rPr>
              <a:t>over the projection period, in comparison to the baseline. Impact was particularly pronounced in the short term with an average price increase of 13 percent. Supply response in the longer term resulted in lower prices in the latter years of the projections. </a:t>
            </a:r>
            <a:r>
              <a:rPr lang="en-GB" sz="2000" dirty="0" smtClean="0">
                <a:solidFill>
                  <a:srgbClr val="002060"/>
                </a:solidFill>
              </a:rPr>
              <a:t>World </a:t>
            </a:r>
            <a:r>
              <a:rPr lang="en-GB" sz="2000" dirty="0" smtClean="0">
                <a:solidFill>
                  <a:srgbClr val="002060"/>
                </a:solidFill>
              </a:rPr>
              <a:t>consumption was </a:t>
            </a:r>
            <a:r>
              <a:rPr lang="en-GB" sz="2000" dirty="0" smtClean="0">
                <a:solidFill>
                  <a:srgbClr val="002060"/>
                </a:solidFill>
              </a:rPr>
              <a:t>increased </a:t>
            </a:r>
            <a:r>
              <a:rPr lang="en-GB" sz="2000" dirty="0" smtClean="0">
                <a:solidFill>
                  <a:srgbClr val="002060"/>
                </a:solidFill>
              </a:rPr>
              <a:t>by 4.6 percent, implying an average </a:t>
            </a:r>
            <a:r>
              <a:rPr lang="en-GB" sz="2000" dirty="0" smtClean="0">
                <a:solidFill>
                  <a:srgbClr val="FF0000"/>
                </a:solidFill>
              </a:rPr>
              <a:t>income elasticity of about 0.46</a:t>
            </a:r>
            <a:r>
              <a:rPr lang="en-GB" sz="2000" dirty="0" smtClean="0">
                <a:solidFill>
                  <a:srgbClr val="002060"/>
                </a:solidFill>
              </a:rPr>
              <a:t>. </a:t>
            </a:r>
            <a:endParaRPr lang="en-GB" sz="2000" dirty="0" smtClean="0">
              <a:solidFill>
                <a:srgbClr val="002060"/>
              </a:solidFill>
            </a:endParaRPr>
          </a:p>
          <a:p>
            <a:pPr marL="457200" indent="-457200"/>
            <a:endParaRPr lang="en-GB" sz="2000" dirty="0" smtClean="0"/>
          </a:p>
          <a:p>
            <a:pPr marL="457200" indent="-457200"/>
            <a:r>
              <a:rPr lang="en-GB" sz="2000" dirty="0" smtClean="0">
                <a:solidFill>
                  <a:srgbClr val="002060"/>
                </a:solidFill>
              </a:rPr>
              <a:t>United </a:t>
            </a:r>
            <a:r>
              <a:rPr lang="en-GB" sz="2000" dirty="0" smtClean="0">
                <a:solidFill>
                  <a:srgbClr val="002060"/>
                </a:solidFill>
              </a:rPr>
              <a:t>States and United Kingdom recorded changes of about 1.3 percent and 1.4 percent, respectively, as income elasticities </a:t>
            </a:r>
            <a:r>
              <a:rPr lang="en-GB" sz="2000" dirty="0" smtClean="0">
                <a:solidFill>
                  <a:srgbClr val="002060"/>
                </a:solidFill>
              </a:rPr>
              <a:t>are relatively </a:t>
            </a:r>
            <a:r>
              <a:rPr lang="en-GB" sz="2000" dirty="0" smtClean="0">
                <a:solidFill>
                  <a:srgbClr val="002060"/>
                </a:solidFill>
              </a:rPr>
              <a:t>small. Pakistan showed the largest percent change (+11.6), followed by Kenya (+6.8), China (+5.3), </a:t>
            </a:r>
            <a:r>
              <a:rPr lang="en-GB" sz="2000" dirty="0" smtClean="0">
                <a:solidFill>
                  <a:srgbClr val="FF0000"/>
                </a:solidFill>
              </a:rPr>
              <a:t>Indonesia (+3.9) </a:t>
            </a:r>
            <a:r>
              <a:rPr lang="en-GB" sz="2000" dirty="0" smtClean="0">
                <a:solidFill>
                  <a:srgbClr val="002060"/>
                </a:solidFill>
              </a:rPr>
              <a:t>and Bangladesh (+3.8). India showed an increase in consumption of 3.6 percent, implying an income elasticity of demand of 0.36. </a:t>
            </a:r>
          </a:p>
        </p:txBody>
      </p:sp>
      <p:sp>
        <p:nvSpPr>
          <p:cNvPr id="5" name="Slide Number Placeholder 4"/>
          <p:cNvSpPr>
            <a:spLocks noGrp="1"/>
          </p:cNvSpPr>
          <p:nvPr>
            <p:ph type="sldNum" sz="quarter" idx="10"/>
          </p:nvPr>
        </p:nvSpPr>
        <p:spPr/>
        <p:txBody>
          <a:bodyPr/>
          <a:lstStyle/>
          <a:p>
            <a:fld id="{DE72EA88-3C0A-43E3-8317-41D5831AB4B0}" type="slidenum">
              <a:rPr lang="en-GB"/>
              <a:pPr/>
              <a:t>11</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Simulating the impact of higher GDP and crude oil prices….</a:t>
            </a:r>
            <a:endParaRPr lang="en-US" sz="2800" dirty="0" smtClean="0"/>
          </a:p>
        </p:txBody>
      </p:sp>
      <p:sp>
        <p:nvSpPr>
          <p:cNvPr id="51203" name="Rectangle 3"/>
          <p:cNvSpPr>
            <a:spLocks noGrp="1" noChangeArrowheads="1"/>
          </p:cNvSpPr>
          <p:nvPr>
            <p:ph type="body" sz="half" idx="1"/>
          </p:nvPr>
        </p:nvSpPr>
        <p:spPr>
          <a:xfrm>
            <a:off x="327547" y="1501254"/>
            <a:ext cx="8284190" cy="4940489"/>
          </a:xfrm>
        </p:spPr>
        <p:txBody>
          <a:bodyPr/>
          <a:lstStyle/>
          <a:p>
            <a:pPr marL="457200" indent="-457200"/>
            <a:r>
              <a:rPr lang="en-GB" sz="2000" dirty="0" smtClean="0">
                <a:solidFill>
                  <a:srgbClr val="002060"/>
                </a:solidFill>
              </a:rPr>
              <a:t>Higher </a:t>
            </a:r>
            <a:r>
              <a:rPr lang="en-GB" sz="2000" dirty="0" smtClean="0">
                <a:solidFill>
                  <a:srgbClr val="002060"/>
                </a:solidFill>
              </a:rPr>
              <a:t>crude oil prices had the effect of a modest increase in world tea prices of about </a:t>
            </a:r>
            <a:r>
              <a:rPr lang="en-GB" sz="2000" dirty="0" smtClean="0">
                <a:solidFill>
                  <a:srgbClr val="FF0000"/>
                </a:solidFill>
              </a:rPr>
              <a:t>2.5 percent</a:t>
            </a:r>
            <a:r>
              <a:rPr lang="en-GB" sz="2000" dirty="0" smtClean="0">
                <a:solidFill>
                  <a:srgbClr val="002060"/>
                </a:solidFill>
              </a:rPr>
              <a:t>, compared to the baseline. The impact was larger in the short-term with an average price increase of 4 percent, before tapering off, as higher prices stimulated a positive supply response</a:t>
            </a:r>
            <a:r>
              <a:rPr lang="en-GB" sz="2000" dirty="0" smtClean="0">
                <a:solidFill>
                  <a:srgbClr val="002060"/>
                </a:solidFill>
              </a:rPr>
              <a:t>.</a:t>
            </a:r>
          </a:p>
          <a:p>
            <a:pPr marL="457200" indent="-457200">
              <a:buNone/>
            </a:pPr>
            <a:endParaRPr lang="en-GB" sz="2000" dirty="0" smtClean="0"/>
          </a:p>
          <a:p>
            <a:pPr marL="457200" indent="-457200"/>
            <a:r>
              <a:rPr lang="en-GB" sz="2000" dirty="0" smtClean="0">
                <a:solidFill>
                  <a:srgbClr val="002060"/>
                </a:solidFill>
              </a:rPr>
              <a:t>Overall </a:t>
            </a:r>
            <a:r>
              <a:rPr lang="en-GB" sz="2000" dirty="0" smtClean="0">
                <a:solidFill>
                  <a:srgbClr val="002060"/>
                </a:solidFill>
              </a:rPr>
              <a:t>impact on production was small (</a:t>
            </a:r>
            <a:r>
              <a:rPr lang="en-GB" sz="2000" dirty="0" smtClean="0">
                <a:solidFill>
                  <a:srgbClr val="FF0000"/>
                </a:solidFill>
              </a:rPr>
              <a:t>-0.25 percent</a:t>
            </a:r>
            <a:r>
              <a:rPr lang="en-GB" sz="2000" dirty="0" smtClean="0">
                <a:solidFill>
                  <a:srgbClr val="002060"/>
                </a:solidFill>
              </a:rPr>
              <a:t>), highlighting the relatively low energy intensive crop production systems. However, </a:t>
            </a:r>
            <a:r>
              <a:rPr lang="en-GB" sz="2000" dirty="0" smtClean="0">
                <a:solidFill>
                  <a:srgbClr val="002060"/>
                </a:solidFill>
              </a:rPr>
              <a:t>increasingly </a:t>
            </a:r>
            <a:r>
              <a:rPr lang="en-GB" sz="2000" dirty="0" smtClean="0">
                <a:solidFill>
                  <a:srgbClr val="002060"/>
                </a:solidFill>
              </a:rPr>
              <a:t>rely on mechanised systems of </a:t>
            </a:r>
            <a:r>
              <a:rPr lang="en-GB" sz="2000" dirty="0" smtClean="0">
                <a:solidFill>
                  <a:srgbClr val="002060"/>
                </a:solidFill>
              </a:rPr>
              <a:t>production to offset rising labour costs would </a:t>
            </a:r>
            <a:r>
              <a:rPr lang="en-GB" sz="2000" dirty="0" smtClean="0">
                <a:solidFill>
                  <a:srgbClr val="002060"/>
                </a:solidFill>
              </a:rPr>
              <a:t>strengthen the linkages between energy prices and production costs, and </a:t>
            </a:r>
            <a:r>
              <a:rPr lang="en-GB" sz="2000" dirty="0" smtClean="0">
                <a:solidFill>
                  <a:srgbClr val="002060"/>
                </a:solidFill>
              </a:rPr>
              <a:t>lead </a:t>
            </a:r>
            <a:r>
              <a:rPr lang="en-GB" sz="2000" dirty="0" smtClean="0">
                <a:solidFill>
                  <a:srgbClr val="002060"/>
                </a:solidFill>
              </a:rPr>
              <a:t>to a much larger impact of energy prices on world tea </a:t>
            </a:r>
            <a:r>
              <a:rPr lang="en-GB" sz="2000" dirty="0" smtClean="0">
                <a:solidFill>
                  <a:srgbClr val="002060"/>
                </a:solidFill>
              </a:rPr>
              <a:t>quotations.</a:t>
            </a:r>
            <a:endParaRPr lang="en-GB" sz="20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12</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p:cNvGraphicFramePr/>
          <p:nvPr/>
        </p:nvGraphicFramePr>
        <p:xfrm>
          <a:off x="218364" y="1282890"/>
          <a:ext cx="8447963" cy="513155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2"/>
          <p:cNvSpPr>
            <a:spLocks noGrp="1" noChangeArrowheads="1"/>
          </p:cNvSpPr>
          <p:nvPr>
            <p:ph type="title"/>
          </p:nvPr>
        </p:nvSpPr>
        <p:spPr>
          <a:xfrm>
            <a:off x="300253" y="259307"/>
            <a:ext cx="7287902" cy="832206"/>
          </a:xfrm>
        </p:spPr>
        <p:txBody>
          <a:bodyPr/>
          <a:lstStyle/>
          <a:p>
            <a:pPr algn="l"/>
            <a:r>
              <a:rPr lang="en-GB" sz="2800" dirty="0" smtClean="0"/>
              <a:t>Impact of high crude prices on world tea quotations</a:t>
            </a:r>
            <a:endParaRPr lang="en-US" sz="2800" dirty="0" smtClean="0"/>
          </a:p>
        </p:txBody>
      </p:sp>
    </p:spTree>
    <p:extLst>
      <p:ext uri="{BB962C8B-B14F-4D97-AF65-F5344CB8AC3E}">
        <p14:creationId xmlns="" xmlns:p14="http://schemas.microsoft.com/office/powerpoint/2010/main" val="22266841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Conclusion and issues to consider</a:t>
            </a:r>
          </a:p>
        </p:txBody>
      </p:sp>
      <p:sp>
        <p:nvSpPr>
          <p:cNvPr id="51203" name="Rectangle 3"/>
          <p:cNvSpPr>
            <a:spLocks noGrp="1" noChangeArrowheads="1"/>
          </p:cNvSpPr>
          <p:nvPr>
            <p:ph type="body" sz="half" idx="1"/>
          </p:nvPr>
        </p:nvSpPr>
        <p:spPr>
          <a:xfrm>
            <a:off x="286604" y="996287"/>
            <a:ext cx="8284190" cy="5336274"/>
          </a:xfrm>
        </p:spPr>
        <p:txBody>
          <a:bodyPr/>
          <a:lstStyle/>
          <a:p>
            <a:pPr marL="457200" indent="-457200"/>
            <a:r>
              <a:rPr lang="en-GB" sz="2000" dirty="0" smtClean="0">
                <a:solidFill>
                  <a:srgbClr val="002060"/>
                </a:solidFill>
              </a:rPr>
              <a:t>The objective of this analysis was to isolate the effect of some </a:t>
            </a:r>
            <a:r>
              <a:rPr lang="en-GB" sz="2000" dirty="0" smtClean="0">
                <a:solidFill>
                  <a:srgbClr val="C00000"/>
                </a:solidFill>
              </a:rPr>
              <a:t>common </a:t>
            </a:r>
            <a:r>
              <a:rPr lang="en-GB" sz="2000" dirty="0" smtClean="0">
                <a:solidFill>
                  <a:srgbClr val="002060"/>
                </a:solidFill>
              </a:rPr>
              <a:t>commodity </a:t>
            </a:r>
            <a:r>
              <a:rPr lang="en-GB" sz="2000" dirty="0" smtClean="0">
                <a:solidFill>
                  <a:srgbClr val="002060"/>
                </a:solidFill>
              </a:rPr>
              <a:t>factors that contributed to the recent general surge in commodity markets on movements in international tea prices. </a:t>
            </a:r>
            <a:endParaRPr lang="en-GB" sz="2000" dirty="0" smtClean="0">
              <a:solidFill>
                <a:srgbClr val="002060"/>
              </a:solidFill>
            </a:endParaRPr>
          </a:p>
          <a:p>
            <a:pPr marL="457200" indent="-457200"/>
            <a:endParaRPr lang="en-GB" sz="2000" dirty="0" smtClean="0">
              <a:solidFill>
                <a:srgbClr val="002060"/>
              </a:solidFill>
            </a:endParaRPr>
          </a:p>
          <a:p>
            <a:pPr marL="457200" indent="-457200"/>
            <a:r>
              <a:rPr lang="en-GB" sz="2000" dirty="0" smtClean="0">
                <a:solidFill>
                  <a:srgbClr val="002060"/>
                </a:solidFill>
              </a:rPr>
              <a:t>Four </a:t>
            </a:r>
            <a:r>
              <a:rPr lang="en-GB" sz="2000" dirty="0" smtClean="0">
                <a:solidFill>
                  <a:srgbClr val="002060"/>
                </a:solidFill>
              </a:rPr>
              <a:t>macroeconomic factors were selected, these included: </a:t>
            </a:r>
            <a:r>
              <a:rPr lang="en-GB" sz="2000" dirty="0" smtClean="0">
                <a:solidFill>
                  <a:srgbClr val="002060"/>
                </a:solidFill>
              </a:rPr>
              <a:t>1) </a:t>
            </a:r>
            <a:r>
              <a:rPr lang="en-GB" sz="2000" dirty="0" smtClean="0">
                <a:solidFill>
                  <a:srgbClr val="002060"/>
                </a:solidFill>
              </a:rPr>
              <a:t>growing aggregate demand from emerging markets; </a:t>
            </a:r>
            <a:r>
              <a:rPr lang="en-GB" sz="2000" dirty="0" smtClean="0">
                <a:solidFill>
                  <a:srgbClr val="002060"/>
                </a:solidFill>
              </a:rPr>
              <a:t>2) </a:t>
            </a:r>
            <a:r>
              <a:rPr lang="en-GB" sz="2000" dirty="0" smtClean="0">
                <a:solidFill>
                  <a:srgbClr val="002060"/>
                </a:solidFill>
              </a:rPr>
              <a:t>depreciation of the USD; </a:t>
            </a:r>
            <a:r>
              <a:rPr lang="en-GB" sz="2000" dirty="0" smtClean="0">
                <a:solidFill>
                  <a:srgbClr val="002060"/>
                </a:solidFill>
              </a:rPr>
              <a:t>3) </a:t>
            </a:r>
            <a:r>
              <a:rPr lang="en-GB" sz="2000" dirty="0" smtClean="0">
                <a:solidFill>
                  <a:srgbClr val="002060"/>
                </a:solidFill>
              </a:rPr>
              <a:t>rises in energy prices; and 4) expansion in monetary policy</a:t>
            </a:r>
            <a:r>
              <a:rPr lang="en-GB" sz="2000" dirty="0" smtClean="0">
                <a:solidFill>
                  <a:srgbClr val="002060"/>
                </a:solidFill>
              </a:rPr>
              <a:t>.</a:t>
            </a:r>
          </a:p>
          <a:p>
            <a:pPr marL="457200" indent="-457200"/>
            <a:endParaRPr lang="en-GB" sz="2000" dirty="0" smtClean="0">
              <a:solidFill>
                <a:srgbClr val="002060"/>
              </a:solidFill>
            </a:endParaRPr>
          </a:p>
          <a:p>
            <a:pPr marL="457200" indent="-457200"/>
            <a:r>
              <a:rPr lang="en-GB" sz="2000" dirty="0" smtClean="0">
                <a:solidFill>
                  <a:srgbClr val="002060"/>
                </a:solidFill>
              </a:rPr>
              <a:t>The results showed that while the effect of these macroeconomic variables on changes in world tea prices was statistically significant </a:t>
            </a:r>
            <a:r>
              <a:rPr lang="en-GB" sz="2000" dirty="0" smtClean="0">
                <a:solidFill>
                  <a:srgbClr val="002060"/>
                </a:solidFill>
              </a:rPr>
              <a:t>their </a:t>
            </a:r>
            <a:r>
              <a:rPr lang="en-GB" sz="2000" dirty="0" smtClean="0">
                <a:solidFill>
                  <a:srgbClr val="002060"/>
                </a:solidFill>
              </a:rPr>
              <a:t>impact on the tea </a:t>
            </a:r>
            <a:r>
              <a:rPr lang="en-GB" sz="2000" dirty="0" smtClean="0">
                <a:solidFill>
                  <a:srgbClr val="002060"/>
                </a:solidFill>
              </a:rPr>
              <a:t>market was </a:t>
            </a:r>
            <a:r>
              <a:rPr lang="en-GB" sz="2000" dirty="0" smtClean="0">
                <a:solidFill>
                  <a:srgbClr val="002060"/>
                </a:solidFill>
              </a:rPr>
              <a:t>relatively small, although not negligible</a:t>
            </a:r>
            <a:r>
              <a:rPr lang="en-GB" sz="2000" dirty="0" smtClean="0">
                <a:solidFill>
                  <a:srgbClr val="002060"/>
                </a:solidFill>
              </a:rPr>
              <a:t>.</a:t>
            </a:r>
            <a:r>
              <a:rPr lang="en-GB" sz="2000" dirty="0" smtClean="0">
                <a:solidFill>
                  <a:srgbClr val="002060"/>
                </a:solidFill>
              </a:rPr>
              <a:t> </a:t>
            </a:r>
            <a:r>
              <a:rPr lang="en-GB" sz="2000" dirty="0" smtClean="0">
                <a:solidFill>
                  <a:srgbClr val="002060"/>
                </a:solidFill>
              </a:rPr>
              <a:t>When per </a:t>
            </a:r>
            <a:r>
              <a:rPr lang="en-GB" sz="2000" dirty="0" smtClean="0">
                <a:solidFill>
                  <a:srgbClr val="002060"/>
                </a:solidFill>
              </a:rPr>
              <a:t>capita income was increased by 10 percent, international prices increased by 8 percent </a:t>
            </a:r>
            <a:r>
              <a:rPr lang="en-GB" sz="2000" dirty="0" smtClean="0">
                <a:solidFill>
                  <a:srgbClr val="002060"/>
                </a:solidFill>
              </a:rPr>
              <a:t>, and when crude </a:t>
            </a:r>
            <a:r>
              <a:rPr lang="en-GB" sz="2000" dirty="0" smtClean="0">
                <a:solidFill>
                  <a:srgbClr val="002060"/>
                </a:solidFill>
              </a:rPr>
              <a:t>oil prices were raised by 50 </a:t>
            </a:r>
            <a:r>
              <a:rPr lang="en-GB" sz="2000" dirty="0" smtClean="0">
                <a:solidFill>
                  <a:srgbClr val="002060"/>
                </a:solidFill>
              </a:rPr>
              <a:t>percent, tea prices rose by </a:t>
            </a:r>
            <a:r>
              <a:rPr lang="en-GB" sz="2000" dirty="0" smtClean="0">
                <a:solidFill>
                  <a:srgbClr val="002060"/>
                </a:solidFill>
              </a:rPr>
              <a:t>2.5 percent. </a:t>
            </a:r>
            <a:endParaRPr lang="en-US" sz="2000" dirty="0" smtClean="0">
              <a:solidFill>
                <a:srgbClr val="002060"/>
              </a:solidFill>
            </a:endParaRPr>
          </a:p>
          <a:p>
            <a:pPr marL="457200" indent="-457200"/>
            <a:endParaRPr lang="en-GB" sz="20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14</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232012"/>
            <a:ext cx="6864823" cy="832206"/>
          </a:xfrm>
        </p:spPr>
        <p:txBody>
          <a:bodyPr/>
          <a:lstStyle/>
          <a:p>
            <a:pPr algn="l"/>
            <a:r>
              <a:rPr lang="en-US" sz="2800" dirty="0" smtClean="0"/>
              <a:t>Conclusion and issues to consider</a:t>
            </a:r>
          </a:p>
        </p:txBody>
      </p:sp>
      <p:sp>
        <p:nvSpPr>
          <p:cNvPr id="51203" name="Rectangle 3"/>
          <p:cNvSpPr>
            <a:spLocks noGrp="1" noChangeArrowheads="1"/>
          </p:cNvSpPr>
          <p:nvPr>
            <p:ph type="body" sz="half" idx="1"/>
          </p:nvPr>
        </p:nvSpPr>
        <p:spPr>
          <a:xfrm>
            <a:off x="286604" y="1815152"/>
            <a:ext cx="8516202" cy="2838735"/>
          </a:xfrm>
        </p:spPr>
        <p:txBody>
          <a:bodyPr/>
          <a:lstStyle/>
          <a:p>
            <a:pPr marL="457200" indent="-457200"/>
            <a:r>
              <a:rPr lang="en-GB" sz="2400" dirty="0" smtClean="0">
                <a:solidFill>
                  <a:srgbClr val="002060"/>
                </a:solidFill>
              </a:rPr>
              <a:t>This analysis </a:t>
            </a:r>
            <a:r>
              <a:rPr lang="en-GB" sz="2400" dirty="0" smtClean="0">
                <a:solidFill>
                  <a:srgbClr val="002060"/>
                </a:solidFill>
              </a:rPr>
              <a:t>implies that </a:t>
            </a:r>
            <a:r>
              <a:rPr lang="en-GB" sz="2400" dirty="0" smtClean="0">
                <a:solidFill>
                  <a:srgbClr val="002060"/>
                </a:solidFill>
              </a:rPr>
              <a:t>market specific factors, such as supply shocks, </a:t>
            </a:r>
            <a:r>
              <a:rPr lang="en-GB" sz="2400" dirty="0" smtClean="0">
                <a:solidFill>
                  <a:srgbClr val="002060"/>
                </a:solidFill>
              </a:rPr>
              <a:t>explains most </a:t>
            </a:r>
            <a:r>
              <a:rPr lang="en-GB" sz="2400" dirty="0" smtClean="0">
                <a:solidFill>
                  <a:srgbClr val="002060"/>
                </a:solidFill>
              </a:rPr>
              <a:t>of the movements in tea prices. Droughts and pests that curtail production </a:t>
            </a:r>
            <a:r>
              <a:rPr lang="en-GB" sz="2400" dirty="0" smtClean="0">
                <a:solidFill>
                  <a:srgbClr val="002060"/>
                </a:solidFill>
              </a:rPr>
              <a:t>have larger </a:t>
            </a:r>
            <a:r>
              <a:rPr lang="en-GB" sz="2400" dirty="0" smtClean="0">
                <a:solidFill>
                  <a:srgbClr val="002060"/>
                </a:solidFill>
              </a:rPr>
              <a:t>effects on prices. A large positive shift in supply could favour an increase in exports and alter the supply/demand balance at the world level, which in turn would depress tea prices. </a:t>
            </a:r>
          </a:p>
        </p:txBody>
      </p:sp>
      <p:sp>
        <p:nvSpPr>
          <p:cNvPr id="5" name="Slide Number Placeholder 4"/>
          <p:cNvSpPr>
            <a:spLocks noGrp="1"/>
          </p:cNvSpPr>
          <p:nvPr>
            <p:ph type="sldNum" sz="quarter" idx="10"/>
          </p:nvPr>
        </p:nvSpPr>
        <p:spPr/>
        <p:txBody>
          <a:bodyPr/>
          <a:lstStyle/>
          <a:p>
            <a:fld id="{DE72EA88-3C0A-43E3-8317-41D5831AB4B0}" type="slidenum">
              <a:rPr lang="en-GB"/>
              <a:pPr/>
              <a:t>15</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232012"/>
            <a:ext cx="6864823" cy="832206"/>
          </a:xfrm>
        </p:spPr>
        <p:txBody>
          <a:bodyPr/>
          <a:lstStyle/>
          <a:p>
            <a:pPr algn="l"/>
            <a:r>
              <a:rPr lang="en-US" sz="2800" dirty="0" smtClean="0"/>
              <a:t>Conclusion and issues to consider</a:t>
            </a:r>
          </a:p>
        </p:txBody>
      </p:sp>
      <p:sp>
        <p:nvSpPr>
          <p:cNvPr id="51203" name="Rectangle 3"/>
          <p:cNvSpPr>
            <a:spLocks noGrp="1" noChangeArrowheads="1"/>
          </p:cNvSpPr>
          <p:nvPr>
            <p:ph type="body" sz="half" idx="1"/>
          </p:nvPr>
        </p:nvSpPr>
        <p:spPr>
          <a:xfrm>
            <a:off x="245661" y="1201003"/>
            <a:ext cx="8516202" cy="5036024"/>
          </a:xfrm>
        </p:spPr>
        <p:txBody>
          <a:bodyPr/>
          <a:lstStyle/>
          <a:p>
            <a:r>
              <a:rPr lang="en-GB" sz="2000" dirty="0" smtClean="0">
                <a:solidFill>
                  <a:srgbClr val="002060"/>
                </a:solidFill>
              </a:rPr>
              <a:t>Some gaps had been recognized while conducting the </a:t>
            </a:r>
            <a:r>
              <a:rPr lang="en-GB" sz="2000" dirty="0" smtClean="0">
                <a:solidFill>
                  <a:srgbClr val="002060"/>
                </a:solidFill>
              </a:rPr>
              <a:t>analysis. The </a:t>
            </a:r>
            <a:r>
              <a:rPr lang="en-GB" sz="2000" dirty="0" smtClean="0">
                <a:solidFill>
                  <a:srgbClr val="002060"/>
                </a:solidFill>
              </a:rPr>
              <a:t>Group is requested to consider these and recommend priorities for future research</a:t>
            </a:r>
            <a:r>
              <a:rPr lang="en-GB" sz="2000" dirty="0" smtClean="0">
                <a:solidFill>
                  <a:srgbClr val="002060"/>
                </a:solidFill>
              </a:rPr>
              <a:t>:</a:t>
            </a:r>
          </a:p>
          <a:p>
            <a:pPr lvl="1"/>
            <a:endParaRPr lang="en-US" sz="1600" dirty="0" smtClean="0">
              <a:solidFill>
                <a:srgbClr val="002060"/>
              </a:solidFill>
            </a:endParaRPr>
          </a:p>
          <a:p>
            <a:pPr lvl="1"/>
            <a:r>
              <a:rPr lang="en-GB" sz="1900" dirty="0" smtClean="0">
                <a:solidFill>
                  <a:srgbClr val="002060"/>
                </a:solidFill>
              </a:rPr>
              <a:t>Key parameters of the FAO World Tea model need to be </a:t>
            </a:r>
            <a:r>
              <a:rPr lang="en-GB" sz="1900" dirty="0" smtClean="0">
                <a:solidFill>
                  <a:srgbClr val="002060"/>
                </a:solidFill>
              </a:rPr>
              <a:t>revised/updated. The </a:t>
            </a:r>
            <a:r>
              <a:rPr lang="en-GB" sz="1900" dirty="0" smtClean="0">
                <a:solidFill>
                  <a:srgbClr val="002060"/>
                </a:solidFill>
              </a:rPr>
              <a:t>Group, through the </a:t>
            </a:r>
            <a:r>
              <a:rPr lang="en-GB" sz="1900" dirty="0" smtClean="0">
                <a:solidFill>
                  <a:srgbClr val="C00000"/>
                </a:solidFill>
              </a:rPr>
              <a:t>Task force on Statistics and Projections</a:t>
            </a:r>
            <a:r>
              <a:rPr lang="en-GB" sz="1900" dirty="0" smtClean="0">
                <a:solidFill>
                  <a:srgbClr val="002060"/>
                </a:solidFill>
              </a:rPr>
              <a:t>, is requested to collaborate with the Secretariat to carry out the required revisions and updates. The Task Force is also requested to provide the Secretariat with reliable </a:t>
            </a:r>
            <a:r>
              <a:rPr lang="en-GB" sz="1900" dirty="0" smtClean="0">
                <a:solidFill>
                  <a:srgbClr val="C00000"/>
                </a:solidFill>
              </a:rPr>
              <a:t>macroeconomic data </a:t>
            </a:r>
            <a:r>
              <a:rPr lang="en-GB" sz="1900" dirty="0" smtClean="0">
                <a:solidFill>
                  <a:srgbClr val="002060"/>
                </a:solidFill>
              </a:rPr>
              <a:t>to help towards the development of a more accurate market outlook for tea</a:t>
            </a:r>
            <a:r>
              <a:rPr lang="en-GB" sz="1900" dirty="0" smtClean="0">
                <a:solidFill>
                  <a:srgbClr val="002060"/>
                </a:solidFill>
              </a:rPr>
              <a:t>.</a:t>
            </a:r>
          </a:p>
          <a:p>
            <a:pPr lvl="1"/>
            <a:endParaRPr lang="en-US" sz="1900" dirty="0" smtClean="0">
              <a:solidFill>
                <a:srgbClr val="002060"/>
              </a:solidFill>
            </a:endParaRPr>
          </a:p>
          <a:p>
            <a:pPr lvl="1"/>
            <a:r>
              <a:rPr lang="en-GB" sz="1900" dirty="0" smtClean="0">
                <a:solidFill>
                  <a:srgbClr val="C00000"/>
                </a:solidFill>
              </a:rPr>
              <a:t>Speculation in commodity futures markets </a:t>
            </a:r>
            <a:r>
              <a:rPr lang="en-GB" sz="1900" dirty="0" smtClean="0">
                <a:solidFill>
                  <a:srgbClr val="002060"/>
                </a:solidFill>
              </a:rPr>
              <a:t>had often been cited as a likely cause for the recent surge in international commodity prices. However, as tea is not traded in futures markets, future research could perhaps analyse the speculative effect of tea sold at auctions, as well as other parts of the value chain.  </a:t>
            </a:r>
            <a:endParaRPr lang="en-US" sz="1900" dirty="0" smtClean="0">
              <a:solidFill>
                <a:srgbClr val="002060"/>
              </a:solidFill>
            </a:endParaRPr>
          </a:p>
          <a:p>
            <a:pPr marL="457200" indent="-457200"/>
            <a:endParaRPr lang="en-GB" sz="24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16</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277813" y="1249363"/>
            <a:ext cx="8566150" cy="4303712"/>
          </a:xfrm>
        </p:spPr>
        <p:txBody>
          <a:bodyPr/>
          <a:lstStyle/>
          <a:p>
            <a:pPr eaLnBrk="1" hangingPunct="1"/>
            <a:endParaRPr lang="en-US" sz="6000" b="1" dirty="0" smtClean="0"/>
          </a:p>
          <a:p>
            <a:pPr algn="ctr" eaLnBrk="1" hangingPunct="1">
              <a:buFontTx/>
              <a:buNone/>
            </a:pPr>
            <a:r>
              <a:rPr lang="en-US" sz="6000" b="1" dirty="0" smtClean="0"/>
              <a:t>Thank You</a:t>
            </a:r>
            <a:endParaRPr lang="en-GB" sz="6000" b="1" dirty="0" smtClean="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22266841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800" dirty="0">
                <a:solidFill>
                  <a:srgbClr val="002060"/>
                </a:solidFill>
              </a:rPr>
              <a:t>OUTLINE</a:t>
            </a:r>
            <a:endParaRPr lang="en-GB" sz="4800" dirty="0">
              <a:solidFill>
                <a:srgbClr val="002060"/>
              </a:solidFill>
            </a:endParaRPr>
          </a:p>
        </p:txBody>
      </p:sp>
      <p:sp>
        <p:nvSpPr>
          <p:cNvPr id="51203" name="Rectangle 3"/>
          <p:cNvSpPr>
            <a:spLocks noGrp="1" noChangeArrowheads="1"/>
          </p:cNvSpPr>
          <p:nvPr>
            <p:ph type="body" sz="half" idx="1"/>
          </p:nvPr>
        </p:nvSpPr>
        <p:spPr>
          <a:xfrm>
            <a:off x="388961" y="1641689"/>
            <a:ext cx="8115328" cy="4784725"/>
          </a:xfrm>
        </p:spPr>
        <p:txBody>
          <a:bodyPr/>
          <a:lstStyle/>
          <a:p>
            <a:pPr marL="609600" indent="-609600">
              <a:spcAft>
                <a:spcPct val="100000"/>
              </a:spcAft>
            </a:pPr>
            <a:r>
              <a:rPr lang="en-US" sz="3000" dirty="0" smtClean="0">
                <a:solidFill>
                  <a:srgbClr val="002060"/>
                </a:solidFill>
              </a:rPr>
              <a:t>Trends in tea prices and commodity prices</a:t>
            </a:r>
            <a:endParaRPr lang="en-US" sz="3000" dirty="0" smtClean="0">
              <a:solidFill>
                <a:srgbClr val="002060"/>
              </a:solidFill>
            </a:endParaRPr>
          </a:p>
          <a:p>
            <a:pPr marL="609600" indent="-609600">
              <a:spcAft>
                <a:spcPct val="100000"/>
              </a:spcAft>
            </a:pPr>
            <a:r>
              <a:rPr lang="en-US" sz="3000" dirty="0" smtClean="0">
                <a:solidFill>
                  <a:srgbClr val="002060"/>
                </a:solidFill>
              </a:rPr>
              <a:t>Methodology and Approach </a:t>
            </a:r>
            <a:endParaRPr lang="en-US" sz="3000" dirty="0" smtClean="0">
              <a:solidFill>
                <a:srgbClr val="002060"/>
              </a:solidFill>
            </a:endParaRPr>
          </a:p>
          <a:p>
            <a:pPr marL="609600" indent="-609600">
              <a:spcAft>
                <a:spcPct val="100000"/>
              </a:spcAft>
            </a:pPr>
            <a:r>
              <a:rPr lang="en-US" sz="3000" dirty="0" smtClean="0">
                <a:solidFill>
                  <a:srgbClr val="002060"/>
                </a:solidFill>
              </a:rPr>
              <a:t>Empirical results</a:t>
            </a:r>
          </a:p>
          <a:p>
            <a:pPr marL="609600" indent="-609600">
              <a:spcAft>
                <a:spcPct val="100000"/>
              </a:spcAft>
            </a:pPr>
            <a:r>
              <a:rPr lang="en-US" sz="3000" dirty="0" smtClean="0">
                <a:solidFill>
                  <a:srgbClr val="002060"/>
                </a:solidFill>
              </a:rPr>
              <a:t>Conclusion and issues to consider</a:t>
            </a:r>
            <a:endParaRPr lang="en-US" sz="3000" dirty="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2</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46160" y="191377"/>
            <a:ext cx="6389023" cy="709375"/>
          </a:xfrm>
        </p:spPr>
        <p:txBody>
          <a:bodyPr/>
          <a:lstStyle/>
          <a:p>
            <a:pPr algn="l"/>
            <a:r>
              <a:rPr lang="en-US" sz="2800" dirty="0" smtClean="0"/>
              <a:t>Common factors at work?</a:t>
            </a:r>
            <a:endParaRPr lang="en-GB" sz="2800" dirty="0"/>
          </a:p>
        </p:txBody>
      </p:sp>
      <p:sp>
        <p:nvSpPr>
          <p:cNvPr id="5" name="Slide Number Placeholder 4"/>
          <p:cNvSpPr>
            <a:spLocks noGrp="1"/>
          </p:cNvSpPr>
          <p:nvPr>
            <p:ph type="sldNum" sz="quarter" idx="10"/>
          </p:nvPr>
        </p:nvSpPr>
        <p:spPr/>
        <p:txBody>
          <a:bodyPr/>
          <a:lstStyle/>
          <a:p>
            <a:fld id="{DE72EA88-3C0A-43E3-8317-41D5831AB4B0}" type="slidenum">
              <a:rPr lang="en-GB"/>
              <a:pPr/>
              <a:t>3</a:t>
            </a:fld>
            <a:endParaRPr lang="en-GB" dirty="0"/>
          </a:p>
        </p:txBody>
      </p:sp>
      <p:graphicFrame>
        <p:nvGraphicFramePr>
          <p:cNvPr id="36" name="Chart 35"/>
          <p:cNvGraphicFramePr/>
          <p:nvPr/>
        </p:nvGraphicFramePr>
        <p:xfrm>
          <a:off x="450376" y="900751"/>
          <a:ext cx="8420669" cy="56638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graphicEl>
                                              <a:chart seriesIdx="0" categoryIdx="-4" bldStep="series"/>
                                            </p:graphicEl>
                                          </p:spTgt>
                                        </p:tgtEl>
                                        <p:attrNameLst>
                                          <p:attrName>style.visibility</p:attrName>
                                        </p:attrNameLst>
                                      </p:cBhvr>
                                      <p:to>
                                        <p:strVal val="visible"/>
                                      </p:to>
                                    </p:set>
                                    <p:anim calcmode="lin" valueType="num">
                                      <p:cBhvr additive="base">
                                        <p:cTn id="13" dur="500" fill="hold"/>
                                        <p:tgtEl>
                                          <p:spTgt spid="3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graphicEl>
                                              <a:chart seriesIdx="1" categoryIdx="-4" bldStep="series"/>
                                            </p:graphicEl>
                                          </p:spTgt>
                                        </p:tgtEl>
                                        <p:attrNameLst>
                                          <p:attrName>style.visibility</p:attrName>
                                        </p:attrNameLst>
                                      </p:cBhvr>
                                      <p:to>
                                        <p:strVal val="visible"/>
                                      </p:to>
                                    </p:set>
                                    <p:anim calcmode="lin" valueType="num">
                                      <p:cBhvr additive="base">
                                        <p:cTn id="19" dur="500" fill="hold"/>
                                        <p:tgtEl>
                                          <p:spTgt spid="3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graphicEl>
                                              <a:chart seriesIdx="2" categoryIdx="-4" bldStep="series"/>
                                            </p:graphicEl>
                                          </p:spTgt>
                                        </p:tgtEl>
                                        <p:attrNameLst>
                                          <p:attrName>style.visibility</p:attrName>
                                        </p:attrNameLst>
                                      </p:cBhvr>
                                      <p:to>
                                        <p:strVal val="visible"/>
                                      </p:to>
                                    </p:set>
                                    <p:anim calcmode="lin" valueType="num">
                                      <p:cBhvr additive="base">
                                        <p:cTn id="25" dur="500" fill="hold"/>
                                        <p:tgtEl>
                                          <p:spTgt spid="36">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graphicEl>
                                              <a:chart seriesIdx="3" categoryIdx="-4" bldStep="series"/>
                                            </p:graphicEl>
                                          </p:spTgt>
                                        </p:tgtEl>
                                        <p:attrNameLst>
                                          <p:attrName>style.visibility</p:attrName>
                                        </p:attrNameLst>
                                      </p:cBhvr>
                                      <p:to>
                                        <p:strVal val="visible"/>
                                      </p:to>
                                    </p:set>
                                    <p:anim calcmode="lin" valueType="num">
                                      <p:cBhvr additive="base">
                                        <p:cTn id="31" dur="500" fill="hold"/>
                                        <p:tgtEl>
                                          <p:spTgt spid="36">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graphicEl>
                                              <a:chart seriesIdx="4" categoryIdx="-4" bldStep="series"/>
                                            </p:graphicEl>
                                          </p:spTgt>
                                        </p:tgtEl>
                                        <p:attrNameLst>
                                          <p:attrName>style.visibility</p:attrName>
                                        </p:attrNameLst>
                                      </p:cBhvr>
                                      <p:to>
                                        <p:strVal val="visible"/>
                                      </p:to>
                                    </p:set>
                                    <p:anim calcmode="lin" valueType="num">
                                      <p:cBhvr additive="base">
                                        <p:cTn id="37" dur="500" fill="hold"/>
                                        <p:tgtEl>
                                          <p:spTgt spid="36">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1446" y="191376"/>
            <a:ext cx="7063332" cy="1143001"/>
          </a:xfrm>
        </p:spPr>
        <p:txBody>
          <a:bodyPr/>
          <a:lstStyle/>
          <a:p>
            <a:r>
              <a:rPr lang="en-US" sz="2800" dirty="0" smtClean="0"/>
              <a:t>Introduction</a:t>
            </a:r>
            <a:endParaRPr lang="en-US" sz="2800" dirty="0" smtClean="0"/>
          </a:p>
        </p:txBody>
      </p:sp>
      <p:sp>
        <p:nvSpPr>
          <p:cNvPr id="51203" name="Rectangle 3"/>
          <p:cNvSpPr>
            <a:spLocks noGrp="1" noChangeArrowheads="1"/>
          </p:cNvSpPr>
          <p:nvPr>
            <p:ph type="body" sz="half" idx="1"/>
          </p:nvPr>
        </p:nvSpPr>
        <p:spPr>
          <a:xfrm>
            <a:off x="457198" y="1555846"/>
            <a:ext cx="8115328" cy="4954136"/>
          </a:xfrm>
        </p:spPr>
        <p:txBody>
          <a:bodyPr/>
          <a:lstStyle/>
          <a:p>
            <a:r>
              <a:rPr lang="en-GB" sz="2400" dirty="0" smtClean="0">
                <a:solidFill>
                  <a:srgbClr val="002060"/>
                </a:solidFill>
              </a:rPr>
              <a:t>Factors, or forces, </a:t>
            </a:r>
            <a:r>
              <a:rPr lang="en-GB" sz="2400" i="1" dirty="0" smtClean="0">
                <a:solidFill>
                  <a:srgbClr val="FF0000"/>
                </a:solidFill>
              </a:rPr>
              <a:t>common</a:t>
            </a:r>
            <a:r>
              <a:rPr lang="en-GB" sz="2400" dirty="0" smtClean="0">
                <a:solidFill>
                  <a:srgbClr val="002060"/>
                </a:solidFill>
              </a:rPr>
              <a:t> </a:t>
            </a:r>
            <a:r>
              <a:rPr lang="en-GB" sz="2400" dirty="0" smtClean="0">
                <a:solidFill>
                  <a:srgbClr val="002060"/>
                </a:solidFill>
              </a:rPr>
              <a:t>across commodities </a:t>
            </a:r>
            <a:r>
              <a:rPr lang="en-GB" sz="2400" dirty="0" smtClean="0">
                <a:solidFill>
                  <a:srgbClr val="002060"/>
                </a:solidFill>
              </a:rPr>
              <a:t>are most </a:t>
            </a:r>
            <a:r>
              <a:rPr lang="en-GB" sz="2400" dirty="0" smtClean="0">
                <a:solidFill>
                  <a:srgbClr val="002060"/>
                </a:solidFill>
              </a:rPr>
              <a:t>likely to explain rises in aggregate agricultural prices in the long-run. </a:t>
            </a:r>
            <a:endParaRPr lang="en-GB" sz="2400" dirty="0" smtClean="0">
              <a:solidFill>
                <a:srgbClr val="002060"/>
              </a:solidFill>
            </a:endParaRPr>
          </a:p>
          <a:p>
            <a:endParaRPr lang="en-GB" sz="2400" dirty="0" smtClean="0">
              <a:solidFill>
                <a:srgbClr val="002060"/>
              </a:solidFill>
            </a:endParaRPr>
          </a:p>
          <a:p>
            <a:r>
              <a:rPr lang="en-GB" sz="2400" dirty="0" smtClean="0">
                <a:solidFill>
                  <a:srgbClr val="002060"/>
                </a:solidFill>
              </a:rPr>
              <a:t>Most </a:t>
            </a:r>
            <a:r>
              <a:rPr lang="en-GB" sz="2400" dirty="0" smtClean="0">
                <a:solidFill>
                  <a:srgbClr val="002060"/>
                </a:solidFill>
              </a:rPr>
              <a:t>cited </a:t>
            </a:r>
            <a:r>
              <a:rPr lang="en-GB" sz="2400" dirty="0" smtClean="0">
                <a:solidFill>
                  <a:srgbClr val="FF0000"/>
                </a:solidFill>
              </a:rPr>
              <a:t>common</a:t>
            </a:r>
            <a:r>
              <a:rPr lang="en-GB" sz="2400" dirty="0" smtClean="0">
                <a:solidFill>
                  <a:srgbClr val="002060"/>
                </a:solidFill>
              </a:rPr>
              <a:t>, or cross commodity, drivers, include the: 1) growing aggregate demand from emerging markets, 2) depreciation of the United States dollar (USD),  3) rise in energy prices, and 4) expansion in monetary policy. </a:t>
            </a:r>
            <a:endParaRPr lang="en-GB" sz="2400" dirty="0" smtClean="0">
              <a:solidFill>
                <a:srgbClr val="002060"/>
              </a:solidFill>
            </a:endParaRPr>
          </a:p>
          <a:p>
            <a:endParaRPr lang="en-GB" sz="24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4</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A priori assumptions</a:t>
            </a:r>
            <a:endParaRPr lang="en-US" sz="2800" dirty="0" smtClean="0"/>
          </a:p>
        </p:txBody>
      </p:sp>
      <p:sp>
        <p:nvSpPr>
          <p:cNvPr id="51203" name="Rectangle 3"/>
          <p:cNvSpPr>
            <a:spLocks noGrp="1" noChangeArrowheads="1"/>
          </p:cNvSpPr>
          <p:nvPr>
            <p:ph type="body" sz="half" idx="1"/>
          </p:nvPr>
        </p:nvSpPr>
        <p:spPr>
          <a:xfrm>
            <a:off x="0" y="1078174"/>
            <a:ext cx="8115328" cy="5295329"/>
          </a:xfrm>
        </p:spPr>
        <p:txBody>
          <a:bodyPr/>
          <a:lstStyle/>
          <a:p>
            <a:r>
              <a:rPr lang="en-GB" sz="2000" dirty="0" smtClean="0">
                <a:solidFill>
                  <a:srgbClr val="FF0000"/>
                </a:solidFill>
              </a:rPr>
              <a:t>Rising </a:t>
            </a:r>
            <a:r>
              <a:rPr lang="en-GB" sz="2000" dirty="0" smtClean="0">
                <a:solidFill>
                  <a:srgbClr val="FF0000"/>
                </a:solidFill>
              </a:rPr>
              <a:t>per capita income </a:t>
            </a:r>
            <a:r>
              <a:rPr lang="en-GB" sz="2000" dirty="0" smtClean="0">
                <a:solidFill>
                  <a:srgbClr val="002060"/>
                </a:solidFill>
              </a:rPr>
              <a:t>increases </a:t>
            </a:r>
            <a:r>
              <a:rPr lang="en-GB" sz="2000" dirty="0" smtClean="0">
                <a:solidFill>
                  <a:srgbClr val="002060"/>
                </a:solidFill>
              </a:rPr>
              <a:t>consumption of higher quality teas, which are higher priced and hence, drive up the value of tea purchased</a:t>
            </a:r>
            <a:r>
              <a:rPr lang="en-GB" sz="2000" dirty="0" smtClean="0">
                <a:solidFill>
                  <a:srgbClr val="002060"/>
                </a:solidFill>
              </a:rPr>
              <a:t>.</a:t>
            </a:r>
          </a:p>
          <a:p>
            <a:endParaRPr lang="en-GB" sz="2000" dirty="0" smtClean="0">
              <a:solidFill>
                <a:srgbClr val="002060"/>
              </a:solidFill>
            </a:endParaRPr>
          </a:p>
          <a:p>
            <a:r>
              <a:rPr lang="en-GB" sz="2000" dirty="0" smtClean="0">
                <a:solidFill>
                  <a:srgbClr val="FF0000"/>
                </a:solidFill>
              </a:rPr>
              <a:t>Depreciation </a:t>
            </a:r>
            <a:r>
              <a:rPr lang="en-GB" sz="2000" dirty="0" smtClean="0">
                <a:solidFill>
                  <a:srgbClr val="FF0000"/>
                </a:solidFill>
              </a:rPr>
              <a:t>of the USD </a:t>
            </a:r>
            <a:r>
              <a:rPr lang="en-GB" sz="2000" dirty="0" smtClean="0">
                <a:solidFill>
                  <a:srgbClr val="002060"/>
                </a:solidFill>
              </a:rPr>
              <a:t>against major </a:t>
            </a:r>
            <a:r>
              <a:rPr lang="en-GB" sz="2000" dirty="0" smtClean="0">
                <a:solidFill>
                  <a:srgbClr val="002060"/>
                </a:solidFill>
              </a:rPr>
              <a:t>currencies helps shore </a:t>
            </a:r>
            <a:r>
              <a:rPr lang="en-GB" sz="2000" dirty="0" smtClean="0">
                <a:solidFill>
                  <a:srgbClr val="002060"/>
                </a:solidFill>
              </a:rPr>
              <a:t>up aggregate demand because the USD is the main currency used in international tea </a:t>
            </a:r>
            <a:r>
              <a:rPr lang="en-GB" sz="2000" dirty="0" smtClean="0">
                <a:solidFill>
                  <a:srgbClr val="002060"/>
                </a:solidFill>
              </a:rPr>
              <a:t>trade</a:t>
            </a:r>
          </a:p>
          <a:p>
            <a:endParaRPr lang="en-GB" sz="2000" dirty="0" smtClean="0">
              <a:solidFill>
                <a:srgbClr val="002060"/>
              </a:solidFill>
            </a:endParaRPr>
          </a:p>
          <a:p>
            <a:r>
              <a:rPr lang="en-GB" sz="2000" dirty="0" smtClean="0">
                <a:solidFill>
                  <a:srgbClr val="FF0000"/>
                </a:solidFill>
              </a:rPr>
              <a:t>Higher </a:t>
            </a:r>
            <a:r>
              <a:rPr lang="en-GB" sz="2000" dirty="0" smtClean="0">
                <a:solidFill>
                  <a:srgbClr val="FF0000"/>
                </a:solidFill>
              </a:rPr>
              <a:t>energy prices </a:t>
            </a:r>
            <a:r>
              <a:rPr lang="en-GB" sz="2000" dirty="0" smtClean="0">
                <a:solidFill>
                  <a:srgbClr val="002060"/>
                </a:solidFill>
              </a:rPr>
              <a:t>means </a:t>
            </a:r>
            <a:r>
              <a:rPr lang="en-GB" sz="2000" dirty="0" smtClean="0">
                <a:solidFill>
                  <a:srgbClr val="002060"/>
                </a:solidFill>
              </a:rPr>
              <a:t>higher production costs and greater costs for transporting tea from the field to the </a:t>
            </a:r>
            <a:r>
              <a:rPr lang="en-GB" sz="2000" dirty="0" smtClean="0">
                <a:solidFill>
                  <a:srgbClr val="002060"/>
                </a:solidFill>
              </a:rPr>
              <a:t>processing </a:t>
            </a:r>
            <a:r>
              <a:rPr lang="en-GB" sz="2000" dirty="0" smtClean="0">
                <a:solidFill>
                  <a:srgbClr val="002060"/>
                </a:solidFill>
              </a:rPr>
              <a:t>factory and ultimately to the consumers</a:t>
            </a:r>
            <a:r>
              <a:rPr lang="en-GB" sz="2000" dirty="0" smtClean="0">
                <a:solidFill>
                  <a:srgbClr val="002060"/>
                </a:solidFill>
              </a:rPr>
              <a:t>.</a:t>
            </a:r>
          </a:p>
          <a:p>
            <a:endParaRPr lang="en-GB" sz="2000" dirty="0" smtClean="0">
              <a:solidFill>
                <a:srgbClr val="002060"/>
              </a:solidFill>
            </a:endParaRPr>
          </a:p>
          <a:p>
            <a:r>
              <a:rPr lang="en-GB" sz="2000" dirty="0" smtClean="0">
                <a:solidFill>
                  <a:srgbClr val="FF0000"/>
                </a:solidFill>
              </a:rPr>
              <a:t>Expansionary </a:t>
            </a:r>
            <a:r>
              <a:rPr lang="en-GB" sz="2000" dirty="0" smtClean="0">
                <a:solidFill>
                  <a:srgbClr val="FF0000"/>
                </a:solidFill>
              </a:rPr>
              <a:t>monetary policy </a:t>
            </a:r>
            <a:r>
              <a:rPr lang="en-GB" sz="2000" dirty="0" smtClean="0">
                <a:solidFill>
                  <a:srgbClr val="002060"/>
                </a:solidFill>
              </a:rPr>
              <a:t>adopted by most OECD </a:t>
            </a:r>
            <a:r>
              <a:rPr lang="en-GB" sz="2000" dirty="0" smtClean="0">
                <a:solidFill>
                  <a:srgbClr val="002060"/>
                </a:solidFill>
              </a:rPr>
              <a:t>countries. For </a:t>
            </a:r>
            <a:r>
              <a:rPr lang="en-GB" sz="2000" dirty="0" smtClean="0">
                <a:solidFill>
                  <a:srgbClr val="002060"/>
                </a:solidFill>
              </a:rPr>
              <a:t>tea, easier access to credit may have boosted demand for tea through, for example, increased accumulated inventory of made tea.</a:t>
            </a:r>
          </a:p>
        </p:txBody>
      </p:sp>
      <p:sp>
        <p:nvSpPr>
          <p:cNvPr id="5" name="Slide Number Placeholder 4"/>
          <p:cNvSpPr>
            <a:spLocks noGrp="1"/>
          </p:cNvSpPr>
          <p:nvPr>
            <p:ph type="sldNum" sz="quarter" idx="10"/>
          </p:nvPr>
        </p:nvSpPr>
        <p:spPr/>
        <p:txBody>
          <a:bodyPr/>
          <a:lstStyle/>
          <a:p>
            <a:fld id="{DE72EA88-3C0A-43E3-8317-41D5831AB4B0}" type="slidenum">
              <a:rPr lang="en-GB"/>
              <a:pPr/>
              <a:t>5</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Methodology and Approach</a:t>
            </a:r>
            <a:endParaRPr lang="en-US" sz="2800" dirty="0" smtClean="0"/>
          </a:p>
        </p:txBody>
      </p:sp>
      <p:sp>
        <p:nvSpPr>
          <p:cNvPr id="51203" name="Rectangle 3"/>
          <p:cNvSpPr>
            <a:spLocks noGrp="1" noChangeArrowheads="1"/>
          </p:cNvSpPr>
          <p:nvPr>
            <p:ph type="body" sz="half" idx="1"/>
          </p:nvPr>
        </p:nvSpPr>
        <p:spPr>
          <a:xfrm>
            <a:off x="0" y="1078174"/>
            <a:ext cx="8115328" cy="5295329"/>
          </a:xfrm>
        </p:spPr>
        <p:txBody>
          <a:bodyPr/>
          <a:lstStyle/>
          <a:p>
            <a:pPr marL="457200" indent="-457200">
              <a:buFont typeface="+mj-lt"/>
              <a:buAutoNum type="arabicPeriod"/>
            </a:pPr>
            <a:r>
              <a:rPr lang="en-GB" sz="2400" dirty="0" err="1" smtClean="0">
                <a:solidFill>
                  <a:srgbClr val="002060"/>
                </a:solidFill>
              </a:rPr>
              <a:t>Pairwise</a:t>
            </a:r>
            <a:r>
              <a:rPr lang="en-GB" sz="2400" dirty="0" smtClean="0">
                <a:solidFill>
                  <a:srgbClr val="002060"/>
                </a:solidFill>
              </a:rPr>
              <a:t> </a:t>
            </a:r>
            <a:r>
              <a:rPr lang="en-GB" sz="2400" dirty="0" smtClean="0">
                <a:solidFill>
                  <a:srgbClr val="002060"/>
                </a:solidFill>
              </a:rPr>
              <a:t>Granger causality tests to provide empirical evidence linking demand related factors to international tea price </a:t>
            </a:r>
            <a:r>
              <a:rPr lang="en-GB" sz="2400" dirty="0" smtClean="0">
                <a:solidFill>
                  <a:srgbClr val="002060"/>
                </a:solidFill>
              </a:rPr>
              <a:t>movements</a:t>
            </a:r>
          </a:p>
          <a:p>
            <a:pPr marL="857250" lvl="1" indent="-457200"/>
            <a:r>
              <a:rPr lang="en-GB" sz="2000" dirty="0" smtClean="0">
                <a:solidFill>
                  <a:srgbClr val="002060"/>
                </a:solidFill>
              </a:rPr>
              <a:t>The analysis period was from January 2000 to July 2014 and deflated using the World Bank Manufacturing Unit Value (MUV), while real interest rates were computed as nominal interest rates minus inflation rates, with the United States CPI used to generate the inflation rate series</a:t>
            </a:r>
            <a:endParaRPr lang="en-GB" sz="2000" dirty="0" smtClean="0">
              <a:solidFill>
                <a:srgbClr val="002060"/>
              </a:solidFill>
            </a:endParaRPr>
          </a:p>
          <a:p>
            <a:pPr marL="457200" indent="-457200">
              <a:buFont typeface="+mj-lt"/>
              <a:buAutoNum type="arabicPeriod"/>
            </a:pPr>
            <a:endParaRPr lang="en-GB" sz="2800" dirty="0" smtClean="0"/>
          </a:p>
          <a:p>
            <a:pPr marL="457200" indent="-457200">
              <a:buFont typeface="+mj-lt"/>
              <a:buAutoNum type="arabicPeriod"/>
            </a:pPr>
            <a:r>
              <a:rPr lang="en-GB" sz="2400" dirty="0" smtClean="0">
                <a:solidFill>
                  <a:srgbClr val="002060"/>
                </a:solidFill>
              </a:rPr>
              <a:t>The </a:t>
            </a:r>
            <a:r>
              <a:rPr lang="en-GB" sz="2400" dirty="0" smtClean="0">
                <a:solidFill>
                  <a:srgbClr val="002060"/>
                </a:solidFill>
              </a:rPr>
              <a:t>FAO World Tea Model </a:t>
            </a:r>
            <a:r>
              <a:rPr lang="en-GB" sz="2400" dirty="0" smtClean="0">
                <a:solidFill>
                  <a:srgbClr val="002060"/>
                </a:solidFill>
              </a:rPr>
              <a:t>is used </a:t>
            </a:r>
            <a:r>
              <a:rPr lang="en-GB" sz="2400" dirty="0" smtClean="0">
                <a:solidFill>
                  <a:srgbClr val="002060"/>
                </a:solidFill>
              </a:rPr>
              <a:t>to quantify the impact of changes in per capita GDP and crude oil prices, on world tea consumption, production, trade and prices.</a:t>
            </a:r>
            <a:endParaRPr lang="en-US" sz="2400" dirty="0" smtClean="0">
              <a:solidFill>
                <a:srgbClr val="002060"/>
              </a:solidFill>
            </a:endParaRPr>
          </a:p>
          <a:p>
            <a:pPr marL="457200" indent="-457200">
              <a:buFont typeface="+mj-lt"/>
              <a:buAutoNum type="arabicPeriod"/>
            </a:pPr>
            <a:endParaRPr lang="en-GB" sz="28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6</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
            <a:ext cx="7063332" cy="900752"/>
          </a:xfrm>
        </p:spPr>
        <p:txBody>
          <a:bodyPr/>
          <a:lstStyle/>
          <a:p>
            <a:pPr algn="l"/>
            <a:r>
              <a:rPr lang="en-US" sz="2800" dirty="0" smtClean="0"/>
              <a:t>Granger causality analysis</a:t>
            </a:r>
            <a:endParaRPr lang="en-US" sz="2800" dirty="0" smtClean="0"/>
          </a:p>
        </p:txBody>
      </p:sp>
      <p:sp>
        <p:nvSpPr>
          <p:cNvPr id="51203" name="Rectangle 3"/>
          <p:cNvSpPr>
            <a:spLocks noGrp="1" noChangeArrowheads="1"/>
          </p:cNvSpPr>
          <p:nvPr>
            <p:ph type="body" sz="half" idx="1"/>
          </p:nvPr>
        </p:nvSpPr>
        <p:spPr>
          <a:xfrm>
            <a:off x="177421" y="1119116"/>
            <a:ext cx="8490639" cy="5336275"/>
          </a:xfrm>
        </p:spPr>
        <p:txBody>
          <a:bodyPr/>
          <a:lstStyle/>
          <a:p>
            <a:r>
              <a:rPr lang="en-GB" sz="2400" dirty="0" smtClean="0">
                <a:solidFill>
                  <a:srgbClr val="002060"/>
                </a:solidFill>
              </a:rPr>
              <a:t>The Granger causality test is an econometric tool that determines whether one variable X is useful in predicting the value of another variable Y </a:t>
            </a:r>
            <a:endParaRPr lang="en-GB" sz="2400" dirty="0" smtClean="0">
              <a:solidFill>
                <a:srgbClr val="002060"/>
              </a:solidFill>
            </a:endParaRPr>
          </a:p>
          <a:p>
            <a:endParaRPr lang="en-GB" sz="2400" dirty="0" smtClean="0"/>
          </a:p>
          <a:p>
            <a:endParaRPr lang="en-GB" sz="2400" dirty="0" smtClean="0"/>
          </a:p>
          <a:p>
            <a:endParaRPr lang="en-US" sz="2400" dirty="0"/>
          </a:p>
        </p:txBody>
      </p:sp>
      <p:sp>
        <p:nvSpPr>
          <p:cNvPr id="5" name="Slide Number Placeholder 4"/>
          <p:cNvSpPr>
            <a:spLocks noGrp="1"/>
          </p:cNvSpPr>
          <p:nvPr>
            <p:ph type="sldNum" sz="quarter" idx="10"/>
          </p:nvPr>
        </p:nvSpPr>
        <p:spPr/>
        <p:txBody>
          <a:bodyPr/>
          <a:lstStyle/>
          <a:p>
            <a:fld id="{DE72EA88-3C0A-43E3-8317-41D5831AB4B0}" type="slidenum">
              <a:rPr lang="en-GB"/>
              <a:pPr/>
              <a:t>7</a:t>
            </a:fld>
            <a:endParaRPr lang="en-GB" dirty="0"/>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6979" y="2524834"/>
            <a:ext cx="7233744" cy="900753"/>
          </a:xfrm>
          <a:prstGeom prst="rect">
            <a:avLst/>
          </a:prstGeom>
          <a:noFill/>
        </p:spPr>
      </p:pic>
      <p:sp>
        <p:nvSpPr>
          <p:cNvPr id="9" name="Rectangle 8"/>
          <p:cNvSpPr/>
          <p:nvPr/>
        </p:nvSpPr>
        <p:spPr>
          <a:xfrm>
            <a:off x="184243" y="3801871"/>
            <a:ext cx="7158251" cy="369332"/>
          </a:xfrm>
          <a:prstGeom prst="rect">
            <a:avLst/>
          </a:prstGeom>
        </p:spPr>
        <p:txBody>
          <a:bodyPr wrap="square">
            <a:spAutoFit/>
          </a:bodyPr>
          <a:lstStyle/>
          <a:p>
            <a:r>
              <a:rPr lang="en-GB" dirty="0" smtClean="0">
                <a:solidFill>
                  <a:srgbClr val="002060"/>
                </a:solidFill>
              </a:rPr>
              <a:t>With </a:t>
            </a:r>
            <a:r>
              <a:rPr lang="en-GB" dirty="0" smtClean="0">
                <a:solidFill>
                  <a:srgbClr val="002060"/>
                </a:solidFill>
              </a:rPr>
              <a:t>   </a:t>
            </a:r>
            <a:r>
              <a:rPr lang="en-GB" dirty="0" smtClean="0">
                <a:solidFill>
                  <a:srgbClr val="C00000"/>
                </a:solidFill>
              </a:rPr>
              <a:t>P</a:t>
            </a:r>
            <a:r>
              <a:rPr lang="en-GB" dirty="0" smtClean="0">
                <a:solidFill>
                  <a:srgbClr val="002060"/>
                </a:solidFill>
              </a:rPr>
              <a:t> </a:t>
            </a:r>
            <a:r>
              <a:rPr lang="en-GB" dirty="0" smtClean="0">
                <a:solidFill>
                  <a:srgbClr val="002060"/>
                </a:solidFill>
              </a:rPr>
              <a:t>= FTCP </a:t>
            </a:r>
            <a:r>
              <a:rPr lang="en-GB" dirty="0" smtClean="0">
                <a:solidFill>
                  <a:srgbClr val="002060"/>
                </a:solidFill>
              </a:rPr>
              <a:t> and    </a:t>
            </a:r>
            <a:r>
              <a:rPr lang="en-GB" dirty="0" smtClean="0">
                <a:solidFill>
                  <a:srgbClr val="C00000"/>
                </a:solidFill>
              </a:rPr>
              <a:t>M</a:t>
            </a:r>
            <a:r>
              <a:rPr lang="en-GB" dirty="0" smtClean="0">
                <a:solidFill>
                  <a:srgbClr val="002060"/>
                </a:solidFill>
              </a:rPr>
              <a:t> </a:t>
            </a:r>
            <a:r>
              <a:rPr lang="en-GB" dirty="0" smtClean="0">
                <a:solidFill>
                  <a:srgbClr val="002060"/>
                </a:solidFill>
              </a:rPr>
              <a:t>= XR, </a:t>
            </a:r>
            <a:r>
              <a:rPr lang="en-GB" dirty="0" smtClean="0">
                <a:solidFill>
                  <a:srgbClr val="002060"/>
                </a:solidFill>
              </a:rPr>
              <a:t>INTER_RATE</a:t>
            </a:r>
            <a:r>
              <a:rPr lang="en-GB" dirty="0" smtClean="0">
                <a:solidFill>
                  <a:srgbClr val="002060"/>
                </a:solidFill>
              </a:rPr>
              <a:t>, </a:t>
            </a:r>
            <a:r>
              <a:rPr lang="en-GB" dirty="0" smtClean="0">
                <a:solidFill>
                  <a:srgbClr val="002060"/>
                </a:solidFill>
              </a:rPr>
              <a:t>IMP_EM, ENER</a:t>
            </a:r>
            <a:endParaRPr lang="en-US" dirty="0">
              <a:solidFill>
                <a:srgbClr val="002060"/>
              </a:solidFill>
            </a:endParaRPr>
          </a:p>
        </p:txBody>
      </p:sp>
      <p:sp>
        <p:nvSpPr>
          <p:cNvPr id="10246" name="Rectangle 6"/>
          <p:cNvSpPr>
            <a:spLocks noChangeArrowheads="1"/>
          </p:cNvSpPr>
          <p:nvPr/>
        </p:nvSpPr>
        <p:spPr bwMode="auto">
          <a:xfrm>
            <a:off x="614150" y="4460740"/>
            <a:ext cx="764274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The Granger test is conducted by testing the following null hypothesis:</a:t>
            </a:r>
            <a:endParaRPr kumimoji="0" lang="en-GB" sz="2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1024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46161" y="5609230"/>
            <a:ext cx="3521123" cy="672825"/>
          </a:xfrm>
          <a:prstGeom prst="rect">
            <a:avLst/>
          </a:prstGeom>
          <a:noFill/>
        </p:spPr>
      </p:pic>
    </p:spTree>
    <p:extLst>
      <p:ext uri="{BB962C8B-B14F-4D97-AF65-F5344CB8AC3E}">
        <p14:creationId xmlns="" xmlns:p14="http://schemas.microsoft.com/office/powerpoint/2010/main" val="64578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383430" y="1519584"/>
          <a:ext cx="8187364" cy="4696410"/>
        </p:xfrm>
        <a:graphic>
          <a:graphicData uri="http://schemas.openxmlformats.org/drawingml/2006/table">
            <a:tbl>
              <a:tblPr/>
              <a:tblGrid>
                <a:gridCol w="4764052"/>
                <a:gridCol w="1012118"/>
                <a:gridCol w="913920"/>
                <a:gridCol w="1497274"/>
              </a:tblGrid>
              <a:tr h="304450">
                <a:tc>
                  <a:txBody>
                    <a:bodyPr/>
                    <a:lstStyle/>
                    <a:p>
                      <a:pPr>
                        <a:lnSpc>
                          <a:spcPct val="115000"/>
                        </a:lnSpc>
                        <a:spcAft>
                          <a:spcPts val="1000"/>
                        </a:spcAft>
                      </a:pPr>
                      <a:r>
                        <a:rPr lang="en-GB" sz="1800">
                          <a:latin typeface="Times New Roman"/>
                          <a:ea typeface="Calibri"/>
                          <a:cs typeface="Akhbar MT"/>
                        </a:rPr>
                        <a:t>VAR Granger Causality test</a:t>
                      </a:r>
                      <a:endParaRPr lang="en-US" sz="1800">
                        <a:latin typeface="Times New Roman"/>
                        <a:ea typeface="Calibri"/>
                        <a:cs typeface="Akhbar M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04450">
                <a:tc>
                  <a:txBody>
                    <a:bodyPr/>
                    <a:lstStyle/>
                    <a:p>
                      <a:pPr>
                        <a:lnSpc>
                          <a:spcPct val="115000"/>
                        </a:lnSpc>
                        <a:spcAft>
                          <a:spcPts val="1000"/>
                        </a:spcAft>
                      </a:pPr>
                      <a:r>
                        <a:rPr lang="en-GB" sz="1800">
                          <a:latin typeface="Times New Roman"/>
                          <a:ea typeface="Calibri"/>
                          <a:cs typeface="Akhbar MT"/>
                        </a:rPr>
                        <a:t>Sample: 2000M01 2014M07</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Included observations: 167</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Dependent variable: D(TEA)</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 </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 </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 </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r>
              <a:tr h="345966">
                <a:tc>
                  <a:txBody>
                    <a:bodyPr/>
                    <a:lstStyle/>
                    <a:p>
                      <a:pPr>
                        <a:lnSpc>
                          <a:spcPct val="115000"/>
                        </a:lnSpc>
                        <a:spcAft>
                          <a:spcPts val="1000"/>
                        </a:spcAft>
                      </a:pPr>
                      <a:r>
                        <a:rPr lang="en-GB" sz="1800">
                          <a:latin typeface="Times New Roman"/>
                          <a:ea typeface="Calibri"/>
                          <a:cs typeface="Akhbar MT"/>
                        </a:rPr>
                        <a:t> </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Chi-sq</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df</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Prob.</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04450">
                <a:tc>
                  <a:txBody>
                    <a:bodyPr/>
                    <a:lstStyle/>
                    <a:p>
                      <a:pPr>
                        <a:lnSpc>
                          <a:spcPct val="115000"/>
                        </a:lnSpc>
                        <a:spcAft>
                          <a:spcPts val="1000"/>
                        </a:spcAft>
                      </a:pPr>
                      <a:r>
                        <a:rPr lang="en-GB" sz="1800">
                          <a:latin typeface="Times New Roman"/>
                          <a:ea typeface="Calibri"/>
                          <a:cs typeface="Akhbar MT"/>
                        </a:rPr>
                        <a:t>D(XR)</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GB" sz="1800">
                          <a:latin typeface="Times New Roman"/>
                          <a:ea typeface="Calibri"/>
                          <a:cs typeface="Akhbar MT"/>
                        </a:rPr>
                        <a:t>9.315496</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GB" sz="1800">
                          <a:latin typeface="Times New Roman"/>
                          <a:ea typeface="Calibri"/>
                          <a:cs typeface="Akhbar MT"/>
                        </a:rPr>
                        <a:t>3</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GB" sz="1800">
                          <a:latin typeface="Times New Roman"/>
                          <a:ea typeface="Calibri"/>
                          <a:cs typeface="Akhbar MT"/>
                        </a:rPr>
                        <a:t>0.0254</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r>
              <a:tr h="304450">
                <a:tc>
                  <a:txBody>
                    <a:bodyPr/>
                    <a:lstStyle/>
                    <a:p>
                      <a:pPr>
                        <a:lnSpc>
                          <a:spcPct val="115000"/>
                        </a:lnSpc>
                        <a:spcAft>
                          <a:spcPts val="1000"/>
                        </a:spcAft>
                      </a:pPr>
                      <a:r>
                        <a:rPr lang="en-GB" sz="1800">
                          <a:latin typeface="Times New Roman"/>
                          <a:ea typeface="Calibri"/>
                          <a:cs typeface="Akhbar MT"/>
                        </a:rPr>
                        <a:t>D(IMP_EM)</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10.10137</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3</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0.0177</a:t>
                      </a:r>
                      <a:endParaRPr lang="en-US" sz="1800">
                        <a:latin typeface="Times New Roman"/>
                        <a:ea typeface="Calibri"/>
                        <a:cs typeface="Akhbar MT"/>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D(ENER)</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10.61964</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3</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spcAft>
                          <a:spcPts val="1000"/>
                        </a:spcAft>
                      </a:pPr>
                      <a:r>
                        <a:rPr lang="en-GB" sz="1800">
                          <a:latin typeface="Times New Roman"/>
                          <a:ea typeface="Calibri"/>
                          <a:cs typeface="Akhbar MT"/>
                        </a:rPr>
                        <a:t>0.014</a:t>
                      </a:r>
                      <a:endParaRPr lang="en-US" sz="1800">
                        <a:latin typeface="Times New Roman"/>
                        <a:ea typeface="Calibri"/>
                        <a:cs typeface="Akhbar MT"/>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D(INT_RATE)</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8.095735</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3</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0.0441</a:t>
                      </a:r>
                      <a:endParaRPr lang="en-US" sz="1800">
                        <a:latin typeface="Times New Roman"/>
                        <a:ea typeface="Calibri"/>
                        <a:cs typeface="Akhbar MT"/>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tcPr>
                </a:tc>
              </a:tr>
              <a:tr h="304450">
                <a:tc>
                  <a:txBody>
                    <a:bodyPr/>
                    <a:lstStyle/>
                    <a:p>
                      <a:pPr>
                        <a:lnSpc>
                          <a:spcPct val="115000"/>
                        </a:lnSpc>
                        <a:spcAft>
                          <a:spcPts val="1000"/>
                        </a:spcAft>
                      </a:pPr>
                      <a:r>
                        <a:rPr lang="en-GB" sz="1800">
                          <a:latin typeface="Times New Roman"/>
                          <a:ea typeface="Calibri"/>
                          <a:cs typeface="Akhbar MT"/>
                        </a:rPr>
                        <a:t>All</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31.89194</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12</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1000"/>
                        </a:spcAft>
                      </a:pPr>
                      <a:r>
                        <a:rPr lang="en-GB" sz="1800">
                          <a:latin typeface="Times New Roman"/>
                          <a:ea typeface="Calibri"/>
                          <a:cs typeface="Akhbar MT"/>
                        </a:rPr>
                        <a:t>0.0014</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04450">
                <a:tc>
                  <a:txBody>
                    <a:bodyPr/>
                    <a:lstStyle/>
                    <a:p>
                      <a:pPr>
                        <a:lnSpc>
                          <a:spcPct val="115000"/>
                        </a:lnSpc>
                        <a:spcAft>
                          <a:spcPts val="1000"/>
                        </a:spcAft>
                      </a:pPr>
                      <a:r>
                        <a:rPr lang="en-GB" sz="1800">
                          <a:latin typeface="Times New Roman"/>
                          <a:ea typeface="Calibri"/>
                          <a:cs typeface="Akhbar MT"/>
                        </a:rPr>
                        <a:t>Note: D, means in difference term</a:t>
                      </a:r>
                      <a:endParaRPr lang="en-US" sz="1800">
                        <a:latin typeface="Times New Roman"/>
                        <a:ea typeface="Calibri"/>
                        <a:cs typeface="Akhbar MT"/>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pPr>
                      <a:endParaRPr lang="en-US" sz="1800">
                        <a:latin typeface="Calibri"/>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r>
              <a:tr h="304450">
                <a:tc>
                  <a:txBody>
                    <a:bodyPr/>
                    <a:lstStyle/>
                    <a:p>
                      <a:pPr>
                        <a:lnSpc>
                          <a:spcPct val="115000"/>
                        </a:lnSpc>
                        <a:spcAft>
                          <a:spcPts val="1000"/>
                        </a:spcAft>
                      </a:pPr>
                      <a:r>
                        <a:rPr lang="en-GB" sz="1800">
                          <a:latin typeface="Times New Roman"/>
                          <a:ea typeface="Calibri"/>
                          <a:cs typeface="Akhbar MT"/>
                        </a:rPr>
                        <a:t>XR: United States dollar exchange rate</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r>
              <a:tr h="304450">
                <a:tc gridSpan="2">
                  <a:txBody>
                    <a:bodyPr/>
                    <a:lstStyle/>
                    <a:p>
                      <a:pPr>
                        <a:lnSpc>
                          <a:spcPct val="115000"/>
                        </a:lnSpc>
                        <a:spcAft>
                          <a:spcPts val="1000"/>
                        </a:spcAft>
                      </a:pPr>
                      <a:r>
                        <a:rPr lang="en-GB" sz="1800">
                          <a:latin typeface="Times New Roman"/>
                          <a:ea typeface="Calibri"/>
                          <a:cs typeface="Akhbar MT"/>
                        </a:rPr>
                        <a:t>IMP_EM: Imports from developing and emerging markets</a:t>
                      </a:r>
                      <a:endParaRPr lang="en-US" sz="1800">
                        <a:latin typeface="Times New Roman"/>
                        <a:ea typeface="Calibri"/>
                        <a:cs typeface="Akhbar MT"/>
                      </a:endParaRPr>
                    </a:p>
                  </a:txBody>
                  <a:tcPr marL="68580" marR="68580"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ENER: Energy price index</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r>
              <a:tr h="304450">
                <a:tc>
                  <a:txBody>
                    <a:bodyPr/>
                    <a:lstStyle/>
                    <a:p>
                      <a:pPr>
                        <a:lnSpc>
                          <a:spcPct val="115000"/>
                        </a:lnSpc>
                        <a:spcAft>
                          <a:spcPts val="1000"/>
                        </a:spcAft>
                      </a:pPr>
                      <a:r>
                        <a:rPr lang="en-GB" sz="1800">
                          <a:latin typeface="Times New Roman"/>
                          <a:ea typeface="Calibri"/>
                          <a:cs typeface="Akhbar MT"/>
                        </a:rPr>
                        <a:t>INT_RATE: United States 3-month Treasury-Bill </a:t>
                      </a:r>
                      <a:endParaRPr lang="en-US" sz="1800">
                        <a:latin typeface="Times New Roman"/>
                        <a:ea typeface="Calibri"/>
                        <a:cs typeface="Akhbar MT"/>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a:latin typeface="Calibri"/>
                      </a:endParaRPr>
                    </a:p>
                  </a:txBody>
                  <a:tcPr marL="68580" marR="68580" marT="0" marB="0" anchor="b">
                    <a:lnL>
                      <a:noFill/>
                    </a:lnL>
                    <a:lnR>
                      <a:noFill/>
                    </a:lnR>
                    <a:lnT>
                      <a:noFill/>
                    </a:lnT>
                    <a:lnB>
                      <a:noFill/>
                    </a:lnB>
                  </a:tcPr>
                </a:tc>
                <a:tc>
                  <a:txBody>
                    <a:bodyPr/>
                    <a:lstStyle/>
                    <a:p>
                      <a:pPr>
                        <a:lnSpc>
                          <a:spcPct val="115000"/>
                        </a:lnSpc>
                      </a:pPr>
                      <a:endParaRPr lang="en-US" sz="1800" dirty="0">
                        <a:latin typeface="Calibri"/>
                      </a:endParaRPr>
                    </a:p>
                  </a:txBody>
                  <a:tcPr marL="68580" marR="68580" marT="0" marB="0" anchor="b">
                    <a:lnL>
                      <a:noFill/>
                    </a:lnL>
                    <a:lnR>
                      <a:noFill/>
                    </a:lnR>
                    <a:lnT>
                      <a:noFill/>
                    </a:lnT>
                    <a:lnB>
                      <a:noFill/>
                    </a:lnB>
                  </a:tcPr>
                </a:tc>
              </a:tr>
            </a:tbl>
          </a:graphicData>
        </a:graphic>
      </p:graphicFrame>
      <p:sp>
        <p:nvSpPr>
          <p:cNvPr id="8" name="Rectangle 2"/>
          <p:cNvSpPr>
            <a:spLocks noGrp="1" noChangeArrowheads="1"/>
          </p:cNvSpPr>
          <p:nvPr>
            <p:ph type="title"/>
          </p:nvPr>
        </p:nvSpPr>
        <p:spPr>
          <a:xfrm>
            <a:off x="0" y="1"/>
            <a:ext cx="7063332" cy="900752"/>
          </a:xfrm>
        </p:spPr>
        <p:txBody>
          <a:bodyPr/>
          <a:lstStyle/>
          <a:p>
            <a:pPr algn="l"/>
            <a:r>
              <a:rPr lang="en-US" sz="2800" dirty="0" smtClean="0"/>
              <a:t>Granger causality analysis….results</a:t>
            </a:r>
            <a:endParaRPr lang="en-US" sz="2800" dirty="0" smtClean="0"/>
          </a:p>
        </p:txBody>
      </p:sp>
    </p:spTree>
    <p:extLst>
      <p:ext uri="{BB962C8B-B14F-4D97-AF65-F5344CB8AC3E}">
        <p14:creationId xmlns="" xmlns:p14="http://schemas.microsoft.com/office/powerpoint/2010/main" val="22266841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7548" y="0"/>
            <a:ext cx="6864823" cy="832206"/>
          </a:xfrm>
        </p:spPr>
        <p:txBody>
          <a:bodyPr/>
          <a:lstStyle/>
          <a:p>
            <a:pPr algn="l"/>
            <a:r>
              <a:rPr lang="en-US" sz="2800" dirty="0" smtClean="0"/>
              <a:t>Some implications….</a:t>
            </a:r>
            <a:endParaRPr lang="en-US" sz="2800" dirty="0" smtClean="0"/>
          </a:p>
        </p:txBody>
      </p:sp>
      <p:sp>
        <p:nvSpPr>
          <p:cNvPr id="51203" name="Rectangle 3"/>
          <p:cNvSpPr>
            <a:spLocks noGrp="1" noChangeArrowheads="1"/>
          </p:cNvSpPr>
          <p:nvPr>
            <p:ph type="body" sz="half" idx="1"/>
          </p:nvPr>
        </p:nvSpPr>
        <p:spPr>
          <a:xfrm>
            <a:off x="313899" y="1296538"/>
            <a:ext cx="8284190" cy="5322625"/>
          </a:xfrm>
        </p:spPr>
        <p:txBody>
          <a:bodyPr/>
          <a:lstStyle/>
          <a:p>
            <a:pPr marL="457200" indent="-457200"/>
            <a:r>
              <a:rPr lang="en-GB" sz="2000" dirty="0" smtClean="0">
                <a:solidFill>
                  <a:srgbClr val="002060"/>
                </a:solidFill>
              </a:rPr>
              <a:t>There is evidence </a:t>
            </a:r>
            <a:r>
              <a:rPr lang="en-GB" sz="2000" dirty="0" smtClean="0">
                <a:solidFill>
                  <a:srgbClr val="002060"/>
                </a:solidFill>
              </a:rPr>
              <a:t>that  demand related factors</a:t>
            </a:r>
            <a:r>
              <a:rPr lang="en-GB" sz="2000" dirty="0" smtClean="0">
                <a:solidFill>
                  <a:srgbClr val="002060"/>
                </a:solidFill>
              </a:rPr>
              <a:t>, namely </a:t>
            </a:r>
            <a:r>
              <a:rPr lang="en-GB" sz="2000" dirty="0" smtClean="0">
                <a:solidFill>
                  <a:srgbClr val="FF0000"/>
                </a:solidFill>
              </a:rPr>
              <a:t>per </a:t>
            </a:r>
            <a:r>
              <a:rPr lang="en-GB" sz="2000" dirty="0" smtClean="0">
                <a:solidFill>
                  <a:srgbClr val="FF0000"/>
                </a:solidFill>
              </a:rPr>
              <a:t>capita GDP</a:t>
            </a:r>
            <a:r>
              <a:rPr lang="en-GB" sz="2000" dirty="0" smtClean="0">
                <a:solidFill>
                  <a:srgbClr val="002060"/>
                </a:solidFill>
              </a:rPr>
              <a:t>,  represented by changes in import demand for goods and services from emerging and developing markets, as well as </a:t>
            </a:r>
            <a:r>
              <a:rPr lang="en-GB" sz="2000" dirty="0" smtClean="0">
                <a:solidFill>
                  <a:srgbClr val="002060"/>
                </a:solidFill>
              </a:rPr>
              <a:t>changes </a:t>
            </a:r>
            <a:r>
              <a:rPr lang="en-GB" sz="2000" dirty="0" smtClean="0">
                <a:solidFill>
                  <a:srgbClr val="002060"/>
                </a:solidFill>
              </a:rPr>
              <a:t>in </a:t>
            </a:r>
            <a:r>
              <a:rPr lang="en-GB" sz="2000" dirty="0" smtClean="0">
                <a:solidFill>
                  <a:srgbClr val="FF0000"/>
                </a:solidFill>
              </a:rPr>
              <a:t>USD exchange rates</a:t>
            </a:r>
            <a:r>
              <a:rPr lang="en-GB" sz="2000" dirty="0" smtClean="0">
                <a:solidFill>
                  <a:srgbClr val="002060"/>
                </a:solidFill>
              </a:rPr>
              <a:t>, money supply through its effect on </a:t>
            </a:r>
            <a:r>
              <a:rPr lang="en-GB" sz="2000" dirty="0" smtClean="0">
                <a:solidFill>
                  <a:srgbClr val="FF0000"/>
                </a:solidFill>
              </a:rPr>
              <a:t>interest rates</a:t>
            </a:r>
            <a:r>
              <a:rPr lang="en-GB" sz="2000" dirty="0" smtClean="0">
                <a:solidFill>
                  <a:srgbClr val="002060"/>
                </a:solidFill>
              </a:rPr>
              <a:t>, and </a:t>
            </a:r>
            <a:r>
              <a:rPr lang="en-GB" sz="2000" dirty="0" smtClean="0">
                <a:solidFill>
                  <a:srgbClr val="FF0000"/>
                </a:solidFill>
              </a:rPr>
              <a:t>energy prices</a:t>
            </a:r>
            <a:r>
              <a:rPr lang="en-GB" sz="2000" dirty="0" smtClean="0">
                <a:solidFill>
                  <a:srgbClr val="002060"/>
                </a:solidFill>
              </a:rPr>
              <a:t>, </a:t>
            </a:r>
            <a:r>
              <a:rPr lang="en-GB" sz="2000" dirty="0" smtClean="0">
                <a:solidFill>
                  <a:srgbClr val="002060"/>
                </a:solidFill>
              </a:rPr>
              <a:t>impact movements </a:t>
            </a:r>
            <a:r>
              <a:rPr lang="en-GB" sz="2000" dirty="0" smtClean="0">
                <a:solidFill>
                  <a:srgbClr val="002060"/>
                </a:solidFill>
              </a:rPr>
              <a:t>in tea prices over the long-run. </a:t>
            </a:r>
            <a:endParaRPr lang="en-GB" sz="2000" dirty="0" smtClean="0">
              <a:solidFill>
                <a:srgbClr val="002060"/>
              </a:solidFill>
            </a:endParaRPr>
          </a:p>
          <a:p>
            <a:pPr marL="457200" indent="-457200"/>
            <a:endParaRPr lang="en-GB" sz="2000" dirty="0" smtClean="0"/>
          </a:p>
          <a:p>
            <a:pPr marL="457200" indent="-457200"/>
            <a:r>
              <a:rPr lang="en-GB" sz="2000" dirty="0" smtClean="0">
                <a:solidFill>
                  <a:srgbClr val="002060"/>
                </a:solidFill>
              </a:rPr>
              <a:t>Market </a:t>
            </a:r>
            <a:r>
              <a:rPr lang="en-GB" sz="2000" dirty="0" smtClean="0">
                <a:solidFill>
                  <a:srgbClr val="002060"/>
                </a:solidFill>
              </a:rPr>
              <a:t>or crop </a:t>
            </a:r>
            <a:r>
              <a:rPr lang="en-GB" sz="2000" dirty="0" smtClean="0">
                <a:solidFill>
                  <a:srgbClr val="FF0000"/>
                </a:solidFill>
              </a:rPr>
              <a:t>specific factors</a:t>
            </a:r>
            <a:r>
              <a:rPr lang="en-GB" sz="2000" dirty="0" smtClean="0">
                <a:solidFill>
                  <a:srgbClr val="002060"/>
                </a:solidFill>
              </a:rPr>
              <a:t>, such as drought in Kenya and India in 2008 and 2009, respectively, were important in explaining tea price behaviour. However, the analysis showed the need to look beyond those factors inherent in the tea market itself in order to isolate the full range of factors contributing to price movements. A good understanding of those factors would help policy makers in the design of well targeted policy responses. </a:t>
            </a:r>
            <a:endParaRPr lang="en-US" sz="2000" dirty="0" smtClean="0">
              <a:solidFill>
                <a:srgbClr val="002060"/>
              </a:solidFill>
            </a:endParaRPr>
          </a:p>
          <a:p>
            <a:pPr marL="457200" indent="-457200">
              <a:buFont typeface="+mj-lt"/>
              <a:buAutoNum type="arabicPeriod"/>
            </a:pPr>
            <a:endParaRPr lang="en-GB" sz="1600" dirty="0" smtClean="0">
              <a:solidFill>
                <a:srgbClr val="002060"/>
              </a:solidFill>
            </a:endParaRPr>
          </a:p>
        </p:txBody>
      </p:sp>
      <p:sp>
        <p:nvSpPr>
          <p:cNvPr id="5" name="Slide Number Placeholder 4"/>
          <p:cNvSpPr>
            <a:spLocks noGrp="1"/>
          </p:cNvSpPr>
          <p:nvPr>
            <p:ph type="sldNum" sz="quarter" idx="10"/>
          </p:nvPr>
        </p:nvSpPr>
        <p:spPr/>
        <p:txBody>
          <a:bodyPr/>
          <a:lstStyle/>
          <a:p>
            <a:fld id="{DE72EA88-3C0A-43E3-8317-41D5831AB4B0}" type="slidenum">
              <a:rPr lang="en-GB"/>
              <a:pPr/>
              <a:t>9</a:t>
            </a:fld>
            <a:endParaRPr lang="en-GB" dirty="0"/>
          </a:p>
        </p:txBody>
      </p:sp>
    </p:spTree>
    <p:extLst>
      <p:ext uri="{BB962C8B-B14F-4D97-AF65-F5344CB8AC3E}">
        <p14:creationId xmlns="" xmlns:p14="http://schemas.microsoft.com/office/powerpoint/2010/main" val="178672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8918</TotalTime>
  <Words>1970</Words>
  <Application>Microsoft Office PowerPoint</Application>
  <PresentationFormat>On-screen Show (4:3)</PresentationFormat>
  <Paragraphs>140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Slide 1</vt:lpstr>
      <vt:lpstr>OUTLINE</vt:lpstr>
      <vt:lpstr>Common factors at work?</vt:lpstr>
      <vt:lpstr>Introduction</vt:lpstr>
      <vt:lpstr>A priori assumptions</vt:lpstr>
      <vt:lpstr>Methodology and Approach</vt:lpstr>
      <vt:lpstr>Granger causality analysis</vt:lpstr>
      <vt:lpstr>Granger causality analysis….results</vt:lpstr>
      <vt:lpstr>Some implications….</vt:lpstr>
      <vt:lpstr>Simulating the impact of higher GDP and crude oil prices….</vt:lpstr>
      <vt:lpstr>Simulating the impact of higher GDP and crude oil prices….</vt:lpstr>
      <vt:lpstr>Simulating the impact of higher GDP and crude oil prices….</vt:lpstr>
      <vt:lpstr>Impact of high crude prices on world tea quotations</vt:lpstr>
      <vt:lpstr>Conclusion and issues to consider</vt:lpstr>
      <vt:lpstr>Conclusion and issues to consider</vt:lpstr>
      <vt:lpstr>Conclusion and issues to consider</vt:lpstr>
      <vt:lpstr>Slide 17</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Steiner, Katharina (ESTM)</dc:creator>
  <cp:lastModifiedBy>El Mamoun Amrouk (EST)</cp:lastModifiedBy>
  <cp:revision>510</cp:revision>
  <dcterms:created xsi:type="dcterms:W3CDTF">2009-05-05T13:12:40Z</dcterms:created>
  <dcterms:modified xsi:type="dcterms:W3CDTF">2014-11-01T18:05:36Z</dcterms:modified>
</cp:coreProperties>
</file>