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9"/>
  </p:notesMasterIdLst>
  <p:sldIdLst>
    <p:sldId id="256" r:id="rId3"/>
    <p:sldId id="274" r:id="rId4"/>
    <p:sldId id="275" r:id="rId5"/>
    <p:sldId id="276" r:id="rId6"/>
    <p:sldId id="278" r:id="rId7"/>
    <p:sldId id="272" r:id="rId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2976" autoAdjust="0"/>
  </p:normalViewPr>
  <p:slideViewPr>
    <p:cSldViewPr>
      <p:cViewPr varScale="1">
        <p:scale>
          <a:sx n="41" d="100"/>
          <a:sy n="41" d="100"/>
        </p:scale>
        <p:origin x="-13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85E74E-1501-A94F-8986-74A4DA37A7E4}" type="datetimeFigureOut">
              <a:rPr lang="en-US" smtClean="0"/>
              <a:pPr/>
              <a:t>11/6/2014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76CE8E-D1EE-224C-A5A2-B41E6B00F4BE}" type="slidenum">
              <a:rPr lang="en-US" smtClean="0"/>
              <a:pPr/>
              <a:t>‹#›</a:t>
            </a:fld>
            <a:endParaRPr lang="en-US"/>
          </a:p>
        </p:txBody>
      </p:sp>
    </p:spTree>
    <p:extLst>
      <p:ext uri="{BB962C8B-B14F-4D97-AF65-F5344CB8AC3E}">
        <p14:creationId xmlns:p14="http://schemas.microsoft.com/office/powerpoint/2010/main" xmlns="" val="22686857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am glad to be here attending twenty-first session of IGG on tea. Prof. Chen could not be here, I am honored to give the report of working group on pesticide MRLs in tea brew on his behalf. </a:t>
            </a:r>
          </a:p>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1</a:t>
            </a:fld>
            <a:endParaRPr lang="en-US"/>
          </a:p>
        </p:txBody>
      </p:sp>
    </p:spTree>
    <p:extLst>
      <p:ext uri="{BB962C8B-B14F-4D97-AF65-F5344CB8AC3E}">
        <p14:creationId xmlns:p14="http://schemas.microsoft.com/office/powerpoint/2010/main" xmlns="" val="292546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2</a:t>
            </a:fld>
            <a:endParaRPr lang="en-US"/>
          </a:p>
        </p:txBody>
      </p:sp>
    </p:spTree>
    <p:extLst>
      <p:ext uri="{BB962C8B-B14F-4D97-AF65-F5344CB8AC3E}">
        <p14:creationId xmlns:p14="http://schemas.microsoft.com/office/powerpoint/2010/main" xmlns="" val="318715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3</a:t>
            </a:fld>
            <a:endParaRPr lang="en-US"/>
          </a:p>
        </p:txBody>
      </p:sp>
    </p:spTree>
    <p:extLst>
      <p:ext uri="{BB962C8B-B14F-4D97-AF65-F5344CB8AC3E}">
        <p14:creationId xmlns:p14="http://schemas.microsoft.com/office/powerpoint/2010/main" xmlns="" val="1714428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4</a:t>
            </a:fld>
            <a:endParaRPr lang="en-US"/>
          </a:p>
        </p:txBody>
      </p:sp>
    </p:spTree>
    <p:extLst>
      <p:ext uri="{BB962C8B-B14F-4D97-AF65-F5344CB8AC3E}">
        <p14:creationId xmlns:p14="http://schemas.microsoft.com/office/powerpoint/2010/main" xmlns="" val="2279558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5</a:t>
            </a:fld>
            <a:endParaRPr lang="en-US"/>
          </a:p>
        </p:txBody>
      </p:sp>
    </p:spTree>
    <p:extLst>
      <p:ext uri="{BB962C8B-B14F-4D97-AF65-F5344CB8AC3E}">
        <p14:creationId xmlns:p14="http://schemas.microsoft.com/office/powerpoint/2010/main" xmlns="" val="1339562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76CE8E-D1EE-224C-A5A2-B41E6B00F4BE}" type="slidenum">
              <a:rPr lang="en-US" smtClean="0"/>
              <a:pPr/>
              <a:t>6</a:t>
            </a:fld>
            <a:endParaRPr lang="en-US"/>
          </a:p>
        </p:txBody>
      </p:sp>
    </p:spTree>
    <p:extLst>
      <p:ext uri="{BB962C8B-B14F-4D97-AF65-F5344CB8AC3E}">
        <p14:creationId xmlns:p14="http://schemas.microsoft.com/office/powerpoint/2010/main" xmlns="" val="755517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740CC25A-2515-4AA3-B499-B38E209ECEAD}" type="slidenum">
              <a:rPr lang="zh-CN" altLang="en-US"/>
              <a:pPr/>
              <a:t>‹#›</a:t>
            </a:fld>
            <a:endParaRPr lang="en-US" altLang="zh-CN"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BC1462D3-08C0-4888-B689-9E7F2EFFB804}" type="slidenum">
              <a:rPr lang="zh-CN" altLang="en-US"/>
              <a:pPr/>
              <a:t>‹#›</a:t>
            </a:fld>
            <a:endParaRPr lang="en-US" altLang="zh-CN" sz="18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0"/>
            <a:ext cx="2057400" cy="612616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0"/>
            <a:ext cx="6019800" cy="61261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18A8852E-53BF-45D5-BCDB-FC16FB839CA9}" type="slidenum">
              <a:rPr lang="zh-CN" altLang="en-US"/>
              <a:pPr/>
              <a:t>‹#›</a:t>
            </a:fld>
            <a:endParaRPr lang="en-US" altLang="zh-CN" sz="1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0"/>
            <a:ext cx="8229600" cy="692150"/>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eaLnBrk="1" hangingPunct="1">
              <a:defRPr/>
            </a:lvl1pPr>
          </a:lstStyle>
          <a:p>
            <a:pPr>
              <a:defRPr/>
            </a:pPr>
            <a:endParaRPr lang="zh-CN" altLang="zh-CN"/>
          </a:p>
        </p:txBody>
      </p:sp>
      <p:sp>
        <p:nvSpPr>
          <p:cNvPr id="4" name="页脚占位符 3"/>
          <p:cNvSpPr>
            <a:spLocks noGrp="1"/>
          </p:cNvSpPr>
          <p:nvPr>
            <p:ph type="ftr" sz="quarter" idx="11"/>
          </p:nvPr>
        </p:nvSpPr>
        <p:spPr/>
        <p:txBody>
          <a:bodyPr/>
          <a:lstStyle>
            <a:lvl1pPr eaLnBrk="1" hangingPunct="1">
              <a:defRPr/>
            </a:lvl1pPr>
          </a:lstStyle>
          <a:p>
            <a:pPr>
              <a:defRPr/>
            </a:pPr>
            <a:endParaRPr lang="zh-CN" altLang="zh-CN"/>
          </a:p>
        </p:txBody>
      </p:sp>
      <p:sp>
        <p:nvSpPr>
          <p:cNvPr id="5" name="灯片编号占位符 4"/>
          <p:cNvSpPr>
            <a:spLocks noGrp="1"/>
          </p:cNvSpPr>
          <p:nvPr>
            <p:ph type="sldNum" sz="quarter" idx="12"/>
          </p:nvPr>
        </p:nvSpPr>
        <p:spPr/>
        <p:txBody>
          <a:bodyPr/>
          <a:lstStyle>
            <a:lvl1pPr eaLnBrk="1" hangingPunct="1">
              <a:defRPr/>
            </a:lvl1pPr>
          </a:lstStyle>
          <a:p>
            <a:fld id="{F4D3304E-8E35-440C-80BF-2C574E435F5F}" type="slidenum">
              <a:rPr lang="zh-CN" altLang="en-US"/>
              <a:pPr/>
              <a:t>‹#›</a:t>
            </a:fld>
            <a:endParaRPr lang="en-US" altLang="zh-CN" sz="180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0"/>
          <p:cNvSpPr>
            <a:spLocks noGrp="1" noChangeArrowheads="1"/>
          </p:cNvSpPr>
          <p:nvPr>
            <p:ph type="dt" sz="half" idx="10"/>
          </p:nvPr>
        </p:nvSpPr>
        <p:spPr/>
        <p:txBody>
          <a:bodyPr/>
          <a:lstStyle>
            <a:lvl1pPr eaLnBrk="1" hangingPunct="1">
              <a:defRPr/>
            </a:lvl1pPr>
          </a:lstStyle>
          <a:p>
            <a:pPr>
              <a:defRPr/>
            </a:pPr>
            <a:endParaRPr lang="en-US" altLang="zh-CN"/>
          </a:p>
        </p:txBody>
      </p:sp>
      <p:sp>
        <p:nvSpPr>
          <p:cNvPr id="6" name="Rectangle 41"/>
          <p:cNvSpPr>
            <a:spLocks noGrp="1" noChangeArrowheads="1"/>
          </p:cNvSpPr>
          <p:nvPr>
            <p:ph type="ftr" sz="quarter" idx="11"/>
          </p:nvPr>
        </p:nvSpPr>
        <p:spPr/>
        <p:txBody>
          <a:bodyPr/>
          <a:lstStyle>
            <a:lvl1pPr eaLnBrk="1" hangingPunct="1">
              <a:defRPr/>
            </a:lvl1pPr>
          </a:lstStyle>
          <a:p>
            <a:pPr>
              <a:defRPr/>
            </a:pPr>
            <a:endParaRPr lang="en-US" altLang="zh-CN"/>
          </a:p>
        </p:txBody>
      </p:sp>
      <p:sp>
        <p:nvSpPr>
          <p:cNvPr id="7" name="Rectangle 42"/>
          <p:cNvSpPr>
            <a:spLocks noGrp="1" noChangeArrowheads="1"/>
          </p:cNvSpPr>
          <p:nvPr>
            <p:ph type="sldNum" sz="quarter" idx="12"/>
          </p:nvPr>
        </p:nvSpPr>
        <p:spPr/>
        <p:txBody>
          <a:bodyPr/>
          <a:lstStyle>
            <a:lvl1pPr eaLnBrk="1" hangingPunct="1">
              <a:defRPr/>
            </a:lvl1pPr>
          </a:lstStyle>
          <a:p>
            <a:fld id="{ED3B82EF-C007-418C-A2C3-E3AF05643D97}" type="slidenum">
              <a:rPr lang="en-US" altLang="zh-CN"/>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F6DCBAC5-8D4E-4A1C-8A44-D185AB015829}" type="slidenum">
              <a:rPr lang="zh-CN" altLang="en-US"/>
              <a:pPr/>
              <a:t>‹#›</a:t>
            </a:fld>
            <a:endParaRPr lang="en-US" altLang="zh-CN" sz="180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D93F6032-4E78-49CD-97C0-C58E4D775DCC}" type="slidenum">
              <a:rPr lang="zh-CN" altLang="en-US"/>
              <a:pPr/>
              <a:t>‹#›</a:t>
            </a:fld>
            <a:endParaRPr lang="en-US" altLang="zh-CN" sz="180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060E9534-0F94-47DC-9BF4-DB7E4C461F55}" type="slidenum">
              <a:rPr lang="zh-CN" altLang="en-US"/>
              <a:pPr/>
              <a:t>‹#›</a:t>
            </a:fld>
            <a:endParaRPr lang="en-US" altLang="zh-CN" sz="180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836613"/>
            <a:ext cx="4038600"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836613"/>
            <a:ext cx="4038600"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D7EDC11F-89DA-4878-BD30-CD0600238DA2}" type="slidenum">
              <a:rPr lang="zh-CN" altLang="en-US"/>
              <a:pPr/>
              <a:t>‹#›</a:t>
            </a:fld>
            <a:endParaRPr lang="en-US" altLang="zh-CN" sz="180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eaLnBrk="1" hangingPunct="1">
              <a:defRPr/>
            </a:lvl1pPr>
          </a:lstStyle>
          <a:p>
            <a:pPr>
              <a:defRPr/>
            </a:pPr>
            <a:endParaRPr lang="zh-CN" altLang="zh-CN"/>
          </a:p>
        </p:txBody>
      </p:sp>
      <p:sp>
        <p:nvSpPr>
          <p:cNvPr id="8" name="页脚占位符 7"/>
          <p:cNvSpPr>
            <a:spLocks noGrp="1"/>
          </p:cNvSpPr>
          <p:nvPr>
            <p:ph type="ftr" sz="quarter" idx="11"/>
          </p:nvPr>
        </p:nvSpPr>
        <p:spPr/>
        <p:txBody>
          <a:bodyPr/>
          <a:lstStyle>
            <a:lvl1pPr eaLnBrk="1" hangingPunct="1">
              <a:defRPr/>
            </a:lvl1pPr>
          </a:lstStyle>
          <a:p>
            <a:pPr>
              <a:defRPr/>
            </a:pPr>
            <a:endParaRPr lang="zh-CN" altLang="zh-CN"/>
          </a:p>
        </p:txBody>
      </p:sp>
      <p:sp>
        <p:nvSpPr>
          <p:cNvPr id="9" name="灯片编号占位符 8"/>
          <p:cNvSpPr>
            <a:spLocks noGrp="1"/>
          </p:cNvSpPr>
          <p:nvPr>
            <p:ph type="sldNum" sz="quarter" idx="12"/>
          </p:nvPr>
        </p:nvSpPr>
        <p:spPr/>
        <p:txBody>
          <a:bodyPr/>
          <a:lstStyle>
            <a:lvl1pPr eaLnBrk="1" hangingPunct="1">
              <a:defRPr/>
            </a:lvl1pPr>
          </a:lstStyle>
          <a:p>
            <a:fld id="{9CFA5ED1-E402-4BFC-8600-130D584C8B95}" type="slidenum">
              <a:rPr lang="zh-CN" altLang="en-US"/>
              <a:pPr/>
              <a:t>‹#›</a:t>
            </a:fld>
            <a:endParaRPr lang="en-US" altLang="zh-CN" sz="180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eaLnBrk="1" hangingPunct="1">
              <a:defRPr/>
            </a:lvl1pPr>
          </a:lstStyle>
          <a:p>
            <a:pPr>
              <a:defRPr/>
            </a:pPr>
            <a:endParaRPr lang="zh-CN" altLang="zh-CN"/>
          </a:p>
        </p:txBody>
      </p:sp>
      <p:sp>
        <p:nvSpPr>
          <p:cNvPr id="4" name="页脚占位符 3"/>
          <p:cNvSpPr>
            <a:spLocks noGrp="1"/>
          </p:cNvSpPr>
          <p:nvPr>
            <p:ph type="ftr" sz="quarter" idx="11"/>
          </p:nvPr>
        </p:nvSpPr>
        <p:spPr/>
        <p:txBody>
          <a:bodyPr/>
          <a:lstStyle>
            <a:lvl1pPr eaLnBrk="1" hangingPunct="1">
              <a:defRPr/>
            </a:lvl1pPr>
          </a:lstStyle>
          <a:p>
            <a:pPr>
              <a:defRPr/>
            </a:pPr>
            <a:endParaRPr lang="zh-CN" altLang="zh-CN"/>
          </a:p>
        </p:txBody>
      </p:sp>
      <p:sp>
        <p:nvSpPr>
          <p:cNvPr id="5" name="灯片编号占位符 4"/>
          <p:cNvSpPr>
            <a:spLocks noGrp="1"/>
          </p:cNvSpPr>
          <p:nvPr>
            <p:ph type="sldNum" sz="quarter" idx="12"/>
          </p:nvPr>
        </p:nvSpPr>
        <p:spPr/>
        <p:txBody>
          <a:bodyPr/>
          <a:lstStyle>
            <a:lvl1pPr eaLnBrk="1" hangingPunct="1">
              <a:defRPr/>
            </a:lvl1pPr>
          </a:lstStyle>
          <a:p>
            <a:fld id="{78A3E1E5-2884-4A76-9D84-69A42D81FB5A}" type="slidenum">
              <a:rPr lang="zh-CN" altLang="en-US"/>
              <a:pPr/>
              <a:t>‹#›</a:t>
            </a:fld>
            <a:endParaRPr lang="en-US" altLang="zh-CN"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799F24AC-70C7-416C-B077-074BA39B5552}" type="slidenum">
              <a:rPr lang="zh-CN" altLang="en-US"/>
              <a:pPr/>
              <a:t>‹#›</a:t>
            </a:fld>
            <a:endParaRPr lang="en-US" altLang="zh-CN" sz="1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eaLnBrk="1" hangingPunct="1">
              <a:defRPr/>
            </a:lvl1pPr>
          </a:lstStyle>
          <a:p>
            <a:pPr>
              <a:defRPr/>
            </a:pPr>
            <a:endParaRPr lang="zh-CN" altLang="zh-CN"/>
          </a:p>
        </p:txBody>
      </p:sp>
      <p:sp>
        <p:nvSpPr>
          <p:cNvPr id="3" name="页脚占位符 2"/>
          <p:cNvSpPr>
            <a:spLocks noGrp="1"/>
          </p:cNvSpPr>
          <p:nvPr>
            <p:ph type="ftr" sz="quarter" idx="11"/>
          </p:nvPr>
        </p:nvSpPr>
        <p:spPr/>
        <p:txBody>
          <a:bodyPr/>
          <a:lstStyle>
            <a:lvl1pPr eaLnBrk="1" hangingPunct="1">
              <a:defRPr/>
            </a:lvl1pPr>
          </a:lstStyle>
          <a:p>
            <a:pPr>
              <a:defRPr/>
            </a:pPr>
            <a:endParaRPr lang="zh-CN" altLang="zh-CN"/>
          </a:p>
        </p:txBody>
      </p:sp>
      <p:sp>
        <p:nvSpPr>
          <p:cNvPr id="4" name="灯片编号占位符 3"/>
          <p:cNvSpPr>
            <a:spLocks noGrp="1"/>
          </p:cNvSpPr>
          <p:nvPr>
            <p:ph type="sldNum" sz="quarter" idx="12"/>
          </p:nvPr>
        </p:nvSpPr>
        <p:spPr/>
        <p:txBody>
          <a:bodyPr/>
          <a:lstStyle>
            <a:lvl1pPr eaLnBrk="1" hangingPunct="1">
              <a:defRPr/>
            </a:lvl1pPr>
          </a:lstStyle>
          <a:p>
            <a:fld id="{8904AE63-A812-46C7-B198-7D4C71BB2D64}" type="slidenum">
              <a:rPr lang="zh-CN" altLang="en-US"/>
              <a:pPr/>
              <a:t>‹#›</a:t>
            </a:fld>
            <a:endParaRPr lang="en-US" altLang="zh-CN" sz="180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75C7F2BE-E294-45DB-A396-CE8CC96869AA}" type="slidenum">
              <a:rPr lang="zh-CN" altLang="en-US"/>
              <a:pPr/>
              <a:t>‹#›</a:t>
            </a:fld>
            <a:endParaRPr lang="en-US" altLang="zh-CN" sz="180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sym typeface="Arial" pitchFamily="34" charset="0"/>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0C6AE383-CBE2-43B3-9B11-FE7577B043C4}" type="slidenum">
              <a:rPr lang="zh-CN" altLang="en-US"/>
              <a:pPr/>
              <a:t>‹#›</a:t>
            </a:fld>
            <a:endParaRPr lang="en-US" altLang="zh-CN" sz="180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5AF6CCAF-EB50-4AFF-8CA1-DA9A7DA9003E}" type="slidenum">
              <a:rPr lang="zh-CN" altLang="en-US"/>
              <a:pPr/>
              <a:t>‹#›</a:t>
            </a:fld>
            <a:endParaRPr lang="en-US" altLang="zh-CN" sz="180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0"/>
            <a:ext cx="2057400" cy="612616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0"/>
            <a:ext cx="6019800" cy="61261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786D2CED-C290-467C-A021-1A9A6ED35C0C}" type="slidenum">
              <a:rPr lang="zh-CN" altLang="en-US"/>
              <a:pPr/>
              <a:t>‹#›</a:t>
            </a:fld>
            <a:endParaRPr lang="en-US" altLang="zh-CN" sz="180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0"/>
            <a:ext cx="8229600" cy="692150"/>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eaLnBrk="1" hangingPunct="1">
              <a:defRPr/>
            </a:lvl1pPr>
          </a:lstStyle>
          <a:p>
            <a:pPr>
              <a:defRPr/>
            </a:pPr>
            <a:endParaRPr lang="zh-CN" altLang="zh-CN"/>
          </a:p>
        </p:txBody>
      </p:sp>
      <p:sp>
        <p:nvSpPr>
          <p:cNvPr id="4" name="页脚占位符 3"/>
          <p:cNvSpPr>
            <a:spLocks noGrp="1"/>
          </p:cNvSpPr>
          <p:nvPr>
            <p:ph type="ftr" sz="quarter" idx="11"/>
          </p:nvPr>
        </p:nvSpPr>
        <p:spPr/>
        <p:txBody>
          <a:bodyPr/>
          <a:lstStyle>
            <a:lvl1pPr eaLnBrk="1" hangingPunct="1">
              <a:defRPr/>
            </a:lvl1pPr>
          </a:lstStyle>
          <a:p>
            <a:pPr>
              <a:defRPr/>
            </a:pPr>
            <a:endParaRPr lang="zh-CN" altLang="zh-CN"/>
          </a:p>
        </p:txBody>
      </p:sp>
      <p:sp>
        <p:nvSpPr>
          <p:cNvPr id="5" name="灯片编号占位符 4"/>
          <p:cNvSpPr>
            <a:spLocks noGrp="1"/>
          </p:cNvSpPr>
          <p:nvPr>
            <p:ph type="sldNum" sz="quarter" idx="12"/>
          </p:nvPr>
        </p:nvSpPr>
        <p:spPr/>
        <p:txBody>
          <a:bodyPr/>
          <a:lstStyle>
            <a:lvl1pPr eaLnBrk="1" hangingPunct="1">
              <a:defRPr/>
            </a:lvl1pPr>
          </a:lstStyle>
          <a:p>
            <a:fld id="{DA09F4BA-9FE6-4542-B673-8C7A5AA38B87}" type="slidenum">
              <a:rPr lang="zh-CN" altLang="en-US"/>
              <a:pPr/>
              <a:t>‹#›</a:t>
            </a:fld>
            <a:endParaRPr lang="en-US" altLang="zh-CN" sz="180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0"/>
          <p:cNvSpPr>
            <a:spLocks noGrp="1" noChangeArrowheads="1"/>
          </p:cNvSpPr>
          <p:nvPr>
            <p:ph type="dt" sz="half" idx="10"/>
          </p:nvPr>
        </p:nvSpPr>
        <p:spPr/>
        <p:txBody>
          <a:bodyPr/>
          <a:lstStyle>
            <a:lvl1pPr eaLnBrk="1" hangingPunct="1">
              <a:defRPr/>
            </a:lvl1pPr>
          </a:lstStyle>
          <a:p>
            <a:pPr>
              <a:defRPr/>
            </a:pPr>
            <a:endParaRPr lang="en-US" altLang="zh-CN"/>
          </a:p>
        </p:txBody>
      </p:sp>
      <p:sp>
        <p:nvSpPr>
          <p:cNvPr id="6" name="Rectangle 41"/>
          <p:cNvSpPr>
            <a:spLocks noGrp="1" noChangeArrowheads="1"/>
          </p:cNvSpPr>
          <p:nvPr>
            <p:ph type="ftr" sz="quarter" idx="11"/>
          </p:nvPr>
        </p:nvSpPr>
        <p:spPr/>
        <p:txBody>
          <a:bodyPr/>
          <a:lstStyle>
            <a:lvl1pPr eaLnBrk="1" hangingPunct="1">
              <a:defRPr/>
            </a:lvl1pPr>
          </a:lstStyle>
          <a:p>
            <a:pPr>
              <a:defRPr/>
            </a:pPr>
            <a:endParaRPr lang="en-US" altLang="zh-CN"/>
          </a:p>
        </p:txBody>
      </p:sp>
      <p:sp>
        <p:nvSpPr>
          <p:cNvPr id="7" name="Rectangle 42"/>
          <p:cNvSpPr>
            <a:spLocks noGrp="1" noChangeArrowheads="1"/>
          </p:cNvSpPr>
          <p:nvPr>
            <p:ph type="sldNum" sz="quarter" idx="12"/>
          </p:nvPr>
        </p:nvSpPr>
        <p:spPr/>
        <p:txBody>
          <a:bodyPr/>
          <a:lstStyle>
            <a:lvl1pPr eaLnBrk="1" hangingPunct="1">
              <a:defRPr/>
            </a:lvl1pPr>
          </a:lstStyle>
          <a:p>
            <a:fld id="{B6374D75-C3EC-4B76-92DD-EE7307AB441B}" type="slidenum">
              <a:rPr lang="en-US" altLang="zh-CN"/>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eaLnBrk="1" hangingPunct="1">
              <a:defRPr/>
            </a:lvl1pPr>
          </a:lstStyle>
          <a:p>
            <a:pPr>
              <a:defRPr/>
            </a:pPr>
            <a:endParaRPr lang="zh-CN" altLang="zh-CN"/>
          </a:p>
        </p:txBody>
      </p:sp>
      <p:sp>
        <p:nvSpPr>
          <p:cNvPr id="5" name="页脚占位符 4"/>
          <p:cNvSpPr>
            <a:spLocks noGrp="1"/>
          </p:cNvSpPr>
          <p:nvPr>
            <p:ph type="ftr" sz="quarter" idx="11"/>
          </p:nvPr>
        </p:nvSpPr>
        <p:spPr/>
        <p:txBody>
          <a:bodyPr/>
          <a:lstStyle>
            <a:lvl1pPr eaLnBrk="1" hangingPunct="1">
              <a:defRPr/>
            </a:lvl1pPr>
          </a:lstStyle>
          <a:p>
            <a:pPr>
              <a:defRPr/>
            </a:pPr>
            <a:endParaRPr lang="zh-CN" altLang="zh-CN"/>
          </a:p>
        </p:txBody>
      </p:sp>
      <p:sp>
        <p:nvSpPr>
          <p:cNvPr id="6" name="灯片编号占位符 5"/>
          <p:cNvSpPr>
            <a:spLocks noGrp="1"/>
          </p:cNvSpPr>
          <p:nvPr>
            <p:ph type="sldNum" sz="quarter" idx="12"/>
          </p:nvPr>
        </p:nvSpPr>
        <p:spPr/>
        <p:txBody>
          <a:bodyPr/>
          <a:lstStyle>
            <a:lvl1pPr eaLnBrk="1" hangingPunct="1">
              <a:defRPr/>
            </a:lvl1pPr>
          </a:lstStyle>
          <a:p>
            <a:fld id="{00F1F9C0-E6E8-412B-9801-D1943E37277B}" type="slidenum">
              <a:rPr lang="zh-CN" altLang="en-US"/>
              <a:pPr/>
              <a:t>‹#›</a:t>
            </a:fld>
            <a:endParaRPr lang="en-US" altLang="zh-CN" sz="1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836613"/>
            <a:ext cx="4038600"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836613"/>
            <a:ext cx="4038600"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5F624083-4925-42C8-ADC6-010779C69FA6}" type="slidenum">
              <a:rPr lang="zh-CN" altLang="en-US"/>
              <a:pPr/>
              <a:t>‹#›</a:t>
            </a:fld>
            <a:endParaRPr lang="en-US" altLang="zh-CN" sz="18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eaLnBrk="1" hangingPunct="1">
              <a:defRPr/>
            </a:lvl1pPr>
          </a:lstStyle>
          <a:p>
            <a:pPr>
              <a:defRPr/>
            </a:pPr>
            <a:endParaRPr lang="zh-CN" altLang="zh-CN"/>
          </a:p>
        </p:txBody>
      </p:sp>
      <p:sp>
        <p:nvSpPr>
          <p:cNvPr id="8" name="页脚占位符 7"/>
          <p:cNvSpPr>
            <a:spLocks noGrp="1"/>
          </p:cNvSpPr>
          <p:nvPr>
            <p:ph type="ftr" sz="quarter" idx="11"/>
          </p:nvPr>
        </p:nvSpPr>
        <p:spPr/>
        <p:txBody>
          <a:bodyPr/>
          <a:lstStyle>
            <a:lvl1pPr eaLnBrk="1" hangingPunct="1">
              <a:defRPr/>
            </a:lvl1pPr>
          </a:lstStyle>
          <a:p>
            <a:pPr>
              <a:defRPr/>
            </a:pPr>
            <a:endParaRPr lang="zh-CN" altLang="zh-CN"/>
          </a:p>
        </p:txBody>
      </p:sp>
      <p:sp>
        <p:nvSpPr>
          <p:cNvPr id="9" name="灯片编号占位符 8"/>
          <p:cNvSpPr>
            <a:spLocks noGrp="1"/>
          </p:cNvSpPr>
          <p:nvPr>
            <p:ph type="sldNum" sz="quarter" idx="12"/>
          </p:nvPr>
        </p:nvSpPr>
        <p:spPr/>
        <p:txBody>
          <a:bodyPr/>
          <a:lstStyle>
            <a:lvl1pPr eaLnBrk="1" hangingPunct="1">
              <a:defRPr/>
            </a:lvl1pPr>
          </a:lstStyle>
          <a:p>
            <a:fld id="{2C300CF3-69DA-490B-A333-0C6BE2A7428B}" type="slidenum">
              <a:rPr lang="zh-CN" altLang="en-US"/>
              <a:pPr/>
              <a:t>‹#›</a:t>
            </a:fld>
            <a:endParaRPr lang="en-US" altLang="zh-CN" sz="18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eaLnBrk="1" hangingPunct="1">
              <a:defRPr/>
            </a:lvl1pPr>
          </a:lstStyle>
          <a:p>
            <a:pPr>
              <a:defRPr/>
            </a:pPr>
            <a:endParaRPr lang="zh-CN" altLang="zh-CN"/>
          </a:p>
        </p:txBody>
      </p:sp>
      <p:sp>
        <p:nvSpPr>
          <p:cNvPr id="4" name="页脚占位符 3"/>
          <p:cNvSpPr>
            <a:spLocks noGrp="1"/>
          </p:cNvSpPr>
          <p:nvPr>
            <p:ph type="ftr" sz="quarter" idx="11"/>
          </p:nvPr>
        </p:nvSpPr>
        <p:spPr/>
        <p:txBody>
          <a:bodyPr/>
          <a:lstStyle>
            <a:lvl1pPr eaLnBrk="1" hangingPunct="1">
              <a:defRPr/>
            </a:lvl1pPr>
          </a:lstStyle>
          <a:p>
            <a:pPr>
              <a:defRPr/>
            </a:pPr>
            <a:endParaRPr lang="zh-CN" altLang="zh-CN"/>
          </a:p>
        </p:txBody>
      </p:sp>
      <p:sp>
        <p:nvSpPr>
          <p:cNvPr id="5" name="灯片编号占位符 4"/>
          <p:cNvSpPr>
            <a:spLocks noGrp="1"/>
          </p:cNvSpPr>
          <p:nvPr>
            <p:ph type="sldNum" sz="quarter" idx="12"/>
          </p:nvPr>
        </p:nvSpPr>
        <p:spPr/>
        <p:txBody>
          <a:bodyPr/>
          <a:lstStyle>
            <a:lvl1pPr eaLnBrk="1" hangingPunct="1">
              <a:defRPr/>
            </a:lvl1pPr>
          </a:lstStyle>
          <a:p>
            <a:fld id="{AE614EA0-376F-4A86-87CC-358D31F3690E}" type="slidenum">
              <a:rPr lang="zh-CN" altLang="en-US"/>
              <a:pPr/>
              <a:t>‹#›</a:t>
            </a:fld>
            <a:endParaRPr lang="en-US" altLang="zh-CN"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eaLnBrk="1" hangingPunct="1">
              <a:defRPr/>
            </a:lvl1pPr>
          </a:lstStyle>
          <a:p>
            <a:pPr>
              <a:defRPr/>
            </a:pPr>
            <a:endParaRPr lang="zh-CN" altLang="zh-CN"/>
          </a:p>
        </p:txBody>
      </p:sp>
      <p:sp>
        <p:nvSpPr>
          <p:cNvPr id="3" name="页脚占位符 2"/>
          <p:cNvSpPr>
            <a:spLocks noGrp="1"/>
          </p:cNvSpPr>
          <p:nvPr>
            <p:ph type="ftr" sz="quarter" idx="11"/>
          </p:nvPr>
        </p:nvSpPr>
        <p:spPr/>
        <p:txBody>
          <a:bodyPr/>
          <a:lstStyle>
            <a:lvl1pPr eaLnBrk="1" hangingPunct="1">
              <a:defRPr/>
            </a:lvl1pPr>
          </a:lstStyle>
          <a:p>
            <a:pPr>
              <a:defRPr/>
            </a:pPr>
            <a:endParaRPr lang="zh-CN" altLang="zh-CN"/>
          </a:p>
        </p:txBody>
      </p:sp>
      <p:sp>
        <p:nvSpPr>
          <p:cNvPr id="4" name="灯片编号占位符 3"/>
          <p:cNvSpPr>
            <a:spLocks noGrp="1"/>
          </p:cNvSpPr>
          <p:nvPr>
            <p:ph type="sldNum" sz="quarter" idx="12"/>
          </p:nvPr>
        </p:nvSpPr>
        <p:spPr/>
        <p:txBody>
          <a:bodyPr/>
          <a:lstStyle>
            <a:lvl1pPr eaLnBrk="1" hangingPunct="1">
              <a:defRPr/>
            </a:lvl1pPr>
          </a:lstStyle>
          <a:p>
            <a:fld id="{C7277231-E794-4F55-A24E-AD3A76D9C18D}" type="slidenum">
              <a:rPr lang="zh-CN" altLang="en-US"/>
              <a:pPr/>
              <a:t>‹#›</a:t>
            </a:fld>
            <a:endParaRPr lang="en-US" altLang="zh-CN"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0D3A7472-1F54-4BFA-BAFF-6CB4F764ED6C}" type="slidenum">
              <a:rPr lang="zh-CN" altLang="en-US"/>
              <a:pPr/>
              <a:t>‹#›</a:t>
            </a:fld>
            <a:endParaRPr lang="en-US" altLang="zh-CN"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sym typeface="Arial" pitchFamily="34" charset="0"/>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eaLnBrk="1" hangingPunct="1">
              <a:defRPr/>
            </a:lvl1pPr>
          </a:lstStyle>
          <a:p>
            <a:pPr>
              <a:defRPr/>
            </a:pPr>
            <a:endParaRPr lang="zh-CN" altLang="zh-CN"/>
          </a:p>
        </p:txBody>
      </p:sp>
      <p:sp>
        <p:nvSpPr>
          <p:cNvPr id="6" name="页脚占位符 5"/>
          <p:cNvSpPr>
            <a:spLocks noGrp="1"/>
          </p:cNvSpPr>
          <p:nvPr>
            <p:ph type="ftr" sz="quarter" idx="11"/>
          </p:nvPr>
        </p:nvSpPr>
        <p:spPr/>
        <p:txBody>
          <a:bodyPr/>
          <a:lstStyle>
            <a:lvl1pPr eaLnBrk="1" hangingPunct="1">
              <a:defRPr/>
            </a:lvl1pPr>
          </a:lstStyle>
          <a:p>
            <a:pPr>
              <a:defRPr/>
            </a:pPr>
            <a:endParaRPr lang="zh-CN" altLang="zh-CN"/>
          </a:p>
        </p:txBody>
      </p:sp>
      <p:sp>
        <p:nvSpPr>
          <p:cNvPr id="7" name="灯片编号占位符 6"/>
          <p:cNvSpPr>
            <a:spLocks noGrp="1"/>
          </p:cNvSpPr>
          <p:nvPr>
            <p:ph type="sldNum" sz="quarter" idx="12"/>
          </p:nvPr>
        </p:nvSpPr>
        <p:spPr/>
        <p:txBody>
          <a:bodyPr/>
          <a:lstStyle>
            <a:lvl1pPr eaLnBrk="1" hangingPunct="1">
              <a:defRPr/>
            </a:lvl1pPr>
          </a:lstStyle>
          <a:p>
            <a:fld id="{58005614-8869-43D9-8128-15671C349DF5}" type="slidenum">
              <a:rPr lang="zh-CN" altLang="en-US"/>
              <a:pPr/>
              <a:t>‹#›</a:t>
            </a:fld>
            <a:endParaRPr lang="en-US" altLang="zh-CN" sz="18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3074" name="Picture 8" descr="DSPD3736"/>
          <p:cNvPicPr>
            <a:picLocks noChangeAspect="1" noChangeArrowheads="1"/>
          </p:cNvPicPr>
          <p:nvPr/>
        </p:nvPicPr>
        <p:blipFill>
          <a:blip r:embed="rId15" cstate="print"/>
          <a:srcRect/>
          <a:stretch>
            <a:fillRect/>
          </a:stretch>
        </p:blipFill>
        <p:spPr bwMode="auto">
          <a:xfrm>
            <a:off x="0" y="5921375"/>
            <a:ext cx="3348038" cy="963613"/>
          </a:xfrm>
          <a:prstGeom prst="rect">
            <a:avLst/>
          </a:prstGeom>
          <a:noFill/>
          <a:ln w="9525">
            <a:noFill/>
            <a:miter lim="800000"/>
            <a:headEnd/>
            <a:tailEnd/>
          </a:ln>
        </p:spPr>
      </p:pic>
      <p:sp>
        <p:nvSpPr>
          <p:cNvPr id="3076" name="Rectangle 10"/>
          <p:cNvSpPr>
            <a:spLocks noChangeArrowheads="1"/>
          </p:cNvSpPr>
          <p:nvPr/>
        </p:nvSpPr>
        <p:spPr bwMode="auto">
          <a:xfrm>
            <a:off x="0" y="0"/>
            <a:ext cx="9144000" cy="765175"/>
          </a:xfrm>
          <a:prstGeom prst="rect">
            <a:avLst/>
          </a:prstGeom>
          <a:gradFill rotWithShape="1">
            <a:gsLst>
              <a:gs pos="0">
                <a:srgbClr val="FFFFFF"/>
              </a:gs>
              <a:gs pos="100000">
                <a:srgbClr val="BBE0E3"/>
              </a:gs>
            </a:gsLst>
            <a:lin ang="0" scaled="1"/>
          </a:gradFill>
          <a:ln w="9525">
            <a:noFill/>
            <a:miter lim="800000"/>
            <a:headEnd/>
            <a:tailEnd/>
          </a:ln>
        </p:spPr>
        <p:txBody>
          <a:bodyPr wrap="none" anchor="ctr"/>
          <a:lstStyle/>
          <a:p>
            <a:endParaRPr lang="zh-CN" altLang="zh-CN">
              <a:solidFill>
                <a:srgbClr val="000000"/>
              </a:solidFill>
            </a:endParaRPr>
          </a:p>
        </p:txBody>
      </p:sp>
      <p:sp>
        <p:nvSpPr>
          <p:cNvPr id="3077" name="Rectangle 11"/>
          <p:cNvSpPr>
            <a:spLocks noChangeArrowheads="1"/>
          </p:cNvSpPr>
          <p:nvPr/>
        </p:nvSpPr>
        <p:spPr bwMode="auto">
          <a:xfrm>
            <a:off x="0" y="260350"/>
            <a:ext cx="9144000" cy="288925"/>
          </a:xfrm>
          <a:prstGeom prst="rect">
            <a:avLst/>
          </a:prstGeom>
          <a:solidFill>
            <a:srgbClr val="FFFFFF">
              <a:alpha val="59999"/>
            </a:srgbClr>
          </a:solidFill>
          <a:ln w="9525">
            <a:noFill/>
            <a:miter lim="800000"/>
            <a:headEnd/>
            <a:tailEnd/>
          </a:ln>
        </p:spPr>
        <p:txBody>
          <a:bodyPr wrap="none" anchor="ctr"/>
          <a:lstStyle/>
          <a:p>
            <a:endParaRPr lang="zh-CN" altLang="zh-CN">
              <a:solidFill>
                <a:srgbClr val="000000"/>
              </a:solidFill>
            </a:endParaRPr>
          </a:p>
        </p:txBody>
      </p:sp>
      <p:sp>
        <p:nvSpPr>
          <p:cNvPr id="3078" name="Rectangle 12"/>
          <p:cNvSpPr>
            <a:spLocks noChangeArrowheads="1"/>
          </p:cNvSpPr>
          <p:nvPr/>
        </p:nvSpPr>
        <p:spPr bwMode="auto">
          <a:xfrm>
            <a:off x="0" y="404813"/>
            <a:ext cx="9144000" cy="288925"/>
          </a:xfrm>
          <a:prstGeom prst="rect">
            <a:avLst/>
          </a:prstGeom>
          <a:solidFill>
            <a:srgbClr val="FFFFFF">
              <a:alpha val="29803"/>
            </a:srgbClr>
          </a:solidFill>
          <a:ln w="9525">
            <a:noFill/>
            <a:miter lim="800000"/>
            <a:headEnd/>
            <a:tailEnd/>
          </a:ln>
        </p:spPr>
        <p:txBody>
          <a:bodyPr wrap="none" anchor="ctr"/>
          <a:lstStyle/>
          <a:p>
            <a:endParaRPr lang="zh-CN" altLang="zh-CN">
              <a:solidFill>
                <a:srgbClr val="000000"/>
              </a:solidFill>
            </a:endParaRPr>
          </a:p>
        </p:txBody>
      </p:sp>
      <p:sp>
        <p:nvSpPr>
          <p:cNvPr id="3079" name="Rectangle 2"/>
          <p:cNvSpPr>
            <a:spLocks noGrp="1" noChangeArrowheads="1"/>
          </p:cNvSpPr>
          <p:nvPr>
            <p:ph type="title" idx="4294967295"/>
          </p:nvPr>
        </p:nvSpPr>
        <p:spPr bwMode="auto">
          <a:xfrm>
            <a:off x="457200" y="0"/>
            <a:ext cx="8229600" cy="692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sym typeface="Arial" charset="0"/>
              </a:rPr>
              <a:t>单击此处编辑母版标题样式</a:t>
            </a:r>
          </a:p>
        </p:txBody>
      </p:sp>
      <p:sp>
        <p:nvSpPr>
          <p:cNvPr id="3080" name="Rectangle 3"/>
          <p:cNvSpPr>
            <a:spLocks noGrp="1" noChangeArrowheads="1"/>
          </p:cNvSpPr>
          <p:nvPr>
            <p:ph type="body" idx="1"/>
          </p:nvPr>
        </p:nvSpPr>
        <p:spPr bwMode="auto">
          <a:xfrm>
            <a:off x="457200" y="836613"/>
            <a:ext cx="8229600" cy="5289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dirty="0" smtClean="0">
                <a:sym typeface="Arial" charset="0"/>
              </a:rPr>
              <a:t>单击此处编辑母版文本样式</a:t>
            </a:r>
          </a:p>
          <a:p>
            <a:pPr lvl="1"/>
            <a:r>
              <a:rPr lang="zh-CN" altLang="en-US" dirty="0" smtClean="0">
                <a:sym typeface="Arial" charset="0"/>
              </a:rPr>
              <a:t>第二级</a:t>
            </a:r>
          </a:p>
          <a:p>
            <a:pPr lvl="2"/>
            <a:r>
              <a:rPr lang="zh-CN" altLang="en-US" dirty="0" smtClean="0">
                <a:sym typeface="Arial" charset="0"/>
              </a:rPr>
              <a:t>第三级</a:t>
            </a:r>
          </a:p>
          <a:p>
            <a:pPr lvl="3"/>
            <a:r>
              <a:rPr lang="zh-CN" altLang="en-US" dirty="0" smtClean="0">
                <a:sym typeface="Arial" charset="0"/>
              </a:rPr>
              <a:t>第四级</a:t>
            </a:r>
          </a:p>
          <a:p>
            <a:pPr lvl="4"/>
            <a:r>
              <a:rPr lang="zh-CN" altLang="en-US" dirty="0" smtClean="0">
                <a:sym typeface="Arial" charset="0"/>
              </a:rPr>
              <a:t>第五级</a:t>
            </a:r>
          </a:p>
        </p:txBody>
      </p:sp>
      <p:sp>
        <p:nvSpPr>
          <p:cNvPr id="1033" name="Rectangle 4"/>
          <p:cNvSpPr>
            <a:spLocks noGrp="1" noChangeArrowheads="1"/>
          </p:cNvSpPr>
          <p:nvPr>
            <p:ph type="dt" sz="half" idx="2"/>
          </p:nvPr>
        </p:nvSpPr>
        <p:spPr bwMode="auto">
          <a:xfrm>
            <a:off x="457200" y="6245225"/>
            <a:ext cx="2133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defRPr>
            </a:lvl1pPr>
          </a:lstStyle>
          <a:p>
            <a:pPr>
              <a:defRPr/>
            </a:pPr>
            <a:endParaRPr lang="zh-CN" altLang="zh-CN" dirty="0"/>
          </a:p>
        </p:txBody>
      </p:sp>
      <p:sp>
        <p:nvSpPr>
          <p:cNvPr id="1034" name="Rectangle 5"/>
          <p:cNvSpPr>
            <a:spLocks noGrp="1" noChangeArrowheads="1"/>
          </p:cNvSpPr>
          <p:nvPr>
            <p:ph type="ftr" sz="quarter" idx="3"/>
          </p:nvPr>
        </p:nvSpPr>
        <p:spPr bwMode="auto">
          <a:xfrm>
            <a:off x="3124200" y="6245225"/>
            <a:ext cx="2895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defRPr>
            </a:lvl1pPr>
          </a:lstStyle>
          <a:p>
            <a:pPr>
              <a:defRPr/>
            </a:pPr>
            <a:endParaRPr lang="zh-CN" altLang="zh-CN" dirty="0"/>
          </a:p>
        </p:txBody>
      </p:sp>
      <p:sp>
        <p:nvSpPr>
          <p:cNvPr id="1035" name="Rectangle 6"/>
          <p:cNvSpPr>
            <a:spLocks noGrp="1" noChangeArrowheads="1"/>
          </p:cNvSpPr>
          <p:nvPr>
            <p:ph type="sldNum" sz="quarter" idx="4"/>
          </p:nvPr>
        </p:nvSpPr>
        <p:spPr bwMode="auto">
          <a:xfrm>
            <a:off x="6553200" y="6245225"/>
            <a:ext cx="2133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fld id="{81C360EC-405A-4E60-9858-AD76D71A1F53}" type="slidenum">
              <a:rPr lang="zh-CN" altLang="en-US"/>
              <a:pPr/>
              <a:t>‹#›</a:t>
            </a:fld>
            <a:endParaRPr lang="en-US" altLang="zh-C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3200">
          <a:solidFill>
            <a:schemeClr val="tx2"/>
          </a:solidFill>
          <a:latin typeface="+mj-lt"/>
          <a:ea typeface="+mj-ea"/>
          <a:cs typeface="+mj-cs"/>
          <a:sym typeface="Arial" charset="0"/>
        </a:defRPr>
      </a:lvl1pPr>
      <a:lvl2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2pPr>
      <a:lvl3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3pPr>
      <a:lvl4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4pPr>
      <a:lvl5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5pPr>
      <a:lvl6pPr marL="4572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6pPr>
      <a:lvl7pPr marL="9144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7pPr>
      <a:lvl8pPr marL="13716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8pPr>
      <a:lvl9pPr marL="18288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9pPr>
    </p:titleStyle>
    <p:bodyStyle>
      <a:lvl1pPr marL="342900" indent="-342900" algn="l" defTabSz="0" rtl="0" eaLnBrk="0" fontAlgn="base" hangingPunct="0">
        <a:spcBef>
          <a:spcPct val="20000"/>
        </a:spcBef>
        <a:spcAft>
          <a:spcPct val="0"/>
        </a:spcAft>
        <a:buFont typeface="Arial" charset="0"/>
        <a:buChar char="•"/>
        <a:defRPr sz="3200">
          <a:solidFill>
            <a:schemeClr val="tx1"/>
          </a:solidFill>
          <a:latin typeface="+mn-lt"/>
          <a:ea typeface="+mn-ea"/>
          <a:cs typeface="+mn-cs"/>
          <a:sym typeface="Arial" charset="0"/>
        </a:defRPr>
      </a:lvl1pPr>
      <a:lvl2pPr marL="742950" indent="-285750" algn="l" defTabSz="0" rtl="0" eaLnBrk="0" fontAlgn="base" hangingPunct="0">
        <a:spcBef>
          <a:spcPct val="20000"/>
        </a:spcBef>
        <a:spcAft>
          <a:spcPct val="0"/>
        </a:spcAft>
        <a:buFont typeface="Arial" charset="0"/>
        <a:buChar char="–"/>
        <a:defRPr sz="2800">
          <a:solidFill>
            <a:schemeClr val="tx1"/>
          </a:solidFill>
          <a:latin typeface="+mn-lt"/>
          <a:ea typeface="+mn-ea"/>
          <a:sym typeface="Arial" charset="0"/>
        </a:defRPr>
      </a:lvl2pPr>
      <a:lvl3pPr marL="1143000" indent="-228600" algn="l" defTabSz="0" rtl="0" eaLnBrk="0" fontAlgn="base" hangingPunct="0">
        <a:spcBef>
          <a:spcPct val="20000"/>
        </a:spcBef>
        <a:spcAft>
          <a:spcPct val="0"/>
        </a:spcAft>
        <a:buFont typeface="Arial" charset="0"/>
        <a:buChar char="•"/>
        <a:defRPr sz="2400">
          <a:solidFill>
            <a:schemeClr val="tx1"/>
          </a:solidFill>
          <a:latin typeface="+mn-lt"/>
          <a:ea typeface="+mn-ea"/>
          <a:sym typeface="Arial" charset="0"/>
        </a:defRPr>
      </a:lvl3pPr>
      <a:lvl4pPr marL="1600200" indent="-228600" algn="l" defTabSz="0" rtl="0" eaLnBrk="0" fontAlgn="base" hangingPunct="0">
        <a:spcBef>
          <a:spcPct val="20000"/>
        </a:spcBef>
        <a:spcAft>
          <a:spcPct val="0"/>
        </a:spcAft>
        <a:buFont typeface="Arial" charset="0"/>
        <a:buChar char="–"/>
        <a:defRPr sz="2000">
          <a:solidFill>
            <a:schemeClr val="tx1"/>
          </a:solidFill>
          <a:latin typeface="+mn-lt"/>
          <a:ea typeface="+mn-ea"/>
          <a:sym typeface="Arial" charset="0"/>
        </a:defRPr>
      </a:lvl4pPr>
      <a:lvl5pPr marL="2057400" indent="-228600" algn="l" defTabSz="0" rtl="0" eaLnBrk="0" fontAlgn="base" hangingPunct="0">
        <a:spcBef>
          <a:spcPct val="20000"/>
        </a:spcBef>
        <a:spcAft>
          <a:spcPct val="0"/>
        </a:spcAft>
        <a:buFont typeface="Arial" charset="0"/>
        <a:buChar char="»"/>
        <a:defRPr sz="2000">
          <a:solidFill>
            <a:schemeClr val="tx1"/>
          </a:solidFill>
          <a:latin typeface="+mn-lt"/>
          <a:ea typeface="+mn-ea"/>
          <a:sym typeface="Arial" charset="0"/>
        </a:defRPr>
      </a:lvl5pPr>
      <a:lvl6pPr marL="25146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6pPr>
      <a:lvl7pPr marL="29718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7pPr>
      <a:lvl8pPr marL="34290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8pPr>
      <a:lvl9pPr marL="38862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4098" name="Picture 8" descr="DSPD3736"/>
          <p:cNvPicPr>
            <a:picLocks noChangeAspect="1" noChangeArrowheads="1"/>
          </p:cNvPicPr>
          <p:nvPr/>
        </p:nvPicPr>
        <p:blipFill>
          <a:blip r:embed="rId15" cstate="print"/>
          <a:srcRect/>
          <a:stretch>
            <a:fillRect/>
          </a:stretch>
        </p:blipFill>
        <p:spPr bwMode="auto">
          <a:xfrm>
            <a:off x="0" y="5921375"/>
            <a:ext cx="3348038" cy="963613"/>
          </a:xfrm>
          <a:prstGeom prst="rect">
            <a:avLst/>
          </a:prstGeom>
          <a:noFill/>
          <a:ln w="9525">
            <a:noFill/>
            <a:miter lim="800000"/>
            <a:headEnd/>
            <a:tailEnd/>
          </a:ln>
        </p:spPr>
      </p:pic>
      <p:sp>
        <p:nvSpPr>
          <p:cNvPr id="4099" name="Rectangle 9"/>
          <p:cNvSpPr>
            <a:spLocks noChangeArrowheads="1"/>
          </p:cNvSpPr>
          <p:nvPr/>
        </p:nvSpPr>
        <p:spPr bwMode="auto">
          <a:xfrm>
            <a:off x="2555875" y="5516563"/>
            <a:ext cx="863600" cy="1343025"/>
          </a:xfrm>
          <a:prstGeom prst="rect">
            <a:avLst/>
          </a:prstGeom>
          <a:gradFill rotWithShape="1">
            <a:gsLst>
              <a:gs pos="0">
                <a:srgbClr val="FFFFFF"/>
              </a:gs>
              <a:gs pos="100000">
                <a:srgbClr val="FFFFFF"/>
              </a:gs>
            </a:gsLst>
            <a:lin ang="0" scaled="1"/>
          </a:gradFill>
          <a:ln w="9525">
            <a:noFill/>
            <a:miter lim="800000"/>
            <a:headEnd/>
            <a:tailEnd/>
          </a:ln>
        </p:spPr>
        <p:txBody>
          <a:bodyPr wrap="none" anchor="ctr"/>
          <a:lstStyle/>
          <a:p>
            <a:endParaRPr lang="zh-CN" altLang="zh-CN">
              <a:solidFill>
                <a:srgbClr val="000000"/>
              </a:solidFill>
            </a:endParaRPr>
          </a:p>
        </p:txBody>
      </p:sp>
      <p:sp>
        <p:nvSpPr>
          <p:cNvPr id="4100" name="Rectangle 10"/>
          <p:cNvSpPr>
            <a:spLocks noChangeArrowheads="1"/>
          </p:cNvSpPr>
          <p:nvPr/>
        </p:nvSpPr>
        <p:spPr bwMode="auto">
          <a:xfrm>
            <a:off x="0" y="0"/>
            <a:ext cx="9144000" cy="765175"/>
          </a:xfrm>
          <a:prstGeom prst="rect">
            <a:avLst/>
          </a:prstGeom>
          <a:gradFill rotWithShape="1">
            <a:gsLst>
              <a:gs pos="0">
                <a:srgbClr val="FFFFFF"/>
              </a:gs>
              <a:gs pos="100000">
                <a:srgbClr val="BBE0E3"/>
              </a:gs>
            </a:gsLst>
            <a:lin ang="0" scaled="1"/>
          </a:gradFill>
          <a:ln w="9525">
            <a:noFill/>
            <a:miter lim="800000"/>
            <a:headEnd/>
            <a:tailEnd/>
          </a:ln>
        </p:spPr>
        <p:txBody>
          <a:bodyPr wrap="none" anchor="ctr"/>
          <a:lstStyle/>
          <a:p>
            <a:endParaRPr lang="zh-CN" altLang="zh-CN">
              <a:solidFill>
                <a:srgbClr val="000000"/>
              </a:solidFill>
            </a:endParaRPr>
          </a:p>
        </p:txBody>
      </p:sp>
      <p:sp>
        <p:nvSpPr>
          <p:cNvPr id="4101" name="Rectangle 11"/>
          <p:cNvSpPr>
            <a:spLocks noChangeArrowheads="1"/>
          </p:cNvSpPr>
          <p:nvPr/>
        </p:nvSpPr>
        <p:spPr bwMode="auto">
          <a:xfrm>
            <a:off x="0" y="260350"/>
            <a:ext cx="9144000" cy="288925"/>
          </a:xfrm>
          <a:prstGeom prst="rect">
            <a:avLst/>
          </a:prstGeom>
          <a:solidFill>
            <a:srgbClr val="FFFFFF">
              <a:alpha val="59999"/>
            </a:srgbClr>
          </a:solidFill>
          <a:ln w="9525">
            <a:noFill/>
            <a:miter lim="800000"/>
            <a:headEnd/>
            <a:tailEnd/>
          </a:ln>
        </p:spPr>
        <p:txBody>
          <a:bodyPr wrap="none" anchor="ctr"/>
          <a:lstStyle/>
          <a:p>
            <a:endParaRPr lang="zh-CN" altLang="zh-CN">
              <a:solidFill>
                <a:srgbClr val="000000"/>
              </a:solidFill>
            </a:endParaRPr>
          </a:p>
        </p:txBody>
      </p:sp>
      <p:sp>
        <p:nvSpPr>
          <p:cNvPr id="4102" name="Rectangle 12"/>
          <p:cNvSpPr>
            <a:spLocks noChangeArrowheads="1"/>
          </p:cNvSpPr>
          <p:nvPr/>
        </p:nvSpPr>
        <p:spPr bwMode="auto">
          <a:xfrm>
            <a:off x="0" y="404813"/>
            <a:ext cx="9144000" cy="288925"/>
          </a:xfrm>
          <a:prstGeom prst="rect">
            <a:avLst/>
          </a:prstGeom>
          <a:solidFill>
            <a:srgbClr val="FFFFFF">
              <a:alpha val="29803"/>
            </a:srgbClr>
          </a:solidFill>
          <a:ln w="9525">
            <a:noFill/>
            <a:miter lim="800000"/>
            <a:headEnd/>
            <a:tailEnd/>
          </a:ln>
        </p:spPr>
        <p:txBody>
          <a:bodyPr wrap="none" anchor="ctr"/>
          <a:lstStyle/>
          <a:p>
            <a:endParaRPr lang="zh-CN" altLang="zh-CN">
              <a:solidFill>
                <a:srgbClr val="000000"/>
              </a:solidFill>
            </a:endParaRPr>
          </a:p>
        </p:txBody>
      </p:sp>
      <p:sp>
        <p:nvSpPr>
          <p:cNvPr id="4103" name="Rectangle 2"/>
          <p:cNvSpPr>
            <a:spLocks noGrp="1" noChangeArrowheads="1"/>
          </p:cNvSpPr>
          <p:nvPr>
            <p:ph type="title" idx="4294967295"/>
          </p:nvPr>
        </p:nvSpPr>
        <p:spPr bwMode="auto">
          <a:xfrm>
            <a:off x="457200" y="0"/>
            <a:ext cx="8229600" cy="692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sym typeface="Arial" charset="0"/>
              </a:rPr>
              <a:t>单击此处编辑母版标题样式</a:t>
            </a:r>
          </a:p>
        </p:txBody>
      </p:sp>
      <p:sp>
        <p:nvSpPr>
          <p:cNvPr id="4104" name="Rectangle 3"/>
          <p:cNvSpPr>
            <a:spLocks noGrp="1" noChangeArrowheads="1"/>
          </p:cNvSpPr>
          <p:nvPr>
            <p:ph type="body" idx="1"/>
          </p:nvPr>
        </p:nvSpPr>
        <p:spPr bwMode="auto">
          <a:xfrm>
            <a:off x="457200" y="836613"/>
            <a:ext cx="8229600" cy="5289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sym typeface="Arial" charset="0"/>
              </a:rPr>
              <a:t>单击此处编辑母版文本样式</a:t>
            </a:r>
          </a:p>
          <a:p>
            <a:pPr lvl="1"/>
            <a:r>
              <a:rPr lang="zh-CN" altLang="en-US" smtClean="0">
                <a:sym typeface="Arial" charset="0"/>
              </a:rPr>
              <a:t>第二级</a:t>
            </a:r>
          </a:p>
          <a:p>
            <a:pPr lvl="2"/>
            <a:r>
              <a:rPr lang="zh-CN" altLang="en-US" smtClean="0">
                <a:sym typeface="Arial" charset="0"/>
              </a:rPr>
              <a:t>第三级</a:t>
            </a:r>
          </a:p>
          <a:p>
            <a:pPr lvl="3"/>
            <a:r>
              <a:rPr lang="zh-CN" altLang="en-US" smtClean="0">
                <a:sym typeface="Arial" charset="0"/>
              </a:rPr>
              <a:t>第四级</a:t>
            </a:r>
          </a:p>
          <a:p>
            <a:pPr lvl="4"/>
            <a:r>
              <a:rPr lang="zh-CN" altLang="en-US" smtClean="0">
                <a:sym typeface="Arial" charset="0"/>
              </a:rPr>
              <a:t>第五级</a:t>
            </a:r>
          </a:p>
        </p:txBody>
      </p:sp>
      <p:sp>
        <p:nvSpPr>
          <p:cNvPr id="1033" name="Rectangle 4"/>
          <p:cNvSpPr>
            <a:spLocks noGrp="1" noChangeArrowheads="1"/>
          </p:cNvSpPr>
          <p:nvPr>
            <p:ph type="dt" sz="half" idx="2"/>
          </p:nvPr>
        </p:nvSpPr>
        <p:spPr bwMode="auto">
          <a:xfrm>
            <a:off x="457200" y="6245225"/>
            <a:ext cx="2133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defRPr>
            </a:lvl1pPr>
          </a:lstStyle>
          <a:p>
            <a:pPr>
              <a:defRPr/>
            </a:pPr>
            <a:endParaRPr lang="zh-CN" altLang="zh-CN"/>
          </a:p>
        </p:txBody>
      </p:sp>
      <p:sp>
        <p:nvSpPr>
          <p:cNvPr id="1034" name="Rectangle 5"/>
          <p:cNvSpPr>
            <a:spLocks noGrp="1" noChangeArrowheads="1"/>
          </p:cNvSpPr>
          <p:nvPr>
            <p:ph type="ftr" sz="quarter" idx="3"/>
          </p:nvPr>
        </p:nvSpPr>
        <p:spPr bwMode="auto">
          <a:xfrm>
            <a:off x="3124200" y="6245225"/>
            <a:ext cx="2895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defRPr>
            </a:lvl1pPr>
          </a:lstStyle>
          <a:p>
            <a:pPr>
              <a:defRPr/>
            </a:pPr>
            <a:endParaRPr lang="zh-CN" altLang="zh-CN"/>
          </a:p>
        </p:txBody>
      </p:sp>
      <p:sp>
        <p:nvSpPr>
          <p:cNvPr id="1035" name="Rectangle 6"/>
          <p:cNvSpPr>
            <a:spLocks noGrp="1" noChangeArrowheads="1"/>
          </p:cNvSpPr>
          <p:nvPr>
            <p:ph type="sldNum" sz="quarter" idx="4"/>
          </p:nvPr>
        </p:nvSpPr>
        <p:spPr bwMode="auto">
          <a:xfrm>
            <a:off x="6553200" y="6245225"/>
            <a:ext cx="2133600" cy="476250"/>
          </a:xfrm>
          <a:prstGeom prst="rect">
            <a:avLst/>
          </a:prstGeom>
          <a:noFill/>
          <a:ln w="9525" cmpd="sng">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fld id="{30B98774-9047-4E3E-A86A-853DA2354796}" type="slidenum">
              <a:rPr lang="zh-CN" altLang="en-US"/>
              <a:pPr/>
              <a:t>‹#›</a:t>
            </a:fld>
            <a:endParaRPr lang="en-US" altLang="zh-CN"/>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ctr" rtl="0" eaLnBrk="0" fontAlgn="base" hangingPunct="0">
        <a:spcBef>
          <a:spcPct val="0"/>
        </a:spcBef>
        <a:spcAft>
          <a:spcPct val="0"/>
        </a:spcAft>
        <a:defRPr sz="3200">
          <a:solidFill>
            <a:schemeClr val="tx2"/>
          </a:solidFill>
          <a:latin typeface="+mj-lt"/>
          <a:ea typeface="+mj-ea"/>
          <a:cs typeface="+mj-cs"/>
          <a:sym typeface="Arial" charset="0"/>
        </a:defRPr>
      </a:lvl1pPr>
      <a:lvl2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2pPr>
      <a:lvl3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3pPr>
      <a:lvl4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4pPr>
      <a:lvl5pPr algn="ctr" rtl="0" eaLnBrk="0" fontAlgn="base" hangingPunct="0">
        <a:spcBef>
          <a:spcPct val="0"/>
        </a:spcBef>
        <a:spcAft>
          <a:spcPct val="0"/>
        </a:spcAft>
        <a:defRPr sz="3200">
          <a:solidFill>
            <a:schemeClr val="tx2"/>
          </a:solidFill>
          <a:latin typeface="Arial" pitchFamily="34" charset="0"/>
          <a:ea typeface="华文细黑" pitchFamily="2" charset="-122"/>
          <a:sym typeface="Arial" charset="0"/>
        </a:defRPr>
      </a:lvl5pPr>
      <a:lvl6pPr marL="4572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6pPr>
      <a:lvl7pPr marL="9144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7pPr>
      <a:lvl8pPr marL="13716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8pPr>
      <a:lvl9pPr marL="1828800" algn="ctr" rtl="0" eaLnBrk="0" fontAlgn="base" hangingPunct="0">
        <a:spcBef>
          <a:spcPct val="0"/>
        </a:spcBef>
        <a:spcAft>
          <a:spcPct val="0"/>
        </a:spcAft>
        <a:defRPr sz="3200">
          <a:solidFill>
            <a:schemeClr val="tx2"/>
          </a:solidFill>
          <a:latin typeface="Arial" pitchFamily="34" charset="0"/>
          <a:ea typeface="华文细黑" pitchFamily="2" charset="-122"/>
          <a:sym typeface="Arial" pitchFamily="34" charset="0"/>
        </a:defRPr>
      </a:lvl9pPr>
    </p:titleStyle>
    <p:bodyStyle>
      <a:lvl1pPr marL="342900" indent="-342900" algn="l" defTabSz="0" rtl="0" eaLnBrk="0" fontAlgn="base" hangingPunct="0">
        <a:spcBef>
          <a:spcPct val="20000"/>
        </a:spcBef>
        <a:spcAft>
          <a:spcPct val="0"/>
        </a:spcAft>
        <a:buFont typeface="Arial" charset="0"/>
        <a:buChar char="•"/>
        <a:defRPr sz="3200">
          <a:solidFill>
            <a:schemeClr val="tx1"/>
          </a:solidFill>
          <a:latin typeface="+mn-lt"/>
          <a:ea typeface="+mn-ea"/>
          <a:cs typeface="+mn-cs"/>
          <a:sym typeface="Arial" charset="0"/>
        </a:defRPr>
      </a:lvl1pPr>
      <a:lvl2pPr marL="742950" indent="-285750" algn="l" defTabSz="0" rtl="0" eaLnBrk="0" fontAlgn="base" hangingPunct="0">
        <a:spcBef>
          <a:spcPct val="20000"/>
        </a:spcBef>
        <a:spcAft>
          <a:spcPct val="0"/>
        </a:spcAft>
        <a:buFont typeface="Arial" charset="0"/>
        <a:buChar char="–"/>
        <a:defRPr sz="2800">
          <a:solidFill>
            <a:schemeClr val="tx1"/>
          </a:solidFill>
          <a:latin typeface="+mn-lt"/>
          <a:ea typeface="+mn-ea"/>
          <a:sym typeface="Arial" charset="0"/>
        </a:defRPr>
      </a:lvl2pPr>
      <a:lvl3pPr marL="1143000" indent="-228600" algn="l" defTabSz="0" rtl="0" eaLnBrk="0" fontAlgn="base" hangingPunct="0">
        <a:spcBef>
          <a:spcPct val="20000"/>
        </a:spcBef>
        <a:spcAft>
          <a:spcPct val="0"/>
        </a:spcAft>
        <a:buFont typeface="Arial" charset="0"/>
        <a:buChar char="•"/>
        <a:defRPr sz="2400">
          <a:solidFill>
            <a:schemeClr val="tx1"/>
          </a:solidFill>
          <a:latin typeface="+mn-lt"/>
          <a:ea typeface="+mn-ea"/>
          <a:sym typeface="Arial" charset="0"/>
        </a:defRPr>
      </a:lvl3pPr>
      <a:lvl4pPr marL="1600200" indent="-228600" algn="l" defTabSz="0" rtl="0" eaLnBrk="0" fontAlgn="base" hangingPunct="0">
        <a:spcBef>
          <a:spcPct val="20000"/>
        </a:spcBef>
        <a:spcAft>
          <a:spcPct val="0"/>
        </a:spcAft>
        <a:buFont typeface="Arial" charset="0"/>
        <a:buChar char="–"/>
        <a:defRPr sz="2000">
          <a:solidFill>
            <a:schemeClr val="tx1"/>
          </a:solidFill>
          <a:latin typeface="+mn-lt"/>
          <a:ea typeface="+mn-ea"/>
          <a:sym typeface="Arial" charset="0"/>
        </a:defRPr>
      </a:lvl4pPr>
      <a:lvl5pPr marL="2057400" indent="-228600" algn="l" defTabSz="0" rtl="0" eaLnBrk="0" fontAlgn="base" hangingPunct="0">
        <a:spcBef>
          <a:spcPct val="20000"/>
        </a:spcBef>
        <a:spcAft>
          <a:spcPct val="0"/>
        </a:spcAft>
        <a:buFont typeface="Arial" charset="0"/>
        <a:buChar char="»"/>
        <a:defRPr sz="2000">
          <a:solidFill>
            <a:schemeClr val="tx1"/>
          </a:solidFill>
          <a:latin typeface="+mn-lt"/>
          <a:ea typeface="+mn-ea"/>
          <a:sym typeface="Arial" charset="0"/>
        </a:defRPr>
      </a:lvl5pPr>
      <a:lvl6pPr marL="25146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6pPr>
      <a:lvl7pPr marL="29718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7pPr>
      <a:lvl8pPr marL="34290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8pPr>
      <a:lvl9pPr marL="3886200" indent="-228600" algn="l" defTabSz="0" rtl="0" eaLnBrk="0" fontAlgn="base" hangingPunct="0">
        <a:spcBef>
          <a:spcPct val="20000"/>
        </a:spcBef>
        <a:spcAft>
          <a:spcPct val="0"/>
        </a:spcAft>
        <a:buFont typeface="Arial" pitchFamily="34" charset="0"/>
        <a:buChar char="»"/>
        <a:defRPr sz="2000">
          <a:solidFill>
            <a:schemeClr val="tx1"/>
          </a:solidFill>
          <a:latin typeface="+mn-lt"/>
          <a:ea typeface="+mn-ea"/>
          <a:sym typeface="Arial"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39552" y="1196752"/>
            <a:ext cx="8350696" cy="1470025"/>
          </a:xfrm>
        </p:spPr>
        <p:txBody>
          <a:bodyPr/>
          <a:lstStyle/>
          <a:p>
            <a:r>
              <a:rPr lang="en-US" b="1" i="1" dirty="0"/>
              <a:t>Report of the Working Group on </a:t>
            </a:r>
            <a:r>
              <a:rPr lang="en-US" b="1" i="1" dirty="0" smtClean="0"/>
              <a:t/>
            </a:r>
            <a:br>
              <a:rPr lang="en-US" b="1" i="1" dirty="0" smtClean="0"/>
            </a:br>
            <a:r>
              <a:rPr lang="en-US" b="1" i="1" dirty="0" smtClean="0"/>
              <a:t>Pesticide </a:t>
            </a:r>
            <a:r>
              <a:rPr lang="en-US" b="1" i="1" dirty="0"/>
              <a:t>Maximum </a:t>
            </a:r>
            <a:r>
              <a:rPr lang="en-US" b="1" i="1" dirty="0" smtClean="0"/>
              <a:t>Residues Levels </a:t>
            </a:r>
            <a:r>
              <a:rPr lang="en-US" b="1" i="1" dirty="0"/>
              <a:t>in Tea Brew</a:t>
            </a:r>
            <a:r>
              <a:rPr lang="en-US" dirty="0"/>
              <a:t> </a:t>
            </a:r>
            <a:endParaRPr lang="zh-CN" altLang="en-US" dirty="0"/>
          </a:p>
        </p:txBody>
      </p:sp>
      <p:sp>
        <p:nvSpPr>
          <p:cNvPr id="3" name="副标题 2"/>
          <p:cNvSpPr>
            <a:spLocks noGrp="1"/>
          </p:cNvSpPr>
          <p:nvPr>
            <p:ph type="subTitle" idx="1"/>
          </p:nvPr>
        </p:nvSpPr>
        <p:spPr>
          <a:xfrm>
            <a:off x="118414" y="3356992"/>
            <a:ext cx="9036496" cy="1752600"/>
          </a:xfrm>
        </p:spPr>
        <p:txBody>
          <a:bodyPr/>
          <a:lstStyle/>
          <a:p>
            <a:endParaRPr lang="en-US" altLang="zh-CN" sz="2000" dirty="0" smtClean="0"/>
          </a:p>
          <a:p>
            <a:r>
              <a:rPr lang="en-US" altLang="zh-CN" sz="2000" dirty="0" smtClean="0"/>
              <a:t>Chairman: China, Prof. ZM Chen</a:t>
            </a:r>
          </a:p>
          <a:p>
            <a:r>
              <a:rPr lang="en-US" altLang="zh-CN" sz="2000" dirty="0" smtClean="0"/>
              <a:t>Co-chair: India, Dr. A K </a:t>
            </a:r>
            <a:r>
              <a:rPr lang="en-US" altLang="zh-CN" sz="2000" dirty="0" err="1" smtClean="0"/>
              <a:t>Barooah</a:t>
            </a:r>
            <a:r>
              <a:rPr lang="en-US" altLang="zh-CN" sz="2000" dirty="0" smtClean="0"/>
              <a:t> </a:t>
            </a:r>
          </a:p>
          <a:p>
            <a:r>
              <a:rPr lang="en-US" altLang="zh-CN" sz="2000" dirty="0"/>
              <a:t> </a:t>
            </a:r>
            <a:r>
              <a:rPr lang="en-US" altLang="zh-CN" sz="2000" dirty="0" smtClean="0"/>
              <a:t>                US, Mr. Peter </a:t>
            </a:r>
            <a:r>
              <a:rPr lang="en-US" altLang="zh-CN" sz="2000" dirty="0" err="1" smtClean="0"/>
              <a:t>Goggi</a:t>
            </a:r>
            <a:endParaRPr lang="zh-CN"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836613"/>
            <a:ext cx="8507288" cy="5289550"/>
          </a:xfrm>
        </p:spPr>
        <p:txBody>
          <a:bodyPr/>
          <a:lstStyle/>
          <a:p>
            <a:pPr marL="0" indent="0">
              <a:buNone/>
            </a:pPr>
            <a:r>
              <a:rPr lang="en-US" sz="2600" dirty="0">
                <a:latin typeface="Times New Roman"/>
                <a:cs typeface="Times New Roman"/>
              </a:rPr>
              <a:t>1</a:t>
            </a:r>
            <a:r>
              <a:rPr lang="en-US" sz="2600" dirty="0" smtClean="0">
                <a:latin typeface="Times New Roman"/>
                <a:cs typeface="Times New Roman"/>
              </a:rPr>
              <a:t>. The </a:t>
            </a:r>
            <a:r>
              <a:rPr lang="en-US" sz="2600" dirty="0">
                <a:latin typeface="Times New Roman"/>
                <a:cs typeface="Times New Roman"/>
              </a:rPr>
              <a:t>attempt and </a:t>
            </a:r>
            <a:r>
              <a:rPr lang="en-US" sz="2600" dirty="0" smtClean="0">
                <a:latin typeface="Times New Roman"/>
                <a:cs typeface="Times New Roman"/>
              </a:rPr>
              <a:t>acceptance </a:t>
            </a:r>
            <a:r>
              <a:rPr lang="en-US" sz="2600" dirty="0">
                <a:latin typeface="Times New Roman"/>
                <a:cs typeface="Times New Roman"/>
              </a:rPr>
              <a:t>of using the brewing factor in the establishment of </a:t>
            </a:r>
            <a:r>
              <a:rPr lang="en-US" sz="2600" dirty="0" smtClean="0">
                <a:latin typeface="Times New Roman"/>
                <a:cs typeface="Times New Roman"/>
              </a:rPr>
              <a:t>MRLs </a:t>
            </a:r>
            <a:r>
              <a:rPr lang="en-US" sz="2600" dirty="0">
                <a:latin typeface="Times New Roman"/>
                <a:cs typeface="Times New Roman"/>
              </a:rPr>
              <a:t>in dry tea </a:t>
            </a:r>
            <a:endParaRPr lang="en-US" sz="2600" dirty="0" smtClean="0">
              <a:latin typeface="Times New Roman"/>
              <a:cs typeface="Times New Roman"/>
            </a:endParaRPr>
          </a:p>
          <a:p>
            <a:pPr marL="0" indent="0">
              <a:buNone/>
            </a:pPr>
            <a:r>
              <a:rPr lang="en-US" sz="2600" dirty="0" smtClean="0">
                <a:latin typeface="Times New Roman"/>
                <a:cs typeface="Times New Roman"/>
              </a:rPr>
              <a:t> </a:t>
            </a:r>
            <a:endParaRPr lang="en-US" sz="2600" dirty="0">
              <a:latin typeface="Times New Roman"/>
              <a:cs typeface="Times New Roman"/>
            </a:endParaRPr>
          </a:p>
          <a:p>
            <a:pPr marL="0" indent="0">
              <a:buNone/>
            </a:pPr>
            <a:r>
              <a:rPr lang="en-US" sz="2000" dirty="0" smtClean="0">
                <a:latin typeface="Times New Roman"/>
                <a:cs typeface="Times New Roman"/>
              </a:rPr>
              <a:t>Documents entitled “</a:t>
            </a:r>
            <a:r>
              <a:rPr lang="en-US" sz="2000" dirty="0">
                <a:latin typeface="Times New Roman"/>
                <a:cs typeface="Times New Roman"/>
              </a:rPr>
              <a:t>Assessment of MRLs for pesticide residues in tea</a:t>
            </a:r>
            <a:r>
              <a:rPr lang="en-US" sz="2000" dirty="0" smtClean="0">
                <a:latin typeface="Times New Roman"/>
                <a:cs typeface="Times New Roman"/>
              </a:rPr>
              <a:t>” and “Assessment </a:t>
            </a:r>
            <a:r>
              <a:rPr lang="en-US" sz="2000" dirty="0">
                <a:latin typeface="Times New Roman"/>
                <a:cs typeface="Times New Roman"/>
              </a:rPr>
              <a:t>of MRLs for Pesticide in Tea</a:t>
            </a:r>
            <a:r>
              <a:rPr lang="en-US" sz="2000" dirty="0" smtClean="0">
                <a:latin typeface="Times New Roman"/>
                <a:cs typeface="Times New Roman"/>
              </a:rPr>
              <a:t>” were adopted by CCPR and concluded in CCPR report in 2011 and 2012</a:t>
            </a:r>
          </a:p>
          <a:p>
            <a:pPr marL="0" indent="0">
              <a:buNone/>
            </a:pPr>
            <a:endParaRPr lang="en-US" sz="2000" dirty="0" smtClean="0">
              <a:latin typeface="Times New Roman"/>
              <a:cs typeface="Times New Roman"/>
            </a:endParaRPr>
          </a:p>
          <a:p>
            <a:pPr marL="0" indent="0">
              <a:buNone/>
            </a:pPr>
            <a:r>
              <a:rPr lang="en-US" sz="2000" dirty="0">
                <a:latin typeface="Times New Roman"/>
                <a:cs typeface="Times New Roman"/>
              </a:rPr>
              <a:t>The MRL of </a:t>
            </a:r>
            <a:r>
              <a:rPr lang="en-US" sz="2000" dirty="0" err="1">
                <a:latin typeface="Times New Roman"/>
                <a:cs typeface="Times New Roman"/>
              </a:rPr>
              <a:t>indoxacarb</a:t>
            </a:r>
            <a:r>
              <a:rPr lang="en-US" sz="2000" dirty="0">
                <a:latin typeface="Times New Roman"/>
                <a:cs typeface="Times New Roman"/>
              </a:rPr>
              <a:t> in tea was established as 5 mg/kg </a:t>
            </a:r>
            <a:r>
              <a:rPr lang="en-US" sz="2000" dirty="0" smtClean="0">
                <a:latin typeface="Times New Roman"/>
                <a:cs typeface="Times New Roman"/>
              </a:rPr>
              <a:t>and </a:t>
            </a:r>
            <a:r>
              <a:rPr lang="en-US" sz="2000" dirty="0">
                <a:latin typeface="Times New Roman"/>
                <a:cs typeface="Times New Roman"/>
              </a:rPr>
              <a:t>adopted by CCPR and CAC in May and August of 2014, respectively. This successful attempt illustrated the concept of considering the residue level in tea brew to establish the MRL in dry tea has been accepted by the regulatory authorities such as the CCPR and JMPR. </a:t>
            </a:r>
          </a:p>
        </p:txBody>
      </p:sp>
    </p:spTree>
    <p:extLst>
      <p:ext uri="{BB962C8B-B14F-4D97-AF65-F5344CB8AC3E}">
        <p14:creationId xmlns:p14="http://schemas.microsoft.com/office/powerpoint/2010/main" xmlns="" val="259035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sz="2600" dirty="0">
                <a:latin typeface="Times New Roman"/>
                <a:cs typeface="Times New Roman"/>
              </a:rPr>
              <a:t>2</a:t>
            </a:r>
            <a:r>
              <a:rPr lang="en-US" sz="2600" dirty="0" smtClean="0">
                <a:latin typeface="Times New Roman"/>
                <a:cs typeface="Times New Roman"/>
              </a:rPr>
              <a:t>. </a:t>
            </a:r>
            <a:r>
              <a:rPr lang="en-US" sz="2600" dirty="0">
                <a:latin typeface="Times New Roman"/>
                <a:cs typeface="Times New Roman"/>
              </a:rPr>
              <a:t>Organization of Ring test to determine the pesticide in tea brew</a:t>
            </a:r>
          </a:p>
          <a:p>
            <a:pPr marL="0" indent="0">
              <a:buNone/>
            </a:pPr>
            <a:endParaRPr lang="en-US" sz="2600" dirty="0">
              <a:latin typeface="Times New Roman"/>
              <a:cs typeface="Times New Roman"/>
            </a:endParaRPr>
          </a:p>
          <a:p>
            <a:pPr marL="0" indent="0">
              <a:buNone/>
            </a:pPr>
            <a:r>
              <a:rPr lang="en-US" sz="2200" dirty="0">
                <a:latin typeface="Times New Roman"/>
                <a:cs typeface="Times New Roman"/>
              </a:rPr>
              <a:t>Black tea sample incurred with 4 pesticide residues (</a:t>
            </a:r>
            <a:r>
              <a:rPr lang="en-US" sz="2200" dirty="0" err="1">
                <a:latin typeface="Times New Roman"/>
                <a:cs typeface="Times New Roman"/>
              </a:rPr>
              <a:t>acetamiprid</a:t>
            </a:r>
            <a:r>
              <a:rPr lang="en-US" sz="2200" dirty="0">
                <a:latin typeface="Times New Roman"/>
                <a:cs typeface="Times New Roman"/>
              </a:rPr>
              <a:t>, </a:t>
            </a:r>
            <a:r>
              <a:rPr lang="en-US" sz="2200" dirty="0" err="1">
                <a:latin typeface="Times New Roman"/>
                <a:cs typeface="Times New Roman"/>
              </a:rPr>
              <a:t>propiconazole</a:t>
            </a:r>
            <a:r>
              <a:rPr lang="en-US" sz="2200" dirty="0">
                <a:latin typeface="Times New Roman"/>
                <a:cs typeface="Times New Roman"/>
              </a:rPr>
              <a:t>, </a:t>
            </a:r>
            <a:r>
              <a:rPr lang="en-US" sz="2200" dirty="0" err="1">
                <a:latin typeface="Times New Roman"/>
                <a:cs typeface="Times New Roman"/>
              </a:rPr>
              <a:t>fenpyroximate</a:t>
            </a:r>
            <a:r>
              <a:rPr lang="en-US" sz="2200" dirty="0">
                <a:latin typeface="Times New Roman"/>
                <a:cs typeface="Times New Roman"/>
              </a:rPr>
              <a:t> and </a:t>
            </a:r>
            <a:r>
              <a:rPr lang="en-US" sz="2200" dirty="0" err="1">
                <a:latin typeface="Times New Roman"/>
                <a:cs typeface="Times New Roman"/>
              </a:rPr>
              <a:t>flubendiamide</a:t>
            </a:r>
            <a:r>
              <a:rPr lang="en-US" sz="2200" dirty="0">
                <a:latin typeface="Times New Roman"/>
                <a:cs typeface="Times New Roman"/>
              </a:rPr>
              <a:t>) was prepared by India, 14 labs participated in.</a:t>
            </a:r>
          </a:p>
          <a:p>
            <a:pPr marL="0" indent="0">
              <a:buNone/>
            </a:pPr>
            <a:endParaRPr lang="en-US" sz="2200" dirty="0">
              <a:latin typeface="Times New Roman"/>
              <a:cs typeface="Times New Roman"/>
            </a:endParaRPr>
          </a:p>
          <a:p>
            <a:pPr marL="0" indent="0">
              <a:buNone/>
            </a:pPr>
            <a:r>
              <a:rPr lang="en-US" sz="2200" dirty="0">
                <a:latin typeface="Times New Roman"/>
                <a:cs typeface="Times New Roman"/>
              </a:rPr>
              <a:t>Green tea sample incurred with 3 pesticide residues (</a:t>
            </a:r>
            <a:r>
              <a:rPr lang="en-US" sz="2200" dirty="0" err="1">
                <a:latin typeface="Times New Roman"/>
                <a:cs typeface="Times New Roman"/>
              </a:rPr>
              <a:t>imidacloprid</a:t>
            </a:r>
            <a:r>
              <a:rPr lang="en-US" sz="2200" dirty="0">
                <a:latin typeface="Times New Roman"/>
                <a:cs typeface="Times New Roman"/>
              </a:rPr>
              <a:t>, </a:t>
            </a:r>
            <a:r>
              <a:rPr lang="en-US" sz="2200" dirty="0" err="1">
                <a:latin typeface="Times New Roman"/>
                <a:cs typeface="Times New Roman"/>
              </a:rPr>
              <a:t>tolfenpyrad</a:t>
            </a:r>
            <a:r>
              <a:rPr lang="en-US" sz="2200" dirty="0">
                <a:latin typeface="Times New Roman"/>
                <a:cs typeface="Times New Roman"/>
              </a:rPr>
              <a:t> and </a:t>
            </a:r>
            <a:r>
              <a:rPr lang="en-US" sz="2200" dirty="0" err="1">
                <a:latin typeface="Times New Roman"/>
                <a:cs typeface="Times New Roman"/>
              </a:rPr>
              <a:t>difenaconazole</a:t>
            </a:r>
            <a:r>
              <a:rPr lang="en-US" sz="2200" dirty="0">
                <a:latin typeface="Times New Roman"/>
                <a:cs typeface="Times New Roman"/>
              </a:rPr>
              <a:t>) was prepared by China, 4 labs participated in.</a:t>
            </a:r>
          </a:p>
          <a:p>
            <a:pPr marL="0" indent="0">
              <a:buNone/>
            </a:pPr>
            <a:endParaRPr lang="en-US" sz="2200" dirty="0">
              <a:latin typeface="Times New Roman"/>
              <a:cs typeface="Times New Roman"/>
            </a:endParaRPr>
          </a:p>
          <a:p>
            <a:pPr marL="0" indent="0">
              <a:buNone/>
            </a:pPr>
            <a:r>
              <a:rPr lang="en-US" sz="2200" dirty="0">
                <a:latin typeface="Times New Roman"/>
                <a:cs typeface="Times New Roman"/>
              </a:rPr>
              <a:t>The results of black tea will be complied by India and the results of green tea will be complied by China. </a:t>
            </a:r>
          </a:p>
        </p:txBody>
      </p:sp>
    </p:spTree>
    <p:extLst>
      <p:ext uri="{BB962C8B-B14F-4D97-AF65-F5344CB8AC3E}">
        <p14:creationId xmlns:p14="http://schemas.microsoft.com/office/powerpoint/2010/main" xmlns="" val="1937081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Plans</a:t>
            </a:r>
            <a:endParaRPr lang="en-US" dirty="0"/>
          </a:p>
        </p:txBody>
      </p:sp>
      <p:sp>
        <p:nvSpPr>
          <p:cNvPr id="3" name="Content Placeholder 2"/>
          <p:cNvSpPr>
            <a:spLocks noGrp="1"/>
          </p:cNvSpPr>
          <p:nvPr>
            <p:ph idx="1"/>
          </p:nvPr>
        </p:nvSpPr>
        <p:spPr/>
        <p:txBody>
          <a:bodyPr/>
          <a:lstStyle/>
          <a:p>
            <a:pPr marL="0" indent="0">
              <a:buNone/>
            </a:pPr>
            <a:r>
              <a:rPr lang="en-US" sz="2600" dirty="0" smtClean="0">
                <a:latin typeface="Times New Roman"/>
                <a:cs typeface="Times New Roman"/>
              </a:rPr>
              <a:t>1. Establishment </a:t>
            </a:r>
            <a:r>
              <a:rPr lang="en-US" sz="2600" dirty="0">
                <a:latin typeface="Times New Roman"/>
                <a:cs typeface="Times New Roman"/>
              </a:rPr>
              <a:t>of the </a:t>
            </a:r>
            <a:r>
              <a:rPr lang="en-US" sz="2600" dirty="0" smtClean="0">
                <a:latin typeface="Times New Roman"/>
                <a:cs typeface="Times New Roman"/>
              </a:rPr>
              <a:t>methodology to determine </a:t>
            </a:r>
            <a:r>
              <a:rPr lang="en-US" sz="2600" dirty="0">
                <a:latin typeface="Times New Roman"/>
                <a:cs typeface="Times New Roman"/>
              </a:rPr>
              <a:t>the pesticide residue in tea </a:t>
            </a:r>
            <a:r>
              <a:rPr lang="en-US" sz="2600" dirty="0" smtClean="0">
                <a:latin typeface="Times New Roman"/>
                <a:cs typeface="Times New Roman"/>
              </a:rPr>
              <a:t>brew </a:t>
            </a:r>
          </a:p>
          <a:p>
            <a:pPr marL="0" indent="0">
              <a:buNone/>
            </a:pPr>
            <a:endParaRPr lang="en-US" dirty="0" smtClean="0">
              <a:latin typeface="Times New Roman"/>
              <a:cs typeface="Times New Roman"/>
            </a:endParaRPr>
          </a:p>
          <a:p>
            <a:pPr marL="0" indent="0">
              <a:buNone/>
            </a:pPr>
            <a:r>
              <a:rPr lang="en-US" sz="2200" dirty="0" smtClean="0">
                <a:latin typeface="Times New Roman"/>
                <a:cs typeface="Times New Roman"/>
              </a:rPr>
              <a:t>Ring </a:t>
            </a:r>
            <a:r>
              <a:rPr lang="en-US" sz="2200" dirty="0">
                <a:latin typeface="Times New Roman"/>
                <a:cs typeface="Times New Roman"/>
              </a:rPr>
              <a:t>test </a:t>
            </a:r>
            <a:r>
              <a:rPr lang="en-US" sz="2200" dirty="0" smtClean="0">
                <a:latin typeface="Times New Roman"/>
                <a:cs typeface="Times New Roman"/>
              </a:rPr>
              <a:t>organized by India and China covers 2 different methodologies to determine the pesticides in tea brew.</a:t>
            </a:r>
          </a:p>
          <a:p>
            <a:pPr marL="0" indent="0">
              <a:buNone/>
            </a:pPr>
            <a:endParaRPr lang="en-US" sz="2200" dirty="0" smtClean="0">
              <a:latin typeface="Times New Roman"/>
              <a:cs typeface="Times New Roman"/>
            </a:endParaRPr>
          </a:p>
          <a:p>
            <a:pPr marL="0" indent="0">
              <a:buNone/>
            </a:pPr>
            <a:r>
              <a:rPr lang="en-US" sz="2200" dirty="0" smtClean="0">
                <a:latin typeface="Times New Roman"/>
                <a:cs typeface="Times New Roman"/>
              </a:rPr>
              <a:t>However, the incurred 7 pesticides in tea brew were determined in black tea/green tea and different sample preparation procedures</a:t>
            </a:r>
          </a:p>
          <a:p>
            <a:pPr marL="0" indent="0">
              <a:buNone/>
            </a:pPr>
            <a:endParaRPr lang="en-US" sz="2200" dirty="0">
              <a:latin typeface="Times New Roman"/>
              <a:cs typeface="Times New Roman"/>
            </a:endParaRPr>
          </a:p>
          <a:p>
            <a:pPr marL="0" indent="0">
              <a:buNone/>
            </a:pPr>
            <a:r>
              <a:rPr lang="en-US" sz="2200" dirty="0" smtClean="0">
                <a:latin typeface="Times New Roman"/>
                <a:cs typeface="Times New Roman"/>
              </a:rPr>
              <a:t>Expect labs from tea </a:t>
            </a:r>
            <a:r>
              <a:rPr lang="en-US" sz="2200" dirty="0">
                <a:latin typeface="Times New Roman"/>
                <a:cs typeface="Times New Roman"/>
              </a:rPr>
              <a:t>producing and tea consuming </a:t>
            </a:r>
            <a:r>
              <a:rPr lang="en-US" sz="2200" dirty="0" smtClean="0">
                <a:latin typeface="Times New Roman"/>
                <a:cs typeface="Times New Roman"/>
              </a:rPr>
              <a:t>countries  to participate in Ring Test </a:t>
            </a:r>
            <a:endParaRPr lang="en-US" sz="2200" dirty="0">
              <a:latin typeface="Times New Roman"/>
              <a:cs typeface="Times New Roman"/>
            </a:endParaRPr>
          </a:p>
        </p:txBody>
      </p:sp>
    </p:spTree>
    <p:extLst>
      <p:ext uri="{BB962C8B-B14F-4D97-AF65-F5344CB8AC3E}">
        <p14:creationId xmlns:p14="http://schemas.microsoft.com/office/powerpoint/2010/main" xmlns="" val="1958754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600" smtClean="0">
                <a:latin typeface="Times New Roman"/>
                <a:cs typeface="Times New Roman"/>
              </a:rPr>
              <a:t>2. Continue </a:t>
            </a:r>
            <a:r>
              <a:rPr lang="en-US" sz="2600" dirty="0">
                <a:latin typeface="Times New Roman"/>
                <a:cs typeface="Times New Roman"/>
              </a:rPr>
              <a:t>to create a more rational and scientific MRL environment in tea in the world tea trade </a:t>
            </a:r>
            <a:endParaRPr lang="en-US" sz="2600" dirty="0" smtClean="0">
              <a:latin typeface="Times New Roman"/>
              <a:cs typeface="Times New Roman"/>
            </a:endParaRPr>
          </a:p>
          <a:p>
            <a:endParaRPr lang="en-US" dirty="0">
              <a:latin typeface="Times New Roman"/>
              <a:cs typeface="Times New Roman"/>
            </a:endParaRPr>
          </a:p>
          <a:p>
            <a:pPr marL="0" indent="0">
              <a:buNone/>
            </a:pPr>
            <a:r>
              <a:rPr lang="en-US" sz="2200" dirty="0">
                <a:latin typeface="Times New Roman"/>
                <a:cs typeface="Times New Roman"/>
              </a:rPr>
              <a:t>E</a:t>
            </a:r>
            <a:r>
              <a:rPr lang="en-US" sz="2200" dirty="0" smtClean="0">
                <a:latin typeface="Times New Roman"/>
                <a:cs typeface="Times New Roman"/>
              </a:rPr>
              <a:t>nough </a:t>
            </a:r>
            <a:r>
              <a:rPr lang="en-US" sz="2200" dirty="0">
                <a:latin typeface="Times New Roman"/>
                <a:cs typeface="Times New Roman"/>
              </a:rPr>
              <a:t>evidences have demonstrated that many current </a:t>
            </a:r>
            <a:r>
              <a:rPr lang="en-US" sz="2200" dirty="0" smtClean="0">
                <a:latin typeface="Times New Roman"/>
                <a:cs typeface="Times New Roman"/>
              </a:rPr>
              <a:t>MRL</a:t>
            </a:r>
            <a:r>
              <a:rPr lang="en-US" altLang="zh-CN" sz="2200" dirty="0" smtClean="0">
                <a:latin typeface="Times New Roman"/>
                <a:cs typeface="Times New Roman"/>
              </a:rPr>
              <a:t>s</a:t>
            </a:r>
            <a:r>
              <a:rPr lang="en-US" sz="2200" dirty="0" smtClean="0">
                <a:latin typeface="Times New Roman"/>
                <a:cs typeface="Times New Roman"/>
              </a:rPr>
              <a:t> </a:t>
            </a:r>
            <a:r>
              <a:rPr lang="en-US" sz="2200" dirty="0">
                <a:latin typeface="Times New Roman"/>
                <a:cs typeface="Times New Roman"/>
              </a:rPr>
              <a:t>in tea would overestimate the risk of pesticide residues consumed since dry tea would not usually be consumed raw </a:t>
            </a:r>
            <a:endParaRPr lang="en-US" sz="2200" dirty="0" smtClean="0">
              <a:latin typeface="Times New Roman"/>
              <a:cs typeface="Times New Roman"/>
            </a:endParaRPr>
          </a:p>
          <a:p>
            <a:pPr marL="0" indent="0">
              <a:buNone/>
            </a:pPr>
            <a:endParaRPr lang="en-US" sz="2200" dirty="0">
              <a:latin typeface="Times New Roman"/>
              <a:cs typeface="Times New Roman"/>
            </a:endParaRPr>
          </a:p>
          <a:p>
            <a:pPr marL="0" indent="0">
              <a:buNone/>
            </a:pPr>
            <a:r>
              <a:rPr lang="en-US" sz="2200" dirty="0" smtClean="0">
                <a:latin typeface="Times New Roman"/>
                <a:cs typeface="Times New Roman"/>
              </a:rPr>
              <a:t>Cooperation </a:t>
            </a:r>
            <a:r>
              <a:rPr lang="en-US" sz="2200" dirty="0">
                <a:latin typeface="Times New Roman"/>
                <a:cs typeface="Times New Roman"/>
              </a:rPr>
              <a:t>to establish the methodology and procedure </a:t>
            </a:r>
            <a:r>
              <a:rPr lang="en-US" sz="2200" dirty="0" smtClean="0">
                <a:latin typeface="Times New Roman"/>
                <a:cs typeface="Times New Roman"/>
              </a:rPr>
              <a:t>of </a:t>
            </a:r>
            <a:r>
              <a:rPr lang="en-US" sz="2200" dirty="0">
                <a:latin typeface="Times New Roman"/>
                <a:cs typeface="Times New Roman"/>
              </a:rPr>
              <a:t>using the residue level in tea and tea brew to establish the MRL in </a:t>
            </a:r>
            <a:r>
              <a:rPr lang="en-US" sz="2200" dirty="0" smtClean="0">
                <a:latin typeface="Times New Roman"/>
                <a:cs typeface="Times New Roman"/>
              </a:rPr>
              <a:t>tea, as the drafted policy </a:t>
            </a:r>
            <a:r>
              <a:rPr lang="en-US" sz="2200" dirty="0">
                <a:latin typeface="Times New Roman"/>
                <a:cs typeface="Times New Roman"/>
              </a:rPr>
              <a:t>d</a:t>
            </a:r>
            <a:r>
              <a:rPr lang="en-US" sz="2200" dirty="0" smtClean="0">
                <a:latin typeface="Times New Roman"/>
                <a:cs typeface="Times New Roman"/>
              </a:rPr>
              <a:t>ocument of “Guidance Document on Risk Assessment Using Brew Factor for MRL Fixation in Tea”</a:t>
            </a:r>
            <a:endParaRPr lang="en-US" sz="2200" dirty="0">
              <a:latin typeface="Times New Roman"/>
              <a:cs typeface="Times New Roman"/>
            </a:endParaRPr>
          </a:p>
        </p:txBody>
      </p:sp>
    </p:spTree>
    <p:extLst>
      <p:ext uri="{BB962C8B-B14F-4D97-AF65-F5344CB8AC3E}">
        <p14:creationId xmlns:p14="http://schemas.microsoft.com/office/powerpoint/2010/main" xmlns="" val="6812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857496"/>
            <a:ext cx="8229600" cy="692150"/>
          </a:xfrm>
        </p:spPr>
        <p:txBody>
          <a:bodyPr/>
          <a:lstStyle/>
          <a:p>
            <a:r>
              <a:rPr lang="en-US" altLang="zh-CN" sz="8800" dirty="0" smtClean="0">
                <a:solidFill>
                  <a:srgbClr val="008000"/>
                </a:solidFill>
              </a:rPr>
              <a:t>Thank you</a:t>
            </a:r>
            <a:endParaRPr lang="zh-CN" altLang="en-US" sz="8800" dirty="0">
              <a:solidFill>
                <a:srgbClr val="008000"/>
              </a:solidFill>
            </a:endParaRPr>
          </a:p>
        </p:txBody>
      </p:sp>
      <p:sp>
        <p:nvSpPr>
          <p:cNvPr id="3" name="内容占位符 2"/>
          <p:cNvSpPr>
            <a:spLocks noGrp="1"/>
          </p:cNvSpPr>
          <p:nvPr>
            <p:ph idx="1"/>
          </p:nvPr>
        </p:nvSpPr>
        <p:spPr/>
        <p:txBody>
          <a:bodyPr/>
          <a:lstStyle/>
          <a:p>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华文细黑"/>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theme>
</file>

<file path=ppt/theme/theme2.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华文细黑"/>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4948</TotalTime>
  <Words>443</Words>
  <Application>Microsoft Macintosh PowerPoint</Application>
  <PresentationFormat>On-screen Show (4:3)</PresentationFormat>
  <Paragraphs>38</Paragraphs>
  <Slides>6</Slides>
  <Notes>6</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默认设计模板</vt:lpstr>
      <vt:lpstr>3_默认设计模板</vt:lpstr>
      <vt:lpstr>Report of the Working Group on  Pesticide Maximum Residues Levels in Tea Brew </vt:lpstr>
      <vt:lpstr>Slide 2</vt:lpstr>
      <vt:lpstr>Slide 3</vt:lpstr>
      <vt:lpstr>Action Plans</vt:lpstr>
      <vt:lpstr>Slide 5</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JYP</dc:creator>
  <cp:lastModifiedBy>localadmin</cp:lastModifiedBy>
  <cp:revision>189</cp:revision>
  <dcterms:created xsi:type="dcterms:W3CDTF">2014-04-12T07:05:45Z</dcterms:created>
  <dcterms:modified xsi:type="dcterms:W3CDTF">2014-11-06T03:39:06Z</dcterms:modified>
</cp:coreProperties>
</file>